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79" r:id="rId3"/>
    <p:sldId id="258" r:id="rId4"/>
    <p:sldId id="257" r:id="rId5"/>
    <p:sldId id="259" r:id="rId6"/>
    <p:sldId id="271" r:id="rId7"/>
    <p:sldId id="261" r:id="rId8"/>
    <p:sldId id="262" r:id="rId9"/>
    <p:sldId id="273" r:id="rId10"/>
    <p:sldId id="263" r:id="rId11"/>
    <p:sldId id="264" r:id="rId12"/>
    <p:sldId id="277" r:id="rId13"/>
    <p:sldId id="265" r:id="rId14"/>
    <p:sldId id="268" r:id="rId15"/>
    <p:sldId id="281" r:id="rId16"/>
    <p:sldId id="267" r:id="rId17"/>
    <p:sldId id="274" r:id="rId18"/>
    <p:sldId id="275" r:id="rId19"/>
    <p:sldId id="276" r:id="rId20"/>
    <p:sldId id="280" r:id="rId21"/>
    <p:sldId id="278" r:id="rId22"/>
    <p:sldId id="269" r:id="rId23"/>
    <p:sldId id="272" r:id="rId24"/>
    <p:sldId id="270" r:id="rId25"/>
    <p:sldId id="26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4FF9411-54DF-465B-A4DF-8A763663E805}">
          <p14:sldIdLst>
            <p14:sldId id="256"/>
            <p14:sldId id="279"/>
            <p14:sldId id="258"/>
            <p14:sldId id="257"/>
            <p14:sldId id="259"/>
            <p14:sldId id="271"/>
          </p14:sldIdLst>
        </p14:section>
        <p14:section name="Untitled Section" id="{44B6C08F-D793-4E8F-ADA8-4FC5CE20214E}">
          <p14:sldIdLst>
            <p14:sldId id="261"/>
            <p14:sldId id="262"/>
            <p14:sldId id="273"/>
            <p14:sldId id="263"/>
            <p14:sldId id="264"/>
            <p14:sldId id="277"/>
            <p14:sldId id="265"/>
            <p14:sldId id="268"/>
            <p14:sldId id="281"/>
            <p14:sldId id="267"/>
            <p14:sldId id="274"/>
            <p14:sldId id="275"/>
            <p14:sldId id="276"/>
            <p14:sldId id="280"/>
            <p14:sldId id="278"/>
            <p14:sldId id="269"/>
            <p14:sldId id="272"/>
            <p14:sldId id="270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CC18"/>
    <a:srgbClr val="F4384E"/>
    <a:srgbClr val="07A3D9"/>
    <a:srgbClr val="FE5F64"/>
    <a:srgbClr val="F657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75" d="100"/>
          <a:sy n="75" d="100"/>
        </p:scale>
        <p:origin x="1698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3E-4962-9A33-31A56C14F55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73E-4962-9A33-31A56C14F55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73E-4962-9A33-31A56C14F55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73E-4962-9A33-31A56C14F55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73E-4962-9A33-31A56C14F559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6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73E-4962-9A33-31A56C14F559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Series 7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3E-4962-9A33-31A56C14F5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6"/>
        <c:overlap val="-73"/>
        <c:axId val="1566711856"/>
        <c:axId val="1566711024"/>
      </c:barChart>
      <c:catAx>
        <c:axId val="156671185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566711024"/>
        <c:crosses val="autoZero"/>
        <c:auto val="1"/>
        <c:lblAlgn val="ctr"/>
        <c:lblOffset val="100"/>
        <c:noMultiLvlLbl val="0"/>
      </c:catAx>
      <c:valAx>
        <c:axId val="1566711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67118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A09-4354-8EBF-6DA0AACBE7C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A09-4354-8EBF-6DA0AACBE7C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A09-4354-8EBF-6DA0AACBE7C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A09-4354-8EBF-6DA0AACBE7C3}"/>
              </c:ext>
            </c:extLst>
          </c:dPt>
          <c:dLbls>
            <c:numFmt formatCode=".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0.72</c:v>
                </c:pt>
                <c:pt idx="1">
                  <c:v>0.32</c:v>
                </c:pt>
                <c:pt idx="2">
                  <c:v>0.16</c:v>
                </c:pt>
                <c:pt idx="3">
                  <c:v>0.12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89-46CA-B4E1-04142A0475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7.1934602344623136E-2"/>
          <c:y val="7.4141879397584404E-2"/>
          <c:w val="0.81012356420113441"/>
          <c:h val="0.81387127477754351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2DA0-488C-AC19-66A108C3158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2DA0-488C-AC19-66A108C3158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2DA0-488C-AC19-66A108C3158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2DA0-488C-AC19-66A108C31587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CB-446E-893D-E4ED71EA6EC0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AB8-480A-9840-0D93E738618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AB8-480A-9840-0D93E738618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AB8-480A-9840-0D93E73861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65840480"/>
        <c:axId val="589592176"/>
      </c:lineChart>
      <c:catAx>
        <c:axId val="1465840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9592176"/>
        <c:crosses val="autoZero"/>
        <c:auto val="1"/>
        <c:lblAlgn val="ctr"/>
        <c:lblOffset val="100"/>
        <c:noMultiLvlLbl val="0"/>
      </c:catAx>
      <c:valAx>
        <c:axId val="589592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5840480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E206F-AEAE-4FF6-B922-BDFE5D95A223}" type="datetimeFigureOut">
              <a:rPr lang="en-US" smtClean="0"/>
              <a:t>23/10/2017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70F5FD-C375-44B2-8A85-2859F2C92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00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oundRect">
            <a:avLst>
              <a:gd name="adj" fmla="val 0"/>
            </a:avLst>
          </a:prstGeom>
          <a:solidFill>
            <a:schemeClr val="accent1"/>
          </a:solidFill>
        </p:spPr>
        <p:txBody>
          <a:bodyPr anchor="ctr" anchorCtr="0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54C4-0A8A-4D97-B146-55C7A81F58C4}" type="datetime1">
              <a:rPr lang="en-US" smtClean="0"/>
              <a:t>23/10/2017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www.presentatiostemplate.com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24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1319-8AD5-4B6E-874F-A279AF97F8B7}" type="datetime1">
              <a:rPr lang="en-US" smtClean="0"/>
              <a:t>23/10/2017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www.presentatiostemplate.com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907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85146-6C40-42E3-9E19-967E4EF482F2}" type="datetime1">
              <a:rPr lang="en-US" smtClean="0"/>
              <a:t>23/10/2017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www.presentatiostemplate.com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5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DEB98-74D2-4E45-ACDB-D88F9752B899}" type="datetime1">
              <a:rPr lang="en-US" smtClean="0"/>
              <a:t>23/10/2017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www.presentatiostemplate.com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2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915DD-219A-4447-8683-9BD4C59B147C}" type="datetime1">
              <a:rPr lang="en-US" smtClean="0"/>
              <a:t>23/10/2017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www.presentatiostemplate.com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06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2" y="168368"/>
            <a:ext cx="10972801" cy="658145"/>
          </a:xfrm>
          <a:noFill/>
          <a:effectLst/>
        </p:spPr>
        <p:txBody>
          <a:bodyPr/>
          <a:lstStyle>
            <a:lvl1pPr algn="r">
              <a:defRPr lang="en-US" dirty="0">
                <a:solidFill>
                  <a:schemeClr val="tx2"/>
                </a:solidFill>
                <a:latin typeface="+mj-lt"/>
              </a:defRPr>
            </a:lvl1pPr>
          </a:lstStyle>
          <a:p>
            <a:pPr lvl="0" algn="r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2" y="1890499"/>
            <a:ext cx="10972801" cy="3748029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Aft>
                <a:spcPts val="600"/>
              </a:spcAft>
              <a:defRPr sz="1200" b="1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30000"/>
              </a:lnSpc>
              <a:defRPr sz="1100">
                <a:solidFill>
                  <a:schemeClr val="tx1"/>
                </a:solidFill>
                <a:latin typeface="+mn-lt"/>
              </a:defRPr>
            </a:lvl2pPr>
            <a:lvl3pPr>
              <a:lnSpc>
                <a:spcPct val="130000"/>
              </a:lnSpc>
              <a:defRPr sz="1051">
                <a:solidFill>
                  <a:schemeClr val="tx1"/>
                </a:solidFill>
                <a:latin typeface="+mn-lt"/>
              </a:defRPr>
            </a:lvl3pPr>
            <a:lvl4pPr>
              <a:lnSpc>
                <a:spcPct val="130000"/>
              </a:lnSpc>
              <a:defRPr sz="1000">
                <a:solidFill>
                  <a:schemeClr val="tx1"/>
                </a:solidFill>
                <a:latin typeface="+mn-lt"/>
              </a:defRPr>
            </a:lvl4pPr>
            <a:lvl5pPr>
              <a:lnSpc>
                <a:spcPct val="130000"/>
              </a:lnSpc>
              <a:defRPr sz="1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8968741" y="862377"/>
            <a:ext cx="2613661" cy="286232"/>
          </a:xfrm>
        </p:spPr>
        <p:txBody>
          <a:bodyPr wrap="square">
            <a:spAutoFit/>
          </a:bodyPr>
          <a:lstStyle>
            <a:lvl1pPr marL="0" indent="0" algn="r">
              <a:buFontTx/>
              <a:buNone/>
              <a:defRPr sz="14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037" indent="0">
              <a:buFontTx/>
              <a:buNone/>
              <a:defRPr sz="1200">
                <a:solidFill>
                  <a:schemeClr val="bg2">
                    <a:lumMod val="75000"/>
                  </a:schemeClr>
                </a:solidFill>
              </a:defRPr>
            </a:lvl2pPr>
            <a:lvl3pPr marL="914071" indent="0">
              <a:buFontTx/>
              <a:buNone/>
              <a:defRPr sz="1100">
                <a:solidFill>
                  <a:schemeClr val="bg2">
                    <a:lumMod val="75000"/>
                  </a:schemeClr>
                </a:solidFill>
              </a:defRPr>
            </a:lvl3pPr>
            <a:lvl4pPr marL="1371106" indent="0">
              <a:buFontTx/>
              <a:buNone/>
              <a:defRPr sz="1051">
                <a:solidFill>
                  <a:schemeClr val="bg2">
                    <a:lumMod val="75000"/>
                  </a:schemeClr>
                </a:solidFill>
              </a:defRPr>
            </a:lvl4pPr>
            <a:lvl5pPr marL="1828143" indent="0">
              <a:buFontTx/>
              <a:buNone/>
              <a:defRPr sz="1051">
                <a:solidFill>
                  <a:schemeClr val="bg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Your Small 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1028566" y="2266950"/>
            <a:ext cx="2323797" cy="1771650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334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423512"/>
            <a:ext cx="6673850" cy="583372"/>
          </a:xfrm>
          <a:prstGeom prst="roundRect">
            <a:avLst>
              <a:gd name="adj" fmla="val 50000"/>
            </a:avLst>
          </a:prstGeom>
          <a:solidFill>
            <a:srgbClr val="85CC18"/>
          </a:solidFill>
        </p:spPr>
        <p:txBody>
          <a:bodyPr lIns="182880" tIns="45720" rIns="182880" bIns="0">
            <a:norm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A24D-52FD-4F8D-BEBC-2C131356AD11}" type="datetime1">
              <a:rPr lang="en-US" smtClean="0"/>
              <a:t>23/10/2017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www.presentatiostemplate.com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5174" y="6356350"/>
            <a:ext cx="367666" cy="365125"/>
          </a:xfrm>
        </p:spPr>
        <p:txBody>
          <a:bodyPr lIns="0" rIns="0"/>
          <a:lstStyle>
            <a:lvl1pPr algn="ctr">
              <a:defRPr sz="900"/>
            </a:lvl1pPr>
          </a:lstStyle>
          <a:p>
            <a:fld id="{3DE3E19F-02C1-4219-A00A-045ED18507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85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42105"/>
            <a:ext cx="6673850" cy="549275"/>
          </a:xfrm>
          <a:prstGeom prst="roundRect">
            <a:avLst>
              <a:gd name="adj" fmla="val 50000"/>
            </a:avLst>
          </a:prstGeom>
          <a:solidFill>
            <a:srgbClr val="85CC18"/>
          </a:solidFill>
        </p:spPr>
        <p:txBody>
          <a:bodyPr lIns="182880" tIns="182880" bIns="18288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A24D-52FD-4F8D-BEBC-2C131356AD11}" type="datetime1">
              <a:rPr lang="en-US" smtClean="0"/>
              <a:t>23/10/2017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www.presentatiostemplate.com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5174" y="6356350"/>
            <a:ext cx="367666" cy="365125"/>
          </a:xfrm>
        </p:spPr>
        <p:txBody>
          <a:bodyPr lIns="0" rIns="0"/>
          <a:lstStyle>
            <a:lvl1pPr algn="ctr">
              <a:defRPr sz="900"/>
            </a:lvl1pPr>
          </a:lstStyle>
          <a:p>
            <a:fld id="{3DE3E19F-02C1-4219-A00A-045ED18507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23893" y="1353136"/>
            <a:ext cx="1920924" cy="1920924"/>
          </a:xfrm>
          <a:prstGeom prst="flowChartConnector">
            <a:avLst/>
          </a:prstGeom>
          <a:ln w="28575">
            <a:noFill/>
            <a:prstDash val="lgDashDot"/>
          </a:ln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3284738" y="1404797"/>
            <a:ext cx="1920924" cy="1920924"/>
          </a:xfrm>
          <a:prstGeom prst="flowChartConnector">
            <a:avLst/>
          </a:prstGeom>
          <a:ln w="28575">
            <a:noFill/>
            <a:prstDash val="lgDashDot"/>
          </a:ln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523893" y="3820880"/>
            <a:ext cx="1920924" cy="1920924"/>
          </a:xfrm>
          <a:prstGeom prst="flowChartConnector">
            <a:avLst/>
          </a:prstGeom>
          <a:ln w="28575">
            <a:noFill/>
            <a:prstDash val="lgDashDot"/>
          </a:ln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3284738" y="3895609"/>
            <a:ext cx="1920924" cy="1920924"/>
          </a:xfrm>
          <a:prstGeom prst="flowChartConnector">
            <a:avLst/>
          </a:prstGeom>
          <a:ln w="28575">
            <a:noFill/>
            <a:prstDash val="lgDashDot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31C20-9D16-471F-AD8F-CA37ACF54B66}" type="datetime1">
              <a:rPr lang="en-US" smtClean="0"/>
              <a:t>23/10/2017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www.presentatiostemplate.com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137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AEC28-7FFC-49D9-85C4-BCCD1F3E0FBE}" type="datetime1">
              <a:rPr lang="en-US" smtClean="0"/>
              <a:t>23/10/2017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www.presentatiostemplate.com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45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7A59-CCF2-4DC1-91E3-8EDDA1EBCA8C}" type="datetime1">
              <a:rPr lang="en-US" smtClean="0"/>
              <a:t>23/10/2017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www.presentatiostemplate.com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6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2DB10-060E-461D-BAFD-7B5555B2CF31}" type="datetime1">
              <a:rPr lang="en-US" smtClean="0"/>
              <a:t>23/10/2017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www.presentatiostemplate.com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588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17B8-89B3-49BC-AED3-5BE962F4108E}" type="datetime1">
              <a:rPr lang="en-US" smtClean="0"/>
              <a:t>23/10/2017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www.presentatiostemplate.com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56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A7CF3-7656-44F7-820F-38601722D2CD}" type="datetime1">
              <a:rPr lang="en-US" smtClean="0"/>
              <a:t>23/10/2017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www.presentatiostemplate.com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5429250" y="1724025"/>
            <a:ext cx="1333500" cy="1333500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82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400" y="418305"/>
            <a:ext cx="6435726" cy="64849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effectLst>
            <a:outerShdw blurRad="152400" sx="102000" sy="102000" algn="ctr" rotWithShape="0">
              <a:prstClr val="black">
                <a:alpha val="14000"/>
              </a:prstClr>
            </a:outerShdw>
          </a:effectLst>
        </p:spPr>
        <p:txBody>
          <a:bodyPr vert="horz" lIns="182880" tIns="457200" rIns="91440" bIns="365760" rtlCol="0" anchor="ctr">
            <a:noAutofit/>
          </a:bodyPr>
          <a:lstStyle/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494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1033A-9890-4229-AAE6-1CB03069F4AF}" type="datetime1">
              <a:rPr lang="en-US" smtClean="0"/>
              <a:t>23/10/2017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www.presentatiostemplate.com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25175" y="6356350"/>
            <a:ext cx="360046" cy="365125"/>
          </a:xfrm>
          <a:prstGeom prst="flowChartConnector">
            <a:avLst/>
          </a:prstGeom>
          <a:solidFill>
            <a:srgbClr val="85CC18"/>
          </a:solidFill>
        </p:spPr>
        <p:txBody>
          <a:bodyPr vert="horz" lIns="0" tIns="45720" rIns="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3DE3E19F-02C1-4219-A00A-045ED18507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628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1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kern="1200" dirty="0" smtClean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7"/>
          <p:cNvSpPr/>
          <p:nvPr/>
        </p:nvSpPr>
        <p:spPr>
          <a:xfrm>
            <a:off x="-400050" y="5291320"/>
            <a:ext cx="3876676" cy="854839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36780" y="1718540"/>
            <a:ext cx="3293630" cy="1233004"/>
          </a:xfrm>
        </p:spPr>
        <p:txBody>
          <a:bodyPr lIns="0" bIns="274320">
            <a:normAutofit fontScale="90000"/>
          </a:bodyPr>
          <a:lstStyle/>
          <a:p>
            <a:r>
              <a:rPr lang="en-US" sz="9600" dirty="0" smtClean="0"/>
              <a:t>FREE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6780" y="4020191"/>
            <a:ext cx="9144000" cy="322372"/>
          </a:xfrm>
        </p:spPr>
        <p:txBody>
          <a:bodyPr>
            <a:normAutofit/>
          </a:bodyPr>
          <a:lstStyle/>
          <a:p>
            <a:pPr algn="l"/>
            <a:r>
              <a:rPr lang="en-US" sz="1600" dirty="0" smtClean="0"/>
              <a:t>Download Free PowerPoint Pitch Deck 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742950" y="5315809"/>
            <a:ext cx="2733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Company Name:  ABX Company 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Email:  tcngraphicexperts@gmail.com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Web: presentationstempate.com</a:t>
            </a:r>
          </a:p>
          <a:p>
            <a:r>
              <a:rPr lang="en-US" sz="1200" dirty="0">
                <a:solidFill>
                  <a:schemeClr val="bg1"/>
                </a:solidFill>
              </a:rPr>
              <a:t>Cell: </a:t>
            </a:r>
          </a:p>
        </p:txBody>
      </p:sp>
      <p:sp>
        <p:nvSpPr>
          <p:cNvPr id="5" name="Rectangle 4"/>
          <p:cNvSpPr/>
          <p:nvPr/>
        </p:nvSpPr>
        <p:spPr>
          <a:xfrm>
            <a:off x="2736780" y="3084346"/>
            <a:ext cx="818839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 smtClean="0"/>
              <a:t>PITCH DECK TEMPLATE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19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42105"/>
            <a:ext cx="3545840" cy="5492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Business Model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www.presentatiostemplate.com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72514" y="1150219"/>
            <a:ext cx="7119486" cy="455756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351068" y="2402732"/>
            <a:ext cx="16061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$36K</a:t>
            </a:r>
            <a:endParaRPr 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648467" y="2447353"/>
            <a:ext cx="1310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$36</a:t>
            </a:r>
            <a:endParaRPr 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51068" y="3960166"/>
            <a:ext cx="1310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$36</a:t>
            </a:r>
            <a:endParaRPr 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521791" y="3964064"/>
            <a:ext cx="1971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$16M</a:t>
            </a:r>
            <a:endParaRPr lang="en-US" sz="28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313205" y="2081713"/>
            <a:ext cx="409861" cy="461341"/>
            <a:chOff x="15638463" y="330201"/>
            <a:chExt cx="985837" cy="1109662"/>
          </a:xfrm>
        </p:grpSpPr>
        <p:sp>
          <p:nvSpPr>
            <p:cNvPr id="13" name="Freeform 34"/>
            <p:cNvSpPr>
              <a:spLocks noEditPoints="1"/>
            </p:cNvSpPr>
            <p:nvPr/>
          </p:nvSpPr>
          <p:spPr bwMode="auto">
            <a:xfrm>
              <a:off x="15855950" y="330201"/>
              <a:ext cx="547687" cy="646113"/>
            </a:xfrm>
            <a:custGeom>
              <a:avLst/>
              <a:gdLst>
                <a:gd name="T0" fmla="*/ 19 w 345"/>
                <a:gd name="T1" fmla="*/ 295 h 407"/>
                <a:gd name="T2" fmla="*/ 48 w 345"/>
                <a:gd name="T3" fmla="*/ 312 h 407"/>
                <a:gd name="T4" fmla="*/ 85 w 345"/>
                <a:gd name="T5" fmla="*/ 366 h 407"/>
                <a:gd name="T6" fmla="*/ 110 w 345"/>
                <a:gd name="T7" fmla="*/ 391 h 407"/>
                <a:gd name="T8" fmla="*/ 149 w 345"/>
                <a:gd name="T9" fmla="*/ 405 h 407"/>
                <a:gd name="T10" fmla="*/ 196 w 345"/>
                <a:gd name="T11" fmla="*/ 405 h 407"/>
                <a:gd name="T12" fmla="*/ 234 w 345"/>
                <a:gd name="T13" fmla="*/ 391 h 407"/>
                <a:gd name="T14" fmla="*/ 261 w 345"/>
                <a:gd name="T15" fmla="*/ 366 h 407"/>
                <a:gd name="T16" fmla="*/ 298 w 345"/>
                <a:gd name="T17" fmla="*/ 312 h 407"/>
                <a:gd name="T18" fmla="*/ 325 w 345"/>
                <a:gd name="T19" fmla="*/ 295 h 407"/>
                <a:gd name="T20" fmla="*/ 343 w 345"/>
                <a:gd name="T21" fmla="*/ 252 h 407"/>
                <a:gd name="T22" fmla="*/ 343 w 345"/>
                <a:gd name="T23" fmla="*/ 225 h 407"/>
                <a:gd name="T24" fmla="*/ 333 w 345"/>
                <a:gd name="T25" fmla="*/ 204 h 407"/>
                <a:gd name="T26" fmla="*/ 321 w 345"/>
                <a:gd name="T27" fmla="*/ 165 h 407"/>
                <a:gd name="T28" fmla="*/ 319 w 345"/>
                <a:gd name="T29" fmla="*/ 109 h 407"/>
                <a:gd name="T30" fmla="*/ 306 w 345"/>
                <a:gd name="T31" fmla="*/ 68 h 407"/>
                <a:gd name="T32" fmla="*/ 279 w 345"/>
                <a:gd name="T33" fmla="*/ 35 h 407"/>
                <a:gd name="T34" fmla="*/ 232 w 345"/>
                <a:gd name="T35" fmla="*/ 10 h 407"/>
                <a:gd name="T36" fmla="*/ 182 w 345"/>
                <a:gd name="T37" fmla="*/ 0 h 407"/>
                <a:gd name="T38" fmla="*/ 143 w 345"/>
                <a:gd name="T39" fmla="*/ 8 h 407"/>
                <a:gd name="T40" fmla="*/ 110 w 345"/>
                <a:gd name="T41" fmla="*/ 24 h 407"/>
                <a:gd name="T42" fmla="*/ 77 w 345"/>
                <a:gd name="T43" fmla="*/ 58 h 407"/>
                <a:gd name="T44" fmla="*/ 46 w 345"/>
                <a:gd name="T45" fmla="*/ 66 h 407"/>
                <a:gd name="T46" fmla="*/ 21 w 345"/>
                <a:gd name="T47" fmla="*/ 91 h 407"/>
                <a:gd name="T48" fmla="*/ 10 w 345"/>
                <a:gd name="T49" fmla="*/ 132 h 407"/>
                <a:gd name="T50" fmla="*/ 16 w 345"/>
                <a:gd name="T51" fmla="*/ 167 h 407"/>
                <a:gd name="T52" fmla="*/ 14 w 345"/>
                <a:gd name="T53" fmla="*/ 200 h 407"/>
                <a:gd name="T54" fmla="*/ 4 w 345"/>
                <a:gd name="T55" fmla="*/ 219 h 407"/>
                <a:gd name="T56" fmla="*/ 0 w 345"/>
                <a:gd name="T57" fmla="*/ 246 h 407"/>
                <a:gd name="T58" fmla="*/ 33 w 345"/>
                <a:gd name="T59" fmla="*/ 229 h 407"/>
                <a:gd name="T60" fmla="*/ 43 w 345"/>
                <a:gd name="T61" fmla="*/ 219 h 407"/>
                <a:gd name="T62" fmla="*/ 52 w 345"/>
                <a:gd name="T63" fmla="*/ 204 h 407"/>
                <a:gd name="T64" fmla="*/ 74 w 345"/>
                <a:gd name="T65" fmla="*/ 175 h 407"/>
                <a:gd name="T66" fmla="*/ 106 w 345"/>
                <a:gd name="T67" fmla="*/ 142 h 407"/>
                <a:gd name="T68" fmla="*/ 145 w 345"/>
                <a:gd name="T69" fmla="*/ 147 h 407"/>
                <a:gd name="T70" fmla="*/ 209 w 345"/>
                <a:gd name="T71" fmla="*/ 169 h 407"/>
                <a:gd name="T72" fmla="*/ 292 w 345"/>
                <a:gd name="T73" fmla="*/ 196 h 407"/>
                <a:gd name="T74" fmla="*/ 296 w 345"/>
                <a:gd name="T75" fmla="*/ 217 h 407"/>
                <a:gd name="T76" fmla="*/ 308 w 345"/>
                <a:gd name="T77" fmla="*/ 221 h 407"/>
                <a:gd name="T78" fmla="*/ 312 w 345"/>
                <a:gd name="T79" fmla="*/ 244 h 407"/>
                <a:gd name="T80" fmla="*/ 302 w 345"/>
                <a:gd name="T81" fmla="*/ 273 h 407"/>
                <a:gd name="T82" fmla="*/ 285 w 345"/>
                <a:gd name="T83" fmla="*/ 283 h 407"/>
                <a:gd name="T84" fmla="*/ 269 w 345"/>
                <a:gd name="T85" fmla="*/ 287 h 407"/>
                <a:gd name="T86" fmla="*/ 238 w 345"/>
                <a:gd name="T87" fmla="*/ 343 h 407"/>
                <a:gd name="T88" fmla="*/ 207 w 345"/>
                <a:gd name="T89" fmla="*/ 370 h 407"/>
                <a:gd name="T90" fmla="*/ 172 w 345"/>
                <a:gd name="T91" fmla="*/ 376 h 407"/>
                <a:gd name="T92" fmla="*/ 137 w 345"/>
                <a:gd name="T93" fmla="*/ 370 h 407"/>
                <a:gd name="T94" fmla="*/ 108 w 345"/>
                <a:gd name="T95" fmla="*/ 343 h 407"/>
                <a:gd name="T96" fmla="*/ 76 w 345"/>
                <a:gd name="T97" fmla="*/ 287 h 407"/>
                <a:gd name="T98" fmla="*/ 60 w 345"/>
                <a:gd name="T99" fmla="*/ 283 h 407"/>
                <a:gd name="T100" fmla="*/ 46 w 345"/>
                <a:gd name="T101" fmla="*/ 277 h 407"/>
                <a:gd name="T102" fmla="*/ 35 w 345"/>
                <a:gd name="T103" fmla="*/ 252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45" h="407">
                  <a:moveTo>
                    <a:pt x="4" y="260"/>
                  </a:moveTo>
                  <a:lnTo>
                    <a:pt x="8" y="275"/>
                  </a:lnTo>
                  <a:lnTo>
                    <a:pt x="14" y="287"/>
                  </a:lnTo>
                  <a:lnTo>
                    <a:pt x="19" y="295"/>
                  </a:lnTo>
                  <a:lnTo>
                    <a:pt x="27" y="302"/>
                  </a:lnTo>
                  <a:lnTo>
                    <a:pt x="35" y="308"/>
                  </a:lnTo>
                  <a:lnTo>
                    <a:pt x="41" y="310"/>
                  </a:lnTo>
                  <a:lnTo>
                    <a:pt x="48" y="312"/>
                  </a:lnTo>
                  <a:lnTo>
                    <a:pt x="52" y="314"/>
                  </a:lnTo>
                  <a:lnTo>
                    <a:pt x="62" y="327"/>
                  </a:lnTo>
                  <a:lnTo>
                    <a:pt x="72" y="347"/>
                  </a:lnTo>
                  <a:lnTo>
                    <a:pt x="85" y="366"/>
                  </a:lnTo>
                  <a:lnTo>
                    <a:pt x="91" y="374"/>
                  </a:lnTo>
                  <a:lnTo>
                    <a:pt x="99" y="382"/>
                  </a:lnTo>
                  <a:lnTo>
                    <a:pt x="105" y="386"/>
                  </a:lnTo>
                  <a:lnTo>
                    <a:pt x="110" y="391"/>
                  </a:lnTo>
                  <a:lnTo>
                    <a:pt x="118" y="395"/>
                  </a:lnTo>
                  <a:lnTo>
                    <a:pt x="128" y="399"/>
                  </a:lnTo>
                  <a:lnTo>
                    <a:pt x="137" y="403"/>
                  </a:lnTo>
                  <a:lnTo>
                    <a:pt x="149" y="405"/>
                  </a:lnTo>
                  <a:lnTo>
                    <a:pt x="161" y="407"/>
                  </a:lnTo>
                  <a:lnTo>
                    <a:pt x="172" y="407"/>
                  </a:lnTo>
                  <a:lnTo>
                    <a:pt x="184" y="407"/>
                  </a:lnTo>
                  <a:lnTo>
                    <a:pt x="196" y="405"/>
                  </a:lnTo>
                  <a:lnTo>
                    <a:pt x="207" y="403"/>
                  </a:lnTo>
                  <a:lnTo>
                    <a:pt x="219" y="399"/>
                  </a:lnTo>
                  <a:lnTo>
                    <a:pt x="226" y="395"/>
                  </a:lnTo>
                  <a:lnTo>
                    <a:pt x="234" y="391"/>
                  </a:lnTo>
                  <a:lnTo>
                    <a:pt x="240" y="386"/>
                  </a:lnTo>
                  <a:lnTo>
                    <a:pt x="246" y="382"/>
                  </a:lnTo>
                  <a:lnTo>
                    <a:pt x="254" y="374"/>
                  </a:lnTo>
                  <a:lnTo>
                    <a:pt x="261" y="366"/>
                  </a:lnTo>
                  <a:lnTo>
                    <a:pt x="273" y="347"/>
                  </a:lnTo>
                  <a:lnTo>
                    <a:pt x="283" y="327"/>
                  </a:lnTo>
                  <a:lnTo>
                    <a:pt x="292" y="314"/>
                  </a:lnTo>
                  <a:lnTo>
                    <a:pt x="298" y="312"/>
                  </a:lnTo>
                  <a:lnTo>
                    <a:pt x="304" y="310"/>
                  </a:lnTo>
                  <a:lnTo>
                    <a:pt x="310" y="308"/>
                  </a:lnTo>
                  <a:lnTo>
                    <a:pt x="317" y="302"/>
                  </a:lnTo>
                  <a:lnTo>
                    <a:pt x="325" y="295"/>
                  </a:lnTo>
                  <a:lnTo>
                    <a:pt x="331" y="287"/>
                  </a:lnTo>
                  <a:lnTo>
                    <a:pt x="337" y="275"/>
                  </a:lnTo>
                  <a:lnTo>
                    <a:pt x="341" y="260"/>
                  </a:lnTo>
                  <a:lnTo>
                    <a:pt x="343" y="252"/>
                  </a:lnTo>
                  <a:lnTo>
                    <a:pt x="345" y="246"/>
                  </a:lnTo>
                  <a:lnTo>
                    <a:pt x="345" y="238"/>
                  </a:lnTo>
                  <a:lnTo>
                    <a:pt x="345" y="231"/>
                  </a:lnTo>
                  <a:lnTo>
                    <a:pt x="343" y="225"/>
                  </a:lnTo>
                  <a:lnTo>
                    <a:pt x="343" y="219"/>
                  </a:lnTo>
                  <a:lnTo>
                    <a:pt x="339" y="213"/>
                  </a:lnTo>
                  <a:lnTo>
                    <a:pt x="337" y="207"/>
                  </a:lnTo>
                  <a:lnTo>
                    <a:pt x="333" y="204"/>
                  </a:lnTo>
                  <a:lnTo>
                    <a:pt x="331" y="200"/>
                  </a:lnTo>
                  <a:lnTo>
                    <a:pt x="323" y="194"/>
                  </a:lnTo>
                  <a:lnTo>
                    <a:pt x="323" y="180"/>
                  </a:lnTo>
                  <a:lnTo>
                    <a:pt x="321" y="165"/>
                  </a:lnTo>
                  <a:lnTo>
                    <a:pt x="323" y="155"/>
                  </a:lnTo>
                  <a:lnTo>
                    <a:pt x="323" y="144"/>
                  </a:lnTo>
                  <a:lnTo>
                    <a:pt x="321" y="126"/>
                  </a:lnTo>
                  <a:lnTo>
                    <a:pt x="319" y="109"/>
                  </a:lnTo>
                  <a:lnTo>
                    <a:pt x="315" y="97"/>
                  </a:lnTo>
                  <a:lnTo>
                    <a:pt x="314" y="87"/>
                  </a:lnTo>
                  <a:lnTo>
                    <a:pt x="310" y="78"/>
                  </a:lnTo>
                  <a:lnTo>
                    <a:pt x="306" y="68"/>
                  </a:lnTo>
                  <a:lnTo>
                    <a:pt x="300" y="58"/>
                  </a:lnTo>
                  <a:lnTo>
                    <a:pt x="294" y="51"/>
                  </a:lnTo>
                  <a:lnTo>
                    <a:pt x="286" y="43"/>
                  </a:lnTo>
                  <a:lnTo>
                    <a:pt x="279" y="35"/>
                  </a:lnTo>
                  <a:lnTo>
                    <a:pt x="267" y="27"/>
                  </a:lnTo>
                  <a:lnTo>
                    <a:pt x="256" y="20"/>
                  </a:lnTo>
                  <a:lnTo>
                    <a:pt x="244" y="14"/>
                  </a:lnTo>
                  <a:lnTo>
                    <a:pt x="232" y="10"/>
                  </a:lnTo>
                  <a:lnTo>
                    <a:pt x="219" y="6"/>
                  </a:lnTo>
                  <a:lnTo>
                    <a:pt x="207" y="2"/>
                  </a:lnTo>
                  <a:lnTo>
                    <a:pt x="196" y="2"/>
                  </a:lnTo>
                  <a:lnTo>
                    <a:pt x="182" y="0"/>
                  </a:lnTo>
                  <a:lnTo>
                    <a:pt x="172" y="0"/>
                  </a:lnTo>
                  <a:lnTo>
                    <a:pt x="163" y="2"/>
                  </a:lnTo>
                  <a:lnTo>
                    <a:pt x="153" y="4"/>
                  </a:lnTo>
                  <a:lnTo>
                    <a:pt x="143" y="8"/>
                  </a:lnTo>
                  <a:lnTo>
                    <a:pt x="134" y="10"/>
                  </a:lnTo>
                  <a:lnTo>
                    <a:pt x="126" y="14"/>
                  </a:lnTo>
                  <a:lnTo>
                    <a:pt x="116" y="18"/>
                  </a:lnTo>
                  <a:lnTo>
                    <a:pt x="110" y="24"/>
                  </a:lnTo>
                  <a:lnTo>
                    <a:pt x="99" y="31"/>
                  </a:lnTo>
                  <a:lnTo>
                    <a:pt x="89" y="43"/>
                  </a:lnTo>
                  <a:lnTo>
                    <a:pt x="81" y="51"/>
                  </a:lnTo>
                  <a:lnTo>
                    <a:pt x="77" y="58"/>
                  </a:lnTo>
                  <a:lnTo>
                    <a:pt x="72" y="58"/>
                  </a:lnTo>
                  <a:lnTo>
                    <a:pt x="64" y="60"/>
                  </a:lnTo>
                  <a:lnTo>
                    <a:pt x="54" y="62"/>
                  </a:lnTo>
                  <a:lnTo>
                    <a:pt x="46" y="66"/>
                  </a:lnTo>
                  <a:lnTo>
                    <a:pt x="39" y="74"/>
                  </a:lnTo>
                  <a:lnTo>
                    <a:pt x="29" y="82"/>
                  </a:lnTo>
                  <a:lnTo>
                    <a:pt x="27" y="85"/>
                  </a:lnTo>
                  <a:lnTo>
                    <a:pt x="21" y="91"/>
                  </a:lnTo>
                  <a:lnTo>
                    <a:pt x="19" y="97"/>
                  </a:lnTo>
                  <a:lnTo>
                    <a:pt x="16" y="107"/>
                  </a:lnTo>
                  <a:lnTo>
                    <a:pt x="12" y="118"/>
                  </a:lnTo>
                  <a:lnTo>
                    <a:pt x="10" y="132"/>
                  </a:lnTo>
                  <a:lnTo>
                    <a:pt x="10" y="144"/>
                  </a:lnTo>
                  <a:lnTo>
                    <a:pt x="12" y="151"/>
                  </a:lnTo>
                  <a:lnTo>
                    <a:pt x="14" y="161"/>
                  </a:lnTo>
                  <a:lnTo>
                    <a:pt x="16" y="167"/>
                  </a:lnTo>
                  <a:lnTo>
                    <a:pt x="17" y="175"/>
                  </a:lnTo>
                  <a:lnTo>
                    <a:pt x="21" y="178"/>
                  </a:lnTo>
                  <a:lnTo>
                    <a:pt x="21" y="194"/>
                  </a:lnTo>
                  <a:lnTo>
                    <a:pt x="14" y="200"/>
                  </a:lnTo>
                  <a:lnTo>
                    <a:pt x="12" y="204"/>
                  </a:lnTo>
                  <a:lnTo>
                    <a:pt x="8" y="207"/>
                  </a:lnTo>
                  <a:lnTo>
                    <a:pt x="6" y="213"/>
                  </a:lnTo>
                  <a:lnTo>
                    <a:pt x="4" y="219"/>
                  </a:lnTo>
                  <a:lnTo>
                    <a:pt x="2" y="225"/>
                  </a:lnTo>
                  <a:lnTo>
                    <a:pt x="0" y="231"/>
                  </a:lnTo>
                  <a:lnTo>
                    <a:pt x="0" y="238"/>
                  </a:lnTo>
                  <a:lnTo>
                    <a:pt x="0" y="246"/>
                  </a:lnTo>
                  <a:lnTo>
                    <a:pt x="2" y="252"/>
                  </a:lnTo>
                  <a:lnTo>
                    <a:pt x="4" y="260"/>
                  </a:lnTo>
                  <a:close/>
                  <a:moveTo>
                    <a:pt x="33" y="236"/>
                  </a:moveTo>
                  <a:lnTo>
                    <a:pt x="33" y="229"/>
                  </a:lnTo>
                  <a:lnTo>
                    <a:pt x="35" y="225"/>
                  </a:lnTo>
                  <a:lnTo>
                    <a:pt x="39" y="221"/>
                  </a:lnTo>
                  <a:lnTo>
                    <a:pt x="41" y="221"/>
                  </a:lnTo>
                  <a:lnTo>
                    <a:pt x="43" y="219"/>
                  </a:lnTo>
                  <a:lnTo>
                    <a:pt x="46" y="219"/>
                  </a:lnTo>
                  <a:lnTo>
                    <a:pt x="50" y="215"/>
                  </a:lnTo>
                  <a:lnTo>
                    <a:pt x="52" y="209"/>
                  </a:lnTo>
                  <a:lnTo>
                    <a:pt x="52" y="204"/>
                  </a:lnTo>
                  <a:lnTo>
                    <a:pt x="52" y="198"/>
                  </a:lnTo>
                  <a:lnTo>
                    <a:pt x="52" y="184"/>
                  </a:lnTo>
                  <a:lnTo>
                    <a:pt x="62" y="180"/>
                  </a:lnTo>
                  <a:lnTo>
                    <a:pt x="74" y="175"/>
                  </a:lnTo>
                  <a:lnTo>
                    <a:pt x="85" y="165"/>
                  </a:lnTo>
                  <a:lnTo>
                    <a:pt x="97" y="155"/>
                  </a:lnTo>
                  <a:lnTo>
                    <a:pt x="103" y="147"/>
                  </a:lnTo>
                  <a:lnTo>
                    <a:pt x="106" y="142"/>
                  </a:lnTo>
                  <a:lnTo>
                    <a:pt x="114" y="126"/>
                  </a:lnTo>
                  <a:lnTo>
                    <a:pt x="122" y="134"/>
                  </a:lnTo>
                  <a:lnTo>
                    <a:pt x="134" y="142"/>
                  </a:lnTo>
                  <a:lnTo>
                    <a:pt x="145" y="147"/>
                  </a:lnTo>
                  <a:lnTo>
                    <a:pt x="161" y="155"/>
                  </a:lnTo>
                  <a:lnTo>
                    <a:pt x="174" y="161"/>
                  </a:lnTo>
                  <a:lnTo>
                    <a:pt x="192" y="165"/>
                  </a:lnTo>
                  <a:lnTo>
                    <a:pt x="209" y="169"/>
                  </a:lnTo>
                  <a:lnTo>
                    <a:pt x="228" y="173"/>
                  </a:lnTo>
                  <a:lnTo>
                    <a:pt x="263" y="176"/>
                  </a:lnTo>
                  <a:lnTo>
                    <a:pt x="292" y="180"/>
                  </a:lnTo>
                  <a:lnTo>
                    <a:pt x="292" y="196"/>
                  </a:lnTo>
                  <a:lnTo>
                    <a:pt x="292" y="204"/>
                  </a:lnTo>
                  <a:lnTo>
                    <a:pt x="292" y="209"/>
                  </a:lnTo>
                  <a:lnTo>
                    <a:pt x="294" y="215"/>
                  </a:lnTo>
                  <a:lnTo>
                    <a:pt x="296" y="217"/>
                  </a:lnTo>
                  <a:lnTo>
                    <a:pt x="298" y="219"/>
                  </a:lnTo>
                  <a:lnTo>
                    <a:pt x="302" y="219"/>
                  </a:lnTo>
                  <a:lnTo>
                    <a:pt x="304" y="221"/>
                  </a:lnTo>
                  <a:lnTo>
                    <a:pt x="308" y="221"/>
                  </a:lnTo>
                  <a:lnTo>
                    <a:pt x="310" y="225"/>
                  </a:lnTo>
                  <a:lnTo>
                    <a:pt x="312" y="229"/>
                  </a:lnTo>
                  <a:lnTo>
                    <a:pt x="312" y="236"/>
                  </a:lnTo>
                  <a:lnTo>
                    <a:pt x="312" y="244"/>
                  </a:lnTo>
                  <a:lnTo>
                    <a:pt x="310" y="252"/>
                  </a:lnTo>
                  <a:lnTo>
                    <a:pt x="308" y="262"/>
                  </a:lnTo>
                  <a:lnTo>
                    <a:pt x="304" y="269"/>
                  </a:lnTo>
                  <a:lnTo>
                    <a:pt x="302" y="273"/>
                  </a:lnTo>
                  <a:lnTo>
                    <a:pt x="298" y="277"/>
                  </a:lnTo>
                  <a:lnTo>
                    <a:pt x="294" y="279"/>
                  </a:lnTo>
                  <a:lnTo>
                    <a:pt x="292" y="281"/>
                  </a:lnTo>
                  <a:lnTo>
                    <a:pt x="285" y="283"/>
                  </a:lnTo>
                  <a:lnTo>
                    <a:pt x="285" y="283"/>
                  </a:lnTo>
                  <a:lnTo>
                    <a:pt x="279" y="281"/>
                  </a:lnTo>
                  <a:lnTo>
                    <a:pt x="275" y="283"/>
                  </a:lnTo>
                  <a:lnTo>
                    <a:pt x="269" y="287"/>
                  </a:lnTo>
                  <a:lnTo>
                    <a:pt x="267" y="291"/>
                  </a:lnTo>
                  <a:lnTo>
                    <a:pt x="259" y="306"/>
                  </a:lnTo>
                  <a:lnTo>
                    <a:pt x="250" y="324"/>
                  </a:lnTo>
                  <a:lnTo>
                    <a:pt x="238" y="343"/>
                  </a:lnTo>
                  <a:lnTo>
                    <a:pt x="230" y="351"/>
                  </a:lnTo>
                  <a:lnTo>
                    <a:pt x="225" y="358"/>
                  </a:lnTo>
                  <a:lnTo>
                    <a:pt x="217" y="364"/>
                  </a:lnTo>
                  <a:lnTo>
                    <a:pt x="207" y="370"/>
                  </a:lnTo>
                  <a:lnTo>
                    <a:pt x="197" y="372"/>
                  </a:lnTo>
                  <a:lnTo>
                    <a:pt x="190" y="374"/>
                  </a:lnTo>
                  <a:lnTo>
                    <a:pt x="180" y="376"/>
                  </a:lnTo>
                  <a:lnTo>
                    <a:pt x="172" y="376"/>
                  </a:lnTo>
                  <a:lnTo>
                    <a:pt x="165" y="376"/>
                  </a:lnTo>
                  <a:lnTo>
                    <a:pt x="155" y="374"/>
                  </a:lnTo>
                  <a:lnTo>
                    <a:pt x="147" y="372"/>
                  </a:lnTo>
                  <a:lnTo>
                    <a:pt x="137" y="370"/>
                  </a:lnTo>
                  <a:lnTo>
                    <a:pt x="128" y="364"/>
                  </a:lnTo>
                  <a:lnTo>
                    <a:pt x="120" y="358"/>
                  </a:lnTo>
                  <a:lnTo>
                    <a:pt x="114" y="351"/>
                  </a:lnTo>
                  <a:lnTo>
                    <a:pt x="108" y="343"/>
                  </a:lnTo>
                  <a:lnTo>
                    <a:pt x="95" y="324"/>
                  </a:lnTo>
                  <a:lnTo>
                    <a:pt x="85" y="306"/>
                  </a:lnTo>
                  <a:lnTo>
                    <a:pt x="77" y="291"/>
                  </a:lnTo>
                  <a:lnTo>
                    <a:pt x="76" y="287"/>
                  </a:lnTo>
                  <a:lnTo>
                    <a:pt x="72" y="285"/>
                  </a:lnTo>
                  <a:lnTo>
                    <a:pt x="68" y="283"/>
                  </a:lnTo>
                  <a:lnTo>
                    <a:pt x="64" y="281"/>
                  </a:lnTo>
                  <a:lnTo>
                    <a:pt x="60" y="283"/>
                  </a:lnTo>
                  <a:lnTo>
                    <a:pt x="60" y="283"/>
                  </a:lnTo>
                  <a:lnTo>
                    <a:pt x="54" y="281"/>
                  </a:lnTo>
                  <a:lnTo>
                    <a:pt x="50" y="279"/>
                  </a:lnTo>
                  <a:lnTo>
                    <a:pt x="46" y="277"/>
                  </a:lnTo>
                  <a:lnTo>
                    <a:pt x="43" y="273"/>
                  </a:lnTo>
                  <a:lnTo>
                    <a:pt x="41" y="269"/>
                  </a:lnTo>
                  <a:lnTo>
                    <a:pt x="37" y="262"/>
                  </a:lnTo>
                  <a:lnTo>
                    <a:pt x="35" y="252"/>
                  </a:lnTo>
                  <a:lnTo>
                    <a:pt x="33" y="244"/>
                  </a:lnTo>
                  <a:lnTo>
                    <a:pt x="33" y="2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4" name="Freeform 35"/>
            <p:cNvSpPr>
              <a:spLocks noEditPoints="1"/>
            </p:cNvSpPr>
            <p:nvPr/>
          </p:nvSpPr>
          <p:spPr bwMode="auto">
            <a:xfrm>
              <a:off x="15638463" y="979488"/>
              <a:ext cx="985837" cy="460375"/>
            </a:xfrm>
            <a:custGeom>
              <a:avLst/>
              <a:gdLst>
                <a:gd name="T0" fmla="*/ 9 w 621"/>
                <a:gd name="T1" fmla="*/ 288 h 290"/>
                <a:gd name="T2" fmla="*/ 15 w 621"/>
                <a:gd name="T3" fmla="*/ 290 h 290"/>
                <a:gd name="T4" fmla="*/ 607 w 621"/>
                <a:gd name="T5" fmla="*/ 290 h 290"/>
                <a:gd name="T6" fmla="*/ 615 w 621"/>
                <a:gd name="T7" fmla="*/ 286 h 290"/>
                <a:gd name="T8" fmla="*/ 621 w 621"/>
                <a:gd name="T9" fmla="*/ 277 h 290"/>
                <a:gd name="T10" fmla="*/ 621 w 621"/>
                <a:gd name="T11" fmla="*/ 162 h 290"/>
                <a:gd name="T12" fmla="*/ 619 w 621"/>
                <a:gd name="T13" fmla="*/ 143 h 290"/>
                <a:gd name="T14" fmla="*/ 615 w 621"/>
                <a:gd name="T15" fmla="*/ 128 h 290"/>
                <a:gd name="T16" fmla="*/ 609 w 621"/>
                <a:gd name="T17" fmla="*/ 112 h 290"/>
                <a:gd name="T18" fmla="*/ 602 w 621"/>
                <a:gd name="T19" fmla="*/ 98 h 290"/>
                <a:gd name="T20" fmla="*/ 592 w 621"/>
                <a:gd name="T21" fmla="*/ 85 h 290"/>
                <a:gd name="T22" fmla="*/ 578 w 621"/>
                <a:gd name="T23" fmla="*/ 73 h 290"/>
                <a:gd name="T24" fmla="*/ 565 w 621"/>
                <a:gd name="T25" fmla="*/ 66 h 290"/>
                <a:gd name="T26" fmla="*/ 549 w 621"/>
                <a:gd name="T27" fmla="*/ 58 h 290"/>
                <a:gd name="T28" fmla="*/ 408 w 621"/>
                <a:gd name="T29" fmla="*/ 0 h 290"/>
                <a:gd name="T30" fmla="*/ 400 w 621"/>
                <a:gd name="T31" fmla="*/ 0 h 290"/>
                <a:gd name="T32" fmla="*/ 394 w 621"/>
                <a:gd name="T33" fmla="*/ 4 h 290"/>
                <a:gd name="T34" fmla="*/ 391 w 621"/>
                <a:gd name="T35" fmla="*/ 7 h 290"/>
                <a:gd name="T36" fmla="*/ 354 w 621"/>
                <a:gd name="T37" fmla="*/ 108 h 290"/>
                <a:gd name="T38" fmla="*/ 360 w 621"/>
                <a:gd name="T39" fmla="*/ 62 h 290"/>
                <a:gd name="T40" fmla="*/ 360 w 621"/>
                <a:gd name="T41" fmla="*/ 52 h 290"/>
                <a:gd name="T42" fmla="*/ 356 w 621"/>
                <a:gd name="T43" fmla="*/ 46 h 290"/>
                <a:gd name="T44" fmla="*/ 350 w 621"/>
                <a:gd name="T45" fmla="*/ 40 h 290"/>
                <a:gd name="T46" fmla="*/ 344 w 621"/>
                <a:gd name="T47" fmla="*/ 38 h 290"/>
                <a:gd name="T48" fmla="*/ 273 w 621"/>
                <a:gd name="T49" fmla="*/ 38 h 290"/>
                <a:gd name="T50" fmla="*/ 265 w 621"/>
                <a:gd name="T51" fmla="*/ 42 h 290"/>
                <a:gd name="T52" fmla="*/ 261 w 621"/>
                <a:gd name="T53" fmla="*/ 48 h 290"/>
                <a:gd name="T54" fmla="*/ 261 w 621"/>
                <a:gd name="T55" fmla="*/ 58 h 290"/>
                <a:gd name="T56" fmla="*/ 273 w 621"/>
                <a:gd name="T57" fmla="*/ 89 h 290"/>
                <a:gd name="T58" fmla="*/ 230 w 621"/>
                <a:gd name="T59" fmla="*/ 11 h 290"/>
                <a:gd name="T60" fmla="*/ 226 w 621"/>
                <a:gd name="T61" fmla="*/ 6 h 290"/>
                <a:gd name="T62" fmla="*/ 220 w 621"/>
                <a:gd name="T63" fmla="*/ 2 h 290"/>
                <a:gd name="T64" fmla="*/ 214 w 621"/>
                <a:gd name="T65" fmla="*/ 0 h 290"/>
                <a:gd name="T66" fmla="*/ 209 w 621"/>
                <a:gd name="T67" fmla="*/ 2 h 290"/>
                <a:gd name="T68" fmla="*/ 62 w 621"/>
                <a:gd name="T69" fmla="*/ 62 h 290"/>
                <a:gd name="T70" fmla="*/ 46 w 621"/>
                <a:gd name="T71" fmla="*/ 69 h 290"/>
                <a:gd name="T72" fmla="*/ 34 w 621"/>
                <a:gd name="T73" fmla="*/ 79 h 290"/>
                <a:gd name="T74" fmla="*/ 23 w 621"/>
                <a:gd name="T75" fmla="*/ 93 h 290"/>
                <a:gd name="T76" fmla="*/ 13 w 621"/>
                <a:gd name="T77" fmla="*/ 104 h 290"/>
                <a:gd name="T78" fmla="*/ 7 w 621"/>
                <a:gd name="T79" fmla="*/ 120 h 290"/>
                <a:gd name="T80" fmla="*/ 2 w 621"/>
                <a:gd name="T81" fmla="*/ 135 h 290"/>
                <a:gd name="T82" fmla="*/ 0 w 621"/>
                <a:gd name="T83" fmla="*/ 153 h 290"/>
                <a:gd name="T84" fmla="*/ 0 w 621"/>
                <a:gd name="T85" fmla="*/ 273 h 290"/>
                <a:gd name="T86" fmla="*/ 0 w 621"/>
                <a:gd name="T87" fmla="*/ 280 h 290"/>
                <a:gd name="T88" fmla="*/ 406 w 621"/>
                <a:gd name="T89" fmla="*/ 158 h 290"/>
                <a:gd name="T90" fmla="*/ 406 w 621"/>
                <a:gd name="T91" fmla="*/ 151 h 290"/>
                <a:gd name="T92" fmla="*/ 416 w 621"/>
                <a:gd name="T93" fmla="*/ 143 h 290"/>
                <a:gd name="T94" fmla="*/ 422 w 621"/>
                <a:gd name="T95" fmla="*/ 141 h 290"/>
                <a:gd name="T96" fmla="*/ 532 w 621"/>
                <a:gd name="T97" fmla="*/ 141 h 290"/>
                <a:gd name="T98" fmla="*/ 540 w 621"/>
                <a:gd name="T99" fmla="*/ 145 h 290"/>
                <a:gd name="T100" fmla="*/ 543 w 621"/>
                <a:gd name="T101" fmla="*/ 155 h 290"/>
                <a:gd name="T102" fmla="*/ 545 w 621"/>
                <a:gd name="T103" fmla="*/ 207 h 290"/>
                <a:gd name="T104" fmla="*/ 543 w 621"/>
                <a:gd name="T105" fmla="*/ 213 h 290"/>
                <a:gd name="T106" fmla="*/ 536 w 621"/>
                <a:gd name="T107" fmla="*/ 222 h 290"/>
                <a:gd name="T108" fmla="*/ 530 w 621"/>
                <a:gd name="T109" fmla="*/ 224 h 290"/>
                <a:gd name="T110" fmla="*/ 418 w 621"/>
                <a:gd name="T111" fmla="*/ 222 h 290"/>
                <a:gd name="T112" fmla="*/ 410 w 621"/>
                <a:gd name="T113" fmla="*/ 218 h 290"/>
                <a:gd name="T114" fmla="*/ 406 w 621"/>
                <a:gd name="T115" fmla="*/ 211 h 290"/>
                <a:gd name="T116" fmla="*/ 406 w 621"/>
                <a:gd name="T117" fmla="*/ 158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21" h="290">
                  <a:moveTo>
                    <a:pt x="4" y="286"/>
                  </a:moveTo>
                  <a:lnTo>
                    <a:pt x="9" y="288"/>
                  </a:lnTo>
                  <a:lnTo>
                    <a:pt x="11" y="290"/>
                  </a:lnTo>
                  <a:lnTo>
                    <a:pt x="15" y="290"/>
                  </a:lnTo>
                  <a:lnTo>
                    <a:pt x="603" y="290"/>
                  </a:lnTo>
                  <a:lnTo>
                    <a:pt x="607" y="290"/>
                  </a:lnTo>
                  <a:lnTo>
                    <a:pt x="609" y="288"/>
                  </a:lnTo>
                  <a:lnTo>
                    <a:pt x="615" y="286"/>
                  </a:lnTo>
                  <a:lnTo>
                    <a:pt x="619" y="280"/>
                  </a:lnTo>
                  <a:lnTo>
                    <a:pt x="621" y="277"/>
                  </a:lnTo>
                  <a:lnTo>
                    <a:pt x="621" y="273"/>
                  </a:lnTo>
                  <a:lnTo>
                    <a:pt x="621" y="162"/>
                  </a:lnTo>
                  <a:lnTo>
                    <a:pt x="621" y="153"/>
                  </a:lnTo>
                  <a:lnTo>
                    <a:pt x="619" y="143"/>
                  </a:lnTo>
                  <a:lnTo>
                    <a:pt x="617" y="135"/>
                  </a:lnTo>
                  <a:lnTo>
                    <a:pt x="615" y="128"/>
                  </a:lnTo>
                  <a:lnTo>
                    <a:pt x="611" y="120"/>
                  </a:lnTo>
                  <a:lnTo>
                    <a:pt x="609" y="112"/>
                  </a:lnTo>
                  <a:lnTo>
                    <a:pt x="605" y="104"/>
                  </a:lnTo>
                  <a:lnTo>
                    <a:pt x="602" y="98"/>
                  </a:lnTo>
                  <a:lnTo>
                    <a:pt x="596" y="93"/>
                  </a:lnTo>
                  <a:lnTo>
                    <a:pt x="592" y="85"/>
                  </a:lnTo>
                  <a:lnTo>
                    <a:pt x="584" y="79"/>
                  </a:lnTo>
                  <a:lnTo>
                    <a:pt x="578" y="73"/>
                  </a:lnTo>
                  <a:lnTo>
                    <a:pt x="572" y="69"/>
                  </a:lnTo>
                  <a:lnTo>
                    <a:pt x="565" y="66"/>
                  </a:lnTo>
                  <a:lnTo>
                    <a:pt x="557" y="62"/>
                  </a:lnTo>
                  <a:lnTo>
                    <a:pt x="549" y="58"/>
                  </a:lnTo>
                  <a:lnTo>
                    <a:pt x="410" y="2"/>
                  </a:lnTo>
                  <a:lnTo>
                    <a:pt x="408" y="0"/>
                  </a:lnTo>
                  <a:lnTo>
                    <a:pt x="404" y="0"/>
                  </a:lnTo>
                  <a:lnTo>
                    <a:pt x="400" y="0"/>
                  </a:lnTo>
                  <a:lnTo>
                    <a:pt x="398" y="2"/>
                  </a:lnTo>
                  <a:lnTo>
                    <a:pt x="394" y="4"/>
                  </a:lnTo>
                  <a:lnTo>
                    <a:pt x="393" y="6"/>
                  </a:lnTo>
                  <a:lnTo>
                    <a:pt x="391" y="7"/>
                  </a:lnTo>
                  <a:lnTo>
                    <a:pt x="389" y="11"/>
                  </a:lnTo>
                  <a:lnTo>
                    <a:pt x="354" y="108"/>
                  </a:lnTo>
                  <a:lnTo>
                    <a:pt x="348" y="89"/>
                  </a:lnTo>
                  <a:lnTo>
                    <a:pt x="360" y="62"/>
                  </a:lnTo>
                  <a:lnTo>
                    <a:pt x="360" y="58"/>
                  </a:lnTo>
                  <a:lnTo>
                    <a:pt x="360" y="52"/>
                  </a:lnTo>
                  <a:lnTo>
                    <a:pt x="360" y="48"/>
                  </a:lnTo>
                  <a:lnTo>
                    <a:pt x="356" y="46"/>
                  </a:lnTo>
                  <a:lnTo>
                    <a:pt x="354" y="42"/>
                  </a:lnTo>
                  <a:lnTo>
                    <a:pt x="350" y="40"/>
                  </a:lnTo>
                  <a:lnTo>
                    <a:pt x="348" y="38"/>
                  </a:lnTo>
                  <a:lnTo>
                    <a:pt x="344" y="38"/>
                  </a:lnTo>
                  <a:lnTo>
                    <a:pt x="274" y="38"/>
                  </a:lnTo>
                  <a:lnTo>
                    <a:pt x="273" y="38"/>
                  </a:lnTo>
                  <a:lnTo>
                    <a:pt x="269" y="40"/>
                  </a:lnTo>
                  <a:lnTo>
                    <a:pt x="265" y="42"/>
                  </a:lnTo>
                  <a:lnTo>
                    <a:pt x="263" y="46"/>
                  </a:lnTo>
                  <a:lnTo>
                    <a:pt x="261" y="48"/>
                  </a:lnTo>
                  <a:lnTo>
                    <a:pt x="261" y="52"/>
                  </a:lnTo>
                  <a:lnTo>
                    <a:pt x="261" y="58"/>
                  </a:lnTo>
                  <a:lnTo>
                    <a:pt x="261" y="62"/>
                  </a:lnTo>
                  <a:lnTo>
                    <a:pt x="273" y="89"/>
                  </a:lnTo>
                  <a:lnTo>
                    <a:pt x="265" y="108"/>
                  </a:lnTo>
                  <a:lnTo>
                    <a:pt x="230" y="11"/>
                  </a:lnTo>
                  <a:lnTo>
                    <a:pt x="228" y="7"/>
                  </a:lnTo>
                  <a:lnTo>
                    <a:pt x="226" y="6"/>
                  </a:lnTo>
                  <a:lnTo>
                    <a:pt x="224" y="4"/>
                  </a:lnTo>
                  <a:lnTo>
                    <a:pt x="220" y="2"/>
                  </a:lnTo>
                  <a:lnTo>
                    <a:pt x="218" y="0"/>
                  </a:lnTo>
                  <a:lnTo>
                    <a:pt x="214" y="0"/>
                  </a:lnTo>
                  <a:lnTo>
                    <a:pt x="213" y="0"/>
                  </a:lnTo>
                  <a:lnTo>
                    <a:pt x="209" y="2"/>
                  </a:lnTo>
                  <a:lnTo>
                    <a:pt x="69" y="58"/>
                  </a:lnTo>
                  <a:lnTo>
                    <a:pt x="62" y="62"/>
                  </a:lnTo>
                  <a:lnTo>
                    <a:pt x="54" y="66"/>
                  </a:lnTo>
                  <a:lnTo>
                    <a:pt x="46" y="69"/>
                  </a:lnTo>
                  <a:lnTo>
                    <a:pt x="40" y="73"/>
                  </a:lnTo>
                  <a:lnTo>
                    <a:pt x="34" y="79"/>
                  </a:lnTo>
                  <a:lnTo>
                    <a:pt x="27" y="85"/>
                  </a:lnTo>
                  <a:lnTo>
                    <a:pt x="23" y="93"/>
                  </a:lnTo>
                  <a:lnTo>
                    <a:pt x="17" y="98"/>
                  </a:lnTo>
                  <a:lnTo>
                    <a:pt x="13" y="104"/>
                  </a:lnTo>
                  <a:lnTo>
                    <a:pt x="9" y="112"/>
                  </a:lnTo>
                  <a:lnTo>
                    <a:pt x="7" y="120"/>
                  </a:lnTo>
                  <a:lnTo>
                    <a:pt x="4" y="128"/>
                  </a:lnTo>
                  <a:lnTo>
                    <a:pt x="2" y="135"/>
                  </a:lnTo>
                  <a:lnTo>
                    <a:pt x="0" y="143"/>
                  </a:lnTo>
                  <a:lnTo>
                    <a:pt x="0" y="153"/>
                  </a:lnTo>
                  <a:lnTo>
                    <a:pt x="0" y="162"/>
                  </a:lnTo>
                  <a:lnTo>
                    <a:pt x="0" y="273"/>
                  </a:lnTo>
                  <a:lnTo>
                    <a:pt x="0" y="277"/>
                  </a:lnTo>
                  <a:lnTo>
                    <a:pt x="0" y="280"/>
                  </a:lnTo>
                  <a:lnTo>
                    <a:pt x="4" y="286"/>
                  </a:lnTo>
                  <a:close/>
                  <a:moveTo>
                    <a:pt x="406" y="158"/>
                  </a:moveTo>
                  <a:lnTo>
                    <a:pt x="406" y="155"/>
                  </a:lnTo>
                  <a:lnTo>
                    <a:pt x="406" y="151"/>
                  </a:lnTo>
                  <a:lnTo>
                    <a:pt x="410" y="145"/>
                  </a:lnTo>
                  <a:lnTo>
                    <a:pt x="416" y="143"/>
                  </a:lnTo>
                  <a:lnTo>
                    <a:pt x="418" y="141"/>
                  </a:lnTo>
                  <a:lnTo>
                    <a:pt x="422" y="141"/>
                  </a:lnTo>
                  <a:lnTo>
                    <a:pt x="530" y="141"/>
                  </a:lnTo>
                  <a:lnTo>
                    <a:pt x="532" y="141"/>
                  </a:lnTo>
                  <a:lnTo>
                    <a:pt x="536" y="143"/>
                  </a:lnTo>
                  <a:lnTo>
                    <a:pt x="540" y="145"/>
                  </a:lnTo>
                  <a:lnTo>
                    <a:pt x="543" y="151"/>
                  </a:lnTo>
                  <a:lnTo>
                    <a:pt x="543" y="155"/>
                  </a:lnTo>
                  <a:lnTo>
                    <a:pt x="545" y="158"/>
                  </a:lnTo>
                  <a:lnTo>
                    <a:pt x="545" y="207"/>
                  </a:lnTo>
                  <a:lnTo>
                    <a:pt x="543" y="211"/>
                  </a:lnTo>
                  <a:lnTo>
                    <a:pt x="543" y="213"/>
                  </a:lnTo>
                  <a:lnTo>
                    <a:pt x="540" y="218"/>
                  </a:lnTo>
                  <a:lnTo>
                    <a:pt x="536" y="222"/>
                  </a:lnTo>
                  <a:lnTo>
                    <a:pt x="532" y="222"/>
                  </a:lnTo>
                  <a:lnTo>
                    <a:pt x="530" y="224"/>
                  </a:lnTo>
                  <a:lnTo>
                    <a:pt x="422" y="224"/>
                  </a:lnTo>
                  <a:lnTo>
                    <a:pt x="418" y="222"/>
                  </a:lnTo>
                  <a:lnTo>
                    <a:pt x="416" y="222"/>
                  </a:lnTo>
                  <a:lnTo>
                    <a:pt x="410" y="218"/>
                  </a:lnTo>
                  <a:lnTo>
                    <a:pt x="406" y="213"/>
                  </a:lnTo>
                  <a:lnTo>
                    <a:pt x="406" y="211"/>
                  </a:lnTo>
                  <a:lnTo>
                    <a:pt x="406" y="207"/>
                  </a:lnTo>
                  <a:lnTo>
                    <a:pt x="406" y="1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55010" y="3658548"/>
            <a:ext cx="393361" cy="356401"/>
            <a:chOff x="18129250" y="5245101"/>
            <a:chExt cx="946150" cy="857250"/>
          </a:xfrm>
        </p:grpSpPr>
        <p:sp>
          <p:nvSpPr>
            <p:cNvPr id="16" name="Freeform 69"/>
            <p:cNvSpPr>
              <a:spLocks noEditPoints="1"/>
            </p:cNvSpPr>
            <p:nvPr/>
          </p:nvSpPr>
          <p:spPr bwMode="auto">
            <a:xfrm>
              <a:off x="18129250" y="5245101"/>
              <a:ext cx="946150" cy="857250"/>
            </a:xfrm>
            <a:custGeom>
              <a:avLst/>
              <a:gdLst>
                <a:gd name="T0" fmla="*/ 242 w 308"/>
                <a:gd name="T1" fmla="*/ 90 h 279"/>
                <a:gd name="T2" fmla="*/ 231 w 308"/>
                <a:gd name="T3" fmla="*/ 8 h 279"/>
                <a:gd name="T4" fmla="*/ 154 w 308"/>
                <a:gd name="T5" fmla="*/ 40 h 279"/>
                <a:gd name="T6" fmla="*/ 76 w 308"/>
                <a:gd name="T7" fmla="*/ 9 h 279"/>
                <a:gd name="T8" fmla="*/ 64 w 308"/>
                <a:gd name="T9" fmla="*/ 47 h 279"/>
                <a:gd name="T10" fmla="*/ 81 w 308"/>
                <a:gd name="T11" fmla="*/ 17 h 279"/>
                <a:gd name="T12" fmla="*/ 147 w 308"/>
                <a:gd name="T13" fmla="*/ 47 h 279"/>
                <a:gd name="T14" fmla="*/ 74 w 308"/>
                <a:gd name="T15" fmla="*/ 88 h 279"/>
                <a:gd name="T16" fmla="*/ 64 w 308"/>
                <a:gd name="T17" fmla="*/ 57 h 279"/>
                <a:gd name="T18" fmla="*/ 65 w 308"/>
                <a:gd name="T19" fmla="*/ 91 h 279"/>
                <a:gd name="T20" fmla="*/ 0 w 308"/>
                <a:gd name="T21" fmla="*/ 142 h 279"/>
                <a:gd name="T22" fmla="*/ 65 w 308"/>
                <a:gd name="T23" fmla="*/ 193 h 279"/>
                <a:gd name="T24" fmla="*/ 77 w 308"/>
                <a:gd name="T25" fmla="*/ 275 h 279"/>
                <a:gd name="T26" fmla="*/ 153 w 308"/>
                <a:gd name="T27" fmla="*/ 244 h 279"/>
                <a:gd name="T28" fmla="*/ 215 w 308"/>
                <a:gd name="T29" fmla="*/ 279 h 279"/>
                <a:gd name="T30" fmla="*/ 246 w 308"/>
                <a:gd name="T31" fmla="*/ 212 h 279"/>
                <a:gd name="T32" fmla="*/ 269 w 308"/>
                <a:gd name="T33" fmla="*/ 183 h 279"/>
                <a:gd name="T34" fmla="*/ 265 w 308"/>
                <a:gd name="T35" fmla="*/ 174 h 279"/>
                <a:gd name="T36" fmla="*/ 224 w 308"/>
                <a:gd name="T37" fmla="*/ 142 h 279"/>
                <a:gd name="T38" fmla="*/ 298 w 308"/>
                <a:gd name="T39" fmla="*/ 142 h 279"/>
                <a:gd name="T40" fmla="*/ 281 w 308"/>
                <a:gd name="T41" fmla="*/ 172 h 279"/>
                <a:gd name="T42" fmla="*/ 308 w 308"/>
                <a:gd name="T43" fmla="*/ 143 h 279"/>
                <a:gd name="T44" fmla="*/ 261 w 308"/>
                <a:gd name="T45" fmla="*/ 97 h 279"/>
                <a:gd name="T46" fmla="*/ 175 w 308"/>
                <a:gd name="T47" fmla="*/ 80 h 279"/>
                <a:gd name="T48" fmla="*/ 132 w 308"/>
                <a:gd name="T49" fmla="*/ 80 h 279"/>
                <a:gd name="T50" fmla="*/ 124 w 308"/>
                <a:gd name="T51" fmla="*/ 90 h 279"/>
                <a:gd name="T52" fmla="*/ 183 w 308"/>
                <a:gd name="T53" fmla="*/ 90 h 279"/>
                <a:gd name="T54" fmla="*/ 213 w 308"/>
                <a:gd name="T55" fmla="*/ 142 h 279"/>
                <a:gd name="T56" fmla="*/ 183 w 308"/>
                <a:gd name="T57" fmla="*/ 193 h 279"/>
                <a:gd name="T58" fmla="*/ 124 w 308"/>
                <a:gd name="T59" fmla="*/ 193 h 279"/>
                <a:gd name="T60" fmla="*/ 94 w 308"/>
                <a:gd name="T61" fmla="*/ 142 h 279"/>
                <a:gd name="T62" fmla="*/ 124 w 308"/>
                <a:gd name="T63" fmla="*/ 90 h 279"/>
                <a:gd name="T64" fmla="*/ 77 w 308"/>
                <a:gd name="T65" fmla="*/ 186 h 279"/>
                <a:gd name="T66" fmla="*/ 99 w 308"/>
                <a:gd name="T67" fmla="*/ 173 h 279"/>
                <a:gd name="T68" fmla="*/ 112 w 308"/>
                <a:gd name="T69" fmla="*/ 92 h 279"/>
                <a:gd name="T70" fmla="*/ 89 w 308"/>
                <a:gd name="T71" fmla="*/ 131 h 279"/>
                <a:gd name="T72" fmla="*/ 112 w 308"/>
                <a:gd name="T73" fmla="*/ 92 h 279"/>
                <a:gd name="T74" fmla="*/ 67 w 308"/>
                <a:gd name="T75" fmla="*/ 100 h 279"/>
                <a:gd name="T76" fmla="*/ 68 w 308"/>
                <a:gd name="T77" fmla="*/ 183 h 279"/>
                <a:gd name="T78" fmla="*/ 142 w 308"/>
                <a:gd name="T79" fmla="*/ 241 h 279"/>
                <a:gd name="T80" fmla="*/ 82 w 308"/>
                <a:gd name="T81" fmla="*/ 266 h 279"/>
                <a:gd name="T82" fmla="*/ 75 w 308"/>
                <a:gd name="T83" fmla="*/ 195 h 279"/>
                <a:gd name="T84" fmla="*/ 147 w 308"/>
                <a:gd name="T85" fmla="*/ 237 h 279"/>
                <a:gd name="T86" fmla="*/ 131 w 308"/>
                <a:gd name="T87" fmla="*/ 203 h 279"/>
                <a:gd name="T88" fmla="*/ 176 w 308"/>
                <a:gd name="T89" fmla="*/ 203 h 279"/>
                <a:gd name="T90" fmla="*/ 131 w 308"/>
                <a:gd name="T91" fmla="*/ 203 h 279"/>
                <a:gd name="T92" fmla="*/ 225 w 308"/>
                <a:gd name="T93" fmla="*/ 266 h 279"/>
                <a:gd name="T94" fmla="*/ 160 w 308"/>
                <a:gd name="T95" fmla="*/ 237 h 279"/>
                <a:gd name="T96" fmla="*/ 232 w 308"/>
                <a:gd name="T97" fmla="*/ 195 h 279"/>
                <a:gd name="T98" fmla="*/ 230 w 308"/>
                <a:gd name="T99" fmla="*/ 186 h 279"/>
                <a:gd name="T100" fmla="*/ 208 w 308"/>
                <a:gd name="T101" fmla="*/ 173 h 279"/>
                <a:gd name="T102" fmla="*/ 230 w 308"/>
                <a:gd name="T103" fmla="*/ 186 h 279"/>
                <a:gd name="T104" fmla="*/ 207 w 308"/>
                <a:gd name="T105" fmla="*/ 111 h 279"/>
                <a:gd name="T106" fmla="*/ 230 w 308"/>
                <a:gd name="T107" fmla="*/ 97 h 279"/>
                <a:gd name="T108" fmla="*/ 237 w 308"/>
                <a:gd name="T109" fmla="*/ 70 h 279"/>
                <a:gd name="T110" fmla="*/ 188 w 308"/>
                <a:gd name="T111" fmla="*/ 81 h 279"/>
                <a:gd name="T112" fmla="*/ 166 w 308"/>
                <a:gd name="T113" fmla="*/ 42 h 279"/>
                <a:gd name="T114" fmla="*/ 226 w 308"/>
                <a:gd name="T115" fmla="*/ 17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08" h="279">
                  <a:moveTo>
                    <a:pt x="261" y="97"/>
                  </a:moveTo>
                  <a:cubicBezTo>
                    <a:pt x="255" y="94"/>
                    <a:pt x="249" y="92"/>
                    <a:pt x="242" y="90"/>
                  </a:cubicBezTo>
                  <a:cubicBezTo>
                    <a:pt x="244" y="84"/>
                    <a:pt x="245" y="78"/>
                    <a:pt x="246" y="71"/>
                  </a:cubicBezTo>
                  <a:cubicBezTo>
                    <a:pt x="251" y="40"/>
                    <a:pt x="246" y="17"/>
                    <a:pt x="231" y="8"/>
                  </a:cubicBezTo>
                  <a:cubicBezTo>
                    <a:pt x="226" y="6"/>
                    <a:pt x="221" y="5"/>
                    <a:pt x="216" y="5"/>
                  </a:cubicBezTo>
                  <a:cubicBezTo>
                    <a:pt x="198" y="5"/>
                    <a:pt x="176" y="18"/>
                    <a:pt x="154" y="40"/>
                  </a:cubicBezTo>
                  <a:cubicBezTo>
                    <a:pt x="149" y="35"/>
                    <a:pt x="144" y="31"/>
                    <a:pt x="139" y="27"/>
                  </a:cubicBezTo>
                  <a:cubicBezTo>
                    <a:pt x="114" y="6"/>
                    <a:pt x="92" y="0"/>
                    <a:pt x="76" y="9"/>
                  </a:cubicBezTo>
                  <a:cubicBezTo>
                    <a:pt x="67" y="14"/>
                    <a:pt x="61" y="26"/>
                    <a:pt x="59" y="42"/>
                  </a:cubicBezTo>
                  <a:cubicBezTo>
                    <a:pt x="59" y="44"/>
                    <a:pt x="61" y="47"/>
                    <a:pt x="64" y="47"/>
                  </a:cubicBezTo>
                  <a:cubicBezTo>
                    <a:pt x="66" y="47"/>
                    <a:pt x="69" y="45"/>
                    <a:pt x="69" y="43"/>
                  </a:cubicBezTo>
                  <a:cubicBezTo>
                    <a:pt x="70" y="34"/>
                    <a:pt x="73" y="22"/>
                    <a:pt x="81" y="17"/>
                  </a:cubicBezTo>
                  <a:cubicBezTo>
                    <a:pt x="93" y="11"/>
                    <a:pt x="111" y="17"/>
                    <a:pt x="133" y="34"/>
                  </a:cubicBezTo>
                  <a:cubicBezTo>
                    <a:pt x="137" y="38"/>
                    <a:pt x="142" y="42"/>
                    <a:pt x="147" y="47"/>
                  </a:cubicBezTo>
                  <a:cubicBezTo>
                    <a:pt x="137" y="57"/>
                    <a:pt x="128" y="68"/>
                    <a:pt x="119" y="81"/>
                  </a:cubicBezTo>
                  <a:cubicBezTo>
                    <a:pt x="103" y="82"/>
                    <a:pt x="88" y="85"/>
                    <a:pt x="74" y="88"/>
                  </a:cubicBezTo>
                  <a:cubicBezTo>
                    <a:pt x="72" y="79"/>
                    <a:pt x="70" y="70"/>
                    <a:pt x="69" y="61"/>
                  </a:cubicBezTo>
                  <a:cubicBezTo>
                    <a:pt x="69" y="59"/>
                    <a:pt x="67" y="57"/>
                    <a:pt x="64" y="57"/>
                  </a:cubicBezTo>
                  <a:cubicBezTo>
                    <a:pt x="61" y="57"/>
                    <a:pt x="59" y="60"/>
                    <a:pt x="60" y="62"/>
                  </a:cubicBezTo>
                  <a:cubicBezTo>
                    <a:pt x="60" y="71"/>
                    <a:pt x="62" y="81"/>
                    <a:pt x="65" y="91"/>
                  </a:cubicBezTo>
                  <a:cubicBezTo>
                    <a:pt x="58" y="92"/>
                    <a:pt x="52" y="94"/>
                    <a:pt x="47" y="97"/>
                  </a:cubicBezTo>
                  <a:cubicBezTo>
                    <a:pt x="17" y="108"/>
                    <a:pt x="0" y="124"/>
                    <a:pt x="0" y="142"/>
                  </a:cubicBezTo>
                  <a:cubicBezTo>
                    <a:pt x="0" y="159"/>
                    <a:pt x="17" y="175"/>
                    <a:pt x="47" y="187"/>
                  </a:cubicBezTo>
                  <a:cubicBezTo>
                    <a:pt x="53" y="189"/>
                    <a:pt x="59" y="191"/>
                    <a:pt x="65" y="193"/>
                  </a:cubicBezTo>
                  <a:cubicBezTo>
                    <a:pt x="64" y="199"/>
                    <a:pt x="62" y="206"/>
                    <a:pt x="61" y="212"/>
                  </a:cubicBezTo>
                  <a:cubicBezTo>
                    <a:pt x="56" y="244"/>
                    <a:pt x="62" y="266"/>
                    <a:pt x="77" y="275"/>
                  </a:cubicBezTo>
                  <a:cubicBezTo>
                    <a:pt x="81" y="277"/>
                    <a:pt x="86" y="279"/>
                    <a:pt x="92" y="279"/>
                  </a:cubicBezTo>
                  <a:cubicBezTo>
                    <a:pt x="109" y="279"/>
                    <a:pt x="131" y="266"/>
                    <a:pt x="153" y="244"/>
                  </a:cubicBezTo>
                  <a:cubicBezTo>
                    <a:pt x="158" y="249"/>
                    <a:pt x="163" y="253"/>
                    <a:pt x="168" y="257"/>
                  </a:cubicBezTo>
                  <a:cubicBezTo>
                    <a:pt x="186" y="271"/>
                    <a:pt x="202" y="279"/>
                    <a:pt x="215" y="279"/>
                  </a:cubicBezTo>
                  <a:cubicBezTo>
                    <a:pt x="221" y="279"/>
                    <a:pt x="226" y="277"/>
                    <a:pt x="230" y="275"/>
                  </a:cubicBezTo>
                  <a:cubicBezTo>
                    <a:pt x="245" y="266"/>
                    <a:pt x="251" y="244"/>
                    <a:pt x="246" y="212"/>
                  </a:cubicBezTo>
                  <a:cubicBezTo>
                    <a:pt x="245" y="206"/>
                    <a:pt x="244" y="199"/>
                    <a:pt x="242" y="193"/>
                  </a:cubicBezTo>
                  <a:cubicBezTo>
                    <a:pt x="252" y="190"/>
                    <a:pt x="261" y="187"/>
                    <a:pt x="269" y="183"/>
                  </a:cubicBezTo>
                  <a:cubicBezTo>
                    <a:pt x="272" y="182"/>
                    <a:pt x="273" y="179"/>
                    <a:pt x="272" y="177"/>
                  </a:cubicBezTo>
                  <a:cubicBezTo>
                    <a:pt x="271" y="174"/>
                    <a:pt x="268" y="173"/>
                    <a:pt x="265" y="174"/>
                  </a:cubicBezTo>
                  <a:cubicBezTo>
                    <a:pt x="258" y="178"/>
                    <a:pt x="249" y="181"/>
                    <a:pt x="239" y="183"/>
                  </a:cubicBezTo>
                  <a:cubicBezTo>
                    <a:pt x="235" y="170"/>
                    <a:pt x="230" y="156"/>
                    <a:pt x="224" y="142"/>
                  </a:cubicBezTo>
                  <a:cubicBezTo>
                    <a:pt x="230" y="128"/>
                    <a:pt x="236" y="114"/>
                    <a:pt x="240" y="100"/>
                  </a:cubicBezTo>
                  <a:cubicBezTo>
                    <a:pt x="276" y="110"/>
                    <a:pt x="298" y="126"/>
                    <a:pt x="298" y="142"/>
                  </a:cubicBezTo>
                  <a:cubicBezTo>
                    <a:pt x="298" y="152"/>
                    <a:pt x="289" y="160"/>
                    <a:pt x="282" y="165"/>
                  </a:cubicBezTo>
                  <a:cubicBezTo>
                    <a:pt x="280" y="167"/>
                    <a:pt x="279" y="170"/>
                    <a:pt x="281" y="172"/>
                  </a:cubicBezTo>
                  <a:cubicBezTo>
                    <a:pt x="282" y="174"/>
                    <a:pt x="285" y="175"/>
                    <a:pt x="288" y="173"/>
                  </a:cubicBezTo>
                  <a:cubicBezTo>
                    <a:pt x="300" y="164"/>
                    <a:pt x="307" y="154"/>
                    <a:pt x="308" y="143"/>
                  </a:cubicBezTo>
                  <a:cubicBezTo>
                    <a:pt x="308" y="139"/>
                    <a:pt x="308" y="139"/>
                    <a:pt x="308" y="139"/>
                  </a:cubicBezTo>
                  <a:cubicBezTo>
                    <a:pt x="306" y="123"/>
                    <a:pt x="290" y="108"/>
                    <a:pt x="261" y="97"/>
                  </a:cubicBezTo>
                  <a:close/>
                  <a:moveTo>
                    <a:pt x="154" y="54"/>
                  </a:moveTo>
                  <a:cubicBezTo>
                    <a:pt x="161" y="62"/>
                    <a:pt x="168" y="70"/>
                    <a:pt x="175" y="80"/>
                  </a:cubicBezTo>
                  <a:cubicBezTo>
                    <a:pt x="168" y="80"/>
                    <a:pt x="161" y="79"/>
                    <a:pt x="154" y="79"/>
                  </a:cubicBezTo>
                  <a:cubicBezTo>
                    <a:pt x="146" y="79"/>
                    <a:pt x="139" y="80"/>
                    <a:pt x="132" y="80"/>
                  </a:cubicBezTo>
                  <a:cubicBezTo>
                    <a:pt x="139" y="71"/>
                    <a:pt x="146" y="62"/>
                    <a:pt x="154" y="54"/>
                  </a:cubicBezTo>
                  <a:close/>
                  <a:moveTo>
                    <a:pt x="124" y="90"/>
                  </a:moveTo>
                  <a:cubicBezTo>
                    <a:pt x="134" y="90"/>
                    <a:pt x="144" y="89"/>
                    <a:pt x="154" y="89"/>
                  </a:cubicBezTo>
                  <a:cubicBezTo>
                    <a:pt x="164" y="89"/>
                    <a:pt x="173" y="90"/>
                    <a:pt x="183" y="90"/>
                  </a:cubicBezTo>
                  <a:cubicBezTo>
                    <a:pt x="188" y="98"/>
                    <a:pt x="194" y="107"/>
                    <a:pt x="199" y="116"/>
                  </a:cubicBezTo>
                  <a:cubicBezTo>
                    <a:pt x="204" y="124"/>
                    <a:pt x="208" y="133"/>
                    <a:pt x="213" y="142"/>
                  </a:cubicBezTo>
                  <a:cubicBezTo>
                    <a:pt x="209" y="151"/>
                    <a:pt x="204" y="159"/>
                    <a:pt x="199" y="168"/>
                  </a:cubicBezTo>
                  <a:cubicBezTo>
                    <a:pt x="194" y="176"/>
                    <a:pt x="189" y="185"/>
                    <a:pt x="183" y="193"/>
                  </a:cubicBezTo>
                  <a:cubicBezTo>
                    <a:pt x="174" y="194"/>
                    <a:pt x="164" y="194"/>
                    <a:pt x="154" y="194"/>
                  </a:cubicBezTo>
                  <a:cubicBezTo>
                    <a:pt x="143" y="194"/>
                    <a:pt x="133" y="194"/>
                    <a:pt x="124" y="193"/>
                  </a:cubicBezTo>
                  <a:cubicBezTo>
                    <a:pt x="118" y="185"/>
                    <a:pt x="113" y="177"/>
                    <a:pt x="108" y="168"/>
                  </a:cubicBezTo>
                  <a:cubicBezTo>
                    <a:pt x="103" y="159"/>
                    <a:pt x="99" y="151"/>
                    <a:pt x="94" y="142"/>
                  </a:cubicBezTo>
                  <a:cubicBezTo>
                    <a:pt x="99" y="133"/>
                    <a:pt x="103" y="124"/>
                    <a:pt x="109" y="115"/>
                  </a:cubicBezTo>
                  <a:cubicBezTo>
                    <a:pt x="114" y="107"/>
                    <a:pt x="119" y="98"/>
                    <a:pt x="124" y="90"/>
                  </a:cubicBezTo>
                  <a:close/>
                  <a:moveTo>
                    <a:pt x="111" y="192"/>
                  </a:moveTo>
                  <a:cubicBezTo>
                    <a:pt x="99" y="190"/>
                    <a:pt x="88" y="188"/>
                    <a:pt x="77" y="186"/>
                  </a:cubicBezTo>
                  <a:cubicBezTo>
                    <a:pt x="81" y="175"/>
                    <a:pt x="84" y="165"/>
                    <a:pt x="89" y="154"/>
                  </a:cubicBezTo>
                  <a:cubicBezTo>
                    <a:pt x="92" y="160"/>
                    <a:pt x="96" y="167"/>
                    <a:pt x="99" y="173"/>
                  </a:cubicBezTo>
                  <a:cubicBezTo>
                    <a:pt x="103" y="179"/>
                    <a:pt x="107" y="186"/>
                    <a:pt x="111" y="192"/>
                  </a:cubicBezTo>
                  <a:close/>
                  <a:moveTo>
                    <a:pt x="112" y="92"/>
                  </a:moveTo>
                  <a:cubicBezTo>
                    <a:pt x="108" y="98"/>
                    <a:pt x="104" y="104"/>
                    <a:pt x="100" y="111"/>
                  </a:cubicBezTo>
                  <a:cubicBezTo>
                    <a:pt x="96" y="117"/>
                    <a:pt x="93" y="124"/>
                    <a:pt x="89" y="131"/>
                  </a:cubicBezTo>
                  <a:cubicBezTo>
                    <a:pt x="84" y="119"/>
                    <a:pt x="80" y="108"/>
                    <a:pt x="77" y="98"/>
                  </a:cubicBezTo>
                  <a:cubicBezTo>
                    <a:pt x="87" y="95"/>
                    <a:pt x="99" y="93"/>
                    <a:pt x="112" y="92"/>
                  </a:cubicBezTo>
                  <a:close/>
                  <a:moveTo>
                    <a:pt x="10" y="142"/>
                  </a:moveTo>
                  <a:cubicBezTo>
                    <a:pt x="10" y="126"/>
                    <a:pt x="31" y="110"/>
                    <a:pt x="67" y="100"/>
                  </a:cubicBezTo>
                  <a:cubicBezTo>
                    <a:pt x="71" y="114"/>
                    <a:pt x="77" y="128"/>
                    <a:pt x="84" y="142"/>
                  </a:cubicBezTo>
                  <a:cubicBezTo>
                    <a:pt x="77" y="156"/>
                    <a:pt x="72" y="170"/>
                    <a:pt x="68" y="183"/>
                  </a:cubicBezTo>
                  <a:cubicBezTo>
                    <a:pt x="32" y="173"/>
                    <a:pt x="10" y="157"/>
                    <a:pt x="10" y="142"/>
                  </a:cubicBezTo>
                  <a:close/>
                  <a:moveTo>
                    <a:pt x="142" y="241"/>
                  </a:moveTo>
                  <a:cubicBezTo>
                    <a:pt x="123" y="259"/>
                    <a:pt x="105" y="269"/>
                    <a:pt x="92" y="269"/>
                  </a:cubicBezTo>
                  <a:cubicBezTo>
                    <a:pt x="88" y="269"/>
                    <a:pt x="85" y="268"/>
                    <a:pt x="82" y="266"/>
                  </a:cubicBezTo>
                  <a:cubicBezTo>
                    <a:pt x="71" y="260"/>
                    <a:pt x="67" y="240"/>
                    <a:pt x="71" y="213"/>
                  </a:cubicBezTo>
                  <a:cubicBezTo>
                    <a:pt x="72" y="207"/>
                    <a:pt x="73" y="201"/>
                    <a:pt x="75" y="195"/>
                  </a:cubicBezTo>
                  <a:cubicBezTo>
                    <a:pt x="88" y="198"/>
                    <a:pt x="103" y="201"/>
                    <a:pt x="118" y="202"/>
                  </a:cubicBezTo>
                  <a:cubicBezTo>
                    <a:pt x="127" y="215"/>
                    <a:pt x="137" y="227"/>
                    <a:pt x="147" y="237"/>
                  </a:cubicBezTo>
                  <a:cubicBezTo>
                    <a:pt x="145" y="239"/>
                    <a:pt x="144" y="240"/>
                    <a:pt x="142" y="241"/>
                  </a:cubicBezTo>
                  <a:close/>
                  <a:moveTo>
                    <a:pt x="131" y="203"/>
                  </a:moveTo>
                  <a:cubicBezTo>
                    <a:pt x="138" y="204"/>
                    <a:pt x="146" y="204"/>
                    <a:pt x="154" y="204"/>
                  </a:cubicBezTo>
                  <a:cubicBezTo>
                    <a:pt x="161" y="204"/>
                    <a:pt x="169" y="204"/>
                    <a:pt x="176" y="203"/>
                  </a:cubicBezTo>
                  <a:cubicBezTo>
                    <a:pt x="169" y="213"/>
                    <a:pt x="161" y="222"/>
                    <a:pt x="154" y="230"/>
                  </a:cubicBezTo>
                  <a:cubicBezTo>
                    <a:pt x="146" y="222"/>
                    <a:pt x="138" y="213"/>
                    <a:pt x="131" y="203"/>
                  </a:cubicBezTo>
                  <a:close/>
                  <a:moveTo>
                    <a:pt x="236" y="213"/>
                  </a:moveTo>
                  <a:cubicBezTo>
                    <a:pt x="240" y="241"/>
                    <a:pt x="236" y="260"/>
                    <a:pt x="225" y="266"/>
                  </a:cubicBezTo>
                  <a:cubicBezTo>
                    <a:pt x="214" y="273"/>
                    <a:pt x="195" y="267"/>
                    <a:pt x="174" y="249"/>
                  </a:cubicBezTo>
                  <a:cubicBezTo>
                    <a:pt x="169" y="246"/>
                    <a:pt x="165" y="242"/>
                    <a:pt x="160" y="237"/>
                  </a:cubicBezTo>
                  <a:cubicBezTo>
                    <a:pt x="170" y="227"/>
                    <a:pt x="180" y="215"/>
                    <a:pt x="189" y="202"/>
                  </a:cubicBezTo>
                  <a:cubicBezTo>
                    <a:pt x="204" y="201"/>
                    <a:pt x="219" y="198"/>
                    <a:pt x="232" y="195"/>
                  </a:cubicBezTo>
                  <a:cubicBezTo>
                    <a:pt x="234" y="202"/>
                    <a:pt x="235" y="208"/>
                    <a:pt x="236" y="213"/>
                  </a:cubicBezTo>
                  <a:close/>
                  <a:moveTo>
                    <a:pt x="230" y="186"/>
                  </a:moveTo>
                  <a:cubicBezTo>
                    <a:pt x="219" y="188"/>
                    <a:pt x="208" y="190"/>
                    <a:pt x="196" y="192"/>
                  </a:cubicBezTo>
                  <a:cubicBezTo>
                    <a:pt x="200" y="186"/>
                    <a:pt x="204" y="179"/>
                    <a:pt x="208" y="173"/>
                  </a:cubicBezTo>
                  <a:cubicBezTo>
                    <a:pt x="211" y="166"/>
                    <a:pt x="215" y="160"/>
                    <a:pt x="218" y="154"/>
                  </a:cubicBezTo>
                  <a:cubicBezTo>
                    <a:pt x="223" y="165"/>
                    <a:pt x="227" y="176"/>
                    <a:pt x="230" y="186"/>
                  </a:cubicBezTo>
                  <a:close/>
                  <a:moveTo>
                    <a:pt x="218" y="131"/>
                  </a:moveTo>
                  <a:cubicBezTo>
                    <a:pt x="215" y="124"/>
                    <a:pt x="211" y="117"/>
                    <a:pt x="207" y="111"/>
                  </a:cubicBezTo>
                  <a:cubicBezTo>
                    <a:pt x="203" y="104"/>
                    <a:pt x="199" y="98"/>
                    <a:pt x="195" y="91"/>
                  </a:cubicBezTo>
                  <a:cubicBezTo>
                    <a:pt x="208" y="93"/>
                    <a:pt x="220" y="95"/>
                    <a:pt x="230" y="97"/>
                  </a:cubicBezTo>
                  <a:cubicBezTo>
                    <a:pt x="227" y="108"/>
                    <a:pt x="223" y="119"/>
                    <a:pt x="218" y="131"/>
                  </a:cubicBezTo>
                  <a:close/>
                  <a:moveTo>
                    <a:pt x="237" y="70"/>
                  </a:moveTo>
                  <a:cubicBezTo>
                    <a:pt x="236" y="76"/>
                    <a:pt x="235" y="82"/>
                    <a:pt x="233" y="88"/>
                  </a:cubicBezTo>
                  <a:cubicBezTo>
                    <a:pt x="219" y="85"/>
                    <a:pt x="204" y="82"/>
                    <a:pt x="188" y="81"/>
                  </a:cubicBezTo>
                  <a:cubicBezTo>
                    <a:pt x="179" y="68"/>
                    <a:pt x="170" y="57"/>
                    <a:pt x="160" y="47"/>
                  </a:cubicBezTo>
                  <a:cubicBezTo>
                    <a:pt x="162" y="45"/>
                    <a:pt x="164" y="43"/>
                    <a:pt x="166" y="42"/>
                  </a:cubicBezTo>
                  <a:cubicBezTo>
                    <a:pt x="185" y="24"/>
                    <a:pt x="203" y="14"/>
                    <a:pt x="216" y="14"/>
                  </a:cubicBezTo>
                  <a:cubicBezTo>
                    <a:pt x="220" y="14"/>
                    <a:pt x="223" y="15"/>
                    <a:pt x="226" y="17"/>
                  </a:cubicBezTo>
                  <a:cubicBezTo>
                    <a:pt x="237" y="23"/>
                    <a:pt x="241" y="43"/>
                    <a:pt x="237" y="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7" name="Freeform 70"/>
            <p:cNvSpPr>
              <a:spLocks noEditPoints="1"/>
            </p:cNvSpPr>
            <p:nvPr/>
          </p:nvSpPr>
          <p:spPr bwMode="auto">
            <a:xfrm>
              <a:off x="18526125" y="5603876"/>
              <a:ext cx="150812" cy="150813"/>
            </a:xfrm>
            <a:custGeom>
              <a:avLst/>
              <a:gdLst>
                <a:gd name="T0" fmla="*/ 25 w 49"/>
                <a:gd name="T1" fmla="*/ 49 h 49"/>
                <a:gd name="T2" fmla="*/ 49 w 49"/>
                <a:gd name="T3" fmla="*/ 25 h 49"/>
                <a:gd name="T4" fmla="*/ 25 w 49"/>
                <a:gd name="T5" fmla="*/ 0 h 49"/>
                <a:gd name="T6" fmla="*/ 0 w 49"/>
                <a:gd name="T7" fmla="*/ 25 h 49"/>
                <a:gd name="T8" fmla="*/ 25 w 49"/>
                <a:gd name="T9" fmla="*/ 49 h 49"/>
                <a:gd name="T10" fmla="*/ 25 w 49"/>
                <a:gd name="T11" fmla="*/ 10 h 49"/>
                <a:gd name="T12" fmla="*/ 40 w 49"/>
                <a:gd name="T13" fmla="*/ 25 h 49"/>
                <a:gd name="T14" fmla="*/ 25 w 49"/>
                <a:gd name="T15" fmla="*/ 39 h 49"/>
                <a:gd name="T16" fmla="*/ 10 w 49"/>
                <a:gd name="T17" fmla="*/ 25 h 49"/>
                <a:gd name="T18" fmla="*/ 25 w 49"/>
                <a:gd name="T19" fmla="*/ 1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49">
                  <a:moveTo>
                    <a:pt x="25" y="49"/>
                  </a:moveTo>
                  <a:cubicBezTo>
                    <a:pt x="38" y="49"/>
                    <a:pt x="49" y="38"/>
                    <a:pt x="49" y="25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38"/>
                    <a:pt x="11" y="49"/>
                    <a:pt x="25" y="49"/>
                  </a:cubicBezTo>
                  <a:close/>
                  <a:moveTo>
                    <a:pt x="25" y="10"/>
                  </a:moveTo>
                  <a:cubicBezTo>
                    <a:pt x="33" y="10"/>
                    <a:pt x="40" y="16"/>
                    <a:pt x="40" y="25"/>
                  </a:cubicBezTo>
                  <a:cubicBezTo>
                    <a:pt x="40" y="33"/>
                    <a:pt x="33" y="39"/>
                    <a:pt x="25" y="39"/>
                  </a:cubicBezTo>
                  <a:cubicBezTo>
                    <a:pt x="17" y="39"/>
                    <a:pt x="10" y="33"/>
                    <a:pt x="10" y="25"/>
                  </a:cubicBezTo>
                  <a:cubicBezTo>
                    <a:pt x="10" y="16"/>
                    <a:pt x="17" y="10"/>
                    <a:pt x="25" y="1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969366" y="3617627"/>
            <a:ext cx="444181" cy="397322"/>
            <a:chOff x="5619750" y="12393613"/>
            <a:chExt cx="1068388" cy="955676"/>
          </a:xfrm>
        </p:grpSpPr>
        <p:sp>
          <p:nvSpPr>
            <p:cNvPr id="19" name="Freeform 281"/>
            <p:cNvSpPr>
              <a:spLocks/>
            </p:cNvSpPr>
            <p:nvPr/>
          </p:nvSpPr>
          <p:spPr bwMode="auto">
            <a:xfrm>
              <a:off x="5922963" y="12393613"/>
              <a:ext cx="765175" cy="282575"/>
            </a:xfrm>
            <a:custGeom>
              <a:avLst/>
              <a:gdLst>
                <a:gd name="T0" fmla="*/ 248 w 249"/>
                <a:gd name="T1" fmla="*/ 66 h 92"/>
                <a:gd name="T2" fmla="*/ 235 w 249"/>
                <a:gd name="T3" fmla="*/ 47 h 92"/>
                <a:gd name="T4" fmla="*/ 23 w 249"/>
                <a:gd name="T5" fmla="*/ 2 h 92"/>
                <a:gd name="T6" fmla="*/ 4 w 249"/>
                <a:gd name="T7" fmla="*/ 15 h 92"/>
                <a:gd name="T8" fmla="*/ 0 w 249"/>
                <a:gd name="T9" fmla="*/ 41 h 92"/>
                <a:gd name="T10" fmla="*/ 244 w 249"/>
                <a:gd name="T11" fmla="*/ 92 h 92"/>
                <a:gd name="T12" fmla="*/ 248 w 249"/>
                <a:gd name="T13" fmla="*/ 6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9" h="92">
                  <a:moveTo>
                    <a:pt x="248" y="66"/>
                  </a:moveTo>
                  <a:cubicBezTo>
                    <a:pt x="249" y="57"/>
                    <a:pt x="244" y="49"/>
                    <a:pt x="235" y="47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14" y="0"/>
                    <a:pt x="6" y="6"/>
                    <a:pt x="4" y="15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244" y="92"/>
                    <a:pt x="244" y="92"/>
                    <a:pt x="244" y="92"/>
                  </a:cubicBezTo>
                  <a:lnTo>
                    <a:pt x="248" y="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20" name="Freeform 282"/>
            <p:cNvSpPr>
              <a:spLocks noEditPoints="1"/>
            </p:cNvSpPr>
            <p:nvPr/>
          </p:nvSpPr>
          <p:spPr bwMode="auto">
            <a:xfrm>
              <a:off x="5619750" y="12630151"/>
              <a:ext cx="1022350" cy="719138"/>
            </a:xfrm>
            <a:custGeom>
              <a:avLst/>
              <a:gdLst>
                <a:gd name="T0" fmla="*/ 39 w 333"/>
                <a:gd name="T1" fmla="*/ 220 h 234"/>
                <a:gd name="T2" fmla="*/ 60 w 333"/>
                <a:gd name="T3" fmla="*/ 232 h 234"/>
                <a:gd name="T4" fmla="*/ 270 w 333"/>
                <a:gd name="T5" fmla="*/ 173 h 234"/>
                <a:gd name="T6" fmla="*/ 282 w 333"/>
                <a:gd name="T7" fmla="*/ 153 h 234"/>
                <a:gd name="T8" fmla="*/ 275 w 333"/>
                <a:gd name="T9" fmla="*/ 130 h 234"/>
                <a:gd name="T10" fmla="*/ 299 w 333"/>
                <a:gd name="T11" fmla="*/ 135 h 234"/>
                <a:gd name="T12" fmla="*/ 318 w 333"/>
                <a:gd name="T13" fmla="*/ 122 h 234"/>
                <a:gd name="T14" fmla="*/ 333 w 333"/>
                <a:gd name="T15" fmla="*/ 52 h 234"/>
                <a:gd name="T16" fmla="*/ 249 w 333"/>
                <a:gd name="T17" fmla="*/ 34 h 234"/>
                <a:gd name="T18" fmla="*/ 245 w 333"/>
                <a:gd name="T19" fmla="*/ 21 h 234"/>
                <a:gd name="T20" fmla="*/ 224 w 333"/>
                <a:gd name="T21" fmla="*/ 9 h 234"/>
                <a:gd name="T22" fmla="*/ 184 w 333"/>
                <a:gd name="T23" fmla="*/ 20 h 234"/>
                <a:gd name="T24" fmla="*/ 90 w 333"/>
                <a:gd name="T25" fmla="*/ 0 h 234"/>
                <a:gd name="T26" fmla="*/ 79 w 333"/>
                <a:gd name="T27" fmla="*/ 49 h 234"/>
                <a:gd name="T28" fmla="*/ 14 w 333"/>
                <a:gd name="T29" fmla="*/ 67 h 234"/>
                <a:gd name="T30" fmla="*/ 2 w 333"/>
                <a:gd name="T31" fmla="*/ 88 h 234"/>
                <a:gd name="T32" fmla="*/ 39 w 333"/>
                <a:gd name="T33" fmla="*/ 220 h 234"/>
                <a:gd name="T34" fmla="*/ 269 w 333"/>
                <a:gd name="T35" fmla="*/ 88 h 234"/>
                <a:gd name="T36" fmla="*/ 274 w 333"/>
                <a:gd name="T37" fmla="*/ 63 h 234"/>
                <a:gd name="T38" fmla="*/ 282 w 333"/>
                <a:gd name="T39" fmla="*/ 58 h 234"/>
                <a:gd name="T40" fmla="*/ 307 w 333"/>
                <a:gd name="T41" fmla="*/ 63 h 234"/>
                <a:gd name="T42" fmla="*/ 312 w 333"/>
                <a:gd name="T43" fmla="*/ 71 h 234"/>
                <a:gd name="T44" fmla="*/ 307 w 333"/>
                <a:gd name="T45" fmla="*/ 96 h 234"/>
                <a:gd name="T46" fmla="*/ 299 w 333"/>
                <a:gd name="T47" fmla="*/ 101 h 234"/>
                <a:gd name="T48" fmla="*/ 274 w 333"/>
                <a:gd name="T49" fmla="*/ 96 h 234"/>
                <a:gd name="T50" fmla="*/ 269 w 333"/>
                <a:gd name="T51" fmla="*/ 88 h 234"/>
                <a:gd name="T52" fmla="*/ 247 w 333"/>
                <a:gd name="T53" fmla="*/ 79 h 234"/>
                <a:gd name="T54" fmla="*/ 260 w 333"/>
                <a:gd name="T55" fmla="*/ 127 h 234"/>
                <a:gd name="T56" fmla="*/ 268 w 333"/>
                <a:gd name="T57" fmla="*/ 156 h 234"/>
                <a:gd name="T58" fmla="*/ 268 w 333"/>
                <a:gd name="T59" fmla="*/ 159 h 234"/>
                <a:gd name="T60" fmla="*/ 266 w 333"/>
                <a:gd name="T61" fmla="*/ 160 h 234"/>
                <a:gd name="T62" fmla="*/ 56 w 333"/>
                <a:gd name="T63" fmla="*/ 218 h 234"/>
                <a:gd name="T64" fmla="*/ 55 w 333"/>
                <a:gd name="T65" fmla="*/ 219 h 234"/>
                <a:gd name="T66" fmla="*/ 52 w 333"/>
                <a:gd name="T67" fmla="*/ 216 h 234"/>
                <a:gd name="T68" fmla="*/ 31 w 333"/>
                <a:gd name="T69" fmla="*/ 139 h 234"/>
                <a:gd name="T70" fmla="*/ 247 w 333"/>
                <a:gd name="T71" fmla="*/ 79 h 234"/>
                <a:gd name="T72" fmla="*/ 18 w 333"/>
                <a:gd name="T73" fmla="*/ 80 h 234"/>
                <a:gd name="T74" fmla="*/ 76 w 333"/>
                <a:gd name="T75" fmla="*/ 64 h 234"/>
                <a:gd name="T76" fmla="*/ 213 w 333"/>
                <a:gd name="T77" fmla="*/ 26 h 234"/>
                <a:gd name="T78" fmla="*/ 228 w 333"/>
                <a:gd name="T79" fmla="*/ 22 h 234"/>
                <a:gd name="T80" fmla="*/ 229 w 333"/>
                <a:gd name="T81" fmla="*/ 22 h 234"/>
                <a:gd name="T82" fmla="*/ 232 w 333"/>
                <a:gd name="T83" fmla="*/ 24 h 234"/>
                <a:gd name="T84" fmla="*/ 233 w 333"/>
                <a:gd name="T85" fmla="*/ 31 h 234"/>
                <a:gd name="T86" fmla="*/ 239 w 333"/>
                <a:gd name="T87" fmla="*/ 50 h 234"/>
                <a:gd name="T88" fmla="*/ 23 w 333"/>
                <a:gd name="T89" fmla="*/ 110 h 234"/>
                <a:gd name="T90" fmla="*/ 16 w 333"/>
                <a:gd name="T91" fmla="*/ 84 h 234"/>
                <a:gd name="T92" fmla="*/ 18 w 333"/>
                <a:gd name="T93" fmla="*/ 8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3" h="234">
                  <a:moveTo>
                    <a:pt x="39" y="220"/>
                  </a:moveTo>
                  <a:cubicBezTo>
                    <a:pt x="42" y="229"/>
                    <a:pt x="51" y="234"/>
                    <a:pt x="60" y="232"/>
                  </a:cubicBezTo>
                  <a:cubicBezTo>
                    <a:pt x="270" y="173"/>
                    <a:pt x="270" y="173"/>
                    <a:pt x="270" y="173"/>
                  </a:cubicBezTo>
                  <a:cubicBezTo>
                    <a:pt x="279" y="171"/>
                    <a:pt x="284" y="162"/>
                    <a:pt x="282" y="153"/>
                  </a:cubicBezTo>
                  <a:cubicBezTo>
                    <a:pt x="275" y="130"/>
                    <a:pt x="275" y="130"/>
                    <a:pt x="275" y="130"/>
                  </a:cubicBezTo>
                  <a:cubicBezTo>
                    <a:pt x="299" y="135"/>
                    <a:pt x="299" y="135"/>
                    <a:pt x="299" y="135"/>
                  </a:cubicBezTo>
                  <a:cubicBezTo>
                    <a:pt x="308" y="137"/>
                    <a:pt x="317" y="131"/>
                    <a:pt x="318" y="122"/>
                  </a:cubicBezTo>
                  <a:cubicBezTo>
                    <a:pt x="333" y="52"/>
                    <a:pt x="333" y="52"/>
                    <a:pt x="333" y="52"/>
                  </a:cubicBezTo>
                  <a:cubicBezTo>
                    <a:pt x="249" y="34"/>
                    <a:pt x="249" y="34"/>
                    <a:pt x="249" y="34"/>
                  </a:cubicBezTo>
                  <a:cubicBezTo>
                    <a:pt x="245" y="21"/>
                    <a:pt x="245" y="21"/>
                    <a:pt x="245" y="21"/>
                  </a:cubicBezTo>
                  <a:cubicBezTo>
                    <a:pt x="242" y="12"/>
                    <a:pt x="233" y="7"/>
                    <a:pt x="224" y="9"/>
                  </a:cubicBezTo>
                  <a:cubicBezTo>
                    <a:pt x="184" y="20"/>
                    <a:pt x="184" y="20"/>
                    <a:pt x="184" y="2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79" y="49"/>
                    <a:pt x="79" y="49"/>
                    <a:pt x="79" y="49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5" y="70"/>
                    <a:pt x="0" y="79"/>
                    <a:pt x="2" y="88"/>
                  </a:cubicBezTo>
                  <a:lnTo>
                    <a:pt x="39" y="220"/>
                  </a:lnTo>
                  <a:close/>
                  <a:moveTo>
                    <a:pt x="269" y="88"/>
                  </a:moveTo>
                  <a:cubicBezTo>
                    <a:pt x="274" y="63"/>
                    <a:pt x="274" y="63"/>
                    <a:pt x="274" y="63"/>
                  </a:cubicBezTo>
                  <a:cubicBezTo>
                    <a:pt x="275" y="59"/>
                    <a:pt x="279" y="57"/>
                    <a:pt x="282" y="58"/>
                  </a:cubicBezTo>
                  <a:cubicBezTo>
                    <a:pt x="307" y="63"/>
                    <a:pt x="307" y="63"/>
                    <a:pt x="307" y="63"/>
                  </a:cubicBezTo>
                  <a:cubicBezTo>
                    <a:pt x="311" y="64"/>
                    <a:pt x="313" y="68"/>
                    <a:pt x="312" y="71"/>
                  </a:cubicBezTo>
                  <a:cubicBezTo>
                    <a:pt x="307" y="96"/>
                    <a:pt x="307" y="96"/>
                    <a:pt x="307" y="96"/>
                  </a:cubicBezTo>
                  <a:cubicBezTo>
                    <a:pt x="306" y="99"/>
                    <a:pt x="303" y="102"/>
                    <a:pt x="299" y="101"/>
                  </a:cubicBezTo>
                  <a:cubicBezTo>
                    <a:pt x="274" y="96"/>
                    <a:pt x="274" y="96"/>
                    <a:pt x="274" y="96"/>
                  </a:cubicBezTo>
                  <a:cubicBezTo>
                    <a:pt x="271" y="95"/>
                    <a:pt x="268" y="91"/>
                    <a:pt x="269" y="88"/>
                  </a:cubicBezTo>
                  <a:close/>
                  <a:moveTo>
                    <a:pt x="247" y="79"/>
                  </a:moveTo>
                  <a:cubicBezTo>
                    <a:pt x="260" y="127"/>
                    <a:pt x="260" y="127"/>
                    <a:pt x="260" y="127"/>
                  </a:cubicBezTo>
                  <a:cubicBezTo>
                    <a:pt x="268" y="156"/>
                    <a:pt x="268" y="156"/>
                    <a:pt x="268" y="156"/>
                  </a:cubicBezTo>
                  <a:cubicBezTo>
                    <a:pt x="269" y="157"/>
                    <a:pt x="268" y="158"/>
                    <a:pt x="268" y="159"/>
                  </a:cubicBezTo>
                  <a:cubicBezTo>
                    <a:pt x="268" y="159"/>
                    <a:pt x="267" y="160"/>
                    <a:pt x="266" y="160"/>
                  </a:cubicBezTo>
                  <a:cubicBezTo>
                    <a:pt x="56" y="218"/>
                    <a:pt x="56" y="218"/>
                    <a:pt x="56" y="218"/>
                  </a:cubicBezTo>
                  <a:cubicBezTo>
                    <a:pt x="55" y="219"/>
                    <a:pt x="55" y="219"/>
                    <a:pt x="55" y="219"/>
                  </a:cubicBezTo>
                  <a:cubicBezTo>
                    <a:pt x="54" y="219"/>
                    <a:pt x="53" y="218"/>
                    <a:pt x="52" y="216"/>
                  </a:cubicBezTo>
                  <a:cubicBezTo>
                    <a:pt x="31" y="139"/>
                    <a:pt x="31" y="139"/>
                    <a:pt x="31" y="139"/>
                  </a:cubicBezTo>
                  <a:lnTo>
                    <a:pt x="247" y="79"/>
                  </a:lnTo>
                  <a:close/>
                  <a:moveTo>
                    <a:pt x="18" y="80"/>
                  </a:moveTo>
                  <a:cubicBezTo>
                    <a:pt x="76" y="64"/>
                    <a:pt x="76" y="64"/>
                    <a:pt x="76" y="64"/>
                  </a:cubicBezTo>
                  <a:cubicBezTo>
                    <a:pt x="213" y="26"/>
                    <a:pt x="213" y="26"/>
                    <a:pt x="213" y="26"/>
                  </a:cubicBezTo>
                  <a:cubicBezTo>
                    <a:pt x="228" y="22"/>
                    <a:pt x="228" y="22"/>
                    <a:pt x="228" y="22"/>
                  </a:cubicBezTo>
                  <a:cubicBezTo>
                    <a:pt x="229" y="22"/>
                    <a:pt x="229" y="22"/>
                    <a:pt x="229" y="22"/>
                  </a:cubicBezTo>
                  <a:cubicBezTo>
                    <a:pt x="230" y="22"/>
                    <a:pt x="231" y="23"/>
                    <a:pt x="232" y="24"/>
                  </a:cubicBezTo>
                  <a:cubicBezTo>
                    <a:pt x="233" y="31"/>
                    <a:pt x="233" y="31"/>
                    <a:pt x="233" y="31"/>
                  </a:cubicBezTo>
                  <a:cubicBezTo>
                    <a:pt x="239" y="50"/>
                    <a:pt x="239" y="50"/>
                    <a:pt x="239" y="50"/>
                  </a:cubicBezTo>
                  <a:cubicBezTo>
                    <a:pt x="23" y="110"/>
                    <a:pt x="23" y="110"/>
                    <a:pt x="23" y="110"/>
                  </a:cubicBezTo>
                  <a:cubicBezTo>
                    <a:pt x="16" y="84"/>
                    <a:pt x="16" y="84"/>
                    <a:pt x="16" y="84"/>
                  </a:cubicBezTo>
                  <a:cubicBezTo>
                    <a:pt x="15" y="83"/>
                    <a:pt x="16" y="81"/>
                    <a:pt x="18" y="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21" name="Freeform 283"/>
            <p:cNvSpPr>
              <a:spLocks/>
            </p:cNvSpPr>
            <p:nvPr/>
          </p:nvSpPr>
          <p:spPr bwMode="auto">
            <a:xfrm>
              <a:off x="5775325" y="13109576"/>
              <a:ext cx="144462" cy="141288"/>
            </a:xfrm>
            <a:custGeom>
              <a:avLst/>
              <a:gdLst>
                <a:gd name="T0" fmla="*/ 1 w 47"/>
                <a:gd name="T1" fmla="*/ 16 h 46"/>
                <a:gd name="T2" fmla="*/ 8 w 47"/>
                <a:gd name="T3" fmla="*/ 41 h 46"/>
                <a:gd name="T4" fmla="*/ 17 w 47"/>
                <a:gd name="T5" fmla="*/ 45 h 46"/>
                <a:gd name="T6" fmla="*/ 41 w 47"/>
                <a:gd name="T7" fmla="*/ 38 h 46"/>
                <a:gd name="T8" fmla="*/ 46 w 47"/>
                <a:gd name="T9" fmla="*/ 30 h 46"/>
                <a:gd name="T10" fmla="*/ 39 w 47"/>
                <a:gd name="T11" fmla="*/ 6 h 46"/>
                <a:gd name="T12" fmla="*/ 31 w 47"/>
                <a:gd name="T13" fmla="*/ 1 h 46"/>
                <a:gd name="T14" fmla="*/ 6 w 47"/>
                <a:gd name="T15" fmla="*/ 8 h 46"/>
                <a:gd name="T16" fmla="*/ 1 w 47"/>
                <a:gd name="T17" fmla="*/ 1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6">
                  <a:moveTo>
                    <a:pt x="1" y="16"/>
                  </a:moveTo>
                  <a:cubicBezTo>
                    <a:pt x="8" y="41"/>
                    <a:pt x="8" y="41"/>
                    <a:pt x="8" y="41"/>
                  </a:cubicBezTo>
                  <a:cubicBezTo>
                    <a:pt x="9" y="44"/>
                    <a:pt x="13" y="46"/>
                    <a:pt x="17" y="45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5" y="37"/>
                    <a:pt x="47" y="34"/>
                    <a:pt x="46" y="30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8" y="2"/>
                    <a:pt x="34" y="0"/>
                    <a:pt x="31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2" y="9"/>
                    <a:pt x="0" y="12"/>
                    <a:pt x="1" y="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</p:grpSp>
      <p:cxnSp>
        <p:nvCxnSpPr>
          <p:cNvPr id="23" name="Straight Connector 22"/>
          <p:cNvCxnSpPr/>
          <p:nvPr/>
        </p:nvCxnSpPr>
        <p:spPr>
          <a:xfrm flipV="1">
            <a:off x="1112159" y="2710389"/>
            <a:ext cx="758818" cy="692072"/>
          </a:xfrm>
          <a:prstGeom prst="line">
            <a:avLst/>
          </a:prstGeom>
          <a:ln w="38100">
            <a:solidFill>
              <a:srgbClr val="85CC18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3169468" y="2700359"/>
            <a:ext cx="780812" cy="712132"/>
          </a:xfrm>
          <a:prstGeom prst="line">
            <a:avLst/>
          </a:prstGeom>
          <a:ln w="38100">
            <a:solidFill>
              <a:srgbClr val="85CC18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0577" y="4122212"/>
            <a:ext cx="918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Title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0577" y="4382270"/>
            <a:ext cx="7805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$26K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751323" y="4126121"/>
            <a:ext cx="918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Title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72586" y="2620533"/>
            <a:ext cx="918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Title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1708482" y="3964064"/>
            <a:ext cx="1617986" cy="8272"/>
          </a:xfrm>
          <a:prstGeom prst="line">
            <a:avLst/>
          </a:prstGeom>
          <a:ln w="38100">
            <a:solidFill>
              <a:srgbClr val="85CC18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856017" y="4343579"/>
            <a:ext cx="7805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$26K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23319" y="2846111"/>
            <a:ext cx="7805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$26K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9039836" y="2448084"/>
            <a:ext cx="264001" cy="424381"/>
            <a:chOff x="9039836" y="2448084"/>
            <a:chExt cx="264001" cy="424381"/>
          </a:xfrm>
          <a:solidFill>
            <a:schemeClr val="bg1"/>
          </a:solidFill>
        </p:grpSpPr>
        <p:sp>
          <p:nvSpPr>
            <p:cNvPr id="36" name="Freeform 42"/>
            <p:cNvSpPr>
              <a:spLocks noEditPoints="1"/>
            </p:cNvSpPr>
            <p:nvPr/>
          </p:nvSpPr>
          <p:spPr bwMode="auto">
            <a:xfrm>
              <a:off x="9039836" y="2496924"/>
              <a:ext cx="264001" cy="375541"/>
            </a:xfrm>
            <a:custGeom>
              <a:avLst/>
              <a:gdLst>
                <a:gd name="T0" fmla="*/ 25 w 207"/>
                <a:gd name="T1" fmla="*/ 293 h 294"/>
                <a:gd name="T2" fmla="*/ 66 w 207"/>
                <a:gd name="T3" fmla="*/ 280 h 294"/>
                <a:gd name="T4" fmla="*/ 72 w 207"/>
                <a:gd name="T5" fmla="*/ 275 h 294"/>
                <a:gd name="T6" fmla="*/ 74 w 207"/>
                <a:gd name="T7" fmla="*/ 275 h 294"/>
                <a:gd name="T8" fmla="*/ 114 w 207"/>
                <a:gd name="T9" fmla="*/ 254 h 294"/>
                <a:gd name="T10" fmla="*/ 120 w 207"/>
                <a:gd name="T11" fmla="*/ 257 h 294"/>
                <a:gd name="T12" fmla="*/ 161 w 207"/>
                <a:gd name="T13" fmla="*/ 241 h 294"/>
                <a:gd name="T14" fmla="*/ 165 w 207"/>
                <a:gd name="T15" fmla="*/ 241 h 294"/>
                <a:gd name="T16" fmla="*/ 166 w 207"/>
                <a:gd name="T17" fmla="*/ 241 h 294"/>
                <a:gd name="T18" fmla="*/ 207 w 207"/>
                <a:gd name="T19" fmla="*/ 16 h 294"/>
                <a:gd name="T20" fmla="*/ 207 w 207"/>
                <a:gd name="T21" fmla="*/ 15 h 294"/>
                <a:gd name="T22" fmla="*/ 206 w 207"/>
                <a:gd name="T23" fmla="*/ 14 h 294"/>
                <a:gd name="T24" fmla="*/ 180 w 207"/>
                <a:gd name="T25" fmla="*/ 0 h 294"/>
                <a:gd name="T26" fmla="*/ 140 w 207"/>
                <a:gd name="T27" fmla="*/ 14 h 294"/>
                <a:gd name="T28" fmla="*/ 140 w 207"/>
                <a:gd name="T29" fmla="*/ 15 h 294"/>
                <a:gd name="T30" fmla="*/ 139 w 207"/>
                <a:gd name="T31" fmla="*/ 16 h 294"/>
                <a:gd name="T32" fmla="*/ 134 w 207"/>
                <a:gd name="T33" fmla="*/ 110 h 294"/>
                <a:gd name="T34" fmla="*/ 114 w 207"/>
                <a:gd name="T35" fmla="*/ 76 h 294"/>
                <a:gd name="T36" fmla="*/ 114 w 207"/>
                <a:gd name="T37" fmla="*/ 75 h 294"/>
                <a:gd name="T38" fmla="*/ 113 w 207"/>
                <a:gd name="T39" fmla="*/ 75 h 294"/>
                <a:gd name="T40" fmla="*/ 48 w 207"/>
                <a:gd name="T41" fmla="*/ 74 h 294"/>
                <a:gd name="T42" fmla="*/ 48 w 207"/>
                <a:gd name="T43" fmla="*/ 75 h 294"/>
                <a:gd name="T44" fmla="*/ 47 w 207"/>
                <a:gd name="T45" fmla="*/ 76 h 294"/>
                <a:gd name="T46" fmla="*/ 47 w 207"/>
                <a:gd name="T47" fmla="*/ 127 h 294"/>
                <a:gd name="T48" fmla="*/ 1 w 207"/>
                <a:gd name="T49" fmla="*/ 138 h 294"/>
                <a:gd name="T50" fmla="*/ 1 w 207"/>
                <a:gd name="T51" fmla="*/ 138 h 294"/>
                <a:gd name="T52" fmla="*/ 0 w 207"/>
                <a:gd name="T53" fmla="*/ 139 h 294"/>
                <a:gd name="T54" fmla="*/ 0 w 207"/>
                <a:gd name="T55" fmla="*/ 278 h 294"/>
                <a:gd name="T56" fmla="*/ 122 w 207"/>
                <a:gd name="T57" fmla="*/ 252 h 294"/>
                <a:gd name="T58" fmla="*/ 157 w 207"/>
                <a:gd name="T59" fmla="*/ 240 h 294"/>
                <a:gd name="T60" fmla="*/ 168 w 207"/>
                <a:gd name="T61" fmla="*/ 30 h 294"/>
                <a:gd name="T62" fmla="*/ 181 w 207"/>
                <a:gd name="T63" fmla="*/ 5 h 294"/>
                <a:gd name="T64" fmla="*/ 162 w 207"/>
                <a:gd name="T65" fmla="*/ 24 h 294"/>
                <a:gd name="T66" fmla="*/ 143 w 207"/>
                <a:gd name="T67" fmla="*/ 19 h 294"/>
                <a:gd name="T68" fmla="*/ 161 w 207"/>
                <a:gd name="T69" fmla="*/ 234 h 294"/>
                <a:gd name="T70" fmla="*/ 161 w 207"/>
                <a:gd name="T71" fmla="*/ 124 h 294"/>
                <a:gd name="T72" fmla="*/ 161 w 207"/>
                <a:gd name="T73" fmla="*/ 124 h 294"/>
                <a:gd name="T74" fmla="*/ 143 w 207"/>
                <a:gd name="T75" fmla="*/ 114 h 294"/>
                <a:gd name="T76" fmla="*/ 135 w 207"/>
                <a:gd name="T77" fmla="*/ 114 h 294"/>
                <a:gd name="T78" fmla="*/ 114 w 207"/>
                <a:gd name="T79" fmla="*/ 133 h 294"/>
                <a:gd name="T80" fmla="*/ 118 w 207"/>
                <a:gd name="T81" fmla="*/ 140 h 294"/>
                <a:gd name="T82" fmla="*/ 114 w 207"/>
                <a:gd name="T83" fmla="*/ 137 h 294"/>
                <a:gd name="T84" fmla="*/ 64 w 207"/>
                <a:gd name="T85" fmla="*/ 277 h 294"/>
                <a:gd name="T86" fmla="*/ 47 w 207"/>
                <a:gd name="T87" fmla="*/ 148 h 294"/>
                <a:gd name="T88" fmla="*/ 110 w 207"/>
                <a:gd name="T89" fmla="*/ 258 h 294"/>
                <a:gd name="T90" fmla="*/ 110 w 207"/>
                <a:gd name="T91" fmla="*/ 79 h 294"/>
                <a:gd name="T92" fmla="*/ 107 w 207"/>
                <a:gd name="T93" fmla="*/ 76 h 294"/>
                <a:gd name="T94" fmla="*/ 54 w 207"/>
                <a:gd name="T95" fmla="*/ 77 h 294"/>
                <a:gd name="T96" fmla="*/ 71 w 207"/>
                <a:gd name="T97" fmla="*/ 91 h 294"/>
                <a:gd name="T98" fmla="*/ 68 w 207"/>
                <a:gd name="T99" fmla="*/ 140 h 294"/>
                <a:gd name="T100" fmla="*/ 68 w 207"/>
                <a:gd name="T101" fmla="*/ 139 h 294"/>
                <a:gd name="T102" fmla="*/ 67 w 207"/>
                <a:gd name="T103" fmla="*/ 138 h 294"/>
                <a:gd name="T104" fmla="*/ 51 w 207"/>
                <a:gd name="T105" fmla="*/ 80 h 294"/>
                <a:gd name="T106" fmla="*/ 43 w 207"/>
                <a:gd name="T107" fmla="*/ 145 h 294"/>
                <a:gd name="T108" fmla="*/ 7 w 207"/>
                <a:gd name="T109" fmla="*/ 140 h 294"/>
                <a:gd name="T110" fmla="*/ 24 w 207"/>
                <a:gd name="T111" fmla="*/ 154 h 294"/>
                <a:gd name="T112" fmla="*/ 4 w 207"/>
                <a:gd name="T113" fmla="*/ 143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07" h="294">
                  <a:moveTo>
                    <a:pt x="1" y="280"/>
                  </a:moveTo>
                  <a:cubicBezTo>
                    <a:pt x="25" y="293"/>
                    <a:pt x="25" y="293"/>
                    <a:pt x="25" y="293"/>
                  </a:cubicBezTo>
                  <a:cubicBezTo>
                    <a:pt x="25" y="293"/>
                    <a:pt x="25" y="293"/>
                    <a:pt x="25" y="293"/>
                  </a:cubicBezTo>
                  <a:cubicBezTo>
                    <a:pt x="26" y="294"/>
                    <a:pt x="26" y="294"/>
                    <a:pt x="26" y="294"/>
                  </a:cubicBezTo>
                  <a:cubicBezTo>
                    <a:pt x="27" y="294"/>
                    <a:pt x="27" y="294"/>
                    <a:pt x="27" y="294"/>
                  </a:cubicBezTo>
                  <a:cubicBezTo>
                    <a:pt x="66" y="280"/>
                    <a:pt x="66" y="280"/>
                    <a:pt x="66" y="280"/>
                  </a:cubicBezTo>
                  <a:cubicBezTo>
                    <a:pt x="67" y="280"/>
                    <a:pt x="68" y="279"/>
                    <a:pt x="68" y="278"/>
                  </a:cubicBezTo>
                  <a:cubicBezTo>
                    <a:pt x="68" y="272"/>
                    <a:pt x="68" y="272"/>
                    <a:pt x="68" y="272"/>
                  </a:cubicBezTo>
                  <a:cubicBezTo>
                    <a:pt x="72" y="275"/>
                    <a:pt x="72" y="275"/>
                    <a:pt x="72" y="275"/>
                  </a:cubicBezTo>
                  <a:cubicBezTo>
                    <a:pt x="72" y="275"/>
                    <a:pt x="72" y="275"/>
                    <a:pt x="72" y="275"/>
                  </a:cubicBezTo>
                  <a:cubicBezTo>
                    <a:pt x="73" y="275"/>
                    <a:pt x="73" y="275"/>
                    <a:pt x="73" y="275"/>
                  </a:cubicBezTo>
                  <a:cubicBezTo>
                    <a:pt x="74" y="275"/>
                    <a:pt x="74" y="275"/>
                    <a:pt x="74" y="275"/>
                  </a:cubicBezTo>
                  <a:cubicBezTo>
                    <a:pt x="113" y="261"/>
                    <a:pt x="113" y="261"/>
                    <a:pt x="113" y="261"/>
                  </a:cubicBezTo>
                  <a:cubicBezTo>
                    <a:pt x="114" y="261"/>
                    <a:pt x="114" y="260"/>
                    <a:pt x="114" y="260"/>
                  </a:cubicBezTo>
                  <a:cubicBezTo>
                    <a:pt x="114" y="254"/>
                    <a:pt x="114" y="254"/>
                    <a:pt x="114" y="254"/>
                  </a:cubicBezTo>
                  <a:cubicBezTo>
                    <a:pt x="119" y="257"/>
                    <a:pt x="119" y="257"/>
                    <a:pt x="119" y="257"/>
                  </a:cubicBezTo>
                  <a:cubicBezTo>
                    <a:pt x="119" y="257"/>
                    <a:pt x="119" y="257"/>
                    <a:pt x="119" y="257"/>
                  </a:cubicBezTo>
                  <a:cubicBezTo>
                    <a:pt x="120" y="257"/>
                    <a:pt x="120" y="257"/>
                    <a:pt x="120" y="257"/>
                  </a:cubicBezTo>
                  <a:cubicBezTo>
                    <a:pt x="121" y="257"/>
                    <a:pt x="121" y="257"/>
                    <a:pt x="121" y="257"/>
                  </a:cubicBezTo>
                  <a:cubicBezTo>
                    <a:pt x="160" y="243"/>
                    <a:pt x="160" y="243"/>
                    <a:pt x="160" y="243"/>
                  </a:cubicBezTo>
                  <a:cubicBezTo>
                    <a:pt x="161" y="243"/>
                    <a:pt x="161" y="242"/>
                    <a:pt x="161" y="241"/>
                  </a:cubicBezTo>
                  <a:cubicBezTo>
                    <a:pt x="161" y="239"/>
                    <a:pt x="161" y="239"/>
                    <a:pt x="161" y="239"/>
                  </a:cubicBezTo>
                  <a:cubicBezTo>
                    <a:pt x="165" y="241"/>
                    <a:pt x="165" y="241"/>
                    <a:pt x="165" y="241"/>
                  </a:cubicBezTo>
                  <a:cubicBezTo>
                    <a:pt x="165" y="241"/>
                    <a:pt x="165" y="241"/>
                    <a:pt x="165" y="241"/>
                  </a:cubicBezTo>
                  <a:cubicBezTo>
                    <a:pt x="165" y="241"/>
                    <a:pt x="165" y="241"/>
                    <a:pt x="165" y="241"/>
                  </a:cubicBezTo>
                  <a:cubicBezTo>
                    <a:pt x="166" y="241"/>
                    <a:pt x="166" y="241"/>
                    <a:pt x="166" y="241"/>
                  </a:cubicBezTo>
                  <a:cubicBezTo>
                    <a:pt x="166" y="241"/>
                    <a:pt x="166" y="241"/>
                    <a:pt x="166" y="241"/>
                  </a:cubicBezTo>
                  <a:cubicBezTo>
                    <a:pt x="206" y="228"/>
                    <a:pt x="206" y="228"/>
                    <a:pt x="206" y="228"/>
                  </a:cubicBezTo>
                  <a:cubicBezTo>
                    <a:pt x="207" y="227"/>
                    <a:pt x="207" y="227"/>
                    <a:pt x="207" y="226"/>
                  </a:cubicBezTo>
                  <a:cubicBezTo>
                    <a:pt x="207" y="16"/>
                    <a:pt x="207" y="16"/>
                    <a:pt x="207" y="16"/>
                  </a:cubicBezTo>
                  <a:cubicBezTo>
                    <a:pt x="207" y="15"/>
                    <a:pt x="207" y="15"/>
                    <a:pt x="207" y="15"/>
                  </a:cubicBezTo>
                  <a:cubicBezTo>
                    <a:pt x="207" y="15"/>
                    <a:pt x="207" y="15"/>
                    <a:pt x="207" y="15"/>
                  </a:cubicBezTo>
                  <a:cubicBezTo>
                    <a:pt x="207" y="15"/>
                    <a:pt x="207" y="15"/>
                    <a:pt x="207" y="15"/>
                  </a:cubicBezTo>
                  <a:cubicBezTo>
                    <a:pt x="206" y="14"/>
                    <a:pt x="206" y="14"/>
                    <a:pt x="206" y="14"/>
                  </a:cubicBezTo>
                  <a:cubicBezTo>
                    <a:pt x="206" y="14"/>
                    <a:pt x="206" y="14"/>
                    <a:pt x="206" y="14"/>
                  </a:cubicBezTo>
                  <a:cubicBezTo>
                    <a:pt x="206" y="14"/>
                    <a:pt x="206" y="14"/>
                    <a:pt x="206" y="14"/>
                  </a:cubicBezTo>
                  <a:cubicBezTo>
                    <a:pt x="206" y="14"/>
                    <a:pt x="206" y="14"/>
                    <a:pt x="206" y="14"/>
                  </a:cubicBezTo>
                  <a:cubicBezTo>
                    <a:pt x="182" y="1"/>
                    <a:pt x="182" y="1"/>
                    <a:pt x="182" y="1"/>
                  </a:cubicBezTo>
                  <a:cubicBezTo>
                    <a:pt x="181" y="0"/>
                    <a:pt x="181" y="0"/>
                    <a:pt x="180" y="0"/>
                  </a:cubicBezTo>
                  <a:cubicBezTo>
                    <a:pt x="141" y="14"/>
                    <a:pt x="141" y="14"/>
                    <a:pt x="141" y="14"/>
                  </a:cubicBezTo>
                  <a:cubicBezTo>
                    <a:pt x="140" y="14"/>
                    <a:pt x="140" y="14"/>
                    <a:pt x="140" y="14"/>
                  </a:cubicBezTo>
                  <a:cubicBezTo>
                    <a:pt x="140" y="14"/>
                    <a:pt x="140" y="14"/>
                    <a:pt x="140" y="14"/>
                  </a:cubicBezTo>
                  <a:cubicBezTo>
                    <a:pt x="140" y="14"/>
                    <a:pt x="140" y="14"/>
                    <a:pt x="140" y="14"/>
                  </a:cubicBezTo>
                  <a:cubicBezTo>
                    <a:pt x="140" y="14"/>
                    <a:pt x="140" y="14"/>
                    <a:pt x="140" y="14"/>
                  </a:cubicBezTo>
                  <a:cubicBezTo>
                    <a:pt x="140" y="15"/>
                    <a:pt x="140" y="15"/>
                    <a:pt x="140" y="15"/>
                  </a:cubicBezTo>
                  <a:cubicBezTo>
                    <a:pt x="139" y="15"/>
                    <a:pt x="139" y="15"/>
                    <a:pt x="139" y="15"/>
                  </a:cubicBezTo>
                  <a:cubicBezTo>
                    <a:pt x="139" y="15"/>
                    <a:pt x="139" y="15"/>
                    <a:pt x="139" y="15"/>
                  </a:cubicBezTo>
                  <a:cubicBezTo>
                    <a:pt x="139" y="16"/>
                    <a:pt x="139" y="16"/>
                    <a:pt x="139" y="16"/>
                  </a:cubicBezTo>
                  <a:cubicBezTo>
                    <a:pt x="139" y="112"/>
                    <a:pt x="139" y="112"/>
                    <a:pt x="139" y="112"/>
                  </a:cubicBezTo>
                  <a:cubicBezTo>
                    <a:pt x="136" y="110"/>
                    <a:pt x="136" y="110"/>
                    <a:pt x="136" y="110"/>
                  </a:cubicBezTo>
                  <a:cubicBezTo>
                    <a:pt x="135" y="110"/>
                    <a:pt x="135" y="110"/>
                    <a:pt x="134" y="110"/>
                  </a:cubicBezTo>
                  <a:cubicBezTo>
                    <a:pt x="114" y="118"/>
                    <a:pt x="114" y="118"/>
                    <a:pt x="114" y="118"/>
                  </a:cubicBezTo>
                  <a:cubicBezTo>
                    <a:pt x="114" y="76"/>
                    <a:pt x="114" y="76"/>
                    <a:pt x="114" y="76"/>
                  </a:cubicBezTo>
                  <a:cubicBezTo>
                    <a:pt x="114" y="76"/>
                    <a:pt x="114" y="76"/>
                    <a:pt x="114" y="76"/>
                  </a:cubicBezTo>
                  <a:cubicBezTo>
                    <a:pt x="114" y="76"/>
                    <a:pt x="114" y="76"/>
                    <a:pt x="114" y="76"/>
                  </a:cubicBezTo>
                  <a:cubicBezTo>
                    <a:pt x="114" y="75"/>
                    <a:pt x="114" y="75"/>
                    <a:pt x="114" y="75"/>
                  </a:cubicBezTo>
                  <a:cubicBezTo>
                    <a:pt x="114" y="75"/>
                    <a:pt x="114" y="75"/>
                    <a:pt x="114" y="75"/>
                  </a:cubicBezTo>
                  <a:cubicBezTo>
                    <a:pt x="114" y="75"/>
                    <a:pt x="114" y="75"/>
                    <a:pt x="114" y="75"/>
                  </a:cubicBezTo>
                  <a:cubicBezTo>
                    <a:pt x="114" y="75"/>
                    <a:pt x="114" y="75"/>
                    <a:pt x="114" y="75"/>
                  </a:cubicBezTo>
                  <a:cubicBezTo>
                    <a:pt x="113" y="75"/>
                    <a:pt x="113" y="75"/>
                    <a:pt x="113" y="75"/>
                  </a:cubicBezTo>
                  <a:cubicBezTo>
                    <a:pt x="89" y="61"/>
                    <a:pt x="89" y="61"/>
                    <a:pt x="89" y="61"/>
                  </a:cubicBezTo>
                  <a:cubicBezTo>
                    <a:pt x="88" y="61"/>
                    <a:pt x="88" y="61"/>
                    <a:pt x="87" y="61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7" y="127"/>
                    <a:pt x="47" y="127"/>
                    <a:pt x="47" y="127"/>
                  </a:cubicBezTo>
                  <a:cubicBezTo>
                    <a:pt x="42" y="125"/>
                    <a:pt x="42" y="125"/>
                    <a:pt x="42" y="125"/>
                  </a:cubicBezTo>
                  <a:cubicBezTo>
                    <a:pt x="42" y="124"/>
                    <a:pt x="41" y="124"/>
                    <a:pt x="41" y="124"/>
                  </a:cubicBezTo>
                  <a:cubicBezTo>
                    <a:pt x="1" y="138"/>
                    <a:pt x="1" y="138"/>
                    <a:pt x="1" y="138"/>
                  </a:cubicBezTo>
                  <a:cubicBezTo>
                    <a:pt x="1" y="138"/>
                    <a:pt x="1" y="138"/>
                    <a:pt x="1" y="138"/>
                  </a:cubicBezTo>
                  <a:cubicBezTo>
                    <a:pt x="1" y="138"/>
                    <a:pt x="1" y="138"/>
                    <a:pt x="1" y="138"/>
                  </a:cubicBezTo>
                  <a:cubicBezTo>
                    <a:pt x="1" y="138"/>
                    <a:pt x="1" y="138"/>
                    <a:pt x="1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9"/>
                    <a:pt x="0" y="280"/>
                    <a:pt x="1" y="280"/>
                  </a:cubicBezTo>
                  <a:close/>
                  <a:moveTo>
                    <a:pt x="157" y="240"/>
                  </a:moveTo>
                  <a:cubicBezTo>
                    <a:pt x="122" y="252"/>
                    <a:pt x="122" y="252"/>
                    <a:pt x="122" y="252"/>
                  </a:cubicBezTo>
                  <a:cubicBezTo>
                    <a:pt x="122" y="140"/>
                    <a:pt x="122" y="140"/>
                    <a:pt x="122" y="140"/>
                  </a:cubicBezTo>
                  <a:cubicBezTo>
                    <a:pt x="157" y="128"/>
                    <a:pt x="157" y="128"/>
                    <a:pt x="157" y="128"/>
                  </a:cubicBezTo>
                  <a:lnTo>
                    <a:pt x="157" y="240"/>
                  </a:lnTo>
                  <a:close/>
                  <a:moveTo>
                    <a:pt x="203" y="224"/>
                  </a:moveTo>
                  <a:cubicBezTo>
                    <a:pt x="168" y="236"/>
                    <a:pt x="168" y="236"/>
                    <a:pt x="168" y="236"/>
                  </a:cubicBezTo>
                  <a:cubicBezTo>
                    <a:pt x="168" y="30"/>
                    <a:pt x="168" y="30"/>
                    <a:pt x="168" y="30"/>
                  </a:cubicBezTo>
                  <a:cubicBezTo>
                    <a:pt x="203" y="18"/>
                    <a:pt x="203" y="18"/>
                    <a:pt x="203" y="18"/>
                  </a:cubicBezTo>
                  <a:lnTo>
                    <a:pt x="203" y="224"/>
                  </a:lnTo>
                  <a:close/>
                  <a:moveTo>
                    <a:pt x="181" y="5"/>
                  </a:moveTo>
                  <a:cubicBezTo>
                    <a:pt x="200" y="15"/>
                    <a:pt x="200" y="15"/>
                    <a:pt x="200" y="15"/>
                  </a:cubicBezTo>
                  <a:cubicBezTo>
                    <a:pt x="166" y="27"/>
                    <a:pt x="166" y="27"/>
                    <a:pt x="166" y="27"/>
                  </a:cubicBezTo>
                  <a:cubicBezTo>
                    <a:pt x="162" y="24"/>
                    <a:pt x="162" y="24"/>
                    <a:pt x="162" y="24"/>
                  </a:cubicBezTo>
                  <a:cubicBezTo>
                    <a:pt x="146" y="16"/>
                    <a:pt x="146" y="16"/>
                    <a:pt x="146" y="16"/>
                  </a:cubicBezTo>
                  <a:lnTo>
                    <a:pt x="181" y="5"/>
                  </a:lnTo>
                  <a:close/>
                  <a:moveTo>
                    <a:pt x="143" y="19"/>
                  </a:moveTo>
                  <a:cubicBezTo>
                    <a:pt x="164" y="30"/>
                    <a:pt x="164" y="30"/>
                    <a:pt x="164" y="30"/>
                  </a:cubicBezTo>
                  <a:cubicBezTo>
                    <a:pt x="164" y="235"/>
                    <a:pt x="164" y="235"/>
                    <a:pt x="164" y="235"/>
                  </a:cubicBezTo>
                  <a:cubicBezTo>
                    <a:pt x="161" y="234"/>
                    <a:pt x="161" y="234"/>
                    <a:pt x="161" y="234"/>
                  </a:cubicBezTo>
                  <a:cubicBezTo>
                    <a:pt x="161" y="125"/>
                    <a:pt x="161" y="125"/>
                    <a:pt x="161" y="125"/>
                  </a:cubicBezTo>
                  <a:cubicBezTo>
                    <a:pt x="161" y="125"/>
                    <a:pt x="161" y="125"/>
                    <a:pt x="161" y="125"/>
                  </a:cubicBezTo>
                  <a:cubicBezTo>
                    <a:pt x="161" y="124"/>
                    <a:pt x="161" y="124"/>
                    <a:pt x="161" y="124"/>
                  </a:cubicBezTo>
                  <a:cubicBezTo>
                    <a:pt x="161" y="124"/>
                    <a:pt x="161" y="124"/>
                    <a:pt x="161" y="124"/>
                  </a:cubicBezTo>
                  <a:cubicBezTo>
                    <a:pt x="161" y="124"/>
                    <a:pt x="161" y="124"/>
                    <a:pt x="161" y="124"/>
                  </a:cubicBezTo>
                  <a:cubicBezTo>
                    <a:pt x="161" y="124"/>
                    <a:pt x="161" y="124"/>
                    <a:pt x="161" y="124"/>
                  </a:cubicBezTo>
                  <a:cubicBezTo>
                    <a:pt x="161" y="124"/>
                    <a:pt x="161" y="124"/>
                    <a:pt x="161" y="124"/>
                  </a:cubicBezTo>
                  <a:cubicBezTo>
                    <a:pt x="160" y="123"/>
                    <a:pt x="160" y="123"/>
                    <a:pt x="160" y="123"/>
                  </a:cubicBezTo>
                  <a:cubicBezTo>
                    <a:pt x="143" y="114"/>
                    <a:pt x="143" y="114"/>
                    <a:pt x="143" y="114"/>
                  </a:cubicBezTo>
                  <a:lnTo>
                    <a:pt x="143" y="19"/>
                  </a:lnTo>
                  <a:close/>
                  <a:moveTo>
                    <a:pt x="114" y="122"/>
                  </a:moveTo>
                  <a:cubicBezTo>
                    <a:pt x="135" y="114"/>
                    <a:pt x="135" y="114"/>
                    <a:pt x="135" y="114"/>
                  </a:cubicBezTo>
                  <a:cubicBezTo>
                    <a:pt x="154" y="125"/>
                    <a:pt x="154" y="125"/>
                    <a:pt x="154" y="125"/>
                  </a:cubicBezTo>
                  <a:cubicBezTo>
                    <a:pt x="120" y="136"/>
                    <a:pt x="120" y="136"/>
                    <a:pt x="120" y="136"/>
                  </a:cubicBezTo>
                  <a:cubicBezTo>
                    <a:pt x="114" y="133"/>
                    <a:pt x="114" y="133"/>
                    <a:pt x="114" y="133"/>
                  </a:cubicBezTo>
                  <a:lnTo>
                    <a:pt x="114" y="122"/>
                  </a:lnTo>
                  <a:close/>
                  <a:moveTo>
                    <a:pt x="114" y="137"/>
                  </a:moveTo>
                  <a:cubicBezTo>
                    <a:pt x="118" y="140"/>
                    <a:pt x="118" y="140"/>
                    <a:pt x="118" y="140"/>
                  </a:cubicBezTo>
                  <a:cubicBezTo>
                    <a:pt x="118" y="251"/>
                    <a:pt x="118" y="251"/>
                    <a:pt x="118" y="251"/>
                  </a:cubicBezTo>
                  <a:cubicBezTo>
                    <a:pt x="114" y="250"/>
                    <a:pt x="114" y="250"/>
                    <a:pt x="114" y="250"/>
                  </a:cubicBezTo>
                  <a:lnTo>
                    <a:pt x="114" y="137"/>
                  </a:lnTo>
                  <a:close/>
                  <a:moveTo>
                    <a:pt x="64" y="268"/>
                  </a:moveTo>
                  <a:cubicBezTo>
                    <a:pt x="63" y="269"/>
                    <a:pt x="63" y="269"/>
                    <a:pt x="64" y="270"/>
                  </a:cubicBezTo>
                  <a:cubicBezTo>
                    <a:pt x="64" y="277"/>
                    <a:pt x="64" y="277"/>
                    <a:pt x="64" y="277"/>
                  </a:cubicBezTo>
                  <a:cubicBezTo>
                    <a:pt x="28" y="289"/>
                    <a:pt x="28" y="289"/>
                    <a:pt x="28" y="289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47" y="148"/>
                    <a:pt x="47" y="148"/>
                    <a:pt x="47" y="148"/>
                  </a:cubicBezTo>
                  <a:cubicBezTo>
                    <a:pt x="64" y="142"/>
                    <a:pt x="64" y="142"/>
                    <a:pt x="64" y="142"/>
                  </a:cubicBezTo>
                  <a:lnTo>
                    <a:pt x="64" y="268"/>
                  </a:lnTo>
                  <a:close/>
                  <a:moveTo>
                    <a:pt x="110" y="258"/>
                  </a:moveTo>
                  <a:cubicBezTo>
                    <a:pt x="75" y="270"/>
                    <a:pt x="75" y="270"/>
                    <a:pt x="75" y="27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110" y="79"/>
                    <a:pt x="110" y="79"/>
                    <a:pt x="110" y="79"/>
                  </a:cubicBezTo>
                  <a:lnTo>
                    <a:pt x="110" y="258"/>
                  </a:lnTo>
                  <a:close/>
                  <a:moveTo>
                    <a:pt x="88" y="65"/>
                  </a:moveTo>
                  <a:cubicBezTo>
                    <a:pt x="107" y="76"/>
                    <a:pt x="107" y="76"/>
                    <a:pt x="107" y="76"/>
                  </a:cubicBezTo>
                  <a:cubicBezTo>
                    <a:pt x="93" y="81"/>
                    <a:pt x="93" y="81"/>
                    <a:pt x="93" y="81"/>
                  </a:cubicBezTo>
                  <a:cubicBezTo>
                    <a:pt x="73" y="88"/>
                    <a:pt x="73" y="88"/>
                    <a:pt x="73" y="88"/>
                  </a:cubicBezTo>
                  <a:cubicBezTo>
                    <a:pt x="54" y="77"/>
                    <a:pt x="54" y="77"/>
                    <a:pt x="54" y="77"/>
                  </a:cubicBezTo>
                  <a:lnTo>
                    <a:pt x="88" y="65"/>
                  </a:lnTo>
                  <a:close/>
                  <a:moveTo>
                    <a:pt x="51" y="80"/>
                  </a:moveTo>
                  <a:cubicBezTo>
                    <a:pt x="71" y="91"/>
                    <a:pt x="71" y="91"/>
                    <a:pt x="71" y="91"/>
                  </a:cubicBezTo>
                  <a:cubicBezTo>
                    <a:pt x="71" y="270"/>
                    <a:pt x="71" y="270"/>
                    <a:pt x="71" y="270"/>
                  </a:cubicBezTo>
                  <a:cubicBezTo>
                    <a:pt x="68" y="268"/>
                    <a:pt x="68" y="268"/>
                    <a:pt x="68" y="268"/>
                  </a:cubicBezTo>
                  <a:cubicBezTo>
                    <a:pt x="68" y="140"/>
                    <a:pt x="68" y="140"/>
                    <a:pt x="68" y="140"/>
                  </a:cubicBezTo>
                  <a:cubicBezTo>
                    <a:pt x="68" y="139"/>
                    <a:pt x="68" y="139"/>
                    <a:pt x="68" y="139"/>
                  </a:cubicBezTo>
                  <a:cubicBezTo>
                    <a:pt x="68" y="139"/>
                    <a:pt x="68" y="139"/>
                    <a:pt x="68" y="139"/>
                  </a:cubicBezTo>
                  <a:cubicBezTo>
                    <a:pt x="68" y="139"/>
                    <a:pt x="68" y="139"/>
                    <a:pt x="68" y="139"/>
                  </a:cubicBezTo>
                  <a:cubicBezTo>
                    <a:pt x="67" y="138"/>
                    <a:pt x="67" y="138"/>
                    <a:pt x="67" y="138"/>
                  </a:cubicBezTo>
                  <a:cubicBezTo>
                    <a:pt x="67" y="138"/>
                    <a:pt x="67" y="138"/>
                    <a:pt x="67" y="138"/>
                  </a:cubicBezTo>
                  <a:cubicBezTo>
                    <a:pt x="67" y="138"/>
                    <a:pt x="67" y="138"/>
                    <a:pt x="67" y="138"/>
                  </a:cubicBezTo>
                  <a:cubicBezTo>
                    <a:pt x="67" y="138"/>
                    <a:pt x="67" y="138"/>
                    <a:pt x="67" y="138"/>
                  </a:cubicBezTo>
                  <a:cubicBezTo>
                    <a:pt x="51" y="129"/>
                    <a:pt x="51" y="129"/>
                    <a:pt x="51" y="129"/>
                  </a:cubicBezTo>
                  <a:lnTo>
                    <a:pt x="51" y="80"/>
                  </a:lnTo>
                  <a:close/>
                  <a:moveTo>
                    <a:pt x="41" y="128"/>
                  </a:moveTo>
                  <a:cubicBezTo>
                    <a:pt x="61" y="139"/>
                    <a:pt x="61" y="139"/>
                    <a:pt x="61" y="139"/>
                  </a:cubicBezTo>
                  <a:cubicBezTo>
                    <a:pt x="43" y="145"/>
                    <a:pt x="43" y="145"/>
                    <a:pt x="43" y="145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14" y="144"/>
                    <a:pt x="14" y="144"/>
                    <a:pt x="14" y="144"/>
                  </a:cubicBezTo>
                  <a:cubicBezTo>
                    <a:pt x="7" y="140"/>
                    <a:pt x="7" y="140"/>
                    <a:pt x="7" y="140"/>
                  </a:cubicBezTo>
                  <a:lnTo>
                    <a:pt x="41" y="128"/>
                  </a:lnTo>
                  <a:close/>
                  <a:moveTo>
                    <a:pt x="4" y="143"/>
                  </a:moveTo>
                  <a:cubicBezTo>
                    <a:pt x="24" y="154"/>
                    <a:pt x="24" y="154"/>
                    <a:pt x="24" y="154"/>
                  </a:cubicBezTo>
                  <a:cubicBezTo>
                    <a:pt x="24" y="288"/>
                    <a:pt x="24" y="288"/>
                    <a:pt x="24" y="288"/>
                  </a:cubicBezTo>
                  <a:cubicBezTo>
                    <a:pt x="4" y="277"/>
                    <a:pt x="4" y="277"/>
                    <a:pt x="4" y="277"/>
                  </a:cubicBezTo>
                  <a:lnTo>
                    <a:pt x="4" y="143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37" name="Freeform 43"/>
            <p:cNvSpPr>
              <a:spLocks/>
            </p:cNvSpPr>
            <p:nvPr/>
          </p:nvSpPr>
          <p:spPr bwMode="auto">
            <a:xfrm>
              <a:off x="9047096" y="2448084"/>
              <a:ext cx="214501" cy="184141"/>
            </a:xfrm>
            <a:custGeom>
              <a:avLst/>
              <a:gdLst>
                <a:gd name="T0" fmla="*/ 160 w 168"/>
                <a:gd name="T1" fmla="*/ 2 h 144"/>
                <a:gd name="T2" fmla="*/ 156 w 168"/>
                <a:gd name="T3" fmla="*/ 0 h 144"/>
                <a:gd name="T4" fmla="*/ 156 w 168"/>
                <a:gd name="T5" fmla="*/ 0 h 144"/>
                <a:gd name="T6" fmla="*/ 154 w 168"/>
                <a:gd name="T7" fmla="*/ 1 h 144"/>
                <a:gd name="T8" fmla="*/ 124 w 168"/>
                <a:gd name="T9" fmla="*/ 10 h 144"/>
                <a:gd name="T10" fmla="*/ 122 w 168"/>
                <a:gd name="T11" fmla="*/ 14 h 144"/>
                <a:gd name="T12" fmla="*/ 125 w 168"/>
                <a:gd name="T13" fmla="*/ 16 h 144"/>
                <a:gd name="T14" fmla="*/ 126 w 168"/>
                <a:gd name="T15" fmla="*/ 16 h 144"/>
                <a:gd name="T16" fmla="*/ 149 w 168"/>
                <a:gd name="T17" fmla="*/ 8 h 144"/>
                <a:gd name="T18" fmla="*/ 102 w 168"/>
                <a:gd name="T19" fmla="*/ 74 h 144"/>
                <a:gd name="T20" fmla="*/ 52 w 168"/>
                <a:gd name="T21" fmla="*/ 64 h 144"/>
                <a:gd name="T22" fmla="*/ 49 w 168"/>
                <a:gd name="T23" fmla="*/ 65 h 144"/>
                <a:gd name="T24" fmla="*/ 1 w 168"/>
                <a:gd name="T25" fmla="*/ 139 h 144"/>
                <a:gd name="T26" fmla="*/ 2 w 168"/>
                <a:gd name="T27" fmla="*/ 144 h 144"/>
                <a:gd name="T28" fmla="*/ 4 w 168"/>
                <a:gd name="T29" fmla="*/ 144 h 144"/>
                <a:gd name="T30" fmla="*/ 7 w 168"/>
                <a:gd name="T31" fmla="*/ 143 h 144"/>
                <a:gd name="T32" fmla="*/ 53 w 168"/>
                <a:gd name="T33" fmla="*/ 71 h 144"/>
                <a:gd name="T34" fmla="*/ 102 w 168"/>
                <a:gd name="T35" fmla="*/ 82 h 144"/>
                <a:gd name="T36" fmla="*/ 106 w 168"/>
                <a:gd name="T37" fmla="*/ 80 h 144"/>
                <a:gd name="T38" fmla="*/ 156 w 168"/>
                <a:gd name="T39" fmla="*/ 10 h 144"/>
                <a:gd name="T40" fmla="*/ 162 w 168"/>
                <a:gd name="T41" fmla="*/ 32 h 144"/>
                <a:gd name="T42" fmla="*/ 165 w 168"/>
                <a:gd name="T43" fmla="*/ 34 h 144"/>
                <a:gd name="T44" fmla="*/ 165 w 168"/>
                <a:gd name="T45" fmla="*/ 34 h 144"/>
                <a:gd name="T46" fmla="*/ 167 w 168"/>
                <a:gd name="T47" fmla="*/ 30 h 144"/>
                <a:gd name="T48" fmla="*/ 160 w 168"/>
                <a:gd name="T49" fmla="*/ 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8" h="144">
                  <a:moveTo>
                    <a:pt x="160" y="2"/>
                  </a:moveTo>
                  <a:cubicBezTo>
                    <a:pt x="159" y="1"/>
                    <a:pt x="158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5" y="0"/>
                    <a:pt x="155" y="0"/>
                    <a:pt x="154" y="1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3" y="11"/>
                    <a:pt x="122" y="12"/>
                    <a:pt x="122" y="14"/>
                  </a:cubicBezTo>
                  <a:cubicBezTo>
                    <a:pt x="123" y="15"/>
                    <a:pt x="124" y="16"/>
                    <a:pt x="125" y="16"/>
                  </a:cubicBezTo>
                  <a:cubicBezTo>
                    <a:pt x="126" y="16"/>
                    <a:pt x="126" y="16"/>
                    <a:pt x="126" y="16"/>
                  </a:cubicBezTo>
                  <a:cubicBezTo>
                    <a:pt x="149" y="8"/>
                    <a:pt x="149" y="8"/>
                    <a:pt x="149" y="8"/>
                  </a:cubicBezTo>
                  <a:cubicBezTo>
                    <a:pt x="102" y="74"/>
                    <a:pt x="102" y="74"/>
                    <a:pt x="102" y="74"/>
                  </a:cubicBezTo>
                  <a:cubicBezTo>
                    <a:pt x="52" y="64"/>
                    <a:pt x="52" y="64"/>
                    <a:pt x="52" y="64"/>
                  </a:cubicBezTo>
                  <a:cubicBezTo>
                    <a:pt x="51" y="63"/>
                    <a:pt x="50" y="64"/>
                    <a:pt x="49" y="65"/>
                  </a:cubicBezTo>
                  <a:cubicBezTo>
                    <a:pt x="1" y="139"/>
                    <a:pt x="1" y="139"/>
                    <a:pt x="1" y="139"/>
                  </a:cubicBezTo>
                  <a:cubicBezTo>
                    <a:pt x="0" y="141"/>
                    <a:pt x="0" y="143"/>
                    <a:pt x="2" y="144"/>
                  </a:cubicBezTo>
                  <a:cubicBezTo>
                    <a:pt x="2" y="144"/>
                    <a:pt x="3" y="144"/>
                    <a:pt x="4" y="144"/>
                  </a:cubicBezTo>
                  <a:cubicBezTo>
                    <a:pt x="5" y="144"/>
                    <a:pt x="6" y="144"/>
                    <a:pt x="7" y="143"/>
                  </a:cubicBezTo>
                  <a:cubicBezTo>
                    <a:pt x="53" y="71"/>
                    <a:pt x="53" y="71"/>
                    <a:pt x="53" y="71"/>
                  </a:cubicBezTo>
                  <a:cubicBezTo>
                    <a:pt x="102" y="82"/>
                    <a:pt x="102" y="82"/>
                    <a:pt x="102" y="82"/>
                  </a:cubicBezTo>
                  <a:cubicBezTo>
                    <a:pt x="104" y="82"/>
                    <a:pt x="105" y="81"/>
                    <a:pt x="106" y="80"/>
                  </a:cubicBezTo>
                  <a:cubicBezTo>
                    <a:pt x="156" y="10"/>
                    <a:pt x="156" y="10"/>
                    <a:pt x="156" y="10"/>
                  </a:cubicBezTo>
                  <a:cubicBezTo>
                    <a:pt x="162" y="32"/>
                    <a:pt x="162" y="32"/>
                    <a:pt x="162" y="32"/>
                  </a:cubicBezTo>
                  <a:cubicBezTo>
                    <a:pt x="162" y="33"/>
                    <a:pt x="163" y="34"/>
                    <a:pt x="165" y="34"/>
                  </a:cubicBezTo>
                  <a:cubicBezTo>
                    <a:pt x="165" y="34"/>
                    <a:pt x="165" y="34"/>
                    <a:pt x="165" y="34"/>
                  </a:cubicBezTo>
                  <a:cubicBezTo>
                    <a:pt x="167" y="33"/>
                    <a:pt x="168" y="32"/>
                    <a:pt x="167" y="30"/>
                  </a:cubicBezTo>
                  <a:lnTo>
                    <a:pt x="160" y="2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760539" y="4276100"/>
            <a:ext cx="458701" cy="433622"/>
            <a:chOff x="10587038" y="12349163"/>
            <a:chExt cx="1103312" cy="1042988"/>
          </a:xfrm>
          <a:solidFill>
            <a:schemeClr val="bg1"/>
          </a:solidFill>
        </p:grpSpPr>
        <p:sp>
          <p:nvSpPr>
            <p:cNvPr id="39" name="Freeform 253"/>
            <p:cNvSpPr>
              <a:spLocks noEditPoints="1"/>
            </p:cNvSpPr>
            <p:nvPr/>
          </p:nvSpPr>
          <p:spPr bwMode="auto">
            <a:xfrm>
              <a:off x="10587038" y="12349163"/>
              <a:ext cx="1103312" cy="482600"/>
            </a:xfrm>
            <a:custGeom>
              <a:avLst/>
              <a:gdLst>
                <a:gd name="T0" fmla="*/ 342 w 359"/>
                <a:gd name="T1" fmla="*/ 0 h 157"/>
                <a:gd name="T2" fmla="*/ 18 w 359"/>
                <a:gd name="T3" fmla="*/ 0 h 157"/>
                <a:gd name="T4" fmla="*/ 0 w 359"/>
                <a:gd name="T5" fmla="*/ 17 h 157"/>
                <a:gd name="T6" fmla="*/ 0 w 359"/>
                <a:gd name="T7" fmla="*/ 113 h 157"/>
                <a:gd name="T8" fmla="*/ 18 w 359"/>
                <a:gd name="T9" fmla="*/ 130 h 157"/>
                <a:gd name="T10" fmla="*/ 48 w 359"/>
                <a:gd name="T11" fmla="*/ 130 h 157"/>
                <a:gd name="T12" fmla="*/ 48 w 359"/>
                <a:gd name="T13" fmla="*/ 151 h 157"/>
                <a:gd name="T14" fmla="*/ 52 w 359"/>
                <a:gd name="T15" fmla="*/ 156 h 157"/>
                <a:gd name="T16" fmla="*/ 58 w 359"/>
                <a:gd name="T17" fmla="*/ 156 h 157"/>
                <a:gd name="T18" fmla="*/ 98 w 359"/>
                <a:gd name="T19" fmla="*/ 130 h 157"/>
                <a:gd name="T20" fmla="*/ 154 w 359"/>
                <a:gd name="T21" fmla="*/ 130 h 157"/>
                <a:gd name="T22" fmla="*/ 154 w 359"/>
                <a:gd name="T23" fmla="*/ 151 h 157"/>
                <a:gd name="T24" fmla="*/ 158 w 359"/>
                <a:gd name="T25" fmla="*/ 156 h 157"/>
                <a:gd name="T26" fmla="*/ 164 w 359"/>
                <a:gd name="T27" fmla="*/ 156 h 157"/>
                <a:gd name="T28" fmla="*/ 204 w 359"/>
                <a:gd name="T29" fmla="*/ 130 h 157"/>
                <a:gd name="T30" fmla="*/ 260 w 359"/>
                <a:gd name="T31" fmla="*/ 130 h 157"/>
                <a:gd name="T32" fmla="*/ 301 w 359"/>
                <a:gd name="T33" fmla="*/ 156 h 157"/>
                <a:gd name="T34" fmla="*/ 304 w 359"/>
                <a:gd name="T35" fmla="*/ 157 h 157"/>
                <a:gd name="T36" fmla="*/ 307 w 359"/>
                <a:gd name="T37" fmla="*/ 156 h 157"/>
                <a:gd name="T38" fmla="*/ 310 w 359"/>
                <a:gd name="T39" fmla="*/ 151 h 157"/>
                <a:gd name="T40" fmla="*/ 310 w 359"/>
                <a:gd name="T41" fmla="*/ 130 h 157"/>
                <a:gd name="T42" fmla="*/ 342 w 359"/>
                <a:gd name="T43" fmla="*/ 130 h 157"/>
                <a:gd name="T44" fmla="*/ 359 w 359"/>
                <a:gd name="T45" fmla="*/ 113 h 157"/>
                <a:gd name="T46" fmla="*/ 359 w 359"/>
                <a:gd name="T47" fmla="*/ 17 h 157"/>
                <a:gd name="T48" fmla="*/ 342 w 359"/>
                <a:gd name="T49" fmla="*/ 0 h 157"/>
                <a:gd name="T50" fmla="*/ 347 w 359"/>
                <a:gd name="T51" fmla="*/ 113 h 157"/>
                <a:gd name="T52" fmla="*/ 342 w 359"/>
                <a:gd name="T53" fmla="*/ 118 h 157"/>
                <a:gd name="T54" fmla="*/ 304 w 359"/>
                <a:gd name="T55" fmla="*/ 118 h 157"/>
                <a:gd name="T56" fmla="*/ 298 w 359"/>
                <a:gd name="T57" fmla="*/ 124 h 157"/>
                <a:gd name="T58" fmla="*/ 298 w 359"/>
                <a:gd name="T59" fmla="*/ 139 h 157"/>
                <a:gd name="T60" fmla="*/ 265 w 359"/>
                <a:gd name="T61" fmla="*/ 119 h 157"/>
                <a:gd name="T62" fmla="*/ 262 w 359"/>
                <a:gd name="T63" fmla="*/ 118 h 157"/>
                <a:gd name="T64" fmla="*/ 203 w 359"/>
                <a:gd name="T65" fmla="*/ 118 h 157"/>
                <a:gd name="T66" fmla="*/ 199 w 359"/>
                <a:gd name="T67" fmla="*/ 119 h 157"/>
                <a:gd name="T68" fmla="*/ 167 w 359"/>
                <a:gd name="T69" fmla="*/ 139 h 157"/>
                <a:gd name="T70" fmla="*/ 167 w 359"/>
                <a:gd name="T71" fmla="*/ 124 h 157"/>
                <a:gd name="T72" fmla="*/ 161 w 359"/>
                <a:gd name="T73" fmla="*/ 118 h 157"/>
                <a:gd name="T74" fmla="*/ 97 w 359"/>
                <a:gd name="T75" fmla="*/ 118 h 157"/>
                <a:gd name="T76" fmla="*/ 93 w 359"/>
                <a:gd name="T77" fmla="*/ 119 h 157"/>
                <a:gd name="T78" fmla="*/ 61 w 359"/>
                <a:gd name="T79" fmla="*/ 139 h 157"/>
                <a:gd name="T80" fmla="*/ 61 w 359"/>
                <a:gd name="T81" fmla="*/ 124 h 157"/>
                <a:gd name="T82" fmla="*/ 55 w 359"/>
                <a:gd name="T83" fmla="*/ 118 h 157"/>
                <a:gd name="T84" fmla="*/ 18 w 359"/>
                <a:gd name="T85" fmla="*/ 118 h 157"/>
                <a:gd name="T86" fmla="*/ 12 w 359"/>
                <a:gd name="T87" fmla="*/ 113 h 157"/>
                <a:gd name="T88" fmla="*/ 12 w 359"/>
                <a:gd name="T89" fmla="*/ 17 h 157"/>
                <a:gd name="T90" fmla="*/ 18 w 359"/>
                <a:gd name="T91" fmla="*/ 12 h 157"/>
                <a:gd name="T92" fmla="*/ 342 w 359"/>
                <a:gd name="T93" fmla="*/ 12 h 157"/>
                <a:gd name="T94" fmla="*/ 347 w 359"/>
                <a:gd name="T95" fmla="*/ 17 h 157"/>
                <a:gd name="T96" fmla="*/ 347 w 359"/>
                <a:gd name="T97" fmla="*/ 11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59" h="157">
                  <a:moveTo>
                    <a:pt x="342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22"/>
                    <a:pt x="8" y="130"/>
                    <a:pt x="18" y="130"/>
                  </a:cubicBezTo>
                  <a:cubicBezTo>
                    <a:pt x="48" y="130"/>
                    <a:pt x="48" y="130"/>
                    <a:pt x="48" y="130"/>
                  </a:cubicBezTo>
                  <a:cubicBezTo>
                    <a:pt x="48" y="151"/>
                    <a:pt x="48" y="151"/>
                    <a:pt x="48" y="151"/>
                  </a:cubicBezTo>
                  <a:cubicBezTo>
                    <a:pt x="48" y="153"/>
                    <a:pt x="50" y="155"/>
                    <a:pt x="52" y="156"/>
                  </a:cubicBezTo>
                  <a:cubicBezTo>
                    <a:pt x="54" y="157"/>
                    <a:pt x="56" y="157"/>
                    <a:pt x="58" y="156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154" y="130"/>
                    <a:pt x="154" y="130"/>
                    <a:pt x="154" y="130"/>
                  </a:cubicBezTo>
                  <a:cubicBezTo>
                    <a:pt x="154" y="151"/>
                    <a:pt x="154" y="151"/>
                    <a:pt x="154" y="151"/>
                  </a:cubicBezTo>
                  <a:cubicBezTo>
                    <a:pt x="154" y="153"/>
                    <a:pt x="156" y="155"/>
                    <a:pt x="158" y="156"/>
                  </a:cubicBezTo>
                  <a:cubicBezTo>
                    <a:pt x="160" y="157"/>
                    <a:pt x="162" y="157"/>
                    <a:pt x="164" y="156"/>
                  </a:cubicBezTo>
                  <a:cubicBezTo>
                    <a:pt x="204" y="130"/>
                    <a:pt x="204" y="130"/>
                    <a:pt x="204" y="130"/>
                  </a:cubicBezTo>
                  <a:cubicBezTo>
                    <a:pt x="260" y="130"/>
                    <a:pt x="260" y="130"/>
                    <a:pt x="260" y="130"/>
                  </a:cubicBezTo>
                  <a:cubicBezTo>
                    <a:pt x="301" y="156"/>
                    <a:pt x="301" y="156"/>
                    <a:pt x="301" y="156"/>
                  </a:cubicBezTo>
                  <a:cubicBezTo>
                    <a:pt x="302" y="157"/>
                    <a:pt x="303" y="157"/>
                    <a:pt x="304" y="157"/>
                  </a:cubicBezTo>
                  <a:cubicBezTo>
                    <a:pt x="305" y="157"/>
                    <a:pt x="306" y="157"/>
                    <a:pt x="307" y="156"/>
                  </a:cubicBezTo>
                  <a:cubicBezTo>
                    <a:pt x="309" y="155"/>
                    <a:pt x="310" y="153"/>
                    <a:pt x="310" y="151"/>
                  </a:cubicBezTo>
                  <a:cubicBezTo>
                    <a:pt x="310" y="130"/>
                    <a:pt x="310" y="130"/>
                    <a:pt x="310" y="130"/>
                  </a:cubicBezTo>
                  <a:cubicBezTo>
                    <a:pt x="342" y="130"/>
                    <a:pt x="342" y="130"/>
                    <a:pt x="342" y="130"/>
                  </a:cubicBezTo>
                  <a:cubicBezTo>
                    <a:pt x="351" y="130"/>
                    <a:pt x="359" y="122"/>
                    <a:pt x="359" y="113"/>
                  </a:cubicBezTo>
                  <a:cubicBezTo>
                    <a:pt x="359" y="17"/>
                    <a:pt x="359" y="17"/>
                    <a:pt x="359" y="17"/>
                  </a:cubicBezTo>
                  <a:cubicBezTo>
                    <a:pt x="359" y="8"/>
                    <a:pt x="351" y="0"/>
                    <a:pt x="342" y="0"/>
                  </a:cubicBezTo>
                  <a:close/>
                  <a:moveTo>
                    <a:pt x="347" y="113"/>
                  </a:moveTo>
                  <a:cubicBezTo>
                    <a:pt x="347" y="115"/>
                    <a:pt x="345" y="118"/>
                    <a:pt x="342" y="118"/>
                  </a:cubicBezTo>
                  <a:cubicBezTo>
                    <a:pt x="304" y="118"/>
                    <a:pt x="304" y="118"/>
                    <a:pt x="304" y="118"/>
                  </a:cubicBezTo>
                  <a:cubicBezTo>
                    <a:pt x="300" y="118"/>
                    <a:pt x="298" y="121"/>
                    <a:pt x="298" y="124"/>
                  </a:cubicBezTo>
                  <a:cubicBezTo>
                    <a:pt x="298" y="139"/>
                    <a:pt x="298" y="139"/>
                    <a:pt x="298" y="139"/>
                  </a:cubicBezTo>
                  <a:cubicBezTo>
                    <a:pt x="265" y="119"/>
                    <a:pt x="265" y="119"/>
                    <a:pt x="265" y="119"/>
                  </a:cubicBezTo>
                  <a:cubicBezTo>
                    <a:pt x="264" y="118"/>
                    <a:pt x="263" y="118"/>
                    <a:pt x="262" y="118"/>
                  </a:cubicBezTo>
                  <a:cubicBezTo>
                    <a:pt x="203" y="118"/>
                    <a:pt x="203" y="118"/>
                    <a:pt x="203" y="118"/>
                  </a:cubicBezTo>
                  <a:cubicBezTo>
                    <a:pt x="201" y="118"/>
                    <a:pt x="200" y="118"/>
                    <a:pt x="199" y="119"/>
                  </a:cubicBezTo>
                  <a:cubicBezTo>
                    <a:pt x="167" y="139"/>
                    <a:pt x="167" y="139"/>
                    <a:pt x="167" y="139"/>
                  </a:cubicBezTo>
                  <a:cubicBezTo>
                    <a:pt x="167" y="124"/>
                    <a:pt x="167" y="124"/>
                    <a:pt x="167" y="124"/>
                  </a:cubicBezTo>
                  <a:cubicBezTo>
                    <a:pt x="167" y="121"/>
                    <a:pt x="164" y="118"/>
                    <a:pt x="161" y="118"/>
                  </a:cubicBezTo>
                  <a:cubicBezTo>
                    <a:pt x="97" y="118"/>
                    <a:pt x="97" y="118"/>
                    <a:pt x="97" y="118"/>
                  </a:cubicBezTo>
                  <a:cubicBezTo>
                    <a:pt x="95" y="118"/>
                    <a:pt x="94" y="118"/>
                    <a:pt x="93" y="119"/>
                  </a:cubicBezTo>
                  <a:cubicBezTo>
                    <a:pt x="61" y="139"/>
                    <a:pt x="61" y="139"/>
                    <a:pt x="61" y="139"/>
                  </a:cubicBezTo>
                  <a:cubicBezTo>
                    <a:pt x="61" y="124"/>
                    <a:pt x="61" y="124"/>
                    <a:pt x="61" y="124"/>
                  </a:cubicBezTo>
                  <a:cubicBezTo>
                    <a:pt x="61" y="121"/>
                    <a:pt x="58" y="118"/>
                    <a:pt x="55" y="118"/>
                  </a:cubicBezTo>
                  <a:cubicBezTo>
                    <a:pt x="18" y="118"/>
                    <a:pt x="18" y="118"/>
                    <a:pt x="18" y="118"/>
                  </a:cubicBezTo>
                  <a:cubicBezTo>
                    <a:pt x="15" y="118"/>
                    <a:pt x="12" y="115"/>
                    <a:pt x="12" y="113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4"/>
                    <a:pt x="15" y="12"/>
                    <a:pt x="18" y="12"/>
                  </a:cubicBezTo>
                  <a:cubicBezTo>
                    <a:pt x="342" y="12"/>
                    <a:pt x="342" y="12"/>
                    <a:pt x="342" y="12"/>
                  </a:cubicBezTo>
                  <a:cubicBezTo>
                    <a:pt x="345" y="12"/>
                    <a:pt x="347" y="14"/>
                    <a:pt x="347" y="17"/>
                  </a:cubicBezTo>
                  <a:lnTo>
                    <a:pt x="347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40" name="Freeform 254"/>
            <p:cNvSpPr>
              <a:spLocks noEditPoints="1"/>
            </p:cNvSpPr>
            <p:nvPr/>
          </p:nvSpPr>
          <p:spPr bwMode="auto">
            <a:xfrm>
              <a:off x="10614025" y="12873038"/>
              <a:ext cx="295275" cy="519113"/>
            </a:xfrm>
            <a:custGeom>
              <a:avLst/>
              <a:gdLst>
                <a:gd name="T0" fmla="*/ 71 w 96"/>
                <a:gd name="T1" fmla="*/ 85 h 169"/>
                <a:gd name="T2" fmla="*/ 93 w 96"/>
                <a:gd name="T3" fmla="*/ 45 h 169"/>
                <a:gd name="T4" fmla="*/ 48 w 96"/>
                <a:gd name="T5" fmla="*/ 0 h 169"/>
                <a:gd name="T6" fmla="*/ 2 w 96"/>
                <a:gd name="T7" fmla="*/ 45 h 169"/>
                <a:gd name="T8" fmla="*/ 24 w 96"/>
                <a:gd name="T9" fmla="*/ 85 h 169"/>
                <a:gd name="T10" fmla="*/ 0 w 96"/>
                <a:gd name="T11" fmla="*/ 127 h 169"/>
                <a:gd name="T12" fmla="*/ 0 w 96"/>
                <a:gd name="T13" fmla="*/ 163 h 169"/>
                <a:gd name="T14" fmla="*/ 6 w 96"/>
                <a:gd name="T15" fmla="*/ 169 h 169"/>
                <a:gd name="T16" fmla="*/ 90 w 96"/>
                <a:gd name="T17" fmla="*/ 169 h 169"/>
                <a:gd name="T18" fmla="*/ 96 w 96"/>
                <a:gd name="T19" fmla="*/ 163 h 169"/>
                <a:gd name="T20" fmla="*/ 96 w 96"/>
                <a:gd name="T21" fmla="*/ 127 h 169"/>
                <a:gd name="T22" fmla="*/ 71 w 96"/>
                <a:gd name="T23" fmla="*/ 85 h 169"/>
                <a:gd name="T24" fmla="*/ 14 w 96"/>
                <a:gd name="T25" fmla="*/ 45 h 169"/>
                <a:gd name="T26" fmla="*/ 48 w 96"/>
                <a:gd name="T27" fmla="*/ 12 h 169"/>
                <a:gd name="T28" fmla="*/ 81 w 96"/>
                <a:gd name="T29" fmla="*/ 45 h 169"/>
                <a:gd name="T30" fmla="*/ 48 w 96"/>
                <a:gd name="T31" fmla="*/ 79 h 169"/>
                <a:gd name="T32" fmla="*/ 14 w 96"/>
                <a:gd name="T33" fmla="*/ 45 h 169"/>
                <a:gd name="T34" fmla="*/ 83 w 96"/>
                <a:gd name="T35" fmla="*/ 157 h 169"/>
                <a:gd name="T36" fmla="*/ 83 w 96"/>
                <a:gd name="T37" fmla="*/ 157 h 169"/>
                <a:gd name="T38" fmla="*/ 12 w 96"/>
                <a:gd name="T39" fmla="*/ 157 h 169"/>
                <a:gd name="T40" fmla="*/ 12 w 96"/>
                <a:gd name="T41" fmla="*/ 127 h 169"/>
                <a:gd name="T42" fmla="*/ 48 w 96"/>
                <a:gd name="T43" fmla="*/ 91 h 169"/>
                <a:gd name="T44" fmla="*/ 83 w 96"/>
                <a:gd name="T45" fmla="*/ 127 h 169"/>
                <a:gd name="T46" fmla="*/ 83 w 96"/>
                <a:gd name="T47" fmla="*/ 15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6" h="169">
                  <a:moveTo>
                    <a:pt x="71" y="85"/>
                  </a:moveTo>
                  <a:cubicBezTo>
                    <a:pt x="84" y="77"/>
                    <a:pt x="93" y="62"/>
                    <a:pt x="93" y="45"/>
                  </a:cubicBezTo>
                  <a:cubicBezTo>
                    <a:pt x="93" y="20"/>
                    <a:pt x="73" y="0"/>
                    <a:pt x="48" y="0"/>
                  </a:cubicBezTo>
                  <a:cubicBezTo>
                    <a:pt x="22" y="0"/>
                    <a:pt x="2" y="20"/>
                    <a:pt x="2" y="45"/>
                  </a:cubicBezTo>
                  <a:cubicBezTo>
                    <a:pt x="2" y="62"/>
                    <a:pt x="11" y="77"/>
                    <a:pt x="24" y="85"/>
                  </a:cubicBezTo>
                  <a:cubicBezTo>
                    <a:pt x="10" y="93"/>
                    <a:pt x="0" y="109"/>
                    <a:pt x="0" y="127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6"/>
                    <a:pt x="2" y="169"/>
                    <a:pt x="6" y="169"/>
                  </a:cubicBezTo>
                  <a:cubicBezTo>
                    <a:pt x="90" y="169"/>
                    <a:pt x="90" y="169"/>
                    <a:pt x="90" y="169"/>
                  </a:cubicBezTo>
                  <a:cubicBezTo>
                    <a:pt x="93" y="169"/>
                    <a:pt x="96" y="166"/>
                    <a:pt x="96" y="163"/>
                  </a:cubicBezTo>
                  <a:cubicBezTo>
                    <a:pt x="96" y="127"/>
                    <a:pt x="96" y="127"/>
                    <a:pt x="96" y="127"/>
                  </a:cubicBezTo>
                  <a:cubicBezTo>
                    <a:pt x="96" y="109"/>
                    <a:pt x="86" y="93"/>
                    <a:pt x="71" y="85"/>
                  </a:cubicBezTo>
                  <a:close/>
                  <a:moveTo>
                    <a:pt x="14" y="45"/>
                  </a:moveTo>
                  <a:cubicBezTo>
                    <a:pt x="14" y="27"/>
                    <a:pt x="29" y="12"/>
                    <a:pt x="48" y="12"/>
                  </a:cubicBezTo>
                  <a:cubicBezTo>
                    <a:pt x="66" y="12"/>
                    <a:pt x="81" y="27"/>
                    <a:pt x="81" y="45"/>
                  </a:cubicBezTo>
                  <a:cubicBezTo>
                    <a:pt x="81" y="64"/>
                    <a:pt x="66" y="79"/>
                    <a:pt x="48" y="79"/>
                  </a:cubicBezTo>
                  <a:cubicBezTo>
                    <a:pt x="29" y="79"/>
                    <a:pt x="14" y="64"/>
                    <a:pt x="14" y="45"/>
                  </a:cubicBezTo>
                  <a:close/>
                  <a:moveTo>
                    <a:pt x="83" y="157"/>
                  </a:moveTo>
                  <a:cubicBezTo>
                    <a:pt x="83" y="157"/>
                    <a:pt x="83" y="157"/>
                    <a:pt x="83" y="157"/>
                  </a:cubicBezTo>
                  <a:cubicBezTo>
                    <a:pt x="12" y="157"/>
                    <a:pt x="12" y="157"/>
                    <a:pt x="12" y="157"/>
                  </a:cubicBezTo>
                  <a:cubicBezTo>
                    <a:pt x="12" y="127"/>
                    <a:pt x="12" y="127"/>
                    <a:pt x="12" y="127"/>
                  </a:cubicBezTo>
                  <a:cubicBezTo>
                    <a:pt x="12" y="107"/>
                    <a:pt x="28" y="91"/>
                    <a:pt x="48" y="91"/>
                  </a:cubicBezTo>
                  <a:cubicBezTo>
                    <a:pt x="67" y="91"/>
                    <a:pt x="83" y="107"/>
                    <a:pt x="83" y="127"/>
                  </a:cubicBezTo>
                  <a:cubicBezTo>
                    <a:pt x="83" y="157"/>
                    <a:pt x="83" y="157"/>
                    <a:pt x="83" y="1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41" name="Freeform 255"/>
            <p:cNvSpPr>
              <a:spLocks/>
            </p:cNvSpPr>
            <p:nvPr/>
          </p:nvSpPr>
          <p:spPr bwMode="auto">
            <a:xfrm>
              <a:off x="10691813" y="12982576"/>
              <a:ext cx="39687" cy="39688"/>
            </a:xfrm>
            <a:custGeom>
              <a:avLst/>
              <a:gdLst>
                <a:gd name="T0" fmla="*/ 12 w 13"/>
                <a:gd name="T1" fmla="*/ 4 h 13"/>
                <a:gd name="T2" fmla="*/ 6 w 13"/>
                <a:gd name="T3" fmla="*/ 0 h 13"/>
                <a:gd name="T4" fmla="*/ 0 w 13"/>
                <a:gd name="T5" fmla="*/ 4 h 13"/>
                <a:gd name="T6" fmla="*/ 2 w 13"/>
                <a:gd name="T7" fmla="*/ 11 h 13"/>
                <a:gd name="T8" fmla="*/ 10 w 13"/>
                <a:gd name="T9" fmla="*/ 11 h 13"/>
                <a:gd name="T10" fmla="*/ 12 w 13"/>
                <a:gd name="T11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3">
                  <a:moveTo>
                    <a:pt x="12" y="4"/>
                  </a:moveTo>
                  <a:cubicBezTo>
                    <a:pt x="11" y="2"/>
                    <a:pt x="9" y="0"/>
                    <a:pt x="6" y="0"/>
                  </a:cubicBezTo>
                  <a:cubicBezTo>
                    <a:pt x="4" y="0"/>
                    <a:pt x="1" y="2"/>
                    <a:pt x="0" y="4"/>
                  </a:cubicBezTo>
                  <a:cubicBezTo>
                    <a:pt x="0" y="7"/>
                    <a:pt x="0" y="10"/>
                    <a:pt x="2" y="11"/>
                  </a:cubicBezTo>
                  <a:cubicBezTo>
                    <a:pt x="5" y="13"/>
                    <a:pt x="7" y="13"/>
                    <a:pt x="10" y="11"/>
                  </a:cubicBezTo>
                  <a:cubicBezTo>
                    <a:pt x="12" y="10"/>
                    <a:pt x="13" y="7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42" name="Rectangle 256"/>
            <p:cNvSpPr>
              <a:spLocks noChangeArrowheads="1"/>
            </p:cNvSpPr>
            <p:nvPr/>
          </p:nvSpPr>
          <p:spPr bwMode="auto">
            <a:xfrm>
              <a:off x="10728325" y="12995276"/>
              <a:ext cx="1587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43" name="Freeform 257"/>
            <p:cNvSpPr>
              <a:spLocks/>
            </p:cNvSpPr>
            <p:nvPr/>
          </p:nvSpPr>
          <p:spPr bwMode="auto">
            <a:xfrm>
              <a:off x="10728325" y="1299527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44" name="Freeform 258"/>
            <p:cNvSpPr>
              <a:spLocks/>
            </p:cNvSpPr>
            <p:nvPr/>
          </p:nvSpPr>
          <p:spPr bwMode="auto">
            <a:xfrm>
              <a:off x="10728325" y="1299527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45" name="Freeform 259"/>
            <p:cNvSpPr>
              <a:spLocks/>
            </p:cNvSpPr>
            <p:nvPr/>
          </p:nvSpPr>
          <p:spPr bwMode="auto">
            <a:xfrm>
              <a:off x="10829925" y="1299527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46" name="Rectangle 260"/>
            <p:cNvSpPr>
              <a:spLocks noChangeArrowheads="1"/>
            </p:cNvSpPr>
            <p:nvPr/>
          </p:nvSpPr>
          <p:spPr bwMode="auto">
            <a:xfrm>
              <a:off x="10829925" y="12995276"/>
              <a:ext cx="1587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47" name="Freeform 261"/>
            <p:cNvSpPr>
              <a:spLocks/>
            </p:cNvSpPr>
            <p:nvPr/>
          </p:nvSpPr>
          <p:spPr bwMode="auto">
            <a:xfrm>
              <a:off x="10790238" y="12979401"/>
              <a:ext cx="42862" cy="42863"/>
            </a:xfrm>
            <a:custGeom>
              <a:avLst/>
              <a:gdLst>
                <a:gd name="T0" fmla="*/ 11 w 14"/>
                <a:gd name="T1" fmla="*/ 12 h 14"/>
                <a:gd name="T2" fmla="*/ 13 w 14"/>
                <a:gd name="T3" fmla="*/ 5 h 14"/>
                <a:gd name="T4" fmla="*/ 13 w 14"/>
                <a:gd name="T5" fmla="*/ 5 h 14"/>
                <a:gd name="T6" fmla="*/ 4 w 14"/>
                <a:gd name="T7" fmla="*/ 2 h 14"/>
                <a:gd name="T8" fmla="*/ 3 w 14"/>
                <a:gd name="T9" fmla="*/ 12 h 14"/>
                <a:gd name="T10" fmla="*/ 11 w 14"/>
                <a:gd name="T11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4">
                  <a:moveTo>
                    <a:pt x="11" y="12"/>
                  </a:moveTo>
                  <a:cubicBezTo>
                    <a:pt x="13" y="11"/>
                    <a:pt x="14" y="8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1" y="2"/>
                    <a:pt x="7" y="0"/>
                    <a:pt x="4" y="2"/>
                  </a:cubicBezTo>
                  <a:cubicBezTo>
                    <a:pt x="1" y="4"/>
                    <a:pt x="0" y="9"/>
                    <a:pt x="3" y="12"/>
                  </a:cubicBezTo>
                  <a:cubicBezTo>
                    <a:pt x="5" y="14"/>
                    <a:pt x="8" y="14"/>
                    <a:pt x="1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48" name="Freeform 262"/>
            <p:cNvSpPr>
              <a:spLocks/>
            </p:cNvSpPr>
            <p:nvPr/>
          </p:nvSpPr>
          <p:spPr bwMode="auto">
            <a:xfrm>
              <a:off x="10829925" y="1299527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49" name="Freeform 263"/>
            <p:cNvSpPr>
              <a:spLocks noEditPoints="1"/>
            </p:cNvSpPr>
            <p:nvPr/>
          </p:nvSpPr>
          <p:spPr bwMode="auto">
            <a:xfrm>
              <a:off x="10991850" y="12873038"/>
              <a:ext cx="295275" cy="519113"/>
            </a:xfrm>
            <a:custGeom>
              <a:avLst/>
              <a:gdLst>
                <a:gd name="T0" fmla="*/ 71 w 96"/>
                <a:gd name="T1" fmla="*/ 85 h 169"/>
                <a:gd name="T2" fmla="*/ 94 w 96"/>
                <a:gd name="T3" fmla="*/ 45 h 169"/>
                <a:gd name="T4" fmla="*/ 48 w 96"/>
                <a:gd name="T5" fmla="*/ 0 h 169"/>
                <a:gd name="T6" fmla="*/ 2 w 96"/>
                <a:gd name="T7" fmla="*/ 45 h 169"/>
                <a:gd name="T8" fmla="*/ 25 w 96"/>
                <a:gd name="T9" fmla="*/ 85 h 169"/>
                <a:gd name="T10" fmla="*/ 0 w 96"/>
                <a:gd name="T11" fmla="*/ 127 h 169"/>
                <a:gd name="T12" fmla="*/ 0 w 96"/>
                <a:gd name="T13" fmla="*/ 163 h 169"/>
                <a:gd name="T14" fmla="*/ 6 w 96"/>
                <a:gd name="T15" fmla="*/ 169 h 169"/>
                <a:gd name="T16" fmla="*/ 90 w 96"/>
                <a:gd name="T17" fmla="*/ 169 h 169"/>
                <a:gd name="T18" fmla="*/ 96 w 96"/>
                <a:gd name="T19" fmla="*/ 163 h 169"/>
                <a:gd name="T20" fmla="*/ 96 w 96"/>
                <a:gd name="T21" fmla="*/ 127 h 169"/>
                <a:gd name="T22" fmla="*/ 71 w 96"/>
                <a:gd name="T23" fmla="*/ 85 h 169"/>
                <a:gd name="T24" fmla="*/ 14 w 96"/>
                <a:gd name="T25" fmla="*/ 45 h 169"/>
                <a:gd name="T26" fmla="*/ 48 w 96"/>
                <a:gd name="T27" fmla="*/ 12 h 169"/>
                <a:gd name="T28" fmla="*/ 81 w 96"/>
                <a:gd name="T29" fmla="*/ 45 h 169"/>
                <a:gd name="T30" fmla="*/ 48 w 96"/>
                <a:gd name="T31" fmla="*/ 79 h 169"/>
                <a:gd name="T32" fmla="*/ 14 w 96"/>
                <a:gd name="T33" fmla="*/ 45 h 169"/>
                <a:gd name="T34" fmla="*/ 83 w 96"/>
                <a:gd name="T35" fmla="*/ 157 h 169"/>
                <a:gd name="T36" fmla="*/ 12 w 96"/>
                <a:gd name="T37" fmla="*/ 157 h 169"/>
                <a:gd name="T38" fmla="*/ 12 w 96"/>
                <a:gd name="T39" fmla="*/ 127 h 169"/>
                <a:gd name="T40" fmla="*/ 48 w 96"/>
                <a:gd name="T41" fmla="*/ 91 h 169"/>
                <a:gd name="T42" fmla="*/ 83 w 96"/>
                <a:gd name="T43" fmla="*/ 127 h 169"/>
                <a:gd name="T44" fmla="*/ 83 w 96"/>
                <a:gd name="T45" fmla="*/ 15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169">
                  <a:moveTo>
                    <a:pt x="71" y="85"/>
                  </a:moveTo>
                  <a:cubicBezTo>
                    <a:pt x="84" y="77"/>
                    <a:pt x="94" y="62"/>
                    <a:pt x="94" y="45"/>
                  </a:cubicBezTo>
                  <a:cubicBezTo>
                    <a:pt x="94" y="20"/>
                    <a:pt x="73" y="0"/>
                    <a:pt x="48" y="0"/>
                  </a:cubicBezTo>
                  <a:cubicBezTo>
                    <a:pt x="22" y="0"/>
                    <a:pt x="2" y="20"/>
                    <a:pt x="2" y="45"/>
                  </a:cubicBezTo>
                  <a:cubicBezTo>
                    <a:pt x="2" y="62"/>
                    <a:pt x="11" y="77"/>
                    <a:pt x="25" y="85"/>
                  </a:cubicBezTo>
                  <a:cubicBezTo>
                    <a:pt x="10" y="93"/>
                    <a:pt x="0" y="109"/>
                    <a:pt x="0" y="127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6"/>
                    <a:pt x="2" y="169"/>
                    <a:pt x="6" y="169"/>
                  </a:cubicBezTo>
                  <a:cubicBezTo>
                    <a:pt x="90" y="169"/>
                    <a:pt x="90" y="169"/>
                    <a:pt x="90" y="169"/>
                  </a:cubicBezTo>
                  <a:cubicBezTo>
                    <a:pt x="93" y="169"/>
                    <a:pt x="96" y="166"/>
                    <a:pt x="96" y="163"/>
                  </a:cubicBezTo>
                  <a:cubicBezTo>
                    <a:pt x="96" y="127"/>
                    <a:pt x="96" y="127"/>
                    <a:pt x="96" y="127"/>
                  </a:cubicBezTo>
                  <a:cubicBezTo>
                    <a:pt x="96" y="109"/>
                    <a:pt x="86" y="93"/>
                    <a:pt x="71" y="85"/>
                  </a:cubicBezTo>
                  <a:close/>
                  <a:moveTo>
                    <a:pt x="14" y="45"/>
                  </a:moveTo>
                  <a:cubicBezTo>
                    <a:pt x="14" y="27"/>
                    <a:pt x="29" y="12"/>
                    <a:pt x="48" y="12"/>
                  </a:cubicBezTo>
                  <a:cubicBezTo>
                    <a:pt x="66" y="12"/>
                    <a:pt x="81" y="27"/>
                    <a:pt x="81" y="45"/>
                  </a:cubicBezTo>
                  <a:cubicBezTo>
                    <a:pt x="81" y="64"/>
                    <a:pt x="66" y="79"/>
                    <a:pt x="48" y="79"/>
                  </a:cubicBezTo>
                  <a:cubicBezTo>
                    <a:pt x="29" y="79"/>
                    <a:pt x="14" y="64"/>
                    <a:pt x="14" y="45"/>
                  </a:cubicBezTo>
                  <a:close/>
                  <a:moveTo>
                    <a:pt x="83" y="157"/>
                  </a:moveTo>
                  <a:cubicBezTo>
                    <a:pt x="12" y="157"/>
                    <a:pt x="12" y="157"/>
                    <a:pt x="12" y="157"/>
                  </a:cubicBezTo>
                  <a:cubicBezTo>
                    <a:pt x="12" y="127"/>
                    <a:pt x="12" y="127"/>
                    <a:pt x="12" y="127"/>
                  </a:cubicBezTo>
                  <a:cubicBezTo>
                    <a:pt x="12" y="107"/>
                    <a:pt x="28" y="91"/>
                    <a:pt x="48" y="91"/>
                  </a:cubicBezTo>
                  <a:cubicBezTo>
                    <a:pt x="67" y="91"/>
                    <a:pt x="83" y="107"/>
                    <a:pt x="83" y="127"/>
                  </a:cubicBezTo>
                  <a:lnTo>
                    <a:pt x="83" y="1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50" name="Freeform 264"/>
            <p:cNvSpPr>
              <a:spLocks/>
            </p:cNvSpPr>
            <p:nvPr/>
          </p:nvSpPr>
          <p:spPr bwMode="auto">
            <a:xfrm>
              <a:off x="11066463" y="12979401"/>
              <a:ext cx="42862" cy="42863"/>
            </a:xfrm>
            <a:custGeom>
              <a:avLst/>
              <a:gdLst>
                <a:gd name="T0" fmla="*/ 4 w 14"/>
                <a:gd name="T1" fmla="*/ 2 h 14"/>
                <a:gd name="T2" fmla="*/ 3 w 14"/>
                <a:gd name="T3" fmla="*/ 12 h 14"/>
                <a:gd name="T4" fmla="*/ 11 w 14"/>
                <a:gd name="T5" fmla="*/ 12 h 14"/>
                <a:gd name="T6" fmla="*/ 13 w 14"/>
                <a:gd name="T7" fmla="*/ 5 h 14"/>
                <a:gd name="T8" fmla="*/ 4 w 14"/>
                <a:gd name="T9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4" y="2"/>
                  </a:moveTo>
                  <a:cubicBezTo>
                    <a:pt x="1" y="4"/>
                    <a:pt x="0" y="9"/>
                    <a:pt x="3" y="12"/>
                  </a:cubicBezTo>
                  <a:cubicBezTo>
                    <a:pt x="5" y="14"/>
                    <a:pt x="8" y="14"/>
                    <a:pt x="11" y="12"/>
                  </a:cubicBezTo>
                  <a:cubicBezTo>
                    <a:pt x="13" y="11"/>
                    <a:pt x="14" y="8"/>
                    <a:pt x="13" y="5"/>
                  </a:cubicBezTo>
                  <a:cubicBezTo>
                    <a:pt x="12" y="2"/>
                    <a:pt x="8" y="0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51" name="Line 265"/>
            <p:cNvSpPr>
              <a:spLocks noChangeShapeType="1"/>
            </p:cNvSpPr>
            <p:nvPr/>
          </p:nvSpPr>
          <p:spPr bwMode="auto">
            <a:xfrm>
              <a:off x="11106150" y="12995276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52" name="Line 266"/>
            <p:cNvSpPr>
              <a:spLocks noChangeShapeType="1"/>
            </p:cNvSpPr>
            <p:nvPr/>
          </p:nvSpPr>
          <p:spPr bwMode="auto">
            <a:xfrm>
              <a:off x="11106150" y="12995276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53" name="Freeform 267"/>
            <p:cNvSpPr>
              <a:spLocks/>
            </p:cNvSpPr>
            <p:nvPr/>
          </p:nvSpPr>
          <p:spPr bwMode="auto">
            <a:xfrm>
              <a:off x="11168063" y="12979401"/>
              <a:ext cx="42862" cy="42863"/>
            </a:xfrm>
            <a:custGeom>
              <a:avLst/>
              <a:gdLst>
                <a:gd name="T0" fmla="*/ 11 w 14"/>
                <a:gd name="T1" fmla="*/ 12 h 14"/>
                <a:gd name="T2" fmla="*/ 13 w 14"/>
                <a:gd name="T3" fmla="*/ 5 h 14"/>
                <a:gd name="T4" fmla="*/ 13 w 14"/>
                <a:gd name="T5" fmla="*/ 5 h 14"/>
                <a:gd name="T6" fmla="*/ 4 w 14"/>
                <a:gd name="T7" fmla="*/ 2 h 14"/>
                <a:gd name="T8" fmla="*/ 3 w 14"/>
                <a:gd name="T9" fmla="*/ 12 h 14"/>
                <a:gd name="T10" fmla="*/ 11 w 14"/>
                <a:gd name="T11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4">
                  <a:moveTo>
                    <a:pt x="11" y="12"/>
                  </a:moveTo>
                  <a:cubicBezTo>
                    <a:pt x="13" y="11"/>
                    <a:pt x="14" y="8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1" y="2"/>
                    <a:pt x="7" y="0"/>
                    <a:pt x="4" y="2"/>
                  </a:cubicBezTo>
                  <a:cubicBezTo>
                    <a:pt x="1" y="4"/>
                    <a:pt x="0" y="9"/>
                    <a:pt x="3" y="12"/>
                  </a:cubicBezTo>
                  <a:cubicBezTo>
                    <a:pt x="5" y="14"/>
                    <a:pt x="8" y="14"/>
                    <a:pt x="1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54" name="Freeform 268"/>
            <p:cNvSpPr>
              <a:spLocks/>
            </p:cNvSpPr>
            <p:nvPr/>
          </p:nvSpPr>
          <p:spPr bwMode="auto">
            <a:xfrm>
              <a:off x="11207750" y="1299527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55" name="Freeform 269"/>
            <p:cNvSpPr>
              <a:spLocks/>
            </p:cNvSpPr>
            <p:nvPr/>
          </p:nvSpPr>
          <p:spPr bwMode="auto">
            <a:xfrm>
              <a:off x="11207750" y="1299527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56" name="Rectangle 270"/>
            <p:cNvSpPr>
              <a:spLocks noChangeArrowheads="1"/>
            </p:cNvSpPr>
            <p:nvPr/>
          </p:nvSpPr>
          <p:spPr bwMode="auto">
            <a:xfrm>
              <a:off x="11207750" y="12995276"/>
              <a:ext cx="1587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57" name="Freeform 271"/>
            <p:cNvSpPr>
              <a:spLocks noEditPoints="1"/>
            </p:cNvSpPr>
            <p:nvPr/>
          </p:nvSpPr>
          <p:spPr bwMode="auto">
            <a:xfrm>
              <a:off x="11371263" y="12873038"/>
              <a:ext cx="293687" cy="519113"/>
            </a:xfrm>
            <a:custGeom>
              <a:avLst/>
              <a:gdLst>
                <a:gd name="T0" fmla="*/ 71 w 96"/>
                <a:gd name="T1" fmla="*/ 85 h 169"/>
                <a:gd name="T2" fmla="*/ 94 w 96"/>
                <a:gd name="T3" fmla="*/ 45 h 169"/>
                <a:gd name="T4" fmla="*/ 48 w 96"/>
                <a:gd name="T5" fmla="*/ 0 h 169"/>
                <a:gd name="T6" fmla="*/ 2 w 96"/>
                <a:gd name="T7" fmla="*/ 45 h 169"/>
                <a:gd name="T8" fmla="*/ 25 w 96"/>
                <a:gd name="T9" fmla="*/ 85 h 169"/>
                <a:gd name="T10" fmla="*/ 0 w 96"/>
                <a:gd name="T11" fmla="*/ 127 h 169"/>
                <a:gd name="T12" fmla="*/ 0 w 96"/>
                <a:gd name="T13" fmla="*/ 163 h 169"/>
                <a:gd name="T14" fmla="*/ 6 w 96"/>
                <a:gd name="T15" fmla="*/ 169 h 169"/>
                <a:gd name="T16" fmla="*/ 90 w 96"/>
                <a:gd name="T17" fmla="*/ 169 h 169"/>
                <a:gd name="T18" fmla="*/ 96 w 96"/>
                <a:gd name="T19" fmla="*/ 163 h 169"/>
                <a:gd name="T20" fmla="*/ 96 w 96"/>
                <a:gd name="T21" fmla="*/ 127 h 169"/>
                <a:gd name="T22" fmla="*/ 71 w 96"/>
                <a:gd name="T23" fmla="*/ 85 h 169"/>
                <a:gd name="T24" fmla="*/ 14 w 96"/>
                <a:gd name="T25" fmla="*/ 45 h 169"/>
                <a:gd name="T26" fmla="*/ 48 w 96"/>
                <a:gd name="T27" fmla="*/ 12 h 169"/>
                <a:gd name="T28" fmla="*/ 81 w 96"/>
                <a:gd name="T29" fmla="*/ 45 h 169"/>
                <a:gd name="T30" fmla="*/ 48 w 96"/>
                <a:gd name="T31" fmla="*/ 79 h 169"/>
                <a:gd name="T32" fmla="*/ 14 w 96"/>
                <a:gd name="T33" fmla="*/ 45 h 169"/>
                <a:gd name="T34" fmla="*/ 83 w 96"/>
                <a:gd name="T35" fmla="*/ 157 h 169"/>
                <a:gd name="T36" fmla="*/ 12 w 96"/>
                <a:gd name="T37" fmla="*/ 157 h 169"/>
                <a:gd name="T38" fmla="*/ 12 w 96"/>
                <a:gd name="T39" fmla="*/ 127 h 169"/>
                <a:gd name="T40" fmla="*/ 48 w 96"/>
                <a:gd name="T41" fmla="*/ 91 h 169"/>
                <a:gd name="T42" fmla="*/ 83 w 96"/>
                <a:gd name="T43" fmla="*/ 127 h 169"/>
                <a:gd name="T44" fmla="*/ 83 w 96"/>
                <a:gd name="T45" fmla="*/ 15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169">
                  <a:moveTo>
                    <a:pt x="71" y="85"/>
                  </a:moveTo>
                  <a:cubicBezTo>
                    <a:pt x="84" y="77"/>
                    <a:pt x="94" y="62"/>
                    <a:pt x="94" y="45"/>
                  </a:cubicBezTo>
                  <a:cubicBezTo>
                    <a:pt x="94" y="20"/>
                    <a:pt x="73" y="0"/>
                    <a:pt x="48" y="0"/>
                  </a:cubicBezTo>
                  <a:cubicBezTo>
                    <a:pt x="22" y="0"/>
                    <a:pt x="2" y="20"/>
                    <a:pt x="2" y="45"/>
                  </a:cubicBezTo>
                  <a:cubicBezTo>
                    <a:pt x="2" y="62"/>
                    <a:pt x="11" y="77"/>
                    <a:pt x="25" y="85"/>
                  </a:cubicBezTo>
                  <a:cubicBezTo>
                    <a:pt x="10" y="93"/>
                    <a:pt x="0" y="109"/>
                    <a:pt x="0" y="127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6"/>
                    <a:pt x="2" y="169"/>
                    <a:pt x="6" y="169"/>
                  </a:cubicBezTo>
                  <a:cubicBezTo>
                    <a:pt x="90" y="169"/>
                    <a:pt x="90" y="169"/>
                    <a:pt x="90" y="169"/>
                  </a:cubicBezTo>
                  <a:cubicBezTo>
                    <a:pt x="93" y="169"/>
                    <a:pt x="96" y="166"/>
                    <a:pt x="96" y="163"/>
                  </a:cubicBezTo>
                  <a:cubicBezTo>
                    <a:pt x="96" y="127"/>
                    <a:pt x="96" y="127"/>
                    <a:pt x="96" y="127"/>
                  </a:cubicBezTo>
                  <a:cubicBezTo>
                    <a:pt x="96" y="109"/>
                    <a:pt x="86" y="93"/>
                    <a:pt x="71" y="85"/>
                  </a:cubicBezTo>
                  <a:close/>
                  <a:moveTo>
                    <a:pt x="14" y="45"/>
                  </a:moveTo>
                  <a:cubicBezTo>
                    <a:pt x="14" y="27"/>
                    <a:pt x="29" y="12"/>
                    <a:pt x="48" y="12"/>
                  </a:cubicBezTo>
                  <a:cubicBezTo>
                    <a:pt x="66" y="12"/>
                    <a:pt x="81" y="27"/>
                    <a:pt x="81" y="45"/>
                  </a:cubicBezTo>
                  <a:cubicBezTo>
                    <a:pt x="81" y="64"/>
                    <a:pt x="66" y="79"/>
                    <a:pt x="48" y="79"/>
                  </a:cubicBezTo>
                  <a:cubicBezTo>
                    <a:pt x="29" y="79"/>
                    <a:pt x="14" y="64"/>
                    <a:pt x="14" y="45"/>
                  </a:cubicBezTo>
                  <a:close/>
                  <a:moveTo>
                    <a:pt x="83" y="157"/>
                  </a:moveTo>
                  <a:cubicBezTo>
                    <a:pt x="12" y="157"/>
                    <a:pt x="12" y="157"/>
                    <a:pt x="12" y="157"/>
                  </a:cubicBezTo>
                  <a:cubicBezTo>
                    <a:pt x="12" y="127"/>
                    <a:pt x="12" y="127"/>
                    <a:pt x="12" y="127"/>
                  </a:cubicBezTo>
                  <a:cubicBezTo>
                    <a:pt x="12" y="107"/>
                    <a:pt x="28" y="91"/>
                    <a:pt x="48" y="91"/>
                  </a:cubicBezTo>
                  <a:cubicBezTo>
                    <a:pt x="67" y="91"/>
                    <a:pt x="83" y="107"/>
                    <a:pt x="83" y="127"/>
                  </a:cubicBezTo>
                  <a:lnTo>
                    <a:pt x="83" y="1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58" name="Freeform 272"/>
            <p:cNvSpPr>
              <a:spLocks/>
            </p:cNvSpPr>
            <p:nvPr/>
          </p:nvSpPr>
          <p:spPr bwMode="auto">
            <a:xfrm>
              <a:off x="11444288" y="12982576"/>
              <a:ext cx="46037" cy="39688"/>
            </a:xfrm>
            <a:custGeom>
              <a:avLst/>
              <a:gdLst>
                <a:gd name="T0" fmla="*/ 12 w 15"/>
                <a:gd name="T1" fmla="*/ 2 h 13"/>
                <a:gd name="T2" fmla="*/ 3 w 15"/>
                <a:gd name="T3" fmla="*/ 2 h 13"/>
                <a:gd name="T4" fmla="*/ 6 w 15"/>
                <a:gd name="T5" fmla="*/ 12 h 13"/>
                <a:gd name="T6" fmla="*/ 13 w 15"/>
                <a:gd name="T7" fmla="*/ 4 h 13"/>
                <a:gd name="T8" fmla="*/ 12 w 15"/>
                <a:gd name="T9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3">
                  <a:moveTo>
                    <a:pt x="12" y="2"/>
                  </a:moveTo>
                  <a:cubicBezTo>
                    <a:pt x="9" y="0"/>
                    <a:pt x="5" y="0"/>
                    <a:pt x="3" y="2"/>
                  </a:cubicBezTo>
                  <a:cubicBezTo>
                    <a:pt x="0" y="5"/>
                    <a:pt x="1" y="11"/>
                    <a:pt x="6" y="12"/>
                  </a:cubicBezTo>
                  <a:cubicBezTo>
                    <a:pt x="11" y="13"/>
                    <a:pt x="15" y="8"/>
                    <a:pt x="13" y="4"/>
                  </a:cubicBezTo>
                  <a:cubicBezTo>
                    <a:pt x="13" y="3"/>
                    <a:pt x="12" y="3"/>
                    <a:pt x="1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59" name="Line 273"/>
            <p:cNvSpPr>
              <a:spLocks noChangeShapeType="1"/>
            </p:cNvSpPr>
            <p:nvPr/>
          </p:nvSpPr>
          <p:spPr bwMode="auto">
            <a:xfrm>
              <a:off x="11483975" y="12995276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60" name="Line 274"/>
            <p:cNvSpPr>
              <a:spLocks noChangeShapeType="1"/>
            </p:cNvSpPr>
            <p:nvPr/>
          </p:nvSpPr>
          <p:spPr bwMode="auto">
            <a:xfrm>
              <a:off x="11483975" y="12995276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61" name="Freeform 275"/>
            <p:cNvSpPr>
              <a:spLocks/>
            </p:cNvSpPr>
            <p:nvPr/>
          </p:nvSpPr>
          <p:spPr bwMode="auto">
            <a:xfrm>
              <a:off x="11585575" y="1299527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62" name="Freeform 276"/>
            <p:cNvSpPr>
              <a:spLocks/>
            </p:cNvSpPr>
            <p:nvPr/>
          </p:nvSpPr>
          <p:spPr bwMode="auto">
            <a:xfrm>
              <a:off x="11585575" y="1299527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63" name="Rectangle 277"/>
            <p:cNvSpPr>
              <a:spLocks noChangeArrowheads="1"/>
            </p:cNvSpPr>
            <p:nvPr/>
          </p:nvSpPr>
          <p:spPr bwMode="auto">
            <a:xfrm>
              <a:off x="11585575" y="12995276"/>
              <a:ext cx="1587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64" name="Freeform 278"/>
            <p:cNvSpPr>
              <a:spLocks/>
            </p:cNvSpPr>
            <p:nvPr/>
          </p:nvSpPr>
          <p:spPr bwMode="auto">
            <a:xfrm>
              <a:off x="11545888" y="12976226"/>
              <a:ext cx="42862" cy="49213"/>
            </a:xfrm>
            <a:custGeom>
              <a:avLst/>
              <a:gdLst>
                <a:gd name="T0" fmla="*/ 11 w 14"/>
                <a:gd name="T1" fmla="*/ 13 h 16"/>
                <a:gd name="T2" fmla="*/ 13 w 14"/>
                <a:gd name="T3" fmla="*/ 6 h 16"/>
                <a:gd name="T4" fmla="*/ 13 w 14"/>
                <a:gd name="T5" fmla="*/ 6 h 16"/>
                <a:gd name="T6" fmla="*/ 12 w 14"/>
                <a:gd name="T7" fmla="*/ 4 h 16"/>
                <a:gd name="T8" fmla="*/ 1 w 14"/>
                <a:gd name="T9" fmla="*/ 7 h 16"/>
                <a:gd name="T10" fmla="*/ 11 w 14"/>
                <a:gd name="T11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6">
                  <a:moveTo>
                    <a:pt x="11" y="13"/>
                  </a:moveTo>
                  <a:cubicBezTo>
                    <a:pt x="13" y="12"/>
                    <a:pt x="14" y="9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5"/>
                    <a:pt x="12" y="5"/>
                    <a:pt x="12" y="4"/>
                  </a:cubicBezTo>
                  <a:cubicBezTo>
                    <a:pt x="8" y="0"/>
                    <a:pt x="2" y="3"/>
                    <a:pt x="1" y="7"/>
                  </a:cubicBezTo>
                  <a:cubicBezTo>
                    <a:pt x="0" y="13"/>
                    <a:pt x="6" y="16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65" name="Freeform 279"/>
            <p:cNvSpPr>
              <a:spLocks/>
            </p:cNvSpPr>
            <p:nvPr/>
          </p:nvSpPr>
          <p:spPr bwMode="auto">
            <a:xfrm>
              <a:off x="10704513" y="12488863"/>
              <a:ext cx="868362" cy="36513"/>
            </a:xfrm>
            <a:custGeom>
              <a:avLst/>
              <a:gdLst>
                <a:gd name="T0" fmla="*/ 277 w 283"/>
                <a:gd name="T1" fmla="*/ 0 h 12"/>
                <a:gd name="T2" fmla="*/ 7 w 283"/>
                <a:gd name="T3" fmla="*/ 0 h 12"/>
                <a:gd name="T4" fmla="*/ 0 w 283"/>
                <a:gd name="T5" fmla="*/ 6 h 12"/>
                <a:gd name="T6" fmla="*/ 7 w 283"/>
                <a:gd name="T7" fmla="*/ 12 h 12"/>
                <a:gd name="T8" fmla="*/ 277 w 283"/>
                <a:gd name="T9" fmla="*/ 12 h 12"/>
                <a:gd name="T10" fmla="*/ 283 w 283"/>
                <a:gd name="T11" fmla="*/ 6 h 12"/>
                <a:gd name="T12" fmla="*/ 277 w 283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3" h="12">
                  <a:moveTo>
                    <a:pt x="27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7" y="12"/>
                  </a:cubicBezTo>
                  <a:cubicBezTo>
                    <a:pt x="277" y="12"/>
                    <a:pt x="277" y="12"/>
                    <a:pt x="277" y="12"/>
                  </a:cubicBezTo>
                  <a:cubicBezTo>
                    <a:pt x="280" y="12"/>
                    <a:pt x="283" y="9"/>
                    <a:pt x="283" y="6"/>
                  </a:cubicBezTo>
                  <a:cubicBezTo>
                    <a:pt x="283" y="3"/>
                    <a:pt x="280" y="0"/>
                    <a:pt x="27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66" name="Freeform 280"/>
            <p:cNvSpPr>
              <a:spLocks/>
            </p:cNvSpPr>
            <p:nvPr/>
          </p:nvSpPr>
          <p:spPr bwMode="auto">
            <a:xfrm>
              <a:off x="10704513" y="12577763"/>
              <a:ext cx="868362" cy="39688"/>
            </a:xfrm>
            <a:custGeom>
              <a:avLst/>
              <a:gdLst>
                <a:gd name="T0" fmla="*/ 277 w 283"/>
                <a:gd name="T1" fmla="*/ 0 h 13"/>
                <a:gd name="T2" fmla="*/ 7 w 283"/>
                <a:gd name="T3" fmla="*/ 0 h 13"/>
                <a:gd name="T4" fmla="*/ 0 w 283"/>
                <a:gd name="T5" fmla="*/ 6 h 13"/>
                <a:gd name="T6" fmla="*/ 7 w 283"/>
                <a:gd name="T7" fmla="*/ 13 h 13"/>
                <a:gd name="T8" fmla="*/ 277 w 283"/>
                <a:gd name="T9" fmla="*/ 13 h 13"/>
                <a:gd name="T10" fmla="*/ 283 w 283"/>
                <a:gd name="T11" fmla="*/ 6 h 13"/>
                <a:gd name="T12" fmla="*/ 277 w 283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3" h="13">
                  <a:moveTo>
                    <a:pt x="27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3"/>
                    <a:pt x="7" y="13"/>
                  </a:cubicBezTo>
                  <a:cubicBezTo>
                    <a:pt x="277" y="13"/>
                    <a:pt x="277" y="13"/>
                    <a:pt x="277" y="13"/>
                  </a:cubicBezTo>
                  <a:cubicBezTo>
                    <a:pt x="280" y="13"/>
                    <a:pt x="283" y="10"/>
                    <a:pt x="283" y="6"/>
                  </a:cubicBezTo>
                  <a:cubicBezTo>
                    <a:pt x="283" y="3"/>
                    <a:pt x="280" y="0"/>
                    <a:pt x="27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5743344" y="2402732"/>
            <a:ext cx="408540" cy="435601"/>
            <a:chOff x="15638463" y="12347576"/>
            <a:chExt cx="982662" cy="1047750"/>
          </a:xfrm>
          <a:solidFill>
            <a:schemeClr val="bg1"/>
          </a:solidFill>
        </p:grpSpPr>
        <p:sp>
          <p:nvSpPr>
            <p:cNvPr id="68" name="Rectangle 284"/>
            <p:cNvSpPr>
              <a:spLocks noChangeArrowheads="1"/>
            </p:cNvSpPr>
            <p:nvPr/>
          </p:nvSpPr>
          <p:spPr bwMode="auto">
            <a:xfrm>
              <a:off x="15770225" y="12936538"/>
              <a:ext cx="63500" cy="650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69" name="Rectangle 285"/>
            <p:cNvSpPr>
              <a:spLocks noChangeArrowheads="1"/>
            </p:cNvSpPr>
            <p:nvPr/>
          </p:nvSpPr>
          <p:spPr bwMode="auto">
            <a:xfrm>
              <a:off x="15770225" y="13066713"/>
              <a:ext cx="63500" cy="6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70" name="Rectangle 286"/>
            <p:cNvSpPr>
              <a:spLocks noChangeArrowheads="1"/>
            </p:cNvSpPr>
            <p:nvPr/>
          </p:nvSpPr>
          <p:spPr bwMode="auto">
            <a:xfrm>
              <a:off x="16424275" y="12936538"/>
              <a:ext cx="65087" cy="650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71" name="Rectangle 287"/>
            <p:cNvSpPr>
              <a:spLocks noChangeArrowheads="1"/>
            </p:cNvSpPr>
            <p:nvPr/>
          </p:nvSpPr>
          <p:spPr bwMode="auto">
            <a:xfrm>
              <a:off x="16065500" y="12673013"/>
              <a:ext cx="128587" cy="6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72" name="Rectangle 288"/>
            <p:cNvSpPr>
              <a:spLocks noChangeArrowheads="1"/>
            </p:cNvSpPr>
            <p:nvPr/>
          </p:nvSpPr>
          <p:spPr bwMode="auto">
            <a:xfrm>
              <a:off x="15770225" y="12804776"/>
              <a:ext cx="63500" cy="650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73" name="Rectangle 289"/>
            <p:cNvSpPr>
              <a:spLocks noChangeArrowheads="1"/>
            </p:cNvSpPr>
            <p:nvPr/>
          </p:nvSpPr>
          <p:spPr bwMode="auto">
            <a:xfrm>
              <a:off x="16424275" y="13066713"/>
              <a:ext cx="65087" cy="6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74" name="Rectangle 290"/>
            <p:cNvSpPr>
              <a:spLocks noChangeArrowheads="1"/>
            </p:cNvSpPr>
            <p:nvPr/>
          </p:nvSpPr>
          <p:spPr bwMode="auto">
            <a:xfrm>
              <a:off x="16065500" y="12936538"/>
              <a:ext cx="128587" cy="650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75" name="Rectangle 291"/>
            <p:cNvSpPr>
              <a:spLocks noChangeArrowheads="1"/>
            </p:cNvSpPr>
            <p:nvPr/>
          </p:nvSpPr>
          <p:spPr bwMode="auto">
            <a:xfrm>
              <a:off x="16065500" y="12804776"/>
              <a:ext cx="128587" cy="650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76" name="Rectangle 292"/>
            <p:cNvSpPr>
              <a:spLocks noChangeArrowheads="1"/>
            </p:cNvSpPr>
            <p:nvPr/>
          </p:nvSpPr>
          <p:spPr bwMode="auto">
            <a:xfrm>
              <a:off x="16065500" y="13066713"/>
              <a:ext cx="128587" cy="6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77" name="Freeform 293"/>
            <p:cNvSpPr>
              <a:spLocks noEditPoints="1"/>
            </p:cNvSpPr>
            <p:nvPr/>
          </p:nvSpPr>
          <p:spPr bwMode="auto">
            <a:xfrm>
              <a:off x="15638463" y="12347576"/>
              <a:ext cx="982662" cy="1047750"/>
            </a:xfrm>
            <a:custGeom>
              <a:avLst/>
              <a:gdLst>
                <a:gd name="T0" fmla="*/ 454 w 619"/>
                <a:gd name="T1" fmla="*/ 123 h 660"/>
                <a:gd name="T2" fmla="*/ 331 w 619"/>
                <a:gd name="T3" fmla="*/ 123 h 660"/>
                <a:gd name="T4" fmla="*/ 331 w 619"/>
                <a:gd name="T5" fmla="*/ 0 h 660"/>
                <a:gd name="T6" fmla="*/ 288 w 619"/>
                <a:gd name="T7" fmla="*/ 0 h 660"/>
                <a:gd name="T8" fmla="*/ 288 w 619"/>
                <a:gd name="T9" fmla="*/ 123 h 660"/>
                <a:gd name="T10" fmla="*/ 164 w 619"/>
                <a:gd name="T11" fmla="*/ 123 h 660"/>
                <a:gd name="T12" fmla="*/ 164 w 619"/>
                <a:gd name="T13" fmla="*/ 205 h 660"/>
                <a:gd name="T14" fmla="*/ 0 w 619"/>
                <a:gd name="T15" fmla="*/ 205 h 660"/>
                <a:gd name="T16" fmla="*/ 0 w 619"/>
                <a:gd name="T17" fmla="*/ 660 h 660"/>
                <a:gd name="T18" fmla="*/ 619 w 619"/>
                <a:gd name="T19" fmla="*/ 660 h 660"/>
                <a:gd name="T20" fmla="*/ 619 w 619"/>
                <a:gd name="T21" fmla="*/ 288 h 660"/>
                <a:gd name="T22" fmla="*/ 454 w 619"/>
                <a:gd name="T23" fmla="*/ 288 h 660"/>
                <a:gd name="T24" fmla="*/ 454 w 619"/>
                <a:gd name="T25" fmla="*/ 123 h 660"/>
                <a:gd name="T26" fmla="*/ 164 w 619"/>
                <a:gd name="T27" fmla="*/ 619 h 660"/>
                <a:gd name="T28" fmla="*/ 123 w 619"/>
                <a:gd name="T29" fmla="*/ 619 h 660"/>
                <a:gd name="T30" fmla="*/ 123 w 619"/>
                <a:gd name="T31" fmla="*/ 536 h 660"/>
                <a:gd name="T32" fmla="*/ 83 w 619"/>
                <a:gd name="T33" fmla="*/ 536 h 660"/>
                <a:gd name="T34" fmla="*/ 83 w 619"/>
                <a:gd name="T35" fmla="*/ 619 h 660"/>
                <a:gd name="T36" fmla="*/ 40 w 619"/>
                <a:gd name="T37" fmla="*/ 619 h 660"/>
                <a:gd name="T38" fmla="*/ 40 w 619"/>
                <a:gd name="T39" fmla="*/ 247 h 660"/>
                <a:gd name="T40" fmla="*/ 164 w 619"/>
                <a:gd name="T41" fmla="*/ 247 h 660"/>
                <a:gd name="T42" fmla="*/ 164 w 619"/>
                <a:gd name="T43" fmla="*/ 619 h 660"/>
                <a:gd name="T44" fmla="*/ 454 w 619"/>
                <a:gd name="T45" fmla="*/ 329 h 660"/>
                <a:gd name="T46" fmla="*/ 578 w 619"/>
                <a:gd name="T47" fmla="*/ 329 h 660"/>
                <a:gd name="T48" fmla="*/ 578 w 619"/>
                <a:gd name="T49" fmla="*/ 619 h 660"/>
                <a:gd name="T50" fmla="*/ 536 w 619"/>
                <a:gd name="T51" fmla="*/ 619 h 660"/>
                <a:gd name="T52" fmla="*/ 536 w 619"/>
                <a:gd name="T53" fmla="*/ 536 h 660"/>
                <a:gd name="T54" fmla="*/ 495 w 619"/>
                <a:gd name="T55" fmla="*/ 536 h 660"/>
                <a:gd name="T56" fmla="*/ 495 w 619"/>
                <a:gd name="T57" fmla="*/ 619 h 660"/>
                <a:gd name="T58" fmla="*/ 454 w 619"/>
                <a:gd name="T59" fmla="*/ 619 h 660"/>
                <a:gd name="T60" fmla="*/ 454 w 619"/>
                <a:gd name="T61" fmla="*/ 329 h 660"/>
                <a:gd name="T62" fmla="*/ 412 w 619"/>
                <a:gd name="T63" fmla="*/ 619 h 660"/>
                <a:gd name="T64" fmla="*/ 350 w 619"/>
                <a:gd name="T65" fmla="*/ 619 h 660"/>
                <a:gd name="T66" fmla="*/ 350 w 619"/>
                <a:gd name="T67" fmla="*/ 536 h 660"/>
                <a:gd name="T68" fmla="*/ 269 w 619"/>
                <a:gd name="T69" fmla="*/ 536 h 660"/>
                <a:gd name="T70" fmla="*/ 269 w 619"/>
                <a:gd name="T71" fmla="*/ 619 h 660"/>
                <a:gd name="T72" fmla="*/ 207 w 619"/>
                <a:gd name="T73" fmla="*/ 619 h 660"/>
                <a:gd name="T74" fmla="*/ 207 w 619"/>
                <a:gd name="T75" fmla="*/ 164 h 660"/>
                <a:gd name="T76" fmla="*/ 412 w 619"/>
                <a:gd name="T77" fmla="*/ 164 h 660"/>
                <a:gd name="T78" fmla="*/ 412 w 619"/>
                <a:gd name="T79" fmla="*/ 619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19" h="660">
                  <a:moveTo>
                    <a:pt x="454" y="123"/>
                  </a:moveTo>
                  <a:lnTo>
                    <a:pt x="331" y="123"/>
                  </a:lnTo>
                  <a:lnTo>
                    <a:pt x="331" y="0"/>
                  </a:lnTo>
                  <a:lnTo>
                    <a:pt x="288" y="0"/>
                  </a:lnTo>
                  <a:lnTo>
                    <a:pt x="288" y="123"/>
                  </a:lnTo>
                  <a:lnTo>
                    <a:pt x="164" y="123"/>
                  </a:lnTo>
                  <a:lnTo>
                    <a:pt x="164" y="205"/>
                  </a:lnTo>
                  <a:lnTo>
                    <a:pt x="0" y="205"/>
                  </a:lnTo>
                  <a:lnTo>
                    <a:pt x="0" y="660"/>
                  </a:lnTo>
                  <a:lnTo>
                    <a:pt x="619" y="660"/>
                  </a:lnTo>
                  <a:lnTo>
                    <a:pt x="619" y="288"/>
                  </a:lnTo>
                  <a:lnTo>
                    <a:pt x="454" y="288"/>
                  </a:lnTo>
                  <a:lnTo>
                    <a:pt x="454" y="123"/>
                  </a:lnTo>
                  <a:close/>
                  <a:moveTo>
                    <a:pt x="164" y="619"/>
                  </a:moveTo>
                  <a:lnTo>
                    <a:pt x="123" y="619"/>
                  </a:lnTo>
                  <a:lnTo>
                    <a:pt x="123" y="536"/>
                  </a:lnTo>
                  <a:lnTo>
                    <a:pt x="83" y="536"/>
                  </a:lnTo>
                  <a:lnTo>
                    <a:pt x="83" y="619"/>
                  </a:lnTo>
                  <a:lnTo>
                    <a:pt x="40" y="619"/>
                  </a:lnTo>
                  <a:lnTo>
                    <a:pt x="40" y="247"/>
                  </a:lnTo>
                  <a:lnTo>
                    <a:pt x="164" y="247"/>
                  </a:lnTo>
                  <a:lnTo>
                    <a:pt x="164" y="619"/>
                  </a:lnTo>
                  <a:close/>
                  <a:moveTo>
                    <a:pt x="454" y="329"/>
                  </a:moveTo>
                  <a:lnTo>
                    <a:pt x="578" y="329"/>
                  </a:lnTo>
                  <a:lnTo>
                    <a:pt x="578" y="619"/>
                  </a:lnTo>
                  <a:lnTo>
                    <a:pt x="536" y="619"/>
                  </a:lnTo>
                  <a:lnTo>
                    <a:pt x="536" y="536"/>
                  </a:lnTo>
                  <a:lnTo>
                    <a:pt x="495" y="536"/>
                  </a:lnTo>
                  <a:lnTo>
                    <a:pt x="495" y="619"/>
                  </a:lnTo>
                  <a:lnTo>
                    <a:pt x="454" y="619"/>
                  </a:lnTo>
                  <a:lnTo>
                    <a:pt x="454" y="329"/>
                  </a:lnTo>
                  <a:close/>
                  <a:moveTo>
                    <a:pt x="412" y="619"/>
                  </a:moveTo>
                  <a:lnTo>
                    <a:pt x="350" y="619"/>
                  </a:lnTo>
                  <a:lnTo>
                    <a:pt x="350" y="536"/>
                  </a:lnTo>
                  <a:lnTo>
                    <a:pt x="269" y="536"/>
                  </a:lnTo>
                  <a:lnTo>
                    <a:pt x="269" y="619"/>
                  </a:lnTo>
                  <a:lnTo>
                    <a:pt x="207" y="619"/>
                  </a:lnTo>
                  <a:lnTo>
                    <a:pt x="207" y="164"/>
                  </a:lnTo>
                  <a:lnTo>
                    <a:pt x="412" y="164"/>
                  </a:lnTo>
                  <a:lnTo>
                    <a:pt x="412" y="6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6395280" y="3055085"/>
            <a:ext cx="2057301" cy="53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100" dirty="0">
                <a:solidFill>
                  <a:schemeClr val="bg1"/>
                </a:solidFill>
              </a:rPr>
              <a:t>Lorem ipsum dolor sit </a:t>
            </a:r>
            <a:r>
              <a:rPr lang="en-US" sz="1100" dirty="0" err="1">
                <a:solidFill>
                  <a:schemeClr val="bg1"/>
                </a:solidFill>
              </a:rPr>
              <a:t>amet</a:t>
            </a:r>
            <a:r>
              <a:rPr lang="en-US" sz="1100" dirty="0">
                <a:solidFill>
                  <a:schemeClr val="bg1"/>
                </a:solidFill>
              </a:rPr>
              <a:t>, </a:t>
            </a:r>
            <a:r>
              <a:rPr lang="en-US" sz="1100" dirty="0" err="1">
                <a:solidFill>
                  <a:schemeClr val="bg1"/>
                </a:solidFill>
              </a:rPr>
              <a:t>consectetur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adipiscing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elit</a:t>
            </a:r>
            <a:r>
              <a:rPr lang="en-US" sz="1100" dirty="0">
                <a:solidFill>
                  <a:schemeClr val="bg1"/>
                </a:solidFill>
              </a:rPr>
              <a:t>, 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410653" y="4596445"/>
            <a:ext cx="2057301" cy="53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100" dirty="0">
                <a:solidFill>
                  <a:schemeClr val="bg1"/>
                </a:solidFill>
              </a:rPr>
              <a:t>Lorem ipsum dolor sit </a:t>
            </a:r>
            <a:r>
              <a:rPr lang="en-US" sz="1100" dirty="0" err="1">
                <a:solidFill>
                  <a:schemeClr val="bg1"/>
                </a:solidFill>
              </a:rPr>
              <a:t>amet</a:t>
            </a:r>
            <a:r>
              <a:rPr lang="en-US" sz="1100" dirty="0">
                <a:solidFill>
                  <a:schemeClr val="bg1"/>
                </a:solidFill>
              </a:rPr>
              <a:t>, </a:t>
            </a:r>
            <a:r>
              <a:rPr lang="en-US" sz="1100" dirty="0" err="1">
                <a:solidFill>
                  <a:schemeClr val="bg1"/>
                </a:solidFill>
              </a:rPr>
              <a:t>consectetur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adipiscing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elit</a:t>
            </a:r>
            <a:r>
              <a:rPr lang="en-US" sz="1100" dirty="0">
                <a:solidFill>
                  <a:schemeClr val="bg1"/>
                </a:solidFill>
              </a:rPr>
              <a:t>, 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9632967" y="4616162"/>
            <a:ext cx="2057301" cy="53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100" dirty="0">
                <a:solidFill>
                  <a:schemeClr val="bg1"/>
                </a:solidFill>
              </a:rPr>
              <a:t>Lorem ipsum dolor sit </a:t>
            </a:r>
            <a:r>
              <a:rPr lang="en-US" sz="1100" dirty="0" err="1">
                <a:solidFill>
                  <a:schemeClr val="bg1"/>
                </a:solidFill>
              </a:rPr>
              <a:t>amet</a:t>
            </a:r>
            <a:r>
              <a:rPr lang="en-US" sz="1100" dirty="0">
                <a:solidFill>
                  <a:schemeClr val="bg1"/>
                </a:solidFill>
              </a:rPr>
              <a:t>, </a:t>
            </a:r>
            <a:r>
              <a:rPr lang="en-US" sz="1100" dirty="0" err="1">
                <a:solidFill>
                  <a:schemeClr val="bg1"/>
                </a:solidFill>
              </a:rPr>
              <a:t>consectetur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adipiscing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elit</a:t>
            </a:r>
            <a:r>
              <a:rPr lang="en-US" sz="1100" dirty="0">
                <a:solidFill>
                  <a:schemeClr val="bg1"/>
                </a:solidFill>
              </a:rPr>
              <a:t>, 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9632966" y="3055084"/>
            <a:ext cx="2057301" cy="53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100" dirty="0">
                <a:solidFill>
                  <a:schemeClr val="bg1"/>
                </a:solidFill>
              </a:rPr>
              <a:t>Lorem ipsum dolor sit </a:t>
            </a:r>
            <a:r>
              <a:rPr lang="en-US" sz="1100" dirty="0" err="1">
                <a:solidFill>
                  <a:schemeClr val="bg1"/>
                </a:solidFill>
              </a:rPr>
              <a:t>amet</a:t>
            </a:r>
            <a:r>
              <a:rPr lang="en-US" sz="1100" dirty="0">
                <a:solidFill>
                  <a:schemeClr val="bg1"/>
                </a:solidFill>
              </a:rPr>
              <a:t>, </a:t>
            </a:r>
            <a:r>
              <a:rPr lang="en-US" sz="1100" dirty="0" err="1">
                <a:solidFill>
                  <a:schemeClr val="bg1"/>
                </a:solidFill>
              </a:rPr>
              <a:t>consectetur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adipiscing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elit</a:t>
            </a:r>
            <a:r>
              <a:rPr lang="en-US" sz="1100" dirty="0">
                <a:solidFill>
                  <a:schemeClr val="bg1"/>
                </a:solidFill>
              </a:rPr>
              <a:t>, 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83" name="Freeform 36"/>
          <p:cNvSpPr>
            <a:spLocks noEditPoints="1"/>
          </p:cNvSpPr>
          <p:nvPr/>
        </p:nvSpPr>
        <p:spPr bwMode="auto">
          <a:xfrm>
            <a:off x="9125793" y="4328638"/>
            <a:ext cx="268620" cy="407221"/>
          </a:xfrm>
          <a:custGeom>
            <a:avLst/>
            <a:gdLst>
              <a:gd name="T0" fmla="*/ 8 w 407"/>
              <a:gd name="T1" fmla="*/ 530 h 617"/>
              <a:gd name="T2" fmla="*/ 18 w 407"/>
              <a:gd name="T3" fmla="*/ 534 h 617"/>
              <a:gd name="T4" fmla="*/ 26 w 407"/>
              <a:gd name="T5" fmla="*/ 534 h 617"/>
              <a:gd name="T6" fmla="*/ 37 w 407"/>
              <a:gd name="T7" fmla="*/ 530 h 617"/>
              <a:gd name="T8" fmla="*/ 184 w 407"/>
              <a:gd name="T9" fmla="*/ 606 h 617"/>
              <a:gd name="T10" fmla="*/ 200 w 407"/>
              <a:gd name="T11" fmla="*/ 617 h 617"/>
              <a:gd name="T12" fmla="*/ 217 w 407"/>
              <a:gd name="T13" fmla="*/ 616 h 617"/>
              <a:gd name="T14" fmla="*/ 300 w 407"/>
              <a:gd name="T15" fmla="*/ 482 h 617"/>
              <a:gd name="T16" fmla="*/ 378 w 407"/>
              <a:gd name="T17" fmla="*/ 534 h 617"/>
              <a:gd name="T18" fmla="*/ 389 w 407"/>
              <a:gd name="T19" fmla="*/ 536 h 617"/>
              <a:gd name="T20" fmla="*/ 399 w 407"/>
              <a:gd name="T21" fmla="*/ 534 h 617"/>
              <a:gd name="T22" fmla="*/ 407 w 407"/>
              <a:gd name="T23" fmla="*/ 523 h 617"/>
              <a:gd name="T24" fmla="*/ 407 w 407"/>
              <a:gd name="T25" fmla="*/ 389 h 617"/>
              <a:gd name="T26" fmla="*/ 405 w 407"/>
              <a:gd name="T27" fmla="*/ 368 h 617"/>
              <a:gd name="T28" fmla="*/ 395 w 407"/>
              <a:gd name="T29" fmla="*/ 348 h 617"/>
              <a:gd name="T30" fmla="*/ 351 w 407"/>
              <a:gd name="T31" fmla="*/ 306 h 617"/>
              <a:gd name="T32" fmla="*/ 351 w 407"/>
              <a:gd name="T33" fmla="*/ 228 h 617"/>
              <a:gd name="T34" fmla="*/ 339 w 407"/>
              <a:gd name="T35" fmla="*/ 172 h 617"/>
              <a:gd name="T36" fmla="*/ 316 w 407"/>
              <a:gd name="T37" fmla="*/ 118 h 617"/>
              <a:gd name="T38" fmla="*/ 287 w 407"/>
              <a:gd name="T39" fmla="*/ 70 h 617"/>
              <a:gd name="T40" fmla="*/ 246 w 407"/>
              <a:gd name="T41" fmla="*/ 27 h 617"/>
              <a:gd name="T42" fmla="*/ 211 w 407"/>
              <a:gd name="T43" fmla="*/ 0 h 617"/>
              <a:gd name="T44" fmla="*/ 194 w 407"/>
              <a:gd name="T45" fmla="*/ 2 h 617"/>
              <a:gd name="T46" fmla="*/ 149 w 407"/>
              <a:gd name="T47" fmla="*/ 41 h 617"/>
              <a:gd name="T48" fmla="*/ 113 w 407"/>
              <a:gd name="T49" fmla="*/ 85 h 617"/>
              <a:gd name="T50" fmla="*/ 86 w 407"/>
              <a:gd name="T51" fmla="*/ 135 h 617"/>
              <a:gd name="T52" fmla="*/ 66 w 407"/>
              <a:gd name="T53" fmla="*/ 190 h 617"/>
              <a:gd name="T54" fmla="*/ 59 w 407"/>
              <a:gd name="T55" fmla="*/ 250 h 617"/>
              <a:gd name="T56" fmla="*/ 24 w 407"/>
              <a:gd name="T57" fmla="*/ 337 h 617"/>
              <a:gd name="T58" fmla="*/ 10 w 407"/>
              <a:gd name="T59" fmla="*/ 354 h 617"/>
              <a:gd name="T60" fmla="*/ 2 w 407"/>
              <a:gd name="T61" fmla="*/ 375 h 617"/>
              <a:gd name="T62" fmla="*/ 0 w 407"/>
              <a:gd name="T63" fmla="*/ 513 h 617"/>
              <a:gd name="T64" fmla="*/ 256 w 407"/>
              <a:gd name="T65" fmla="*/ 224 h 617"/>
              <a:gd name="T66" fmla="*/ 252 w 407"/>
              <a:gd name="T67" fmla="*/ 244 h 617"/>
              <a:gd name="T68" fmla="*/ 233 w 407"/>
              <a:gd name="T69" fmla="*/ 267 h 617"/>
              <a:gd name="T70" fmla="*/ 209 w 407"/>
              <a:gd name="T71" fmla="*/ 275 h 617"/>
              <a:gd name="T72" fmla="*/ 196 w 407"/>
              <a:gd name="T73" fmla="*/ 275 h 617"/>
              <a:gd name="T74" fmla="*/ 169 w 407"/>
              <a:gd name="T75" fmla="*/ 259 h 617"/>
              <a:gd name="T76" fmla="*/ 155 w 407"/>
              <a:gd name="T77" fmla="*/ 234 h 617"/>
              <a:gd name="T78" fmla="*/ 155 w 407"/>
              <a:gd name="T79" fmla="*/ 219 h 617"/>
              <a:gd name="T80" fmla="*/ 163 w 407"/>
              <a:gd name="T81" fmla="*/ 195 h 617"/>
              <a:gd name="T82" fmla="*/ 186 w 407"/>
              <a:gd name="T83" fmla="*/ 178 h 617"/>
              <a:gd name="T84" fmla="*/ 206 w 407"/>
              <a:gd name="T85" fmla="*/ 174 h 617"/>
              <a:gd name="T86" fmla="*/ 225 w 407"/>
              <a:gd name="T87" fmla="*/ 178 h 617"/>
              <a:gd name="T88" fmla="*/ 248 w 407"/>
              <a:gd name="T89" fmla="*/ 195 h 617"/>
              <a:gd name="T90" fmla="*/ 256 w 407"/>
              <a:gd name="T91" fmla="*/ 219 h 617"/>
              <a:gd name="T92" fmla="*/ 171 w 407"/>
              <a:gd name="T93" fmla="*/ 58 h 617"/>
              <a:gd name="T94" fmla="*/ 206 w 407"/>
              <a:gd name="T95" fmla="*/ 27 h 617"/>
              <a:gd name="T96" fmla="*/ 239 w 407"/>
              <a:gd name="T97" fmla="*/ 58 h 617"/>
              <a:gd name="T98" fmla="*/ 144 w 407"/>
              <a:gd name="T99" fmla="*/ 93 h 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407" h="617">
                <a:moveTo>
                  <a:pt x="2" y="523"/>
                </a:moveTo>
                <a:lnTo>
                  <a:pt x="4" y="528"/>
                </a:lnTo>
                <a:lnTo>
                  <a:pt x="8" y="530"/>
                </a:lnTo>
                <a:lnTo>
                  <a:pt x="10" y="532"/>
                </a:lnTo>
                <a:lnTo>
                  <a:pt x="14" y="534"/>
                </a:lnTo>
                <a:lnTo>
                  <a:pt x="18" y="534"/>
                </a:lnTo>
                <a:lnTo>
                  <a:pt x="20" y="534"/>
                </a:lnTo>
                <a:lnTo>
                  <a:pt x="22" y="534"/>
                </a:lnTo>
                <a:lnTo>
                  <a:pt x="26" y="534"/>
                </a:lnTo>
                <a:lnTo>
                  <a:pt x="28" y="534"/>
                </a:lnTo>
                <a:lnTo>
                  <a:pt x="33" y="534"/>
                </a:lnTo>
                <a:lnTo>
                  <a:pt x="37" y="530"/>
                </a:lnTo>
                <a:lnTo>
                  <a:pt x="103" y="488"/>
                </a:lnTo>
                <a:lnTo>
                  <a:pt x="109" y="482"/>
                </a:lnTo>
                <a:lnTo>
                  <a:pt x="184" y="606"/>
                </a:lnTo>
                <a:lnTo>
                  <a:pt x="190" y="610"/>
                </a:lnTo>
                <a:lnTo>
                  <a:pt x="194" y="616"/>
                </a:lnTo>
                <a:lnTo>
                  <a:pt x="200" y="617"/>
                </a:lnTo>
                <a:lnTo>
                  <a:pt x="206" y="617"/>
                </a:lnTo>
                <a:lnTo>
                  <a:pt x="211" y="617"/>
                </a:lnTo>
                <a:lnTo>
                  <a:pt x="217" y="616"/>
                </a:lnTo>
                <a:lnTo>
                  <a:pt x="221" y="610"/>
                </a:lnTo>
                <a:lnTo>
                  <a:pt x="227" y="606"/>
                </a:lnTo>
                <a:lnTo>
                  <a:pt x="300" y="482"/>
                </a:lnTo>
                <a:lnTo>
                  <a:pt x="308" y="488"/>
                </a:lnTo>
                <a:lnTo>
                  <a:pt x="374" y="532"/>
                </a:lnTo>
                <a:lnTo>
                  <a:pt x="378" y="534"/>
                </a:lnTo>
                <a:lnTo>
                  <a:pt x="382" y="534"/>
                </a:lnTo>
                <a:lnTo>
                  <a:pt x="386" y="536"/>
                </a:lnTo>
                <a:lnTo>
                  <a:pt x="389" y="536"/>
                </a:lnTo>
                <a:lnTo>
                  <a:pt x="393" y="536"/>
                </a:lnTo>
                <a:lnTo>
                  <a:pt x="395" y="534"/>
                </a:lnTo>
                <a:lnTo>
                  <a:pt x="399" y="534"/>
                </a:lnTo>
                <a:lnTo>
                  <a:pt x="401" y="530"/>
                </a:lnTo>
                <a:lnTo>
                  <a:pt x="405" y="528"/>
                </a:lnTo>
                <a:lnTo>
                  <a:pt x="407" y="523"/>
                </a:lnTo>
                <a:lnTo>
                  <a:pt x="407" y="519"/>
                </a:lnTo>
                <a:lnTo>
                  <a:pt x="407" y="513"/>
                </a:lnTo>
                <a:lnTo>
                  <a:pt x="407" y="389"/>
                </a:lnTo>
                <a:lnTo>
                  <a:pt x="407" y="381"/>
                </a:lnTo>
                <a:lnTo>
                  <a:pt x="407" y="375"/>
                </a:lnTo>
                <a:lnTo>
                  <a:pt x="405" y="368"/>
                </a:lnTo>
                <a:lnTo>
                  <a:pt x="401" y="360"/>
                </a:lnTo>
                <a:lnTo>
                  <a:pt x="399" y="354"/>
                </a:lnTo>
                <a:lnTo>
                  <a:pt x="395" y="348"/>
                </a:lnTo>
                <a:lnTo>
                  <a:pt x="391" y="343"/>
                </a:lnTo>
                <a:lnTo>
                  <a:pt x="386" y="337"/>
                </a:lnTo>
                <a:lnTo>
                  <a:pt x="351" y="306"/>
                </a:lnTo>
                <a:lnTo>
                  <a:pt x="353" y="269"/>
                </a:lnTo>
                <a:lnTo>
                  <a:pt x="353" y="250"/>
                </a:lnTo>
                <a:lnTo>
                  <a:pt x="351" y="228"/>
                </a:lnTo>
                <a:lnTo>
                  <a:pt x="347" y="209"/>
                </a:lnTo>
                <a:lnTo>
                  <a:pt x="345" y="190"/>
                </a:lnTo>
                <a:lnTo>
                  <a:pt x="339" y="172"/>
                </a:lnTo>
                <a:lnTo>
                  <a:pt x="333" y="153"/>
                </a:lnTo>
                <a:lnTo>
                  <a:pt x="326" y="135"/>
                </a:lnTo>
                <a:lnTo>
                  <a:pt x="316" y="118"/>
                </a:lnTo>
                <a:lnTo>
                  <a:pt x="308" y="101"/>
                </a:lnTo>
                <a:lnTo>
                  <a:pt x="297" y="85"/>
                </a:lnTo>
                <a:lnTo>
                  <a:pt x="287" y="70"/>
                </a:lnTo>
                <a:lnTo>
                  <a:pt x="273" y="54"/>
                </a:lnTo>
                <a:lnTo>
                  <a:pt x="262" y="41"/>
                </a:lnTo>
                <a:lnTo>
                  <a:pt x="246" y="27"/>
                </a:lnTo>
                <a:lnTo>
                  <a:pt x="233" y="15"/>
                </a:lnTo>
                <a:lnTo>
                  <a:pt x="217" y="2"/>
                </a:lnTo>
                <a:lnTo>
                  <a:pt x="211" y="0"/>
                </a:lnTo>
                <a:lnTo>
                  <a:pt x="206" y="0"/>
                </a:lnTo>
                <a:lnTo>
                  <a:pt x="200" y="0"/>
                </a:lnTo>
                <a:lnTo>
                  <a:pt x="194" y="2"/>
                </a:lnTo>
                <a:lnTo>
                  <a:pt x="179" y="15"/>
                </a:lnTo>
                <a:lnTo>
                  <a:pt x="163" y="27"/>
                </a:lnTo>
                <a:lnTo>
                  <a:pt x="149" y="41"/>
                </a:lnTo>
                <a:lnTo>
                  <a:pt x="136" y="54"/>
                </a:lnTo>
                <a:lnTo>
                  <a:pt x="124" y="70"/>
                </a:lnTo>
                <a:lnTo>
                  <a:pt x="113" y="85"/>
                </a:lnTo>
                <a:lnTo>
                  <a:pt x="103" y="101"/>
                </a:lnTo>
                <a:lnTo>
                  <a:pt x="93" y="118"/>
                </a:lnTo>
                <a:lnTo>
                  <a:pt x="86" y="135"/>
                </a:lnTo>
                <a:lnTo>
                  <a:pt x="78" y="153"/>
                </a:lnTo>
                <a:lnTo>
                  <a:pt x="72" y="172"/>
                </a:lnTo>
                <a:lnTo>
                  <a:pt x="66" y="190"/>
                </a:lnTo>
                <a:lnTo>
                  <a:pt x="62" y="209"/>
                </a:lnTo>
                <a:lnTo>
                  <a:pt x="60" y="228"/>
                </a:lnTo>
                <a:lnTo>
                  <a:pt x="59" y="250"/>
                </a:lnTo>
                <a:lnTo>
                  <a:pt x="59" y="269"/>
                </a:lnTo>
                <a:lnTo>
                  <a:pt x="59" y="306"/>
                </a:lnTo>
                <a:lnTo>
                  <a:pt x="24" y="337"/>
                </a:lnTo>
                <a:lnTo>
                  <a:pt x="20" y="343"/>
                </a:lnTo>
                <a:lnTo>
                  <a:pt x="14" y="348"/>
                </a:lnTo>
                <a:lnTo>
                  <a:pt x="10" y="354"/>
                </a:lnTo>
                <a:lnTo>
                  <a:pt x="8" y="360"/>
                </a:lnTo>
                <a:lnTo>
                  <a:pt x="4" y="368"/>
                </a:lnTo>
                <a:lnTo>
                  <a:pt x="2" y="375"/>
                </a:lnTo>
                <a:lnTo>
                  <a:pt x="2" y="381"/>
                </a:lnTo>
                <a:lnTo>
                  <a:pt x="0" y="389"/>
                </a:lnTo>
                <a:lnTo>
                  <a:pt x="0" y="513"/>
                </a:lnTo>
                <a:lnTo>
                  <a:pt x="2" y="519"/>
                </a:lnTo>
                <a:lnTo>
                  <a:pt x="2" y="523"/>
                </a:lnTo>
                <a:close/>
                <a:moveTo>
                  <a:pt x="256" y="224"/>
                </a:moveTo>
                <a:lnTo>
                  <a:pt x="256" y="230"/>
                </a:lnTo>
                <a:lnTo>
                  <a:pt x="256" y="234"/>
                </a:lnTo>
                <a:lnTo>
                  <a:pt x="252" y="244"/>
                </a:lnTo>
                <a:lnTo>
                  <a:pt x="248" y="254"/>
                </a:lnTo>
                <a:lnTo>
                  <a:pt x="240" y="259"/>
                </a:lnTo>
                <a:lnTo>
                  <a:pt x="233" y="267"/>
                </a:lnTo>
                <a:lnTo>
                  <a:pt x="225" y="271"/>
                </a:lnTo>
                <a:lnTo>
                  <a:pt x="215" y="275"/>
                </a:lnTo>
                <a:lnTo>
                  <a:pt x="209" y="275"/>
                </a:lnTo>
                <a:lnTo>
                  <a:pt x="206" y="275"/>
                </a:lnTo>
                <a:lnTo>
                  <a:pt x="200" y="275"/>
                </a:lnTo>
                <a:lnTo>
                  <a:pt x="196" y="275"/>
                </a:lnTo>
                <a:lnTo>
                  <a:pt x="186" y="271"/>
                </a:lnTo>
                <a:lnTo>
                  <a:pt x="177" y="267"/>
                </a:lnTo>
                <a:lnTo>
                  <a:pt x="169" y="259"/>
                </a:lnTo>
                <a:lnTo>
                  <a:pt x="163" y="254"/>
                </a:lnTo>
                <a:lnTo>
                  <a:pt x="157" y="244"/>
                </a:lnTo>
                <a:lnTo>
                  <a:pt x="155" y="234"/>
                </a:lnTo>
                <a:lnTo>
                  <a:pt x="155" y="230"/>
                </a:lnTo>
                <a:lnTo>
                  <a:pt x="155" y="224"/>
                </a:lnTo>
                <a:lnTo>
                  <a:pt x="155" y="219"/>
                </a:lnTo>
                <a:lnTo>
                  <a:pt x="155" y="215"/>
                </a:lnTo>
                <a:lnTo>
                  <a:pt x="157" y="205"/>
                </a:lnTo>
                <a:lnTo>
                  <a:pt x="163" y="195"/>
                </a:lnTo>
                <a:lnTo>
                  <a:pt x="169" y="190"/>
                </a:lnTo>
                <a:lnTo>
                  <a:pt x="177" y="182"/>
                </a:lnTo>
                <a:lnTo>
                  <a:pt x="186" y="178"/>
                </a:lnTo>
                <a:lnTo>
                  <a:pt x="196" y="174"/>
                </a:lnTo>
                <a:lnTo>
                  <a:pt x="200" y="174"/>
                </a:lnTo>
                <a:lnTo>
                  <a:pt x="206" y="174"/>
                </a:lnTo>
                <a:lnTo>
                  <a:pt x="209" y="174"/>
                </a:lnTo>
                <a:lnTo>
                  <a:pt x="215" y="174"/>
                </a:lnTo>
                <a:lnTo>
                  <a:pt x="225" y="178"/>
                </a:lnTo>
                <a:lnTo>
                  <a:pt x="233" y="182"/>
                </a:lnTo>
                <a:lnTo>
                  <a:pt x="240" y="190"/>
                </a:lnTo>
                <a:lnTo>
                  <a:pt x="248" y="195"/>
                </a:lnTo>
                <a:lnTo>
                  <a:pt x="252" y="205"/>
                </a:lnTo>
                <a:lnTo>
                  <a:pt x="256" y="215"/>
                </a:lnTo>
                <a:lnTo>
                  <a:pt x="256" y="219"/>
                </a:lnTo>
                <a:lnTo>
                  <a:pt x="256" y="224"/>
                </a:lnTo>
                <a:close/>
                <a:moveTo>
                  <a:pt x="157" y="75"/>
                </a:moveTo>
                <a:lnTo>
                  <a:pt x="171" y="58"/>
                </a:lnTo>
                <a:lnTo>
                  <a:pt x="188" y="43"/>
                </a:lnTo>
                <a:lnTo>
                  <a:pt x="196" y="35"/>
                </a:lnTo>
                <a:lnTo>
                  <a:pt x="206" y="27"/>
                </a:lnTo>
                <a:lnTo>
                  <a:pt x="213" y="35"/>
                </a:lnTo>
                <a:lnTo>
                  <a:pt x="223" y="43"/>
                </a:lnTo>
                <a:lnTo>
                  <a:pt x="239" y="58"/>
                </a:lnTo>
                <a:lnTo>
                  <a:pt x="254" y="75"/>
                </a:lnTo>
                <a:lnTo>
                  <a:pt x="268" y="93"/>
                </a:lnTo>
                <a:lnTo>
                  <a:pt x="144" y="93"/>
                </a:lnTo>
                <a:lnTo>
                  <a:pt x="157" y="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pPr algn="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230469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399" y="342105"/>
            <a:ext cx="3449587" cy="5492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Marketing Plan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www.presentatiostemplate.com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713297"/>
            <a:ext cx="4038600" cy="4032985"/>
          </a:xfrm>
          <a:prstGeom prst="rect">
            <a:avLst/>
          </a:prstGeom>
          <a:solidFill>
            <a:srgbClr val="85CC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77527" y="2954195"/>
            <a:ext cx="3226069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bg1"/>
                </a:solidFill>
              </a:rPr>
              <a:t>Lorem ipsum dolor sit </a:t>
            </a:r>
            <a:r>
              <a:rPr lang="en-US" sz="1200" dirty="0" err="1">
                <a:solidFill>
                  <a:schemeClr val="bg1"/>
                </a:solidFill>
              </a:rPr>
              <a:t>amet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consectetur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adipiscing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elit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sed</a:t>
            </a:r>
            <a:r>
              <a:rPr lang="en-US" sz="1200" dirty="0">
                <a:solidFill>
                  <a:schemeClr val="bg1"/>
                </a:solidFill>
              </a:rPr>
              <a:t> do </a:t>
            </a:r>
            <a:r>
              <a:rPr lang="en-US" sz="1200" dirty="0" err="1">
                <a:solidFill>
                  <a:schemeClr val="bg1"/>
                </a:solidFill>
              </a:rPr>
              <a:t>eiusmod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tempor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incididunt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ut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labore</a:t>
            </a:r>
            <a:r>
              <a:rPr lang="en-US" sz="1200" dirty="0">
                <a:solidFill>
                  <a:schemeClr val="bg1"/>
                </a:solidFill>
              </a:rPr>
              <a:t> et </a:t>
            </a:r>
            <a:r>
              <a:rPr lang="en-US" sz="1200" dirty="0" err="1">
                <a:solidFill>
                  <a:schemeClr val="bg1"/>
                </a:solidFill>
              </a:rPr>
              <a:t>dolore</a:t>
            </a:r>
            <a:r>
              <a:rPr lang="en-US" sz="1200" dirty="0">
                <a:solidFill>
                  <a:schemeClr val="bg1"/>
                </a:solidFill>
              </a:rPr>
              <a:t> magna </a:t>
            </a:r>
            <a:r>
              <a:rPr lang="en-US" sz="1200" dirty="0" err="1">
                <a:solidFill>
                  <a:schemeClr val="bg1"/>
                </a:solidFill>
              </a:rPr>
              <a:t>aliqua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Ut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enim</a:t>
            </a:r>
            <a:r>
              <a:rPr lang="en-US" sz="1200" dirty="0">
                <a:solidFill>
                  <a:schemeClr val="bg1"/>
                </a:solidFill>
              </a:rPr>
              <a:t> ad minim </a:t>
            </a:r>
            <a:r>
              <a:rPr lang="en-US" sz="1200" dirty="0" err="1">
                <a:solidFill>
                  <a:schemeClr val="bg1"/>
                </a:solidFill>
              </a:rPr>
              <a:t>veniam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quis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nostrud</a:t>
            </a:r>
            <a:r>
              <a:rPr lang="en-US" sz="1200" dirty="0">
                <a:solidFill>
                  <a:schemeClr val="bg1"/>
                </a:solidFill>
              </a:rPr>
              <a:t> exercitation </a:t>
            </a:r>
            <a:r>
              <a:rPr lang="en-US" sz="1200" dirty="0" err="1">
                <a:solidFill>
                  <a:schemeClr val="bg1"/>
                </a:solidFill>
              </a:rPr>
              <a:t>ullamco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laboris</a:t>
            </a:r>
            <a:r>
              <a:rPr lang="en-US" sz="1200" dirty="0">
                <a:solidFill>
                  <a:schemeClr val="bg1"/>
                </a:solidFill>
              </a:rPr>
              <a:t> nisi </a:t>
            </a:r>
            <a:r>
              <a:rPr lang="en-US" sz="1200" dirty="0" err="1">
                <a:solidFill>
                  <a:schemeClr val="bg1"/>
                </a:solidFill>
              </a:rPr>
              <a:t>ut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aliquip</a:t>
            </a:r>
            <a:r>
              <a:rPr lang="en-US" sz="1200" dirty="0">
                <a:solidFill>
                  <a:schemeClr val="bg1"/>
                </a:solidFill>
              </a:rPr>
              <a:t> ex </a:t>
            </a:r>
            <a:r>
              <a:rPr lang="en-US" sz="1200" dirty="0" err="1">
                <a:solidFill>
                  <a:schemeClr val="bg1"/>
                </a:solidFill>
              </a:rPr>
              <a:t>ea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commodo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consequat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Duis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aute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irure</a:t>
            </a:r>
            <a:r>
              <a:rPr lang="en-US" sz="1200" dirty="0">
                <a:solidFill>
                  <a:schemeClr val="bg1"/>
                </a:solidFill>
              </a:rPr>
              <a:t> dolor in </a:t>
            </a:r>
            <a:r>
              <a:rPr lang="en-US" sz="1200" dirty="0" err="1">
                <a:solidFill>
                  <a:schemeClr val="bg1"/>
                </a:solidFill>
              </a:rPr>
              <a:t>reprehenderit</a:t>
            </a:r>
            <a:r>
              <a:rPr lang="en-US" sz="1200" dirty="0">
                <a:solidFill>
                  <a:schemeClr val="bg1"/>
                </a:solidFill>
              </a:rPr>
              <a:t> in </a:t>
            </a:r>
            <a:r>
              <a:rPr lang="en-US" sz="1200" dirty="0" err="1">
                <a:solidFill>
                  <a:schemeClr val="bg1"/>
                </a:solidFill>
              </a:rPr>
              <a:t>voluptate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velit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esse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cillum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dolore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eu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fugiat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nulla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pariatur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7527" y="2291986"/>
            <a:ext cx="398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Marketing Plan 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42854" y="1757964"/>
            <a:ext cx="1810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>
                <a:latin typeface="+mj-lt"/>
              </a:rPr>
              <a:t>Plan #01 </a:t>
            </a:r>
            <a:endParaRPr lang="en-US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78507" y="1713297"/>
            <a:ext cx="1810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>
                <a:latin typeface="+mj-lt"/>
              </a:rPr>
              <a:t>Plan #02 </a:t>
            </a:r>
            <a:endParaRPr lang="en-US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42854" y="3938632"/>
            <a:ext cx="1810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>
                <a:latin typeface="+mj-lt"/>
              </a:rPr>
              <a:t>Plan #03 </a:t>
            </a:r>
            <a:endParaRPr lang="en-US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78507" y="3938632"/>
            <a:ext cx="1810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>
                <a:latin typeface="+mj-lt"/>
              </a:rPr>
              <a:t>Plan #04 </a:t>
            </a:r>
            <a:endParaRPr lang="en-US" dirty="0">
              <a:latin typeface="+mj-lt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8496825" y="2346738"/>
            <a:ext cx="338581" cy="491701"/>
            <a:chOff x="8496825" y="2346738"/>
            <a:chExt cx="338581" cy="491701"/>
          </a:xfrm>
          <a:solidFill>
            <a:schemeClr val="accent1"/>
          </a:solidFill>
        </p:grpSpPr>
        <p:sp>
          <p:nvSpPr>
            <p:cNvPr id="15" name="Freeform 14"/>
            <p:cNvSpPr>
              <a:spLocks noEditPoints="1"/>
            </p:cNvSpPr>
            <p:nvPr/>
          </p:nvSpPr>
          <p:spPr bwMode="auto">
            <a:xfrm>
              <a:off x="8496825" y="2346738"/>
              <a:ext cx="277201" cy="491701"/>
            </a:xfrm>
            <a:custGeom>
              <a:avLst/>
              <a:gdLst>
                <a:gd name="T0" fmla="*/ 4 w 420"/>
                <a:gd name="T1" fmla="*/ 714 h 745"/>
                <a:gd name="T2" fmla="*/ 9 w 420"/>
                <a:gd name="T3" fmla="*/ 722 h 745"/>
                <a:gd name="T4" fmla="*/ 15 w 420"/>
                <a:gd name="T5" fmla="*/ 730 h 745"/>
                <a:gd name="T6" fmla="*/ 23 w 420"/>
                <a:gd name="T7" fmla="*/ 738 h 745"/>
                <a:gd name="T8" fmla="*/ 31 w 420"/>
                <a:gd name="T9" fmla="*/ 741 h 745"/>
                <a:gd name="T10" fmla="*/ 40 w 420"/>
                <a:gd name="T11" fmla="*/ 743 h 745"/>
                <a:gd name="T12" fmla="*/ 52 w 420"/>
                <a:gd name="T13" fmla="*/ 745 h 745"/>
                <a:gd name="T14" fmla="*/ 375 w 420"/>
                <a:gd name="T15" fmla="*/ 745 h 745"/>
                <a:gd name="T16" fmla="*/ 385 w 420"/>
                <a:gd name="T17" fmla="*/ 743 h 745"/>
                <a:gd name="T18" fmla="*/ 393 w 420"/>
                <a:gd name="T19" fmla="*/ 740 h 745"/>
                <a:gd name="T20" fmla="*/ 402 w 420"/>
                <a:gd name="T21" fmla="*/ 734 h 745"/>
                <a:gd name="T22" fmla="*/ 408 w 420"/>
                <a:gd name="T23" fmla="*/ 726 h 745"/>
                <a:gd name="T24" fmla="*/ 414 w 420"/>
                <a:gd name="T25" fmla="*/ 718 h 745"/>
                <a:gd name="T26" fmla="*/ 418 w 420"/>
                <a:gd name="T27" fmla="*/ 711 h 745"/>
                <a:gd name="T28" fmla="*/ 420 w 420"/>
                <a:gd name="T29" fmla="*/ 699 h 745"/>
                <a:gd name="T30" fmla="*/ 420 w 420"/>
                <a:gd name="T31" fmla="*/ 443 h 745"/>
                <a:gd name="T32" fmla="*/ 398 w 420"/>
                <a:gd name="T33" fmla="*/ 441 h 745"/>
                <a:gd name="T34" fmla="*/ 387 w 420"/>
                <a:gd name="T35" fmla="*/ 641 h 745"/>
                <a:gd name="T36" fmla="*/ 35 w 420"/>
                <a:gd name="T37" fmla="*/ 105 h 745"/>
                <a:gd name="T38" fmla="*/ 387 w 420"/>
                <a:gd name="T39" fmla="*/ 184 h 745"/>
                <a:gd name="T40" fmla="*/ 391 w 420"/>
                <a:gd name="T41" fmla="*/ 176 h 745"/>
                <a:gd name="T42" fmla="*/ 395 w 420"/>
                <a:gd name="T43" fmla="*/ 170 h 745"/>
                <a:gd name="T44" fmla="*/ 404 w 420"/>
                <a:gd name="T45" fmla="*/ 161 h 745"/>
                <a:gd name="T46" fmla="*/ 412 w 420"/>
                <a:gd name="T47" fmla="*/ 159 h 745"/>
                <a:gd name="T48" fmla="*/ 420 w 420"/>
                <a:gd name="T49" fmla="*/ 157 h 745"/>
                <a:gd name="T50" fmla="*/ 420 w 420"/>
                <a:gd name="T51" fmla="*/ 50 h 745"/>
                <a:gd name="T52" fmla="*/ 420 w 420"/>
                <a:gd name="T53" fmla="*/ 41 h 745"/>
                <a:gd name="T54" fmla="*/ 416 w 420"/>
                <a:gd name="T55" fmla="*/ 31 h 745"/>
                <a:gd name="T56" fmla="*/ 412 w 420"/>
                <a:gd name="T57" fmla="*/ 23 h 745"/>
                <a:gd name="T58" fmla="*/ 406 w 420"/>
                <a:gd name="T59" fmla="*/ 16 h 745"/>
                <a:gd name="T60" fmla="*/ 398 w 420"/>
                <a:gd name="T61" fmla="*/ 8 h 745"/>
                <a:gd name="T62" fmla="*/ 389 w 420"/>
                <a:gd name="T63" fmla="*/ 4 h 745"/>
                <a:gd name="T64" fmla="*/ 379 w 420"/>
                <a:gd name="T65" fmla="*/ 2 h 745"/>
                <a:gd name="T66" fmla="*/ 369 w 420"/>
                <a:gd name="T67" fmla="*/ 0 h 745"/>
                <a:gd name="T68" fmla="*/ 46 w 420"/>
                <a:gd name="T69" fmla="*/ 0 h 745"/>
                <a:gd name="T70" fmla="*/ 37 w 420"/>
                <a:gd name="T71" fmla="*/ 2 h 745"/>
                <a:gd name="T72" fmla="*/ 27 w 420"/>
                <a:gd name="T73" fmla="*/ 6 h 745"/>
                <a:gd name="T74" fmla="*/ 19 w 420"/>
                <a:gd name="T75" fmla="*/ 12 h 745"/>
                <a:gd name="T76" fmla="*/ 11 w 420"/>
                <a:gd name="T77" fmla="*/ 19 h 745"/>
                <a:gd name="T78" fmla="*/ 8 w 420"/>
                <a:gd name="T79" fmla="*/ 27 h 745"/>
                <a:gd name="T80" fmla="*/ 2 w 420"/>
                <a:gd name="T81" fmla="*/ 35 h 745"/>
                <a:gd name="T82" fmla="*/ 0 w 420"/>
                <a:gd name="T83" fmla="*/ 47 h 745"/>
                <a:gd name="T84" fmla="*/ 0 w 420"/>
                <a:gd name="T85" fmla="*/ 695 h 745"/>
                <a:gd name="T86" fmla="*/ 2 w 420"/>
                <a:gd name="T87" fmla="*/ 705 h 745"/>
                <a:gd name="T88" fmla="*/ 189 w 420"/>
                <a:gd name="T89" fmla="*/ 683 h 745"/>
                <a:gd name="T90" fmla="*/ 191 w 420"/>
                <a:gd name="T91" fmla="*/ 676 h 745"/>
                <a:gd name="T92" fmla="*/ 197 w 420"/>
                <a:gd name="T93" fmla="*/ 670 h 745"/>
                <a:gd name="T94" fmla="*/ 207 w 420"/>
                <a:gd name="T95" fmla="*/ 666 h 745"/>
                <a:gd name="T96" fmla="*/ 215 w 420"/>
                <a:gd name="T97" fmla="*/ 666 h 745"/>
                <a:gd name="T98" fmla="*/ 222 w 420"/>
                <a:gd name="T99" fmla="*/ 670 h 745"/>
                <a:gd name="T100" fmla="*/ 228 w 420"/>
                <a:gd name="T101" fmla="*/ 676 h 745"/>
                <a:gd name="T102" fmla="*/ 232 w 420"/>
                <a:gd name="T103" fmla="*/ 683 h 745"/>
                <a:gd name="T104" fmla="*/ 232 w 420"/>
                <a:gd name="T105" fmla="*/ 691 h 745"/>
                <a:gd name="T106" fmla="*/ 228 w 420"/>
                <a:gd name="T107" fmla="*/ 699 h 745"/>
                <a:gd name="T108" fmla="*/ 222 w 420"/>
                <a:gd name="T109" fmla="*/ 705 h 745"/>
                <a:gd name="T110" fmla="*/ 215 w 420"/>
                <a:gd name="T111" fmla="*/ 709 h 745"/>
                <a:gd name="T112" fmla="*/ 207 w 420"/>
                <a:gd name="T113" fmla="*/ 709 h 745"/>
                <a:gd name="T114" fmla="*/ 197 w 420"/>
                <a:gd name="T115" fmla="*/ 705 h 745"/>
                <a:gd name="T116" fmla="*/ 191 w 420"/>
                <a:gd name="T117" fmla="*/ 699 h 745"/>
                <a:gd name="T118" fmla="*/ 189 w 420"/>
                <a:gd name="T119" fmla="*/ 691 h 745"/>
                <a:gd name="T120" fmla="*/ 189 w 420"/>
                <a:gd name="T121" fmla="*/ 683 h 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20" h="745">
                  <a:moveTo>
                    <a:pt x="2" y="711"/>
                  </a:moveTo>
                  <a:lnTo>
                    <a:pt x="4" y="714"/>
                  </a:lnTo>
                  <a:lnTo>
                    <a:pt x="8" y="718"/>
                  </a:lnTo>
                  <a:lnTo>
                    <a:pt x="9" y="722"/>
                  </a:lnTo>
                  <a:lnTo>
                    <a:pt x="11" y="726"/>
                  </a:lnTo>
                  <a:lnTo>
                    <a:pt x="15" y="730"/>
                  </a:lnTo>
                  <a:lnTo>
                    <a:pt x="19" y="734"/>
                  </a:lnTo>
                  <a:lnTo>
                    <a:pt x="23" y="738"/>
                  </a:lnTo>
                  <a:lnTo>
                    <a:pt x="27" y="740"/>
                  </a:lnTo>
                  <a:lnTo>
                    <a:pt x="31" y="741"/>
                  </a:lnTo>
                  <a:lnTo>
                    <a:pt x="37" y="743"/>
                  </a:lnTo>
                  <a:lnTo>
                    <a:pt x="40" y="743"/>
                  </a:lnTo>
                  <a:lnTo>
                    <a:pt x="46" y="745"/>
                  </a:lnTo>
                  <a:lnTo>
                    <a:pt x="52" y="745"/>
                  </a:lnTo>
                  <a:lnTo>
                    <a:pt x="369" y="745"/>
                  </a:lnTo>
                  <a:lnTo>
                    <a:pt x="375" y="745"/>
                  </a:lnTo>
                  <a:lnTo>
                    <a:pt x="379" y="743"/>
                  </a:lnTo>
                  <a:lnTo>
                    <a:pt x="385" y="743"/>
                  </a:lnTo>
                  <a:lnTo>
                    <a:pt x="389" y="741"/>
                  </a:lnTo>
                  <a:lnTo>
                    <a:pt x="393" y="740"/>
                  </a:lnTo>
                  <a:lnTo>
                    <a:pt x="398" y="738"/>
                  </a:lnTo>
                  <a:lnTo>
                    <a:pt x="402" y="734"/>
                  </a:lnTo>
                  <a:lnTo>
                    <a:pt x="406" y="730"/>
                  </a:lnTo>
                  <a:lnTo>
                    <a:pt x="408" y="726"/>
                  </a:lnTo>
                  <a:lnTo>
                    <a:pt x="412" y="722"/>
                  </a:lnTo>
                  <a:lnTo>
                    <a:pt x="414" y="718"/>
                  </a:lnTo>
                  <a:lnTo>
                    <a:pt x="416" y="714"/>
                  </a:lnTo>
                  <a:lnTo>
                    <a:pt x="418" y="711"/>
                  </a:lnTo>
                  <a:lnTo>
                    <a:pt x="420" y="705"/>
                  </a:lnTo>
                  <a:lnTo>
                    <a:pt x="420" y="699"/>
                  </a:lnTo>
                  <a:lnTo>
                    <a:pt x="420" y="695"/>
                  </a:lnTo>
                  <a:lnTo>
                    <a:pt x="420" y="443"/>
                  </a:lnTo>
                  <a:lnTo>
                    <a:pt x="410" y="441"/>
                  </a:lnTo>
                  <a:lnTo>
                    <a:pt x="398" y="441"/>
                  </a:lnTo>
                  <a:lnTo>
                    <a:pt x="387" y="441"/>
                  </a:lnTo>
                  <a:lnTo>
                    <a:pt x="387" y="641"/>
                  </a:lnTo>
                  <a:lnTo>
                    <a:pt x="35" y="641"/>
                  </a:lnTo>
                  <a:lnTo>
                    <a:pt x="35" y="105"/>
                  </a:lnTo>
                  <a:lnTo>
                    <a:pt x="387" y="105"/>
                  </a:lnTo>
                  <a:lnTo>
                    <a:pt x="387" y="184"/>
                  </a:lnTo>
                  <a:lnTo>
                    <a:pt x="389" y="180"/>
                  </a:lnTo>
                  <a:lnTo>
                    <a:pt x="391" y="176"/>
                  </a:lnTo>
                  <a:lnTo>
                    <a:pt x="393" y="172"/>
                  </a:lnTo>
                  <a:lnTo>
                    <a:pt x="395" y="170"/>
                  </a:lnTo>
                  <a:lnTo>
                    <a:pt x="398" y="165"/>
                  </a:lnTo>
                  <a:lnTo>
                    <a:pt x="404" y="161"/>
                  </a:lnTo>
                  <a:lnTo>
                    <a:pt x="408" y="159"/>
                  </a:lnTo>
                  <a:lnTo>
                    <a:pt x="412" y="159"/>
                  </a:lnTo>
                  <a:lnTo>
                    <a:pt x="416" y="157"/>
                  </a:lnTo>
                  <a:lnTo>
                    <a:pt x="420" y="157"/>
                  </a:lnTo>
                  <a:lnTo>
                    <a:pt x="420" y="157"/>
                  </a:lnTo>
                  <a:lnTo>
                    <a:pt x="420" y="50"/>
                  </a:lnTo>
                  <a:lnTo>
                    <a:pt x="420" y="47"/>
                  </a:lnTo>
                  <a:lnTo>
                    <a:pt x="420" y="41"/>
                  </a:lnTo>
                  <a:lnTo>
                    <a:pt x="418" y="35"/>
                  </a:lnTo>
                  <a:lnTo>
                    <a:pt x="416" y="31"/>
                  </a:lnTo>
                  <a:lnTo>
                    <a:pt x="414" y="27"/>
                  </a:lnTo>
                  <a:lnTo>
                    <a:pt x="412" y="23"/>
                  </a:lnTo>
                  <a:lnTo>
                    <a:pt x="408" y="19"/>
                  </a:lnTo>
                  <a:lnTo>
                    <a:pt x="406" y="16"/>
                  </a:lnTo>
                  <a:lnTo>
                    <a:pt x="402" y="12"/>
                  </a:lnTo>
                  <a:lnTo>
                    <a:pt x="398" y="8"/>
                  </a:lnTo>
                  <a:lnTo>
                    <a:pt x="393" y="6"/>
                  </a:lnTo>
                  <a:lnTo>
                    <a:pt x="389" y="4"/>
                  </a:lnTo>
                  <a:lnTo>
                    <a:pt x="385" y="2"/>
                  </a:lnTo>
                  <a:lnTo>
                    <a:pt x="379" y="2"/>
                  </a:lnTo>
                  <a:lnTo>
                    <a:pt x="375" y="0"/>
                  </a:lnTo>
                  <a:lnTo>
                    <a:pt x="369" y="0"/>
                  </a:lnTo>
                  <a:lnTo>
                    <a:pt x="52" y="0"/>
                  </a:lnTo>
                  <a:lnTo>
                    <a:pt x="46" y="0"/>
                  </a:lnTo>
                  <a:lnTo>
                    <a:pt x="40" y="2"/>
                  </a:lnTo>
                  <a:lnTo>
                    <a:pt x="37" y="2"/>
                  </a:lnTo>
                  <a:lnTo>
                    <a:pt x="31" y="4"/>
                  </a:lnTo>
                  <a:lnTo>
                    <a:pt x="27" y="6"/>
                  </a:lnTo>
                  <a:lnTo>
                    <a:pt x="23" y="8"/>
                  </a:lnTo>
                  <a:lnTo>
                    <a:pt x="19" y="12"/>
                  </a:lnTo>
                  <a:lnTo>
                    <a:pt x="15" y="16"/>
                  </a:lnTo>
                  <a:lnTo>
                    <a:pt x="11" y="19"/>
                  </a:lnTo>
                  <a:lnTo>
                    <a:pt x="9" y="23"/>
                  </a:lnTo>
                  <a:lnTo>
                    <a:pt x="8" y="27"/>
                  </a:lnTo>
                  <a:lnTo>
                    <a:pt x="4" y="31"/>
                  </a:lnTo>
                  <a:lnTo>
                    <a:pt x="2" y="35"/>
                  </a:lnTo>
                  <a:lnTo>
                    <a:pt x="2" y="41"/>
                  </a:lnTo>
                  <a:lnTo>
                    <a:pt x="0" y="47"/>
                  </a:lnTo>
                  <a:lnTo>
                    <a:pt x="0" y="50"/>
                  </a:lnTo>
                  <a:lnTo>
                    <a:pt x="0" y="695"/>
                  </a:lnTo>
                  <a:lnTo>
                    <a:pt x="0" y="699"/>
                  </a:lnTo>
                  <a:lnTo>
                    <a:pt x="2" y="705"/>
                  </a:lnTo>
                  <a:lnTo>
                    <a:pt x="2" y="711"/>
                  </a:lnTo>
                  <a:close/>
                  <a:moveTo>
                    <a:pt x="189" y="683"/>
                  </a:moveTo>
                  <a:lnTo>
                    <a:pt x="189" y="680"/>
                  </a:lnTo>
                  <a:lnTo>
                    <a:pt x="191" y="676"/>
                  </a:lnTo>
                  <a:lnTo>
                    <a:pt x="195" y="672"/>
                  </a:lnTo>
                  <a:lnTo>
                    <a:pt x="197" y="670"/>
                  </a:lnTo>
                  <a:lnTo>
                    <a:pt x="201" y="668"/>
                  </a:lnTo>
                  <a:lnTo>
                    <a:pt x="207" y="666"/>
                  </a:lnTo>
                  <a:lnTo>
                    <a:pt x="211" y="666"/>
                  </a:lnTo>
                  <a:lnTo>
                    <a:pt x="215" y="666"/>
                  </a:lnTo>
                  <a:lnTo>
                    <a:pt x="218" y="668"/>
                  </a:lnTo>
                  <a:lnTo>
                    <a:pt x="222" y="670"/>
                  </a:lnTo>
                  <a:lnTo>
                    <a:pt x="226" y="672"/>
                  </a:lnTo>
                  <a:lnTo>
                    <a:pt x="228" y="676"/>
                  </a:lnTo>
                  <a:lnTo>
                    <a:pt x="230" y="680"/>
                  </a:lnTo>
                  <a:lnTo>
                    <a:pt x="232" y="683"/>
                  </a:lnTo>
                  <a:lnTo>
                    <a:pt x="232" y="687"/>
                  </a:lnTo>
                  <a:lnTo>
                    <a:pt x="232" y="691"/>
                  </a:lnTo>
                  <a:lnTo>
                    <a:pt x="230" y="695"/>
                  </a:lnTo>
                  <a:lnTo>
                    <a:pt x="228" y="699"/>
                  </a:lnTo>
                  <a:lnTo>
                    <a:pt x="226" y="703"/>
                  </a:lnTo>
                  <a:lnTo>
                    <a:pt x="222" y="705"/>
                  </a:lnTo>
                  <a:lnTo>
                    <a:pt x="218" y="707"/>
                  </a:lnTo>
                  <a:lnTo>
                    <a:pt x="215" y="709"/>
                  </a:lnTo>
                  <a:lnTo>
                    <a:pt x="211" y="709"/>
                  </a:lnTo>
                  <a:lnTo>
                    <a:pt x="207" y="709"/>
                  </a:lnTo>
                  <a:lnTo>
                    <a:pt x="201" y="707"/>
                  </a:lnTo>
                  <a:lnTo>
                    <a:pt x="197" y="705"/>
                  </a:lnTo>
                  <a:lnTo>
                    <a:pt x="195" y="703"/>
                  </a:lnTo>
                  <a:lnTo>
                    <a:pt x="191" y="699"/>
                  </a:lnTo>
                  <a:lnTo>
                    <a:pt x="189" y="695"/>
                  </a:lnTo>
                  <a:lnTo>
                    <a:pt x="189" y="691"/>
                  </a:lnTo>
                  <a:lnTo>
                    <a:pt x="189" y="687"/>
                  </a:lnTo>
                  <a:lnTo>
                    <a:pt x="189" y="6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8625525" y="2466858"/>
              <a:ext cx="209881" cy="251461"/>
            </a:xfrm>
            <a:custGeom>
              <a:avLst/>
              <a:gdLst>
                <a:gd name="T0" fmla="*/ 221 w 318"/>
                <a:gd name="T1" fmla="*/ 2 h 381"/>
                <a:gd name="T2" fmla="*/ 215 w 318"/>
                <a:gd name="T3" fmla="*/ 14 h 381"/>
                <a:gd name="T4" fmla="*/ 205 w 318"/>
                <a:gd name="T5" fmla="*/ 37 h 381"/>
                <a:gd name="T6" fmla="*/ 196 w 318"/>
                <a:gd name="T7" fmla="*/ 56 h 381"/>
                <a:gd name="T8" fmla="*/ 182 w 318"/>
                <a:gd name="T9" fmla="*/ 74 h 381"/>
                <a:gd name="T10" fmla="*/ 155 w 318"/>
                <a:gd name="T11" fmla="*/ 97 h 381"/>
                <a:gd name="T12" fmla="*/ 126 w 318"/>
                <a:gd name="T13" fmla="*/ 116 h 381"/>
                <a:gd name="T14" fmla="*/ 97 w 318"/>
                <a:gd name="T15" fmla="*/ 130 h 381"/>
                <a:gd name="T16" fmla="*/ 22 w 318"/>
                <a:gd name="T17" fmla="*/ 153 h 381"/>
                <a:gd name="T18" fmla="*/ 8 w 318"/>
                <a:gd name="T19" fmla="*/ 165 h 381"/>
                <a:gd name="T20" fmla="*/ 2 w 318"/>
                <a:gd name="T21" fmla="*/ 174 h 381"/>
                <a:gd name="T22" fmla="*/ 0 w 318"/>
                <a:gd name="T23" fmla="*/ 186 h 381"/>
                <a:gd name="T24" fmla="*/ 2 w 318"/>
                <a:gd name="T25" fmla="*/ 201 h 381"/>
                <a:gd name="T26" fmla="*/ 22 w 318"/>
                <a:gd name="T27" fmla="*/ 256 h 381"/>
                <a:gd name="T28" fmla="*/ 31 w 318"/>
                <a:gd name="T29" fmla="*/ 267 h 381"/>
                <a:gd name="T30" fmla="*/ 41 w 318"/>
                <a:gd name="T31" fmla="*/ 273 h 381"/>
                <a:gd name="T32" fmla="*/ 54 w 318"/>
                <a:gd name="T33" fmla="*/ 277 h 381"/>
                <a:gd name="T34" fmla="*/ 68 w 318"/>
                <a:gd name="T35" fmla="*/ 273 h 381"/>
                <a:gd name="T36" fmla="*/ 74 w 318"/>
                <a:gd name="T37" fmla="*/ 277 h 381"/>
                <a:gd name="T38" fmla="*/ 80 w 318"/>
                <a:gd name="T39" fmla="*/ 288 h 381"/>
                <a:gd name="T40" fmla="*/ 109 w 318"/>
                <a:gd name="T41" fmla="*/ 374 h 381"/>
                <a:gd name="T42" fmla="*/ 114 w 318"/>
                <a:gd name="T43" fmla="*/ 379 h 381"/>
                <a:gd name="T44" fmla="*/ 124 w 318"/>
                <a:gd name="T45" fmla="*/ 381 h 381"/>
                <a:gd name="T46" fmla="*/ 138 w 318"/>
                <a:gd name="T47" fmla="*/ 376 h 381"/>
                <a:gd name="T48" fmla="*/ 147 w 318"/>
                <a:gd name="T49" fmla="*/ 368 h 381"/>
                <a:gd name="T50" fmla="*/ 151 w 318"/>
                <a:gd name="T51" fmla="*/ 360 h 381"/>
                <a:gd name="T52" fmla="*/ 149 w 318"/>
                <a:gd name="T53" fmla="*/ 347 h 381"/>
                <a:gd name="T54" fmla="*/ 138 w 318"/>
                <a:gd name="T55" fmla="*/ 317 h 381"/>
                <a:gd name="T56" fmla="*/ 122 w 318"/>
                <a:gd name="T57" fmla="*/ 288 h 381"/>
                <a:gd name="T58" fmla="*/ 116 w 318"/>
                <a:gd name="T59" fmla="*/ 271 h 381"/>
                <a:gd name="T60" fmla="*/ 118 w 318"/>
                <a:gd name="T61" fmla="*/ 259 h 381"/>
                <a:gd name="T62" fmla="*/ 124 w 318"/>
                <a:gd name="T63" fmla="*/ 252 h 381"/>
                <a:gd name="T64" fmla="*/ 132 w 318"/>
                <a:gd name="T65" fmla="*/ 246 h 381"/>
                <a:gd name="T66" fmla="*/ 159 w 318"/>
                <a:gd name="T67" fmla="*/ 238 h 381"/>
                <a:gd name="T68" fmla="*/ 186 w 318"/>
                <a:gd name="T69" fmla="*/ 234 h 381"/>
                <a:gd name="T70" fmla="*/ 215 w 318"/>
                <a:gd name="T71" fmla="*/ 234 h 381"/>
                <a:gd name="T72" fmla="*/ 246 w 318"/>
                <a:gd name="T73" fmla="*/ 238 h 381"/>
                <a:gd name="T74" fmla="*/ 269 w 318"/>
                <a:gd name="T75" fmla="*/ 246 h 381"/>
                <a:gd name="T76" fmla="*/ 296 w 318"/>
                <a:gd name="T77" fmla="*/ 261 h 381"/>
                <a:gd name="T78" fmla="*/ 306 w 318"/>
                <a:gd name="T79" fmla="*/ 267 h 381"/>
                <a:gd name="T80" fmla="*/ 312 w 318"/>
                <a:gd name="T81" fmla="*/ 271 h 381"/>
                <a:gd name="T82" fmla="*/ 318 w 318"/>
                <a:gd name="T83" fmla="*/ 267 h 381"/>
                <a:gd name="T84" fmla="*/ 318 w 318"/>
                <a:gd name="T85" fmla="*/ 259 h 381"/>
                <a:gd name="T86" fmla="*/ 291 w 318"/>
                <a:gd name="T87" fmla="*/ 163 h 381"/>
                <a:gd name="T88" fmla="*/ 296 w 318"/>
                <a:gd name="T89" fmla="*/ 147 h 381"/>
                <a:gd name="T90" fmla="*/ 296 w 318"/>
                <a:gd name="T91" fmla="*/ 132 h 381"/>
                <a:gd name="T92" fmla="*/ 291 w 318"/>
                <a:gd name="T93" fmla="*/ 116 h 381"/>
                <a:gd name="T94" fmla="*/ 279 w 318"/>
                <a:gd name="T95" fmla="*/ 106 h 381"/>
                <a:gd name="T96" fmla="*/ 263 w 318"/>
                <a:gd name="T97" fmla="*/ 99 h 381"/>
                <a:gd name="T98" fmla="*/ 229 w 318"/>
                <a:gd name="T99" fmla="*/ 2 h 381"/>
                <a:gd name="T100" fmla="*/ 223 w 318"/>
                <a:gd name="T101" fmla="*/ 0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18" h="381">
                  <a:moveTo>
                    <a:pt x="223" y="0"/>
                  </a:moveTo>
                  <a:lnTo>
                    <a:pt x="221" y="2"/>
                  </a:lnTo>
                  <a:lnTo>
                    <a:pt x="221" y="2"/>
                  </a:lnTo>
                  <a:lnTo>
                    <a:pt x="219" y="4"/>
                  </a:lnTo>
                  <a:lnTo>
                    <a:pt x="217" y="8"/>
                  </a:lnTo>
                  <a:lnTo>
                    <a:pt x="215" y="14"/>
                  </a:lnTo>
                  <a:lnTo>
                    <a:pt x="211" y="21"/>
                  </a:lnTo>
                  <a:lnTo>
                    <a:pt x="209" y="29"/>
                  </a:lnTo>
                  <a:lnTo>
                    <a:pt x="205" y="37"/>
                  </a:lnTo>
                  <a:lnTo>
                    <a:pt x="203" y="45"/>
                  </a:lnTo>
                  <a:lnTo>
                    <a:pt x="200" y="50"/>
                  </a:lnTo>
                  <a:lnTo>
                    <a:pt x="196" y="56"/>
                  </a:lnTo>
                  <a:lnTo>
                    <a:pt x="192" y="64"/>
                  </a:lnTo>
                  <a:lnTo>
                    <a:pt x="186" y="70"/>
                  </a:lnTo>
                  <a:lnTo>
                    <a:pt x="182" y="74"/>
                  </a:lnTo>
                  <a:lnTo>
                    <a:pt x="176" y="79"/>
                  </a:lnTo>
                  <a:lnTo>
                    <a:pt x="167" y="89"/>
                  </a:lnTo>
                  <a:lnTo>
                    <a:pt x="155" y="97"/>
                  </a:lnTo>
                  <a:lnTo>
                    <a:pt x="145" y="105"/>
                  </a:lnTo>
                  <a:lnTo>
                    <a:pt x="136" y="112"/>
                  </a:lnTo>
                  <a:lnTo>
                    <a:pt x="126" y="116"/>
                  </a:lnTo>
                  <a:lnTo>
                    <a:pt x="116" y="120"/>
                  </a:lnTo>
                  <a:lnTo>
                    <a:pt x="109" y="124"/>
                  </a:lnTo>
                  <a:lnTo>
                    <a:pt x="97" y="130"/>
                  </a:lnTo>
                  <a:lnTo>
                    <a:pt x="91" y="130"/>
                  </a:lnTo>
                  <a:lnTo>
                    <a:pt x="27" y="151"/>
                  </a:lnTo>
                  <a:lnTo>
                    <a:pt x="22" y="153"/>
                  </a:lnTo>
                  <a:lnTo>
                    <a:pt x="16" y="157"/>
                  </a:lnTo>
                  <a:lnTo>
                    <a:pt x="12" y="161"/>
                  </a:lnTo>
                  <a:lnTo>
                    <a:pt x="8" y="165"/>
                  </a:lnTo>
                  <a:lnTo>
                    <a:pt x="6" y="167"/>
                  </a:lnTo>
                  <a:lnTo>
                    <a:pt x="4" y="170"/>
                  </a:lnTo>
                  <a:lnTo>
                    <a:pt x="2" y="174"/>
                  </a:lnTo>
                  <a:lnTo>
                    <a:pt x="0" y="178"/>
                  </a:lnTo>
                  <a:lnTo>
                    <a:pt x="0" y="182"/>
                  </a:lnTo>
                  <a:lnTo>
                    <a:pt x="0" y="186"/>
                  </a:lnTo>
                  <a:lnTo>
                    <a:pt x="0" y="192"/>
                  </a:lnTo>
                  <a:lnTo>
                    <a:pt x="0" y="196"/>
                  </a:lnTo>
                  <a:lnTo>
                    <a:pt x="2" y="201"/>
                  </a:lnTo>
                  <a:lnTo>
                    <a:pt x="18" y="244"/>
                  </a:lnTo>
                  <a:lnTo>
                    <a:pt x="20" y="250"/>
                  </a:lnTo>
                  <a:lnTo>
                    <a:pt x="22" y="256"/>
                  </a:lnTo>
                  <a:lnTo>
                    <a:pt x="25" y="261"/>
                  </a:lnTo>
                  <a:lnTo>
                    <a:pt x="29" y="263"/>
                  </a:lnTo>
                  <a:lnTo>
                    <a:pt x="31" y="267"/>
                  </a:lnTo>
                  <a:lnTo>
                    <a:pt x="33" y="269"/>
                  </a:lnTo>
                  <a:lnTo>
                    <a:pt x="37" y="271"/>
                  </a:lnTo>
                  <a:lnTo>
                    <a:pt x="41" y="273"/>
                  </a:lnTo>
                  <a:lnTo>
                    <a:pt x="45" y="275"/>
                  </a:lnTo>
                  <a:lnTo>
                    <a:pt x="51" y="277"/>
                  </a:lnTo>
                  <a:lnTo>
                    <a:pt x="54" y="277"/>
                  </a:lnTo>
                  <a:lnTo>
                    <a:pt x="60" y="277"/>
                  </a:lnTo>
                  <a:lnTo>
                    <a:pt x="68" y="275"/>
                  </a:lnTo>
                  <a:lnTo>
                    <a:pt x="68" y="273"/>
                  </a:lnTo>
                  <a:lnTo>
                    <a:pt x="70" y="273"/>
                  </a:lnTo>
                  <a:lnTo>
                    <a:pt x="72" y="275"/>
                  </a:lnTo>
                  <a:lnTo>
                    <a:pt x="74" y="277"/>
                  </a:lnTo>
                  <a:lnTo>
                    <a:pt x="76" y="279"/>
                  </a:lnTo>
                  <a:lnTo>
                    <a:pt x="78" y="283"/>
                  </a:lnTo>
                  <a:lnTo>
                    <a:pt x="80" y="288"/>
                  </a:lnTo>
                  <a:lnTo>
                    <a:pt x="107" y="368"/>
                  </a:lnTo>
                  <a:lnTo>
                    <a:pt x="109" y="372"/>
                  </a:lnTo>
                  <a:lnTo>
                    <a:pt x="109" y="374"/>
                  </a:lnTo>
                  <a:lnTo>
                    <a:pt x="111" y="376"/>
                  </a:lnTo>
                  <a:lnTo>
                    <a:pt x="113" y="378"/>
                  </a:lnTo>
                  <a:lnTo>
                    <a:pt x="114" y="379"/>
                  </a:lnTo>
                  <a:lnTo>
                    <a:pt x="118" y="379"/>
                  </a:lnTo>
                  <a:lnTo>
                    <a:pt x="122" y="381"/>
                  </a:lnTo>
                  <a:lnTo>
                    <a:pt x="124" y="381"/>
                  </a:lnTo>
                  <a:lnTo>
                    <a:pt x="128" y="379"/>
                  </a:lnTo>
                  <a:lnTo>
                    <a:pt x="130" y="379"/>
                  </a:lnTo>
                  <a:lnTo>
                    <a:pt x="138" y="376"/>
                  </a:lnTo>
                  <a:lnTo>
                    <a:pt x="142" y="374"/>
                  </a:lnTo>
                  <a:lnTo>
                    <a:pt x="145" y="370"/>
                  </a:lnTo>
                  <a:lnTo>
                    <a:pt x="147" y="368"/>
                  </a:lnTo>
                  <a:lnTo>
                    <a:pt x="149" y="366"/>
                  </a:lnTo>
                  <a:lnTo>
                    <a:pt x="149" y="364"/>
                  </a:lnTo>
                  <a:lnTo>
                    <a:pt x="151" y="360"/>
                  </a:lnTo>
                  <a:lnTo>
                    <a:pt x="151" y="356"/>
                  </a:lnTo>
                  <a:lnTo>
                    <a:pt x="149" y="352"/>
                  </a:lnTo>
                  <a:lnTo>
                    <a:pt x="149" y="347"/>
                  </a:lnTo>
                  <a:lnTo>
                    <a:pt x="145" y="337"/>
                  </a:lnTo>
                  <a:lnTo>
                    <a:pt x="142" y="327"/>
                  </a:lnTo>
                  <a:lnTo>
                    <a:pt x="138" y="317"/>
                  </a:lnTo>
                  <a:lnTo>
                    <a:pt x="132" y="308"/>
                  </a:lnTo>
                  <a:lnTo>
                    <a:pt x="126" y="296"/>
                  </a:lnTo>
                  <a:lnTo>
                    <a:pt x="122" y="288"/>
                  </a:lnTo>
                  <a:lnTo>
                    <a:pt x="118" y="283"/>
                  </a:lnTo>
                  <a:lnTo>
                    <a:pt x="116" y="277"/>
                  </a:lnTo>
                  <a:lnTo>
                    <a:pt x="116" y="271"/>
                  </a:lnTo>
                  <a:lnTo>
                    <a:pt x="116" y="267"/>
                  </a:lnTo>
                  <a:lnTo>
                    <a:pt x="116" y="263"/>
                  </a:lnTo>
                  <a:lnTo>
                    <a:pt x="118" y="259"/>
                  </a:lnTo>
                  <a:lnTo>
                    <a:pt x="118" y="256"/>
                  </a:lnTo>
                  <a:lnTo>
                    <a:pt x="120" y="254"/>
                  </a:lnTo>
                  <a:lnTo>
                    <a:pt x="124" y="252"/>
                  </a:lnTo>
                  <a:lnTo>
                    <a:pt x="126" y="250"/>
                  </a:lnTo>
                  <a:lnTo>
                    <a:pt x="130" y="248"/>
                  </a:lnTo>
                  <a:lnTo>
                    <a:pt x="132" y="246"/>
                  </a:lnTo>
                  <a:lnTo>
                    <a:pt x="142" y="244"/>
                  </a:lnTo>
                  <a:lnTo>
                    <a:pt x="149" y="240"/>
                  </a:lnTo>
                  <a:lnTo>
                    <a:pt x="159" y="238"/>
                  </a:lnTo>
                  <a:lnTo>
                    <a:pt x="169" y="238"/>
                  </a:lnTo>
                  <a:lnTo>
                    <a:pt x="178" y="236"/>
                  </a:lnTo>
                  <a:lnTo>
                    <a:pt x="186" y="234"/>
                  </a:lnTo>
                  <a:lnTo>
                    <a:pt x="196" y="234"/>
                  </a:lnTo>
                  <a:lnTo>
                    <a:pt x="203" y="234"/>
                  </a:lnTo>
                  <a:lnTo>
                    <a:pt x="215" y="234"/>
                  </a:lnTo>
                  <a:lnTo>
                    <a:pt x="227" y="234"/>
                  </a:lnTo>
                  <a:lnTo>
                    <a:pt x="236" y="236"/>
                  </a:lnTo>
                  <a:lnTo>
                    <a:pt x="246" y="238"/>
                  </a:lnTo>
                  <a:lnTo>
                    <a:pt x="254" y="242"/>
                  </a:lnTo>
                  <a:lnTo>
                    <a:pt x="263" y="244"/>
                  </a:lnTo>
                  <a:lnTo>
                    <a:pt x="269" y="246"/>
                  </a:lnTo>
                  <a:lnTo>
                    <a:pt x="277" y="250"/>
                  </a:lnTo>
                  <a:lnTo>
                    <a:pt x="289" y="256"/>
                  </a:lnTo>
                  <a:lnTo>
                    <a:pt x="296" y="261"/>
                  </a:lnTo>
                  <a:lnTo>
                    <a:pt x="300" y="263"/>
                  </a:lnTo>
                  <a:lnTo>
                    <a:pt x="302" y="265"/>
                  </a:lnTo>
                  <a:lnTo>
                    <a:pt x="306" y="267"/>
                  </a:lnTo>
                  <a:lnTo>
                    <a:pt x="308" y="269"/>
                  </a:lnTo>
                  <a:lnTo>
                    <a:pt x="310" y="271"/>
                  </a:lnTo>
                  <a:lnTo>
                    <a:pt x="312" y="271"/>
                  </a:lnTo>
                  <a:lnTo>
                    <a:pt x="314" y="269"/>
                  </a:lnTo>
                  <a:lnTo>
                    <a:pt x="316" y="269"/>
                  </a:lnTo>
                  <a:lnTo>
                    <a:pt x="318" y="267"/>
                  </a:lnTo>
                  <a:lnTo>
                    <a:pt x="318" y="265"/>
                  </a:lnTo>
                  <a:lnTo>
                    <a:pt x="318" y="261"/>
                  </a:lnTo>
                  <a:lnTo>
                    <a:pt x="318" y="259"/>
                  </a:lnTo>
                  <a:lnTo>
                    <a:pt x="318" y="257"/>
                  </a:lnTo>
                  <a:lnTo>
                    <a:pt x="287" y="167"/>
                  </a:lnTo>
                  <a:lnTo>
                    <a:pt x="291" y="163"/>
                  </a:lnTo>
                  <a:lnTo>
                    <a:pt x="292" y="159"/>
                  </a:lnTo>
                  <a:lnTo>
                    <a:pt x="294" y="153"/>
                  </a:lnTo>
                  <a:lnTo>
                    <a:pt x="296" y="147"/>
                  </a:lnTo>
                  <a:lnTo>
                    <a:pt x="296" y="143"/>
                  </a:lnTo>
                  <a:lnTo>
                    <a:pt x="296" y="137"/>
                  </a:lnTo>
                  <a:lnTo>
                    <a:pt x="296" y="132"/>
                  </a:lnTo>
                  <a:lnTo>
                    <a:pt x="294" y="126"/>
                  </a:lnTo>
                  <a:lnTo>
                    <a:pt x="292" y="122"/>
                  </a:lnTo>
                  <a:lnTo>
                    <a:pt x="291" y="116"/>
                  </a:lnTo>
                  <a:lnTo>
                    <a:pt x="287" y="112"/>
                  </a:lnTo>
                  <a:lnTo>
                    <a:pt x="283" y="108"/>
                  </a:lnTo>
                  <a:lnTo>
                    <a:pt x="279" y="106"/>
                  </a:lnTo>
                  <a:lnTo>
                    <a:pt x="273" y="103"/>
                  </a:lnTo>
                  <a:lnTo>
                    <a:pt x="269" y="101"/>
                  </a:lnTo>
                  <a:lnTo>
                    <a:pt x="263" y="99"/>
                  </a:lnTo>
                  <a:lnTo>
                    <a:pt x="232" y="8"/>
                  </a:lnTo>
                  <a:lnTo>
                    <a:pt x="232" y="6"/>
                  </a:lnTo>
                  <a:lnTo>
                    <a:pt x="229" y="2"/>
                  </a:lnTo>
                  <a:lnTo>
                    <a:pt x="227" y="2"/>
                  </a:lnTo>
                  <a:lnTo>
                    <a:pt x="225" y="0"/>
                  </a:lnTo>
                  <a:lnTo>
                    <a:pt x="22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542854" y="4767380"/>
            <a:ext cx="442202" cy="429661"/>
            <a:chOff x="4542854" y="4767380"/>
            <a:chExt cx="442202" cy="429661"/>
          </a:xfrm>
          <a:solidFill>
            <a:schemeClr val="accent1"/>
          </a:solidFill>
        </p:grpSpPr>
        <p:sp>
          <p:nvSpPr>
            <p:cNvPr id="18" name="Freeform 38"/>
            <p:cNvSpPr>
              <a:spLocks noEditPoints="1"/>
            </p:cNvSpPr>
            <p:nvPr/>
          </p:nvSpPr>
          <p:spPr bwMode="auto">
            <a:xfrm>
              <a:off x="4649115" y="4867040"/>
              <a:ext cx="229681" cy="230341"/>
            </a:xfrm>
            <a:custGeom>
              <a:avLst/>
              <a:gdLst>
                <a:gd name="T0" fmla="*/ 90 w 180"/>
                <a:gd name="T1" fmla="*/ 0 h 180"/>
                <a:gd name="T2" fmla="*/ 0 w 180"/>
                <a:gd name="T3" fmla="*/ 90 h 180"/>
                <a:gd name="T4" fmla="*/ 90 w 180"/>
                <a:gd name="T5" fmla="*/ 180 h 180"/>
                <a:gd name="T6" fmla="*/ 180 w 180"/>
                <a:gd name="T7" fmla="*/ 90 h 180"/>
                <a:gd name="T8" fmla="*/ 90 w 180"/>
                <a:gd name="T9" fmla="*/ 0 h 180"/>
                <a:gd name="T10" fmla="*/ 56 w 180"/>
                <a:gd name="T11" fmla="*/ 120 h 180"/>
                <a:gd name="T12" fmla="*/ 13 w 180"/>
                <a:gd name="T13" fmla="*/ 120 h 180"/>
                <a:gd name="T14" fmla="*/ 12 w 180"/>
                <a:gd name="T15" fmla="*/ 113 h 180"/>
                <a:gd name="T16" fmla="*/ 39 w 180"/>
                <a:gd name="T17" fmla="*/ 77 h 180"/>
                <a:gd name="T18" fmla="*/ 33 w 180"/>
                <a:gd name="T19" fmla="*/ 71 h 180"/>
                <a:gd name="T20" fmla="*/ 23 w 180"/>
                <a:gd name="T21" fmla="*/ 78 h 180"/>
                <a:gd name="T22" fmla="*/ 12 w 180"/>
                <a:gd name="T23" fmla="*/ 70 h 180"/>
                <a:gd name="T24" fmla="*/ 34 w 180"/>
                <a:gd name="T25" fmla="*/ 57 h 180"/>
                <a:gd name="T26" fmla="*/ 55 w 180"/>
                <a:gd name="T27" fmla="*/ 76 h 180"/>
                <a:gd name="T28" fmla="*/ 30 w 180"/>
                <a:gd name="T29" fmla="*/ 107 h 180"/>
                <a:gd name="T30" fmla="*/ 56 w 180"/>
                <a:gd name="T31" fmla="*/ 107 h 180"/>
                <a:gd name="T32" fmla="*/ 56 w 180"/>
                <a:gd name="T33" fmla="*/ 120 h 180"/>
                <a:gd name="T34" fmla="*/ 112 w 180"/>
                <a:gd name="T35" fmla="*/ 105 h 180"/>
                <a:gd name="T36" fmla="*/ 105 w 180"/>
                <a:gd name="T37" fmla="*/ 105 h 180"/>
                <a:gd name="T38" fmla="*/ 105 w 180"/>
                <a:gd name="T39" fmla="*/ 120 h 180"/>
                <a:gd name="T40" fmla="*/ 90 w 180"/>
                <a:gd name="T41" fmla="*/ 120 h 180"/>
                <a:gd name="T42" fmla="*/ 90 w 180"/>
                <a:gd name="T43" fmla="*/ 105 h 180"/>
                <a:gd name="T44" fmla="*/ 63 w 180"/>
                <a:gd name="T45" fmla="*/ 105 h 180"/>
                <a:gd name="T46" fmla="*/ 63 w 180"/>
                <a:gd name="T47" fmla="*/ 96 h 180"/>
                <a:gd name="T48" fmla="*/ 87 w 180"/>
                <a:gd name="T49" fmla="*/ 58 h 180"/>
                <a:gd name="T50" fmla="*/ 105 w 180"/>
                <a:gd name="T51" fmla="*/ 58 h 180"/>
                <a:gd name="T52" fmla="*/ 105 w 180"/>
                <a:gd name="T53" fmla="*/ 92 h 180"/>
                <a:gd name="T54" fmla="*/ 112 w 180"/>
                <a:gd name="T55" fmla="*/ 92 h 180"/>
                <a:gd name="T56" fmla="*/ 112 w 180"/>
                <a:gd name="T57" fmla="*/ 105 h 180"/>
                <a:gd name="T58" fmla="*/ 167 w 180"/>
                <a:gd name="T59" fmla="*/ 91 h 180"/>
                <a:gd name="T60" fmla="*/ 167 w 180"/>
                <a:gd name="T61" fmla="*/ 120 h 180"/>
                <a:gd name="T62" fmla="*/ 152 w 180"/>
                <a:gd name="T63" fmla="*/ 120 h 180"/>
                <a:gd name="T64" fmla="*/ 152 w 180"/>
                <a:gd name="T65" fmla="*/ 94 h 180"/>
                <a:gd name="T66" fmla="*/ 147 w 180"/>
                <a:gd name="T67" fmla="*/ 88 h 180"/>
                <a:gd name="T68" fmla="*/ 138 w 180"/>
                <a:gd name="T69" fmla="*/ 94 h 180"/>
                <a:gd name="T70" fmla="*/ 137 w 180"/>
                <a:gd name="T71" fmla="*/ 100 h 180"/>
                <a:gd name="T72" fmla="*/ 137 w 180"/>
                <a:gd name="T73" fmla="*/ 120 h 180"/>
                <a:gd name="T74" fmla="*/ 122 w 180"/>
                <a:gd name="T75" fmla="*/ 120 h 180"/>
                <a:gd name="T76" fmla="*/ 122 w 180"/>
                <a:gd name="T77" fmla="*/ 58 h 180"/>
                <a:gd name="T78" fmla="*/ 137 w 180"/>
                <a:gd name="T79" fmla="*/ 58 h 180"/>
                <a:gd name="T80" fmla="*/ 137 w 180"/>
                <a:gd name="T81" fmla="*/ 77 h 180"/>
                <a:gd name="T82" fmla="*/ 137 w 180"/>
                <a:gd name="T83" fmla="*/ 81 h 180"/>
                <a:gd name="T84" fmla="*/ 137 w 180"/>
                <a:gd name="T85" fmla="*/ 81 h 180"/>
                <a:gd name="T86" fmla="*/ 151 w 180"/>
                <a:gd name="T87" fmla="*/ 74 h 180"/>
                <a:gd name="T88" fmla="*/ 167 w 180"/>
                <a:gd name="T89" fmla="*/ 91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0" h="180">
                  <a:moveTo>
                    <a:pt x="90" y="0"/>
                  </a:moveTo>
                  <a:cubicBezTo>
                    <a:pt x="41" y="0"/>
                    <a:pt x="0" y="40"/>
                    <a:pt x="0" y="90"/>
                  </a:cubicBezTo>
                  <a:cubicBezTo>
                    <a:pt x="0" y="140"/>
                    <a:pt x="41" y="180"/>
                    <a:pt x="90" y="180"/>
                  </a:cubicBezTo>
                  <a:cubicBezTo>
                    <a:pt x="140" y="180"/>
                    <a:pt x="180" y="140"/>
                    <a:pt x="180" y="90"/>
                  </a:cubicBezTo>
                  <a:cubicBezTo>
                    <a:pt x="180" y="40"/>
                    <a:pt x="140" y="0"/>
                    <a:pt x="90" y="0"/>
                  </a:cubicBezTo>
                  <a:close/>
                  <a:moveTo>
                    <a:pt x="56" y="120"/>
                  </a:moveTo>
                  <a:cubicBezTo>
                    <a:pt x="13" y="120"/>
                    <a:pt x="13" y="120"/>
                    <a:pt x="13" y="120"/>
                  </a:cubicBezTo>
                  <a:cubicBezTo>
                    <a:pt x="13" y="117"/>
                    <a:pt x="12" y="115"/>
                    <a:pt x="12" y="113"/>
                  </a:cubicBezTo>
                  <a:cubicBezTo>
                    <a:pt x="12" y="90"/>
                    <a:pt x="39" y="86"/>
                    <a:pt x="39" y="77"/>
                  </a:cubicBezTo>
                  <a:cubicBezTo>
                    <a:pt x="39" y="73"/>
                    <a:pt x="36" y="71"/>
                    <a:pt x="33" y="71"/>
                  </a:cubicBezTo>
                  <a:cubicBezTo>
                    <a:pt x="27" y="71"/>
                    <a:pt x="23" y="78"/>
                    <a:pt x="23" y="78"/>
                  </a:cubicBezTo>
                  <a:cubicBezTo>
                    <a:pt x="12" y="70"/>
                    <a:pt x="12" y="70"/>
                    <a:pt x="12" y="70"/>
                  </a:cubicBezTo>
                  <a:cubicBezTo>
                    <a:pt x="12" y="70"/>
                    <a:pt x="18" y="57"/>
                    <a:pt x="34" y="57"/>
                  </a:cubicBezTo>
                  <a:cubicBezTo>
                    <a:pt x="44" y="57"/>
                    <a:pt x="55" y="62"/>
                    <a:pt x="55" y="76"/>
                  </a:cubicBezTo>
                  <a:cubicBezTo>
                    <a:pt x="55" y="95"/>
                    <a:pt x="30" y="99"/>
                    <a:pt x="30" y="107"/>
                  </a:cubicBezTo>
                  <a:cubicBezTo>
                    <a:pt x="56" y="107"/>
                    <a:pt x="56" y="107"/>
                    <a:pt x="56" y="107"/>
                  </a:cubicBezTo>
                  <a:lnTo>
                    <a:pt x="56" y="120"/>
                  </a:lnTo>
                  <a:close/>
                  <a:moveTo>
                    <a:pt x="112" y="105"/>
                  </a:moveTo>
                  <a:cubicBezTo>
                    <a:pt x="105" y="105"/>
                    <a:pt x="105" y="105"/>
                    <a:pt x="105" y="105"/>
                  </a:cubicBezTo>
                  <a:cubicBezTo>
                    <a:pt x="105" y="120"/>
                    <a:pt x="105" y="120"/>
                    <a:pt x="105" y="120"/>
                  </a:cubicBezTo>
                  <a:cubicBezTo>
                    <a:pt x="90" y="120"/>
                    <a:pt x="90" y="120"/>
                    <a:pt x="90" y="120"/>
                  </a:cubicBezTo>
                  <a:cubicBezTo>
                    <a:pt x="90" y="105"/>
                    <a:pt x="90" y="105"/>
                    <a:pt x="90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96"/>
                    <a:pt x="63" y="96"/>
                    <a:pt x="63" y="96"/>
                  </a:cubicBezTo>
                  <a:cubicBezTo>
                    <a:pt x="87" y="58"/>
                    <a:pt x="87" y="58"/>
                    <a:pt x="87" y="58"/>
                  </a:cubicBezTo>
                  <a:cubicBezTo>
                    <a:pt x="105" y="58"/>
                    <a:pt x="105" y="58"/>
                    <a:pt x="105" y="58"/>
                  </a:cubicBezTo>
                  <a:cubicBezTo>
                    <a:pt x="105" y="92"/>
                    <a:pt x="105" y="92"/>
                    <a:pt x="105" y="92"/>
                  </a:cubicBezTo>
                  <a:cubicBezTo>
                    <a:pt x="112" y="92"/>
                    <a:pt x="112" y="92"/>
                    <a:pt x="112" y="92"/>
                  </a:cubicBezTo>
                  <a:lnTo>
                    <a:pt x="112" y="105"/>
                  </a:lnTo>
                  <a:close/>
                  <a:moveTo>
                    <a:pt x="167" y="91"/>
                  </a:moveTo>
                  <a:cubicBezTo>
                    <a:pt x="167" y="120"/>
                    <a:pt x="167" y="120"/>
                    <a:pt x="167" y="120"/>
                  </a:cubicBezTo>
                  <a:cubicBezTo>
                    <a:pt x="152" y="120"/>
                    <a:pt x="152" y="120"/>
                    <a:pt x="152" y="120"/>
                  </a:cubicBezTo>
                  <a:cubicBezTo>
                    <a:pt x="152" y="94"/>
                    <a:pt x="152" y="94"/>
                    <a:pt x="152" y="94"/>
                  </a:cubicBezTo>
                  <a:cubicBezTo>
                    <a:pt x="152" y="89"/>
                    <a:pt x="150" y="88"/>
                    <a:pt x="147" y="88"/>
                  </a:cubicBezTo>
                  <a:cubicBezTo>
                    <a:pt x="142" y="88"/>
                    <a:pt x="139" y="90"/>
                    <a:pt x="138" y="94"/>
                  </a:cubicBezTo>
                  <a:cubicBezTo>
                    <a:pt x="137" y="96"/>
                    <a:pt x="137" y="98"/>
                    <a:pt x="137" y="100"/>
                  </a:cubicBezTo>
                  <a:cubicBezTo>
                    <a:pt x="137" y="120"/>
                    <a:pt x="137" y="120"/>
                    <a:pt x="137" y="120"/>
                  </a:cubicBezTo>
                  <a:cubicBezTo>
                    <a:pt x="122" y="120"/>
                    <a:pt x="122" y="120"/>
                    <a:pt x="122" y="120"/>
                  </a:cubicBezTo>
                  <a:cubicBezTo>
                    <a:pt x="122" y="58"/>
                    <a:pt x="122" y="58"/>
                    <a:pt x="122" y="58"/>
                  </a:cubicBezTo>
                  <a:cubicBezTo>
                    <a:pt x="137" y="58"/>
                    <a:pt x="137" y="58"/>
                    <a:pt x="137" y="58"/>
                  </a:cubicBezTo>
                  <a:cubicBezTo>
                    <a:pt x="137" y="77"/>
                    <a:pt x="137" y="77"/>
                    <a:pt x="137" y="77"/>
                  </a:cubicBezTo>
                  <a:cubicBezTo>
                    <a:pt x="137" y="80"/>
                    <a:pt x="137" y="81"/>
                    <a:pt x="137" y="81"/>
                  </a:cubicBezTo>
                  <a:cubicBezTo>
                    <a:pt x="137" y="81"/>
                    <a:pt x="137" y="81"/>
                    <a:pt x="137" y="81"/>
                  </a:cubicBezTo>
                  <a:cubicBezTo>
                    <a:pt x="140" y="77"/>
                    <a:pt x="145" y="74"/>
                    <a:pt x="151" y="74"/>
                  </a:cubicBezTo>
                  <a:cubicBezTo>
                    <a:pt x="160" y="74"/>
                    <a:pt x="167" y="78"/>
                    <a:pt x="167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9" name="Freeform 39"/>
            <p:cNvSpPr>
              <a:spLocks/>
            </p:cNvSpPr>
            <p:nvPr/>
          </p:nvSpPr>
          <p:spPr bwMode="auto">
            <a:xfrm>
              <a:off x="4542854" y="4987160"/>
              <a:ext cx="427682" cy="209881"/>
            </a:xfrm>
            <a:custGeom>
              <a:avLst/>
              <a:gdLst>
                <a:gd name="T0" fmla="*/ 7 w 335"/>
                <a:gd name="T1" fmla="*/ 90 h 164"/>
                <a:gd name="T2" fmla="*/ 26 w 335"/>
                <a:gd name="T3" fmla="*/ 84 h 164"/>
                <a:gd name="T4" fmla="*/ 32 w 335"/>
                <a:gd name="T5" fmla="*/ 87 h 164"/>
                <a:gd name="T6" fmla="*/ 173 w 335"/>
                <a:gd name="T7" fmla="*/ 164 h 164"/>
                <a:gd name="T8" fmla="*/ 333 w 335"/>
                <a:gd name="T9" fmla="*/ 48 h 164"/>
                <a:gd name="T10" fmla="*/ 328 w 335"/>
                <a:gd name="T11" fmla="*/ 31 h 164"/>
                <a:gd name="T12" fmla="*/ 328 w 335"/>
                <a:gd name="T13" fmla="*/ 31 h 164"/>
                <a:gd name="T14" fmla="*/ 301 w 335"/>
                <a:gd name="T15" fmla="*/ 38 h 164"/>
                <a:gd name="T16" fmla="*/ 173 w 335"/>
                <a:gd name="T17" fmla="*/ 131 h 164"/>
                <a:gd name="T18" fmla="*/ 63 w 335"/>
                <a:gd name="T19" fmla="*/ 74 h 164"/>
                <a:gd name="T20" fmla="*/ 84 w 335"/>
                <a:gd name="T21" fmla="*/ 68 h 164"/>
                <a:gd name="T22" fmla="*/ 87 w 335"/>
                <a:gd name="T23" fmla="*/ 59 h 164"/>
                <a:gd name="T24" fmla="*/ 45 w 335"/>
                <a:gd name="T25" fmla="*/ 18 h 164"/>
                <a:gd name="T26" fmla="*/ 29 w 335"/>
                <a:gd name="T27" fmla="*/ 3 h 164"/>
                <a:gd name="T28" fmla="*/ 20 w 335"/>
                <a:gd name="T29" fmla="*/ 5 h 164"/>
                <a:gd name="T30" fmla="*/ 16 w 335"/>
                <a:gd name="T31" fmla="*/ 18 h 164"/>
                <a:gd name="T32" fmla="*/ 0 w 335"/>
                <a:gd name="T33" fmla="*/ 83 h 164"/>
                <a:gd name="T34" fmla="*/ 0 w 335"/>
                <a:gd name="T35" fmla="*/ 84 h 164"/>
                <a:gd name="T36" fmla="*/ 0 w 335"/>
                <a:gd name="T37" fmla="*/ 85 h 164"/>
                <a:gd name="T38" fmla="*/ 7 w 335"/>
                <a:gd name="T39" fmla="*/ 9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5" h="164">
                  <a:moveTo>
                    <a:pt x="7" y="90"/>
                  </a:moveTo>
                  <a:cubicBezTo>
                    <a:pt x="26" y="84"/>
                    <a:pt x="26" y="84"/>
                    <a:pt x="26" y="84"/>
                  </a:cubicBezTo>
                  <a:cubicBezTo>
                    <a:pt x="28" y="84"/>
                    <a:pt x="31" y="85"/>
                    <a:pt x="32" y="87"/>
                  </a:cubicBezTo>
                  <a:cubicBezTo>
                    <a:pt x="63" y="135"/>
                    <a:pt x="115" y="164"/>
                    <a:pt x="173" y="164"/>
                  </a:cubicBezTo>
                  <a:cubicBezTo>
                    <a:pt x="247" y="164"/>
                    <a:pt x="311" y="115"/>
                    <a:pt x="333" y="48"/>
                  </a:cubicBezTo>
                  <a:cubicBezTo>
                    <a:pt x="335" y="42"/>
                    <a:pt x="333" y="35"/>
                    <a:pt x="328" y="31"/>
                  </a:cubicBezTo>
                  <a:cubicBezTo>
                    <a:pt x="328" y="31"/>
                    <a:pt x="328" y="31"/>
                    <a:pt x="328" y="31"/>
                  </a:cubicBezTo>
                  <a:cubicBezTo>
                    <a:pt x="319" y="22"/>
                    <a:pt x="305" y="26"/>
                    <a:pt x="301" y="38"/>
                  </a:cubicBezTo>
                  <a:cubicBezTo>
                    <a:pt x="283" y="92"/>
                    <a:pt x="233" y="131"/>
                    <a:pt x="173" y="131"/>
                  </a:cubicBezTo>
                  <a:cubicBezTo>
                    <a:pt x="129" y="131"/>
                    <a:pt x="88" y="109"/>
                    <a:pt x="63" y="74"/>
                  </a:cubicBezTo>
                  <a:cubicBezTo>
                    <a:pt x="84" y="68"/>
                    <a:pt x="84" y="68"/>
                    <a:pt x="84" y="68"/>
                  </a:cubicBezTo>
                  <a:cubicBezTo>
                    <a:pt x="88" y="67"/>
                    <a:pt x="90" y="61"/>
                    <a:pt x="87" y="59"/>
                  </a:cubicBezTo>
                  <a:cubicBezTo>
                    <a:pt x="45" y="18"/>
                    <a:pt x="45" y="18"/>
                    <a:pt x="45" y="18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6" y="0"/>
                    <a:pt x="21" y="1"/>
                    <a:pt x="20" y="5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88"/>
                    <a:pt x="4" y="91"/>
                    <a:pt x="7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20" name="Freeform 40"/>
            <p:cNvSpPr>
              <a:spLocks/>
            </p:cNvSpPr>
            <p:nvPr/>
          </p:nvSpPr>
          <p:spPr bwMode="auto">
            <a:xfrm>
              <a:off x="4748775" y="4958120"/>
              <a:ext cx="16500" cy="26400"/>
            </a:xfrm>
            <a:custGeom>
              <a:avLst/>
              <a:gdLst>
                <a:gd name="T0" fmla="*/ 9 w 13"/>
                <a:gd name="T1" fmla="*/ 7 h 21"/>
                <a:gd name="T2" fmla="*/ 0 w 13"/>
                <a:gd name="T3" fmla="*/ 21 h 21"/>
                <a:gd name="T4" fmla="*/ 0 w 13"/>
                <a:gd name="T5" fmla="*/ 21 h 21"/>
                <a:gd name="T6" fmla="*/ 12 w 13"/>
                <a:gd name="T7" fmla="*/ 21 h 21"/>
                <a:gd name="T8" fmla="*/ 12 w 13"/>
                <a:gd name="T9" fmla="*/ 7 h 21"/>
                <a:gd name="T10" fmla="*/ 13 w 13"/>
                <a:gd name="T11" fmla="*/ 0 h 21"/>
                <a:gd name="T12" fmla="*/ 12 w 13"/>
                <a:gd name="T13" fmla="*/ 0 h 21"/>
                <a:gd name="T14" fmla="*/ 9 w 13"/>
                <a:gd name="T15" fmla="*/ 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21">
                  <a:moveTo>
                    <a:pt x="9" y="7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4"/>
                    <a:pt x="13" y="0"/>
                    <a:pt x="1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1" y="4"/>
                    <a:pt x="9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21" name="Freeform 41"/>
            <p:cNvSpPr>
              <a:spLocks/>
            </p:cNvSpPr>
            <p:nvPr/>
          </p:nvSpPr>
          <p:spPr bwMode="auto">
            <a:xfrm>
              <a:off x="4558034" y="4767380"/>
              <a:ext cx="427022" cy="209881"/>
            </a:xfrm>
            <a:custGeom>
              <a:avLst/>
              <a:gdLst>
                <a:gd name="T0" fmla="*/ 2 w 334"/>
                <a:gd name="T1" fmla="*/ 116 h 164"/>
                <a:gd name="T2" fmla="*/ 6 w 334"/>
                <a:gd name="T3" fmla="*/ 133 h 164"/>
                <a:gd name="T4" fmla="*/ 6 w 334"/>
                <a:gd name="T5" fmla="*/ 133 h 164"/>
                <a:gd name="T6" fmla="*/ 33 w 334"/>
                <a:gd name="T7" fmla="*/ 126 h 164"/>
                <a:gd name="T8" fmla="*/ 161 w 334"/>
                <a:gd name="T9" fmla="*/ 34 h 164"/>
                <a:gd name="T10" fmla="*/ 271 w 334"/>
                <a:gd name="T11" fmla="*/ 90 h 164"/>
                <a:gd name="T12" fmla="*/ 250 w 334"/>
                <a:gd name="T13" fmla="*/ 96 h 164"/>
                <a:gd name="T14" fmla="*/ 248 w 334"/>
                <a:gd name="T15" fmla="*/ 105 h 164"/>
                <a:gd name="T16" fmla="*/ 289 w 334"/>
                <a:gd name="T17" fmla="*/ 146 h 164"/>
                <a:gd name="T18" fmla="*/ 305 w 334"/>
                <a:gd name="T19" fmla="*/ 161 h 164"/>
                <a:gd name="T20" fmla="*/ 315 w 334"/>
                <a:gd name="T21" fmla="*/ 159 h 164"/>
                <a:gd name="T22" fmla="*/ 318 w 334"/>
                <a:gd name="T23" fmla="*/ 146 h 164"/>
                <a:gd name="T24" fmla="*/ 334 w 334"/>
                <a:gd name="T25" fmla="*/ 81 h 164"/>
                <a:gd name="T26" fmla="*/ 334 w 334"/>
                <a:gd name="T27" fmla="*/ 80 h 164"/>
                <a:gd name="T28" fmla="*/ 334 w 334"/>
                <a:gd name="T29" fmla="*/ 79 h 164"/>
                <a:gd name="T30" fmla="*/ 327 w 334"/>
                <a:gd name="T31" fmla="*/ 74 h 164"/>
                <a:gd name="T32" fmla="*/ 304 w 334"/>
                <a:gd name="T33" fmla="*/ 81 h 164"/>
                <a:gd name="T34" fmla="*/ 161 w 334"/>
                <a:gd name="T35" fmla="*/ 0 h 164"/>
                <a:gd name="T36" fmla="*/ 2 w 334"/>
                <a:gd name="T37" fmla="*/ 116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4" h="164">
                  <a:moveTo>
                    <a:pt x="2" y="116"/>
                  </a:moveTo>
                  <a:cubicBezTo>
                    <a:pt x="0" y="122"/>
                    <a:pt x="1" y="129"/>
                    <a:pt x="6" y="133"/>
                  </a:cubicBezTo>
                  <a:cubicBezTo>
                    <a:pt x="6" y="133"/>
                    <a:pt x="6" y="133"/>
                    <a:pt x="6" y="133"/>
                  </a:cubicBezTo>
                  <a:cubicBezTo>
                    <a:pt x="15" y="142"/>
                    <a:pt x="29" y="138"/>
                    <a:pt x="33" y="126"/>
                  </a:cubicBezTo>
                  <a:cubicBezTo>
                    <a:pt x="51" y="72"/>
                    <a:pt x="101" y="34"/>
                    <a:pt x="161" y="34"/>
                  </a:cubicBezTo>
                  <a:cubicBezTo>
                    <a:pt x="205" y="34"/>
                    <a:pt x="246" y="55"/>
                    <a:pt x="271" y="90"/>
                  </a:cubicBezTo>
                  <a:cubicBezTo>
                    <a:pt x="250" y="96"/>
                    <a:pt x="250" y="96"/>
                    <a:pt x="250" y="96"/>
                  </a:cubicBezTo>
                  <a:cubicBezTo>
                    <a:pt x="246" y="97"/>
                    <a:pt x="245" y="103"/>
                    <a:pt x="248" y="105"/>
                  </a:cubicBezTo>
                  <a:cubicBezTo>
                    <a:pt x="289" y="146"/>
                    <a:pt x="289" y="146"/>
                    <a:pt x="289" y="146"/>
                  </a:cubicBezTo>
                  <a:cubicBezTo>
                    <a:pt x="305" y="161"/>
                    <a:pt x="305" y="161"/>
                    <a:pt x="305" y="161"/>
                  </a:cubicBezTo>
                  <a:cubicBezTo>
                    <a:pt x="308" y="164"/>
                    <a:pt x="314" y="163"/>
                    <a:pt x="315" y="159"/>
                  </a:cubicBezTo>
                  <a:cubicBezTo>
                    <a:pt x="318" y="146"/>
                    <a:pt x="318" y="146"/>
                    <a:pt x="318" y="146"/>
                  </a:cubicBezTo>
                  <a:cubicBezTo>
                    <a:pt x="334" y="81"/>
                    <a:pt x="334" y="81"/>
                    <a:pt x="334" y="81"/>
                  </a:cubicBezTo>
                  <a:cubicBezTo>
                    <a:pt x="334" y="80"/>
                    <a:pt x="334" y="80"/>
                    <a:pt x="334" y="80"/>
                  </a:cubicBezTo>
                  <a:cubicBezTo>
                    <a:pt x="334" y="79"/>
                    <a:pt x="334" y="79"/>
                    <a:pt x="334" y="79"/>
                  </a:cubicBezTo>
                  <a:cubicBezTo>
                    <a:pt x="334" y="76"/>
                    <a:pt x="331" y="73"/>
                    <a:pt x="327" y="74"/>
                  </a:cubicBezTo>
                  <a:cubicBezTo>
                    <a:pt x="304" y="81"/>
                    <a:pt x="304" y="81"/>
                    <a:pt x="304" y="81"/>
                  </a:cubicBezTo>
                  <a:cubicBezTo>
                    <a:pt x="274" y="31"/>
                    <a:pt x="220" y="0"/>
                    <a:pt x="161" y="0"/>
                  </a:cubicBezTo>
                  <a:cubicBezTo>
                    <a:pt x="87" y="0"/>
                    <a:pt x="24" y="49"/>
                    <a:pt x="2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</p:grpSp>
      <p:pic>
        <p:nvPicPr>
          <p:cNvPr id="22" name="Picture 5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572" y="2346738"/>
            <a:ext cx="481141" cy="481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" name="Group 31"/>
          <p:cNvGrpSpPr/>
          <p:nvPr/>
        </p:nvGrpSpPr>
        <p:grpSpPr>
          <a:xfrm>
            <a:off x="8483625" y="4583026"/>
            <a:ext cx="443522" cy="425702"/>
            <a:chOff x="8483625" y="4583026"/>
            <a:chExt cx="443522" cy="425702"/>
          </a:xfrm>
          <a:solidFill>
            <a:schemeClr val="accent1"/>
          </a:solidFill>
        </p:grpSpPr>
        <p:sp>
          <p:nvSpPr>
            <p:cNvPr id="24" name="Freeform 71"/>
            <p:cNvSpPr>
              <a:spLocks noEditPoints="1"/>
            </p:cNvSpPr>
            <p:nvPr/>
          </p:nvSpPr>
          <p:spPr bwMode="auto">
            <a:xfrm>
              <a:off x="8483625" y="4583026"/>
              <a:ext cx="443522" cy="425702"/>
            </a:xfrm>
            <a:custGeom>
              <a:avLst/>
              <a:gdLst>
                <a:gd name="T0" fmla="*/ 61 w 347"/>
                <a:gd name="T1" fmla="*/ 261 h 333"/>
                <a:gd name="T2" fmla="*/ 204 w 347"/>
                <a:gd name="T3" fmla="*/ 261 h 333"/>
                <a:gd name="T4" fmla="*/ 273 w 347"/>
                <a:gd name="T5" fmla="*/ 329 h 333"/>
                <a:gd name="T6" fmla="*/ 281 w 347"/>
                <a:gd name="T7" fmla="*/ 333 h 333"/>
                <a:gd name="T8" fmla="*/ 286 w 347"/>
                <a:gd name="T9" fmla="*/ 332 h 333"/>
                <a:gd name="T10" fmla="*/ 294 w 347"/>
                <a:gd name="T11" fmla="*/ 321 h 333"/>
                <a:gd name="T12" fmla="*/ 294 w 347"/>
                <a:gd name="T13" fmla="*/ 260 h 333"/>
                <a:gd name="T14" fmla="*/ 347 w 347"/>
                <a:gd name="T15" fmla="*/ 200 h 333"/>
                <a:gd name="T16" fmla="*/ 347 w 347"/>
                <a:gd name="T17" fmla="*/ 61 h 333"/>
                <a:gd name="T18" fmla="*/ 286 w 347"/>
                <a:gd name="T19" fmla="*/ 0 h 333"/>
                <a:gd name="T20" fmla="*/ 61 w 347"/>
                <a:gd name="T21" fmla="*/ 0 h 333"/>
                <a:gd name="T22" fmla="*/ 0 w 347"/>
                <a:gd name="T23" fmla="*/ 61 h 333"/>
                <a:gd name="T24" fmla="*/ 0 w 347"/>
                <a:gd name="T25" fmla="*/ 200 h 333"/>
                <a:gd name="T26" fmla="*/ 61 w 347"/>
                <a:gd name="T27" fmla="*/ 261 h 333"/>
                <a:gd name="T28" fmla="*/ 24 w 347"/>
                <a:gd name="T29" fmla="*/ 61 h 333"/>
                <a:gd name="T30" fmla="*/ 61 w 347"/>
                <a:gd name="T31" fmla="*/ 25 h 333"/>
                <a:gd name="T32" fmla="*/ 286 w 347"/>
                <a:gd name="T33" fmla="*/ 25 h 333"/>
                <a:gd name="T34" fmla="*/ 322 w 347"/>
                <a:gd name="T35" fmla="*/ 61 h 333"/>
                <a:gd name="T36" fmla="*/ 322 w 347"/>
                <a:gd name="T37" fmla="*/ 200 h 333"/>
                <a:gd name="T38" fmla="*/ 286 w 347"/>
                <a:gd name="T39" fmla="*/ 236 h 333"/>
                <a:gd name="T40" fmla="*/ 281 w 347"/>
                <a:gd name="T41" fmla="*/ 236 h 333"/>
                <a:gd name="T42" fmla="*/ 269 w 347"/>
                <a:gd name="T43" fmla="*/ 249 h 333"/>
                <a:gd name="T44" fmla="*/ 269 w 347"/>
                <a:gd name="T45" fmla="*/ 291 h 333"/>
                <a:gd name="T46" fmla="*/ 218 w 347"/>
                <a:gd name="T47" fmla="*/ 240 h 333"/>
                <a:gd name="T48" fmla="*/ 209 w 347"/>
                <a:gd name="T49" fmla="*/ 236 h 333"/>
                <a:gd name="T50" fmla="*/ 61 w 347"/>
                <a:gd name="T51" fmla="*/ 236 h 333"/>
                <a:gd name="T52" fmla="*/ 24 w 347"/>
                <a:gd name="T53" fmla="*/ 200 h 333"/>
                <a:gd name="T54" fmla="*/ 24 w 347"/>
                <a:gd name="T55" fmla="*/ 61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47" h="333">
                  <a:moveTo>
                    <a:pt x="61" y="261"/>
                  </a:moveTo>
                  <a:cubicBezTo>
                    <a:pt x="204" y="261"/>
                    <a:pt x="204" y="261"/>
                    <a:pt x="204" y="261"/>
                  </a:cubicBezTo>
                  <a:cubicBezTo>
                    <a:pt x="273" y="329"/>
                    <a:pt x="273" y="329"/>
                    <a:pt x="273" y="329"/>
                  </a:cubicBezTo>
                  <a:cubicBezTo>
                    <a:pt x="275" y="332"/>
                    <a:pt x="278" y="333"/>
                    <a:pt x="281" y="333"/>
                  </a:cubicBezTo>
                  <a:cubicBezTo>
                    <a:pt x="283" y="333"/>
                    <a:pt x="285" y="333"/>
                    <a:pt x="286" y="332"/>
                  </a:cubicBezTo>
                  <a:cubicBezTo>
                    <a:pt x="291" y="330"/>
                    <a:pt x="294" y="326"/>
                    <a:pt x="294" y="321"/>
                  </a:cubicBezTo>
                  <a:cubicBezTo>
                    <a:pt x="294" y="260"/>
                    <a:pt x="294" y="260"/>
                    <a:pt x="294" y="260"/>
                  </a:cubicBezTo>
                  <a:cubicBezTo>
                    <a:pt x="324" y="257"/>
                    <a:pt x="347" y="231"/>
                    <a:pt x="347" y="200"/>
                  </a:cubicBezTo>
                  <a:cubicBezTo>
                    <a:pt x="347" y="61"/>
                    <a:pt x="347" y="61"/>
                    <a:pt x="347" y="61"/>
                  </a:cubicBezTo>
                  <a:cubicBezTo>
                    <a:pt x="347" y="28"/>
                    <a:pt x="319" y="0"/>
                    <a:pt x="286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27" y="0"/>
                    <a:pt x="0" y="28"/>
                    <a:pt x="0" y="61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34"/>
                    <a:pt x="27" y="261"/>
                    <a:pt x="61" y="261"/>
                  </a:cubicBezTo>
                  <a:close/>
                  <a:moveTo>
                    <a:pt x="24" y="61"/>
                  </a:moveTo>
                  <a:cubicBezTo>
                    <a:pt x="24" y="41"/>
                    <a:pt x="41" y="25"/>
                    <a:pt x="61" y="25"/>
                  </a:cubicBezTo>
                  <a:cubicBezTo>
                    <a:pt x="286" y="25"/>
                    <a:pt x="286" y="25"/>
                    <a:pt x="286" y="25"/>
                  </a:cubicBezTo>
                  <a:cubicBezTo>
                    <a:pt x="306" y="25"/>
                    <a:pt x="322" y="41"/>
                    <a:pt x="322" y="61"/>
                  </a:cubicBezTo>
                  <a:cubicBezTo>
                    <a:pt x="322" y="200"/>
                    <a:pt x="322" y="200"/>
                    <a:pt x="322" y="200"/>
                  </a:cubicBezTo>
                  <a:cubicBezTo>
                    <a:pt x="322" y="220"/>
                    <a:pt x="306" y="236"/>
                    <a:pt x="286" y="236"/>
                  </a:cubicBezTo>
                  <a:cubicBezTo>
                    <a:pt x="281" y="236"/>
                    <a:pt x="281" y="236"/>
                    <a:pt x="281" y="236"/>
                  </a:cubicBezTo>
                  <a:cubicBezTo>
                    <a:pt x="275" y="236"/>
                    <a:pt x="269" y="242"/>
                    <a:pt x="269" y="249"/>
                  </a:cubicBezTo>
                  <a:cubicBezTo>
                    <a:pt x="269" y="291"/>
                    <a:pt x="269" y="291"/>
                    <a:pt x="269" y="291"/>
                  </a:cubicBezTo>
                  <a:cubicBezTo>
                    <a:pt x="218" y="240"/>
                    <a:pt x="218" y="240"/>
                    <a:pt x="218" y="240"/>
                  </a:cubicBezTo>
                  <a:cubicBezTo>
                    <a:pt x="216" y="238"/>
                    <a:pt x="212" y="236"/>
                    <a:pt x="209" y="236"/>
                  </a:cubicBezTo>
                  <a:cubicBezTo>
                    <a:pt x="61" y="236"/>
                    <a:pt x="61" y="236"/>
                    <a:pt x="61" y="236"/>
                  </a:cubicBezTo>
                  <a:cubicBezTo>
                    <a:pt x="41" y="236"/>
                    <a:pt x="24" y="220"/>
                    <a:pt x="24" y="200"/>
                  </a:cubicBezTo>
                  <a:lnTo>
                    <a:pt x="24" y="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25" name="Freeform 72"/>
            <p:cNvSpPr>
              <a:spLocks/>
            </p:cNvSpPr>
            <p:nvPr/>
          </p:nvSpPr>
          <p:spPr bwMode="auto">
            <a:xfrm>
              <a:off x="8576025" y="4693247"/>
              <a:ext cx="259381" cy="31680"/>
            </a:xfrm>
            <a:custGeom>
              <a:avLst/>
              <a:gdLst>
                <a:gd name="T0" fmla="*/ 12 w 203"/>
                <a:gd name="T1" fmla="*/ 25 h 25"/>
                <a:gd name="T2" fmla="*/ 191 w 203"/>
                <a:gd name="T3" fmla="*/ 25 h 25"/>
                <a:gd name="T4" fmla="*/ 203 w 203"/>
                <a:gd name="T5" fmla="*/ 13 h 25"/>
                <a:gd name="T6" fmla="*/ 191 w 203"/>
                <a:gd name="T7" fmla="*/ 0 h 25"/>
                <a:gd name="T8" fmla="*/ 12 w 203"/>
                <a:gd name="T9" fmla="*/ 0 h 25"/>
                <a:gd name="T10" fmla="*/ 0 w 203"/>
                <a:gd name="T11" fmla="*/ 13 h 25"/>
                <a:gd name="T12" fmla="*/ 12 w 203"/>
                <a:gd name="T13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3" h="25">
                  <a:moveTo>
                    <a:pt x="12" y="25"/>
                  </a:moveTo>
                  <a:cubicBezTo>
                    <a:pt x="191" y="25"/>
                    <a:pt x="191" y="25"/>
                    <a:pt x="191" y="25"/>
                  </a:cubicBezTo>
                  <a:cubicBezTo>
                    <a:pt x="198" y="25"/>
                    <a:pt x="203" y="19"/>
                    <a:pt x="203" y="13"/>
                  </a:cubicBezTo>
                  <a:cubicBezTo>
                    <a:pt x="203" y="6"/>
                    <a:pt x="198" y="0"/>
                    <a:pt x="19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3"/>
                  </a:cubicBezTo>
                  <a:cubicBezTo>
                    <a:pt x="0" y="19"/>
                    <a:pt x="5" y="25"/>
                    <a:pt x="12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26" name="Freeform 73"/>
            <p:cNvSpPr>
              <a:spLocks/>
            </p:cNvSpPr>
            <p:nvPr/>
          </p:nvSpPr>
          <p:spPr bwMode="auto">
            <a:xfrm>
              <a:off x="8576025" y="4781027"/>
              <a:ext cx="259381" cy="31020"/>
            </a:xfrm>
            <a:custGeom>
              <a:avLst/>
              <a:gdLst>
                <a:gd name="T0" fmla="*/ 12 w 203"/>
                <a:gd name="T1" fmla="*/ 24 h 24"/>
                <a:gd name="T2" fmla="*/ 191 w 203"/>
                <a:gd name="T3" fmla="*/ 24 h 24"/>
                <a:gd name="T4" fmla="*/ 203 w 203"/>
                <a:gd name="T5" fmla="*/ 12 h 24"/>
                <a:gd name="T6" fmla="*/ 191 w 203"/>
                <a:gd name="T7" fmla="*/ 0 h 24"/>
                <a:gd name="T8" fmla="*/ 12 w 203"/>
                <a:gd name="T9" fmla="*/ 0 h 24"/>
                <a:gd name="T10" fmla="*/ 0 w 203"/>
                <a:gd name="T11" fmla="*/ 12 h 24"/>
                <a:gd name="T12" fmla="*/ 12 w 203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3" h="24">
                  <a:moveTo>
                    <a:pt x="12" y="24"/>
                  </a:moveTo>
                  <a:cubicBezTo>
                    <a:pt x="191" y="24"/>
                    <a:pt x="191" y="24"/>
                    <a:pt x="191" y="24"/>
                  </a:cubicBezTo>
                  <a:cubicBezTo>
                    <a:pt x="198" y="24"/>
                    <a:pt x="203" y="18"/>
                    <a:pt x="203" y="12"/>
                  </a:cubicBezTo>
                  <a:cubicBezTo>
                    <a:pt x="203" y="5"/>
                    <a:pt x="198" y="0"/>
                    <a:pt x="19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4"/>
                    <a:pt x="1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5113771" y="2339497"/>
            <a:ext cx="2478299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/>
              <a:t>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</a:t>
            </a:r>
            <a:r>
              <a:rPr lang="en-US" sz="1200" dirty="0" err="1"/>
              <a:t>sed</a:t>
            </a:r>
            <a:r>
              <a:rPr lang="en-US" sz="1200" dirty="0"/>
              <a:t>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labore</a:t>
            </a:r>
            <a:r>
              <a:rPr lang="en-US" sz="1200" dirty="0"/>
              <a:t> et </a:t>
            </a:r>
            <a:r>
              <a:rPr lang="en-US" sz="1200" dirty="0" err="1"/>
              <a:t>dolore</a:t>
            </a:r>
            <a:r>
              <a:rPr lang="en-US" sz="1200" dirty="0"/>
              <a:t> magna </a:t>
            </a:r>
            <a:r>
              <a:rPr lang="en-US" sz="1200" dirty="0" err="1" smtClean="0"/>
              <a:t>aliqua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9078124" y="2236517"/>
            <a:ext cx="2478299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/>
              <a:t>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</a:t>
            </a:r>
            <a:r>
              <a:rPr lang="en-US" sz="1200" dirty="0" err="1"/>
              <a:t>sed</a:t>
            </a:r>
            <a:r>
              <a:rPr lang="en-US" sz="1200" dirty="0"/>
              <a:t>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labore</a:t>
            </a:r>
            <a:r>
              <a:rPr lang="en-US" sz="1200" dirty="0"/>
              <a:t> et </a:t>
            </a:r>
            <a:r>
              <a:rPr lang="en-US" sz="1200" dirty="0" err="1"/>
              <a:t>dolore</a:t>
            </a:r>
            <a:r>
              <a:rPr lang="en-US" sz="1200" dirty="0"/>
              <a:t> magna </a:t>
            </a:r>
            <a:r>
              <a:rPr lang="en-US" sz="1200" dirty="0" err="1" smtClean="0"/>
              <a:t>aliqua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9019547" y="4506519"/>
            <a:ext cx="2478299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/>
              <a:t>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</a:t>
            </a:r>
            <a:r>
              <a:rPr lang="en-US" sz="1200" dirty="0" err="1"/>
              <a:t>sed</a:t>
            </a:r>
            <a:r>
              <a:rPr lang="en-US" sz="1200" dirty="0"/>
              <a:t>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labore</a:t>
            </a:r>
            <a:r>
              <a:rPr lang="en-US" sz="1200" dirty="0"/>
              <a:t> et </a:t>
            </a:r>
            <a:r>
              <a:rPr lang="en-US" sz="1200" dirty="0" err="1"/>
              <a:t>dolore</a:t>
            </a:r>
            <a:r>
              <a:rPr lang="en-US" sz="1200" dirty="0"/>
              <a:t> magna </a:t>
            </a:r>
            <a:r>
              <a:rPr lang="en-US" sz="1200" dirty="0" err="1" smtClean="0"/>
              <a:t>aliqua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5128177" y="4523243"/>
            <a:ext cx="2478299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/>
              <a:t>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</a:t>
            </a:r>
            <a:r>
              <a:rPr lang="en-US" sz="1200" dirty="0" err="1"/>
              <a:t>sed</a:t>
            </a:r>
            <a:r>
              <a:rPr lang="en-US" sz="1200" dirty="0"/>
              <a:t>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labore</a:t>
            </a:r>
            <a:r>
              <a:rPr lang="en-US" sz="1200" dirty="0"/>
              <a:t> et </a:t>
            </a:r>
            <a:r>
              <a:rPr lang="en-US" sz="1200" dirty="0" err="1"/>
              <a:t>dolore</a:t>
            </a:r>
            <a:r>
              <a:rPr lang="en-US" sz="1200" dirty="0"/>
              <a:t> magna </a:t>
            </a:r>
            <a:r>
              <a:rPr lang="en-US" sz="1200" dirty="0" err="1" smtClean="0"/>
              <a:t>aliqua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88273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399" y="342105"/>
            <a:ext cx="2881697" cy="5492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Competition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5254045"/>
              </p:ext>
            </p:extLst>
          </p:nvPr>
        </p:nvGraphicFramePr>
        <p:xfrm>
          <a:off x="838200" y="1749425"/>
          <a:ext cx="10515600" cy="351028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00331539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54884768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7292998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25676671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77962086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+mj-lt"/>
                        </a:rPr>
                        <a:t>Features</a:t>
                      </a:r>
                      <a:endParaRPr lang="en-US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+mj-lt"/>
                        </a:rPr>
                        <a:t>Competitor</a:t>
                      </a:r>
                      <a:r>
                        <a:rPr lang="en-US" b="1" baseline="0" dirty="0" smtClean="0">
                          <a:latin typeface="+mj-lt"/>
                        </a:rPr>
                        <a:t> A</a:t>
                      </a:r>
                      <a:endParaRPr lang="en-US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+mj-lt"/>
                        </a:rPr>
                        <a:t>Competitor</a:t>
                      </a:r>
                      <a:r>
                        <a:rPr lang="en-US" b="1" baseline="0" dirty="0" smtClean="0">
                          <a:latin typeface="+mj-lt"/>
                        </a:rPr>
                        <a:t> B</a:t>
                      </a:r>
                      <a:endParaRPr lang="en-US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+mj-lt"/>
                        </a:rPr>
                        <a:t>Competitor</a:t>
                      </a:r>
                      <a:r>
                        <a:rPr lang="en-US" b="1" baseline="0" dirty="0" smtClean="0">
                          <a:latin typeface="+mj-lt"/>
                        </a:rPr>
                        <a:t> C</a:t>
                      </a:r>
                      <a:endParaRPr lang="en-US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+mj-lt"/>
                        </a:rPr>
                        <a:t>Competitor</a:t>
                      </a:r>
                      <a:r>
                        <a:rPr lang="en-US" b="1" baseline="0" dirty="0" smtClean="0">
                          <a:latin typeface="+mj-lt"/>
                        </a:rPr>
                        <a:t> D</a:t>
                      </a:r>
                      <a:endParaRPr lang="en-US" b="1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2839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Nunito sans" panose="00000500000000000000" pitchFamily="2" charset="0"/>
                        </a:rPr>
                        <a:t>Feature 1</a:t>
                      </a:r>
                      <a:endParaRPr lang="en-US" sz="1400" b="0" dirty="0">
                        <a:latin typeface="Nunito sa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3020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Nunito sans" panose="00000500000000000000" pitchFamily="2" charset="0"/>
                        </a:rPr>
                        <a:t>Feature 2</a:t>
                      </a:r>
                      <a:endParaRPr lang="en-US" sz="1400" b="0" dirty="0">
                        <a:latin typeface="Nunito sa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5985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Nunito sans" panose="00000500000000000000" pitchFamily="2" charset="0"/>
                        </a:rPr>
                        <a:t>Feature 3</a:t>
                      </a:r>
                      <a:endParaRPr lang="en-US" sz="1400" b="0" dirty="0">
                        <a:latin typeface="Nunito sa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4044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Nunito sans" panose="00000500000000000000" pitchFamily="2" charset="0"/>
                        </a:rPr>
                        <a:t>Feature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1227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Nunito sans" panose="00000500000000000000" pitchFamily="2" charset="0"/>
                        </a:rPr>
                        <a:t>Feature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347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Nunito sans" panose="00000500000000000000" pitchFamily="2" charset="0"/>
                        </a:rPr>
                        <a:t>Feature 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2005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Nunito sans" panose="00000500000000000000" pitchFamily="2" charset="0"/>
                        </a:rPr>
                        <a:t>Feature 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4656426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www.presentatiostemplate.com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Freeform 99"/>
          <p:cNvSpPr>
            <a:spLocks/>
          </p:cNvSpPr>
          <p:nvPr/>
        </p:nvSpPr>
        <p:spPr bwMode="auto">
          <a:xfrm>
            <a:off x="3645526" y="2770587"/>
            <a:ext cx="229681" cy="178861"/>
          </a:xfrm>
          <a:custGeom>
            <a:avLst/>
            <a:gdLst>
              <a:gd name="T0" fmla="*/ 76 w 180"/>
              <a:gd name="T1" fmla="*/ 140 h 140"/>
              <a:gd name="T2" fmla="*/ 86 w 180"/>
              <a:gd name="T3" fmla="*/ 136 h 140"/>
              <a:gd name="T4" fmla="*/ 176 w 180"/>
              <a:gd name="T5" fmla="*/ 46 h 140"/>
              <a:gd name="T6" fmla="*/ 180 w 180"/>
              <a:gd name="T7" fmla="*/ 36 h 140"/>
              <a:gd name="T8" fmla="*/ 176 w 180"/>
              <a:gd name="T9" fmla="*/ 26 h 140"/>
              <a:gd name="T10" fmla="*/ 155 w 180"/>
              <a:gd name="T11" fmla="*/ 5 h 140"/>
              <a:gd name="T12" fmla="*/ 145 w 180"/>
              <a:gd name="T13" fmla="*/ 0 h 140"/>
              <a:gd name="T14" fmla="*/ 135 w 180"/>
              <a:gd name="T15" fmla="*/ 5 h 140"/>
              <a:gd name="T16" fmla="*/ 76 w 180"/>
              <a:gd name="T17" fmla="*/ 63 h 140"/>
              <a:gd name="T18" fmla="*/ 45 w 180"/>
              <a:gd name="T19" fmla="*/ 32 h 140"/>
              <a:gd name="T20" fmla="*/ 35 w 180"/>
              <a:gd name="T21" fmla="*/ 28 h 140"/>
              <a:gd name="T22" fmla="*/ 26 w 180"/>
              <a:gd name="T23" fmla="*/ 32 h 140"/>
              <a:gd name="T24" fmla="*/ 4 w 180"/>
              <a:gd name="T25" fmla="*/ 54 h 140"/>
              <a:gd name="T26" fmla="*/ 0 w 180"/>
              <a:gd name="T27" fmla="*/ 63 h 140"/>
              <a:gd name="T28" fmla="*/ 4 w 180"/>
              <a:gd name="T29" fmla="*/ 73 h 140"/>
              <a:gd name="T30" fmla="*/ 67 w 180"/>
              <a:gd name="T31" fmla="*/ 136 h 140"/>
              <a:gd name="T32" fmla="*/ 76 w 180"/>
              <a:gd name="T33" fmla="*/ 14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0" h="140">
                <a:moveTo>
                  <a:pt x="76" y="140"/>
                </a:moveTo>
                <a:cubicBezTo>
                  <a:pt x="80" y="140"/>
                  <a:pt x="83" y="139"/>
                  <a:pt x="86" y="136"/>
                </a:cubicBezTo>
                <a:cubicBezTo>
                  <a:pt x="176" y="46"/>
                  <a:pt x="176" y="46"/>
                  <a:pt x="176" y="46"/>
                </a:cubicBezTo>
                <a:cubicBezTo>
                  <a:pt x="179" y="43"/>
                  <a:pt x="180" y="40"/>
                  <a:pt x="180" y="36"/>
                </a:cubicBezTo>
                <a:cubicBezTo>
                  <a:pt x="180" y="32"/>
                  <a:pt x="179" y="29"/>
                  <a:pt x="176" y="26"/>
                </a:cubicBezTo>
                <a:cubicBezTo>
                  <a:pt x="155" y="5"/>
                  <a:pt x="155" y="5"/>
                  <a:pt x="155" y="5"/>
                </a:cubicBezTo>
                <a:cubicBezTo>
                  <a:pt x="152" y="2"/>
                  <a:pt x="149" y="0"/>
                  <a:pt x="145" y="0"/>
                </a:cubicBezTo>
                <a:cubicBezTo>
                  <a:pt x="141" y="0"/>
                  <a:pt x="138" y="2"/>
                  <a:pt x="135" y="5"/>
                </a:cubicBezTo>
                <a:cubicBezTo>
                  <a:pt x="76" y="63"/>
                  <a:pt x="76" y="63"/>
                  <a:pt x="76" y="63"/>
                </a:cubicBezTo>
                <a:cubicBezTo>
                  <a:pt x="45" y="32"/>
                  <a:pt x="45" y="32"/>
                  <a:pt x="45" y="32"/>
                </a:cubicBezTo>
                <a:cubicBezTo>
                  <a:pt x="42" y="29"/>
                  <a:pt x="39" y="28"/>
                  <a:pt x="35" y="28"/>
                </a:cubicBezTo>
                <a:cubicBezTo>
                  <a:pt x="32" y="28"/>
                  <a:pt x="28" y="29"/>
                  <a:pt x="26" y="32"/>
                </a:cubicBezTo>
                <a:cubicBezTo>
                  <a:pt x="4" y="54"/>
                  <a:pt x="4" y="54"/>
                  <a:pt x="4" y="54"/>
                </a:cubicBezTo>
                <a:cubicBezTo>
                  <a:pt x="1" y="57"/>
                  <a:pt x="0" y="60"/>
                  <a:pt x="0" y="63"/>
                </a:cubicBezTo>
                <a:cubicBezTo>
                  <a:pt x="0" y="67"/>
                  <a:pt x="1" y="70"/>
                  <a:pt x="4" y="73"/>
                </a:cubicBezTo>
                <a:cubicBezTo>
                  <a:pt x="67" y="136"/>
                  <a:pt x="67" y="136"/>
                  <a:pt x="67" y="136"/>
                </a:cubicBezTo>
                <a:cubicBezTo>
                  <a:pt x="69" y="139"/>
                  <a:pt x="73" y="140"/>
                  <a:pt x="76" y="14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pPr algn="r"/>
            <a:endParaRPr lang="en-US" sz="900"/>
          </a:p>
        </p:txBody>
      </p:sp>
      <p:sp>
        <p:nvSpPr>
          <p:cNvPr id="8" name="Freeform 99"/>
          <p:cNvSpPr>
            <a:spLocks/>
          </p:cNvSpPr>
          <p:nvPr/>
        </p:nvSpPr>
        <p:spPr bwMode="auto">
          <a:xfrm>
            <a:off x="3645526" y="3108339"/>
            <a:ext cx="229681" cy="178861"/>
          </a:xfrm>
          <a:custGeom>
            <a:avLst/>
            <a:gdLst>
              <a:gd name="T0" fmla="*/ 76 w 180"/>
              <a:gd name="T1" fmla="*/ 140 h 140"/>
              <a:gd name="T2" fmla="*/ 86 w 180"/>
              <a:gd name="T3" fmla="*/ 136 h 140"/>
              <a:gd name="T4" fmla="*/ 176 w 180"/>
              <a:gd name="T5" fmla="*/ 46 h 140"/>
              <a:gd name="T6" fmla="*/ 180 w 180"/>
              <a:gd name="T7" fmla="*/ 36 h 140"/>
              <a:gd name="T8" fmla="*/ 176 w 180"/>
              <a:gd name="T9" fmla="*/ 26 h 140"/>
              <a:gd name="T10" fmla="*/ 155 w 180"/>
              <a:gd name="T11" fmla="*/ 5 h 140"/>
              <a:gd name="T12" fmla="*/ 145 w 180"/>
              <a:gd name="T13" fmla="*/ 0 h 140"/>
              <a:gd name="T14" fmla="*/ 135 w 180"/>
              <a:gd name="T15" fmla="*/ 5 h 140"/>
              <a:gd name="T16" fmla="*/ 76 w 180"/>
              <a:gd name="T17" fmla="*/ 63 h 140"/>
              <a:gd name="T18" fmla="*/ 45 w 180"/>
              <a:gd name="T19" fmla="*/ 32 h 140"/>
              <a:gd name="T20" fmla="*/ 35 w 180"/>
              <a:gd name="T21" fmla="*/ 28 h 140"/>
              <a:gd name="T22" fmla="*/ 26 w 180"/>
              <a:gd name="T23" fmla="*/ 32 h 140"/>
              <a:gd name="T24" fmla="*/ 4 w 180"/>
              <a:gd name="T25" fmla="*/ 54 h 140"/>
              <a:gd name="T26" fmla="*/ 0 w 180"/>
              <a:gd name="T27" fmla="*/ 63 h 140"/>
              <a:gd name="T28" fmla="*/ 4 w 180"/>
              <a:gd name="T29" fmla="*/ 73 h 140"/>
              <a:gd name="T30" fmla="*/ 67 w 180"/>
              <a:gd name="T31" fmla="*/ 136 h 140"/>
              <a:gd name="T32" fmla="*/ 76 w 180"/>
              <a:gd name="T33" fmla="*/ 14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0" h="140">
                <a:moveTo>
                  <a:pt x="76" y="140"/>
                </a:moveTo>
                <a:cubicBezTo>
                  <a:pt x="80" y="140"/>
                  <a:pt x="83" y="139"/>
                  <a:pt x="86" y="136"/>
                </a:cubicBezTo>
                <a:cubicBezTo>
                  <a:pt x="176" y="46"/>
                  <a:pt x="176" y="46"/>
                  <a:pt x="176" y="46"/>
                </a:cubicBezTo>
                <a:cubicBezTo>
                  <a:pt x="179" y="43"/>
                  <a:pt x="180" y="40"/>
                  <a:pt x="180" y="36"/>
                </a:cubicBezTo>
                <a:cubicBezTo>
                  <a:pt x="180" y="32"/>
                  <a:pt x="179" y="29"/>
                  <a:pt x="176" y="26"/>
                </a:cubicBezTo>
                <a:cubicBezTo>
                  <a:pt x="155" y="5"/>
                  <a:pt x="155" y="5"/>
                  <a:pt x="155" y="5"/>
                </a:cubicBezTo>
                <a:cubicBezTo>
                  <a:pt x="152" y="2"/>
                  <a:pt x="149" y="0"/>
                  <a:pt x="145" y="0"/>
                </a:cubicBezTo>
                <a:cubicBezTo>
                  <a:pt x="141" y="0"/>
                  <a:pt x="138" y="2"/>
                  <a:pt x="135" y="5"/>
                </a:cubicBezTo>
                <a:cubicBezTo>
                  <a:pt x="76" y="63"/>
                  <a:pt x="76" y="63"/>
                  <a:pt x="76" y="63"/>
                </a:cubicBezTo>
                <a:cubicBezTo>
                  <a:pt x="45" y="32"/>
                  <a:pt x="45" y="32"/>
                  <a:pt x="45" y="32"/>
                </a:cubicBezTo>
                <a:cubicBezTo>
                  <a:pt x="42" y="29"/>
                  <a:pt x="39" y="28"/>
                  <a:pt x="35" y="28"/>
                </a:cubicBezTo>
                <a:cubicBezTo>
                  <a:pt x="32" y="28"/>
                  <a:pt x="28" y="29"/>
                  <a:pt x="26" y="32"/>
                </a:cubicBezTo>
                <a:cubicBezTo>
                  <a:pt x="4" y="54"/>
                  <a:pt x="4" y="54"/>
                  <a:pt x="4" y="54"/>
                </a:cubicBezTo>
                <a:cubicBezTo>
                  <a:pt x="1" y="57"/>
                  <a:pt x="0" y="60"/>
                  <a:pt x="0" y="63"/>
                </a:cubicBezTo>
                <a:cubicBezTo>
                  <a:pt x="0" y="67"/>
                  <a:pt x="1" y="70"/>
                  <a:pt x="4" y="73"/>
                </a:cubicBezTo>
                <a:cubicBezTo>
                  <a:pt x="67" y="136"/>
                  <a:pt x="67" y="136"/>
                  <a:pt x="67" y="136"/>
                </a:cubicBezTo>
                <a:cubicBezTo>
                  <a:pt x="69" y="139"/>
                  <a:pt x="73" y="140"/>
                  <a:pt x="76" y="14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pPr algn="r"/>
            <a:endParaRPr lang="en-US" sz="900"/>
          </a:p>
        </p:txBody>
      </p:sp>
      <p:sp>
        <p:nvSpPr>
          <p:cNvPr id="9" name="Freeform 99"/>
          <p:cNvSpPr>
            <a:spLocks/>
          </p:cNvSpPr>
          <p:nvPr/>
        </p:nvSpPr>
        <p:spPr bwMode="auto">
          <a:xfrm>
            <a:off x="3645526" y="3504565"/>
            <a:ext cx="229681" cy="178861"/>
          </a:xfrm>
          <a:custGeom>
            <a:avLst/>
            <a:gdLst>
              <a:gd name="T0" fmla="*/ 76 w 180"/>
              <a:gd name="T1" fmla="*/ 140 h 140"/>
              <a:gd name="T2" fmla="*/ 86 w 180"/>
              <a:gd name="T3" fmla="*/ 136 h 140"/>
              <a:gd name="T4" fmla="*/ 176 w 180"/>
              <a:gd name="T5" fmla="*/ 46 h 140"/>
              <a:gd name="T6" fmla="*/ 180 w 180"/>
              <a:gd name="T7" fmla="*/ 36 h 140"/>
              <a:gd name="T8" fmla="*/ 176 w 180"/>
              <a:gd name="T9" fmla="*/ 26 h 140"/>
              <a:gd name="T10" fmla="*/ 155 w 180"/>
              <a:gd name="T11" fmla="*/ 5 h 140"/>
              <a:gd name="T12" fmla="*/ 145 w 180"/>
              <a:gd name="T13" fmla="*/ 0 h 140"/>
              <a:gd name="T14" fmla="*/ 135 w 180"/>
              <a:gd name="T15" fmla="*/ 5 h 140"/>
              <a:gd name="T16" fmla="*/ 76 w 180"/>
              <a:gd name="T17" fmla="*/ 63 h 140"/>
              <a:gd name="T18" fmla="*/ 45 w 180"/>
              <a:gd name="T19" fmla="*/ 32 h 140"/>
              <a:gd name="T20" fmla="*/ 35 w 180"/>
              <a:gd name="T21" fmla="*/ 28 h 140"/>
              <a:gd name="T22" fmla="*/ 26 w 180"/>
              <a:gd name="T23" fmla="*/ 32 h 140"/>
              <a:gd name="T24" fmla="*/ 4 w 180"/>
              <a:gd name="T25" fmla="*/ 54 h 140"/>
              <a:gd name="T26" fmla="*/ 0 w 180"/>
              <a:gd name="T27" fmla="*/ 63 h 140"/>
              <a:gd name="T28" fmla="*/ 4 w 180"/>
              <a:gd name="T29" fmla="*/ 73 h 140"/>
              <a:gd name="T30" fmla="*/ 67 w 180"/>
              <a:gd name="T31" fmla="*/ 136 h 140"/>
              <a:gd name="T32" fmla="*/ 76 w 180"/>
              <a:gd name="T33" fmla="*/ 14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0" h="140">
                <a:moveTo>
                  <a:pt x="76" y="140"/>
                </a:moveTo>
                <a:cubicBezTo>
                  <a:pt x="80" y="140"/>
                  <a:pt x="83" y="139"/>
                  <a:pt x="86" y="136"/>
                </a:cubicBezTo>
                <a:cubicBezTo>
                  <a:pt x="176" y="46"/>
                  <a:pt x="176" y="46"/>
                  <a:pt x="176" y="46"/>
                </a:cubicBezTo>
                <a:cubicBezTo>
                  <a:pt x="179" y="43"/>
                  <a:pt x="180" y="40"/>
                  <a:pt x="180" y="36"/>
                </a:cubicBezTo>
                <a:cubicBezTo>
                  <a:pt x="180" y="32"/>
                  <a:pt x="179" y="29"/>
                  <a:pt x="176" y="26"/>
                </a:cubicBezTo>
                <a:cubicBezTo>
                  <a:pt x="155" y="5"/>
                  <a:pt x="155" y="5"/>
                  <a:pt x="155" y="5"/>
                </a:cubicBezTo>
                <a:cubicBezTo>
                  <a:pt x="152" y="2"/>
                  <a:pt x="149" y="0"/>
                  <a:pt x="145" y="0"/>
                </a:cubicBezTo>
                <a:cubicBezTo>
                  <a:pt x="141" y="0"/>
                  <a:pt x="138" y="2"/>
                  <a:pt x="135" y="5"/>
                </a:cubicBezTo>
                <a:cubicBezTo>
                  <a:pt x="76" y="63"/>
                  <a:pt x="76" y="63"/>
                  <a:pt x="76" y="63"/>
                </a:cubicBezTo>
                <a:cubicBezTo>
                  <a:pt x="45" y="32"/>
                  <a:pt x="45" y="32"/>
                  <a:pt x="45" y="32"/>
                </a:cubicBezTo>
                <a:cubicBezTo>
                  <a:pt x="42" y="29"/>
                  <a:pt x="39" y="28"/>
                  <a:pt x="35" y="28"/>
                </a:cubicBezTo>
                <a:cubicBezTo>
                  <a:pt x="32" y="28"/>
                  <a:pt x="28" y="29"/>
                  <a:pt x="26" y="32"/>
                </a:cubicBezTo>
                <a:cubicBezTo>
                  <a:pt x="4" y="54"/>
                  <a:pt x="4" y="54"/>
                  <a:pt x="4" y="54"/>
                </a:cubicBezTo>
                <a:cubicBezTo>
                  <a:pt x="1" y="57"/>
                  <a:pt x="0" y="60"/>
                  <a:pt x="0" y="63"/>
                </a:cubicBezTo>
                <a:cubicBezTo>
                  <a:pt x="0" y="67"/>
                  <a:pt x="1" y="70"/>
                  <a:pt x="4" y="73"/>
                </a:cubicBezTo>
                <a:cubicBezTo>
                  <a:pt x="67" y="136"/>
                  <a:pt x="67" y="136"/>
                  <a:pt x="67" y="136"/>
                </a:cubicBezTo>
                <a:cubicBezTo>
                  <a:pt x="69" y="139"/>
                  <a:pt x="73" y="140"/>
                  <a:pt x="76" y="14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pPr algn="r"/>
            <a:endParaRPr lang="en-US" sz="900"/>
          </a:p>
        </p:txBody>
      </p:sp>
      <p:sp>
        <p:nvSpPr>
          <p:cNvPr id="10" name="Freeform 99"/>
          <p:cNvSpPr>
            <a:spLocks/>
          </p:cNvSpPr>
          <p:nvPr/>
        </p:nvSpPr>
        <p:spPr bwMode="auto">
          <a:xfrm>
            <a:off x="3645526" y="3881179"/>
            <a:ext cx="229681" cy="178861"/>
          </a:xfrm>
          <a:custGeom>
            <a:avLst/>
            <a:gdLst>
              <a:gd name="T0" fmla="*/ 76 w 180"/>
              <a:gd name="T1" fmla="*/ 140 h 140"/>
              <a:gd name="T2" fmla="*/ 86 w 180"/>
              <a:gd name="T3" fmla="*/ 136 h 140"/>
              <a:gd name="T4" fmla="*/ 176 w 180"/>
              <a:gd name="T5" fmla="*/ 46 h 140"/>
              <a:gd name="T6" fmla="*/ 180 w 180"/>
              <a:gd name="T7" fmla="*/ 36 h 140"/>
              <a:gd name="T8" fmla="*/ 176 w 180"/>
              <a:gd name="T9" fmla="*/ 26 h 140"/>
              <a:gd name="T10" fmla="*/ 155 w 180"/>
              <a:gd name="T11" fmla="*/ 5 h 140"/>
              <a:gd name="T12" fmla="*/ 145 w 180"/>
              <a:gd name="T13" fmla="*/ 0 h 140"/>
              <a:gd name="T14" fmla="*/ 135 w 180"/>
              <a:gd name="T15" fmla="*/ 5 h 140"/>
              <a:gd name="T16" fmla="*/ 76 w 180"/>
              <a:gd name="T17" fmla="*/ 63 h 140"/>
              <a:gd name="T18" fmla="*/ 45 w 180"/>
              <a:gd name="T19" fmla="*/ 32 h 140"/>
              <a:gd name="T20" fmla="*/ 35 w 180"/>
              <a:gd name="T21" fmla="*/ 28 h 140"/>
              <a:gd name="T22" fmla="*/ 26 w 180"/>
              <a:gd name="T23" fmla="*/ 32 h 140"/>
              <a:gd name="T24" fmla="*/ 4 w 180"/>
              <a:gd name="T25" fmla="*/ 54 h 140"/>
              <a:gd name="T26" fmla="*/ 0 w 180"/>
              <a:gd name="T27" fmla="*/ 63 h 140"/>
              <a:gd name="T28" fmla="*/ 4 w 180"/>
              <a:gd name="T29" fmla="*/ 73 h 140"/>
              <a:gd name="T30" fmla="*/ 67 w 180"/>
              <a:gd name="T31" fmla="*/ 136 h 140"/>
              <a:gd name="T32" fmla="*/ 76 w 180"/>
              <a:gd name="T33" fmla="*/ 14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0" h="140">
                <a:moveTo>
                  <a:pt x="76" y="140"/>
                </a:moveTo>
                <a:cubicBezTo>
                  <a:pt x="80" y="140"/>
                  <a:pt x="83" y="139"/>
                  <a:pt x="86" y="136"/>
                </a:cubicBezTo>
                <a:cubicBezTo>
                  <a:pt x="176" y="46"/>
                  <a:pt x="176" y="46"/>
                  <a:pt x="176" y="46"/>
                </a:cubicBezTo>
                <a:cubicBezTo>
                  <a:pt x="179" y="43"/>
                  <a:pt x="180" y="40"/>
                  <a:pt x="180" y="36"/>
                </a:cubicBezTo>
                <a:cubicBezTo>
                  <a:pt x="180" y="32"/>
                  <a:pt x="179" y="29"/>
                  <a:pt x="176" y="26"/>
                </a:cubicBezTo>
                <a:cubicBezTo>
                  <a:pt x="155" y="5"/>
                  <a:pt x="155" y="5"/>
                  <a:pt x="155" y="5"/>
                </a:cubicBezTo>
                <a:cubicBezTo>
                  <a:pt x="152" y="2"/>
                  <a:pt x="149" y="0"/>
                  <a:pt x="145" y="0"/>
                </a:cubicBezTo>
                <a:cubicBezTo>
                  <a:pt x="141" y="0"/>
                  <a:pt x="138" y="2"/>
                  <a:pt x="135" y="5"/>
                </a:cubicBezTo>
                <a:cubicBezTo>
                  <a:pt x="76" y="63"/>
                  <a:pt x="76" y="63"/>
                  <a:pt x="76" y="63"/>
                </a:cubicBezTo>
                <a:cubicBezTo>
                  <a:pt x="45" y="32"/>
                  <a:pt x="45" y="32"/>
                  <a:pt x="45" y="32"/>
                </a:cubicBezTo>
                <a:cubicBezTo>
                  <a:pt x="42" y="29"/>
                  <a:pt x="39" y="28"/>
                  <a:pt x="35" y="28"/>
                </a:cubicBezTo>
                <a:cubicBezTo>
                  <a:pt x="32" y="28"/>
                  <a:pt x="28" y="29"/>
                  <a:pt x="26" y="32"/>
                </a:cubicBezTo>
                <a:cubicBezTo>
                  <a:pt x="4" y="54"/>
                  <a:pt x="4" y="54"/>
                  <a:pt x="4" y="54"/>
                </a:cubicBezTo>
                <a:cubicBezTo>
                  <a:pt x="1" y="57"/>
                  <a:pt x="0" y="60"/>
                  <a:pt x="0" y="63"/>
                </a:cubicBezTo>
                <a:cubicBezTo>
                  <a:pt x="0" y="67"/>
                  <a:pt x="1" y="70"/>
                  <a:pt x="4" y="73"/>
                </a:cubicBezTo>
                <a:cubicBezTo>
                  <a:pt x="67" y="136"/>
                  <a:pt x="67" y="136"/>
                  <a:pt x="67" y="136"/>
                </a:cubicBezTo>
                <a:cubicBezTo>
                  <a:pt x="69" y="139"/>
                  <a:pt x="73" y="140"/>
                  <a:pt x="76" y="14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pPr algn="r"/>
            <a:endParaRPr lang="en-US" sz="900"/>
          </a:p>
        </p:txBody>
      </p:sp>
      <p:sp>
        <p:nvSpPr>
          <p:cNvPr id="11" name="Freeform 99"/>
          <p:cNvSpPr>
            <a:spLocks/>
          </p:cNvSpPr>
          <p:nvPr/>
        </p:nvSpPr>
        <p:spPr bwMode="auto">
          <a:xfrm>
            <a:off x="3645526" y="4215435"/>
            <a:ext cx="229681" cy="178861"/>
          </a:xfrm>
          <a:custGeom>
            <a:avLst/>
            <a:gdLst>
              <a:gd name="T0" fmla="*/ 76 w 180"/>
              <a:gd name="T1" fmla="*/ 140 h 140"/>
              <a:gd name="T2" fmla="*/ 86 w 180"/>
              <a:gd name="T3" fmla="*/ 136 h 140"/>
              <a:gd name="T4" fmla="*/ 176 w 180"/>
              <a:gd name="T5" fmla="*/ 46 h 140"/>
              <a:gd name="T6" fmla="*/ 180 w 180"/>
              <a:gd name="T7" fmla="*/ 36 h 140"/>
              <a:gd name="T8" fmla="*/ 176 w 180"/>
              <a:gd name="T9" fmla="*/ 26 h 140"/>
              <a:gd name="T10" fmla="*/ 155 w 180"/>
              <a:gd name="T11" fmla="*/ 5 h 140"/>
              <a:gd name="T12" fmla="*/ 145 w 180"/>
              <a:gd name="T13" fmla="*/ 0 h 140"/>
              <a:gd name="T14" fmla="*/ 135 w 180"/>
              <a:gd name="T15" fmla="*/ 5 h 140"/>
              <a:gd name="T16" fmla="*/ 76 w 180"/>
              <a:gd name="T17" fmla="*/ 63 h 140"/>
              <a:gd name="T18" fmla="*/ 45 w 180"/>
              <a:gd name="T19" fmla="*/ 32 h 140"/>
              <a:gd name="T20" fmla="*/ 35 w 180"/>
              <a:gd name="T21" fmla="*/ 28 h 140"/>
              <a:gd name="T22" fmla="*/ 26 w 180"/>
              <a:gd name="T23" fmla="*/ 32 h 140"/>
              <a:gd name="T24" fmla="*/ 4 w 180"/>
              <a:gd name="T25" fmla="*/ 54 h 140"/>
              <a:gd name="T26" fmla="*/ 0 w 180"/>
              <a:gd name="T27" fmla="*/ 63 h 140"/>
              <a:gd name="T28" fmla="*/ 4 w 180"/>
              <a:gd name="T29" fmla="*/ 73 h 140"/>
              <a:gd name="T30" fmla="*/ 67 w 180"/>
              <a:gd name="T31" fmla="*/ 136 h 140"/>
              <a:gd name="T32" fmla="*/ 76 w 180"/>
              <a:gd name="T33" fmla="*/ 14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0" h="140">
                <a:moveTo>
                  <a:pt x="76" y="140"/>
                </a:moveTo>
                <a:cubicBezTo>
                  <a:pt x="80" y="140"/>
                  <a:pt x="83" y="139"/>
                  <a:pt x="86" y="136"/>
                </a:cubicBezTo>
                <a:cubicBezTo>
                  <a:pt x="176" y="46"/>
                  <a:pt x="176" y="46"/>
                  <a:pt x="176" y="46"/>
                </a:cubicBezTo>
                <a:cubicBezTo>
                  <a:pt x="179" y="43"/>
                  <a:pt x="180" y="40"/>
                  <a:pt x="180" y="36"/>
                </a:cubicBezTo>
                <a:cubicBezTo>
                  <a:pt x="180" y="32"/>
                  <a:pt x="179" y="29"/>
                  <a:pt x="176" y="26"/>
                </a:cubicBezTo>
                <a:cubicBezTo>
                  <a:pt x="155" y="5"/>
                  <a:pt x="155" y="5"/>
                  <a:pt x="155" y="5"/>
                </a:cubicBezTo>
                <a:cubicBezTo>
                  <a:pt x="152" y="2"/>
                  <a:pt x="149" y="0"/>
                  <a:pt x="145" y="0"/>
                </a:cubicBezTo>
                <a:cubicBezTo>
                  <a:pt x="141" y="0"/>
                  <a:pt x="138" y="2"/>
                  <a:pt x="135" y="5"/>
                </a:cubicBezTo>
                <a:cubicBezTo>
                  <a:pt x="76" y="63"/>
                  <a:pt x="76" y="63"/>
                  <a:pt x="76" y="63"/>
                </a:cubicBezTo>
                <a:cubicBezTo>
                  <a:pt x="45" y="32"/>
                  <a:pt x="45" y="32"/>
                  <a:pt x="45" y="32"/>
                </a:cubicBezTo>
                <a:cubicBezTo>
                  <a:pt x="42" y="29"/>
                  <a:pt x="39" y="28"/>
                  <a:pt x="35" y="28"/>
                </a:cubicBezTo>
                <a:cubicBezTo>
                  <a:pt x="32" y="28"/>
                  <a:pt x="28" y="29"/>
                  <a:pt x="26" y="32"/>
                </a:cubicBezTo>
                <a:cubicBezTo>
                  <a:pt x="4" y="54"/>
                  <a:pt x="4" y="54"/>
                  <a:pt x="4" y="54"/>
                </a:cubicBezTo>
                <a:cubicBezTo>
                  <a:pt x="1" y="57"/>
                  <a:pt x="0" y="60"/>
                  <a:pt x="0" y="63"/>
                </a:cubicBezTo>
                <a:cubicBezTo>
                  <a:pt x="0" y="67"/>
                  <a:pt x="1" y="70"/>
                  <a:pt x="4" y="73"/>
                </a:cubicBezTo>
                <a:cubicBezTo>
                  <a:pt x="67" y="136"/>
                  <a:pt x="67" y="136"/>
                  <a:pt x="67" y="136"/>
                </a:cubicBezTo>
                <a:cubicBezTo>
                  <a:pt x="69" y="139"/>
                  <a:pt x="73" y="140"/>
                  <a:pt x="76" y="14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pPr algn="r"/>
            <a:endParaRPr lang="en-US" sz="900"/>
          </a:p>
        </p:txBody>
      </p:sp>
      <p:sp>
        <p:nvSpPr>
          <p:cNvPr id="12" name="Freeform 99"/>
          <p:cNvSpPr>
            <a:spLocks/>
          </p:cNvSpPr>
          <p:nvPr/>
        </p:nvSpPr>
        <p:spPr bwMode="auto">
          <a:xfrm>
            <a:off x="3645526" y="4639661"/>
            <a:ext cx="229681" cy="178861"/>
          </a:xfrm>
          <a:custGeom>
            <a:avLst/>
            <a:gdLst>
              <a:gd name="T0" fmla="*/ 76 w 180"/>
              <a:gd name="T1" fmla="*/ 140 h 140"/>
              <a:gd name="T2" fmla="*/ 86 w 180"/>
              <a:gd name="T3" fmla="*/ 136 h 140"/>
              <a:gd name="T4" fmla="*/ 176 w 180"/>
              <a:gd name="T5" fmla="*/ 46 h 140"/>
              <a:gd name="T6" fmla="*/ 180 w 180"/>
              <a:gd name="T7" fmla="*/ 36 h 140"/>
              <a:gd name="T8" fmla="*/ 176 w 180"/>
              <a:gd name="T9" fmla="*/ 26 h 140"/>
              <a:gd name="T10" fmla="*/ 155 w 180"/>
              <a:gd name="T11" fmla="*/ 5 h 140"/>
              <a:gd name="T12" fmla="*/ 145 w 180"/>
              <a:gd name="T13" fmla="*/ 0 h 140"/>
              <a:gd name="T14" fmla="*/ 135 w 180"/>
              <a:gd name="T15" fmla="*/ 5 h 140"/>
              <a:gd name="T16" fmla="*/ 76 w 180"/>
              <a:gd name="T17" fmla="*/ 63 h 140"/>
              <a:gd name="T18" fmla="*/ 45 w 180"/>
              <a:gd name="T19" fmla="*/ 32 h 140"/>
              <a:gd name="T20" fmla="*/ 35 w 180"/>
              <a:gd name="T21" fmla="*/ 28 h 140"/>
              <a:gd name="T22" fmla="*/ 26 w 180"/>
              <a:gd name="T23" fmla="*/ 32 h 140"/>
              <a:gd name="T24" fmla="*/ 4 w 180"/>
              <a:gd name="T25" fmla="*/ 54 h 140"/>
              <a:gd name="T26" fmla="*/ 0 w 180"/>
              <a:gd name="T27" fmla="*/ 63 h 140"/>
              <a:gd name="T28" fmla="*/ 4 w 180"/>
              <a:gd name="T29" fmla="*/ 73 h 140"/>
              <a:gd name="T30" fmla="*/ 67 w 180"/>
              <a:gd name="T31" fmla="*/ 136 h 140"/>
              <a:gd name="T32" fmla="*/ 76 w 180"/>
              <a:gd name="T33" fmla="*/ 14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0" h="140">
                <a:moveTo>
                  <a:pt x="76" y="140"/>
                </a:moveTo>
                <a:cubicBezTo>
                  <a:pt x="80" y="140"/>
                  <a:pt x="83" y="139"/>
                  <a:pt x="86" y="136"/>
                </a:cubicBezTo>
                <a:cubicBezTo>
                  <a:pt x="176" y="46"/>
                  <a:pt x="176" y="46"/>
                  <a:pt x="176" y="46"/>
                </a:cubicBezTo>
                <a:cubicBezTo>
                  <a:pt x="179" y="43"/>
                  <a:pt x="180" y="40"/>
                  <a:pt x="180" y="36"/>
                </a:cubicBezTo>
                <a:cubicBezTo>
                  <a:pt x="180" y="32"/>
                  <a:pt x="179" y="29"/>
                  <a:pt x="176" y="26"/>
                </a:cubicBezTo>
                <a:cubicBezTo>
                  <a:pt x="155" y="5"/>
                  <a:pt x="155" y="5"/>
                  <a:pt x="155" y="5"/>
                </a:cubicBezTo>
                <a:cubicBezTo>
                  <a:pt x="152" y="2"/>
                  <a:pt x="149" y="0"/>
                  <a:pt x="145" y="0"/>
                </a:cubicBezTo>
                <a:cubicBezTo>
                  <a:pt x="141" y="0"/>
                  <a:pt x="138" y="2"/>
                  <a:pt x="135" y="5"/>
                </a:cubicBezTo>
                <a:cubicBezTo>
                  <a:pt x="76" y="63"/>
                  <a:pt x="76" y="63"/>
                  <a:pt x="76" y="63"/>
                </a:cubicBezTo>
                <a:cubicBezTo>
                  <a:pt x="45" y="32"/>
                  <a:pt x="45" y="32"/>
                  <a:pt x="45" y="32"/>
                </a:cubicBezTo>
                <a:cubicBezTo>
                  <a:pt x="42" y="29"/>
                  <a:pt x="39" y="28"/>
                  <a:pt x="35" y="28"/>
                </a:cubicBezTo>
                <a:cubicBezTo>
                  <a:pt x="32" y="28"/>
                  <a:pt x="28" y="29"/>
                  <a:pt x="26" y="32"/>
                </a:cubicBezTo>
                <a:cubicBezTo>
                  <a:pt x="4" y="54"/>
                  <a:pt x="4" y="54"/>
                  <a:pt x="4" y="54"/>
                </a:cubicBezTo>
                <a:cubicBezTo>
                  <a:pt x="1" y="57"/>
                  <a:pt x="0" y="60"/>
                  <a:pt x="0" y="63"/>
                </a:cubicBezTo>
                <a:cubicBezTo>
                  <a:pt x="0" y="67"/>
                  <a:pt x="1" y="70"/>
                  <a:pt x="4" y="73"/>
                </a:cubicBezTo>
                <a:cubicBezTo>
                  <a:pt x="67" y="136"/>
                  <a:pt x="67" y="136"/>
                  <a:pt x="67" y="136"/>
                </a:cubicBezTo>
                <a:cubicBezTo>
                  <a:pt x="69" y="139"/>
                  <a:pt x="73" y="140"/>
                  <a:pt x="76" y="14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pPr algn="r"/>
            <a:endParaRPr lang="en-US" sz="900"/>
          </a:p>
        </p:txBody>
      </p:sp>
      <p:sp>
        <p:nvSpPr>
          <p:cNvPr id="13" name="Freeform 99"/>
          <p:cNvSpPr>
            <a:spLocks/>
          </p:cNvSpPr>
          <p:nvPr/>
        </p:nvSpPr>
        <p:spPr bwMode="auto">
          <a:xfrm>
            <a:off x="3645526" y="4974456"/>
            <a:ext cx="229681" cy="178861"/>
          </a:xfrm>
          <a:custGeom>
            <a:avLst/>
            <a:gdLst>
              <a:gd name="T0" fmla="*/ 76 w 180"/>
              <a:gd name="T1" fmla="*/ 140 h 140"/>
              <a:gd name="T2" fmla="*/ 86 w 180"/>
              <a:gd name="T3" fmla="*/ 136 h 140"/>
              <a:gd name="T4" fmla="*/ 176 w 180"/>
              <a:gd name="T5" fmla="*/ 46 h 140"/>
              <a:gd name="T6" fmla="*/ 180 w 180"/>
              <a:gd name="T7" fmla="*/ 36 h 140"/>
              <a:gd name="T8" fmla="*/ 176 w 180"/>
              <a:gd name="T9" fmla="*/ 26 h 140"/>
              <a:gd name="T10" fmla="*/ 155 w 180"/>
              <a:gd name="T11" fmla="*/ 5 h 140"/>
              <a:gd name="T12" fmla="*/ 145 w 180"/>
              <a:gd name="T13" fmla="*/ 0 h 140"/>
              <a:gd name="T14" fmla="*/ 135 w 180"/>
              <a:gd name="T15" fmla="*/ 5 h 140"/>
              <a:gd name="T16" fmla="*/ 76 w 180"/>
              <a:gd name="T17" fmla="*/ 63 h 140"/>
              <a:gd name="T18" fmla="*/ 45 w 180"/>
              <a:gd name="T19" fmla="*/ 32 h 140"/>
              <a:gd name="T20" fmla="*/ 35 w 180"/>
              <a:gd name="T21" fmla="*/ 28 h 140"/>
              <a:gd name="T22" fmla="*/ 26 w 180"/>
              <a:gd name="T23" fmla="*/ 32 h 140"/>
              <a:gd name="T24" fmla="*/ 4 w 180"/>
              <a:gd name="T25" fmla="*/ 54 h 140"/>
              <a:gd name="T26" fmla="*/ 0 w 180"/>
              <a:gd name="T27" fmla="*/ 63 h 140"/>
              <a:gd name="T28" fmla="*/ 4 w 180"/>
              <a:gd name="T29" fmla="*/ 73 h 140"/>
              <a:gd name="T30" fmla="*/ 67 w 180"/>
              <a:gd name="T31" fmla="*/ 136 h 140"/>
              <a:gd name="T32" fmla="*/ 76 w 180"/>
              <a:gd name="T33" fmla="*/ 14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0" h="140">
                <a:moveTo>
                  <a:pt x="76" y="140"/>
                </a:moveTo>
                <a:cubicBezTo>
                  <a:pt x="80" y="140"/>
                  <a:pt x="83" y="139"/>
                  <a:pt x="86" y="136"/>
                </a:cubicBezTo>
                <a:cubicBezTo>
                  <a:pt x="176" y="46"/>
                  <a:pt x="176" y="46"/>
                  <a:pt x="176" y="46"/>
                </a:cubicBezTo>
                <a:cubicBezTo>
                  <a:pt x="179" y="43"/>
                  <a:pt x="180" y="40"/>
                  <a:pt x="180" y="36"/>
                </a:cubicBezTo>
                <a:cubicBezTo>
                  <a:pt x="180" y="32"/>
                  <a:pt x="179" y="29"/>
                  <a:pt x="176" y="26"/>
                </a:cubicBezTo>
                <a:cubicBezTo>
                  <a:pt x="155" y="5"/>
                  <a:pt x="155" y="5"/>
                  <a:pt x="155" y="5"/>
                </a:cubicBezTo>
                <a:cubicBezTo>
                  <a:pt x="152" y="2"/>
                  <a:pt x="149" y="0"/>
                  <a:pt x="145" y="0"/>
                </a:cubicBezTo>
                <a:cubicBezTo>
                  <a:pt x="141" y="0"/>
                  <a:pt x="138" y="2"/>
                  <a:pt x="135" y="5"/>
                </a:cubicBezTo>
                <a:cubicBezTo>
                  <a:pt x="76" y="63"/>
                  <a:pt x="76" y="63"/>
                  <a:pt x="76" y="63"/>
                </a:cubicBezTo>
                <a:cubicBezTo>
                  <a:pt x="45" y="32"/>
                  <a:pt x="45" y="32"/>
                  <a:pt x="45" y="32"/>
                </a:cubicBezTo>
                <a:cubicBezTo>
                  <a:pt x="42" y="29"/>
                  <a:pt x="39" y="28"/>
                  <a:pt x="35" y="28"/>
                </a:cubicBezTo>
                <a:cubicBezTo>
                  <a:pt x="32" y="28"/>
                  <a:pt x="28" y="29"/>
                  <a:pt x="26" y="32"/>
                </a:cubicBezTo>
                <a:cubicBezTo>
                  <a:pt x="4" y="54"/>
                  <a:pt x="4" y="54"/>
                  <a:pt x="4" y="54"/>
                </a:cubicBezTo>
                <a:cubicBezTo>
                  <a:pt x="1" y="57"/>
                  <a:pt x="0" y="60"/>
                  <a:pt x="0" y="63"/>
                </a:cubicBezTo>
                <a:cubicBezTo>
                  <a:pt x="0" y="67"/>
                  <a:pt x="1" y="70"/>
                  <a:pt x="4" y="73"/>
                </a:cubicBezTo>
                <a:cubicBezTo>
                  <a:pt x="67" y="136"/>
                  <a:pt x="67" y="136"/>
                  <a:pt x="67" y="136"/>
                </a:cubicBezTo>
                <a:cubicBezTo>
                  <a:pt x="69" y="139"/>
                  <a:pt x="73" y="140"/>
                  <a:pt x="76" y="14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pPr algn="r"/>
            <a:endParaRPr lang="en-US" sz="900"/>
          </a:p>
        </p:txBody>
      </p:sp>
      <p:sp>
        <p:nvSpPr>
          <p:cNvPr id="14" name="Freeform 99"/>
          <p:cNvSpPr>
            <a:spLocks/>
          </p:cNvSpPr>
          <p:nvPr/>
        </p:nvSpPr>
        <p:spPr bwMode="auto">
          <a:xfrm>
            <a:off x="5676153" y="2798125"/>
            <a:ext cx="229681" cy="178861"/>
          </a:xfrm>
          <a:custGeom>
            <a:avLst/>
            <a:gdLst>
              <a:gd name="T0" fmla="*/ 76 w 180"/>
              <a:gd name="T1" fmla="*/ 140 h 140"/>
              <a:gd name="T2" fmla="*/ 86 w 180"/>
              <a:gd name="T3" fmla="*/ 136 h 140"/>
              <a:gd name="T4" fmla="*/ 176 w 180"/>
              <a:gd name="T5" fmla="*/ 46 h 140"/>
              <a:gd name="T6" fmla="*/ 180 w 180"/>
              <a:gd name="T7" fmla="*/ 36 h 140"/>
              <a:gd name="T8" fmla="*/ 176 w 180"/>
              <a:gd name="T9" fmla="*/ 26 h 140"/>
              <a:gd name="T10" fmla="*/ 155 w 180"/>
              <a:gd name="T11" fmla="*/ 5 h 140"/>
              <a:gd name="T12" fmla="*/ 145 w 180"/>
              <a:gd name="T13" fmla="*/ 0 h 140"/>
              <a:gd name="T14" fmla="*/ 135 w 180"/>
              <a:gd name="T15" fmla="*/ 5 h 140"/>
              <a:gd name="T16" fmla="*/ 76 w 180"/>
              <a:gd name="T17" fmla="*/ 63 h 140"/>
              <a:gd name="T18" fmla="*/ 45 w 180"/>
              <a:gd name="T19" fmla="*/ 32 h 140"/>
              <a:gd name="T20" fmla="*/ 35 w 180"/>
              <a:gd name="T21" fmla="*/ 28 h 140"/>
              <a:gd name="T22" fmla="*/ 26 w 180"/>
              <a:gd name="T23" fmla="*/ 32 h 140"/>
              <a:gd name="T24" fmla="*/ 4 w 180"/>
              <a:gd name="T25" fmla="*/ 54 h 140"/>
              <a:gd name="T26" fmla="*/ 0 w 180"/>
              <a:gd name="T27" fmla="*/ 63 h 140"/>
              <a:gd name="T28" fmla="*/ 4 w 180"/>
              <a:gd name="T29" fmla="*/ 73 h 140"/>
              <a:gd name="T30" fmla="*/ 67 w 180"/>
              <a:gd name="T31" fmla="*/ 136 h 140"/>
              <a:gd name="T32" fmla="*/ 76 w 180"/>
              <a:gd name="T33" fmla="*/ 14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0" h="140">
                <a:moveTo>
                  <a:pt x="76" y="140"/>
                </a:moveTo>
                <a:cubicBezTo>
                  <a:pt x="80" y="140"/>
                  <a:pt x="83" y="139"/>
                  <a:pt x="86" y="136"/>
                </a:cubicBezTo>
                <a:cubicBezTo>
                  <a:pt x="176" y="46"/>
                  <a:pt x="176" y="46"/>
                  <a:pt x="176" y="46"/>
                </a:cubicBezTo>
                <a:cubicBezTo>
                  <a:pt x="179" y="43"/>
                  <a:pt x="180" y="40"/>
                  <a:pt x="180" y="36"/>
                </a:cubicBezTo>
                <a:cubicBezTo>
                  <a:pt x="180" y="32"/>
                  <a:pt x="179" y="29"/>
                  <a:pt x="176" y="26"/>
                </a:cubicBezTo>
                <a:cubicBezTo>
                  <a:pt x="155" y="5"/>
                  <a:pt x="155" y="5"/>
                  <a:pt x="155" y="5"/>
                </a:cubicBezTo>
                <a:cubicBezTo>
                  <a:pt x="152" y="2"/>
                  <a:pt x="149" y="0"/>
                  <a:pt x="145" y="0"/>
                </a:cubicBezTo>
                <a:cubicBezTo>
                  <a:pt x="141" y="0"/>
                  <a:pt x="138" y="2"/>
                  <a:pt x="135" y="5"/>
                </a:cubicBezTo>
                <a:cubicBezTo>
                  <a:pt x="76" y="63"/>
                  <a:pt x="76" y="63"/>
                  <a:pt x="76" y="63"/>
                </a:cubicBezTo>
                <a:cubicBezTo>
                  <a:pt x="45" y="32"/>
                  <a:pt x="45" y="32"/>
                  <a:pt x="45" y="32"/>
                </a:cubicBezTo>
                <a:cubicBezTo>
                  <a:pt x="42" y="29"/>
                  <a:pt x="39" y="28"/>
                  <a:pt x="35" y="28"/>
                </a:cubicBezTo>
                <a:cubicBezTo>
                  <a:pt x="32" y="28"/>
                  <a:pt x="28" y="29"/>
                  <a:pt x="26" y="32"/>
                </a:cubicBezTo>
                <a:cubicBezTo>
                  <a:pt x="4" y="54"/>
                  <a:pt x="4" y="54"/>
                  <a:pt x="4" y="54"/>
                </a:cubicBezTo>
                <a:cubicBezTo>
                  <a:pt x="1" y="57"/>
                  <a:pt x="0" y="60"/>
                  <a:pt x="0" y="63"/>
                </a:cubicBezTo>
                <a:cubicBezTo>
                  <a:pt x="0" y="67"/>
                  <a:pt x="1" y="70"/>
                  <a:pt x="4" y="73"/>
                </a:cubicBezTo>
                <a:cubicBezTo>
                  <a:pt x="67" y="136"/>
                  <a:pt x="67" y="136"/>
                  <a:pt x="67" y="136"/>
                </a:cubicBezTo>
                <a:cubicBezTo>
                  <a:pt x="69" y="139"/>
                  <a:pt x="73" y="140"/>
                  <a:pt x="76" y="14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pPr algn="r"/>
            <a:endParaRPr lang="en-US" sz="900"/>
          </a:p>
        </p:txBody>
      </p:sp>
      <p:sp>
        <p:nvSpPr>
          <p:cNvPr id="15" name="Freeform 99"/>
          <p:cNvSpPr>
            <a:spLocks/>
          </p:cNvSpPr>
          <p:nvPr/>
        </p:nvSpPr>
        <p:spPr bwMode="auto">
          <a:xfrm>
            <a:off x="5676153" y="3135877"/>
            <a:ext cx="229681" cy="178861"/>
          </a:xfrm>
          <a:custGeom>
            <a:avLst/>
            <a:gdLst>
              <a:gd name="T0" fmla="*/ 76 w 180"/>
              <a:gd name="T1" fmla="*/ 140 h 140"/>
              <a:gd name="T2" fmla="*/ 86 w 180"/>
              <a:gd name="T3" fmla="*/ 136 h 140"/>
              <a:gd name="T4" fmla="*/ 176 w 180"/>
              <a:gd name="T5" fmla="*/ 46 h 140"/>
              <a:gd name="T6" fmla="*/ 180 w 180"/>
              <a:gd name="T7" fmla="*/ 36 h 140"/>
              <a:gd name="T8" fmla="*/ 176 w 180"/>
              <a:gd name="T9" fmla="*/ 26 h 140"/>
              <a:gd name="T10" fmla="*/ 155 w 180"/>
              <a:gd name="T11" fmla="*/ 5 h 140"/>
              <a:gd name="T12" fmla="*/ 145 w 180"/>
              <a:gd name="T13" fmla="*/ 0 h 140"/>
              <a:gd name="T14" fmla="*/ 135 w 180"/>
              <a:gd name="T15" fmla="*/ 5 h 140"/>
              <a:gd name="T16" fmla="*/ 76 w 180"/>
              <a:gd name="T17" fmla="*/ 63 h 140"/>
              <a:gd name="T18" fmla="*/ 45 w 180"/>
              <a:gd name="T19" fmla="*/ 32 h 140"/>
              <a:gd name="T20" fmla="*/ 35 w 180"/>
              <a:gd name="T21" fmla="*/ 28 h 140"/>
              <a:gd name="T22" fmla="*/ 26 w 180"/>
              <a:gd name="T23" fmla="*/ 32 h 140"/>
              <a:gd name="T24" fmla="*/ 4 w 180"/>
              <a:gd name="T25" fmla="*/ 54 h 140"/>
              <a:gd name="T26" fmla="*/ 0 w 180"/>
              <a:gd name="T27" fmla="*/ 63 h 140"/>
              <a:gd name="T28" fmla="*/ 4 w 180"/>
              <a:gd name="T29" fmla="*/ 73 h 140"/>
              <a:gd name="T30" fmla="*/ 67 w 180"/>
              <a:gd name="T31" fmla="*/ 136 h 140"/>
              <a:gd name="T32" fmla="*/ 76 w 180"/>
              <a:gd name="T33" fmla="*/ 14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0" h="140">
                <a:moveTo>
                  <a:pt x="76" y="140"/>
                </a:moveTo>
                <a:cubicBezTo>
                  <a:pt x="80" y="140"/>
                  <a:pt x="83" y="139"/>
                  <a:pt x="86" y="136"/>
                </a:cubicBezTo>
                <a:cubicBezTo>
                  <a:pt x="176" y="46"/>
                  <a:pt x="176" y="46"/>
                  <a:pt x="176" y="46"/>
                </a:cubicBezTo>
                <a:cubicBezTo>
                  <a:pt x="179" y="43"/>
                  <a:pt x="180" y="40"/>
                  <a:pt x="180" y="36"/>
                </a:cubicBezTo>
                <a:cubicBezTo>
                  <a:pt x="180" y="32"/>
                  <a:pt x="179" y="29"/>
                  <a:pt x="176" y="26"/>
                </a:cubicBezTo>
                <a:cubicBezTo>
                  <a:pt x="155" y="5"/>
                  <a:pt x="155" y="5"/>
                  <a:pt x="155" y="5"/>
                </a:cubicBezTo>
                <a:cubicBezTo>
                  <a:pt x="152" y="2"/>
                  <a:pt x="149" y="0"/>
                  <a:pt x="145" y="0"/>
                </a:cubicBezTo>
                <a:cubicBezTo>
                  <a:pt x="141" y="0"/>
                  <a:pt x="138" y="2"/>
                  <a:pt x="135" y="5"/>
                </a:cubicBezTo>
                <a:cubicBezTo>
                  <a:pt x="76" y="63"/>
                  <a:pt x="76" y="63"/>
                  <a:pt x="76" y="63"/>
                </a:cubicBezTo>
                <a:cubicBezTo>
                  <a:pt x="45" y="32"/>
                  <a:pt x="45" y="32"/>
                  <a:pt x="45" y="32"/>
                </a:cubicBezTo>
                <a:cubicBezTo>
                  <a:pt x="42" y="29"/>
                  <a:pt x="39" y="28"/>
                  <a:pt x="35" y="28"/>
                </a:cubicBezTo>
                <a:cubicBezTo>
                  <a:pt x="32" y="28"/>
                  <a:pt x="28" y="29"/>
                  <a:pt x="26" y="32"/>
                </a:cubicBezTo>
                <a:cubicBezTo>
                  <a:pt x="4" y="54"/>
                  <a:pt x="4" y="54"/>
                  <a:pt x="4" y="54"/>
                </a:cubicBezTo>
                <a:cubicBezTo>
                  <a:pt x="1" y="57"/>
                  <a:pt x="0" y="60"/>
                  <a:pt x="0" y="63"/>
                </a:cubicBezTo>
                <a:cubicBezTo>
                  <a:pt x="0" y="67"/>
                  <a:pt x="1" y="70"/>
                  <a:pt x="4" y="73"/>
                </a:cubicBezTo>
                <a:cubicBezTo>
                  <a:pt x="67" y="136"/>
                  <a:pt x="67" y="136"/>
                  <a:pt x="67" y="136"/>
                </a:cubicBezTo>
                <a:cubicBezTo>
                  <a:pt x="69" y="139"/>
                  <a:pt x="73" y="140"/>
                  <a:pt x="76" y="14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pPr algn="r"/>
            <a:endParaRPr lang="en-US" sz="900"/>
          </a:p>
        </p:txBody>
      </p:sp>
      <p:sp>
        <p:nvSpPr>
          <p:cNvPr id="16" name="Freeform 99"/>
          <p:cNvSpPr>
            <a:spLocks/>
          </p:cNvSpPr>
          <p:nvPr/>
        </p:nvSpPr>
        <p:spPr bwMode="auto">
          <a:xfrm>
            <a:off x="5676153" y="3532103"/>
            <a:ext cx="229681" cy="178861"/>
          </a:xfrm>
          <a:custGeom>
            <a:avLst/>
            <a:gdLst>
              <a:gd name="T0" fmla="*/ 76 w 180"/>
              <a:gd name="T1" fmla="*/ 140 h 140"/>
              <a:gd name="T2" fmla="*/ 86 w 180"/>
              <a:gd name="T3" fmla="*/ 136 h 140"/>
              <a:gd name="T4" fmla="*/ 176 w 180"/>
              <a:gd name="T5" fmla="*/ 46 h 140"/>
              <a:gd name="T6" fmla="*/ 180 w 180"/>
              <a:gd name="T7" fmla="*/ 36 h 140"/>
              <a:gd name="T8" fmla="*/ 176 w 180"/>
              <a:gd name="T9" fmla="*/ 26 h 140"/>
              <a:gd name="T10" fmla="*/ 155 w 180"/>
              <a:gd name="T11" fmla="*/ 5 h 140"/>
              <a:gd name="T12" fmla="*/ 145 w 180"/>
              <a:gd name="T13" fmla="*/ 0 h 140"/>
              <a:gd name="T14" fmla="*/ 135 w 180"/>
              <a:gd name="T15" fmla="*/ 5 h 140"/>
              <a:gd name="T16" fmla="*/ 76 w 180"/>
              <a:gd name="T17" fmla="*/ 63 h 140"/>
              <a:gd name="T18" fmla="*/ 45 w 180"/>
              <a:gd name="T19" fmla="*/ 32 h 140"/>
              <a:gd name="T20" fmla="*/ 35 w 180"/>
              <a:gd name="T21" fmla="*/ 28 h 140"/>
              <a:gd name="T22" fmla="*/ 26 w 180"/>
              <a:gd name="T23" fmla="*/ 32 h 140"/>
              <a:gd name="T24" fmla="*/ 4 w 180"/>
              <a:gd name="T25" fmla="*/ 54 h 140"/>
              <a:gd name="T26" fmla="*/ 0 w 180"/>
              <a:gd name="T27" fmla="*/ 63 h 140"/>
              <a:gd name="T28" fmla="*/ 4 w 180"/>
              <a:gd name="T29" fmla="*/ 73 h 140"/>
              <a:gd name="T30" fmla="*/ 67 w 180"/>
              <a:gd name="T31" fmla="*/ 136 h 140"/>
              <a:gd name="T32" fmla="*/ 76 w 180"/>
              <a:gd name="T33" fmla="*/ 14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0" h="140">
                <a:moveTo>
                  <a:pt x="76" y="140"/>
                </a:moveTo>
                <a:cubicBezTo>
                  <a:pt x="80" y="140"/>
                  <a:pt x="83" y="139"/>
                  <a:pt x="86" y="136"/>
                </a:cubicBezTo>
                <a:cubicBezTo>
                  <a:pt x="176" y="46"/>
                  <a:pt x="176" y="46"/>
                  <a:pt x="176" y="46"/>
                </a:cubicBezTo>
                <a:cubicBezTo>
                  <a:pt x="179" y="43"/>
                  <a:pt x="180" y="40"/>
                  <a:pt x="180" y="36"/>
                </a:cubicBezTo>
                <a:cubicBezTo>
                  <a:pt x="180" y="32"/>
                  <a:pt x="179" y="29"/>
                  <a:pt x="176" y="26"/>
                </a:cubicBezTo>
                <a:cubicBezTo>
                  <a:pt x="155" y="5"/>
                  <a:pt x="155" y="5"/>
                  <a:pt x="155" y="5"/>
                </a:cubicBezTo>
                <a:cubicBezTo>
                  <a:pt x="152" y="2"/>
                  <a:pt x="149" y="0"/>
                  <a:pt x="145" y="0"/>
                </a:cubicBezTo>
                <a:cubicBezTo>
                  <a:pt x="141" y="0"/>
                  <a:pt x="138" y="2"/>
                  <a:pt x="135" y="5"/>
                </a:cubicBezTo>
                <a:cubicBezTo>
                  <a:pt x="76" y="63"/>
                  <a:pt x="76" y="63"/>
                  <a:pt x="76" y="63"/>
                </a:cubicBezTo>
                <a:cubicBezTo>
                  <a:pt x="45" y="32"/>
                  <a:pt x="45" y="32"/>
                  <a:pt x="45" y="32"/>
                </a:cubicBezTo>
                <a:cubicBezTo>
                  <a:pt x="42" y="29"/>
                  <a:pt x="39" y="28"/>
                  <a:pt x="35" y="28"/>
                </a:cubicBezTo>
                <a:cubicBezTo>
                  <a:pt x="32" y="28"/>
                  <a:pt x="28" y="29"/>
                  <a:pt x="26" y="32"/>
                </a:cubicBezTo>
                <a:cubicBezTo>
                  <a:pt x="4" y="54"/>
                  <a:pt x="4" y="54"/>
                  <a:pt x="4" y="54"/>
                </a:cubicBezTo>
                <a:cubicBezTo>
                  <a:pt x="1" y="57"/>
                  <a:pt x="0" y="60"/>
                  <a:pt x="0" y="63"/>
                </a:cubicBezTo>
                <a:cubicBezTo>
                  <a:pt x="0" y="67"/>
                  <a:pt x="1" y="70"/>
                  <a:pt x="4" y="73"/>
                </a:cubicBezTo>
                <a:cubicBezTo>
                  <a:pt x="67" y="136"/>
                  <a:pt x="67" y="136"/>
                  <a:pt x="67" y="136"/>
                </a:cubicBezTo>
                <a:cubicBezTo>
                  <a:pt x="69" y="139"/>
                  <a:pt x="73" y="140"/>
                  <a:pt x="76" y="14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pPr algn="r"/>
            <a:endParaRPr lang="en-US" sz="900"/>
          </a:p>
        </p:txBody>
      </p:sp>
      <p:sp>
        <p:nvSpPr>
          <p:cNvPr id="17" name="Freeform 99"/>
          <p:cNvSpPr>
            <a:spLocks/>
          </p:cNvSpPr>
          <p:nvPr/>
        </p:nvSpPr>
        <p:spPr bwMode="auto">
          <a:xfrm>
            <a:off x="5676153" y="3908717"/>
            <a:ext cx="229681" cy="178861"/>
          </a:xfrm>
          <a:custGeom>
            <a:avLst/>
            <a:gdLst>
              <a:gd name="T0" fmla="*/ 76 w 180"/>
              <a:gd name="T1" fmla="*/ 140 h 140"/>
              <a:gd name="T2" fmla="*/ 86 w 180"/>
              <a:gd name="T3" fmla="*/ 136 h 140"/>
              <a:gd name="T4" fmla="*/ 176 w 180"/>
              <a:gd name="T5" fmla="*/ 46 h 140"/>
              <a:gd name="T6" fmla="*/ 180 w 180"/>
              <a:gd name="T7" fmla="*/ 36 h 140"/>
              <a:gd name="T8" fmla="*/ 176 w 180"/>
              <a:gd name="T9" fmla="*/ 26 h 140"/>
              <a:gd name="T10" fmla="*/ 155 w 180"/>
              <a:gd name="T11" fmla="*/ 5 h 140"/>
              <a:gd name="T12" fmla="*/ 145 w 180"/>
              <a:gd name="T13" fmla="*/ 0 h 140"/>
              <a:gd name="T14" fmla="*/ 135 w 180"/>
              <a:gd name="T15" fmla="*/ 5 h 140"/>
              <a:gd name="T16" fmla="*/ 76 w 180"/>
              <a:gd name="T17" fmla="*/ 63 h 140"/>
              <a:gd name="T18" fmla="*/ 45 w 180"/>
              <a:gd name="T19" fmla="*/ 32 h 140"/>
              <a:gd name="T20" fmla="*/ 35 w 180"/>
              <a:gd name="T21" fmla="*/ 28 h 140"/>
              <a:gd name="T22" fmla="*/ 26 w 180"/>
              <a:gd name="T23" fmla="*/ 32 h 140"/>
              <a:gd name="T24" fmla="*/ 4 w 180"/>
              <a:gd name="T25" fmla="*/ 54 h 140"/>
              <a:gd name="T26" fmla="*/ 0 w 180"/>
              <a:gd name="T27" fmla="*/ 63 h 140"/>
              <a:gd name="T28" fmla="*/ 4 w 180"/>
              <a:gd name="T29" fmla="*/ 73 h 140"/>
              <a:gd name="T30" fmla="*/ 67 w 180"/>
              <a:gd name="T31" fmla="*/ 136 h 140"/>
              <a:gd name="T32" fmla="*/ 76 w 180"/>
              <a:gd name="T33" fmla="*/ 14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0" h="140">
                <a:moveTo>
                  <a:pt x="76" y="140"/>
                </a:moveTo>
                <a:cubicBezTo>
                  <a:pt x="80" y="140"/>
                  <a:pt x="83" y="139"/>
                  <a:pt x="86" y="136"/>
                </a:cubicBezTo>
                <a:cubicBezTo>
                  <a:pt x="176" y="46"/>
                  <a:pt x="176" y="46"/>
                  <a:pt x="176" y="46"/>
                </a:cubicBezTo>
                <a:cubicBezTo>
                  <a:pt x="179" y="43"/>
                  <a:pt x="180" y="40"/>
                  <a:pt x="180" y="36"/>
                </a:cubicBezTo>
                <a:cubicBezTo>
                  <a:pt x="180" y="32"/>
                  <a:pt x="179" y="29"/>
                  <a:pt x="176" y="26"/>
                </a:cubicBezTo>
                <a:cubicBezTo>
                  <a:pt x="155" y="5"/>
                  <a:pt x="155" y="5"/>
                  <a:pt x="155" y="5"/>
                </a:cubicBezTo>
                <a:cubicBezTo>
                  <a:pt x="152" y="2"/>
                  <a:pt x="149" y="0"/>
                  <a:pt x="145" y="0"/>
                </a:cubicBezTo>
                <a:cubicBezTo>
                  <a:pt x="141" y="0"/>
                  <a:pt x="138" y="2"/>
                  <a:pt x="135" y="5"/>
                </a:cubicBezTo>
                <a:cubicBezTo>
                  <a:pt x="76" y="63"/>
                  <a:pt x="76" y="63"/>
                  <a:pt x="76" y="63"/>
                </a:cubicBezTo>
                <a:cubicBezTo>
                  <a:pt x="45" y="32"/>
                  <a:pt x="45" y="32"/>
                  <a:pt x="45" y="32"/>
                </a:cubicBezTo>
                <a:cubicBezTo>
                  <a:pt x="42" y="29"/>
                  <a:pt x="39" y="28"/>
                  <a:pt x="35" y="28"/>
                </a:cubicBezTo>
                <a:cubicBezTo>
                  <a:pt x="32" y="28"/>
                  <a:pt x="28" y="29"/>
                  <a:pt x="26" y="32"/>
                </a:cubicBezTo>
                <a:cubicBezTo>
                  <a:pt x="4" y="54"/>
                  <a:pt x="4" y="54"/>
                  <a:pt x="4" y="54"/>
                </a:cubicBezTo>
                <a:cubicBezTo>
                  <a:pt x="1" y="57"/>
                  <a:pt x="0" y="60"/>
                  <a:pt x="0" y="63"/>
                </a:cubicBezTo>
                <a:cubicBezTo>
                  <a:pt x="0" y="67"/>
                  <a:pt x="1" y="70"/>
                  <a:pt x="4" y="73"/>
                </a:cubicBezTo>
                <a:cubicBezTo>
                  <a:pt x="67" y="136"/>
                  <a:pt x="67" y="136"/>
                  <a:pt x="67" y="136"/>
                </a:cubicBezTo>
                <a:cubicBezTo>
                  <a:pt x="69" y="139"/>
                  <a:pt x="73" y="140"/>
                  <a:pt x="76" y="14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pPr algn="r"/>
            <a:endParaRPr lang="en-US" sz="900"/>
          </a:p>
        </p:txBody>
      </p:sp>
      <p:sp>
        <p:nvSpPr>
          <p:cNvPr id="18" name="Freeform 99"/>
          <p:cNvSpPr>
            <a:spLocks/>
          </p:cNvSpPr>
          <p:nvPr/>
        </p:nvSpPr>
        <p:spPr bwMode="auto">
          <a:xfrm>
            <a:off x="5676153" y="4242973"/>
            <a:ext cx="229681" cy="178861"/>
          </a:xfrm>
          <a:custGeom>
            <a:avLst/>
            <a:gdLst>
              <a:gd name="T0" fmla="*/ 76 w 180"/>
              <a:gd name="T1" fmla="*/ 140 h 140"/>
              <a:gd name="T2" fmla="*/ 86 w 180"/>
              <a:gd name="T3" fmla="*/ 136 h 140"/>
              <a:gd name="T4" fmla="*/ 176 w 180"/>
              <a:gd name="T5" fmla="*/ 46 h 140"/>
              <a:gd name="T6" fmla="*/ 180 w 180"/>
              <a:gd name="T7" fmla="*/ 36 h 140"/>
              <a:gd name="T8" fmla="*/ 176 w 180"/>
              <a:gd name="T9" fmla="*/ 26 h 140"/>
              <a:gd name="T10" fmla="*/ 155 w 180"/>
              <a:gd name="T11" fmla="*/ 5 h 140"/>
              <a:gd name="T12" fmla="*/ 145 w 180"/>
              <a:gd name="T13" fmla="*/ 0 h 140"/>
              <a:gd name="T14" fmla="*/ 135 w 180"/>
              <a:gd name="T15" fmla="*/ 5 h 140"/>
              <a:gd name="T16" fmla="*/ 76 w 180"/>
              <a:gd name="T17" fmla="*/ 63 h 140"/>
              <a:gd name="T18" fmla="*/ 45 w 180"/>
              <a:gd name="T19" fmla="*/ 32 h 140"/>
              <a:gd name="T20" fmla="*/ 35 w 180"/>
              <a:gd name="T21" fmla="*/ 28 h 140"/>
              <a:gd name="T22" fmla="*/ 26 w 180"/>
              <a:gd name="T23" fmla="*/ 32 h 140"/>
              <a:gd name="T24" fmla="*/ 4 w 180"/>
              <a:gd name="T25" fmla="*/ 54 h 140"/>
              <a:gd name="T26" fmla="*/ 0 w 180"/>
              <a:gd name="T27" fmla="*/ 63 h 140"/>
              <a:gd name="T28" fmla="*/ 4 w 180"/>
              <a:gd name="T29" fmla="*/ 73 h 140"/>
              <a:gd name="T30" fmla="*/ 67 w 180"/>
              <a:gd name="T31" fmla="*/ 136 h 140"/>
              <a:gd name="T32" fmla="*/ 76 w 180"/>
              <a:gd name="T33" fmla="*/ 14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0" h="140">
                <a:moveTo>
                  <a:pt x="76" y="140"/>
                </a:moveTo>
                <a:cubicBezTo>
                  <a:pt x="80" y="140"/>
                  <a:pt x="83" y="139"/>
                  <a:pt x="86" y="136"/>
                </a:cubicBezTo>
                <a:cubicBezTo>
                  <a:pt x="176" y="46"/>
                  <a:pt x="176" y="46"/>
                  <a:pt x="176" y="46"/>
                </a:cubicBezTo>
                <a:cubicBezTo>
                  <a:pt x="179" y="43"/>
                  <a:pt x="180" y="40"/>
                  <a:pt x="180" y="36"/>
                </a:cubicBezTo>
                <a:cubicBezTo>
                  <a:pt x="180" y="32"/>
                  <a:pt x="179" y="29"/>
                  <a:pt x="176" y="26"/>
                </a:cubicBezTo>
                <a:cubicBezTo>
                  <a:pt x="155" y="5"/>
                  <a:pt x="155" y="5"/>
                  <a:pt x="155" y="5"/>
                </a:cubicBezTo>
                <a:cubicBezTo>
                  <a:pt x="152" y="2"/>
                  <a:pt x="149" y="0"/>
                  <a:pt x="145" y="0"/>
                </a:cubicBezTo>
                <a:cubicBezTo>
                  <a:pt x="141" y="0"/>
                  <a:pt x="138" y="2"/>
                  <a:pt x="135" y="5"/>
                </a:cubicBezTo>
                <a:cubicBezTo>
                  <a:pt x="76" y="63"/>
                  <a:pt x="76" y="63"/>
                  <a:pt x="76" y="63"/>
                </a:cubicBezTo>
                <a:cubicBezTo>
                  <a:pt x="45" y="32"/>
                  <a:pt x="45" y="32"/>
                  <a:pt x="45" y="32"/>
                </a:cubicBezTo>
                <a:cubicBezTo>
                  <a:pt x="42" y="29"/>
                  <a:pt x="39" y="28"/>
                  <a:pt x="35" y="28"/>
                </a:cubicBezTo>
                <a:cubicBezTo>
                  <a:pt x="32" y="28"/>
                  <a:pt x="28" y="29"/>
                  <a:pt x="26" y="32"/>
                </a:cubicBezTo>
                <a:cubicBezTo>
                  <a:pt x="4" y="54"/>
                  <a:pt x="4" y="54"/>
                  <a:pt x="4" y="54"/>
                </a:cubicBezTo>
                <a:cubicBezTo>
                  <a:pt x="1" y="57"/>
                  <a:pt x="0" y="60"/>
                  <a:pt x="0" y="63"/>
                </a:cubicBezTo>
                <a:cubicBezTo>
                  <a:pt x="0" y="67"/>
                  <a:pt x="1" y="70"/>
                  <a:pt x="4" y="73"/>
                </a:cubicBezTo>
                <a:cubicBezTo>
                  <a:pt x="67" y="136"/>
                  <a:pt x="67" y="136"/>
                  <a:pt x="67" y="136"/>
                </a:cubicBezTo>
                <a:cubicBezTo>
                  <a:pt x="69" y="139"/>
                  <a:pt x="73" y="140"/>
                  <a:pt x="76" y="14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pPr algn="r"/>
            <a:endParaRPr lang="en-US" sz="900"/>
          </a:p>
        </p:txBody>
      </p:sp>
      <p:sp>
        <p:nvSpPr>
          <p:cNvPr id="22" name="Freeform 99"/>
          <p:cNvSpPr>
            <a:spLocks/>
          </p:cNvSpPr>
          <p:nvPr/>
        </p:nvSpPr>
        <p:spPr bwMode="auto">
          <a:xfrm>
            <a:off x="7706780" y="3108339"/>
            <a:ext cx="229681" cy="178861"/>
          </a:xfrm>
          <a:custGeom>
            <a:avLst/>
            <a:gdLst>
              <a:gd name="T0" fmla="*/ 76 w 180"/>
              <a:gd name="T1" fmla="*/ 140 h 140"/>
              <a:gd name="T2" fmla="*/ 86 w 180"/>
              <a:gd name="T3" fmla="*/ 136 h 140"/>
              <a:gd name="T4" fmla="*/ 176 w 180"/>
              <a:gd name="T5" fmla="*/ 46 h 140"/>
              <a:gd name="T6" fmla="*/ 180 w 180"/>
              <a:gd name="T7" fmla="*/ 36 h 140"/>
              <a:gd name="T8" fmla="*/ 176 w 180"/>
              <a:gd name="T9" fmla="*/ 26 h 140"/>
              <a:gd name="T10" fmla="*/ 155 w 180"/>
              <a:gd name="T11" fmla="*/ 5 h 140"/>
              <a:gd name="T12" fmla="*/ 145 w 180"/>
              <a:gd name="T13" fmla="*/ 0 h 140"/>
              <a:gd name="T14" fmla="*/ 135 w 180"/>
              <a:gd name="T15" fmla="*/ 5 h 140"/>
              <a:gd name="T16" fmla="*/ 76 w 180"/>
              <a:gd name="T17" fmla="*/ 63 h 140"/>
              <a:gd name="T18" fmla="*/ 45 w 180"/>
              <a:gd name="T19" fmla="*/ 32 h 140"/>
              <a:gd name="T20" fmla="*/ 35 w 180"/>
              <a:gd name="T21" fmla="*/ 28 h 140"/>
              <a:gd name="T22" fmla="*/ 26 w 180"/>
              <a:gd name="T23" fmla="*/ 32 h 140"/>
              <a:gd name="T24" fmla="*/ 4 w 180"/>
              <a:gd name="T25" fmla="*/ 54 h 140"/>
              <a:gd name="T26" fmla="*/ 0 w 180"/>
              <a:gd name="T27" fmla="*/ 63 h 140"/>
              <a:gd name="T28" fmla="*/ 4 w 180"/>
              <a:gd name="T29" fmla="*/ 73 h 140"/>
              <a:gd name="T30" fmla="*/ 67 w 180"/>
              <a:gd name="T31" fmla="*/ 136 h 140"/>
              <a:gd name="T32" fmla="*/ 76 w 180"/>
              <a:gd name="T33" fmla="*/ 14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0" h="140">
                <a:moveTo>
                  <a:pt x="76" y="140"/>
                </a:moveTo>
                <a:cubicBezTo>
                  <a:pt x="80" y="140"/>
                  <a:pt x="83" y="139"/>
                  <a:pt x="86" y="136"/>
                </a:cubicBezTo>
                <a:cubicBezTo>
                  <a:pt x="176" y="46"/>
                  <a:pt x="176" y="46"/>
                  <a:pt x="176" y="46"/>
                </a:cubicBezTo>
                <a:cubicBezTo>
                  <a:pt x="179" y="43"/>
                  <a:pt x="180" y="40"/>
                  <a:pt x="180" y="36"/>
                </a:cubicBezTo>
                <a:cubicBezTo>
                  <a:pt x="180" y="32"/>
                  <a:pt x="179" y="29"/>
                  <a:pt x="176" y="26"/>
                </a:cubicBezTo>
                <a:cubicBezTo>
                  <a:pt x="155" y="5"/>
                  <a:pt x="155" y="5"/>
                  <a:pt x="155" y="5"/>
                </a:cubicBezTo>
                <a:cubicBezTo>
                  <a:pt x="152" y="2"/>
                  <a:pt x="149" y="0"/>
                  <a:pt x="145" y="0"/>
                </a:cubicBezTo>
                <a:cubicBezTo>
                  <a:pt x="141" y="0"/>
                  <a:pt x="138" y="2"/>
                  <a:pt x="135" y="5"/>
                </a:cubicBezTo>
                <a:cubicBezTo>
                  <a:pt x="76" y="63"/>
                  <a:pt x="76" y="63"/>
                  <a:pt x="76" y="63"/>
                </a:cubicBezTo>
                <a:cubicBezTo>
                  <a:pt x="45" y="32"/>
                  <a:pt x="45" y="32"/>
                  <a:pt x="45" y="32"/>
                </a:cubicBezTo>
                <a:cubicBezTo>
                  <a:pt x="42" y="29"/>
                  <a:pt x="39" y="28"/>
                  <a:pt x="35" y="28"/>
                </a:cubicBezTo>
                <a:cubicBezTo>
                  <a:pt x="32" y="28"/>
                  <a:pt x="28" y="29"/>
                  <a:pt x="26" y="32"/>
                </a:cubicBezTo>
                <a:cubicBezTo>
                  <a:pt x="4" y="54"/>
                  <a:pt x="4" y="54"/>
                  <a:pt x="4" y="54"/>
                </a:cubicBezTo>
                <a:cubicBezTo>
                  <a:pt x="1" y="57"/>
                  <a:pt x="0" y="60"/>
                  <a:pt x="0" y="63"/>
                </a:cubicBezTo>
                <a:cubicBezTo>
                  <a:pt x="0" y="67"/>
                  <a:pt x="1" y="70"/>
                  <a:pt x="4" y="73"/>
                </a:cubicBezTo>
                <a:cubicBezTo>
                  <a:pt x="67" y="136"/>
                  <a:pt x="67" y="136"/>
                  <a:pt x="67" y="136"/>
                </a:cubicBezTo>
                <a:cubicBezTo>
                  <a:pt x="69" y="139"/>
                  <a:pt x="73" y="140"/>
                  <a:pt x="76" y="14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pPr algn="r"/>
            <a:endParaRPr lang="en-US" sz="900"/>
          </a:p>
        </p:txBody>
      </p:sp>
      <p:sp>
        <p:nvSpPr>
          <p:cNvPr id="24" name="Freeform 99"/>
          <p:cNvSpPr>
            <a:spLocks/>
          </p:cNvSpPr>
          <p:nvPr/>
        </p:nvSpPr>
        <p:spPr bwMode="auto">
          <a:xfrm>
            <a:off x="7706780" y="3881179"/>
            <a:ext cx="229681" cy="178861"/>
          </a:xfrm>
          <a:custGeom>
            <a:avLst/>
            <a:gdLst>
              <a:gd name="T0" fmla="*/ 76 w 180"/>
              <a:gd name="T1" fmla="*/ 140 h 140"/>
              <a:gd name="T2" fmla="*/ 86 w 180"/>
              <a:gd name="T3" fmla="*/ 136 h 140"/>
              <a:gd name="T4" fmla="*/ 176 w 180"/>
              <a:gd name="T5" fmla="*/ 46 h 140"/>
              <a:gd name="T6" fmla="*/ 180 w 180"/>
              <a:gd name="T7" fmla="*/ 36 h 140"/>
              <a:gd name="T8" fmla="*/ 176 w 180"/>
              <a:gd name="T9" fmla="*/ 26 h 140"/>
              <a:gd name="T10" fmla="*/ 155 w 180"/>
              <a:gd name="T11" fmla="*/ 5 h 140"/>
              <a:gd name="T12" fmla="*/ 145 w 180"/>
              <a:gd name="T13" fmla="*/ 0 h 140"/>
              <a:gd name="T14" fmla="*/ 135 w 180"/>
              <a:gd name="T15" fmla="*/ 5 h 140"/>
              <a:gd name="T16" fmla="*/ 76 w 180"/>
              <a:gd name="T17" fmla="*/ 63 h 140"/>
              <a:gd name="T18" fmla="*/ 45 w 180"/>
              <a:gd name="T19" fmla="*/ 32 h 140"/>
              <a:gd name="T20" fmla="*/ 35 w 180"/>
              <a:gd name="T21" fmla="*/ 28 h 140"/>
              <a:gd name="T22" fmla="*/ 26 w 180"/>
              <a:gd name="T23" fmla="*/ 32 h 140"/>
              <a:gd name="T24" fmla="*/ 4 w 180"/>
              <a:gd name="T25" fmla="*/ 54 h 140"/>
              <a:gd name="T26" fmla="*/ 0 w 180"/>
              <a:gd name="T27" fmla="*/ 63 h 140"/>
              <a:gd name="T28" fmla="*/ 4 w 180"/>
              <a:gd name="T29" fmla="*/ 73 h 140"/>
              <a:gd name="T30" fmla="*/ 67 w 180"/>
              <a:gd name="T31" fmla="*/ 136 h 140"/>
              <a:gd name="T32" fmla="*/ 76 w 180"/>
              <a:gd name="T33" fmla="*/ 14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0" h="140">
                <a:moveTo>
                  <a:pt x="76" y="140"/>
                </a:moveTo>
                <a:cubicBezTo>
                  <a:pt x="80" y="140"/>
                  <a:pt x="83" y="139"/>
                  <a:pt x="86" y="136"/>
                </a:cubicBezTo>
                <a:cubicBezTo>
                  <a:pt x="176" y="46"/>
                  <a:pt x="176" y="46"/>
                  <a:pt x="176" y="46"/>
                </a:cubicBezTo>
                <a:cubicBezTo>
                  <a:pt x="179" y="43"/>
                  <a:pt x="180" y="40"/>
                  <a:pt x="180" y="36"/>
                </a:cubicBezTo>
                <a:cubicBezTo>
                  <a:pt x="180" y="32"/>
                  <a:pt x="179" y="29"/>
                  <a:pt x="176" y="26"/>
                </a:cubicBezTo>
                <a:cubicBezTo>
                  <a:pt x="155" y="5"/>
                  <a:pt x="155" y="5"/>
                  <a:pt x="155" y="5"/>
                </a:cubicBezTo>
                <a:cubicBezTo>
                  <a:pt x="152" y="2"/>
                  <a:pt x="149" y="0"/>
                  <a:pt x="145" y="0"/>
                </a:cubicBezTo>
                <a:cubicBezTo>
                  <a:pt x="141" y="0"/>
                  <a:pt x="138" y="2"/>
                  <a:pt x="135" y="5"/>
                </a:cubicBezTo>
                <a:cubicBezTo>
                  <a:pt x="76" y="63"/>
                  <a:pt x="76" y="63"/>
                  <a:pt x="76" y="63"/>
                </a:cubicBezTo>
                <a:cubicBezTo>
                  <a:pt x="45" y="32"/>
                  <a:pt x="45" y="32"/>
                  <a:pt x="45" y="32"/>
                </a:cubicBezTo>
                <a:cubicBezTo>
                  <a:pt x="42" y="29"/>
                  <a:pt x="39" y="28"/>
                  <a:pt x="35" y="28"/>
                </a:cubicBezTo>
                <a:cubicBezTo>
                  <a:pt x="32" y="28"/>
                  <a:pt x="28" y="29"/>
                  <a:pt x="26" y="32"/>
                </a:cubicBezTo>
                <a:cubicBezTo>
                  <a:pt x="4" y="54"/>
                  <a:pt x="4" y="54"/>
                  <a:pt x="4" y="54"/>
                </a:cubicBezTo>
                <a:cubicBezTo>
                  <a:pt x="1" y="57"/>
                  <a:pt x="0" y="60"/>
                  <a:pt x="0" y="63"/>
                </a:cubicBezTo>
                <a:cubicBezTo>
                  <a:pt x="0" y="67"/>
                  <a:pt x="1" y="70"/>
                  <a:pt x="4" y="73"/>
                </a:cubicBezTo>
                <a:cubicBezTo>
                  <a:pt x="67" y="136"/>
                  <a:pt x="67" y="136"/>
                  <a:pt x="67" y="136"/>
                </a:cubicBezTo>
                <a:cubicBezTo>
                  <a:pt x="69" y="139"/>
                  <a:pt x="73" y="140"/>
                  <a:pt x="76" y="14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pPr algn="r"/>
            <a:endParaRPr lang="en-US" sz="900"/>
          </a:p>
        </p:txBody>
      </p:sp>
      <p:sp>
        <p:nvSpPr>
          <p:cNvPr id="26" name="Freeform 99"/>
          <p:cNvSpPr>
            <a:spLocks/>
          </p:cNvSpPr>
          <p:nvPr/>
        </p:nvSpPr>
        <p:spPr bwMode="auto">
          <a:xfrm>
            <a:off x="7706780" y="4639661"/>
            <a:ext cx="229681" cy="178861"/>
          </a:xfrm>
          <a:custGeom>
            <a:avLst/>
            <a:gdLst>
              <a:gd name="T0" fmla="*/ 76 w 180"/>
              <a:gd name="T1" fmla="*/ 140 h 140"/>
              <a:gd name="T2" fmla="*/ 86 w 180"/>
              <a:gd name="T3" fmla="*/ 136 h 140"/>
              <a:gd name="T4" fmla="*/ 176 w 180"/>
              <a:gd name="T5" fmla="*/ 46 h 140"/>
              <a:gd name="T6" fmla="*/ 180 w 180"/>
              <a:gd name="T7" fmla="*/ 36 h 140"/>
              <a:gd name="T8" fmla="*/ 176 w 180"/>
              <a:gd name="T9" fmla="*/ 26 h 140"/>
              <a:gd name="T10" fmla="*/ 155 w 180"/>
              <a:gd name="T11" fmla="*/ 5 h 140"/>
              <a:gd name="T12" fmla="*/ 145 w 180"/>
              <a:gd name="T13" fmla="*/ 0 h 140"/>
              <a:gd name="T14" fmla="*/ 135 w 180"/>
              <a:gd name="T15" fmla="*/ 5 h 140"/>
              <a:gd name="T16" fmla="*/ 76 w 180"/>
              <a:gd name="T17" fmla="*/ 63 h 140"/>
              <a:gd name="T18" fmla="*/ 45 w 180"/>
              <a:gd name="T19" fmla="*/ 32 h 140"/>
              <a:gd name="T20" fmla="*/ 35 w 180"/>
              <a:gd name="T21" fmla="*/ 28 h 140"/>
              <a:gd name="T22" fmla="*/ 26 w 180"/>
              <a:gd name="T23" fmla="*/ 32 h 140"/>
              <a:gd name="T24" fmla="*/ 4 w 180"/>
              <a:gd name="T25" fmla="*/ 54 h 140"/>
              <a:gd name="T26" fmla="*/ 0 w 180"/>
              <a:gd name="T27" fmla="*/ 63 h 140"/>
              <a:gd name="T28" fmla="*/ 4 w 180"/>
              <a:gd name="T29" fmla="*/ 73 h 140"/>
              <a:gd name="T30" fmla="*/ 67 w 180"/>
              <a:gd name="T31" fmla="*/ 136 h 140"/>
              <a:gd name="T32" fmla="*/ 76 w 180"/>
              <a:gd name="T33" fmla="*/ 14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0" h="140">
                <a:moveTo>
                  <a:pt x="76" y="140"/>
                </a:moveTo>
                <a:cubicBezTo>
                  <a:pt x="80" y="140"/>
                  <a:pt x="83" y="139"/>
                  <a:pt x="86" y="136"/>
                </a:cubicBezTo>
                <a:cubicBezTo>
                  <a:pt x="176" y="46"/>
                  <a:pt x="176" y="46"/>
                  <a:pt x="176" y="46"/>
                </a:cubicBezTo>
                <a:cubicBezTo>
                  <a:pt x="179" y="43"/>
                  <a:pt x="180" y="40"/>
                  <a:pt x="180" y="36"/>
                </a:cubicBezTo>
                <a:cubicBezTo>
                  <a:pt x="180" y="32"/>
                  <a:pt x="179" y="29"/>
                  <a:pt x="176" y="26"/>
                </a:cubicBezTo>
                <a:cubicBezTo>
                  <a:pt x="155" y="5"/>
                  <a:pt x="155" y="5"/>
                  <a:pt x="155" y="5"/>
                </a:cubicBezTo>
                <a:cubicBezTo>
                  <a:pt x="152" y="2"/>
                  <a:pt x="149" y="0"/>
                  <a:pt x="145" y="0"/>
                </a:cubicBezTo>
                <a:cubicBezTo>
                  <a:pt x="141" y="0"/>
                  <a:pt x="138" y="2"/>
                  <a:pt x="135" y="5"/>
                </a:cubicBezTo>
                <a:cubicBezTo>
                  <a:pt x="76" y="63"/>
                  <a:pt x="76" y="63"/>
                  <a:pt x="76" y="63"/>
                </a:cubicBezTo>
                <a:cubicBezTo>
                  <a:pt x="45" y="32"/>
                  <a:pt x="45" y="32"/>
                  <a:pt x="45" y="32"/>
                </a:cubicBezTo>
                <a:cubicBezTo>
                  <a:pt x="42" y="29"/>
                  <a:pt x="39" y="28"/>
                  <a:pt x="35" y="28"/>
                </a:cubicBezTo>
                <a:cubicBezTo>
                  <a:pt x="32" y="28"/>
                  <a:pt x="28" y="29"/>
                  <a:pt x="26" y="32"/>
                </a:cubicBezTo>
                <a:cubicBezTo>
                  <a:pt x="4" y="54"/>
                  <a:pt x="4" y="54"/>
                  <a:pt x="4" y="54"/>
                </a:cubicBezTo>
                <a:cubicBezTo>
                  <a:pt x="1" y="57"/>
                  <a:pt x="0" y="60"/>
                  <a:pt x="0" y="63"/>
                </a:cubicBezTo>
                <a:cubicBezTo>
                  <a:pt x="0" y="67"/>
                  <a:pt x="1" y="70"/>
                  <a:pt x="4" y="73"/>
                </a:cubicBezTo>
                <a:cubicBezTo>
                  <a:pt x="67" y="136"/>
                  <a:pt x="67" y="136"/>
                  <a:pt x="67" y="136"/>
                </a:cubicBezTo>
                <a:cubicBezTo>
                  <a:pt x="69" y="139"/>
                  <a:pt x="73" y="140"/>
                  <a:pt x="76" y="14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pPr algn="r"/>
            <a:endParaRPr lang="en-US" sz="900"/>
          </a:p>
        </p:txBody>
      </p:sp>
      <p:sp>
        <p:nvSpPr>
          <p:cNvPr id="28" name="Freeform 99"/>
          <p:cNvSpPr>
            <a:spLocks/>
          </p:cNvSpPr>
          <p:nvPr/>
        </p:nvSpPr>
        <p:spPr bwMode="auto">
          <a:xfrm>
            <a:off x="9910401" y="2777393"/>
            <a:ext cx="229681" cy="178861"/>
          </a:xfrm>
          <a:custGeom>
            <a:avLst/>
            <a:gdLst>
              <a:gd name="T0" fmla="*/ 76 w 180"/>
              <a:gd name="T1" fmla="*/ 140 h 140"/>
              <a:gd name="T2" fmla="*/ 86 w 180"/>
              <a:gd name="T3" fmla="*/ 136 h 140"/>
              <a:gd name="T4" fmla="*/ 176 w 180"/>
              <a:gd name="T5" fmla="*/ 46 h 140"/>
              <a:gd name="T6" fmla="*/ 180 w 180"/>
              <a:gd name="T7" fmla="*/ 36 h 140"/>
              <a:gd name="T8" fmla="*/ 176 w 180"/>
              <a:gd name="T9" fmla="*/ 26 h 140"/>
              <a:gd name="T10" fmla="*/ 155 w 180"/>
              <a:gd name="T11" fmla="*/ 5 h 140"/>
              <a:gd name="T12" fmla="*/ 145 w 180"/>
              <a:gd name="T13" fmla="*/ 0 h 140"/>
              <a:gd name="T14" fmla="*/ 135 w 180"/>
              <a:gd name="T15" fmla="*/ 5 h 140"/>
              <a:gd name="T16" fmla="*/ 76 w 180"/>
              <a:gd name="T17" fmla="*/ 63 h 140"/>
              <a:gd name="T18" fmla="*/ 45 w 180"/>
              <a:gd name="T19" fmla="*/ 32 h 140"/>
              <a:gd name="T20" fmla="*/ 35 w 180"/>
              <a:gd name="T21" fmla="*/ 28 h 140"/>
              <a:gd name="T22" fmla="*/ 26 w 180"/>
              <a:gd name="T23" fmla="*/ 32 h 140"/>
              <a:gd name="T24" fmla="*/ 4 w 180"/>
              <a:gd name="T25" fmla="*/ 54 h 140"/>
              <a:gd name="T26" fmla="*/ 0 w 180"/>
              <a:gd name="T27" fmla="*/ 63 h 140"/>
              <a:gd name="T28" fmla="*/ 4 w 180"/>
              <a:gd name="T29" fmla="*/ 73 h 140"/>
              <a:gd name="T30" fmla="*/ 67 w 180"/>
              <a:gd name="T31" fmla="*/ 136 h 140"/>
              <a:gd name="T32" fmla="*/ 76 w 180"/>
              <a:gd name="T33" fmla="*/ 14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0" h="140">
                <a:moveTo>
                  <a:pt x="76" y="140"/>
                </a:moveTo>
                <a:cubicBezTo>
                  <a:pt x="80" y="140"/>
                  <a:pt x="83" y="139"/>
                  <a:pt x="86" y="136"/>
                </a:cubicBezTo>
                <a:cubicBezTo>
                  <a:pt x="176" y="46"/>
                  <a:pt x="176" y="46"/>
                  <a:pt x="176" y="46"/>
                </a:cubicBezTo>
                <a:cubicBezTo>
                  <a:pt x="179" y="43"/>
                  <a:pt x="180" y="40"/>
                  <a:pt x="180" y="36"/>
                </a:cubicBezTo>
                <a:cubicBezTo>
                  <a:pt x="180" y="32"/>
                  <a:pt x="179" y="29"/>
                  <a:pt x="176" y="26"/>
                </a:cubicBezTo>
                <a:cubicBezTo>
                  <a:pt x="155" y="5"/>
                  <a:pt x="155" y="5"/>
                  <a:pt x="155" y="5"/>
                </a:cubicBezTo>
                <a:cubicBezTo>
                  <a:pt x="152" y="2"/>
                  <a:pt x="149" y="0"/>
                  <a:pt x="145" y="0"/>
                </a:cubicBezTo>
                <a:cubicBezTo>
                  <a:pt x="141" y="0"/>
                  <a:pt x="138" y="2"/>
                  <a:pt x="135" y="5"/>
                </a:cubicBezTo>
                <a:cubicBezTo>
                  <a:pt x="76" y="63"/>
                  <a:pt x="76" y="63"/>
                  <a:pt x="76" y="63"/>
                </a:cubicBezTo>
                <a:cubicBezTo>
                  <a:pt x="45" y="32"/>
                  <a:pt x="45" y="32"/>
                  <a:pt x="45" y="32"/>
                </a:cubicBezTo>
                <a:cubicBezTo>
                  <a:pt x="42" y="29"/>
                  <a:pt x="39" y="28"/>
                  <a:pt x="35" y="28"/>
                </a:cubicBezTo>
                <a:cubicBezTo>
                  <a:pt x="32" y="28"/>
                  <a:pt x="28" y="29"/>
                  <a:pt x="26" y="32"/>
                </a:cubicBezTo>
                <a:cubicBezTo>
                  <a:pt x="4" y="54"/>
                  <a:pt x="4" y="54"/>
                  <a:pt x="4" y="54"/>
                </a:cubicBezTo>
                <a:cubicBezTo>
                  <a:pt x="1" y="57"/>
                  <a:pt x="0" y="60"/>
                  <a:pt x="0" y="63"/>
                </a:cubicBezTo>
                <a:cubicBezTo>
                  <a:pt x="0" y="67"/>
                  <a:pt x="1" y="70"/>
                  <a:pt x="4" y="73"/>
                </a:cubicBezTo>
                <a:cubicBezTo>
                  <a:pt x="67" y="136"/>
                  <a:pt x="67" y="136"/>
                  <a:pt x="67" y="136"/>
                </a:cubicBezTo>
                <a:cubicBezTo>
                  <a:pt x="69" y="139"/>
                  <a:pt x="73" y="140"/>
                  <a:pt x="76" y="14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pPr algn="r"/>
            <a:endParaRPr lang="en-US" sz="900"/>
          </a:p>
        </p:txBody>
      </p:sp>
      <p:sp>
        <p:nvSpPr>
          <p:cNvPr id="29" name="Freeform 99"/>
          <p:cNvSpPr>
            <a:spLocks/>
          </p:cNvSpPr>
          <p:nvPr/>
        </p:nvSpPr>
        <p:spPr bwMode="auto">
          <a:xfrm>
            <a:off x="9910401" y="3115145"/>
            <a:ext cx="229681" cy="178861"/>
          </a:xfrm>
          <a:custGeom>
            <a:avLst/>
            <a:gdLst>
              <a:gd name="T0" fmla="*/ 76 w 180"/>
              <a:gd name="T1" fmla="*/ 140 h 140"/>
              <a:gd name="T2" fmla="*/ 86 w 180"/>
              <a:gd name="T3" fmla="*/ 136 h 140"/>
              <a:gd name="T4" fmla="*/ 176 w 180"/>
              <a:gd name="T5" fmla="*/ 46 h 140"/>
              <a:gd name="T6" fmla="*/ 180 w 180"/>
              <a:gd name="T7" fmla="*/ 36 h 140"/>
              <a:gd name="T8" fmla="*/ 176 w 180"/>
              <a:gd name="T9" fmla="*/ 26 h 140"/>
              <a:gd name="T10" fmla="*/ 155 w 180"/>
              <a:gd name="T11" fmla="*/ 5 h 140"/>
              <a:gd name="T12" fmla="*/ 145 w 180"/>
              <a:gd name="T13" fmla="*/ 0 h 140"/>
              <a:gd name="T14" fmla="*/ 135 w 180"/>
              <a:gd name="T15" fmla="*/ 5 h 140"/>
              <a:gd name="T16" fmla="*/ 76 w 180"/>
              <a:gd name="T17" fmla="*/ 63 h 140"/>
              <a:gd name="T18" fmla="*/ 45 w 180"/>
              <a:gd name="T19" fmla="*/ 32 h 140"/>
              <a:gd name="T20" fmla="*/ 35 w 180"/>
              <a:gd name="T21" fmla="*/ 28 h 140"/>
              <a:gd name="T22" fmla="*/ 26 w 180"/>
              <a:gd name="T23" fmla="*/ 32 h 140"/>
              <a:gd name="T24" fmla="*/ 4 w 180"/>
              <a:gd name="T25" fmla="*/ 54 h 140"/>
              <a:gd name="T26" fmla="*/ 0 w 180"/>
              <a:gd name="T27" fmla="*/ 63 h 140"/>
              <a:gd name="T28" fmla="*/ 4 w 180"/>
              <a:gd name="T29" fmla="*/ 73 h 140"/>
              <a:gd name="T30" fmla="*/ 67 w 180"/>
              <a:gd name="T31" fmla="*/ 136 h 140"/>
              <a:gd name="T32" fmla="*/ 76 w 180"/>
              <a:gd name="T33" fmla="*/ 14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0" h="140">
                <a:moveTo>
                  <a:pt x="76" y="140"/>
                </a:moveTo>
                <a:cubicBezTo>
                  <a:pt x="80" y="140"/>
                  <a:pt x="83" y="139"/>
                  <a:pt x="86" y="136"/>
                </a:cubicBezTo>
                <a:cubicBezTo>
                  <a:pt x="176" y="46"/>
                  <a:pt x="176" y="46"/>
                  <a:pt x="176" y="46"/>
                </a:cubicBezTo>
                <a:cubicBezTo>
                  <a:pt x="179" y="43"/>
                  <a:pt x="180" y="40"/>
                  <a:pt x="180" y="36"/>
                </a:cubicBezTo>
                <a:cubicBezTo>
                  <a:pt x="180" y="32"/>
                  <a:pt x="179" y="29"/>
                  <a:pt x="176" y="26"/>
                </a:cubicBezTo>
                <a:cubicBezTo>
                  <a:pt x="155" y="5"/>
                  <a:pt x="155" y="5"/>
                  <a:pt x="155" y="5"/>
                </a:cubicBezTo>
                <a:cubicBezTo>
                  <a:pt x="152" y="2"/>
                  <a:pt x="149" y="0"/>
                  <a:pt x="145" y="0"/>
                </a:cubicBezTo>
                <a:cubicBezTo>
                  <a:pt x="141" y="0"/>
                  <a:pt x="138" y="2"/>
                  <a:pt x="135" y="5"/>
                </a:cubicBezTo>
                <a:cubicBezTo>
                  <a:pt x="76" y="63"/>
                  <a:pt x="76" y="63"/>
                  <a:pt x="76" y="63"/>
                </a:cubicBezTo>
                <a:cubicBezTo>
                  <a:pt x="45" y="32"/>
                  <a:pt x="45" y="32"/>
                  <a:pt x="45" y="32"/>
                </a:cubicBezTo>
                <a:cubicBezTo>
                  <a:pt x="42" y="29"/>
                  <a:pt x="39" y="28"/>
                  <a:pt x="35" y="28"/>
                </a:cubicBezTo>
                <a:cubicBezTo>
                  <a:pt x="32" y="28"/>
                  <a:pt x="28" y="29"/>
                  <a:pt x="26" y="32"/>
                </a:cubicBezTo>
                <a:cubicBezTo>
                  <a:pt x="4" y="54"/>
                  <a:pt x="4" y="54"/>
                  <a:pt x="4" y="54"/>
                </a:cubicBezTo>
                <a:cubicBezTo>
                  <a:pt x="1" y="57"/>
                  <a:pt x="0" y="60"/>
                  <a:pt x="0" y="63"/>
                </a:cubicBezTo>
                <a:cubicBezTo>
                  <a:pt x="0" y="67"/>
                  <a:pt x="1" y="70"/>
                  <a:pt x="4" y="73"/>
                </a:cubicBezTo>
                <a:cubicBezTo>
                  <a:pt x="67" y="136"/>
                  <a:pt x="67" y="136"/>
                  <a:pt x="67" y="136"/>
                </a:cubicBezTo>
                <a:cubicBezTo>
                  <a:pt x="69" y="139"/>
                  <a:pt x="73" y="140"/>
                  <a:pt x="76" y="14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pPr algn="r"/>
            <a:endParaRPr lang="en-US" sz="900"/>
          </a:p>
        </p:txBody>
      </p:sp>
      <p:sp>
        <p:nvSpPr>
          <p:cNvPr id="31" name="Freeform 99"/>
          <p:cNvSpPr>
            <a:spLocks/>
          </p:cNvSpPr>
          <p:nvPr/>
        </p:nvSpPr>
        <p:spPr bwMode="auto">
          <a:xfrm>
            <a:off x="9910401" y="3887985"/>
            <a:ext cx="229681" cy="178861"/>
          </a:xfrm>
          <a:custGeom>
            <a:avLst/>
            <a:gdLst>
              <a:gd name="T0" fmla="*/ 76 w 180"/>
              <a:gd name="T1" fmla="*/ 140 h 140"/>
              <a:gd name="T2" fmla="*/ 86 w 180"/>
              <a:gd name="T3" fmla="*/ 136 h 140"/>
              <a:gd name="T4" fmla="*/ 176 w 180"/>
              <a:gd name="T5" fmla="*/ 46 h 140"/>
              <a:gd name="T6" fmla="*/ 180 w 180"/>
              <a:gd name="T7" fmla="*/ 36 h 140"/>
              <a:gd name="T8" fmla="*/ 176 w 180"/>
              <a:gd name="T9" fmla="*/ 26 h 140"/>
              <a:gd name="T10" fmla="*/ 155 w 180"/>
              <a:gd name="T11" fmla="*/ 5 h 140"/>
              <a:gd name="T12" fmla="*/ 145 w 180"/>
              <a:gd name="T13" fmla="*/ 0 h 140"/>
              <a:gd name="T14" fmla="*/ 135 w 180"/>
              <a:gd name="T15" fmla="*/ 5 h 140"/>
              <a:gd name="T16" fmla="*/ 76 w 180"/>
              <a:gd name="T17" fmla="*/ 63 h 140"/>
              <a:gd name="T18" fmla="*/ 45 w 180"/>
              <a:gd name="T19" fmla="*/ 32 h 140"/>
              <a:gd name="T20" fmla="*/ 35 w 180"/>
              <a:gd name="T21" fmla="*/ 28 h 140"/>
              <a:gd name="T22" fmla="*/ 26 w 180"/>
              <a:gd name="T23" fmla="*/ 32 h 140"/>
              <a:gd name="T24" fmla="*/ 4 w 180"/>
              <a:gd name="T25" fmla="*/ 54 h 140"/>
              <a:gd name="T26" fmla="*/ 0 w 180"/>
              <a:gd name="T27" fmla="*/ 63 h 140"/>
              <a:gd name="T28" fmla="*/ 4 w 180"/>
              <a:gd name="T29" fmla="*/ 73 h 140"/>
              <a:gd name="T30" fmla="*/ 67 w 180"/>
              <a:gd name="T31" fmla="*/ 136 h 140"/>
              <a:gd name="T32" fmla="*/ 76 w 180"/>
              <a:gd name="T33" fmla="*/ 14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0" h="140">
                <a:moveTo>
                  <a:pt x="76" y="140"/>
                </a:moveTo>
                <a:cubicBezTo>
                  <a:pt x="80" y="140"/>
                  <a:pt x="83" y="139"/>
                  <a:pt x="86" y="136"/>
                </a:cubicBezTo>
                <a:cubicBezTo>
                  <a:pt x="176" y="46"/>
                  <a:pt x="176" y="46"/>
                  <a:pt x="176" y="46"/>
                </a:cubicBezTo>
                <a:cubicBezTo>
                  <a:pt x="179" y="43"/>
                  <a:pt x="180" y="40"/>
                  <a:pt x="180" y="36"/>
                </a:cubicBezTo>
                <a:cubicBezTo>
                  <a:pt x="180" y="32"/>
                  <a:pt x="179" y="29"/>
                  <a:pt x="176" y="26"/>
                </a:cubicBezTo>
                <a:cubicBezTo>
                  <a:pt x="155" y="5"/>
                  <a:pt x="155" y="5"/>
                  <a:pt x="155" y="5"/>
                </a:cubicBezTo>
                <a:cubicBezTo>
                  <a:pt x="152" y="2"/>
                  <a:pt x="149" y="0"/>
                  <a:pt x="145" y="0"/>
                </a:cubicBezTo>
                <a:cubicBezTo>
                  <a:pt x="141" y="0"/>
                  <a:pt x="138" y="2"/>
                  <a:pt x="135" y="5"/>
                </a:cubicBezTo>
                <a:cubicBezTo>
                  <a:pt x="76" y="63"/>
                  <a:pt x="76" y="63"/>
                  <a:pt x="76" y="63"/>
                </a:cubicBezTo>
                <a:cubicBezTo>
                  <a:pt x="45" y="32"/>
                  <a:pt x="45" y="32"/>
                  <a:pt x="45" y="32"/>
                </a:cubicBezTo>
                <a:cubicBezTo>
                  <a:pt x="42" y="29"/>
                  <a:pt x="39" y="28"/>
                  <a:pt x="35" y="28"/>
                </a:cubicBezTo>
                <a:cubicBezTo>
                  <a:pt x="32" y="28"/>
                  <a:pt x="28" y="29"/>
                  <a:pt x="26" y="32"/>
                </a:cubicBezTo>
                <a:cubicBezTo>
                  <a:pt x="4" y="54"/>
                  <a:pt x="4" y="54"/>
                  <a:pt x="4" y="54"/>
                </a:cubicBezTo>
                <a:cubicBezTo>
                  <a:pt x="1" y="57"/>
                  <a:pt x="0" y="60"/>
                  <a:pt x="0" y="63"/>
                </a:cubicBezTo>
                <a:cubicBezTo>
                  <a:pt x="0" y="67"/>
                  <a:pt x="1" y="70"/>
                  <a:pt x="4" y="73"/>
                </a:cubicBezTo>
                <a:cubicBezTo>
                  <a:pt x="67" y="136"/>
                  <a:pt x="67" y="136"/>
                  <a:pt x="67" y="136"/>
                </a:cubicBezTo>
                <a:cubicBezTo>
                  <a:pt x="69" y="139"/>
                  <a:pt x="73" y="140"/>
                  <a:pt x="76" y="14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pPr algn="r"/>
            <a:endParaRPr lang="en-US" sz="900"/>
          </a:p>
        </p:txBody>
      </p:sp>
      <p:sp>
        <p:nvSpPr>
          <p:cNvPr id="33" name="Freeform 99"/>
          <p:cNvSpPr>
            <a:spLocks/>
          </p:cNvSpPr>
          <p:nvPr/>
        </p:nvSpPr>
        <p:spPr bwMode="auto">
          <a:xfrm>
            <a:off x="9910401" y="4646467"/>
            <a:ext cx="229681" cy="178861"/>
          </a:xfrm>
          <a:custGeom>
            <a:avLst/>
            <a:gdLst>
              <a:gd name="T0" fmla="*/ 76 w 180"/>
              <a:gd name="T1" fmla="*/ 140 h 140"/>
              <a:gd name="T2" fmla="*/ 86 w 180"/>
              <a:gd name="T3" fmla="*/ 136 h 140"/>
              <a:gd name="T4" fmla="*/ 176 w 180"/>
              <a:gd name="T5" fmla="*/ 46 h 140"/>
              <a:gd name="T6" fmla="*/ 180 w 180"/>
              <a:gd name="T7" fmla="*/ 36 h 140"/>
              <a:gd name="T8" fmla="*/ 176 w 180"/>
              <a:gd name="T9" fmla="*/ 26 h 140"/>
              <a:gd name="T10" fmla="*/ 155 w 180"/>
              <a:gd name="T11" fmla="*/ 5 h 140"/>
              <a:gd name="T12" fmla="*/ 145 w 180"/>
              <a:gd name="T13" fmla="*/ 0 h 140"/>
              <a:gd name="T14" fmla="*/ 135 w 180"/>
              <a:gd name="T15" fmla="*/ 5 h 140"/>
              <a:gd name="T16" fmla="*/ 76 w 180"/>
              <a:gd name="T17" fmla="*/ 63 h 140"/>
              <a:gd name="T18" fmla="*/ 45 w 180"/>
              <a:gd name="T19" fmla="*/ 32 h 140"/>
              <a:gd name="T20" fmla="*/ 35 w 180"/>
              <a:gd name="T21" fmla="*/ 28 h 140"/>
              <a:gd name="T22" fmla="*/ 26 w 180"/>
              <a:gd name="T23" fmla="*/ 32 h 140"/>
              <a:gd name="T24" fmla="*/ 4 w 180"/>
              <a:gd name="T25" fmla="*/ 54 h 140"/>
              <a:gd name="T26" fmla="*/ 0 w 180"/>
              <a:gd name="T27" fmla="*/ 63 h 140"/>
              <a:gd name="T28" fmla="*/ 4 w 180"/>
              <a:gd name="T29" fmla="*/ 73 h 140"/>
              <a:gd name="T30" fmla="*/ 67 w 180"/>
              <a:gd name="T31" fmla="*/ 136 h 140"/>
              <a:gd name="T32" fmla="*/ 76 w 180"/>
              <a:gd name="T33" fmla="*/ 14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0" h="140">
                <a:moveTo>
                  <a:pt x="76" y="140"/>
                </a:moveTo>
                <a:cubicBezTo>
                  <a:pt x="80" y="140"/>
                  <a:pt x="83" y="139"/>
                  <a:pt x="86" y="136"/>
                </a:cubicBezTo>
                <a:cubicBezTo>
                  <a:pt x="176" y="46"/>
                  <a:pt x="176" y="46"/>
                  <a:pt x="176" y="46"/>
                </a:cubicBezTo>
                <a:cubicBezTo>
                  <a:pt x="179" y="43"/>
                  <a:pt x="180" y="40"/>
                  <a:pt x="180" y="36"/>
                </a:cubicBezTo>
                <a:cubicBezTo>
                  <a:pt x="180" y="32"/>
                  <a:pt x="179" y="29"/>
                  <a:pt x="176" y="26"/>
                </a:cubicBezTo>
                <a:cubicBezTo>
                  <a:pt x="155" y="5"/>
                  <a:pt x="155" y="5"/>
                  <a:pt x="155" y="5"/>
                </a:cubicBezTo>
                <a:cubicBezTo>
                  <a:pt x="152" y="2"/>
                  <a:pt x="149" y="0"/>
                  <a:pt x="145" y="0"/>
                </a:cubicBezTo>
                <a:cubicBezTo>
                  <a:pt x="141" y="0"/>
                  <a:pt x="138" y="2"/>
                  <a:pt x="135" y="5"/>
                </a:cubicBezTo>
                <a:cubicBezTo>
                  <a:pt x="76" y="63"/>
                  <a:pt x="76" y="63"/>
                  <a:pt x="76" y="63"/>
                </a:cubicBezTo>
                <a:cubicBezTo>
                  <a:pt x="45" y="32"/>
                  <a:pt x="45" y="32"/>
                  <a:pt x="45" y="32"/>
                </a:cubicBezTo>
                <a:cubicBezTo>
                  <a:pt x="42" y="29"/>
                  <a:pt x="39" y="28"/>
                  <a:pt x="35" y="28"/>
                </a:cubicBezTo>
                <a:cubicBezTo>
                  <a:pt x="32" y="28"/>
                  <a:pt x="28" y="29"/>
                  <a:pt x="26" y="32"/>
                </a:cubicBezTo>
                <a:cubicBezTo>
                  <a:pt x="4" y="54"/>
                  <a:pt x="4" y="54"/>
                  <a:pt x="4" y="54"/>
                </a:cubicBezTo>
                <a:cubicBezTo>
                  <a:pt x="1" y="57"/>
                  <a:pt x="0" y="60"/>
                  <a:pt x="0" y="63"/>
                </a:cubicBezTo>
                <a:cubicBezTo>
                  <a:pt x="0" y="67"/>
                  <a:pt x="1" y="70"/>
                  <a:pt x="4" y="73"/>
                </a:cubicBezTo>
                <a:cubicBezTo>
                  <a:pt x="67" y="136"/>
                  <a:pt x="67" y="136"/>
                  <a:pt x="67" y="136"/>
                </a:cubicBezTo>
                <a:cubicBezTo>
                  <a:pt x="69" y="139"/>
                  <a:pt x="73" y="140"/>
                  <a:pt x="76" y="14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pPr algn="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80940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/>
          <p:cNvSpPr>
            <a:spLocks/>
          </p:cNvSpPr>
          <p:nvPr/>
        </p:nvSpPr>
        <p:spPr bwMode="auto">
          <a:xfrm>
            <a:off x="-1870941" y="1413755"/>
            <a:ext cx="8708870" cy="4989888"/>
          </a:xfrm>
          <a:custGeom>
            <a:avLst/>
            <a:gdLst>
              <a:gd name="T0" fmla="*/ 8826 w 8826"/>
              <a:gd name="T1" fmla="*/ 478 h 5057"/>
              <a:gd name="T2" fmla="*/ 825 w 8826"/>
              <a:gd name="T3" fmla="*/ 5057 h 5057"/>
              <a:gd name="T4" fmla="*/ 0 w 8826"/>
              <a:gd name="T5" fmla="*/ 4537 h 5057"/>
              <a:gd name="T6" fmla="*/ 7924 w 8826"/>
              <a:gd name="T7" fmla="*/ 0 h 5057"/>
              <a:gd name="T8" fmla="*/ 8826 w 8826"/>
              <a:gd name="T9" fmla="*/ 478 h 50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26" h="5057">
                <a:moveTo>
                  <a:pt x="8826" y="478"/>
                </a:moveTo>
                <a:lnTo>
                  <a:pt x="825" y="5057"/>
                </a:lnTo>
                <a:lnTo>
                  <a:pt x="0" y="4537"/>
                </a:lnTo>
                <a:lnTo>
                  <a:pt x="7924" y="0"/>
                </a:lnTo>
                <a:lnTo>
                  <a:pt x="8826" y="4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399" y="342105"/>
            <a:ext cx="4994059" cy="5492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Competitive Advantage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267012" y="943582"/>
            <a:ext cx="3227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 smtClean="0">
                <a:latin typeface="+mj-lt"/>
              </a:rPr>
              <a:t>Our Advantages</a:t>
            </a:r>
            <a:endParaRPr lang="en-US" sz="2400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05208" y="5300986"/>
            <a:ext cx="2765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Competitor C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20438" y="3198321"/>
            <a:ext cx="25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Competitor B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97460" y="1511469"/>
            <a:ext cx="2970928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 smtClean="0"/>
              <a:t>adipiscing</a:t>
            </a:r>
            <a:r>
              <a:rPr lang="en-US" sz="1200" dirty="0" smtClean="0"/>
              <a:t> </a:t>
            </a:r>
            <a:r>
              <a:rPr lang="en-US" sz="1200" dirty="0" err="1"/>
              <a:t>elit</a:t>
            </a:r>
            <a:r>
              <a:rPr lang="en-US" sz="1200" dirty="0"/>
              <a:t>, </a:t>
            </a:r>
            <a:r>
              <a:rPr lang="en-US" sz="1200" dirty="0" err="1"/>
              <a:t>sed</a:t>
            </a:r>
            <a:r>
              <a:rPr lang="en-US" sz="1200" dirty="0"/>
              <a:t> do </a:t>
            </a:r>
            <a:r>
              <a:rPr lang="en-US" sz="1200" dirty="0" err="1"/>
              <a:t>eiusmod</a:t>
            </a:r>
            <a:r>
              <a:rPr lang="en-US" sz="1200" dirty="0"/>
              <a:t> </a:t>
            </a:r>
            <a:endParaRPr lang="en-US" sz="1200" dirty="0" smtClean="0"/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dirty="0" err="1" smtClean="0"/>
              <a:t>tempor</a:t>
            </a:r>
            <a:r>
              <a:rPr lang="en-US" sz="1200" dirty="0" smtClean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labore</a:t>
            </a:r>
            <a:r>
              <a:rPr lang="en-US" sz="1200" dirty="0"/>
              <a:t> </a:t>
            </a:r>
            <a:endParaRPr lang="en-US" sz="1200" dirty="0" smtClean="0"/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dirty="0" smtClean="0"/>
              <a:t>et </a:t>
            </a:r>
            <a:r>
              <a:rPr lang="en-US" sz="1200" dirty="0" err="1"/>
              <a:t>dolore</a:t>
            </a:r>
            <a:r>
              <a:rPr lang="en-US" sz="1200" dirty="0"/>
              <a:t> magna </a:t>
            </a:r>
            <a:r>
              <a:rPr lang="en-US" sz="1200" dirty="0" err="1" smtClean="0"/>
              <a:t>aliqua</a:t>
            </a:r>
            <a:endParaRPr 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5820439" y="3582964"/>
            <a:ext cx="2501418" cy="972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Lorem ipsum dolor sit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amet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consectetur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adipiscing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elit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sed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do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eiusmod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tempor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incididunt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ut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labore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et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dolore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magna </a:t>
            </a:r>
            <a:r>
              <a:rPr lang="en-US" sz="1100" dirty="0" err="1" smtClean="0">
                <a:solidFill>
                  <a:schemeClr val="bg1">
                    <a:lumMod val="65000"/>
                  </a:schemeClr>
                </a:solidFill>
              </a:rPr>
              <a:t>aliqua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47481" y="5668749"/>
            <a:ext cx="2722863" cy="75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Lorem ipsum dolor sit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amet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consectetur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adipiscing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elit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sed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do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eiusmod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tempor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incididunt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ut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labore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et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dolore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magna </a:t>
            </a:r>
            <a:r>
              <a:rPr lang="en-US" sz="1100" dirty="0" err="1" smtClean="0">
                <a:solidFill>
                  <a:schemeClr val="bg1">
                    <a:lumMod val="65000"/>
                  </a:schemeClr>
                </a:solidFill>
              </a:rPr>
              <a:t>aliqua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595416" y="1040593"/>
            <a:ext cx="780532" cy="906148"/>
            <a:chOff x="8242300" y="5173663"/>
            <a:chExt cx="857250" cy="1014413"/>
          </a:xfrm>
        </p:grpSpPr>
        <p:sp>
          <p:nvSpPr>
            <p:cNvPr id="20" name="Freeform 65"/>
            <p:cNvSpPr>
              <a:spLocks noEditPoints="1"/>
            </p:cNvSpPr>
            <p:nvPr/>
          </p:nvSpPr>
          <p:spPr bwMode="auto">
            <a:xfrm>
              <a:off x="8242300" y="5678488"/>
              <a:ext cx="323850" cy="325438"/>
            </a:xfrm>
            <a:custGeom>
              <a:avLst/>
              <a:gdLst>
                <a:gd name="T0" fmla="*/ 105 w 105"/>
                <a:gd name="T1" fmla="*/ 48 h 106"/>
                <a:gd name="T2" fmla="*/ 89 w 105"/>
                <a:gd name="T3" fmla="*/ 41 h 106"/>
                <a:gd name="T4" fmla="*/ 97 w 105"/>
                <a:gd name="T5" fmla="*/ 21 h 106"/>
                <a:gd name="T6" fmla="*/ 90 w 105"/>
                <a:gd name="T7" fmla="*/ 18 h 106"/>
                <a:gd name="T8" fmla="*/ 88 w 105"/>
                <a:gd name="T9" fmla="*/ 17 h 106"/>
                <a:gd name="T10" fmla="*/ 78 w 105"/>
                <a:gd name="T11" fmla="*/ 22 h 106"/>
                <a:gd name="T12" fmla="*/ 77 w 105"/>
                <a:gd name="T13" fmla="*/ 22 h 106"/>
                <a:gd name="T14" fmla="*/ 65 w 105"/>
                <a:gd name="T15" fmla="*/ 9 h 106"/>
                <a:gd name="T16" fmla="*/ 66 w 105"/>
                <a:gd name="T17" fmla="*/ 7 h 106"/>
                <a:gd name="T18" fmla="*/ 51 w 105"/>
                <a:gd name="T19" fmla="*/ 0 h 106"/>
                <a:gd name="T20" fmla="*/ 42 w 105"/>
                <a:gd name="T21" fmla="*/ 20 h 106"/>
                <a:gd name="T22" fmla="*/ 26 w 105"/>
                <a:gd name="T23" fmla="*/ 13 h 106"/>
                <a:gd name="T24" fmla="*/ 0 w 105"/>
                <a:gd name="T25" fmla="*/ 70 h 106"/>
                <a:gd name="T26" fmla="*/ 80 w 105"/>
                <a:gd name="T27" fmla="*/ 106 h 106"/>
                <a:gd name="T28" fmla="*/ 105 w 105"/>
                <a:gd name="T29" fmla="*/ 48 h 106"/>
                <a:gd name="T30" fmla="*/ 76 w 105"/>
                <a:gd name="T31" fmla="*/ 34 h 106"/>
                <a:gd name="T32" fmla="*/ 55 w 105"/>
                <a:gd name="T33" fmla="*/ 25 h 106"/>
                <a:gd name="T34" fmla="*/ 58 w 105"/>
                <a:gd name="T35" fmla="*/ 18 h 106"/>
                <a:gd name="T36" fmla="*/ 79 w 105"/>
                <a:gd name="T37" fmla="*/ 28 h 106"/>
                <a:gd name="T38" fmla="*/ 76 w 105"/>
                <a:gd name="T39" fmla="*/ 3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5" h="106">
                  <a:moveTo>
                    <a:pt x="105" y="48"/>
                  </a:moveTo>
                  <a:cubicBezTo>
                    <a:pt x="89" y="41"/>
                    <a:pt x="89" y="41"/>
                    <a:pt x="89" y="41"/>
                  </a:cubicBezTo>
                  <a:cubicBezTo>
                    <a:pt x="97" y="21"/>
                    <a:pt x="97" y="21"/>
                    <a:pt x="97" y="21"/>
                  </a:cubicBezTo>
                  <a:cubicBezTo>
                    <a:pt x="90" y="18"/>
                    <a:pt x="90" y="18"/>
                    <a:pt x="90" y="18"/>
                  </a:cubicBezTo>
                  <a:cubicBezTo>
                    <a:pt x="89" y="17"/>
                    <a:pt x="89" y="17"/>
                    <a:pt x="88" y="17"/>
                  </a:cubicBezTo>
                  <a:cubicBezTo>
                    <a:pt x="86" y="20"/>
                    <a:pt x="82" y="22"/>
                    <a:pt x="78" y="22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0" y="22"/>
                    <a:pt x="65" y="16"/>
                    <a:pt x="65" y="9"/>
                  </a:cubicBezTo>
                  <a:cubicBezTo>
                    <a:pt x="66" y="8"/>
                    <a:pt x="66" y="8"/>
                    <a:pt x="66" y="7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42" y="20"/>
                    <a:pt x="42" y="20"/>
                    <a:pt x="42" y="20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80" y="106"/>
                    <a:pt x="80" y="106"/>
                    <a:pt x="80" y="106"/>
                  </a:cubicBezTo>
                  <a:lnTo>
                    <a:pt x="105" y="48"/>
                  </a:lnTo>
                  <a:close/>
                  <a:moveTo>
                    <a:pt x="76" y="34"/>
                  </a:moveTo>
                  <a:cubicBezTo>
                    <a:pt x="55" y="25"/>
                    <a:pt x="55" y="25"/>
                    <a:pt x="55" y="25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79" y="28"/>
                    <a:pt x="79" y="28"/>
                    <a:pt x="79" y="28"/>
                  </a:cubicBezTo>
                  <a:lnTo>
                    <a:pt x="76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21" name="Freeform 66"/>
            <p:cNvSpPr>
              <a:spLocks/>
            </p:cNvSpPr>
            <p:nvPr/>
          </p:nvSpPr>
          <p:spPr bwMode="auto">
            <a:xfrm>
              <a:off x="8442325" y="5699126"/>
              <a:ext cx="71437" cy="46038"/>
            </a:xfrm>
            <a:custGeom>
              <a:avLst/>
              <a:gdLst>
                <a:gd name="T0" fmla="*/ 12 w 23"/>
                <a:gd name="T1" fmla="*/ 15 h 15"/>
                <a:gd name="T2" fmla="*/ 13 w 23"/>
                <a:gd name="T3" fmla="*/ 15 h 15"/>
                <a:gd name="T4" fmla="*/ 23 w 23"/>
                <a:gd name="T5" fmla="*/ 10 h 15"/>
                <a:gd name="T6" fmla="*/ 3 w 23"/>
                <a:gd name="T7" fmla="*/ 1 h 15"/>
                <a:gd name="T8" fmla="*/ 1 w 23"/>
                <a:gd name="T9" fmla="*/ 0 h 15"/>
                <a:gd name="T10" fmla="*/ 0 w 23"/>
                <a:gd name="T11" fmla="*/ 2 h 15"/>
                <a:gd name="T12" fmla="*/ 12 w 23"/>
                <a:gd name="T13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15">
                  <a:moveTo>
                    <a:pt x="12" y="15"/>
                  </a:moveTo>
                  <a:cubicBezTo>
                    <a:pt x="13" y="15"/>
                    <a:pt x="13" y="15"/>
                    <a:pt x="13" y="15"/>
                  </a:cubicBezTo>
                  <a:cubicBezTo>
                    <a:pt x="17" y="15"/>
                    <a:pt x="21" y="13"/>
                    <a:pt x="23" y="10"/>
                  </a:cubicBezTo>
                  <a:cubicBezTo>
                    <a:pt x="15" y="6"/>
                    <a:pt x="3" y="0"/>
                    <a:pt x="3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0" y="2"/>
                  </a:cubicBezTo>
                  <a:cubicBezTo>
                    <a:pt x="0" y="9"/>
                    <a:pt x="5" y="15"/>
                    <a:pt x="12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22" name="Oval 67"/>
            <p:cNvSpPr>
              <a:spLocks noChangeArrowheads="1"/>
            </p:cNvSpPr>
            <p:nvPr/>
          </p:nvSpPr>
          <p:spPr bwMode="auto">
            <a:xfrm>
              <a:off x="8626475" y="5173663"/>
              <a:ext cx="212725" cy="2159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23" name="Freeform 68"/>
            <p:cNvSpPr>
              <a:spLocks/>
            </p:cNvSpPr>
            <p:nvPr/>
          </p:nvSpPr>
          <p:spPr bwMode="auto">
            <a:xfrm>
              <a:off x="8445500" y="5399088"/>
              <a:ext cx="654050" cy="788988"/>
            </a:xfrm>
            <a:custGeom>
              <a:avLst/>
              <a:gdLst>
                <a:gd name="T0" fmla="*/ 22 w 213"/>
                <a:gd name="T1" fmla="*/ 108 h 257"/>
                <a:gd name="T2" fmla="*/ 24 w 213"/>
                <a:gd name="T3" fmla="*/ 101 h 257"/>
                <a:gd name="T4" fmla="*/ 47 w 213"/>
                <a:gd name="T5" fmla="*/ 42 h 257"/>
                <a:gd name="T6" fmla="*/ 65 w 213"/>
                <a:gd name="T7" fmla="*/ 31 h 257"/>
                <a:gd name="T8" fmla="*/ 61 w 213"/>
                <a:gd name="T9" fmla="*/ 126 h 257"/>
                <a:gd name="T10" fmla="*/ 61 w 213"/>
                <a:gd name="T11" fmla="*/ 177 h 257"/>
                <a:gd name="T12" fmla="*/ 58 w 213"/>
                <a:gd name="T13" fmla="*/ 182 h 257"/>
                <a:gd name="T14" fmla="*/ 55 w 213"/>
                <a:gd name="T15" fmla="*/ 187 h 257"/>
                <a:gd name="T16" fmla="*/ 28 w 213"/>
                <a:gd name="T17" fmla="*/ 232 h 257"/>
                <a:gd name="T18" fmla="*/ 33 w 213"/>
                <a:gd name="T19" fmla="*/ 254 h 257"/>
                <a:gd name="T20" fmla="*/ 41 w 213"/>
                <a:gd name="T21" fmla="*/ 257 h 257"/>
                <a:gd name="T22" fmla="*/ 55 w 213"/>
                <a:gd name="T23" fmla="*/ 249 h 257"/>
                <a:gd name="T24" fmla="*/ 82 w 213"/>
                <a:gd name="T25" fmla="*/ 204 h 257"/>
                <a:gd name="T26" fmla="*/ 84 w 213"/>
                <a:gd name="T27" fmla="*/ 200 h 257"/>
                <a:gd name="T28" fmla="*/ 93 w 213"/>
                <a:gd name="T29" fmla="*/ 177 h 257"/>
                <a:gd name="T30" fmla="*/ 93 w 213"/>
                <a:gd name="T31" fmla="*/ 131 h 257"/>
                <a:gd name="T32" fmla="*/ 94 w 213"/>
                <a:gd name="T33" fmla="*/ 131 h 257"/>
                <a:gd name="T34" fmla="*/ 101 w 213"/>
                <a:gd name="T35" fmla="*/ 132 h 257"/>
                <a:gd name="T36" fmla="*/ 106 w 213"/>
                <a:gd name="T37" fmla="*/ 140 h 257"/>
                <a:gd name="T38" fmla="*/ 118 w 213"/>
                <a:gd name="T39" fmla="*/ 160 h 257"/>
                <a:gd name="T40" fmla="*/ 125 w 213"/>
                <a:gd name="T41" fmla="*/ 170 h 257"/>
                <a:gd name="T42" fmla="*/ 130 w 213"/>
                <a:gd name="T43" fmla="*/ 182 h 257"/>
                <a:gd name="T44" fmla="*/ 129 w 213"/>
                <a:gd name="T45" fmla="*/ 198 h 257"/>
                <a:gd name="T46" fmla="*/ 128 w 213"/>
                <a:gd name="T47" fmla="*/ 204 h 257"/>
                <a:gd name="T48" fmla="*/ 126 w 213"/>
                <a:gd name="T49" fmla="*/ 240 h 257"/>
                <a:gd name="T50" fmla="*/ 141 w 213"/>
                <a:gd name="T51" fmla="*/ 257 h 257"/>
                <a:gd name="T52" fmla="*/ 142 w 213"/>
                <a:gd name="T53" fmla="*/ 257 h 257"/>
                <a:gd name="T54" fmla="*/ 158 w 213"/>
                <a:gd name="T55" fmla="*/ 242 h 257"/>
                <a:gd name="T56" fmla="*/ 160 w 213"/>
                <a:gd name="T57" fmla="*/ 206 h 257"/>
                <a:gd name="T58" fmla="*/ 160 w 213"/>
                <a:gd name="T59" fmla="*/ 199 h 257"/>
                <a:gd name="T60" fmla="*/ 161 w 213"/>
                <a:gd name="T61" fmla="*/ 186 h 257"/>
                <a:gd name="T62" fmla="*/ 152 w 213"/>
                <a:gd name="T63" fmla="*/ 152 h 257"/>
                <a:gd name="T64" fmla="*/ 144 w 213"/>
                <a:gd name="T65" fmla="*/ 142 h 257"/>
                <a:gd name="T66" fmla="*/ 133 w 213"/>
                <a:gd name="T67" fmla="*/ 124 h 257"/>
                <a:gd name="T68" fmla="*/ 129 w 213"/>
                <a:gd name="T69" fmla="*/ 117 h 257"/>
                <a:gd name="T70" fmla="*/ 128 w 213"/>
                <a:gd name="T71" fmla="*/ 112 h 257"/>
                <a:gd name="T72" fmla="*/ 124 w 213"/>
                <a:gd name="T73" fmla="*/ 43 h 257"/>
                <a:gd name="T74" fmla="*/ 130 w 213"/>
                <a:gd name="T75" fmla="*/ 69 h 257"/>
                <a:gd name="T76" fmla="*/ 139 w 213"/>
                <a:gd name="T77" fmla="*/ 81 h 257"/>
                <a:gd name="T78" fmla="*/ 148 w 213"/>
                <a:gd name="T79" fmla="*/ 83 h 257"/>
                <a:gd name="T80" fmla="*/ 205 w 213"/>
                <a:gd name="T81" fmla="*/ 62 h 257"/>
                <a:gd name="T82" fmla="*/ 209 w 213"/>
                <a:gd name="T83" fmla="*/ 45 h 257"/>
                <a:gd name="T84" fmla="*/ 192 w 213"/>
                <a:gd name="T85" fmla="*/ 41 h 257"/>
                <a:gd name="T86" fmla="*/ 153 w 213"/>
                <a:gd name="T87" fmla="*/ 58 h 257"/>
                <a:gd name="T88" fmla="*/ 125 w 213"/>
                <a:gd name="T89" fmla="*/ 8 h 257"/>
                <a:gd name="T90" fmla="*/ 95 w 213"/>
                <a:gd name="T91" fmla="*/ 0 h 257"/>
                <a:gd name="T92" fmla="*/ 82 w 213"/>
                <a:gd name="T93" fmla="*/ 1 h 257"/>
                <a:gd name="T94" fmla="*/ 31 w 213"/>
                <a:gd name="T95" fmla="*/ 24 h 257"/>
                <a:gd name="T96" fmla="*/ 0 w 213"/>
                <a:gd name="T97" fmla="*/ 98 h 257"/>
                <a:gd name="T98" fmla="*/ 2 w 213"/>
                <a:gd name="T99" fmla="*/ 99 h 257"/>
                <a:gd name="T100" fmla="*/ 22 w 213"/>
                <a:gd name="T101" fmla="*/ 10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13" h="257">
                  <a:moveTo>
                    <a:pt x="22" y="108"/>
                  </a:moveTo>
                  <a:cubicBezTo>
                    <a:pt x="23" y="106"/>
                    <a:pt x="24" y="104"/>
                    <a:pt x="24" y="101"/>
                  </a:cubicBezTo>
                  <a:cubicBezTo>
                    <a:pt x="25" y="75"/>
                    <a:pt x="33" y="55"/>
                    <a:pt x="47" y="42"/>
                  </a:cubicBezTo>
                  <a:cubicBezTo>
                    <a:pt x="52" y="37"/>
                    <a:pt x="59" y="34"/>
                    <a:pt x="65" y="31"/>
                  </a:cubicBezTo>
                  <a:cubicBezTo>
                    <a:pt x="64" y="38"/>
                    <a:pt x="61" y="126"/>
                    <a:pt x="61" y="126"/>
                  </a:cubicBezTo>
                  <a:cubicBezTo>
                    <a:pt x="61" y="143"/>
                    <a:pt x="61" y="160"/>
                    <a:pt x="61" y="177"/>
                  </a:cubicBezTo>
                  <a:cubicBezTo>
                    <a:pt x="61" y="178"/>
                    <a:pt x="59" y="181"/>
                    <a:pt x="58" y="182"/>
                  </a:cubicBezTo>
                  <a:cubicBezTo>
                    <a:pt x="57" y="184"/>
                    <a:pt x="56" y="185"/>
                    <a:pt x="55" y="187"/>
                  </a:cubicBezTo>
                  <a:cubicBezTo>
                    <a:pt x="28" y="232"/>
                    <a:pt x="28" y="232"/>
                    <a:pt x="28" y="232"/>
                  </a:cubicBezTo>
                  <a:cubicBezTo>
                    <a:pt x="23" y="240"/>
                    <a:pt x="26" y="250"/>
                    <a:pt x="33" y="254"/>
                  </a:cubicBezTo>
                  <a:cubicBezTo>
                    <a:pt x="36" y="256"/>
                    <a:pt x="39" y="257"/>
                    <a:pt x="41" y="257"/>
                  </a:cubicBezTo>
                  <a:cubicBezTo>
                    <a:pt x="47" y="257"/>
                    <a:pt x="52" y="254"/>
                    <a:pt x="55" y="249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83" y="203"/>
                    <a:pt x="84" y="201"/>
                    <a:pt x="84" y="200"/>
                  </a:cubicBezTo>
                  <a:cubicBezTo>
                    <a:pt x="88" y="195"/>
                    <a:pt x="93" y="188"/>
                    <a:pt x="93" y="177"/>
                  </a:cubicBezTo>
                  <a:cubicBezTo>
                    <a:pt x="93" y="162"/>
                    <a:pt x="93" y="147"/>
                    <a:pt x="93" y="131"/>
                  </a:cubicBezTo>
                  <a:cubicBezTo>
                    <a:pt x="93" y="131"/>
                    <a:pt x="94" y="131"/>
                    <a:pt x="94" y="131"/>
                  </a:cubicBezTo>
                  <a:cubicBezTo>
                    <a:pt x="97" y="131"/>
                    <a:pt x="99" y="131"/>
                    <a:pt x="101" y="132"/>
                  </a:cubicBezTo>
                  <a:cubicBezTo>
                    <a:pt x="106" y="140"/>
                    <a:pt x="106" y="140"/>
                    <a:pt x="106" y="140"/>
                  </a:cubicBezTo>
                  <a:cubicBezTo>
                    <a:pt x="110" y="147"/>
                    <a:pt x="114" y="154"/>
                    <a:pt x="118" y="160"/>
                  </a:cubicBezTo>
                  <a:cubicBezTo>
                    <a:pt x="121" y="163"/>
                    <a:pt x="123" y="167"/>
                    <a:pt x="125" y="170"/>
                  </a:cubicBezTo>
                  <a:cubicBezTo>
                    <a:pt x="129" y="175"/>
                    <a:pt x="130" y="179"/>
                    <a:pt x="130" y="182"/>
                  </a:cubicBezTo>
                  <a:cubicBezTo>
                    <a:pt x="129" y="187"/>
                    <a:pt x="129" y="192"/>
                    <a:pt x="129" y="198"/>
                  </a:cubicBezTo>
                  <a:cubicBezTo>
                    <a:pt x="129" y="200"/>
                    <a:pt x="129" y="202"/>
                    <a:pt x="128" y="204"/>
                  </a:cubicBezTo>
                  <a:cubicBezTo>
                    <a:pt x="126" y="240"/>
                    <a:pt x="126" y="240"/>
                    <a:pt x="126" y="240"/>
                  </a:cubicBezTo>
                  <a:cubicBezTo>
                    <a:pt x="126" y="249"/>
                    <a:pt x="132" y="256"/>
                    <a:pt x="141" y="257"/>
                  </a:cubicBezTo>
                  <a:cubicBezTo>
                    <a:pt x="142" y="257"/>
                    <a:pt x="142" y="257"/>
                    <a:pt x="142" y="257"/>
                  </a:cubicBezTo>
                  <a:cubicBezTo>
                    <a:pt x="150" y="257"/>
                    <a:pt x="157" y="250"/>
                    <a:pt x="158" y="242"/>
                  </a:cubicBezTo>
                  <a:cubicBezTo>
                    <a:pt x="160" y="206"/>
                    <a:pt x="160" y="206"/>
                    <a:pt x="160" y="206"/>
                  </a:cubicBezTo>
                  <a:cubicBezTo>
                    <a:pt x="160" y="204"/>
                    <a:pt x="160" y="201"/>
                    <a:pt x="160" y="199"/>
                  </a:cubicBezTo>
                  <a:cubicBezTo>
                    <a:pt x="161" y="195"/>
                    <a:pt x="161" y="190"/>
                    <a:pt x="161" y="186"/>
                  </a:cubicBezTo>
                  <a:cubicBezTo>
                    <a:pt x="163" y="172"/>
                    <a:pt x="157" y="160"/>
                    <a:pt x="152" y="152"/>
                  </a:cubicBezTo>
                  <a:cubicBezTo>
                    <a:pt x="149" y="149"/>
                    <a:pt x="147" y="145"/>
                    <a:pt x="144" y="142"/>
                  </a:cubicBezTo>
                  <a:cubicBezTo>
                    <a:pt x="140" y="136"/>
                    <a:pt x="136" y="130"/>
                    <a:pt x="133" y="124"/>
                  </a:cubicBezTo>
                  <a:cubicBezTo>
                    <a:pt x="129" y="117"/>
                    <a:pt x="129" y="117"/>
                    <a:pt x="129" y="117"/>
                  </a:cubicBezTo>
                  <a:cubicBezTo>
                    <a:pt x="129" y="117"/>
                    <a:pt x="128" y="113"/>
                    <a:pt x="128" y="112"/>
                  </a:cubicBezTo>
                  <a:cubicBezTo>
                    <a:pt x="127" y="94"/>
                    <a:pt x="125" y="62"/>
                    <a:pt x="124" y="43"/>
                  </a:cubicBezTo>
                  <a:cubicBezTo>
                    <a:pt x="127" y="50"/>
                    <a:pt x="129" y="59"/>
                    <a:pt x="130" y="69"/>
                  </a:cubicBezTo>
                  <a:cubicBezTo>
                    <a:pt x="131" y="75"/>
                    <a:pt x="134" y="79"/>
                    <a:pt x="139" y="81"/>
                  </a:cubicBezTo>
                  <a:cubicBezTo>
                    <a:pt x="141" y="82"/>
                    <a:pt x="144" y="83"/>
                    <a:pt x="148" y="83"/>
                  </a:cubicBezTo>
                  <a:cubicBezTo>
                    <a:pt x="168" y="83"/>
                    <a:pt x="199" y="66"/>
                    <a:pt x="205" y="62"/>
                  </a:cubicBezTo>
                  <a:cubicBezTo>
                    <a:pt x="211" y="59"/>
                    <a:pt x="213" y="51"/>
                    <a:pt x="209" y="45"/>
                  </a:cubicBezTo>
                  <a:cubicBezTo>
                    <a:pt x="205" y="39"/>
                    <a:pt x="198" y="38"/>
                    <a:pt x="192" y="41"/>
                  </a:cubicBezTo>
                  <a:cubicBezTo>
                    <a:pt x="180" y="49"/>
                    <a:pt x="163" y="55"/>
                    <a:pt x="153" y="58"/>
                  </a:cubicBezTo>
                  <a:cubicBezTo>
                    <a:pt x="149" y="33"/>
                    <a:pt x="139" y="17"/>
                    <a:pt x="125" y="8"/>
                  </a:cubicBezTo>
                  <a:cubicBezTo>
                    <a:pt x="116" y="2"/>
                    <a:pt x="106" y="0"/>
                    <a:pt x="95" y="0"/>
                  </a:cubicBezTo>
                  <a:cubicBezTo>
                    <a:pt x="91" y="0"/>
                    <a:pt x="86" y="0"/>
                    <a:pt x="82" y="1"/>
                  </a:cubicBezTo>
                  <a:cubicBezTo>
                    <a:pt x="63" y="4"/>
                    <a:pt x="45" y="11"/>
                    <a:pt x="31" y="24"/>
                  </a:cubicBezTo>
                  <a:cubicBezTo>
                    <a:pt x="12" y="40"/>
                    <a:pt x="2" y="65"/>
                    <a:pt x="0" y="98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2" y="98"/>
                    <a:pt x="14" y="104"/>
                    <a:pt x="22" y="10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5890284" y="2580997"/>
            <a:ext cx="49705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hart 31"/>
          <p:cNvGraphicFramePr/>
          <p:nvPr>
            <p:extLst>
              <p:ext uri="{D42A27DB-BD31-4B8C-83A1-F6EECF244321}">
                <p14:modId xmlns:p14="http://schemas.microsoft.com/office/powerpoint/2010/main" val="958077921"/>
              </p:ext>
            </p:extLst>
          </p:nvPr>
        </p:nvGraphicFramePr>
        <p:xfrm>
          <a:off x="9202375" y="84383"/>
          <a:ext cx="3047392" cy="28143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0" name="Freeform 5"/>
          <p:cNvSpPr>
            <a:spLocks/>
          </p:cNvSpPr>
          <p:nvPr/>
        </p:nvSpPr>
        <p:spPr bwMode="auto">
          <a:xfrm>
            <a:off x="-2931330" y="3569983"/>
            <a:ext cx="8708870" cy="4989888"/>
          </a:xfrm>
          <a:custGeom>
            <a:avLst/>
            <a:gdLst>
              <a:gd name="T0" fmla="*/ 8826 w 8826"/>
              <a:gd name="T1" fmla="*/ 478 h 5057"/>
              <a:gd name="T2" fmla="*/ 825 w 8826"/>
              <a:gd name="T3" fmla="*/ 5057 h 5057"/>
              <a:gd name="T4" fmla="*/ 0 w 8826"/>
              <a:gd name="T5" fmla="*/ 4537 h 5057"/>
              <a:gd name="T6" fmla="*/ 7924 w 8826"/>
              <a:gd name="T7" fmla="*/ 0 h 5057"/>
              <a:gd name="T8" fmla="*/ 8826 w 8826"/>
              <a:gd name="T9" fmla="*/ 478 h 50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26" h="5057">
                <a:moveTo>
                  <a:pt x="8826" y="478"/>
                </a:moveTo>
                <a:lnTo>
                  <a:pt x="825" y="5057"/>
                </a:lnTo>
                <a:lnTo>
                  <a:pt x="0" y="4537"/>
                </a:lnTo>
                <a:lnTo>
                  <a:pt x="7924" y="0"/>
                </a:lnTo>
                <a:lnTo>
                  <a:pt x="8826" y="47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5"/>
          <p:cNvSpPr>
            <a:spLocks/>
          </p:cNvSpPr>
          <p:nvPr/>
        </p:nvSpPr>
        <p:spPr bwMode="auto">
          <a:xfrm>
            <a:off x="-3383060" y="5328456"/>
            <a:ext cx="8708870" cy="4989888"/>
          </a:xfrm>
          <a:custGeom>
            <a:avLst/>
            <a:gdLst>
              <a:gd name="T0" fmla="*/ 8826 w 8826"/>
              <a:gd name="T1" fmla="*/ 478 h 5057"/>
              <a:gd name="T2" fmla="*/ 825 w 8826"/>
              <a:gd name="T3" fmla="*/ 5057 h 5057"/>
              <a:gd name="T4" fmla="*/ 0 w 8826"/>
              <a:gd name="T5" fmla="*/ 4537 h 5057"/>
              <a:gd name="T6" fmla="*/ 7924 w 8826"/>
              <a:gd name="T7" fmla="*/ 0 h 5057"/>
              <a:gd name="T8" fmla="*/ 8826 w 8826"/>
              <a:gd name="T9" fmla="*/ 478 h 50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26" h="5057">
                <a:moveTo>
                  <a:pt x="8826" y="478"/>
                </a:moveTo>
                <a:lnTo>
                  <a:pt x="825" y="5057"/>
                </a:lnTo>
                <a:lnTo>
                  <a:pt x="0" y="4537"/>
                </a:lnTo>
                <a:lnTo>
                  <a:pt x="7924" y="0"/>
                </a:lnTo>
                <a:lnTo>
                  <a:pt x="8826" y="47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93505" y="1241959"/>
            <a:ext cx="42853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amet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consectetur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adipiscing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elit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sed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do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eiusmod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tempor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incididunt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labore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et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dolore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magna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aliqua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enim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ad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minim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veniam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quis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nostrud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exercitation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89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8507" y="342105"/>
            <a:ext cx="2192314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www.presentatiostemplate.com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 rot="10800000">
            <a:off x="6040628" y="891380"/>
            <a:ext cx="68072" cy="12192000"/>
          </a:xfrm>
          <a:prstGeom prst="rect">
            <a:avLst/>
          </a:prstGeom>
          <a:solidFill>
            <a:srgbClr val="85CC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382295" y="1178104"/>
            <a:ext cx="2185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dirty="0" smtClean="0">
                <a:latin typeface="+mj-lt"/>
              </a:rPr>
              <a:t>2012</a:t>
            </a:r>
            <a:endParaRPr lang="en-US" sz="32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447441" y="1823517"/>
            <a:ext cx="2120446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/>
              <a:t>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 smtClean="0"/>
              <a:t>adipiscing</a:t>
            </a:r>
            <a:r>
              <a:rPr lang="en-US" sz="1200" dirty="0" smtClean="0"/>
              <a:t> </a:t>
            </a:r>
            <a:r>
              <a:rPr lang="en-US" sz="1200" dirty="0" err="1"/>
              <a:t>elit</a:t>
            </a:r>
            <a:r>
              <a:rPr lang="en-US" sz="1200" dirty="0"/>
              <a:t>, </a:t>
            </a:r>
            <a:endParaRPr lang="en-US" sz="1200" dirty="0" smtClean="0"/>
          </a:p>
          <a:p>
            <a:pPr>
              <a:lnSpc>
                <a:spcPct val="130000"/>
              </a:lnSpc>
            </a:pPr>
            <a:r>
              <a:rPr lang="en-US" sz="1200" dirty="0" err="1" smtClean="0"/>
              <a:t>tempor</a:t>
            </a:r>
            <a:r>
              <a:rPr lang="en-US" sz="1200" dirty="0" smtClean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labore</a:t>
            </a:r>
            <a:r>
              <a:rPr lang="en-US" sz="1200" dirty="0"/>
              <a:t> </a:t>
            </a:r>
            <a:endParaRPr lang="en-US" sz="1200" dirty="0" smtClean="0"/>
          </a:p>
          <a:p>
            <a:pPr>
              <a:lnSpc>
                <a:spcPct val="130000"/>
              </a:lnSpc>
            </a:pPr>
            <a:r>
              <a:rPr lang="en-US" sz="1200" dirty="0" smtClean="0"/>
              <a:t>et </a:t>
            </a:r>
            <a:r>
              <a:rPr lang="en-US" sz="1200" dirty="0" err="1"/>
              <a:t>dolore</a:t>
            </a:r>
            <a:r>
              <a:rPr lang="en-US" sz="1200" dirty="0"/>
              <a:t> magna </a:t>
            </a:r>
            <a:r>
              <a:rPr lang="en-US" sz="1200" dirty="0" err="1" smtClean="0"/>
              <a:t>aliqua</a:t>
            </a:r>
            <a:endParaRPr lang="en-US" sz="10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623" y="1178104"/>
            <a:ext cx="2995345" cy="1996896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201663" y="1067199"/>
            <a:ext cx="5507737" cy="2222101"/>
          </a:xfrm>
          <a:prstGeom prst="rect">
            <a:avLst/>
          </a:prstGeom>
          <a:noFill/>
          <a:ln w="38100">
            <a:solidFill>
              <a:srgbClr val="85CC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485640" y="3536675"/>
            <a:ext cx="2185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dirty="0" smtClean="0">
                <a:latin typeface="+mj-lt"/>
              </a:rPr>
              <a:t>2015</a:t>
            </a:r>
            <a:endParaRPr lang="en-US" sz="3200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50786" y="4182088"/>
            <a:ext cx="2120446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/>
              <a:t>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 smtClean="0"/>
              <a:t>adipiscing</a:t>
            </a:r>
            <a:r>
              <a:rPr lang="en-US" sz="1200" dirty="0" smtClean="0"/>
              <a:t> </a:t>
            </a:r>
            <a:r>
              <a:rPr lang="en-US" sz="1200" dirty="0" err="1"/>
              <a:t>elit</a:t>
            </a:r>
            <a:r>
              <a:rPr lang="en-US" sz="1200" dirty="0"/>
              <a:t>, </a:t>
            </a:r>
            <a:endParaRPr lang="en-US" sz="1200" dirty="0" smtClean="0"/>
          </a:p>
          <a:p>
            <a:pPr>
              <a:lnSpc>
                <a:spcPct val="130000"/>
              </a:lnSpc>
            </a:pPr>
            <a:r>
              <a:rPr lang="en-US" sz="1200" dirty="0" err="1" smtClean="0"/>
              <a:t>tempor</a:t>
            </a:r>
            <a:r>
              <a:rPr lang="en-US" sz="1200" dirty="0" smtClean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labore</a:t>
            </a:r>
            <a:r>
              <a:rPr lang="en-US" sz="1200" dirty="0"/>
              <a:t> </a:t>
            </a:r>
            <a:endParaRPr lang="en-US" sz="1200" dirty="0" smtClean="0"/>
          </a:p>
          <a:p>
            <a:pPr>
              <a:lnSpc>
                <a:spcPct val="130000"/>
              </a:lnSpc>
            </a:pPr>
            <a:r>
              <a:rPr lang="en-US" sz="1200" dirty="0" smtClean="0"/>
              <a:t>et </a:t>
            </a:r>
            <a:r>
              <a:rPr lang="en-US" sz="1200" dirty="0" err="1"/>
              <a:t>dolore</a:t>
            </a:r>
            <a:r>
              <a:rPr lang="en-US" sz="1200" dirty="0"/>
              <a:t> magna </a:t>
            </a:r>
            <a:r>
              <a:rPr lang="en-US" sz="1200" dirty="0" err="1" smtClean="0"/>
              <a:t>aliqua</a:t>
            </a:r>
            <a:endParaRPr lang="en-US" sz="1000" dirty="0"/>
          </a:p>
        </p:txBody>
      </p:sp>
      <p:sp>
        <p:nvSpPr>
          <p:cNvPr id="19" name="Rectangle 18"/>
          <p:cNvSpPr/>
          <p:nvPr/>
        </p:nvSpPr>
        <p:spPr>
          <a:xfrm>
            <a:off x="305008" y="3425770"/>
            <a:ext cx="5507737" cy="2222101"/>
          </a:xfrm>
          <a:prstGeom prst="rect">
            <a:avLst/>
          </a:prstGeom>
          <a:noFill/>
          <a:ln w="38100">
            <a:solidFill>
              <a:srgbClr val="85CC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488"/>
          <a:stretch/>
        </p:blipFill>
        <p:spPr>
          <a:xfrm>
            <a:off x="416691" y="3573326"/>
            <a:ext cx="2965138" cy="195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2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www.presentatiostemplate.com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 rot="10800000">
            <a:off x="6040628" y="-1913912"/>
            <a:ext cx="68072" cy="12192000"/>
          </a:xfrm>
          <a:prstGeom prst="rect">
            <a:avLst/>
          </a:prstGeom>
          <a:solidFill>
            <a:srgbClr val="85CC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483255" y="378004"/>
            <a:ext cx="2185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dirty="0" smtClean="0">
                <a:latin typeface="+mj-lt"/>
              </a:rPr>
              <a:t>2012</a:t>
            </a:r>
            <a:endParaRPr lang="en-US" sz="32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48401" y="1023417"/>
            <a:ext cx="2120446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/>
              <a:t>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 smtClean="0"/>
              <a:t>adipiscing</a:t>
            </a:r>
            <a:r>
              <a:rPr lang="en-US" sz="1200" dirty="0" smtClean="0"/>
              <a:t> </a:t>
            </a:r>
            <a:r>
              <a:rPr lang="en-US" sz="1200" dirty="0" err="1"/>
              <a:t>elit</a:t>
            </a:r>
            <a:r>
              <a:rPr lang="en-US" sz="1200" dirty="0"/>
              <a:t>, </a:t>
            </a:r>
            <a:endParaRPr lang="en-US" sz="1200" dirty="0" smtClean="0"/>
          </a:p>
          <a:p>
            <a:pPr>
              <a:lnSpc>
                <a:spcPct val="130000"/>
              </a:lnSpc>
            </a:pPr>
            <a:r>
              <a:rPr lang="en-US" sz="1200" dirty="0" err="1" smtClean="0"/>
              <a:t>tempor</a:t>
            </a:r>
            <a:r>
              <a:rPr lang="en-US" sz="1200" dirty="0" smtClean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labore</a:t>
            </a:r>
            <a:r>
              <a:rPr lang="en-US" sz="1200" dirty="0"/>
              <a:t> </a:t>
            </a:r>
            <a:endParaRPr lang="en-US" sz="1200" dirty="0" smtClean="0"/>
          </a:p>
          <a:p>
            <a:pPr>
              <a:lnSpc>
                <a:spcPct val="130000"/>
              </a:lnSpc>
            </a:pPr>
            <a:r>
              <a:rPr lang="en-US" sz="1200" dirty="0" smtClean="0"/>
              <a:t>et </a:t>
            </a:r>
            <a:r>
              <a:rPr lang="en-US" sz="1200" dirty="0" err="1"/>
              <a:t>dolore</a:t>
            </a:r>
            <a:r>
              <a:rPr lang="en-US" sz="1200" dirty="0"/>
              <a:t> magna </a:t>
            </a:r>
            <a:r>
              <a:rPr lang="en-US" sz="1200" dirty="0" err="1" smtClean="0"/>
              <a:t>aliqua</a:t>
            </a:r>
            <a:endParaRPr lang="en-US" sz="10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583" y="378004"/>
            <a:ext cx="2995345" cy="1996896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302623" y="267099"/>
            <a:ext cx="5507737" cy="2222101"/>
          </a:xfrm>
          <a:prstGeom prst="rect">
            <a:avLst/>
          </a:prstGeom>
          <a:noFill/>
          <a:ln w="38100">
            <a:solidFill>
              <a:srgbClr val="85CC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435964" y="2186918"/>
            <a:ext cx="2185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dirty="0" smtClean="0">
                <a:latin typeface="+mj-lt"/>
              </a:rPr>
              <a:t>2015</a:t>
            </a:r>
            <a:endParaRPr lang="en-US" sz="3200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01110" y="2832331"/>
            <a:ext cx="2120446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/>
              <a:t>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 smtClean="0"/>
              <a:t>adipiscing</a:t>
            </a:r>
            <a:r>
              <a:rPr lang="en-US" sz="1200" dirty="0" smtClean="0"/>
              <a:t> </a:t>
            </a:r>
            <a:r>
              <a:rPr lang="en-US" sz="1200" dirty="0" err="1"/>
              <a:t>elit</a:t>
            </a:r>
            <a:r>
              <a:rPr lang="en-US" sz="1200" dirty="0"/>
              <a:t>, </a:t>
            </a:r>
            <a:endParaRPr lang="en-US" sz="1200" dirty="0" smtClean="0"/>
          </a:p>
          <a:p>
            <a:pPr>
              <a:lnSpc>
                <a:spcPct val="130000"/>
              </a:lnSpc>
            </a:pPr>
            <a:r>
              <a:rPr lang="en-US" sz="1200" dirty="0" err="1" smtClean="0"/>
              <a:t>tempor</a:t>
            </a:r>
            <a:r>
              <a:rPr lang="en-US" sz="1200" dirty="0" smtClean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labore</a:t>
            </a:r>
            <a:r>
              <a:rPr lang="en-US" sz="1200" dirty="0"/>
              <a:t> </a:t>
            </a:r>
            <a:endParaRPr lang="en-US" sz="1200" dirty="0" smtClean="0"/>
          </a:p>
          <a:p>
            <a:pPr>
              <a:lnSpc>
                <a:spcPct val="130000"/>
              </a:lnSpc>
            </a:pPr>
            <a:r>
              <a:rPr lang="en-US" sz="1200" dirty="0" smtClean="0"/>
              <a:t>et </a:t>
            </a:r>
            <a:r>
              <a:rPr lang="en-US" sz="1200" dirty="0" err="1"/>
              <a:t>dolore</a:t>
            </a:r>
            <a:r>
              <a:rPr lang="en-US" sz="1200" dirty="0"/>
              <a:t> magna </a:t>
            </a:r>
            <a:r>
              <a:rPr lang="en-US" sz="1200" dirty="0" err="1" smtClean="0"/>
              <a:t>aliqua</a:t>
            </a:r>
            <a:endParaRPr lang="en-US" sz="1000" dirty="0"/>
          </a:p>
        </p:txBody>
      </p:sp>
      <p:sp>
        <p:nvSpPr>
          <p:cNvPr id="19" name="Rectangle 18"/>
          <p:cNvSpPr/>
          <p:nvPr/>
        </p:nvSpPr>
        <p:spPr>
          <a:xfrm>
            <a:off x="255332" y="2076013"/>
            <a:ext cx="5507737" cy="2222101"/>
          </a:xfrm>
          <a:prstGeom prst="rect">
            <a:avLst/>
          </a:prstGeom>
          <a:noFill/>
          <a:ln w="38100">
            <a:solidFill>
              <a:srgbClr val="85CC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488"/>
          <a:stretch/>
        </p:blipFill>
        <p:spPr>
          <a:xfrm>
            <a:off x="367015" y="2223569"/>
            <a:ext cx="2965138" cy="195661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9483255" y="3959404"/>
            <a:ext cx="2185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dirty="0" smtClean="0">
                <a:latin typeface="+mj-lt"/>
              </a:rPr>
              <a:t>2012</a:t>
            </a:r>
            <a:endParaRPr lang="en-US" sz="3200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548401" y="4604817"/>
            <a:ext cx="2120446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/>
              <a:t>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 smtClean="0"/>
              <a:t>adipiscing</a:t>
            </a:r>
            <a:r>
              <a:rPr lang="en-US" sz="1200" dirty="0" smtClean="0"/>
              <a:t> </a:t>
            </a:r>
            <a:r>
              <a:rPr lang="en-US" sz="1200" dirty="0" err="1"/>
              <a:t>elit</a:t>
            </a:r>
            <a:r>
              <a:rPr lang="en-US" sz="1200" dirty="0"/>
              <a:t>, </a:t>
            </a:r>
            <a:endParaRPr lang="en-US" sz="1200" dirty="0" smtClean="0"/>
          </a:p>
          <a:p>
            <a:pPr>
              <a:lnSpc>
                <a:spcPct val="130000"/>
              </a:lnSpc>
            </a:pPr>
            <a:r>
              <a:rPr lang="en-US" sz="1200" dirty="0" err="1" smtClean="0"/>
              <a:t>tempor</a:t>
            </a:r>
            <a:r>
              <a:rPr lang="en-US" sz="1200" dirty="0" smtClean="0"/>
              <a:t> </a:t>
            </a:r>
            <a:r>
              <a:rPr lang="en-US" sz="1200" dirty="0" err="1"/>
              <a:t>incididunt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labore</a:t>
            </a:r>
            <a:r>
              <a:rPr lang="en-US" sz="1200" dirty="0"/>
              <a:t> </a:t>
            </a:r>
            <a:endParaRPr lang="en-US" sz="1200" dirty="0" smtClean="0"/>
          </a:p>
          <a:p>
            <a:pPr>
              <a:lnSpc>
                <a:spcPct val="130000"/>
              </a:lnSpc>
            </a:pPr>
            <a:r>
              <a:rPr lang="en-US" sz="1200" dirty="0" smtClean="0"/>
              <a:t>et </a:t>
            </a:r>
            <a:r>
              <a:rPr lang="en-US" sz="1200" dirty="0" err="1"/>
              <a:t>dolore</a:t>
            </a:r>
            <a:r>
              <a:rPr lang="en-US" sz="1200" dirty="0"/>
              <a:t> magna </a:t>
            </a:r>
            <a:r>
              <a:rPr lang="en-US" sz="1200" dirty="0" err="1" smtClean="0"/>
              <a:t>aliqua</a:t>
            </a:r>
            <a:endParaRPr lang="en-US" sz="1000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583" y="3959404"/>
            <a:ext cx="2995345" cy="1996896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6302623" y="3848499"/>
            <a:ext cx="5507737" cy="2222101"/>
          </a:xfrm>
          <a:prstGeom prst="rect">
            <a:avLst/>
          </a:prstGeom>
          <a:noFill/>
          <a:ln w="38100">
            <a:solidFill>
              <a:srgbClr val="85CC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6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42105"/>
            <a:ext cx="2313806" cy="5492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Products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www.presentatiostemplate.com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400" y="658461"/>
            <a:ext cx="2803207" cy="5697889"/>
          </a:xfrm>
          <a:prstGeom prst="rect">
            <a:avLst/>
          </a:prstGeom>
          <a:effectLst>
            <a:outerShdw blurRad="2286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753630" y="2903282"/>
            <a:ext cx="5852423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amet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consectetur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adipiscing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elit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sed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do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eiusmod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tempor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incididunt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labore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et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dolore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magna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aliqua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enim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ad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minim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veniam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quis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nostrud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exercitation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ullamco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laboris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nisi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aliquip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commodo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consequat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Duis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aute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irure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dolor in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reprehenderit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voluptate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velit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esse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cillum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dolore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fugiat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nulla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pariatur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3630" y="2054794"/>
            <a:ext cx="4647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Our Product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16037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42105"/>
            <a:ext cx="2404076" cy="549275"/>
          </a:xfrm>
        </p:spPr>
        <p:txBody>
          <a:bodyPr>
            <a:normAutofit fontScale="90000"/>
          </a:bodyPr>
          <a:lstStyle/>
          <a:p>
            <a:r>
              <a:rPr lang="en-US" dirty="0"/>
              <a:t>Products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www.presentatiostemplate.com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6337" y="1448403"/>
            <a:ext cx="4336503" cy="3533206"/>
          </a:xfrm>
          <a:prstGeom prst="rect">
            <a:avLst/>
          </a:prstGeom>
          <a:effectLst>
            <a:outerShdw blurRad="381000" dist="152400" dir="2400000" sx="99000" sy="99000" algn="tl" rotWithShape="0">
              <a:prstClr val="black">
                <a:alpha val="21000"/>
              </a:prst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753630" y="2903282"/>
            <a:ext cx="5852423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amet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consectetur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adipiscing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elit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sed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do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eiusmod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tempor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incididunt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labore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et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dolore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magna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aliqua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enim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ad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minim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veniam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quis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nostrud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exercitation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ullamco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laboris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nisi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aliquip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commodo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consequat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Duis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aute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irure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dolor in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reprehenderit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voluptate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velit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esse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cillum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dolore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fugiat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nulla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pariatur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3630" y="2054794"/>
            <a:ext cx="4647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Our Product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8827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42105"/>
            <a:ext cx="2313806" cy="549275"/>
          </a:xfrm>
        </p:spPr>
        <p:txBody>
          <a:bodyPr>
            <a:normAutofit fontScale="90000"/>
          </a:bodyPr>
          <a:lstStyle/>
          <a:p>
            <a:r>
              <a:rPr lang="en-US" dirty="0"/>
              <a:t>Products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www.presentatiostemplate.com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83500" y="891380"/>
            <a:ext cx="3733800" cy="52447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3630" y="2903282"/>
            <a:ext cx="5852423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amet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consectetur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adipiscing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elit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sed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do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eiusmod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tempor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incididunt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labore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et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dolore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magna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aliqua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enim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ad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minim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veniam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quis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nostrud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exercitation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ullamco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laboris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nisi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aliquip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commodo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consequat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Duis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aute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irure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dolor in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reprehenderit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voluptate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velit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esse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cillum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dolore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fugiat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nulla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pariatur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3630" y="2054794"/>
            <a:ext cx="4647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Our Product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37529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42105"/>
            <a:ext cx="2294556" cy="549275"/>
          </a:xfrm>
        </p:spPr>
        <p:txBody>
          <a:bodyPr>
            <a:normAutofit fontScale="90000"/>
          </a:bodyPr>
          <a:lstStyle/>
          <a:p>
            <a:r>
              <a:rPr lang="en-US" dirty="0"/>
              <a:t>Products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www.presentatiostemplate.com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607" y="1905801"/>
            <a:ext cx="5151412" cy="29644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3630" y="2903282"/>
            <a:ext cx="5852423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amet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consectetur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adipiscing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elit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sed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do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eiusmod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tempor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incididunt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labore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et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dolore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magna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aliqua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enim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ad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minim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veniam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quis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nostrud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exercitation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ullamco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laboris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nisi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aliquip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commodo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consequat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Duis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aute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irure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dolor in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reprehenderit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voluptate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velit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esse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cillum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dolore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fugiat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nulla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pariatur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3630" y="2054794"/>
            <a:ext cx="4647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Our Product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47085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399" y="342105"/>
            <a:ext cx="2169428" cy="5492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9660"/>
            <a:ext cx="10515600" cy="3296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 smtClean="0"/>
              <a:t>How to organize your pitch by slides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www.presentatiostemplate.com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39864" y="1849551"/>
            <a:ext cx="4889633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Pitch Cover / Introduction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Problem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Solution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Market Opportunity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Business Model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Competition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Competitive Advantages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Product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Traction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Marketing Plan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Team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Ask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Use of funds</a:t>
            </a:r>
          </a:p>
        </p:txBody>
      </p:sp>
    </p:spTree>
    <p:extLst>
      <p:ext uri="{BB962C8B-B14F-4D97-AF65-F5344CB8AC3E}">
        <p14:creationId xmlns:p14="http://schemas.microsoft.com/office/powerpoint/2010/main" val="3415494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3801979"/>
            <a:ext cx="12192000" cy="30560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423512"/>
            <a:ext cx="2448560" cy="5833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Financials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www.presentatiostemplate.com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4084658452"/>
              </p:ext>
            </p:extLst>
          </p:nvPr>
        </p:nvGraphicFramePr>
        <p:xfrm>
          <a:off x="8581190" y="3801979"/>
          <a:ext cx="3610810" cy="29728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1911922818"/>
              </p:ext>
            </p:extLst>
          </p:nvPr>
        </p:nvGraphicFramePr>
        <p:xfrm>
          <a:off x="474213" y="4038956"/>
          <a:ext cx="3895656" cy="2582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85200" y="2363975"/>
            <a:ext cx="3738674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amet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consectetur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adipiscing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elit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sed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do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eiusmod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tempor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incididunt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ut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labore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et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dolore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magna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aliqua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Ut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enim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ad </a:t>
            </a:r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minim </a:t>
            </a:r>
            <a:r>
              <a:rPr lang="en-US" sz="9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veniam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quis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nostrud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exercitation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ullamco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laboris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nisi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ut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9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aliqui</a:t>
            </a:r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ea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commodo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consequat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Duis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aute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irure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dolor in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reprehenderit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voluptate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velit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esse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cillum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dolore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eu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fugiat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nulla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pariatur</a:t>
            </a:r>
            <a:endParaRPr lang="en-US" sz="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5200" y="1619132"/>
            <a:ext cx="2891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Your Title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930898"/>
              </p:ext>
            </p:extLst>
          </p:nvPr>
        </p:nvGraphicFramePr>
        <p:xfrm>
          <a:off x="5662395" y="1152943"/>
          <a:ext cx="5837590" cy="2225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67518">
                  <a:extLst>
                    <a:ext uri="{9D8B030D-6E8A-4147-A177-3AD203B41FA5}">
                      <a16:colId xmlns:a16="http://schemas.microsoft.com/office/drawing/2014/main" val="3008449695"/>
                    </a:ext>
                  </a:extLst>
                </a:gridCol>
                <a:gridCol w="1167518">
                  <a:extLst>
                    <a:ext uri="{9D8B030D-6E8A-4147-A177-3AD203B41FA5}">
                      <a16:colId xmlns:a16="http://schemas.microsoft.com/office/drawing/2014/main" val="793834635"/>
                    </a:ext>
                  </a:extLst>
                </a:gridCol>
                <a:gridCol w="1167518">
                  <a:extLst>
                    <a:ext uri="{9D8B030D-6E8A-4147-A177-3AD203B41FA5}">
                      <a16:colId xmlns:a16="http://schemas.microsoft.com/office/drawing/2014/main" val="1684606398"/>
                    </a:ext>
                  </a:extLst>
                </a:gridCol>
                <a:gridCol w="1167518">
                  <a:extLst>
                    <a:ext uri="{9D8B030D-6E8A-4147-A177-3AD203B41FA5}">
                      <a16:colId xmlns:a16="http://schemas.microsoft.com/office/drawing/2014/main" val="2794643433"/>
                    </a:ext>
                  </a:extLst>
                </a:gridCol>
                <a:gridCol w="1167518">
                  <a:extLst>
                    <a:ext uri="{9D8B030D-6E8A-4147-A177-3AD203B41FA5}">
                      <a16:colId xmlns:a16="http://schemas.microsoft.com/office/drawing/2014/main" val="13175808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4289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Your Title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Detials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Detials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Detials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Detials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963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Your Title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Detials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Detials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Detials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Detials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1993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Your Title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Detials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Detials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Detials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Detials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2766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Your Title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Detials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Detials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Detials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Detials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4591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Your Title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Detials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Detials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Detials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Detials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0805068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905042" y="4634963"/>
            <a:ext cx="28916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$36M</a:t>
            </a:r>
            <a:endParaRPr 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54366" y="5327713"/>
            <a:ext cx="2642327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1200"/>
              </a:spcAft>
            </a:pPr>
            <a:r>
              <a:rPr lang="en-US" sz="900" dirty="0">
                <a:solidFill>
                  <a:schemeClr val="bg1"/>
                </a:solidFill>
              </a:rPr>
              <a:t>Lorem ipsum dolor sit </a:t>
            </a:r>
            <a:r>
              <a:rPr lang="en-US" sz="900" dirty="0" err="1">
                <a:solidFill>
                  <a:schemeClr val="bg1"/>
                </a:solidFill>
              </a:rPr>
              <a:t>amet</a:t>
            </a:r>
            <a:r>
              <a:rPr lang="en-US" sz="900" dirty="0">
                <a:solidFill>
                  <a:schemeClr val="bg1"/>
                </a:solidFill>
              </a:rPr>
              <a:t>, </a:t>
            </a:r>
            <a:r>
              <a:rPr lang="en-US" sz="900" dirty="0" err="1" smtClean="0">
                <a:solidFill>
                  <a:schemeClr val="bg1"/>
                </a:solidFill>
              </a:rPr>
              <a:t>consectetur</a:t>
            </a:r>
            <a:r>
              <a:rPr lang="en-US" sz="900" dirty="0" smtClean="0">
                <a:solidFill>
                  <a:schemeClr val="bg1"/>
                </a:solidFill>
              </a:rPr>
              <a:t> </a:t>
            </a:r>
            <a:r>
              <a:rPr lang="en-US" sz="900" dirty="0" err="1" smtClean="0">
                <a:solidFill>
                  <a:schemeClr val="bg1"/>
                </a:solidFill>
              </a:rPr>
              <a:t>adipiscing</a:t>
            </a:r>
            <a:r>
              <a:rPr lang="en-US" sz="900" dirty="0" smtClean="0">
                <a:solidFill>
                  <a:schemeClr val="bg1"/>
                </a:solidFill>
              </a:rPr>
              <a:t> </a:t>
            </a:r>
            <a:r>
              <a:rPr lang="en-US" sz="900" dirty="0" err="1" smtClean="0">
                <a:solidFill>
                  <a:schemeClr val="bg1"/>
                </a:solidFill>
              </a:rPr>
              <a:t>elit</a:t>
            </a:r>
            <a:r>
              <a:rPr lang="en-US" sz="900" dirty="0" smtClean="0">
                <a:solidFill>
                  <a:schemeClr val="bg1"/>
                </a:solidFill>
              </a:rPr>
              <a:t>, </a:t>
            </a:r>
            <a:r>
              <a:rPr lang="en-US" sz="900" dirty="0" err="1" smtClean="0">
                <a:solidFill>
                  <a:schemeClr val="bg1"/>
                </a:solidFill>
              </a:rPr>
              <a:t>sed</a:t>
            </a:r>
            <a:r>
              <a:rPr lang="en-US" sz="900" dirty="0" smtClean="0">
                <a:solidFill>
                  <a:schemeClr val="bg1"/>
                </a:solidFill>
              </a:rPr>
              <a:t> do </a:t>
            </a:r>
            <a:r>
              <a:rPr lang="en-US" sz="900" dirty="0" err="1" smtClean="0">
                <a:solidFill>
                  <a:schemeClr val="bg1"/>
                </a:solidFill>
              </a:rPr>
              <a:t>eiusmod</a:t>
            </a:r>
            <a:r>
              <a:rPr lang="en-US" sz="900" dirty="0" smtClean="0">
                <a:solidFill>
                  <a:schemeClr val="bg1"/>
                </a:solidFill>
              </a:rPr>
              <a:t> </a:t>
            </a:r>
            <a:r>
              <a:rPr lang="en-US" sz="900" dirty="0" err="1" smtClean="0">
                <a:solidFill>
                  <a:schemeClr val="bg1"/>
                </a:solidFill>
              </a:rPr>
              <a:t>tempor</a:t>
            </a:r>
            <a:r>
              <a:rPr lang="en-US" sz="900" dirty="0" smtClean="0">
                <a:solidFill>
                  <a:schemeClr val="bg1"/>
                </a:solidFill>
              </a:rPr>
              <a:t> </a:t>
            </a:r>
            <a:r>
              <a:rPr lang="en-US" sz="900" dirty="0" err="1" smtClean="0">
                <a:solidFill>
                  <a:schemeClr val="bg1"/>
                </a:solidFill>
              </a:rPr>
              <a:t>incididunt</a:t>
            </a:r>
            <a:r>
              <a:rPr lang="en-US" sz="900" dirty="0" smtClean="0">
                <a:solidFill>
                  <a:schemeClr val="bg1"/>
                </a:solidFill>
              </a:rPr>
              <a:t> </a:t>
            </a:r>
            <a:r>
              <a:rPr lang="en-US" sz="900" dirty="0" err="1" smtClean="0">
                <a:solidFill>
                  <a:schemeClr val="bg1"/>
                </a:solidFill>
              </a:rPr>
              <a:t>ut</a:t>
            </a:r>
            <a:r>
              <a:rPr lang="en-US" sz="900" dirty="0" smtClean="0">
                <a:solidFill>
                  <a:schemeClr val="bg1"/>
                </a:solidFill>
              </a:rPr>
              <a:t> </a:t>
            </a:r>
            <a:r>
              <a:rPr lang="en-US" sz="900" dirty="0" err="1" smtClean="0">
                <a:solidFill>
                  <a:schemeClr val="bg1"/>
                </a:solidFill>
              </a:rPr>
              <a:t>labore</a:t>
            </a:r>
            <a:r>
              <a:rPr lang="en-US" sz="900" dirty="0" smtClean="0">
                <a:solidFill>
                  <a:schemeClr val="bg1"/>
                </a:solidFill>
              </a:rPr>
              <a:t> et </a:t>
            </a:r>
            <a:r>
              <a:rPr lang="en-US" sz="900" dirty="0" err="1" smtClean="0">
                <a:solidFill>
                  <a:schemeClr val="bg1"/>
                </a:solidFill>
              </a:rPr>
              <a:t>dolore</a:t>
            </a:r>
            <a:r>
              <a:rPr lang="en-US" sz="900" dirty="0" smtClean="0">
                <a:solidFill>
                  <a:schemeClr val="bg1"/>
                </a:solidFill>
              </a:rPr>
              <a:t> magna </a:t>
            </a:r>
            <a:r>
              <a:rPr lang="en-US" sz="900" dirty="0" err="1" smtClean="0">
                <a:solidFill>
                  <a:schemeClr val="bg1"/>
                </a:solidFill>
              </a:rPr>
              <a:t>aliqua</a:t>
            </a:r>
            <a:endParaRPr lang="en-US" sz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5441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165564"/>
            <a:ext cx="6890184" cy="47111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399" y="342105"/>
            <a:ext cx="2284931" cy="5492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ASK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www.presentatiostemplate.com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7109" y="2091859"/>
            <a:ext cx="12839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6600" dirty="0" smtClean="0">
                <a:solidFill>
                  <a:schemeClr val="bg1"/>
                </a:solidFill>
                <a:latin typeface="+mj-lt"/>
              </a:rPr>
              <a:t>56</a:t>
            </a:r>
            <a:endParaRPr lang="en-US" sz="4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53265" y="2534622"/>
            <a:ext cx="1033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Billion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7109" y="2927037"/>
            <a:ext cx="231822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900" dirty="0">
                <a:solidFill>
                  <a:schemeClr val="bg1"/>
                </a:solidFill>
              </a:rPr>
              <a:t>Lorem ipsum dolor sit </a:t>
            </a:r>
            <a:r>
              <a:rPr lang="en-US" sz="900" dirty="0" err="1">
                <a:solidFill>
                  <a:schemeClr val="bg1"/>
                </a:solidFill>
              </a:rPr>
              <a:t>amet</a:t>
            </a:r>
            <a:r>
              <a:rPr lang="en-US" sz="900" dirty="0">
                <a:solidFill>
                  <a:schemeClr val="bg1"/>
                </a:solidFill>
              </a:rPr>
              <a:t>, </a:t>
            </a:r>
            <a:r>
              <a:rPr lang="en-US" sz="900" dirty="0" err="1">
                <a:solidFill>
                  <a:schemeClr val="bg1"/>
                </a:solidFill>
              </a:rPr>
              <a:t>consectetur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  <a:r>
              <a:rPr lang="en-US" sz="900" dirty="0" err="1">
                <a:solidFill>
                  <a:schemeClr val="bg1"/>
                </a:solidFill>
              </a:rPr>
              <a:t>adipiscing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  <a:r>
              <a:rPr lang="en-US" sz="900" dirty="0" err="1">
                <a:solidFill>
                  <a:schemeClr val="bg1"/>
                </a:solidFill>
              </a:rPr>
              <a:t>elit</a:t>
            </a:r>
            <a:r>
              <a:rPr lang="en-US" sz="900" dirty="0">
                <a:solidFill>
                  <a:schemeClr val="bg1"/>
                </a:solidFill>
              </a:rPr>
              <a:t>, </a:t>
            </a:r>
            <a:r>
              <a:rPr lang="en-US" sz="900" dirty="0" err="1">
                <a:solidFill>
                  <a:schemeClr val="bg1"/>
                </a:solidFill>
              </a:rPr>
              <a:t>sed</a:t>
            </a:r>
            <a:r>
              <a:rPr lang="en-US" sz="900" dirty="0">
                <a:solidFill>
                  <a:schemeClr val="bg1"/>
                </a:solidFill>
              </a:rPr>
              <a:t> do </a:t>
            </a:r>
            <a:r>
              <a:rPr lang="en-US" sz="900" dirty="0" err="1">
                <a:solidFill>
                  <a:schemeClr val="bg1"/>
                </a:solidFill>
              </a:rPr>
              <a:t>eiusmod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  <a:r>
              <a:rPr lang="en-US" sz="900" dirty="0" err="1">
                <a:solidFill>
                  <a:schemeClr val="bg1"/>
                </a:solidFill>
              </a:rPr>
              <a:t>tempor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  <a:r>
              <a:rPr lang="en-US" sz="900" dirty="0" err="1">
                <a:solidFill>
                  <a:schemeClr val="bg1"/>
                </a:solidFill>
              </a:rPr>
              <a:t>incididunt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  <a:r>
              <a:rPr lang="en-US" sz="900" dirty="0" err="1" smtClean="0">
                <a:solidFill>
                  <a:schemeClr val="bg1"/>
                </a:solidFill>
              </a:rPr>
              <a:t>ut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35920" y="2099554"/>
            <a:ext cx="23523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6600" dirty="0" smtClean="0">
                <a:solidFill>
                  <a:schemeClr val="bg1"/>
                </a:solidFill>
                <a:latin typeface="+mj-lt"/>
              </a:rPr>
              <a:t>$156</a:t>
            </a:r>
            <a:endParaRPr lang="en-US" sz="4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68717" y="2542317"/>
            <a:ext cx="1033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Billion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21165" y="2934732"/>
            <a:ext cx="237279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900" dirty="0">
                <a:solidFill>
                  <a:schemeClr val="bg1"/>
                </a:solidFill>
              </a:rPr>
              <a:t>Lorem ipsum dolor sit </a:t>
            </a:r>
            <a:r>
              <a:rPr lang="en-US" sz="900" dirty="0" err="1">
                <a:solidFill>
                  <a:schemeClr val="bg1"/>
                </a:solidFill>
              </a:rPr>
              <a:t>amet</a:t>
            </a:r>
            <a:r>
              <a:rPr lang="en-US" sz="900" dirty="0">
                <a:solidFill>
                  <a:schemeClr val="bg1"/>
                </a:solidFill>
              </a:rPr>
              <a:t>, </a:t>
            </a:r>
            <a:r>
              <a:rPr lang="en-US" sz="900" dirty="0" err="1">
                <a:solidFill>
                  <a:schemeClr val="bg1"/>
                </a:solidFill>
              </a:rPr>
              <a:t>consectetur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  <a:r>
              <a:rPr lang="en-US" sz="900" dirty="0" err="1">
                <a:solidFill>
                  <a:schemeClr val="bg1"/>
                </a:solidFill>
              </a:rPr>
              <a:t>adipiscing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  <a:r>
              <a:rPr lang="en-US" sz="900" dirty="0" err="1">
                <a:solidFill>
                  <a:schemeClr val="bg1"/>
                </a:solidFill>
              </a:rPr>
              <a:t>elit</a:t>
            </a:r>
            <a:r>
              <a:rPr lang="en-US" sz="900" dirty="0">
                <a:solidFill>
                  <a:schemeClr val="bg1"/>
                </a:solidFill>
              </a:rPr>
              <a:t>, </a:t>
            </a:r>
            <a:r>
              <a:rPr lang="en-US" sz="900" dirty="0" err="1">
                <a:solidFill>
                  <a:schemeClr val="bg1"/>
                </a:solidFill>
              </a:rPr>
              <a:t>sed</a:t>
            </a:r>
            <a:r>
              <a:rPr lang="en-US" sz="900" dirty="0">
                <a:solidFill>
                  <a:schemeClr val="bg1"/>
                </a:solidFill>
              </a:rPr>
              <a:t> do </a:t>
            </a:r>
            <a:r>
              <a:rPr lang="en-US" sz="900" dirty="0" err="1">
                <a:solidFill>
                  <a:schemeClr val="bg1"/>
                </a:solidFill>
              </a:rPr>
              <a:t>eiusmod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  <a:r>
              <a:rPr lang="en-US" sz="900" dirty="0" err="1">
                <a:solidFill>
                  <a:schemeClr val="bg1"/>
                </a:solidFill>
              </a:rPr>
              <a:t>tempor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  <a:r>
              <a:rPr lang="en-US" sz="900" dirty="0" err="1">
                <a:solidFill>
                  <a:schemeClr val="bg1"/>
                </a:solidFill>
              </a:rPr>
              <a:t>incididunt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  <a:r>
              <a:rPr lang="en-US" sz="900" dirty="0" err="1" smtClean="0">
                <a:solidFill>
                  <a:schemeClr val="bg1"/>
                </a:solidFill>
              </a:rPr>
              <a:t>ut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94703" y="4097136"/>
            <a:ext cx="289165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1200"/>
              </a:spcAft>
            </a:pP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amet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consectetur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adipiscing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elit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sed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do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eiusmod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tempor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incididunt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ut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labore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et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dolore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magna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aliqua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Ut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enim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ad </a:t>
            </a:r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minim</a:t>
            </a:r>
            <a:endParaRPr lang="en-US" sz="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90184" y="1165564"/>
            <a:ext cx="4225490" cy="4711159"/>
          </a:xfrm>
          <a:prstGeom prst="rect">
            <a:avLst/>
          </a:prstGeom>
          <a:noFill/>
          <a:ln w="4127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557103" y="5117750"/>
            <a:ext cx="14076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Your Title</a:t>
            </a:r>
            <a:endParaRPr 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5" name="Freeform 52"/>
          <p:cNvSpPr>
            <a:spLocks noEditPoints="1"/>
          </p:cNvSpPr>
          <p:nvPr/>
        </p:nvSpPr>
        <p:spPr bwMode="auto">
          <a:xfrm>
            <a:off x="9440676" y="5218786"/>
            <a:ext cx="263838" cy="173002"/>
          </a:xfrm>
          <a:custGeom>
            <a:avLst/>
            <a:gdLst>
              <a:gd name="T0" fmla="*/ 17 w 330"/>
              <a:gd name="T1" fmla="*/ 216 h 216"/>
              <a:gd name="T2" fmla="*/ 313 w 330"/>
              <a:gd name="T3" fmla="*/ 216 h 216"/>
              <a:gd name="T4" fmla="*/ 330 w 330"/>
              <a:gd name="T5" fmla="*/ 199 h 216"/>
              <a:gd name="T6" fmla="*/ 330 w 330"/>
              <a:gd name="T7" fmla="*/ 17 h 216"/>
              <a:gd name="T8" fmla="*/ 313 w 330"/>
              <a:gd name="T9" fmla="*/ 0 h 216"/>
              <a:gd name="T10" fmla="*/ 17 w 330"/>
              <a:gd name="T11" fmla="*/ 0 h 216"/>
              <a:gd name="T12" fmla="*/ 0 w 330"/>
              <a:gd name="T13" fmla="*/ 17 h 216"/>
              <a:gd name="T14" fmla="*/ 0 w 330"/>
              <a:gd name="T15" fmla="*/ 199 h 216"/>
              <a:gd name="T16" fmla="*/ 17 w 330"/>
              <a:gd name="T17" fmla="*/ 216 h 216"/>
              <a:gd name="T18" fmla="*/ 29 w 330"/>
              <a:gd name="T19" fmla="*/ 48 h 216"/>
              <a:gd name="T20" fmla="*/ 27 w 330"/>
              <a:gd name="T21" fmla="*/ 32 h 216"/>
              <a:gd name="T22" fmla="*/ 43 w 330"/>
              <a:gd name="T23" fmla="*/ 31 h 216"/>
              <a:gd name="T24" fmla="*/ 165 w 330"/>
              <a:gd name="T25" fmla="*/ 132 h 216"/>
              <a:gd name="T26" fmla="*/ 288 w 330"/>
              <a:gd name="T27" fmla="*/ 31 h 216"/>
              <a:gd name="T28" fmla="*/ 303 w 330"/>
              <a:gd name="T29" fmla="*/ 32 h 216"/>
              <a:gd name="T30" fmla="*/ 302 w 330"/>
              <a:gd name="T31" fmla="*/ 48 h 216"/>
              <a:gd name="T32" fmla="*/ 227 w 330"/>
              <a:gd name="T33" fmla="*/ 110 h 216"/>
              <a:gd name="T34" fmla="*/ 302 w 330"/>
              <a:gd name="T35" fmla="*/ 171 h 216"/>
              <a:gd name="T36" fmla="*/ 303 w 330"/>
              <a:gd name="T37" fmla="*/ 187 h 216"/>
              <a:gd name="T38" fmla="*/ 295 w 330"/>
              <a:gd name="T39" fmla="*/ 191 h 216"/>
              <a:gd name="T40" fmla="*/ 288 w 330"/>
              <a:gd name="T41" fmla="*/ 188 h 216"/>
              <a:gd name="T42" fmla="*/ 210 w 330"/>
              <a:gd name="T43" fmla="*/ 124 h 216"/>
              <a:gd name="T44" fmla="*/ 172 w 330"/>
              <a:gd name="T45" fmla="*/ 155 h 216"/>
              <a:gd name="T46" fmla="*/ 165 w 330"/>
              <a:gd name="T47" fmla="*/ 158 h 216"/>
              <a:gd name="T48" fmla="*/ 158 w 330"/>
              <a:gd name="T49" fmla="*/ 155 h 216"/>
              <a:gd name="T50" fmla="*/ 120 w 330"/>
              <a:gd name="T51" fmla="*/ 124 h 216"/>
              <a:gd name="T52" fmla="*/ 43 w 330"/>
              <a:gd name="T53" fmla="*/ 188 h 216"/>
              <a:gd name="T54" fmla="*/ 27 w 330"/>
              <a:gd name="T55" fmla="*/ 187 h 216"/>
              <a:gd name="T56" fmla="*/ 29 w 330"/>
              <a:gd name="T57" fmla="*/ 171 h 216"/>
              <a:gd name="T58" fmla="*/ 103 w 330"/>
              <a:gd name="T59" fmla="*/ 110 h 216"/>
              <a:gd name="T60" fmla="*/ 29 w 330"/>
              <a:gd name="T61" fmla="*/ 48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30" h="216">
                <a:moveTo>
                  <a:pt x="17" y="216"/>
                </a:moveTo>
                <a:cubicBezTo>
                  <a:pt x="313" y="216"/>
                  <a:pt x="313" y="216"/>
                  <a:pt x="313" y="216"/>
                </a:cubicBezTo>
                <a:cubicBezTo>
                  <a:pt x="323" y="216"/>
                  <a:pt x="330" y="208"/>
                  <a:pt x="330" y="199"/>
                </a:cubicBezTo>
                <a:cubicBezTo>
                  <a:pt x="330" y="17"/>
                  <a:pt x="330" y="17"/>
                  <a:pt x="330" y="17"/>
                </a:cubicBezTo>
                <a:cubicBezTo>
                  <a:pt x="330" y="8"/>
                  <a:pt x="323" y="0"/>
                  <a:pt x="313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8" y="0"/>
                  <a:pt x="0" y="8"/>
                  <a:pt x="0" y="17"/>
                </a:cubicBezTo>
                <a:cubicBezTo>
                  <a:pt x="0" y="199"/>
                  <a:pt x="0" y="199"/>
                  <a:pt x="0" y="199"/>
                </a:cubicBezTo>
                <a:cubicBezTo>
                  <a:pt x="0" y="208"/>
                  <a:pt x="8" y="216"/>
                  <a:pt x="17" y="216"/>
                </a:cubicBezTo>
                <a:close/>
                <a:moveTo>
                  <a:pt x="29" y="48"/>
                </a:moveTo>
                <a:cubicBezTo>
                  <a:pt x="24" y="44"/>
                  <a:pt x="23" y="37"/>
                  <a:pt x="27" y="32"/>
                </a:cubicBezTo>
                <a:cubicBezTo>
                  <a:pt x="31" y="27"/>
                  <a:pt x="38" y="27"/>
                  <a:pt x="43" y="31"/>
                </a:cubicBezTo>
                <a:cubicBezTo>
                  <a:pt x="165" y="132"/>
                  <a:pt x="165" y="132"/>
                  <a:pt x="165" y="132"/>
                </a:cubicBezTo>
                <a:cubicBezTo>
                  <a:pt x="288" y="31"/>
                  <a:pt x="288" y="31"/>
                  <a:pt x="288" y="31"/>
                </a:cubicBezTo>
                <a:cubicBezTo>
                  <a:pt x="292" y="27"/>
                  <a:pt x="300" y="27"/>
                  <a:pt x="303" y="32"/>
                </a:cubicBezTo>
                <a:cubicBezTo>
                  <a:pt x="307" y="37"/>
                  <a:pt x="307" y="44"/>
                  <a:pt x="302" y="48"/>
                </a:cubicBezTo>
                <a:cubicBezTo>
                  <a:pt x="227" y="110"/>
                  <a:pt x="227" y="110"/>
                  <a:pt x="227" y="110"/>
                </a:cubicBezTo>
                <a:cubicBezTo>
                  <a:pt x="302" y="171"/>
                  <a:pt x="302" y="171"/>
                  <a:pt x="302" y="171"/>
                </a:cubicBezTo>
                <a:cubicBezTo>
                  <a:pt x="307" y="175"/>
                  <a:pt x="307" y="182"/>
                  <a:pt x="303" y="187"/>
                </a:cubicBezTo>
                <a:cubicBezTo>
                  <a:pt x="301" y="189"/>
                  <a:pt x="298" y="191"/>
                  <a:pt x="295" y="191"/>
                </a:cubicBezTo>
                <a:cubicBezTo>
                  <a:pt x="292" y="191"/>
                  <a:pt x="290" y="190"/>
                  <a:pt x="288" y="188"/>
                </a:cubicBezTo>
                <a:cubicBezTo>
                  <a:pt x="210" y="124"/>
                  <a:pt x="210" y="124"/>
                  <a:pt x="210" y="124"/>
                </a:cubicBezTo>
                <a:cubicBezTo>
                  <a:pt x="172" y="155"/>
                  <a:pt x="172" y="155"/>
                  <a:pt x="172" y="155"/>
                </a:cubicBezTo>
                <a:cubicBezTo>
                  <a:pt x="170" y="157"/>
                  <a:pt x="168" y="158"/>
                  <a:pt x="165" y="158"/>
                </a:cubicBezTo>
                <a:cubicBezTo>
                  <a:pt x="163" y="158"/>
                  <a:pt x="160" y="157"/>
                  <a:pt x="158" y="155"/>
                </a:cubicBezTo>
                <a:cubicBezTo>
                  <a:pt x="120" y="124"/>
                  <a:pt x="120" y="124"/>
                  <a:pt x="120" y="124"/>
                </a:cubicBezTo>
                <a:cubicBezTo>
                  <a:pt x="43" y="188"/>
                  <a:pt x="43" y="188"/>
                  <a:pt x="43" y="188"/>
                </a:cubicBezTo>
                <a:cubicBezTo>
                  <a:pt x="38" y="192"/>
                  <a:pt x="31" y="191"/>
                  <a:pt x="27" y="187"/>
                </a:cubicBezTo>
                <a:cubicBezTo>
                  <a:pt x="23" y="182"/>
                  <a:pt x="24" y="175"/>
                  <a:pt x="29" y="171"/>
                </a:cubicBezTo>
                <a:cubicBezTo>
                  <a:pt x="103" y="110"/>
                  <a:pt x="103" y="110"/>
                  <a:pt x="103" y="110"/>
                </a:cubicBezTo>
                <a:cubicBezTo>
                  <a:pt x="29" y="48"/>
                  <a:pt x="29" y="48"/>
                  <a:pt x="29" y="4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pPr algn="r"/>
            <a:endParaRPr lang="en-US" sz="900"/>
          </a:p>
        </p:txBody>
      </p:sp>
      <p:grpSp>
        <p:nvGrpSpPr>
          <p:cNvPr id="16" name="Group 15"/>
          <p:cNvGrpSpPr/>
          <p:nvPr/>
        </p:nvGrpSpPr>
        <p:grpSpPr>
          <a:xfrm>
            <a:off x="8422707" y="1790486"/>
            <a:ext cx="1235642" cy="571770"/>
            <a:chOff x="3097213" y="7826376"/>
            <a:chExt cx="1022350" cy="473075"/>
          </a:xfrm>
        </p:grpSpPr>
        <p:sp>
          <p:nvSpPr>
            <p:cNvPr id="17" name="Freeform 188"/>
            <p:cNvSpPr>
              <a:spLocks noEditPoints="1"/>
            </p:cNvSpPr>
            <p:nvPr/>
          </p:nvSpPr>
          <p:spPr bwMode="auto">
            <a:xfrm>
              <a:off x="3097213" y="7826376"/>
              <a:ext cx="1022350" cy="473075"/>
            </a:xfrm>
            <a:custGeom>
              <a:avLst/>
              <a:gdLst>
                <a:gd name="T0" fmla="*/ 0 w 333"/>
                <a:gd name="T1" fmla="*/ 77 h 154"/>
                <a:gd name="T2" fmla="*/ 78 w 333"/>
                <a:gd name="T3" fmla="*/ 154 h 154"/>
                <a:gd name="T4" fmla="*/ 153 w 333"/>
                <a:gd name="T5" fmla="*/ 95 h 154"/>
                <a:gd name="T6" fmla="*/ 181 w 333"/>
                <a:gd name="T7" fmla="*/ 95 h 154"/>
                <a:gd name="T8" fmla="*/ 256 w 333"/>
                <a:gd name="T9" fmla="*/ 154 h 154"/>
                <a:gd name="T10" fmla="*/ 333 w 333"/>
                <a:gd name="T11" fmla="*/ 77 h 154"/>
                <a:gd name="T12" fmla="*/ 256 w 333"/>
                <a:gd name="T13" fmla="*/ 0 h 154"/>
                <a:gd name="T14" fmla="*/ 256 w 333"/>
                <a:gd name="T15" fmla="*/ 0 h 154"/>
                <a:gd name="T16" fmla="*/ 75 w 333"/>
                <a:gd name="T17" fmla="*/ 0 h 154"/>
                <a:gd name="T18" fmla="*/ 75 w 333"/>
                <a:gd name="T19" fmla="*/ 0 h 154"/>
                <a:gd name="T20" fmla="*/ 0 w 333"/>
                <a:gd name="T21" fmla="*/ 77 h 154"/>
                <a:gd name="T22" fmla="*/ 256 w 333"/>
                <a:gd name="T23" fmla="*/ 27 h 154"/>
                <a:gd name="T24" fmla="*/ 306 w 333"/>
                <a:gd name="T25" fmla="*/ 77 h 154"/>
                <a:gd name="T26" fmla="*/ 256 w 333"/>
                <a:gd name="T27" fmla="*/ 127 h 154"/>
                <a:gd name="T28" fmla="*/ 206 w 333"/>
                <a:gd name="T29" fmla="*/ 77 h 154"/>
                <a:gd name="T30" fmla="*/ 256 w 333"/>
                <a:gd name="T31" fmla="*/ 27 h 154"/>
                <a:gd name="T32" fmla="*/ 78 w 333"/>
                <a:gd name="T33" fmla="*/ 27 h 154"/>
                <a:gd name="T34" fmla="*/ 128 w 333"/>
                <a:gd name="T35" fmla="*/ 77 h 154"/>
                <a:gd name="T36" fmla="*/ 78 w 333"/>
                <a:gd name="T37" fmla="*/ 127 h 154"/>
                <a:gd name="T38" fmla="*/ 28 w 333"/>
                <a:gd name="T39" fmla="*/ 77 h 154"/>
                <a:gd name="T40" fmla="*/ 78 w 333"/>
                <a:gd name="T41" fmla="*/ 27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3" h="154">
                  <a:moveTo>
                    <a:pt x="0" y="77"/>
                  </a:moveTo>
                  <a:cubicBezTo>
                    <a:pt x="0" y="120"/>
                    <a:pt x="35" y="154"/>
                    <a:pt x="78" y="154"/>
                  </a:cubicBezTo>
                  <a:cubicBezTo>
                    <a:pt x="114" y="154"/>
                    <a:pt x="145" y="129"/>
                    <a:pt x="153" y="95"/>
                  </a:cubicBezTo>
                  <a:cubicBezTo>
                    <a:pt x="181" y="95"/>
                    <a:pt x="181" y="95"/>
                    <a:pt x="181" y="95"/>
                  </a:cubicBezTo>
                  <a:cubicBezTo>
                    <a:pt x="189" y="129"/>
                    <a:pt x="219" y="154"/>
                    <a:pt x="256" y="154"/>
                  </a:cubicBezTo>
                  <a:cubicBezTo>
                    <a:pt x="298" y="154"/>
                    <a:pt x="333" y="120"/>
                    <a:pt x="333" y="77"/>
                  </a:cubicBezTo>
                  <a:cubicBezTo>
                    <a:pt x="333" y="35"/>
                    <a:pt x="298" y="0"/>
                    <a:pt x="256" y="0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35" y="1"/>
                    <a:pt x="0" y="35"/>
                    <a:pt x="0" y="77"/>
                  </a:cubicBezTo>
                  <a:close/>
                  <a:moveTo>
                    <a:pt x="256" y="27"/>
                  </a:moveTo>
                  <a:cubicBezTo>
                    <a:pt x="283" y="27"/>
                    <a:pt x="306" y="50"/>
                    <a:pt x="306" y="77"/>
                  </a:cubicBezTo>
                  <a:cubicBezTo>
                    <a:pt x="306" y="105"/>
                    <a:pt x="283" y="127"/>
                    <a:pt x="256" y="127"/>
                  </a:cubicBezTo>
                  <a:cubicBezTo>
                    <a:pt x="228" y="127"/>
                    <a:pt x="206" y="105"/>
                    <a:pt x="206" y="77"/>
                  </a:cubicBezTo>
                  <a:cubicBezTo>
                    <a:pt x="206" y="50"/>
                    <a:pt x="228" y="27"/>
                    <a:pt x="256" y="27"/>
                  </a:cubicBezTo>
                  <a:close/>
                  <a:moveTo>
                    <a:pt x="78" y="27"/>
                  </a:moveTo>
                  <a:cubicBezTo>
                    <a:pt x="105" y="27"/>
                    <a:pt x="128" y="50"/>
                    <a:pt x="128" y="77"/>
                  </a:cubicBezTo>
                  <a:cubicBezTo>
                    <a:pt x="128" y="105"/>
                    <a:pt x="105" y="127"/>
                    <a:pt x="78" y="127"/>
                  </a:cubicBezTo>
                  <a:cubicBezTo>
                    <a:pt x="50" y="127"/>
                    <a:pt x="28" y="105"/>
                    <a:pt x="28" y="77"/>
                  </a:cubicBezTo>
                  <a:cubicBezTo>
                    <a:pt x="28" y="50"/>
                    <a:pt x="50" y="27"/>
                    <a:pt x="78" y="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8" name="Freeform 189"/>
            <p:cNvSpPr>
              <a:spLocks/>
            </p:cNvSpPr>
            <p:nvPr/>
          </p:nvSpPr>
          <p:spPr bwMode="auto">
            <a:xfrm>
              <a:off x="3225800" y="7951788"/>
              <a:ext cx="134937" cy="131763"/>
            </a:xfrm>
            <a:custGeom>
              <a:avLst/>
              <a:gdLst>
                <a:gd name="T0" fmla="*/ 10 w 44"/>
                <a:gd name="T1" fmla="*/ 43 h 43"/>
                <a:gd name="T2" fmla="*/ 20 w 44"/>
                <a:gd name="T3" fmla="*/ 34 h 43"/>
                <a:gd name="T4" fmla="*/ 34 w 44"/>
                <a:gd name="T5" fmla="*/ 19 h 43"/>
                <a:gd name="T6" fmla="*/ 44 w 44"/>
                <a:gd name="T7" fmla="*/ 9 h 43"/>
                <a:gd name="T8" fmla="*/ 34 w 44"/>
                <a:gd name="T9" fmla="*/ 0 h 43"/>
                <a:gd name="T10" fmla="*/ 0 w 44"/>
                <a:gd name="T11" fmla="*/ 34 h 43"/>
                <a:gd name="T12" fmla="*/ 10 w 44"/>
                <a:gd name="T1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43">
                  <a:moveTo>
                    <a:pt x="10" y="43"/>
                  </a:moveTo>
                  <a:cubicBezTo>
                    <a:pt x="15" y="43"/>
                    <a:pt x="20" y="39"/>
                    <a:pt x="20" y="34"/>
                  </a:cubicBezTo>
                  <a:cubicBezTo>
                    <a:pt x="20" y="25"/>
                    <a:pt x="26" y="19"/>
                    <a:pt x="34" y="19"/>
                  </a:cubicBezTo>
                  <a:cubicBezTo>
                    <a:pt x="40" y="19"/>
                    <a:pt x="44" y="14"/>
                    <a:pt x="44" y="9"/>
                  </a:cubicBezTo>
                  <a:cubicBezTo>
                    <a:pt x="44" y="4"/>
                    <a:pt x="40" y="0"/>
                    <a:pt x="34" y="0"/>
                  </a:cubicBezTo>
                  <a:cubicBezTo>
                    <a:pt x="16" y="0"/>
                    <a:pt x="0" y="15"/>
                    <a:pt x="0" y="34"/>
                  </a:cubicBezTo>
                  <a:cubicBezTo>
                    <a:pt x="0" y="39"/>
                    <a:pt x="5" y="43"/>
                    <a:pt x="10" y="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9" name="Freeform 190"/>
            <p:cNvSpPr>
              <a:spLocks/>
            </p:cNvSpPr>
            <p:nvPr/>
          </p:nvSpPr>
          <p:spPr bwMode="auto">
            <a:xfrm>
              <a:off x="3770313" y="7951788"/>
              <a:ext cx="134937" cy="131763"/>
            </a:xfrm>
            <a:custGeom>
              <a:avLst/>
              <a:gdLst>
                <a:gd name="T0" fmla="*/ 10 w 44"/>
                <a:gd name="T1" fmla="*/ 43 h 43"/>
                <a:gd name="T2" fmla="*/ 19 w 44"/>
                <a:gd name="T3" fmla="*/ 34 h 43"/>
                <a:gd name="T4" fmla="*/ 34 w 44"/>
                <a:gd name="T5" fmla="*/ 19 h 43"/>
                <a:gd name="T6" fmla="*/ 44 w 44"/>
                <a:gd name="T7" fmla="*/ 9 h 43"/>
                <a:gd name="T8" fmla="*/ 34 w 44"/>
                <a:gd name="T9" fmla="*/ 0 h 43"/>
                <a:gd name="T10" fmla="*/ 0 w 44"/>
                <a:gd name="T11" fmla="*/ 34 h 43"/>
                <a:gd name="T12" fmla="*/ 10 w 44"/>
                <a:gd name="T1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43">
                  <a:moveTo>
                    <a:pt x="10" y="43"/>
                  </a:moveTo>
                  <a:cubicBezTo>
                    <a:pt x="15" y="43"/>
                    <a:pt x="19" y="39"/>
                    <a:pt x="19" y="34"/>
                  </a:cubicBezTo>
                  <a:cubicBezTo>
                    <a:pt x="19" y="25"/>
                    <a:pt x="26" y="19"/>
                    <a:pt x="34" y="19"/>
                  </a:cubicBezTo>
                  <a:cubicBezTo>
                    <a:pt x="39" y="19"/>
                    <a:pt x="44" y="14"/>
                    <a:pt x="44" y="9"/>
                  </a:cubicBezTo>
                  <a:cubicBezTo>
                    <a:pt x="44" y="4"/>
                    <a:pt x="39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39"/>
                    <a:pt x="4" y="43"/>
                    <a:pt x="10" y="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218310" y="5195362"/>
            <a:ext cx="295914" cy="239810"/>
            <a:chOff x="12530138" y="-3922713"/>
            <a:chExt cx="946150" cy="766763"/>
          </a:xfrm>
        </p:grpSpPr>
        <p:sp>
          <p:nvSpPr>
            <p:cNvPr id="21" name="Freeform 352"/>
            <p:cNvSpPr>
              <a:spLocks/>
            </p:cNvSpPr>
            <p:nvPr/>
          </p:nvSpPr>
          <p:spPr bwMode="auto">
            <a:xfrm>
              <a:off x="12530138" y="-3741738"/>
              <a:ext cx="682625" cy="585788"/>
            </a:xfrm>
            <a:custGeom>
              <a:avLst/>
              <a:gdLst>
                <a:gd name="T0" fmla="*/ 135 w 430"/>
                <a:gd name="T1" fmla="*/ 201 h 369"/>
                <a:gd name="T2" fmla="*/ 135 w 430"/>
                <a:gd name="T3" fmla="*/ 186 h 369"/>
                <a:gd name="T4" fmla="*/ 135 w 430"/>
                <a:gd name="T5" fmla="*/ 0 h 369"/>
                <a:gd name="T6" fmla="*/ 0 w 430"/>
                <a:gd name="T7" fmla="*/ 0 h 369"/>
                <a:gd name="T8" fmla="*/ 0 w 430"/>
                <a:gd name="T9" fmla="*/ 286 h 369"/>
                <a:gd name="T10" fmla="*/ 45 w 430"/>
                <a:gd name="T11" fmla="*/ 286 h 369"/>
                <a:gd name="T12" fmla="*/ 45 w 430"/>
                <a:gd name="T13" fmla="*/ 369 h 369"/>
                <a:gd name="T14" fmla="*/ 121 w 430"/>
                <a:gd name="T15" fmla="*/ 286 h 369"/>
                <a:gd name="T16" fmla="*/ 430 w 430"/>
                <a:gd name="T17" fmla="*/ 286 h 369"/>
                <a:gd name="T18" fmla="*/ 430 w 430"/>
                <a:gd name="T19" fmla="*/ 201 h 369"/>
                <a:gd name="T20" fmla="*/ 149 w 430"/>
                <a:gd name="T21" fmla="*/ 201 h 369"/>
                <a:gd name="T22" fmla="*/ 135 w 430"/>
                <a:gd name="T23" fmla="*/ 201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30" h="369">
                  <a:moveTo>
                    <a:pt x="135" y="201"/>
                  </a:moveTo>
                  <a:lnTo>
                    <a:pt x="135" y="186"/>
                  </a:lnTo>
                  <a:lnTo>
                    <a:pt x="135" y="0"/>
                  </a:lnTo>
                  <a:lnTo>
                    <a:pt x="0" y="0"/>
                  </a:lnTo>
                  <a:lnTo>
                    <a:pt x="0" y="286"/>
                  </a:lnTo>
                  <a:lnTo>
                    <a:pt x="45" y="286"/>
                  </a:lnTo>
                  <a:lnTo>
                    <a:pt x="45" y="369"/>
                  </a:lnTo>
                  <a:lnTo>
                    <a:pt x="121" y="286"/>
                  </a:lnTo>
                  <a:lnTo>
                    <a:pt x="430" y="286"/>
                  </a:lnTo>
                  <a:lnTo>
                    <a:pt x="430" y="201"/>
                  </a:lnTo>
                  <a:lnTo>
                    <a:pt x="149" y="201"/>
                  </a:lnTo>
                  <a:lnTo>
                    <a:pt x="135" y="201"/>
                  </a:lnTo>
                  <a:close/>
                </a:path>
              </a:pathLst>
            </a:custGeom>
            <a:solidFill>
              <a:srgbClr val="0202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2" name="Freeform 353"/>
            <p:cNvSpPr>
              <a:spLocks/>
            </p:cNvSpPr>
            <p:nvPr/>
          </p:nvSpPr>
          <p:spPr bwMode="auto">
            <a:xfrm>
              <a:off x="12766675" y="-3922713"/>
              <a:ext cx="709613" cy="608013"/>
            </a:xfrm>
            <a:custGeom>
              <a:avLst/>
              <a:gdLst>
                <a:gd name="T0" fmla="*/ 0 w 447"/>
                <a:gd name="T1" fmla="*/ 114 h 383"/>
                <a:gd name="T2" fmla="*/ 0 w 447"/>
                <a:gd name="T3" fmla="*/ 300 h 383"/>
                <a:gd name="T4" fmla="*/ 281 w 447"/>
                <a:gd name="T5" fmla="*/ 300 h 383"/>
                <a:gd name="T6" fmla="*/ 322 w 447"/>
                <a:gd name="T7" fmla="*/ 300 h 383"/>
                <a:gd name="T8" fmla="*/ 402 w 447"/>
                <a:gd name="T9" fmla="*/ 383 h 383"/>
                <a:gd name="T10" fmla="*/ 402 w 447"/>
                <a:gd name="T11" fmla="*/ 300 h 383"/>
                <a:gd name="T12" fmla="*/ 447 w 447"/>
                <a:gd name="T13" fmla="*/ 300 h 383"/>
                <a:gd name="T14" fmla="*/ 447 w 447"/>
                <a:gd name="T15" fmla="*/ 0 h 383"/>
                <a:gd name="T16" fmla="*/ 0 w 447"/>
                <a:gd name="T17" fmla="*/ 0 h 383"/>
                <a:gd name="T18" fmla="*/ 0 w 447"/>
                <a:gd name="T19" fmla="*/ 114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7" h="383">
                  <a:moveTo>
                    <a:pt x="0" y="114"/>
                  </a:moveTo>
                  <a:lnTo>
                    <a:pt x="0" y="300"/>
                  </a:lnTo>
                  <a:lnTo>
                    <a:pt x="281" y="300"/>
                  </a:lnTo>
                  <a:lnTo>
                    <a:pt x="322" y="300"/>
                  </a:lnTo>
                  <a:lnTo>
                    <a:pt x="402" y="383"/>
                  </a:lnTo>
                  <a:lnTo>
                    <a:pt x="402" y="300"/>
                  </a:lnTo>
                  <a:lnTo>
                    <a:pt x="447" y="300"/>
                  </a:lnTo>
                  <a:lnTo>
                    <a:pt x="447" y="0"/>
                  </a:lnTo>
                  <a:lnTo>
                    <a:pt x="0" y="0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rgbClr val="0202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594703" y="2546244"/>
            <a:ext cx="2891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Looking For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64374" y="2885481"/>
            <a:ext cx="23523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6600" dirty="0" smtClean="0">
                <a:solidFill>
                  <a:schemeClr val="accent1"/>
                </a:solidFill>
                <a:latin typeface="+mj-lt"/>
              </a:rPr>
              <a:t>$906</a:t>
            </a:r>
            <a:endParaRPr lang="en-US" sz="48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523704" y="3754607"/>
            <a:ext cx="1033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Billion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707979" y="5117750"/>
            <a:ext cx="14076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Your Title</a:t>
            </a:r>
            <a:endParaRPr 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35005" y="4341991"/>
            <a:ext cx="173037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amet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consectetur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adipiscing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elit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endParaRPr lang="en-US" sz="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192954" y="5162921"/>
            <a:ext cx="173037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amet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consectetur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adipiscing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elit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endParaRPr lang="en-US" sz="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77307" y="4371711"/>
            <a:ext cx="173037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amet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consectetur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adipiscing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elit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endParaRPr lang="en-US" sz="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3845827" y="5232149"/>
            <a:ext cx="275881" cy="392700"/>
            <a:chOff x="15797213" y="9964738"/>
            <a:chExt cx="663575" cy="944563"/>
          </a:xfrm>
        </p:grpSpPr>
        <p:sp>
          <p:nvSpPr>
            <p:cNvPr id="32" name="Freeform 157"/>
            <p:cNvSpPr>
              <a:spLocks/>
            </p:cNvSpPr>
            <p:nvPr/>
          </p:nvSpPr>
          <p:spPr bwMode="auto">
            <a:xfrm>
              <a:off x="15855950" y="9964738"/>
              <a:ext cx="544512" cy="265113"/>
            </a:xfrm>
            <a:custGeom>
              <a:avLst/>
              <a:gdLst>
                <a:gd name="T0" fmla="*/ 112 w 177"/>
                <a:gd name="T1" fmla="*/ 17 h 86"/>
                <a:gd name="T2" fmla="*/ 94 w 177"/>
                <a:gd name="T3" fmla="*/ 0 h 86"/>
                <a:gd name="T4" fmla="*/ 84 w 177"/>
                <a:gd name="T5" fmla="*/ 0 h 86"/>
                <a:gd name="T6" fmla="*/ 66 w 177"/>
                <a:gd name="T7" fmla="*/ 17 h 86"/>
                <a:gd name="T8" fmla="*/ 66 w 177"/>
                <a:gd name="T9" fmla="*/ 26 h 86"/>
                <a:gd name="T10" fmla="*/ 34 w 177"/>
                <a:gd name="T11" fmla="*/ 26 h 86"/>
                <a:gd name="T12" fmla="*/ 34 w 177"/>
                <a:gd name="T13" fmla="*/ 17 h 86"/>
                <a:gd name="T14" fmla="*/ 17 w 177"/>
                <a:gd name="T15" fmla="*/ 0 h 86"/>
                <a:gd name="T16" fmla="*/ 0 w 177"/>
                <a:gd name="T17" fmla="*/ 18 h 86"/>
                <a:gd name="T18" fmla="*/ 0 w 177"/>
                <a:gd name="T19" fmla="*/ 68 h 86"/>
                <a:gd name="T20" fmla="*/ 19 w 177"/>
                <a:gd name="T21" fmla="*/ 86 h 86"/>
                <a:gd name="T22" fmla="*/ 159 w 177"/>
                <a:gd name="T23" fmla="*/ 86 h 86"/>
                <a:gd name="T24" fmla="*/ 177 w 177"/>
                <a:gd name="T25" fmla="*/ 68 h 86"/>
                <a:gd name="T26" fmla="*/ 177 w 177"/>
                <a:gd name="T27" fmla="*/ 18 h 86"/>
                <a:gd name="T28" fmla="*/ 160 w 177"/>
                <a:gd name="T29" fmla="*/ 0 h 86"/>
                <a:gd name="T30" fmla="*/ 144 w 177"/>
                <a:gd name="T31" fmla="*/ 17 h 86"/>
                <a:gd name="T32" fmla="*/ 144 w 177"/>
                <a:gd name="T33" fmla="*/ 26 h 86"/>
                <a:gd name="T34" fmla="*/ 112 w 177"/>
                <a:gd name="T35" fmla="*/ 26 h 86"/>
                <a:gd name="T36" fmla="*/ 112 w 177"/>
                <a:gd name="T37" fmla="*/ 1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7" h="86">
                  <a:moveTo>
                    <a:pt x="112" y="17"/>
                  </a:moveTo>
                  <a:cubicBezTo>
                    <a:pt x="112" y="8"/>
                    <a:pt x="104" y="0"/>
                    <a:pt x="9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74" y="0"/>
                    <a:pt x="66" y="8"/>
                    <a:pt x="66" y="17"/>
                  </a:cubicBezTo>
                  <a:cubicBezTo>
                    <a:pt x="66" y="20"/>
                    <a:pt x="66" y="24"/>
                    <a:pt x="66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4"/>
                    <a:pt x="34" y="21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78"/>
                    <a:pt x="9" y="86"/>
                    <a:pt x="19" y="86"/>
                  </a:cubicBezTo>
                  <a:cubicBezTo>
                    <a:pt x="159" y="86"/>
                    <a:pt x="159" y="86"/>
                    <a:pt x="159" y="86"/>
                  </a:cubicBezTo>
                  <a:cubicBezTo>
                    <a:pt x="169" y="86"/>
                    <a:pt x="177" y="78"/>
                    <a:pt x="177" y="68"/>
                  </a:cubicBezTo>
                  <a:cubicBezTo>
                    <a:pt x="177" y="18"/>
                    <a:pt x="177" y="18"/>
                    <a:pt x="177" y="18"/>
                  </a:cubicBezTo>
                  <a:cubicBezTo>
                    <a:pt x="177" y="8"/>
                    <a:pt x="169" y="0"/>
                    <a:pt x="160" y="0"/>
                  </a:cubicBezTo>
                  <a:cubicBezTo>
                    <a:pt x="151" y="0"/>
                    <a:pt x="144" y="8"/>
                    <a:pt x="144" y="17"/>
                  </a:cubicBezTo>
                  <a:cubicBezTo>
                    <a:pt x="144" y="21"/>
                    <a:pt x="144" y="24"/>
                    <a:pt x="144" y="26"/>
                  </a:cubicBezTo>
                  <a:cubicBezTo>
                    <a:pt x="112" y="26"/>
                    <a:pt x="112" y="26"/>
                    <a:pt x="112" y="26"/>
                  </a:cubicBezTo>
                  <a:cubicBezTo>
                    <a:pt x="112" y="24"/>
                    <a:pt x="112" y="20"/>
                    <a:pt x="112" y="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33" name="Freeform 158"/>
            <p:cNvSpPr>
              <a:spLocks/>
            </p:cNvSpPr>
            <p:nvPr/>
          </p:nvSpPr>
          <p:spPr bwMode="auto">
            <a:xfrm>
              <a:off x="15797213" y="10293351"/>
              <a:ext cx="663575" cy="615950"/>
            </a:xfrm>
            <a:custGeom>
              <a:avLst/>
              <a:gdLst>
                <a:gd name="T0" fmla="*/ 0 w 216"/>
                <a:gd name="T1" fmla="*/ 170 h 200"/>
                <a:gd name="T2" fmla="*/ 29 w 216"/>
                <a:gd name="T3" fmla="*/ 200 h 200"/>
                <a:gd name="T4" fmla="*/ 187 w 216"/>
                <a:gd name="T5" fmla="*/ 200 h 200"/>
                <a:gd name="T6" fmla="*/ 216 w 216"/>
                <a:gd name="T7" fmla="*/ 170 h 200"/>
                <a:gd name="T8" fmla="*/ 200 w 216"/>
                <a:gd name="T9" fmla="*/ 144 h 200"/>
                <a:gd name="T10" fmla="*/ 202 w 216"/>
                <a:gd name="T11" fmla="*/ 134 h 200"/>
                <a:gd name="T12" fmla="*/ 181 w 216"/>
                <a:gd name="T13" fmla="*/ 109 h 200"/>
                <a:gd name="T14" fmla="*/ 169 w 216"/>
                <a:gd name="T15" fmla="*/ 14 h 200"/>
                <a:gd name="T16" fmla="*/ 153 w 216"/>
                <a:gd name="T17" fmla="*/ 0 h 200"/>
                <a:gd name="T18" fmla="*/ 63 w 216"/>
                <a:gd name="T19" fmla="*/ 0 h 200"/>
                <a:gd name="T20" fmla="*/ 47 w 216"/>
                <a:gd name="T21" fmla="*/ 14 h 200"/>
                <a:gd name="T22" fmla="*/ 35 w 216"/>
                <a:gd name="T23" fmla="*/ 109 h 200"/>
                <a:gd name="T24" fmla="*/ 14 w 216"/>
                <a:gd name="T25" fmla="*/ 134 h 200"/>
                <a:gd name="T26" fmla="*/ 16 w 216"/>
                <a:gd name="T27" fmla="*/ 144 h 200"/>
                <a:gd name="T28" fmla="*/ 0 w 216"/>
                <a:gd name="T29" fmla="*/ 17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6" h="200">
                  <a:moveTo>
                    <a:pt x="0" y="170"/>
                  </a:moveTo>
                  <a:cubicBezTo>
                    <a:pt x="0" y="187"/>
                    <a:pt x="13" y="200"/>
                    <a:pt x="29" y="200"/>
                  </a:cubicBezTo>
                  <a:cubicBezTo>
                    <a:pt x="187" y="200"/>
                    <a:pt x="187" y="200"/>
                    <a:pt x="187" y="200"/>
                  </a:cubicBezTo>
                  <a:cubicBezTo>
                    <a:pt x="203" y="200"/>
                    <a:pt x="216" y="187"/>
                    <a:pt x="216" y="170"/>
                  </a:cubicBezTo>
                  <a:cubicBezTo>
                    <a:pt x="216" y="159"/>
                    <a:pt x="210" y="149"/>
                    <a:pt x="200" y="144"/>
                  </a:cubicBezTo>
                  <a:cubicBezTo>
                    <a:pt x="202" y="141"/>
                    <a:pt x="202" y="138"/>
                    <a:pt x="202" y="134"/>
                  </a:cubicBezTo>
                  <a:cubicBezTo>
                    <a:pt x="202" y="122"/>
                    <a:pt x="193" y="111"/>
                    <a:pt x="181" y="109"/>
                  </a:cubicBezTo>
                  <a:cubicBezTo>
                    <a:pt x="169" y="14"/>
                    <a:pt x="169" y="14"/>
                    <a:pt x="169" y="14"/>
                  </a:cubicBezTo>
                  <a:cubicBezTo>
                    <a:pt x="168" y="6"/>
                    <a:pt x="160" y="0"/>
                    <a:pt x="153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55" y="0"/>
                    <a:pt x="48" y="6"/>
                    <a:pt x="47" y="14"/>
                  </a:cubicBezTo>
                  <a:cubicBezTo>
                    <a:pt x="35" y="109"/>
                    <a:pt x="35" y="109"/>
                    <a:pt x="35" y="109"/>
                  </a:cubicBezTo>
                  <a:cubicBezTo>
                    <a:pt x="23" y="111"/>
                    <a:pt x="14" y="122"/>
                    <a:pt x="14" y="134"/>
                  </a:cubicBezTo>
                  <a:cubicBezTo>
                    <a:pt x="14" y="138"/>
                    <a:pt x="14" y="141"/>
                    <a:pt x="16" y="144"/>
                  </a:cubicBezTo>
                  <a:cubicBezTo>
                    <a:pt x="6" y="149"/>
                    <a:pt x="0" y="159"/>
                    <a:pt x="0" y="1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80059" y="4379095"/>
            <a:ext cx="458701" cy="433622"/>
            <a:chOff x="10587038" y="12349163"/>
            <a:chExt cx="1103312" cy="1042988"/>
          </a:xfrm>
        </p:grpSpPr>
        <p:sp>
          <p:nvSpPr>
            <p:cNvPr id="35" name="Freeform 253"/>
            <p:cNvSpPr>
              <a:spLocks noEditPoints="1"/>
            </p:cNvSpPr>
            <p:nvPr/>
          </p:nvSpPr>
          <p:spPr bwMode="auto">
            <a:xfrm>
              <a:off x="10587038" y="12349163"/>
              <a:ext cx="1103312" cy="482600"/>
            </a:xfrm>
            <a:custGeom>
              <a:avLst/>
              <a:gdLst>
                <a:gd name="T0" fmla="*/ 342 w 359"/>
                <a:gd name="T1" fmla="*/ 0 h 157"/>
                <a:gd name="T2" fmla="*/ 18 w 359"/>
                <a:gd name="T3" fmla="*/ 0 h 157"/>
                <a:gd name="T4" fmla="*/ 0 w 359"/>
                <a:gd name="T5" fmla="*/ 17 h 157"/>
                <a:gd name="T6" fmla="*/ 0 w 359"/>
                <a:gd name="T7" fmla="*/ 113 h 157"/>
                <a:gd name="T8" fmla="*/ 18 w 359"/>
                <a:gd name="T9" fmla="*/ 130 h 157"/>
                <a:gd name="T10" fmla="*/ 48 w 359"/>
                <a:gd name="T11" fmla="*/ 130 h 157"/>
                <a:gd name="T12" fmla="*/ 48 w 359"/>
                <a:gd name="T13" fmla="*/ 151 h 157"/>
                <a:gd name="T14" fmla="*/ 52 w 359"/>
                <a:gd name="T15" fmla="*/ 156 h 157"/>
                <a:gd name="T16" fmla="*/ 58 w 359"/>
                <a:gd name="T17" fmla="*/ 156 h 157"/>
                <a:gd name="T18" fmla="*/ 98 w 359"/>
                <a:gd name="T19" fmla="*/ 130 h 157"/>
                <a:gd name="T20" fmla="*/ 154 w 359"/>
                <a:gd name="T21" fmla="*/ 130 h 157"/>
                <a:gd name="T22" fmla="*/ 154 w 359"/>
                <a:gd name="T23" fmla="*/ 151 h 157"/>
                <a:gd name="T24" fmla="*/ 158 w 359"/>
                <a:gd name="T25" fmla="*/ 156 h 157"/>
                <a:gd name="T26" fmla="*/ 164 w 359"/>
                <a:gd name="T27" fmla="*/ 156 h 157"/>
                <a:gd name="T28" fmla="*/ 204 w 359"/>
                <a:gd name="T29" fmla="*/ 130 h 157"/>
                <a:gd name="T30" fmla="*/ 260 w 359"/>
                <a:gd name="T31" fmla="*/ 130 h 157"/>
                <a:gd name="T32" fmla="*/ 301 w 359"/>
                <a:gd name="T33" fmla="*/ 156 h 157"/>
                <a:gd name="T34" fmla="*/ 304 w 359"/>
                <a:gd name="T35" fmla="*/ 157 h 157"/>
                <a:gd name="T36" fmla="*/ 307 w 359"/>
                <a:gd name="T37" fmla="*/ 156 h 157"/>
                <a:gd name="T38" fmla="*/ 310 w 359"/>
                <a:gd name="T39" fmla="*/ 151 h 157"/>
                <a:gd name="T40" fmla="*/ 310 w 359"/>
                <a:gd name="T41" fmla="*/ 130 h 157"/>
                <a:gd name="T42" fmla="*/ 342 w 359"/>
                <a:gd name="T43" fmla="*/ 130 h 157"/>
                <a:gd name="T44" fmla="*/ 359 w 359"/>
                <a:gd name="T45" fmla="*/ 113 h 157"/>
                <a:gd name="T46" fmla="*/ 359 w 359"/>
                <a:gd name="T47" fmla="*/ 17 h 157"/>
                <a:gd name="T48" fmla="*/ 342 w 359"/>
                <a:gd name="T49" fmla="*/ 0 h 157"/>
                <a:gd name="T50" fmla="*/ 347 w 359"/>
                <a:gd name="T51" fmla="*/ 113 h 157"/>
                <a:gd name="T52" fmla="*/ 342 w 359"/>
                <a:gd name="T53" fmla="*/ 118 h 157"/>
                <a:gd name="T54" fmla="*/ 304 w 359"/>
                <a:gd name="T55" fmla="*/ 118 h 157"/>
                <a:gd name="T56" fmla="*/ 298 w 359"/>
                <a:gd name="T57" fmla="*/ 124 h 157"/>
                <a:gd name="T58" fmla="*/ 298 w 359"/>
                <a:gd name="T59" fmla="*/ 139 h 157"/>
                <a:gd name="T60" fmla="*/ 265 w 359"/>
                <a:gd name="T61" fmla="*/ 119 h 157"/>
                <a:gd name="T62" fmla="*/ 262 w 359"/>
                <a:gd name="T63" fmla="*/ 118 h 157"/>
                <a:gd name="T64" fmla="*/ 203 w 359"/>
                <a:gd name="T65" fmla="*/ 118 h 157"/>
                <a:gd name="T66" fmla="*/ 199 w 359"/>
                <a:gd name="T67" fmla="*/ 119 h 157"/>
                <a:gd name="T68" fmla="*/ 167 w 359"/>
                <a:gd name="T69" fmla="*/ 139 h 157"/>
                <a:gd name="T70" fmla="*/ 167 w 359"/>
                <a:gd name="T71" fmla="*/ 124 h 157"/>
                <a:gd name="T72" fmla="*/ 161 w 359"/>
                <a:gd name="T73" fmla="*/ 118 h 157"/>
                <a:gd name="T74" fmla="*/ 97 w 359"/>
                <a:gd name="T75" fmla="*/ 118 h 157"/>
                <a:gd name="T76" fmla="*/ 93 w 359"/>
                <a:gd name="T77" fmla="*/ 119 h 157"/>
                <a:gd name="T78" fmla="*/ 61 w 359"/>
                <a:gd name="T79" fmla="*/ 139 h 157"/>
                <a:gd name="T80" fmla="*/ 61 w 359"/>
                <a:gd name="T81" fmla="*/ 124 h 157"/>
                <a:gd name="T82" fmla="*/ 55 w 359"/>
                <a:gd name="T83" fmla="*/ 118 h 157"/>
                <a:gd name="T84" fmla="*/ 18 w 359"/>
                <a:gd name="T85" fmla="*/ 118 h 157"/>
                <a:gd name="T86" fmla="*/ 12 w 359"/>
                <a:gd name="T87" fmla="*/ 113 h 157"/>
                <a:gd name="T88" fmla="*/ 12 w 359"/>
                <a:gd name="T89" fmla="*/ 17 h 157"/>
                <a:gd name="T90" fmla="*/ 18 w 359"/>
                <a:gd name="T91" fmla="*/ 12 h 157"/>
                <a:gd name="T92" fmla="*/ 342 w 359"/>
                <a:gd name="T93" fmla="*/ 12 h 157"/>
                <a:gd name="T94" fmla="*/ 347 w 359"/>
                <a:gd name="T95" fmla="*/ 17 h 157"/>
                <a:gd name="T96" fmla="*/ 347 w 359"/>
                <a:gd name="T97" fmla="*/ 11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59" h="157">
                  <a:moveTo>
                    <a:pt x="342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22"/>
                    <a:pt x="8" y="130"/>
                    <a:pt x="18" y="130"/>
                  </a:cubicBezTo>
                  <a:cubicBezTo>
                    <a:pt x="48" y="130"/>
                    <a:pt x="48" y="130"/>
                    <a:pt x="48" y="130"/>
                  </a:cubicBezTo>
                  <a:cubicBezTo>
                    <a:pt x="48" y="151"/>
                    <a:pt x="48" y="151"/>
                    <a:pt x="48" y="151"/>
                  </a:cubicBezTo>
                  <a:cubicBezTo>
                    <a:pt x="48" y="153"/>
                    <a:pt x="50" y="155"/>
                    <a:pt x="52" y="156"/>
                  </a:cubicBezTo>
                  <a:cubicBezTo>
                    <a:pt x="54" y="157"/>
                    <a:pt x="56" y="157"/>
                    <a:pt x="58" y="156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154" y="130"/>
                    <a:pt x="154" y="130"/>
                    <a:pt x="154" y="130"/>
                  </a:cubicBezTo>
                  <a:cubicBezTo>
                    <a:pt x="154" y="151"/>
                    <a:pt x="154" y="151"/>
                    <a:pt x="154" y="151"/>
                  </a:cubicBezTo>
                  <a:cubicBezTo>
                    <a:pt x="154" y="153"/>
                    <a:pt x="156" y="155"/>
                    <a:pt x="158" y="156"/>
                  </a:cubicBezTo>
                  <a:cubicBezTo>
                    <a:pt x="160" y="157"/>
                    <a:pt x="162" y="157"/>
                    <a:pt x="164" y="156"/>
                  </a:cubicBezTo>
                  <a:cubicBezTo>
                    <a:pt x="204" y="130"/>
                    <a:pt x="204" y="130"/>
                    <a:pt x="204" y="130"/>
                  </a:cubicBezTo>
                  <a:cubicBezTo>
                    <a:pt x="260" y="130"/>
                    <a:pt x="260" y="130"/>
                    <a:pt x="260" y="130"/>
                  </a:cubicBezTo>
                  <a:cubicBezTo>
                    <a:pt x="301" y="156"/>
                    <a:pt x="301" y="156"/>
                    <a:pt x="301" y="156"/>
                  </a:cubicBezTo>
                  <a:cubicBezTo>
                    <a:pt x="302" y="157"/>
                    <a:pt x="303" y="157"/>
                    <a:pt x="304" y="157"/>
                  </a:cubicBezTo>
                  <a:cubicBezTo>
                    <a:pt x="305" y="157"/>
                    <a:pt x="306" y="157"/>
                    <a:pt x="307" y="156"/>
                  </a:cubicBezTo>
                  <a:cubicBezTo>
                    <a:pt x="309" y="155"/>
                    <a:pt x="310" y="153"/>
                    <a:pt x="310" y="151"/>
                  </a:cubicBezTo>
                  <a:cubicBezTo>
                    <a:pt x="310" y="130"/>
                    <a:pt x="310" y="130"/>
                    <a:pt x="310" y="130"/>
                  </a:cubicBezTo>
                  <a:cubicBezTo>
                    <a:pt x="342" y="130"/>
                    <a:pt x="342" y="130"/>
                    <a:pt x="342" y="130"/>
                  </a:cubicBezTo>
                  <a:cubicBezTo>
                    <a:pt x="351" y="130"/>
                    <a:pt x="359" y="122"/>
                    <a:pt x="359" y="113"/>
                  </a:cubicBezTo>
                  <a:cubicBezTo>
                    <a:pt x="359" y="17"/>
                    <a:pt x="359" y="17"/>
                    <a:pt x="359" y="17"/>
                  </a:cubicBezTo>
                  <a:cubicBezTo>
                    <a:pt x="359" y="8"/>
                    <a:pt x="351" y="0"/>
                    <a:pt x="342" y="0"/>
                  </a:cubicBezTo>
                  <a:close/>
                  <a:moveTo>
                    <a:pt x="347" y="113"/>
                  </a:moveTo>
                  <a:cubicBezTo>
                    <a:pt x="347" y="115"/>
                    <a:pt x="345" y="118"/>
                    <a:pt x="342" y="118"/>
                  </a:cubicBezTo>
                  <a:cubicBezTo>
                    <a:pt x="304" y="118"/>
                    <a:pt x="304" y="118"/>
                    <a:pt x="304" y="118"/>
                  </a:cubicBezTo>
                  <a:cubicBezTo>
                    <a:pt x="300" y="118"/>
                    <a:pt x="298" y="121"/>
                    <a:pt x="298" y="124"/>
                  </a:cubicBezTo>
                  <a:cubicBezTo>
                    <a:pt x="298" y="139"/>
                    <a:pt x="298" y="139"/>
                    <a:pt x="298" y="139"/>
                  </a:cubicBezTo>
                  <a:cubicBezTo>
                    <a:pt x="265" y="119"/>
                    <a:pt x="265" y="119"/>
                    <a:pt x="265" y="119"/>
                  </a:cubicBezTo>
                  <a:cubicBezTo>
                    <a:pt x="264" y="118"/>
                    <a:pt x="263" y="118"/>
                    <a:pt x="262" y="118"/>
                  </a:cubicBezTo>
                  <a:cubicBezTo>
                    <a:pt x="203" y="118"/>
                    <a:pt x="203" y="118"/>
                    <a:pt x="203" y="118"/>
                  </a:cubicBezTo>
                  <a:cubicBezTo>
                    <a:pt x="201" y="118"/>
                    <a:pt x="200" y="118"/>
                    <a:pt x="199" y="119"/>
                  </a:cubicBezTo>
                  <a:cubicBezTo>
                    <a:pt x="167" y="139"/>
                    <a:pt x="167" y="139"/>
                    <a:pt x="167" y="139"/>
                  </a:cubicBezTo>
                  <a:cubicBezTo>
                    <a:pt x="167" y="124"/>
                    <a:pt x="167" y="124"/>
                    <a:pt x="167" y="124"/>
                  </a:cubicBezTo>
                  <a:cubicBezTo>
                    <a:pt x="167" y="121"/>
                    <a:pt x="164" y="118"/>
                    <a:pt x="161" y="118"/>
                  </a:cubicBezTo>
                  <a:cubicBezTo>
                    <a:pt x="97" y="118"/>
                    <a:pt x="97" y="118"/>
                    <a:pt x="97" y="118"/>
                  </a:cubicBezTo>
                  <a:cubicBezTo>
                    <a:pt x="95" y="118"/>
                    <a:pt x="94" y="118"/>
                    <a:pt x="93" y="119"/>
                  </a:cubicBezTo>
                  <a:cubicBezTo>
                    <a:pt x="61" y="139"/>
                    <a:pt x="61" y="139"/>
                    <a:pt x="61" y="139"/>
                  </a:cubicBezTo>
                  <a:cubicBezTo>
                    <a:pt x="61" y="124"/>
                    <a:pt x="61" y="124"/>
                    <a:pt x="61" y="124"/>
                  </a:cubicBezTo>
                  <a:cubicBezTo>
                    <a:pt x="61" y="121"/>
                    <a:pt x="58" y="118"/>
                    <a:pt x="55" y="118"/>
                  </a:cubicBezTo>
                  <a:cubicBezTo>
                    <a:pt x="18" y="118"/>
                    <a:pt x="18" y="118"/>
                    <a:pt x="18" y="118"/>
                  </a:cubicBezTo>
                  <a:cubicBezTo>
                    <a:pt x="15" y="118"/>
                    <a:pt x="12" y="115"/>
                    <a:pt x="12" y="113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4"/>
                    <a:pt x="15" y="12"/>
                    <a:pt x="18" y="12"/>
                  </a:cubicBezTo>
                  <a:cubicBezTo>
                    <a:pt x="342" y="12"/>
                    <a:pt x="342" y="12"/>
                    <a:pt x="342" y="12"/>
                  </a:cubicBezTo>
                  <a:cubicBezTo>
                    <a:pt x="345" y="12"/>
                    <a:pt x="347" y="14"/>
                    <a:pt x="347" y="17"/>
                  </a:cubicBezTo>
                  <a:lnTo>
                    <a:pt x="347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36" name="Freeform 254"/>
            <p:cNvSpPr>
              <a:spLocks noEditPoints="1"/>
            </p:cNvSpPr>
            <p:nvPr/>
          </p:nvSpPr>
          <p:spPr bwMode="auto">
            <a:xfrm>
              <a:off x="10614025" y="12873038"/>
              <a:ext cx="295275" cy="519113"/>
            </a:xfrm>
            <a:custGeom>
              <a:avLst/>
              <a:gdLst>
                <a:gd name="T0" fmla="*/ 71 w 96"/>
                <a:gd name="T1" fmla="*/ 85 h 169"/>
                <a:gd name="T2" fmla="*/ 93 w 96"/>
                <a:gd name="T3" fmla="*/ 45 h 169"/>
                <a:gd name="T4" fmla="*/ 48 w 96"/>
                <a:gd name="T5" fmla="*/ 0 h 169"/>
                <a:gd name="T6" fmla="*/ 2 w 96"/>
                <a:gd name="T7" fmla="*/ 45 h 169"/>
                <a:gd name="T8" fmla="*/ 24 w 96"/>
                <a:gd name="T9" fmla="*/ 85 h 169"/>
                <a:gd name="T10" fmla="*/ 0 w 96"/>
                <a:gd name="T11" fmla="*/ 127 h 169"/>
                <a:gd name="T12" fmla="*/ 0 w 96"/>
                <a:gd name="T13" fmla="*/ 163 h 169"/>
                <a:gd name="T14" fmla="*/ 6 w 96"/>
                <a:gd name="T15" fmla="*/ 169 h 169"/>
                <a:gd name="T16" fmla="*/ 90 w 96"/>
                <a:gd name="T17" fmla="*/ 169 h 169"/>
                <a:gd name="T18" fmla="*/ 96 w 96"/>
                <a:gd name="T19" fmla="*/ 163 h 169"/>
                <a:gd name="T20" fmla="*/ 96 w 96"/>
                <a:gd name="T21" fmla="*/ 127 h 169"/>
                <a:gd name="T22" fmla="*/ 71 w 96"/>
                <a:gd name="T23" fmla="*/ 85 h 169"/>
                <a:gd name="T24" fmla="*/ 14 w 96"/>
                <a:gd name="T25" fmla="*/ 45 h 169"/>
                <a:gd name="T26" fmla="*/ 48 w 96"/>
                <a:gd name="T27" fmla="*/ 12 h 169"/>
                <a:gd name="T28" fmla="*/ 81 w 96"/>
                <a:gd name="T29" fmla="*/ 45 h 169"/>
                <a:gd name="T30" fmla="*/ 48 w 96"/>
                <a:gd name="T31" fmla="*/ 79 h 169"/>
                <a:gd name="T32" fmla="*/ 14 w 96"/>
                <a:gd name="T33" fmla="*/ 45 h 169"/>
                <a:gd name="T34" fmla="*/ 83 w 96"/>
                <a:gd name="T35" fmla="*/ 157 h 169"/>
                <a:gd name="T36" fmla="*/ 83 w 96"/>
                <a:gd name="T37" fmla="*/ 157 h 169"/>
                <a:gd name="T38" fmla="*/ 12 w 96"/>
                <a:gd name="T39" fmla="*/ 157 h 169"/>
                <a:gd name="T40" fmla="*/ 12 w 96"/>
                <a:gd name="T41" fmla="*/ 127 h 169"/>
                <a:gd name="T42" fmla="*/ 48 w 96"/>
                <a:gd name="T43" fmla="*/ 91 h 169"/>
                <a:gd name="T44" fmla="*/ 83 w 96"/>
                <a:gd name="T45" fmla="*/ 127 h 169"/>
                <a:gd name="T46" fmla="*/ 83 w 96"/>
                <a:gd name="T47" fmla="*/ 15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6" h="169">
                  <a:moveTo>
                    <a:pt x="71" y="85"/>
                  </a:moveTo>
                  <a:cubicBezTo>
                    <a:pt x="84" y="77"/>
                    <a:pt x="93" y="62"/>
                    <a:pt x="93" y="45"/>
                  </a:cubicBezTo>
                  <a:cubicBezTo>
                    <a:pt x="93" y="20"/>
                    <a:pt x="73" y="0"/>
                    <a:pt x="48" y="0"/>
                  </a:cubicBezTo>
                  <a:cubicBezTo>
                    <a:pt x="22" y="0"/>
                    <a:pt x="2" y="20"/>
                    <a:pt x="2" y="45"/>
                  </a:cubicBezTo>
                  <a:cubicBezTo>
                    <a:pt x="2" y="62"/>
                    <a:pt x="11" y="77"/>
                    <a:pt x="24" y="85"/>
                  </a:cubicBezTo>
                  <a:cubicBezTo>
                    <a:pt x="10" y="93"/>
                    <a:pt x="0" y="109"/>
                    <a:pt x="0" y="127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6"/>
                    <a:pt x="2" y="169"/>
                    <a:pt x="6" y="169"/>
                  </a:cubicBezTo>
                  <a:cubicBezTo>
                    <a:pt x="90" y="169"/>
                    <a:pt x="90" y="169"/>
                    <a:pt x="90" y="169"/>
                  </a:cubicBezTo>
                  <a:cubicBezTo>
                    <a:pt x="93" y="169"/>
                    <a:pt x="96" y="166"/>
                    <a:pt x="96" y="163"/>
                  </a:cubicBezTo>
                  <a:cubicBezTo>
                    <a:pt x="96" y="127"/>
                    <a:pt x="96" y="127"/>
                    <a:pt x="96" y="127"/>
                  </a:cubicBezTo>
                  <a:cubicBezTo>
                    <a:pt x="96" y="109"/>
                    <a:pt x="86" y="93"/>
                    <a:pt x="71" y="85"/>
                  </a:cubicBezTo>
                  <a:close/>
                  <a:moveTo>
                    <a:pt x="14" y="45"/>
                  </a:moveTo>
                  <a:cubicBezTo>
                    <a:pt x="14" y="27"/>
                    <a:pt x="29" y="12"/>
                    <a:pt x="48" y="12"/>
                  </a:cubicBezTo>
                  <a:cubicBezTo>
                    <a:pt x="66" y="12"/>
                    <a:pt x="81" y="27"/>
                    <a:pt x="81" y="45"/>
                  </a:cubicBezTo>
                  <a:cubicBezTo>
                    <a:pt x="81" y="64"/>
                    <a:pt x="66" y="79"/>
                    <a:pt x="48" y="79"/>
                  </a:cubicBezTo>
                  <a:cubicBezTo>
                    <a:pt x="29" y="79"/>
                    <a:pt x="14" y="64"/>
                    <a:pt x="14" y="45"/>
                  </a:cubicBezTo>
                  <a:close/>
                  <a:moveTo>
                    <a:pt x="83" y="157"/>
                  </a:moveTo>
                  <a:cubicBezTo>
                    <a:pt x="83" y="157"/>
                    <a:pt x="83" y="157"/>
                    <a:pt x="83" y="157"/>
                  </a:cubicBezTo>
                  <a:cubicBezTo>
                    <a:pt x="12" y="157"/>
                    <a:pt x="12" y="157"/>
                    <a:pt x="12" y="157"/>
                  </a:cubicBezTo>
                  <a:cubicBezTo>
                    <a:pt x="12" y="127"/>
                    <a:pt x="12" y="127"/>
                    <a:pt x="12" y="127"/>
                  </a:cubicBezTo>
                  <a:cubicBezTo>
                    <a:pt x="12" y="107"/>
                    <a:pt x="28" y="91"/>
                    <a:pt x="48" y="91"/>
                  </a:cubicBezTo>
                  <a:cubicBezTo>
                    <a:pt x="67" y="91"/>
                    <a:pt x="83" y="107"/>
                    <a:pt x="83" y="127"/>
                  </a:cubicBezTo>
                  <a:cubicBezTo>
                    <a:pt x="83" y="157"/>
                    <a:pt x="83" y="157"/>
                    <a:pt x="83" y="15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37" name="Freeform 255"/>
            <p:cNvSpPr>
              <a:spLocks/>
            </p:cNvSpPr>
            <p:nvPr/>
          </p:nvSpPr>
          <p:spPr bwMode="auto">
            <a:xfrm>
              <a:off x="10691813" y="12982576"/>
              <a:ext cx="39687" cy="39688"/>
            </a:xfrm>
            <a:custGeom>
              <a:avLst/>
              <a:gdLst>
                <a:gd name="T0" fmla="*/ 12 w 13"/>
                <a:gd name="T1" fmla="*/ 4 h 13"/>
                <a:gd name="T2" fmla="*/ 6 w 13"/>
                <a:gd name="T3" fmla="*/ 0 h 13"/>
                <a:gd name="T4" fmla="*/ 0 w 13"/>
                <a:gd name="T5" fmla="*/ 4 h 13"/>
                <a:gd name="T6" fmla="*/ 2 w 13"/>
                <a:gd name="T7" fmla="*/ 11 h 13"/>
                <a:gd name="T8" fmla="*/ 10 w 13"/>
                <a:gd name="T9" fmla="*/ 11 h 13"/>
                <a:gd name="T10" fmla="*/ 12 w 13"/>
                <a:gd name="T11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3">
                  <a:moveTo>
                    <a:pt x="12" y="4"/>
                  </a:moveTo>
                  <a:cubicBezTo>
                    <a:pt x="11" y="2"/>
                    <a:pt x="9" y="0"/>
                    <a:pt x="6" y="0"/>
                  </a:cubicBezTo>
                  <a:cubicBezTo>
                    <a:pt x="4" y="0"/>
                    <a:pt x="1" y="2"/>
                    <a:pt x="0" y="4"/>
                  </a:cubicBezTo>
                  <a:cubicBezTo>
                    <a:pt x="0" y="7"/>
                    <a:pt x="0" y="10"/>
                    <a:pt x="2" y="11"/>
                  </a:cubicBezTo>
                  <a:cubicBezTo>
                    <a:pt x="5" y="13"/>
                    <a:pt x="7" y="13"/>
                    <a:pt x="10" y="11"/>
                  </a:cubicBezTo>
                  <a:cubicBezTo>
                    <a:pt x="12" y="10"/>
                    <a:pt x="13" y="7"/>
                    <a:pt x="12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38" name="Rectangle 256"/>
            <p:cNvSpPr>
              <a:spLocks noChangeArrowheads="1"/>
            </p:cNvSpPr>
            <p:nvPr/>
          </p:nvSpPr>
          <p:spPr bwMode="auto">
            <a:xfrm>
              <a:off x="10728325" y="12995276"/>
              <a:ext cx="1587" cy="15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39" name="Freeform 257"/>
            <p:cNvSpPr>
              <a:spLocks/>
            </p:cNvSpPr>
            <p:nvPr/>
          </p:nvSpPr>
          <p:spPr bwMode="auto">
            <a:xfrm>
              <a:off x="10728325" y="1299527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40" name="Freeform 258"/>
            <p:cNvSpPr>
              <a:spLocks/>
            </p:cNvSpPr>
            <p:nvPr/>
          </p:nvSpPr>
          <p:spPr bwMode="auto">
            <a:xfrm>
              <a:off x="10728325" y="1299527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41" name="Freeform 259"/>
            <p:cNvSpPr>
              <a:spLocks/>
            </p:cNvSpPr>
            <p:nvPr/>
          </p:nvSpPr>
          <p:spPr bwMode="auto">
            <a:xfrm>
              <a:off x="10829925" y="1299527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42" name="Rectangle 260"/>
            <p:cNvSpPr>
              <a:spLocks noChangeArrowheads="1"/>
            </p:cNvSpPr>
            <p:nvPr/>
          </p:nvSpPr>
          <p:spPr bwMode="auto">
            <a:xfrm>
              <a:off x="10829925" y="12995276"/>
              <a:ext cx="1587" cy="15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43" name="Freeform 261"/>
            <p:cNvSpPr>
              <a:spLocks/>
            </p:cNvSpPr>
            <p:nvPr/>
          </p:nvSpPr>
          <p:spPr bwMode="auto">
            <a:xfrm>
              <a:off x="10790238" y="12979401"/>
              <a:ext cx="42862" cy="42863"/>
            </a:xfrm>
            <a:custGeom>
              <a:avLst/>
              <a:gdLst>
                <a:gd name="T0" fmla="*/ 11 w 14"/>
                <a:gd name="T1" fmla="*/ 12 h 14"/>
                <a:gd name="T2" fmla="*/ 13 w 14"/>
                <a:gd name="T3" fmla="*/ 5 h 14"/>
                <a:gd name="T4" fmla="*/ 13 w 14"/>
                <a:gd name="T5" fmla="*/ 5 h 14"/>
                <a:gd name="T6" fmla="*/ 4 w 14"/>
                <a:gd name="T7" fmla="*/ 2 h 14"/>
                <a:gd name="T8" fmla="*/ 3 w 14"/>
                <a:gd name="T9" fmla="*/ 12 h 14"/>
                <a:gd name="T10" fmla="*/ 11 w 14"/>
                <a:gd name="T11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4">
                  <a:moveTo>
                    <a:pt x="11" y="12"/>
                  </a:moveTo>
                  <a:cubicBezTo>
                    <a:pt x="13" y="11"/>
                    <a:pt x="14" y="8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1" y="2"/>
                    <a:pt x="7" y="0"/>
                    <a:pt x="4" y="2"/>
                  </a:cubicBezTo>
                  <a:cubicBezTo>
                    <a:pt x="1" y="4"/>
                    <a:pt x="0" y="9"/>
                    <a:pt x="3" y="12"/>
                  </a:cubicBezTo>
                  <a:cubicBezTo>
                    <a:pt x="5" y="14"/>
                    <a:pt x="8" y="14"/>
                    <a:pt x="11" y="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44" name="Freeform 262"/>
            <p:cNvSpPr>
              <a:spLocks/>
            </p:cNvSpPr>
            <p:nvPr/>
          </p:nvSpPr>
          <p:spPr bwMode="auto">
            <a:xfrm>
              <a:off x="10829925" y="1299527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45" name="Freeform 263"/>
            <p:cNvSpPr>
              <a:spLocks noEditPoints="1"/>
            </p:cNvSpPr>
            <p:nvPr/>
          </p:nvSpPr>
          <p:spPr bwMode="auto">
            <a:xfrm>
              <a:off x="10991850" y="12873038"/>
              <a:ext cx="295275" cy="519113"/>
            </a:xfrm>
            <a:custGeom>
              <a:avLst/>
              <a:gdLst>
                <a:gd name="T0" fmla="*/ 71 w 96"/>
                <a:gd name="T1" fmla="*/ 85 h 169"/>
                <a:gd name="T2" fmla="*/ 94 w 96"/>
                <a:gd name="T3" fmla="*/ 45 h 169"/>
                <a:gd name="T4" fmla="*/ 48 w 96"/>
                <a:gd name="T5" fmla="*/ 0 h 169"/>
                <a:gd name="T6" fmla="*/ 2 w 96"/>
                <a:gd name="T7" fmla="*/ 45 h 169"/>
                <a:gd name="T8" fmla="*/ 25 w 96"/>
                <a:gd name="T9" fmla="*/ 85 h 169"/>
                <a:gd name="T10" fmla="*/ 0 w 96"/>
                <a:gd name="T11" fmla="*/ 127 h 169"/>
                <a:gd name="T12" fmla="*/ 0 w 96"/>
                <a:gd name="T13" fmla="*/ 163 h 169"/>
                <a:gd name="T14" fmla="*/ 6 w 96"/>
                <a:gd name="T15" fmla="*/ 169 h 169"/>
                <a:gd name="T16" fmla="*/ 90 w 96"/>
                <a:gd name="T17" fmla="*/ 169 h 169"/>
                <a:gd name="T18" fmla="*/ 96 w 96"/>
                <a:gd name="T19" fmla="*/ 163 h 169"/>
                <a:gd name="T20" fmla="*/ 96 w 96"/>
                <a:gd name="T21" fmla="*/ 127 h 169"/>
                <a:gd name="T22" fmla="*/ 71 w 96"/>
                <a:gd name="T23" fmla="*/ 85 h 169"/>
                <a:gd name="T24" fmla="*/ 14 w 96"/>
                <a:gd name="T25" fmla="*/ 45 h 169"/>
                <a:gd name="T26" fmla="*/ 48 w 96"/>
                <a:gd name="T27" fmla="*/ 12 h 169"/>
                <a:gd name="T28" fmla="*/ 81 w 96"/>
                <a:gd name="T29" fmla="*/ 45 h 169"/>
                <a:gd name="T30" fmla="*/ 48 w 96"/>
                <a:gd name="T31" fmla="*/ 79 h 169"/>
                <a:gd name="T32" fmla="*/ 14 w 96"/>
                <a:gd name="T33" fmla="*/ 45 h 169"/>
                <a:gd name="T34" fmla="*/ 83 w 96"/>
                <a:gd name="T35" fmla="*/ 157 h 169"/>
                <a:gd name="T36" fmla="*/ 12 w 96"/>
                <a:gd name="T37" fmla="*/ 157 h 169"/>
                <a:gd name="T38" fmla="*/ 12 w 96"/>
                <a:gd name="T39" fmla="*/ 127 h 169"/>
                <a:gd name="T40" fmla="*/ 48 w 96"/>
                <a:gd name="T41" fmla="*/ 91 h 169"/>
                <a:gd name="T42" fmla="*/ 83 w 96"/>
                <a:gd name="T43" fmla="*/ 127 h 169"/>
                <a:gd name="T44" fmla="*/ 83 w 96"/>
                <a:gd name="T45" fmla="*/ 15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169">
                  <a:moveTo>
                    <a:pt x="71" y="85"/>
                  </a:moveTo>
                  <a:cubicBezTo>
                    <a:pt x="84" y="77"/>
                    <a:pt x="94" y="62"/>
                    <a:pt x="94" y="45"/>
                  </a:cubicBezTo>
                  <a:cubicBezTo>
                    <a:pt x="94" y="20"/>
                    <a:pt x="73" y="0"/>
                    <a:pt x="48" y="0"/>
                  </a:cubicBezTo>
                  <a:cubicBezTo>
                    <a:pt x="22" y="0"/>
                    <a:pt x="2" y="20"/>
                    <a:pt x="2" y="45"/>
                  </a:cubicBezTo>
                  <a:cubicBezTo>
                    <a:pt x="2" y="62"/>
                    <a:pt x="11" y="77"/>
                    <a:pt x="25" y="85"/>
                  </a:cubicBezTo>
                  <a:cubicBezTo>
                    <a:pt x="10" y="93"/>
                    <a:pt x="0" y="109"/>
                    <a:pt x="0" y="127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6"/>
                    <a:pt x="2" y="169"/>
                    <a:pt x="6" y="169"/>
                  </a:cubicBezTo>
                  <a:cubicBezTo>
                    <a:pt x="90" y="169"/>
                    <a:pt x="90" y="169"/>
                    <a:pt x="90" y="169"/>
                  </a:cubicBezTo>
                  <a:cubicBezTo>
                    <a:pt x="93" y="169"/>
                    <a:pt x="96" y="166"/>
                    <a:pt x="96" y="163"/>
                  </a:cubicBezTo>
                  <a:cubicBezTo>
                    <a:pt x="96" y="127"/>
                    <a:pt x="96" y="127"/>
                    <a:pt x="96" y="127"/>
                  </a:cubicBezTo>
                  <a:cubicBezTo>
                    <a:pt x="96" y="109"/>
                    <a:pt x="86" y="93"/>
                    <a:pt x="71" y="85"/>
                  </a:cubicBezTo>
                  <a:close/>
                  <a:moveTo>
                    <a:pt x="14" y="45"/>
                  </a:moveTo>
                  <a:cubicBezTo>
                    <a:pt x="14" y="27"/>
                    <a:pt x="29" y="12"/>
                    <a:pt x="48" y="12"/>
                  </a:cubicBezTo>
                  <a:cubicBezTo>
                    <a:pt x="66" y="12"/>
                    <a:pt x="81" y="27"/>
                    <a:pt x="81" y="45"/>
                  </a:cubicBezTo>
                  <a:cubicBezTo>
                    <a:pt x="81" y="64"/>
                    <a:pt x="66" y="79"/>
                    <a:pt x="48" y="79"/>
                  </a:cubicBezTo>
                  <a:cubicBezTo>
                    <a:pt x="29" y="79"/>
                    <a:pt x="14" y="64"/>
                    <a:pt x="14" y="45"/>
                  </a:cubicBezTo>
                  <a:close/>
                  <a:moveTo>
                    <a:pt x="83" y="157"/>
                  </a:moveTo>
                  <a:cubicBezTo>
                    <a:pt x="12" y="157"/>
                    <a:pt x="12" y="157"/>
                    <a:pt x="12" y="157"/>
                  </a:cubicBezTo>
                  <a:cubicBezTo>
                    <a:pt x="12" y="127"/>
                    <a:pt x="12" y="127"/>
                    <a:pt x="12" y="127"/>
                  </a:cubicBezTo>
                  <a:cubicBezTo>
                    <a:pt x="12" y="107"/>
                    <a:pt x="28" y="91"/>
                    <a:pt x="48" y="91"/>
                  </a:cubicBezTo>
                  <a:cubicBezTo>
                    <a:pt x="67" y="91"/>
                    <a:pt x="83" y="107"/>
                    <a:pt x="83" y="127"/>
                  </a:cubicBezTo>
                  <a:lnTo>
                    <a:pt x="83" y="1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46" name="Freeform 264"/>
            <p:cNvSpPr>
              <a:spLocks/>
            </p:cNvSpPr>
            <p:nvPr/>
          </p:nvSpPr>
          <p:spPr bwMode="auto">
            <a:xfrm>
              <a:off x="11066463" y="12979401"/>
              <a:ext cx="42862" cy="42863"/>
            </a:xfrm>
            <a:custGeom>
              <a:avLst/>
              <a:gdLst>
                <a:gd name="T0" fmla="*/ 4 w 14"/>
                <a:gd name="T1" fmla="*/ 2 h 14"/>
                <a:gd name="T2" fmla="*/ 3 w 14"/>
                <a:gd name="T3" fmla="*/ 12 h 14"/>
                <a:gd name="T4" fmla="*/ 11 w 14"/>
                <a:gd name="T5" fmla="*/ 12 h 14"/>
                <a:gd name="T6" fmla="*/ 13 w 14"/>
                <a:gd name="T7" fmla="*/ 5 h 14"/>
                <a:gd name="T8" fmla="*/ 4 w 14"/>
                <a:gd name="T9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4" y="2"/>
                  </a:moveTo>
                  <a:cubicBezTo>
                    <a:pt x="1" y="4"/>
                    <a:pt x="0" y="9"/>
                    <a:pt x="3" y="12"/>
                  </a:cubicBezTo>
                  <a:cubicBezTo>
                    <a:pt x="5" y="14"/>
                    <a:pt x="8" y="14"/>
                    <a:pt x="11" y="12"/>
                  </a:cubicBezTo>
                  <a:cubicBezTo>
                    <a:pt x="13" y="11"/>
                    <a:pt x="14" y="8"/>
                    <a:pt x="13" y="5"/>
                  </a:cubicBezTo>
                  <a:cubicBezTo>
                    <a:pt x="12" y="2"/>
                    <a:pt x="8" y="0"/>
                    <a:pt x="4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47" name="Line 265"/>
            <p:cNvSpPr>
              <a:spLocks noChangeShapeType="1"/>
            </p:cNvSpPr>
            <p:nvPr/>
          </p:nvSpPr>
          <p:spPr bwMode="auto">
            <a:xfrm>
              <a:off x="11106150" y="12995276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48" name="Line 266"/>
            <p:cNvSpPr>
              <a:spLocks noChangeShapeType="1"/>
            </p:cNvSpPr>
            <p:nvPr/>
          </p:nvSpPr>
          <p:spPr bwMode="auto">
            <a:xfrm>
              <a:off x="11106150" y="12995276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49" name="Freeform 267"/>
            <p:cNvSpPr>
              <a:spLocks/>
            </p:cNvSpPr>
            <p:nvPr/>
          </p:nvSpPr>
          <p:spPr bwMode="auto">
            <a:xfrm>
              <a:off x="11168063" y="12979401"/>
              <a:ext cx="42862" cy="42863"/>
            </a:xfrm>
            <a:custGeom>
              <a:avLst/>
              <a:gdLst>
                <a:gd name="T0" fmla="*/ 11 w 14"/>
                <a:gd name="T1" fmla="*/ 12 h 14"/>
                <a:gd name="T2" fmla="*/ 13 w 14"/>
                <a:gd name="T3" fmla="*/ 5 h 14"/>
                <a:gd name="T4" fmla="*/ 13 w 14"/>
                <a:gd name="T5" fmla="*/ 5 h 14"/>
                <a:gd name="T6" fmla="*/ 4 w 14"/>
                <a:gd name="T7" fmla="*/ 2 h 14"/>
                <a:gd name="T8" fmla="*/ 3 w 14"/>
                <a:gd name="T9" fmla="*/ 12 h 14"/>
                <a:gd name="T10" fmla="*/ 11 w 14"/>
                <a:gd name="T11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4">
                  <a:moveTo>
                    <a:pt x="11" y="12"/>
                  </a:moveTo>
                  <a:cubicBezTo>
                    <a:pt x="13" y="11"/>
                    <a:pt x="14" y="8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1" y="2"/>
                    <a:pt x="7" y="0"/>
                    <a:pt x="4" y="2"/>
                  </a:cubicBezTo>
                  <a:cubicBezTo>
                    <a:pt x="1" y="4"/>
                    <a:pt x="0" y="9"/>
                    <a:pt x="3" y="12"/>
                  </a:cubicBezTo>
                  <a:cubicBezTo>
                    <a:pt x="5" y="14"/>
                    <a:pt x="8" y="14"/>
                    <a:pt x="11" y="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50" name="Freeform 268"/>
            <p:cNvSpPr>
              <a:spLocks/>
            </p:cNvSpPr>
            <p:nvPr/>
          </p:nvSpPr>
          <p:spPr bwMode="auto">
            <a:xfrm>
              <a:off x="11207750" y="1299527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51" name="Freeform 269"/>
            <p:cNvSpPr>
              <a:spLocks/>
            </p:cNvSpPr>
            <p:nvPr/>
          </p:nvSpPr>
          <p:spPr bwMode="auto">
            <a:xfrm>
              <a:off x="11207750" y="1299527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52" name="Rectangle 270"/>
            <p:cNvSpPr>
              <a:spLocks noChangeArrowheads="1"/>
            </p:cNvSpPr>
            <p:nvPr/>
          </p:nvSpPr>
          <p:spPr bwMode="auto">
            <a:xfrm>
              <a:off x="11207750" y="12995276"/>
              <a:ext cx="1587" cy="15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53" name="Freeform 271"/>
            <p:cNvSpPr>
              <a:spLocks noEditPoints="1"/>
            </p:cNvSpPr>
            <p:nvPr/>
          </p:nvSpPr>
          <p:spPr bwMode="auto">
            <a:xfrm>
              <a:off x="11371263" y="12873038"/>
              <a:ext cx="293687" cy="519113"/>
            </a:xfrm>
            <a:custGeom>
              <a:avLst/>
              <a:gdLst>
                <a:gd name="T0" fmla="*/ 71 w 96"/>
                <a:gd name="T1" fmla="*/ 85 h 169"/>
                <a:gd name="T2" fmla="*/ 94 w 96"/>
                <a:gd name="T3" fmla="*/ 45 h 169"/>
                <a:gd name="T4" fmla="*/ 48 w 96"/>
                <a:gd name="T5" fmla="*/ 0 h 169"/>
                <a:gd name="T6" fmla="*/ 2 w 96"/>
                <a:gd name="T7" fmla="*/ 45 h 169"/>
                <a:gd name="T8" fmla="*/ 25 w 96"/>
                <a:gd name="T9" fmla="*/ 85 h 169"/>
                <a:gd name="T10" fmla="*/ 0 w 96"/>
                <a:gd name="T11" fmla="*/ 127 h 169"/>
                <a:gd name="T12" fmla="*/ 0 w 96"/>
                <a:gd name="T13" fmla="*/ 163 h 169"/>
                <a:gd name="T14" fmla="*/ 6 w 96"/>
                <a:gd name="T15" fmla="*/ 169 h 169"/>
                <a:gd name="T16" fmla="*/ 90 w 96"/>
                <a:gd name="T17" fmla="*/ 169 h 169"/>
                <a:gd name="T18" fmla="*/ 96 w 96"/>
                <a:gd name="T19" fmla="*/ 163 h 169"/>
                <a:gd name="T20" fmla="*/ 96 w 96"/>
                <a:gd name="T21" fmla="*/ 127 h 169"/>
                <a:gd name="T22" fmla="*/ 71 w 96"/>
                <a:gd name="T23" fmla="*/ 85 h 169"/>
                <a:gd name="T24" fmla="*/ 14 w 96"/>
                <a:gd name="T25" fmla="*/ 45 h 169"/>
                <a:gd name="T26" fmla="*/ 48 w 96"/>
                <a:gd name="T27" fmla="*/ 12 h 169"/>
                <a:gd name="T28" fmla="*/ 81 w 96"/>
                <a:gd name="T29" fmla="*/ 45 h 169"/>
                <a:gd name="T30" fmla="*/ 48 w 96"/>
                <a:gd name="T31" fmla="*/ 79 h 169"/>
                <a:gd name="T32" fmla="*/ 14 w 96"/>
                <a:gd name="T33" fmla="*/ 45 h 169"/>
                <a:gd name="T34" fmla="*/ 83 w 96"/>
                <a:gd name="T35" fmla="*/ 157 h 169"/>
                <a:gd name="T36" fmla="*/ 12 w 96"/>
                <a:gd name="T37" fmla="*/ 157 h 169"/>
                <a:gd name="T38" fmla="*/ 12 w 96"/>
                <a:gd name="T39" fmla="*/ 127 h 169"/>
                <a:gd name="T40" fmla="*/ 48 w 96"/>
                <a:gd name="T41" fmla="*/ 91 h 169"/>
                <a:gd name="T42" fmla="*/ 83 w 96"/>
                <a:gd name="T43" fmla="*/ 127 h 169"/>
                <a:gd name="T44" fmla="*/ 83 w 96"/>
                <a:gd name="T45" fmla="*/ 15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169">
                  <a:moveTo>
                    <a:pt x="71" y="85"/>
                  </a:moveTo>
                  <a:cubicBezTo>
                    <a:pt x="84" y="77"/>
                    <a:pt x="94" y="62"/>
                    <a:pt x="94" y="45"/>
                  </a:cubicBezTo>
                  <a:cubicBezTo>
                    <a:pt x="94" y="20"/>
                    <a:pt x="73" y="0"/>
                    <a:pt x="48" y="0"/>
                  </a:cubicBezTo>
                  <a:cubicBezTo>
                    <a:pt x="22" y="0"/>
                    <a:pt x="2" y="20"/>
                    <a:pt x="2" y="45"/>
                  </a:cubicBezTo>
                  <a:cubicBezTo>
                    <a:pt x="2" y="62"/>
                    <a:pt x="11" y="77"/>
                    <a:pt x="25" y="85"/>
                  </a:cubicBezTo>
                  <a:cubicBezTo>
                    <a:pt x="10" y="93"/>
                    <a:pt x="0" y="109"/>
                    <a:pt x="0" y="127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6"/>
                    <a:pt x="2" y="169"/>
                    <a:pt x="6" y="169"/>
                  </a:cubicBezTo>
                  <a:cubicBezTo>
                    <a:pt x="90" y="169"/>
                    <a:pt x="90" y="169"/>
                    <a:pt x="90" y="169"/>
                  </a:cubicBezTo>
                  <a:cubicBezTo>
                    <a:pt x="93" y="169"/>
                    <a:pt x="96" y="166"/>
                    <a:pt x="96" y="163"/>
                  </a:cubicBezTo>
                  <a:cubicBezTo>
                    <a:pt x="96" y="127"/>
                    <a:pt x="96" y="127"/>
                    <a:pt x="96" y="127"/>
                  </a:cubicBezTo>
                  <a:cubicBezTo>
                    <a:pt x="96" y="109"/>
                    <a:pt x="86" y="93"/>
                    <a:pt x="71" y="85"/>
                  </a:cubicBezTo>
                  <a:close/>
                  <a:moveTo>
                    <a:pt x="14" y="45"/>
                  </a:moveTo>
                  <a:cubicBezTo>
                    <a:pt x="14" y="27"/>
                    <a:pt x="29" y="12"/>
                    <a:pt x="48" y="12"/>
                  </a:cubicBezTo>
                  <a:cubicBezTo>
                    <a:pt x="66" y="12"/>
                    <a:pt x="81" y="27"/>
                    <a:pt x="81" y="45"/>
                  </a:cubicBezTo>
                  <a:cubicBezTo>
                    <a:pt x="81" y="64"/>
                    <a:pt x="66" y="79"/>
                    <a:pt x="48" y="79"/>
                  </a:cubicBezTo>
                  <a:cubicBezTo>
                    <a:pt x="29" y="79"/>
                    <a:pt x="14" y="64"/>
                    <a:pt x="14" y="45"/>
                  </a:cubicBezTo>
                  <a:close/>
                  <a:moveTo>
                    <a:pt x="83" y="157"/>
                  </a:moveTo>
                  <a:cubicBezTo>
                    <a:pt x="12" y="157"/>
                    <a:pt x="12" y="157"/>
                    <a:pt x="12" y="157"/>
                  </a:cubicBezTo>
                  <a:cubicBezTo>
                    <a:pt x="12" y="127"/>
                    <a:pt x="12" y="127"/>
                    <a:pt x="12" y="127"/>
                  </a:cubicBezTo>
                  <a:cubicBezTo>
                    <a:pt x="12" y="107"/>
                    <a:pt x="28" y="91"/>
                    <a:pt x="48" y="91"/>
                  </a:cubicBezTo>
                  <a:cubicBezTo>
                    <a:pt x="67" y="91"/>
                    <a:pt x="83" y="107"/>
                    <a:pt x="83" y="127"/>
                  </a:cubicBezTo>
                  <a:lnTo>
                    <a:pt x="83" y="1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54" name="Freeform 272"/>
            <p:cNvSpPr>
              <a:spLocks/>
            </p:cNvSpPr>
            <p:nvPr/>
          </p:nvSpPr>
          <p:spPr bwMode="auto">
            <a:xfrm>
              <a:off x="11444288" y="12982576"/>
              <a:ext cx="46037" cy="39688"/>
            </a:xfrm>
            <a:custGeom>
              <a:avLst/>
              <a:gdLst>
                <a:gd name="T0" fmla="*/ 12 w 15"/>
                <a:gd name="T1" fmla="*/ 2 h 13"/>
                <a:gd name="T2" fmla="*/ 3 w 15"/>
                <a:gd name="T3" fmla="*/ 2 h 13"/>
                <a:gd name="T4" fmla="*/ 6 w 15"/>
                <a:gd name="T5" fmla="*/ 12 h 13"/>
                <a:gd name="T6" fmla="*/ 13 w 15"/>
                <a:gd name="T7" fmla="*/ 4 h 13"/>
                <a:gd name="T8" fmla="*/ 12 w 15"/>
                <a:gd name="T9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3">
                  <a:moveTo>
                    <a:pt x="12" y="2"/>
                  </a:moveTo>
                  <a:cubicBezTo>
                    <a:pt x="9" y="0"/>
                    <a:pt x="5" y="0"/>
                    <a:pt x="3" y="2"/>
                  </a:cubicBezTo>
                  <a:cubicBezTo>
                    <a:pt x="0" y="5"/>
                    <a:pt x="1" y="11"/>
                    <a:pt x="6" y="12"/>
                  </a:cubicBezTo>
                  <a:cubicBezTo>
                    <a:pt x="11" y="13"/>
                    <a:pt x="15" y="8"/>
                    <a:pt x="13" y="4"/>
                  </a:cubicBezTo>
                  <a:cubicBezTo>
                    <a:pt x="13" y="3"/>
                    <a:pt x="12" y="3"/>
                    <a:pt x="12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55" name="Line 273"/>
            <p:cNvSpPr>
              <a:spLocks noChangeShapeType="1"/>
            </p:cNvSpPr>
            <p:nvPr/>
          </p:nvSpPr>
          <p:spPr bwMode="auto">
            <a:xfrm>
              <a:off x="11483975" y="12995276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56" name="Line 274"/>
            <p:cNvSpPr>
              <a:spLocks noChangeShapeType="1"/>
            </p:cNvSpPr>
            <p:nvPr/>
          </p:nvSpPr>
          <p:spPr bwMode="auto">
            <a:xfrm>
              <a:off x="11483975" y="12995276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57" name="Freeform 275"/>
            <p:cNvSpPr>
              <a:spLocks/>
            </p:cNvSpPr>
            <p:nvPr/>
          </p:nvSpPr>
          <p:spPr bwMode="auto">
            <a:xfrm>
              <a:off x="11585575" y="1299527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58" name="Freeform 276"/>
            <p:cNvSpPr>
              <a:spLocks/>
            </p:cNvSpPr>
            <p:nvPr/>
          </p:nvSpPr>
          <p:spPr bwMode="auto">
            <a:xfrm>
              <a:off x="11585575" y="1299527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59" name="Rectangle 277"/>
            <p:cNvSpPr>
              <a:spLocks noChangeArrowheads="1"/>
            </p:cNvSpPr>
            <p:nvPr/>
          </p:nvSpPr>
          <p:spPr bwMode="auto">
            <a:xfrm>
              <a:off x="11585575" y="12995276"/>
              <a:ext cx="1587" cy="15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60" name="Freeform 278"/>
            <p:cNvSpPr>
              <a:spLocks/>
            </p:cNvSpPr>
            <p:nvPr/>
          </p:nvSpPr>
          <p:spPr bwMode="auto">
            <a:xfrm>
              <a:off x="11545888" y="12976226"/>
              <a:ext cx="42862" cy="49213"/>
            </a:xfrm>
            <a:custGeom>
              <a:avLst/>
              <a:gdLst>
                <a:gd name="T0" fmla="*/ 11 w 14"/>
                <a:gd name="T1" fmla="*/ 13 h 16"/>
                <a:gd name="T2" fmla="*/ 13 w 14"/>
                <a:gd name="T3" fmla="*/ 6 h 16"/>
                <a:gd name="T4" fmla="*/ 13 w 14"/>
                <a:gd name="T5" fmla="*/ 6 h 16"/>
                <a:gd name="T6" fmla="*/ 12 w 14"/>
                <a:gd name="T7" fmla="*/ 4 h 16"/>
                <a:gd name="T8" fmla="*/ 1 w 14"/>
                <a:gd name="T9" fmla="*/ 7 h 16"/>
                <a:gd name="T10" fmla="*/ 11 w 14"/>
                <a:gd name="T11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6">
                  <a:moveTo>
                    <a:pt x="11" y="13"/>
                  </a:moveTo>
                  <a:cubicBezTo>
                    <a:pt x="13" y="12"/>
                    <a:pt x="14" y="9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5"/>
                    <a:pt x="12" y="5"/>
                    <a:pt x="12" y="4"/>
                  </a:cubicBezTo>
                  <a:cubicBezTo>
                    <a:pt x="8" y="0"/>
                    <a:pt x="2" y="3"/>
                    <a:pt x="1" y="7"/>
                  </a:cubicBezTo>
                  <a:cubicBezTo>
                    <a:pt x="0" y="13"/>
                    <a:pt x="6" y="16"/>
                    <a:pt x="11" y="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61" name="Freeform 279"/>
            <p:cNvSpPr>
              <a:spLocks/>
            </p:cNvSpPr>
            <p:nvPr/>
          </p:nvSpPr>
          <p:spPr bwMode="auto">
            <a:xfrm>
              <a:off x="10704513" y="12488863"/>
              <a:ext cx="868362" cy="36513"/>
            </a:xfrm>
            <a:custGeom>
              <a:avLst/>
              <a:gdLst>
                <a:gd name="T0" fmla="*/ 277 w 283"/>
                <a:gd name="T1" fmla="*/ 0 h 12"/>
                <a:gd name="T2" fmla="*/ 7 w 283"/>
                <a:gd name="T3" fmla="*/ 0 h 12"/>
                <a:gd name="T4" fmla="*/ 0 w 283"/>
                <a:gd name="T5" fmla="*/ 6 h 12"/>
                <a:gd name="T6" fmla="*/ 7 w 283"/>
                <a:gd name="T7" fmla="*/ 12 h 12"/>
                <a:gd name="T8" fmla="*/ 277 w 283"/>
                <a:gd name="T9" fmla="*/ 12 h 12"/>
                <a:gd name="T10" fmla="*/ 283 w 283"/>
                <a:gd name="T11" fmla="*/ 6 h 12"/>
                <a:gd name="T12" fmla="*/ 277 w 283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3" h="12">
                  <a:moveTo>
                    <a:pt x="27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7" y="12"/>
                  </a:cubicBezTo>
                  <a:cubicBezTo>
                    <a:pt x="277" y="12"/>
                    <a:pt x="277" y="12"/>
                    <a:pt x="277" y="12"/>
                  </a:cubicBezTo>
                  <a:cubicBezTo>
                    <a:pt x="280" y="12"/>
                    <a:pt x="283" y="9"/>
                    <a:pt x="283" y="6"/>
                  </a:cubicBezTo>
                  <a:cubicBezTo>
                    <a:pt x="283" y="3"/>
                    <a:pt x="280" y="0"/>
                    <a:pt x="27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62" name="Freeform 280"/>
            <p:cNvSpPr>
              <a:spLocks/>
            </p:cNvSpPr>
            <p:nvPr/>
          </p:nvSpPr>
          <p:spPr bwMode="auto">
            <a:xfrm>
              <a:off x="10704513" y="12577763"/>
              <a:ext cx="868362" cy="39688"/>
            </a:xfrm>
            <a:custGeom>
              <a:avLst/>
              <a:gdLst>
                <a:gd name="T0" fmla="*/ 277 w 283"/>
                <a:gd name="T1" fmla="*/ 0 h 13"/>
                <a:gd name="T2" fmla="*/ 7 w 283"/>
                <a:gd name="T3" fmla="*/ 0 h 13"/>
                <a:gd name="T4" fmla="*/ 0 w 283"/>
                <a:gd name="T5" fmla="*/ 6 h 13"/>
                <a:gd name="T6" fmla="*/ 7 w 283"/>
                <a:gd name="T7" fmla="*/ 13 h 13"/>
                <a:gd name="T8" fmla="*/ 277 w 283"/>
                <a:gd name="T9" fmla="*/ 13 h 13"/>
                <a:gd name="T10" fmla="*/ 283 w 283"/>
                <a:gd name="T11" fmla="*/ 6 h 13"/>
                <a:gd name="T12" fmla="*/ 277 w 283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3" h="13">
                  <a:moveTo>
                    <a:pt x="27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3"/>
                    <a:pt x="7" y="13"/>
                  </a:cubicBezTo>
                  <a:cubicBezTo>
                    <a:pt x="277" y="13"/>
                    <a:pt x="277" y="13"/>
                    <a:pt x="277" y="13"/>
                  </a:cubicBezTo>
                  <a:cubicBezTo>
                    <a:pt x="280" y="13"/>
                    <a:pt x="283" y="10"/>
                    <a:pt x="283" y="6"/>
                  </a:cubicBezTo>
                  <a:cubicBezTo>
                    <a:pt x="283" y="3"/>
                    <a:pt x="280" y="0"/>
                    <a:pt x="27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657289" y="5266304"/>
            <a:ext cx="444181" cy="397322"/>
            <a:chOff x="5619750" y="12393613"/>
            <a:chExt cx="1068388" cy="955676"/>
          </a:xfrm>
        </p:grpSpPr>
        <p:sp>
          <p:nvSpPr>
            <p:cNvPr id="64" name="Freeform 281"/>
            <p:cNvSpPr>
              <a:spLocks/>
            </p:cNvSpPr>
            <p:nvPr/>
          </p:nvSpPr>
          <p:spPr bwMode="auto">
            <a:xfrm>
              <a:off x="5922963" y="12393613"/>
              <a:ext cx="765175" cy="282575"/>
            </a:xfrm>
            <a:custGeom>
              <a:avLst/>
              <a:gdLst>
                <a:gd name="T0" fmla="*/ 248 w 249"/>
                <a:gd name="T1" fmla="*/ 66 h 92"/>
                <a:gd name="T2" fmla="*/ 235 w 249"/>
                <a:gd name="T3" fmla="*/ 47 h 92"/>
                <a:gd name="T4" fmla="*/ 23 w 249"/>
                <a:gd name="T5" fmla="*/ 2 h 92"/>
                <a:gd name="T6" fmla="*/ 4 w 249"/>
                <a:gd name="T7" fmla="*/ 15 h 92"/>
                <a:gd name="T8" fmla="*/ 0 w 249"/>
                <a:gd name="T9" fmla="*/ 41 h 92"/>
                <a:gd name="T10" fmla="*/ 244 w 249"/>
                <a:gd name="T11" fmla="*/ 92 h 92"/>
                <a:gd name="T12" fmla="*/ 248 w 249"/>
                <a:gd name="T13" fmla="*/ 6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9" h="92">
                  <a:moveTo>
                    <a:pt x="248" y="66"/>
                  </a:moveTo>
                  <a:cubicBezTo>
                    <a:pt x="249" y="57"/>
                    <a:pt x="244" y="49"/>
                    <a:pt x="235" y="47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14" y="0"/>
                    <a:pt x="6" y="6"/>
                    <a:pt x="4" y="15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244" y="92"/>
                    <a:pt x="244" y="92"/>
                    <a:pt x="244" y="92"/>
                  </a:cubicBezTo>
                  <a:lnTo>
                    <a:pt x="248" y="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65" name="Freeform 282"/>
            <p:cNvSpPr>
              <a:spLocks noEditPoints="1"/>
            </p:cNvSpPr>
            <p:nvPr/>
          </p:nvSpPr>
          <p:spPr bwMode="auto">
            <a:xfrm>
              <a:off x="5619750" y="12630151"/>
              <a:ext cx="1022350" cy="719138"/>
            </a:xfrm>
            <a:custGeom>
              <a:avLst/>
              <a:gdLst>
                <a:gd name="T0" fmla="*/ 39 w 333"/>
                <a:gd name="T1" fmla="*/ 220 h 234"/>
                <a:gd name="T2" fmla="*/ 60 w 333"/>
                <a:gd name="T3" fmla="*/ 232 h 234"/>
                <a:gd name="T4" fmla="*/ 270 w 333"/>
                <a:gd name="T5" fmla="*/ 173 h 234"/>
                <a:gd name="T6" fmla="*/ 282 w 333"/>
                <a:gd name="T7" fmla="*/ 153 h 234"/>
                <a:gd name="T8" fmla="*/ 275 w 333"/>
                <a:gd name="T9" fmla="*/ 130 h 234"/>
                <a:gd name="T10" fmla="*/ 299 w 333"/>
                <a:gd name="T11" fmla="*/ 135 h 234"/>
                <a:gd name="T12" fmla="*/ 318 w 333"/>
                <a:gd name="T13" fmla="*/ 122 h 234"/>
                <a:gd name="T14" fmla="*/ 333 w 333"/>
                <a:gd name="T15" fmla="*/ 52 h 234"/>
                <a:gd name="T16" fmla="*/ 249 w 333"/>
                <a:gd name="T17" fmla="*/ 34 h 234"/>
                <a:gd name="T18" fmla="*/ 245 w 333"/>
                <a:gd name="T19" fmla="*/ 21 h 234"/>
                <a:gd name="T20" fmla="*/ 224 w 333"/>
                <a:gd name="T21" fmla="*/ 9 h 234"/>
                <a:gd name="T22" fmla="*/ 184 w 333"/>
                <a:gd name="T23" fmla="*/ 20 h 234"/>
                <a:gd name="T24" fmla="*/ 90 w 333"/>
                <a:gd name="T25" fmla="*/ 0 h 234"/>
                <a:gd name="T26" fmla="*/ 79 w 333"/>
                <a:gd name="T27" fmla="*/ 49 h 234"/>
                <a:gd name="T28" fmla="*/ 14 w 333"/>
                <a:gd name="T29" fmla="*/ 67 h 234"/>
                <a:gd name="T30" fmla="*/ 2 w 333"/>
                <a:gd name="T31" fmla="*/ 88 h 234"/>
                <a:gd name="T32" fmla="*/ 39 w 333"/>
                <a:gd name="T33" fmla="*/ 220 h 234"/>
                <a:gd name="T34" fmla="*/ 269 w 333"/>
                <a:gd name="T35" fmla="*/ 88 h 234"/>
                <a:gd name="T36" fmla="*/ 274 w 333"/>
                <a:gd name="T37" fmla="*/ 63 h 234"/>
                <a:gd name="T38" fmla="*/ 282 w 333"/>
                <a:gd name="T39" fmla="*/ 58 h 234"/>
                <a:gd name="T40" fmla="*/ 307 w 333"/>
                <a:gd name="T41" fmla="*/ 63 h 234"/>
                <a:gd name="T42" fmla="*/ 312 w 333"/>
                <a:gd name="T43" fmla="*/ 71 h 234"/>
                <a:gd name="T44" fmla="*/ 307 w 333"/>
                <a:gd name="T45" fmla="*/ 96 h 234"/>
                <a:gd name="T46" fmla="*/ 299 w 333"/>
                <a:gd name="T47" fmla="*/ 101 h 234"/>
                <a:gd name="T48" fmla="*/ 274 w 333"/>
                <a:gd name="T49" fmla="*/ 96 h 234"/>
                <a:gd name="T50" fmla="*/ 269 w 333"/>
                <a:gd name="T51" fmla="*/ 88 h 234"/>
                <a:gd name="T52" fmla="*/ 247 w 333"/>
                <a:gd name="T53" fmla="*/ 79 h 234"/>
                <a:gd name="T54" fmla="*/ 260 w 333"/>
                <a:gd name="T55" fmla="*/ 127 h 234"/>
                <a:gd name="T56" fmla="*/ 268 w 333"/>
                <a:gd name="T57" fmla="*/ 156 h 234"/>
                <a:gd name="T58" fmla="*/ 268 w 333"/>
                <a:gd name="T59" fmla="*/ 159 h 234"/>
                <a:gd name="T60" fmla="*/ 266 w 333"/>
                <a:gd name="T61" fmla="*/ 160 h 234"/>
                <a:gd name="T62" fmla="*/ 56 w 333"/>
                <a:gd name="T63" fmla="*/ 218 h 234"/>
                <a:gd name="T64" fmla="*/ 55 w 333"/>
                <a:gd name="T65" fmla="*/ 219 h 234"/>
                <a:gd name="T66" fmla="*/ 52 w 333"/>
                <a:gd name="T67" fmla="*/ 216 h 234"/>
                <a:gd name="T68" fmla="*/ 31 w 333"/>
                <a:gd name="T69" fmla="*/ 139 h 234"/>
                <a:gd name="T70" fmla="*/ 247 w 333"/>
                <a:gd name="T71" fmla="*/ 79 h 234"/>
                <a:gd name="T72" fmla="*/ 18 w 333"/>
                <a:gd name="T73" fmla="*/ 80 h 234"/>
                <a:gd name="T74" fmla="*/ 76 w 333"/>
                <a:gd name="T75" fmla="*/ 64 h 234"/>
                <a:gd name="T76" fmla="*/ 213 w 333"/>
                <a:gd name="T77" fmla="*/ 26 h 234"/>
                <a:gd name="T78" fmla="*/ 228 w 333"/>
                <a:gd name="T79" fmla="*/ 22 h 234"/>
                <a:gd name="T80" fmla="*/ 229 w 333"/>
                <a:gd name="T81" fmla="*/ 22 h 234"/>
                <a:gd name="T82" fmla="*/ 232 w 333"/>
                <a:gd name="T83" fmla="*/ 24 h 234"/>
                <a:gd name="T84" fmla="*/ 233 w 333"/>
                <a:gd name="T85" fmla="*/ 31 h 234"/>
                <a:gd name="T86" fmla="*/ 239 w 333"/>
                <a:gd name="T87" fmla="*/ 50 h 234"/>
                <a:gd name="T88" fmla="*/ 23 w 333"/>
                <a:gd name="T89" fmla="*/ 110 h 234"/>
                <a:gd name="T90" fmla="*/ 16 w 333"/>
                <a:gd name="T91" fmla="*/ 84 h 234"/>
                <a:gd name="T92" fmla="*/ 18 w 333"/>
                <a:gd name="T93" fmla="*/ 8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3" h="234">
                  <a:moveTo>
                    <a:pt x="39" y="220"/>
                  </a:moveTo>
                  <a:cubicBezTo>
                    <a:pt x="42" y="229"/>
                    <a:pt x="51" y="234"/>
                    <a:pt x="60" y="232"/>
                  </a:cubicBezTo>
                  <a:cubicBezTo>
                    <a:pt x="270" y="173"/>
                    <a:pt x="270" y="173"/>
                    <a:pt x="270" y="173"/>
                  </a:cubicBezTo>
                  <a:cubicBezTo>
                    <a:pt x="279" y="171"/>
                    <a:pt x="284" y="162"/>
                    <a:pt x="282" y="153"/>
                  </a:cubicBezTo>
                  <a:cubicBezTo>
                    <a:pt x="275" y="130"/>
                    <a:pt x="275" y="130"/>
                    <a:pt x="275" y="130"/>
                  </a:cubicBezTo>
                  <a:cubicBezTo>
                    <a:pt x="299" y="135"/>
                    <a:pt x="299" y="135"/>
                    <a:pt x="299" y="135"/>
                  </a:cubicBezTo>
                  <a:cubicBezTo>
                    <a:pt x="308" y="137"/>
                    <a:pt x="317" y="131"/>
                    <a:pt x="318" y="122"/>
                  </a:cubicBezTo>
                  <a:cubicBezTo>
                    <a:pt x="333" y="52"/>
                    <a:pt x="333" y="52"/>
                    <a:pt x="333" y="52"/>
                  </a:cubicBezTo>
                  <a:cubicBezTo>
                    <a:pt x="249" y="34"/>
                    <a:pt x="249" y="34"/>
                    <a:pt x="249" y="34"/>
                  </a:cubicBezTo>
                  <a:cubicBezTo>
                    <a:pt x="245" y="21"/>
                    <a:pt x="245" y="21"/>
                    <a:pt x="245" y="21"/>
                  </a:cubicBezTo>
                  <a:cubicBezTo>
                    <a:pt x="242" y="12"/>
                    <a:pt x="233" y="7"/>
                    <a:pt x="224" y="9"/>
                  </a:cubicBezTo>
                  <a:cubicBezTo>
                    <a:pt x="184" y="20"/>
                    <a:pt x="184" y="20"/>
                    <a:pt x="184" y="2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79" y="49"/>
                    <a:pt x="79" y="49"/>
                    <a:pt x="79" y="49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5" y="70"/>
                    <a:pt x="0" y="79"/>
                    <a:pt x="2" y="88"/>
                  </a:cubicBezTo>
                  <a:lnTo>
                    <a:pt x="39" y="220"/>
                  </a:lnTo>
                  <a:close/>
                  <a:moveTo>
                    <a:pt x="269" y="88"/>
                  </a:moveTo>
                  <a:cubicBezTo>
                    <a:pt x="274" y="63"/>
                    <a:pt x="274" y="63"/>
                    <a:pt x="274" y="63"/>
                  </a:cubicBezTo>
                  <a:cubicBezTo>
                    <a:pt x="275" y="59"/>
                    <a:pt x="279" y="57"/>
                    <a:pt x="282" y="58"/>
                  </a:cubicBezTo>
                  <a:cubicBezTo>
                    <a:pt x="307" y="63"/>
                    <a:pt x="307" y="63"/>
                    <a:pt x="307" y="63"/>
                  </a:cubicBezTo>
                  <a:cubicBezTo>
                    <a:pt x="311" y="64"/>
                    <a:pt x="313" y="68"/>
                    <a:pt x="312" y="71"/>
                  </a:cubicBezTo>
                  <a:cubicBezTo>
                    <a:pt x="307" y="96"/>
                    <a:pt x="307" y="96"/>
                    <a:pt x="307" y="96"/>
                  </a:cubicBezTo>
                  <a:cubicBezTo>
                    <a:pt x="306" y="99"/>
                    <a:pt x="303" y="102"/>
                    <a:pt x="299" y="101"/>
                  </a:cubicBezTo>
                  <a:cubicBezTo>
                    <a:pt x="274" y="96"/>
                    <a:pt x="274" y="96"/>
                    <a:pt x="274" y="96"/>
                  </a:cubicBezTo>
                  <a:cubicBezTo>
                    <a:pt x="271" y="95"/>
                    <a:pt x="268" y="91"/>
                    <a:pt x="269" y="88"/>
                  </a:cubicBezTo>
                  <a:close/>
                  <a:moveTo>
                    <a:pt x="247" y="79"/>
                  </a:moveTo>
                  <a:cubicBezTo>
                    <a:pt x="260" y="127"/>
                    <a:pt x="260" y="127"/>
                    <a:pt x="260" y="127"/>
                  </a:cubicBezTo>
                  <a:cubicBezTo>
                    <a:pt x="268" y="156"/>
                    <a:pt x="268" y="156"/>
                    <a:pt x="268" y="156"/>
                  </a:cubicBezTo>
                  <a:cubicBezTo>
                    <a:pt x="269" y="157"/>
                    <a:pt x="268" y="158"/>
                    <a:pt x="268" y="159"/>
                  </a:cubicBezTo>
                  <a:cubicBezTo>
                    <a:pt x="268" y="159"/>
                    <a:pt x="267" y="160"/>
                    <a:pt x="266" y="160"/>
                  </a:cubicBezTo>
                  <a:cubicBezTo>
                    <a:pt x="56" y="218"/>
                    <a:pt x="56" y="218"/>
                    <a:pt x="56" y="218"/>
                  </a:cubicBezTo>
                  <a:cubicBezTo>
                    <a:pt x="55" y="219"/>
                    <a:pt x="55" y="219"/>
                    <a:pt x="55" y="219"/>
                  </a:cubicBezTo>
                  <a:cubicBezTo>
                    <a:pt x="54" y="219"/>
                    <a:pt x="53" y="218"/>
                    <a:pt x="52" y="216"/>
                  </a:cubicBezTo>
                  <a:cubicBezTo>
                    <a:pt x="31" y="139"/>
                    <a:pt x="31" y="139"/>
                    <a:pt x="31" y="139"/>
                  </a:cubicBezTo>
                  <a:lnTo>
                    <a:pt x="247" y="79"/>
                  </a:lnTo>
                  <a:close/>
                  <a:moveTo>
                    <a:pt x="18" y="80"/>
                  </a:moveTo>
                  <a:cubicBezTo>
                    <a:pt x="76" y="64"/>
                    <a:pt x="76" y="64"/>
                    <a:pt x="76" y="64"/>
                  </a:cubicBezTo>
                  <a:cubicBezTo>
                    <a:pt x="213" y="26"/>
                    <a:pt x="213" y="26"/>
                    <a:pt x="213" y="26"/>
                  </a:cubicBezTo>
                  <a:cubicBezTo>
                    <a:pt x="228" y="22"/>
                    <a:pt x="228" y="22"/>
                    <a:pt x="228" y="22"/>
                  </a:cubicBezTo>
                  <a:cubicBezTo>
                    <a:pt x="229" y="22"/>
                    <a:pt x="229" y="22"/>
                    <a:pt x="229" y="22"/>
                  </a:cubicBezTo>
                  <a:cubicBezTo>
                    <a:pt x="230" y="22"/>
                    <a:pt x="231" y="23"/>
                    <a:pt x="232" y="24"/>
                  </a:cubicBezTo>
                  <a:cubicBezTo>
                    <a:pt x="233" y="31"/>
                    <a:pt x="233" y="31"/>
                    <a:pt x="233" y="31"/>
                  </a:cubicBezTo>
                  <a:cubicBezTo>
                    <a:pt x="239" y="50"/>
                    <a:pt x="239" y="50"/>
                    <a:pt x="239" y="50"/>
                  </a:cubicBezTo>
                  <a:cubicBezTo>
                    <a:pt x="23" y="110"/>
                    <a:pt x="23" y="110"/>
                    <a:pt x="23" y="110"/>
                  </a:cubicBezTo>
                  <a:cubicBezTo>
                    <a:pt x="16" y="84"/>
                    <a:pt x="16" y="84"/>
                    <a:pt x="16" y="84"/>
                  </a:cubicBezTo>
                  <a:cubicBezTo>
                    <a:pt x="15" y="83"/>
                    <a:pt x="16" y="81"/>
                    <a:pt x="18" y="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66" name="Freeform 283"/>
            <p:cNvSpPr>
              <a:spLocks/>
            </p:cNvSpPr>
            <p:nvPr/>
          </p:nvSpPr>
          <p:spPr bwMode="auto">
            <a:xfrm>
              <a:off x="5775325" y="13109576"/>
              <a:ext cx="144462" cy="141288"/>
            </a:xfrm>
            <a:custGeom>
              <a:avLst/>
              <a:gdLst>
                <a:gd name="T0" fmla="*/ 1 w 47"/>
                <a:gd name="T1" fmla="*/ 16 h 46"/>
                <a:gd name="T2" fmla="*/ 8 w 47"/>
                <a:gd name="T3" fmla="*/ 41 h 46"/>
                <a:gd name="T4" fmla="*/ 17 w 47"/>
                <a:gd name="T5" fmla="*/ 45 h 46"/>
                <a:gd name="T6" fmla="*/ 41 w 47"/>
                <a:gd name="T7" fmla="*/ 38 h 46"/>
                <a:gd name="T8" fmla="*/ 46 w 47"/>
                <a:gd name="T9" fmla="*/ 30 h 46"/>
                <a:gd name="T10" fmla="*/ 39 w 47"/>
                <a:gd name="T11" fmla="*/ 6 h 46"/>
                <a:gd name="T12" fmla="*/ 31 w 47"/>
                <a:gd name="T13" fmla="*/ 1 h 46"/>
                <a:gd name="T14" fmla="*/ 6 w 47"/>
                <a:gd name="T15" fmla="*/ 8 h 46"/>
                <a:gd name="T16" fmla="*/ 1 w 47"/>
                <a:gd name="T17" fmla="*/ 1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6">
                  <a:moveTo>
                    <a:pt x="1" y="16"/>
                  </a:moveTo>
                  <a:cubicBezTo>
                    <a:pt x="8" y="41"/>
                    <a:pt x="8" y="41"/>
                    <a:pt x="8" y="41"/>
                  </a:cubicBezTo>
                  <a:cubicBezTo>
                    <a:pt x="9" y="44"/>
                    <a:pt x="13" y="46"/>
                    <a:pt x="17" y="45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5" y="37"/>
                    <a:pt x="47" y="34"/>
                    <a:pt x="46" y="30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8" y="2"/>
                    <a:pt x="34" y="0"/>
                    <a:pt x="31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2" y="9"/>
                    <a:pt x="0" y="12"/>
                    <a:pt x="1" y="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3875898" y="4447793"/>
            <a:ext cx="219780" cy="415141"/>
            <a:chOff x="23299738" y="12371388"/>
            <a:chExt cx="528637" cy="998538"/>
          </a:xfrm>
        </p:grpSpPr>
        <p:sp>
          <p:nvSpPr>
            <p:cNvPr id="68" name="Freeform 294"/>
            <p:cNvSpPr>
              <a:spLocks/>
            </p:cNvSpPr>
            <p:nvPr/>
          </p:nvSpPr>
          <p:spPr bwMode="auto">
            <a:xfrm>
              <a:off x="23380700" y="12472988"/>
              <a:ext cx="365125" cy="138113"/>
            </a:xfrm>
            <a:custGeom>
              <a:avLst/>
              <a:gdLst>
                <a:gd name="T0" fmla="*/ 116 w 119"/>
                <a:gd name="T1" fmla="*/ 42 h 45"/>
                <a:gd name="T2" fmla="*/ 119 w 119"/>
                <a:gd name="T3" fmla="*/ 36 h 45"/>
                <a:gd name="T4" fmla="*/ 118 w 119"/>
                <a:gd name="T5" fmla="*/ 32 h 45"/>
                <a:gd name="T6" fmla="*/ 61 w 119"/>
                <a:gd name="T7" fmla="*/ 0 h 45"/>
                <a:gd name="T8" fmla="*/ 60 w 119"/>
                <a:gd name="T9" fmla="*/ 0 h 45"/>
                <a:gd name="T10" fmla="*/ 2 w 119"/>
                <a:gd name="T11" fmla="*/ 31 h 45"/>
                <a:gd name="T12" fmla="*/ 4 w 119"/>
                <a:gd name="T13" fmla="*/ 42 h 45"/>
                <a:gd name="T14" fmla="*/ 15 w 119"/>
                <a:gd name="T15" fmla="*/ 39 h 45"/>
                <a:gd name="T16" fmla="*/ 60 w 119"/>
                <a:gd name="T17" fmla="*/ 15 h 45"/>
                <a:gd name="T18" fmla="*/ 61 w 119"/>
                <a:gd name="T19" fmla="*/ 15 h 45"/>
                <a:gd name="T20" fmla="*/ 106 w 119"/>
                <a:gd name="T21" fmla="*/ 40 h 45"/>
                <a:gd name="T22" fmla="*/ 116 w 119"/>
                <a:gd name="T23" fmla="*/ 4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9" h="45">
                  <a:moveTo>
                    <a:pt x="116" y="42"/>
                  </a:moveTo>
                  <a:cubicBezTo>
                    <a:pt x="118" y="41"/>
                    <a:pt x="119" y="39"/>
                    <a:pt x="119" y="36"/>
                  </a:cubicBezTo>
                  <a:cubicBezTo>
                    <a:pt x="119" y="35"/>
                    <a:pt x="119" y="33"/>
                    <a:pt x="118" y="32"/>
                  </a:cubicBezTo>
                  <a:cubicBezTo>
                    <a:pt x="106" y="12"/>
                    <a:pt x="84" y="0"/>
                    <a:pt x="61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37" y="0"/>
                    <a:pt x="15" y="12"/>
                    <a:pt x="2" y="31"/>
                  </a:cubicBezTo>
                  <a:cubicBezTo>
                    <a:pt x="0" y="35"/>
                    <a:pt x="1" y="39"/>
                    <a:pt x="4" y="42"/>
                  </a:cubicBezTo>
                  <a:cubicBezTo>
                    <a:pt x="8" y="44"/>
                    <a:pt x="12" y="43"/>
                    <a:pt x="15" y="39"/>
                  </a:cubicBezTo>
                  <a:cubicBezTo>
                    <a:pt x="25" y="24"/>
                    <a:pt x="42" y="15"/>
                    <a:pt x="60" y="15"/>
                  </a:cubicBezTo>
                  <a:cubicBezTo>
                    <a:pt x="61" y="15"/>
                    <a:pt x="61" y="15"/>
                    <a:pt x="61" y="15"/>
                  </a:cubicBezTo>
                  <a:cubicBezTo>
                    <a:pt x="79" y="15"/>
                    <a:pt x="96" y="24"/>
                    <a:pt x="106" y="40"/>
                  </a:cubicBezTo>
                  <a:cubicBezTo>
                    <a:pt x="108" y="44"/>
                    <a:pt x="112" y="45"/>
                    <a:pt x="116" y="42"/>
                  </a:cubicBez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69" name="Freeform 295"/>
            <p:cNvSpPr>
              <a:spLocks/>
            </p:cNvSpPr>
            <p:nvPr/>
          </p:nvSpPr>
          <p:spPr bwMode="auto">
            <a:xfrm>
              <a:off x="23469600" y="12731751"/>
              <a:ext cx="193675" cy="414338"/>
            </a:xfrm>
            <a:custGeom>
              <a:avLst/>
              <a:gdLst>
                <a:gd name="T0" fmla="*/ 31 w 63"/>
                <a:gd name="T1" fmla="*/ 0 h 135"/>
                <a:gd name="T2" fmla="*/ 0 w 63"/>
                <a:gd name="T3" fmla="*/ 31 h 135"/>
                <a:gd name="T4" fmla="*/ 0 w 63"/>
                <a:gd name="T5" fmla="*/ 103 h 135"/>
                <a:gd name="T6" fmla="*/ 31 w 63"/>
                <a:gd name="T7" fmla="*/ 135 h 135"/>
                <a:gd name="T8" fmla="*/ 63 w 63"/>
                <a:gd name="T9" fmla="*/ 103 h 135"/>
                <a:gd name="T10" fmla="*/ 63 w 63"/>
                <a:gd name="T11" fmla="*/ 31 h 135"/>
                <a:gd name="T12" fmla="*/ 31 w 63"/>
                <a:gd name="T1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35">
                  <a:moveTo>
                    <a:pt x="31" y="0"/>
                  </a:moveTo>
                  <a:cubicBezTo>
                    <a:pt x="14" y="0"/>
                    <a:pt x="0" y="14"/>
                    <a:pt x="0" y="31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20"/>
                    <a:pt x="14" y="135"/>
                    <a:pt x="31" y="135"/>
                  </a:cubicBezTo>
                  <a:cubicBezTo>
                    <a:pt x="49" y="135"/>
                    <a:pt x="63" y="120"/>
                    <a:pt x="63" y="103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14"/>
                    <a:pt x="49" y="0"/>
                    <a:pt x="31" y="0"/>
                  </a:cubicBez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70" name="Freeform 296"/>
            <p:cNvSpPr>
              <a:spLocks/>
            </p:cNvSpPr>
            <p:nvPr/>
          </p:nvSpPr>
          <p:spPr bwMode="auto">
            <a:xfrm>
              <a:off x="23299738" y="12371388"/>
              <a:ext cx="528637" cy="184150"/>
            </a:xfrm>
            <a:custGeom>
              <a:avLst/>
              <a:gdLst>
                <a:gd name="T0" fmla="*/ 87 w 172"/>
                <a:gd name="T1" fmla="*/ 0 h 60"/>
                <a:gd name="T2" fmla="*/ 86 w 172"/>
                <a:gd name="T3" fmla="*/ 0 h 60"/>
                <a:gd name="T4" fmla="*/ 2 w 172"/>
                <a:gd name="T5" fmla="*/ 47 h 60"/>
                <a:gd name="T6" fmla="*/ 4 w 172"/>
                <a:gd name="T7" fmla="*/ 57 h 60"/>
                <a:gd name="T8" fmla="*/ 15 w 172"/>
                <a:gd name="T9" fmla="*/ 55 h 60"/>
                <a:gd name="T10" fmla="*/ 86 w 172"/>
                <a:gd name="T11" fmla="*/ 15 h 60"/>
                <a:gd name="T12" fmla="*/ 87 w 172"/>
                <a:gd name="T13" fmla="*/ 15 h 60"/>
                <a:gd name="T14" fmla="*/ 158 w 172"/>
                <a:gd name="T15" fmla="*/ 56 h 60"/>
                <a:gd name="T16" fmla="*/ 168 w 172"/>
                <a:gd name="T17" fmla="*/ 58 h 60"/>
                <a:gd name="T18" fmla="*/ 172 w 172"/>
                <a:gd name="T19" fmla="*/ 52 h 60"/>
                <a:gd name="T20" fmla="*/ 171 w 172"/>
                <a:gd name="T21" fmla="*/ 48 h 60"/>
                <a:gd name="T22" fmla="*/ 87 w 172"/>
                <a:gd name="T2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2" h="60">
                  <a:moveTo>
                    <a:pt x="87" y="0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52" y="0"/>
                    <a:pt x="20" y="17"/>
                    <a:pt x="2" y="47"/>
                  </a:cubicBezTo>
                  <a:cubicBezTo>
                    <a:pt x="0" y="50"/>
                    <a:pt x="1" y="55"/>
                    <a:pt x="4" y="57"/>
                  </a:cubicBezTo>
                  <a:cubicBezTo>
                    <a:pt x="8" y="59"/>
                    <a:pt x="12" y="58"/>
                    <a:pt x="15" y="55"/>
                  </a:cubicBezTo>
                  <a:cubicBezTo>
                    <a:pt x="30" y="30"/>
                    <a:pt x="57" y="15"/>
                    <a:pt x="86" y="15"/>
                  </a:cubicBezTo>
                  <a:cubicBezTo>
                    <a:pt x="87" y="15"/>
                    <a:pt x="87" y="15"/>
                    <a:pt x="87" y="15"/>
                  </a:cubicBezTo>
                  <a:cubicBezTo>
                    <a:pt x="116" y="15"/>
                    <a:pt x="143" y="30"/>
                    <a:pt x="158" y="56"/>
                  </a:cubicBezTo>
                  <a:cubicBezTo>
                    <a:pt x="160" y="59"/>
                    <a:pt x="165" y="60"/>
                    <a:pt x="168" y="58"/>
                  </a:cubicBezTo>
                  <a:cubicBezTo>
                    <a:pt x="171" y="57"/>
                    <a:pt x="172" y="54"/>
                    <a:pt x="172" y="52"/>
                  </a:cubicBezTo>
                  <a:cubicBezTo>
                    <a:pt x="172" y="51"/>
                    <a:pt x="171" y="49"/>
                    <a:pt x="171" y="48"/>
                  </a:cubicBezTo>
                  <a:cubicBezTo>
                    <a:pt x="153" y="18"/>
                    <a:pt x="122" y="0"/>
                    <a:pt x="87" y="0"/>
                  </a:cubicBez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71" name="Freeform 297"/>
            <p:cNvSpPr>
              <a:spLocks/>
            </p:cNvSpPr>
            <p:nvPr/>
          </p:nvSpPr>
          <p:spPr bwMode="auto">
            <a:xfrm>
              <a:off x="23441025" y="12584113"/>
              <a:ext cx="242887" cy="112713"/>
            </a:xfrm>
            <a:custGeom>
              <a:avLst/>
              <a:gdLst>
                <a:gd name="T0" fmla="*/ 79 w 79"/>
                <a:gd name="T1" fmla="*/ 28 h 37"/>
                <a:gd name="T2" fmla="*/ 79 w 79"/>
                <a:gd name="T3" fmla="*/ 26 h 37"/>
                <a:gd name="T4" fmla="*/ 41 w 79"/>
                <a:gd name="T5" fmla="*/ 0 h 37"/>
                <a:gd name="T6" fmla="*/ 40 w 79"/>
                <a:gd name="T7" fmla="*/ 0 h 37"/>
                <a:gd name="T8" fmla="*/ 2 w 79"/>
                <a:gd name="T9" fmla="*/ 25 h 37"/>
                <a:gd name="T10" fmla="*/ 5 w 79"/>
                <a:gd name="T11" fmla="*/ 35 h 37"/>
                <a:gd name="T12" fmla="*/ 15 w 79"/>
                <a:gd name="T13" fmla="*/ 31 h 37"/>
                <a:gd name="T14" fmla="*/ 40 w 79"/>
                <a:gd name="T15" fmla="*/ 15 h 37"/>
                <a:gd name="T16" fmla="*/ 40 w 79"/>
                <a:gd name="T17" fmla="*/ 15 h 37"/>
                <a:gd name="T18" fmla="*/ 65 w 79"/>
                <a:gd name="T19" fmla="*/ 31 h 37"/>
                <a:gd name="T20" fmla="*/ 74 w 79"/>
                <a:gd name="T21" fmla="*/ 35 h 37"/>
                <a:gd name="T22" fmla="*/ 79 w 79"/>
                <a:gd name="T23" fmla="*/ 2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" h="37">
                  <a:moveTo>
                    <a:pt x="79" y="28"/>
                  </a:moveTo>
                  <a:cubicBezTo>
                    <a:pt x="79" y="27"/>
                    <a:pt x="79" y="26"/>
                    <a:pt x="79" y="26"/>
                  </a:cubicBezTo>
                  <a:cubicBezTo>
                    <a:pt x="72" y="10"/>
                    <a:pt x="57" y="0"/>
                    <a:pt x="41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23" y="0"/>
                    <a:pt x="8" y="10"/>
                    <a:pt x="2" y="25"/>
                  </a:cubicBezTo>
                  <a:cubicBezTo>
                    <a:pt x="0" y="29"/>
                    <a:pt x="2" y="33"/>
                    <a:pt x="5" y="35"/>
                  </a:cubicBezTo>
                  <a:cubicBezTo>
                    <a:pt x="9" y="36"/>
                    <a:pt x="14" y="35"/>
                    <a:pt x="15" y="31"/>
                  </a:cubicBezTo>
                  <a:cubicBezTo>
                    <a:pt x="19" y="21"/>
                    <a:pt x="29" y="15"/>
                    <a:pt x="40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51" y="15"/>
                    <a:pt x="61" y="21"/>
                    <a:pt x="65" y="31"/>
                  </a:cubicBezTo>
                  <a:cubicBezTo>
                    <a:pt x="66" y="35"/>
                    <a:pt x="71" y="37"/>
                    <a:pt x="74" y="35"/>
                  </a:cubicBezTo>
                  <a:cubicBezTo>
                    <a:pt x="77" y="34"/>
                    <a:pt x="79" y="31"/>
                    <a:pt x="79" y="28"/>
                  </a:cubicBez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72" name="Freeform 298"/>
            <p:cNvSpPr>
              <a:spLocks/>
            </p:cNvSpPr>
            <p:nvPr/>
          </p:nvSpPr>
          <p:spPr bwMode="auto">
            <a:xfrm>
              <a:off x="23377525" y="12976226"/>
              <a:ext cx="377825" cy="393700"/>
            </a:xfrm>
            <a:custGeom>
              <a:avLst/>
              <a:gdLst>
                <a:gd name="T0" fmla="*/ 113 w 123"/>
                <a:gd name="T1" fmla="*/ 0 h 128"/>
                <a:gd name="T2" fmla="*/ 102 w 123"/>
                <a:gd name="T3" fmla="*/ 10 h 128"/>
                <a:gd name="T4" fmla="*/ 102 w 123"/>
                <a:gd name="T5" fmla="*/ 28 h 128"/>
                <a:gd name="T6" fmla="*/ 61 w 123"/>
                <a:gd name="T7" fmla="*/ 69 h 128"/>
                <a:gd name="T8" fmla="*/ 21 w 123"/>
                <a:gd name="T9" fmla="*/ 28 h 128"/>
                <a:gd name="T10" fmla="*/ 21 w 123"/>
                <a:gd name="T11" fmla="*/ 10 h 128"/>
                <a:gd name="T12" fmla="*/ 10 w 123"/>
                <a:gd name="T13" fmla="*/ 0 h 128"/>
                <a:gd name="T14" fmla="*/ 0 w 123"/>
                <a:gd name="T15" fmla="*/ 10 h 128"/>
                <a:gd name="T16" fmla="*/ 0 w 123"/>
                <a:gd name="T17" fmla="*/ 28 h 128"/>
                <a:gd name="T18" fmla="*/ 51 w 123"/>
                <a:gd name="T19" fmla="*/ 89 h 128"/>
                <a:gd name="T20" fmla="*/ 51 w 123"/>
                <a:gd name="T21" fmla="*/ 107 h 128"/>
                <a:gd name="T22" fmla="*/ 35 w 123"/>
                <a:gd name="T23" fmla="*/ 107 h 128"/>
                <a:gd name="T24" fmla="*/ 35 w 123"/>
                <a:gd name="T25" fmla="*/ 128 h 128"/>
                <a:gd name="T26" fmla="*/ 88 w 123"/>
                <a:gd name="T27" fmla="*/ 128 h 128"/>
                <a:gd name="T28" fmla="*/ 88 w 123"/>
                <a:gd name="T29" fmla="*/ 107 h 128"/>
                <a:gd name="T30" fmla="*/ 72 w 123"/>
                <a:gd name="T31" fmla="*/ 107 h 128"/>
                <a:gd name="T32" fmla="*/ 72 w 123"/>
                <a:gd name="T33" fmla="*/ 89 h 128"/>
                <a:gd name="T34" fmla="*/ 123 w 123"/>
                <a:gd name="T35" fmla="*/ 28 h 128"/>
                <a:gd name="T36" fmla="*/ 123 w 123"/>
                <a:gd name="T37" fmla="*/ 10 h 128"/>
                <a:gd name="T38" fmla="*/ 113 w 123"/>
                <a:gd name="T39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3" h="128">
                  <a:moveTo>
                    <a:pt x="113" y="0"/>
                  </a:moveTo>
                  <a:cubicBezTo>
                    <a:pt x="107" y="0"/>
                    <a:pt x="102" y="5"/>
                    <a:pt x="102" y="10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2" y="51"/>
                    <a:pt x="84" y="69"/>
                    <a:pt x="61" y="69"/>
                  </a:cubicBezTo>
                  <a:cubicBezTo>
                    <a:pt x="39" y="69"/>
                    <a:pt x="21" y="51"/>
                    <a:pt x="21" y="28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5"/>
                    <a:pt x="16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59"/>
                    <a:pt x="22" y="84"/>
                    <a:pt x="51" y="89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35" y="107"/>
                    <a:pt x="35" y="107"/>
                    <a:pt x="35" y="107"/>
                  </a:cubicBezTo>
                  <a:cubicBezTo>
                    <a:pt x="35" y="128"/>
                    <a:pt x="35" y="128"/>
                    <a:pt x="35" y="128"/>
                  </a:cubicBezTo>
                  <a:cubicBezTo>
                    <a:pt x="88" y="128"/>
                    <a:pt x="88" y="128"/>
                    <a:pt x="88" y="128"/>
                  </a:cubicBezTo>
                  <a:cubicBezTo>
                    <a:pt x="88" y="107"/>
                    <a:pt x="88" y="107"/>
                    <a:pt x="88" y="107"/>
                  </a:cubicBezTo>
                  <a:cubicBezTo>
                    <a:pt x="72" y="107"/>
                    <a:pt x="72" y="107"/>
                    <a:pt x="72" y="107"/>
                  </a:cubicBezTo>
                  <a:cubicBezTo>
                    <a:pt x="72" y="89"/>
                    <a:pt x="72" y="89"/>
                    <a:pt x="72" y="89"/>
                  </a:cubicBezTo>
                  <a:cubicBezTo>
                    <a:pt x="101" y="84"/>
                    <a:pt x="123" y="59"/>
                    <a:pt x="123" y="28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5"/>
                    <a:pt x="118" y="0"/>
                    <a:pt x="113" y="0"/>
                  </a:cubicBez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>
                <a:solidFill>
                  <a:schemeClr val="bg1"/>
                </a:solidFill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1272951" y="5162920"/>
            <a:ext cx="173037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amet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consectetur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adipiscing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elit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endParaRPr lang="en-US" sz="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280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399" y="342105"/>
            <a:ext cx="3035701" cy="5492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 of Funds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www.presentatiostemplate.com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0399" y="4626389"/>
            <a:ext cx="289165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amet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consectetur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adipiscing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elit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sed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do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eiusmod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tempor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incididunt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ut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labore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et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dolore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magna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aliqua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Ut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enim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ad </a:t>
            </a:r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minim </a:t>
            </a:r>
            <a:r>
              <a:rPr lang="en-US" sz="9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veniam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quis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nostrud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exercitation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ullamco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laboris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nisi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ut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9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aliqui</a:t>
            </a:r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ea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commodo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consequat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Duis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aute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irure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dolor in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reprehenderit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voluptate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velit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esse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cillum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dolore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eu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fugiat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nulla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pariatur</a:t>
            </a:r>
            <a:endParaRPr lang="en-US" sz="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0399" y="4226279"/>
            <a:ext cx="2891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Your Title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38600" y="4626389"/>
            <a:ext cx="289165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amet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consectetur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adipiscing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elit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sed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do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eiusmod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tempor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incididunt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ut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labore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et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dolore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magna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aliqua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Ut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enim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ad </a:t>
            </a:r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minim </a:t>
            </a:r>
            <a:r>
              <a:rPr lang="en-US" sz="9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veniam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quis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nostrud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exercitation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ullamco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laboris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nisi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ut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9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aliqui</a:t>
            </a:r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ea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commodo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consequat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Duis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aute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irure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dolor in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reprehenderit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voluptate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velit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esse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cillum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dolore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eu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fugiat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nulla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pariatur</a:t>
            </a:r>
            <a:endParaRPr lang="en-US" sz="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38600" y="4226279"/>
            <a:ext cx="2891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Your Title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09307" y="4636326"/>
            <a:ext cx="289165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amet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consectetur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adipiscing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elit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sed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do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eiusmod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tempor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incididunt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ut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labore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et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dolore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magna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aliqua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Ut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enim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ad </a:t>
            </a:r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minim </a:t>
            </a:r>
            <a:r>
              <a:rPr lang="en-US" sz="9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veniam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quis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nostrud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exercitation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ullamco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laboris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nisi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ut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9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aliqui</a:t>
            </a:r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ea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commodo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consequat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Duis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aute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irure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dolor in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reprehenderit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voluptate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velit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esse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cillum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dolore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eu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fugiat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nulla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pariatur</a:t>
            </a:r>
            <a:endParaRPr lang="en-US" sz="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09307" y="4236216"/>
            <a:ext cx="2891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Your Title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0399" y="3044856"/>
            <a:ext cx="289165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amet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consectetur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adipiscing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elit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sed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do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eiusmod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tempor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incididunt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ut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labore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et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dolore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magna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aliqua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Ut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enim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ad </a:t>
            </a:r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minim</a:t>
            </a:r>
            <a:endParaRPr lang="en-US" sz="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0399" y="2644746"/>
            <a:ext cx="2891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Your Title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38600" y="3044856"/>
            <a:ext cx="289165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amet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consectetur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adipiscing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elit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sed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do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eiusmod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tempor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incididunt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ut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labore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et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dolore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magna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aliqua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Ut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enim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ad </a:t>
            </a:r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minim</a:t>
            </a:r>
            <a:endParaRPr lang="en-US" sz="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38600" y="2644746"/>
            <a:ext cx="2891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Your Title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370" y="0"/>
            <a:ext cx="5781175" cy="384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31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06097" y="2578443"/>
            <a:ext cx="28060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Thank you</a:t>
            </a:r>
            <a:endParaRPr lang="en-US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4244840" y="3539778"/>
            <a:ext cx="41008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Email: tcngraphicexperts@gmail.com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44840" y="4047609"/>
            <a:ext cx="4100874" cy="459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Web: www.presentationstemplate.com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15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399" y="342105"/>
            <a:ext cx="1909545" cy="5492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59313"/>
            <a:ext cx="10515600" cy="3241449"/>
          </a:xfrm>
        </p:spPr>
        <p:txBody>
          <a:bodyPr/>
          <a:lstStyle/>
          <a:p>
            <a:r>
              <a:rPr lang="en-US" dirty="0" err="1" smtClean="0"/>
              <a:t>Pexels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Flaticons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www.presentatiostemplate.com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755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0" name="Group 1149"/>
          <p:cNvGrpSpPr/>
          <p:nvPr/>
        </p:nvGrpSpPr>
        <p:grpSpPr>
          <a:xfrm>
            <a:off x="4263574" y="576416"/>
            <a:ext cx="349141" cy="282481"/>
            <a:chOff x="8248650" y="546101"/>
            <a:chExt cx="839787" cy="679450"/>
          </a:xfrm>
        </p:grpSpPr>
        <p:sp>
          <p:nvSpPr>
            <p:cNvPr id="108" name="Freeform 9"/>
            <p:cNvSpPr>
              <a:spLocks noEditPoints="1"/>
            </p:cNvSpPr>
            <p:nvPr/>
          </p:nvSpPr>
          <p:spPr bwMode="auto">
            <a:xfrm>
              <a:off x="8248650" y="546101"/>
              <a:ext cx="839787" cy="679450"/>
            </a:xfrm>
            <a:custGeom>
              <a:avLst/>
              <a:gdLst>
                <a:gd name="T0" fmla="*/ 529 w 529"/>
                <a:gd name="T1" fmla="*/ 0 h 428"/>
                <a:gd name="T2" fmla="*/ 0 w 529"/>
                <a:gd name="T3" fmla="*/ 0 h 428"/>
                <a:gd name="T4" fmla="*/ 0 w 529"/>
                <a:gd name="T5" fmla="*/ 428 h 428"/>
                <a:gd name="T6" fmla="*/ 529 w 529"/>
                <a:gd name="T7" fmla="*/ 428 h 428"/>
                <a:gd name="T8" fmla="*/ 529 w 529"/>
                <a:gd name="T9" fmla="*/ 0 h 428"/>
                <a:gd name="T10" fmla="*/ 496 w 529"/>
                <a:gd name="T11" fmla="*/ 395 h 428"/>
                <a:gd name="T12" fmla="*/ 33 w 529"/>
                <a:gd name="T13" fmla="*/ 395 h 428"/>
                <a:gd name="T14" fmla="*/ 33 w 529"/>
                <a:gd name="T15" fmla="*/ 66 h 428"/>
                <a:gd name="T16" fmla="*/ 496 w 529"/>
                <a:gd name="T17" fmla="*/ 66 h 428"/>
                <a:gd name="T18" fmla="*/ 496 w 529"/>
                <a:gd name="T19" fmla="*/ 395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9" h="428">
                  <a:moveTo>
                    <a:pt x="529" y="0"/>
                  </a:moveTo>
                  <a:lnTo>
                    <a:pt x="0" y="0"/>
                  </a:lnTo>
                  <a:lnTo>
                    <a:pt x="0" y="428"/>
                  </a:lnTo>
                  <a:lnTo>
                    <a:pt x="529" y="428"/>
                  </a:lnTo>
                  <a:lnTo>
                    <a:pt x="529" y="0"/>
                  </a:lnTo>
                  <a:close/>
                  <a:moveTo>
                    <a:pt x="496" y="395"/>
                  </a:moveTo>
                  <a:lnTo>
                    <a:pt x="33" y="395"/>
                  </a:lnTo>
                  <a:lnTo>
                    <a:pt x="33" y="66"/>
                  </a:lnTo>
                  <a:lnTo>
                    <a:pt x="496" y="66"/>
                  </a:lnTo>
                  <a:lnTo>
                    <a:pt x="496" y="3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09" name="Rectangle 10"/>
            <p:cNvSpPr>
              <a:spLocks noChangeArrowheads="1"/>
            </p:cNvSpPr>
            <p:nvPr/>
          </p:nvSpPr>
          <p:spPr bwMode="auto">
            <a:xfrm>
              <a:off x="8721725" y="754063"/>
              <a:ext cx="261937" cy="523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10" name="Rectangle 11"/>
            <p:cNvSpPr>
              <a:spLocks noChangeArrowheads="1"/>
            </p:cNvSpPr>
            <p:nvPr/>
          </p:nvSpPr>
          <p:spPr bwMode="auto">
            <a:xfrm>
              <a:off x="8721725" y="858838"/>
              <a:ext cx="261937" cy="523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11" name="Rectangle 12"/>
            <p:cNvSpPr>
              <a:spLocks noChangeArrowheads="1"/>
            </p:cNvSpPr>
            <p:nvPr/>
          </p:nvSpPr>
          <p:spPr bwMode="auto">
            <a:xfrm>
              <a:off x="8721725" y="963613"/>
              <a:ext cx="157162" cy="523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12" name="Rectangle 13"/>
            <p:cNvSpPr>
              <a:spLocks noChangeArrowheads="1"/>
            </p:cNvSpPr>
            <p:nvPr/>
          </p:nvSpPr>
          <p:spPr bwMode="auto">
            <a:xfrm>
              <a:off x="8353425" y="754063"/>
              <a:ext cx="265112" cy="26193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</p:grpSp>
      <p:grpSp>
        <p:nvGrpSpPr>
          <p:cNvPr id="1155" name="Group 1154"/>
          <p:cNvGrpSpPr/>
          <p:nvPr/>
        </p:nvGrpSpPr>
        <p:grpSpPr>
          <a:xfrm>
            <a:off x="8776040" y="471446"/>
            <a:ext cx="338581" cy="491701"/>
            <a:chOff x="18194338" y="293688"/>
            <a:chExt cx="814387" cy="1182688"/>
          </a:xfrm>
        </p:grpSpPr>
        <p:sp>
          <p:nvSpPr>
            <p:cNvPr id="113" name="Freeform 14"/>
            <p:cNvSpPr>
              <a:spLocks noEditPoints="1"/>
            </p:cNvSpPr>
            <p:nvPr/>
          </p:nvSpPr>
          <p:spPr bwMode="auto">
            <a:xfrm>
              <a:off x="18194338" y="293688"/>
              <a:ext cx="666750" cy="1182688"/>
            </a:xfrm>
            <a:custGeom>
              <a:avLst/>
              <a:gdLst>
                <a:gd name="T0" fmla="*/ 4 w 420"/>
                <a:gd name="T1" fmla="*/ 714 h 745"/>
                <a:gd name="T2" fmla="*/ 9 w 420"/>
                <a:gd name="T3" fmla="*/ 722 h 745"/>
                <a:gd name="T4" fmla="*/ 15 w 420"/>
                <a:gd name="T5" fmla="*/ 730 h 745"/>
                <a:gd name="T6" fmla="*/ 23 w 420"/>
                <a:gd name="T7" fmla="*/ 738 h 745"/>
                <a:gd name="T8" fmla="*/ 31 w 420"/>
                <a:gd name="T9" fmla="*/ 741 h 745"/>
                <a:gd name="T10" fmla="*/ 40 w 420"/>
                <a:gd name="T11" fmla="*/ 743 h 745"/>
                <a:gd name="T12" fmla="*/ 52 w 420"/>
                <a:gd name="T13" fmla="*/ 745 h 745"/>
                <a:gd name="T14" fmla="*/ 375 w 420"/>
                <a:gd name="T15" fmla="*/ 745 h 745"/>
                <a:gd name="T16" fmla="*/ 385 w 420"/>
                <a:gd name="T17" fmla="*/ 743 h 745"/>
                <a:gd name="T18" fmla="*/ 393 w 420"/>
                <a:gd name="T19" fmla="*/ 740 h 745"/>
                <a:gd name="T20" fmla="*/ 402 w 420"/>
                <a:gd name="T21" fmla="*/ 734 h 745"/>
                <a:gd name="T22" fmla="*/ 408 w 420"/>
                <a:gd name="T23" fmla="*/ 726 h 745"/>
                <a:gd name="T24" fmla="*/ 414 w 420"/>
                <a:gd name="T25" fmla="*/ 718 h 745"/>
                <a:gd name="T26" fmla="*/ 418 w 420"/>
                <a:gd name="T27" fmla="*/ 711 h 745"/>
                <a:gd name="T28" fmla="*/ 420 w 420"/>
                <a:gd name="T29" fmla="*/ 699 h 745"/>
                <a:gd name="T30" fmla="*/ 420 w 420"/>
                <a:gd name="T31" fmla="*/ 443 h 745"/>
                <a:gd name="T32" fmla="*/ 398 w 420"/>
                <a:gd name="T33" fmla="*/ 441 h 745"/>
                <a:gd name="T34" fmla="*/ 387 w 420"/>
                <a:gd name="T35" fmla="*/ 641 h 745"/>
                <a:gd name="T36" fmla="*/ 35 w 420"/>
                <a:gd name="T37" fmla="*/ 105 h 745"/>
                <a:gd name="T38" fmla="*/ 387 w 420"/>
                <a:gd name="T39" fmla="*/ 184 h 745"/>
                <a:gd name="T40" fmla="*/ 391 w 420"/>
                <a:gd name="T41" fmla="*/ 176 h 745"/>
                <a:gd name="T42" fmla="*/ 395 w 420"/>
                <a:gd name="T43" fmla="*/ 170 h 745"/>
                <a:gd name="T44" fmla="*/ 404 w 420"/>
                <a:gd name="T45" fmla="*/ 161 h 745"/>
                <a:gd name="T46" fmla="*/ 412 w 420"/>
                <a:gd name="T47" fmla="*/ 159 h 745"/>
                <a:gd name="T48" fmla="*/ 420 w 420"/>
                <a:gd name="T49" fmla="*/ 157 h 745"/>
                <a:gd name="T50" fmla="*/ 420 w 420"/>
                <a:gd name="T51" fmla="*/ 50 h 745"/>
                <a:gd name="T52" fmla="*/ 420 w 420"/>
                <a:gd name="T53" fmla="*/ 41 h 745"/>
                <a:gd name="T54" fmla="*/ 416 w 420"/>
                <a:gd name="T55" fmla="*/ 31 h 745"/>
                <a:gd name="T56" fmla="*/ 412 w 420"/>
                <a:gd name="T57" fmla="*/ 23 h 745"/>
                <a:gd name="T58" fmla="*/ 406 w 420"/>
                <a:gd name="T59" fmla="*/ 16 h 745"/>
                <a:gd name="T60" fmla="*/ 398 w 420"/>
                <a:gd name="T61" fmla="*/ 8 h 745"/>
                <a:gd name="T62" fmla="*/ 389 w 420"/>
                <a:gd name="T63" fmla="*/ 4 h 745"/>
                <a:gd name="T64" fmla="*/ 379 w 420"/>
                <a:gd name="T65" fmla="*/ 2 h 745"/>
                <a:gd name="T66" fmla="*/ 369 w 420"/>
                <a:gd name="T67" fmla="*/ 0 h 745"/>
                <a:gd name="T68" fmla="*/ 46 w 420"/>
                <a:gd name="T69" fmla="*/ 0 h 745"/>
                <a:gd name="T70" fmla="*/ 37 w 420"/>
                <a:gd name="T71" fmla="*/ 2 h 745"/>
                <a:gd name="T72" fmla="*/ 27 w 420"/>
                <a:gd name="T73" fmla="*/ 6 h 745"/>
                <a:gd name="T74" fmla="*/ 19 w 420"/>
                <a:gd name="T75" fmla="*/ 12 h 745"/>
                <a:gd name="T76" fmla="*/ 11 w 420"/>
                <a:gd name="T77" fmla="*/ 19 h 745"/>
                <a:gd name="T78" fmla="*/ 8 w 420"/>
                <a:gd name="T79" fmla="*/ 27 h 745"/>
                <a:gd name="T80" fmla="*/ 2 w 420"/>
                <a:gd name="T81" fmla="*/ 35 h 745"/>
                <a:gd name="T82" fmla="*/ 0 w 420"/>
                <a:gd name="T83" fmla="*/ 47 h 745"/>
                <a:gd name="T84" fmla="*/ 0 w 420"/>
                <a:gd name="T85" fmla="*/ 695 h 745"/>
                <a:gd name="T86" fmla="*/ 2 w 420"/>
                <a:gd name="T87" fmla="*/ 705 h 745"/>
                <a:gd name="T88" fmla="*/ 189 w 420"/>
                <a:gd name="T89" fmla="*/ 683 h 745"/>
                <a:gd name="T90" fmla="*/ 191 w 420"/>
                <a:gd name="T91" fmla="*/ 676 h 745"/>
                <a:gd name="T92" fmla="*/ 197 w 420"/>
                <a:gd name="T93" fmla="*/ 670 h 745"/>
                <a:gd name="T94" fmla="*/ 207 w 420"/>
                <a:gd name="T95" fmla="*/ 666 h 745"/>
                <a:gd name="T96" fmla="*/ 215 w 420"/>
                <a:gd name="T97" fmla="*/ 666 h 745"/>
                <a:gd name="T98" fmla="*/ 222 w 420"/>
                <a:gd name="T99" fmla="*/ 670 h 745"/>
                <a:gd name="T100" fmla="*/ 228 w 420"/>
                <a:gd name="T101" fmla="*/ 676 h 745"/>
                <a:gd name="T102" fmla="*/ 232 w 420"/>
                <a:gd name="T103" fmla="*/ 683 h 745"/>
                <a:gd name="T104" fmla="*/ 232 w 420"/>
                <a:gd name="T105" fmla="*/ 691 h 745"/>
                <a:gd name="T106" fmla="*/ 228 w 420"/>
                <a:gd name="T107" fmla="*/ 699 h 745"/>
                <a:gd name="T108" fmla="*/ 222 w 420"/>
                <a:gd name="T109" fmla="*/ 705 h 745"/>
                <a:gd name="T110" fmla="*/ 215 w 420"/>
                <a:gd name="T111" fmla="*/ 709 h 745"/>
                <a:gd name="T112" fmla="*/ 207 w 420"/>
                <a:gd name="T113" fmla="*/ 709 h 745"/>
                <a:gd name="T114" fmla="*/ 197 w 420"/>
                <a:gd name="T115" fmla="*/ 705 h 745"/>
                <a:gd name="T116" fmla="*/ 191 w 420"/>
                <a:gd name="T117" fmla="*/ 699 h 745"/>
                <a:gd name="T118" fmla="*/ 189 w 420"/>
                <a:gd name="T119" fmla="*/ 691 h 745"/>
                <a:gd name="T120" fmla="*/ 189 w 420"/>
                <a:gd name="T121" fmla="*/ 683 h 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20" h="745">
                  <a:moveTo>
                    <a:pt x="2" y="711"/>
                  </a:moveTo>
                  <a:lnTo>
                    <a:pt x="4" y="714"/>
                  </a:lnTo>
                  <a:lnTo>
                    <a:pt x="8" y="718"/>
                  </a:lnTo>
                  <a:lnTo>
                    <a:pt x="9" y="722"/>
                  </a:lnTo>
                  <a:lnTo>
                    <a:pt x="11" y="726"/>
                  </a:lnTo>
                  <a:lnTo>
                    <a:pt x="15" y="730"/>
                  </a:lnTo>
                  <a:lnTo>
                    <a:pt x="19" y="734"/>
                  </a:lnTo>
                  <a:lnTo>
                    <a:pt x="23" y="738"/>
                  </a:lnTo>
                  <a:lnTo>
                    <a:pt x="27" y="740"/>
                  </a:lnTo>
                  <a:lnTo>
                    <a:pt x="31" y="741"/>
                  </a:lnTo>
                  <a:lnTo>
                    <a:pt x="37" y="743"/>
                  </a:lnTo>
                  <a:lnTo>
                    <a:pt x="40" y="743"/>
                  </a:lnTo>
                  <a:lnTo>
                    <a:pt x="46" y="745"/>
                  </a:lnTo>
                  <a:lnTo>
                    <a:pt x="52" y="745"/>
                  </a:lnTo>
                  <a:lnTo>
                    <a:pt x="369" y="745"/>
                  </a:lnTo>
                  <a:lnTo>
                    <a:pt x="375" y="745"/>
                  </a:lnTo>
                  <a:lnTo>
                    <a:pt x="379" y="743"/>
                  </a:lnTo>
                  <a:lnTo>
                    <a:pt x="385" y="743"/>
                  </a:lnTo>
                  <a:lnTo>
                    <a:pt x="389" y="741"/>
                  </a:lnTo>
                  <a:lnTo>
                    <a:pt x="393" y="740"/>
                  </a:lnTo>
                  <a:lnTo>
                    <a:pt x="398" y="738"/>
                  </a:lnTo>
                  <a:lnTo>
                    <a:pt x="402" y="734"/>
                  </a:lnTo>
                  <a:lnTo>
                    <a:pt x="406" y="730"/>
                  </a:lnTo>
                  <a:lnTo>
                    <a:pt x="408" y="726"/>
                  </a:lnTo>
                  <a:lnTo>
                    <a:pt x="412" y="722"/>
                  </a:lnTo>
                  <a:lnTo>
                    <a:pt x="414" y="718"/>
                  </a:lnTo>
                  <a:lnTo>
                    <a:pt x="416" y="714"/>
                  </a:lnTo>
                  <a:lnTo>
                    <a:pt x="418" y="711"/>
                  </a:lnTo>
                  <a:lnTo>
                    <a:pt x="420" y="705"/>
                  </a:lnTo>
                  <a:lnTo>
                    <a:pt x="420" y="699"/>
                  </a:lnTo>
                  <a:lnTo>
                    <a:pt x="420" y="695"/>
                  </a:lnTo>
                  <a:lnTo>
                    <a:pt x="420" y="443"/>
                  </a:lnTo>
                  <a:lnTo>
                    <a:pt x="410" y="441"/>
                  </a:lnTo>
                  <a:lnTo>
                    <a:pt x="398" y="441"/>
                  </a:lnTo>
                  <a:lnTo>
                    <a:pt x="387" y="441"/>
                  </a:lnTo>
                  <a:lnTo>
                    <a:pt x="387" y="641"/>
                  </a:lnTo>
                  <a:lnTo>
                    <a:pt x="35" y="641"/>
                  </a:lnTo>
                  <a:lnTo>
                    <a:pt x="35" y="105"/>
                  </a:lnTo>
                  <a:lnTo>
                    <a:pt x="387" y="105"/>
                  </a:lnTo>
                  <a:lnTo>
                    <a:pt x="387" y="184"/>
                  </a:lnTo>
                  <a:lnTo>
                    <a:pt x="389" y="180"/>
                  </a:lnTo>
                  <a:lnTo>
                    <a:pt x="391" y="176"/>
                  </a:lnTo>
                  <a:lnTo>
                    <a:pt x="393" y="172"/>
                  </a:lnTo>
                  <a:lnTo>
                    <a:pt x="395" y="170"/>
                  </a:lnTo>
                  <a:lnTo>
                    <a:pt x="398" y="165"/>
                  </a:lnTo>
                  <a:lnTo>
                    <a:pt x="404" y="161"/>
                  </a:lnTo>
                  <a:lnTo>
                    <a:pt x="408" y="159"/>
                  </a:lnTo>
                  <a:lnTo>
                    <a:pt x="412" y="159"/>
                  </a:lnTo>
                  <a:lnTo>
                    <a:pt x="416" y="157"/>
                  </a:lnTo>
                  <a:lnTo>
                    <a:pt x="420" y="157"/>
                  </a:lnTo>
                  <a:lnTo>
                    <a:pt x="420" y="157"/>
                  </a:lnTo>
                  <a:lnTo>
                    <a:pt x="420" y="50"/>
                  </a:lnTo>
                  <a:lnTo>
                    <a:pt x="420" y="47"/>
                  </a:lnTo>
                  <a:lnTo>
                    <a:pt x="420" y="41"/>
                  </a:lnTo>
                  <a:lnTo>
                    <a:pt x="418" y="35"/>
                  </a:lnTo>
                  <a:lnTo>
                    <a:pt x="416" y="31"/>
                  </a:lnTo>
                  <a:lnTo>
                    <a:pt x="414" y="27"/>
                  </a:lnTo>
                  <a:lnTo>
                    <a:pt x="412" y="23"/>
                  </a:lnTo>
                  <a:lnTo>
                    <a:pt x="408" y="19"/>
                  </a:lnTo>
                  <a:lnTo>
                    <a:pt x="406" y="16"/>
                  </a:lnTo>
                  <a:lnTo>
                    <a:pt x="402" y="12"/>
                  </a:lnTo>
                  <a:lnTo>
                    <a:pt x="398" y="8"/>
                  </a:lnTo>
                  <a:lnTo>
                    <a:pt x="393" y="6"/>
                  </a:lnTo>
                  <a:lnTo>
                    <a:pt x="389" y="4"/>
                  </a:lnTo>
                  <a:lnTo>
                    <a:pt x="385" y="2"/>
                  </a:lnTo>
                  <a:lnTo>
                    <a:pt x="379" y="2"/>
                  </a:lnTo>
                  <a:lnTo>
                    <a:pt x="375" y="0"/>
                  </a:lnTo>
                  <a:lnTo>
                    <a:pt x="369" y="0"/>
                  </a:lnTo>
                  <a:lnTo>
                    <a:pt x="52" y="0"/>
                  </a:lnTo>
                  <a:lnTo>
                    <a:pt x="46" y="0"/>
                  </a:lnTo>
                  <a:lnTo>
                    <a:pt x="40" y="2"/>
                  </a:lnTo>
                  <a:lnTo>
                    <a:pt x="37" y="2"/>
                  </a:lnTo>
                  <a:lnTo>
                    <a:pt x="31" y="4"/>
                  </a:lnTo>
                  <a:lnTo>
                    <a:pt x="27" y="6"/>
                  </a:lnTo>
                  <a:lnTo>
                    <a:pt x="23" y="8"/>
                  </a:lnTo>
                  <a:lnTo>
                    <a:pt x="19" y="12"/>
                  </a:lnTo>
                  <a:lnTo>
                    <a:pt x="15" y="16"/>
                  </a:lnTo>
                  <a:lnTo>
                    <a:pt x="11" y="19"/>
                  </a:lnTo>
                  <a:lnTo>
                    <a:pt x="9" y="23"/>
                  </a:lnTo>
                  <a:lnTo>
                    <a:pt x="8" y="27"/>
                  </a:lnTo>
                  <a:lnTo>
                    <a:pt x="4" y="31"/>
                  </a:lnTo>
                  <a:lnTo>
                    <a:pt x="2" y="35"/>
                  </a:lnTo>
                  <a:lnTo>
                    <a:pt x="2" y="41"/>
                  </a:lnTo>
                  <a:lnTo>
                    <a:pt x="0" y="47"/>
                  </a:lnTo>
                  <a:lnTo>
                    <a:pt x="0" y="50"/>
                  </a:lnTo>
                  <a:lnTo>
                    <a:pt x="0" y="695"/>
                  </a:lnTo>
                  <a:lnTo>
                    <a:pt x="0" y="699"/>
                  </a:lnTo>
                  <a:lnTo>
                    <a:pt x="2" y="705"/>
                  </a:lnTo>
                  <a:lnTo>
                    <a:pt x="2" y="711"/>
                  </a:lnTo>
                  <a:close/>
                  <a:moveTo>
                    <a:pt x="189" y="683"/>
                  </a:moveTo>
                  <a:lnTo>
                    <a:pt x="189" y="680"/>
                  </a:lnTo>
                  <a:lnTo>
                    <a:pt x="191" y="676"/>
                  </a:lnTo>
                  <a:lnTo>
                    <a:pt x="195" y="672"/>
                  </a:lnTo>
                  <a:lnTo>
                    <a:pt x="197" y="670"/>
                  </a:lnTo>
                  <a:lnTo>
                    <a:pt x="201" y="668"/>
                  </a:lnTo>
                  <a:lnTo>
                    <a:pt x="207" y="666"/>
                  </a:lnTo>
                  <a:lnTo>
                    <a:pt x="211" y="666"/>
                  </a:lnTo>
                  <a:lnTo>
                    <a:pt x="215" y="666"/>
                  </a:lnTo>
                  <a:lnTo>
                    <a:pt x="218" y="668"/>
                  </a:lnTo>
                  <a:lnTo>
                    <a:pt x="222" y="670"/>
                  </a:lnTo>
                  <a:lnTo>
                    <a:pt x="226" y="672"/>
                  </a:lnTo>
                  <a:lnTo>
                    <a:pt x="228" y="676"/>
                  </a:lnTo>
                  <a:lnTo>
                    <a:pt x="230" y="680"/>
                  </a:lnTo>
                  <a:lnTo>
                    <a:pt x="232" y="683"/>
                  </a:lnTo>
                  <a:lnTo>
                    <a:pt x="232" y="687"/>
                  </a:lnTo>
                  <a:lnTo>
                    <a:pt x="232" y="691"/>
                  </a:lnTo>
                  <a:lnTo>
                    <a:pt x="230" y="695"/>
                  </a:lnTo>
                  <a:lnTo>
                    <a:pt x="228" y="699"/>
                  </a:lnTo>
                  <a:lnTo>
                    <a:pt x="226" y="703"/>
                  </a:lnTo>
                  <a:lnTo>
                    <a:pt x="222" y="705"/>
                  </a:lnTo>
                  <a:lnTo>
                    <a:pt x="218" y="707"/>
                  </a:lnTo>
                  <a:lnTo>
                    <a:pt x="215" y="709"/>
                  </a:lnTo>
                  <a:lnTo>
                    <a:pt x="211" y="709"/>
                  </a:lnTo>
                  <a:lnTo>
                    <a:pt x="207" y="709"/>
                  </a:lnTo>
                  <a:lnTo>
                    <a:pt x="201" y="707"/>
                  </a:lnTo>
                  <a:lnTo>
                    <a:pt x="197" y="705"/>
                  </a:lnTo>
                  <a:lnTo>
                    <a:pt x="195" y="703"/>
                  </a:lnTo>
                  <a:lnTo>
                    <a:pt x="191" y="699"/>
                  </a:lnTo>
                  <a:lnTo>
                    <a:pt x="189" y="695"/>
                  </a:lnTo>
                  <a:lnTo>
                    <a:pt x="189" y="691"/>
                  </a:lnTo>
                  <a:lnTo>
                    <a:pt x="189" y="687"/>
                  </a:lnTo>
                  <a:lnTo>
                    <a:pt x="189" y="6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14" name="Freeform 15"/>
            <p:cNvSpPr>
              <a:spLocks/>
            </p:cNvSpPr>
            <p:nvPr/>
          </p:nvSpPr>
          <p:spPr bwMode="auto">
            <a:xfrm>
              <a:off x="18503900" y="582613"/>
              <a:ext cx="504825" cy="604838"/>
            </a:xfrm>
            <a:custGeom>
              <a:avLst/>
              <a:gdLst>
                <a:gd name="T0" fmla="*/ 221 w 318"/>
                <a:gd name="T1" fmla="*/ 2 h 381"/>
                <a:gd name="T2" fmla="*/ 215 w 318"/>
                <a:gd name="T3" fmla="*/ 14 h 381"/>
                <a:gd name="T4" fmla="*/ 205 w 318"/>
                <a:gd name="T5" fmla="*/ 37 h 381"/>
                <a:gd name="T6" fmla="*/ 196 w 318"/>
                <a:gd name="T7" fmla="*/ 56 h 381"/>
                <a:gd name="T8" fmla="*/ 182 w 318"/>
                <a:gd name="T9" fmla="*/ 74 h 381"/>
                <a:gd name="T10" fmla="*/ 155 w 318"/>
                <a:gd name="T11" fmla="*/ 97 h 381"/>
                <a:gd name="T12" fmla="*/ 126 w 318"/>
                <a:gd name="T13" fmla="*/ 116 h 381"/>
                <a:gd name="T14" fmla="*/ 97 w 318"/>
                <a:gd name="T15" fmla="*/ 130 h 381"/>
                <a:gd name="T16" fmla="*/ 22 w 318"/>
                <a:gd name="T17" fmla="*/ 153 h 381"/>
                <a:gd name="T18" fmla="*/ 8 w 318"/>
                <a:gd name="T19" fmla="*/ 165 h 381"/>
                <a:gd name="T20" fmla="*/ 2 w 318"/>
                <a:gd name="T21" fmla="*/ 174 h 381"/>
                <a:gd name="T22" fmla="*/ 0 w 318"/>
                <a:gd name="T23" fmla="*/ 186 h 381"/>
                <a:gd name="T24" fmla="*/ 2 w 318"/>
                <a:gd name="T25" fmla="*/ 201 h 381"/>
                <a:gd name="T26" fmla="*/ 22 w 318"/>
                <a:gd name="T27" fmla="*/ 256 h 381"/>
                <a:gd name="T28" fmla="*/ 31 w 318"/>
                <a:gd name="T29" fmla="*/ 267 h 381"/>
                <a:gd name="T30" fmla="*/ 41 w 318"/>
                <a:gd name="T31" fmla="*/ 273 h 381"/>
                <a:gd name="T32" fmla="*/ 54 w 318"/>
                <a:gd name="T33" fmla="*/ 277 h 381"/>
                <a:gd name="T34" fmla="*/ 68 w 318"/>
                <a:gd name="T35" fmla="*/ 273 h 381"/>
                <a:gd name="T36" fmla="*/ 74 w 318"/>
                <a:gd name="T37" fmla="*/ 277 h 381"/>
                <a:gd name="T38" fmla="*/ 80 w 318"/>
                <a:gd name="T39" fmla="*/ 288 h 381"/>
                <a:gd name="T40" fmla="*/ 109 w 318"/>
                <a:gd name="T41" fmla="*/ 374 h 381"/>
                <a:gd name="T42" fmla="*/ 114 w 318"/>
                <a:gd name="T43" fmla="*/ 379 h 381"/>
                <a:gd name="T44" fmla="*/ 124 w 318"/>
                <a:gd name="T45" fmla="*/ 381 h 381"/>
                <a:gd name="T46" fmla="*/ 138 w 318"/>
                <a:gd name="T47" fmla="*/ 376 h 381"/>
                <a:gd name="T48" fmla="*/ 147 w 318"/>
                <a:gd name="T49" fmla="*/ 368 h 381"/>
                <a:gd name="T50" fmla="*/ 151 w 318"/>
                <a:gd name="T51" fmla="*/ 360 h 381"/>
                <a:gd name="T52" fmla="*/ 149 w 318"/>
                <a:gd name="T53" fmla="*/ 347 h 381"/>
                <a:gd name="T54" fmla="*/ 138 w 318"/>
                <a:gd name="T55" fmla="*/ 317 h 381"/>
                <a:gd name="T56" fmla="*/ 122 w 318"/>
                <a:gd name="T57" fmla="*/ 288 h 381"/>
                <a:gd name="T58" fmla="*/ 116 w 318"/>
                <a:gd name="T59" fmla="*/ 271 h 381"/>
                <a:gd name="T60" fmla="*/ 118 w 318"/>
                <a:gd name="T61" fmla="*/ 259 h 381"/>
                <a:gd name="T62" fmla="*/ 124 w 318"/>
                <a:gd name="T63" fmla="*/ 252 h 381"/>
                <a:gd name="T64" fmla="*/ 132 w 318"/>
                <a:gd name="T65" fmla="*/ 246 h 381"/>
                <a:gd name="T66" fmla="*/ 159 w 318"/>
                <a:gd name="T67" fmla="*/ 238 h 381"/>
                <a:gd name="T68" fmla="*/ 186 w 318"/>
                <a:gd name="T69" fmla="*/ 234 h 381"/>
                <a:gd name="T70" fmla="*/ 215 w 318"/>
                <a:gd name="T71" fmla="*/ 234 h 381"/>
                <a:gd name="T72" fmla="*/ 246 w 318"/>
                <a:gd name="T73" fmla="*/ 238 h 381"/>
                <a:gd name="T74" fmla="*/ 269 w 318"/>
                <a:gd name="T75" fmla="*/ 246 h 381"/>
                <a:gd name="T76" fmla="*/ 296 w 318"/>
                <a:gd name="T77" fmla="*/ 261 h 381"/>
                <a:gd name="T78" fmla="*/ 306 w 318"/>
                <a:gd name="T79" fmla="*/ 267 h 381"/>
                <a:gd name="T80" fmla="*/ 312 w 318"/>
                <a:gd name="T81" fmla="*/ 271 h 381"/>
                <a:gd name="T82" fmla="*/ 318 w 318"/>
                <a:gd name="T83" fmla="*/ 267 h 381"/>
                <a:gd name="T84" fmla="*/ 318 w 318"/>
                <a:gd name="T85" fmla="*/ 259 h 381"/>
                <a:gd name="T86" fmla="*/ 291 w 318"/>
                <a:gd name="T87" fmla="*/ 163 h 381"/>
                <a:gd name="T88" fmla="*/ 296 w 318"/>
                <a:gd name="T89" fmla="*/ 147 h 381"/>
                <a:gd name="T90" fmla="*/ 296 w 318"/>
                <a:gd name="T91" fmla="*/ 132 h 381"/>
                <a:gd name="T92" fmla="*/ 291 w 318"/>
                <a:gd name="T93" fmla="*/ 116 h 381"/>
                <a:gd name="T94" fmla="*/ 279 w 318"/>
                <a:gd name="T95" fmla="*/ 106 h 381"/>
                <a:gd name="T96" fmla="*/ 263 w 318"/>
                <a:gd name="T97" fmla="*/ 99 h 381"/>
                <a:gd name="T98" fmla="*/ 229 w 318"/>
                <a:gd name="T99" fmla="*/ 2 h 381"/>
                <a:gd name="T100" fmla="*/ 223 w 318"/>
                <a:gd name="T101" fmla="*/ 0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18" h="381">
                  <a:moveTo>
                    <a:pt x="223" y="0"/>
                  </a:moveTo>
                  <a:lnTo>
                    <a:pt x="221" y="2"/>
                  </a:lnTo>
                  <a:lnTo>
                    <a:pt x="221" y="2"/>
                  </a:lnTo>
                  <a:lnTo>
                    <a:pt x="219" y="4"/>
                  </a:lnTo>
                  <a:lnTo>
                    <a:pt x="217" y="8"/>
                  </a:lnTo>
                  <a:lnTo>
                    <a:pt x="215" y="14"/>
                  </a:lnTo>
                  <a:lnTo>
                    <a:pt x="211" y="21"/>
                  </a:lnTo>
                  <a:lnTo>
                    <a:pt x="209" y="29"/>
                  </a:lnTo>
                  <a:lnTo>
                    <a:pt x="205" y="37"/>
                  </a:lnTo>
                  <a:lnTo>
                    <a:pt x="203" y="45"/>
                  </a:lnTo>
                  <a:lnTo>
                    <a:pt x="200" y="50"/>
                  </a:lnTo>
                  <a:lnTo>
                    <a:pt x="196" y="56"/>
                  </a:lnTo>
                  <a:lnTo>
                    <a:pt x="192" y="64"/>
                  </a:lnTo>
                  <a:lnTo>
                    <a:pt x="186" y="70"/>
                  </a:lnTo>
                  <a:lnTo>
                    <a:pt x="182" y="74"/>
                  </a:lnTo>
                  <a:lnTo>
                    <a:pt x="176" y="79"/>
                  </a:lnTo>
                  <a:lnTo>
                    <a:pt x="167" y="89"/>
                  </a:lnTo>
                  <a:lnTo>
                    <a:pt x="155" y="97"/>
                  </a:lnTo>
                  <a:lnTo>
                    <a:pt x="145" y="105"/>
                  </a:lnTo>
                  <a:lnTo>
                    <a:pt x="136" y="112"/>
                  </a:lnTo>
                  <a:lnTo>
                    <a:pt x="126" y="116"/>
                  </a:lnTo>
                  <a:lnTo>
                    <a:pt x="116" y="120"/>
                  </a:lnTo>
                  <a:lnTo>
                    <a:pt x="109" y="124"/>
                  </a:lnTo>
                  <a:lnTo>
                    <a:pt x="97" y="130"/>
                  </a:lnTo>
                  <a:lnTo>
                    <a:pt x="91" y="130"/>
                  </a:lnTo>
                  <a:lnTo>
                    <a:pt x="27" y="151"/>
                  </a:lnTo>
                  <a:lnTo>
                    <a:pt x="22" y="153"/>
                  </a:lnTo>
                  <a:lnTo>
                    <a:pt x="16" y="157"/>
                  </a:lnTo>
                  <a:lnTo>
                    <a:pt x="12" y="161"/>
                  </a:lnTo>
                  <a:lnTo>
                    <a:pt x="8" y="165"/>
                  </a:lnTo>
                  <a:lnTo>
                    <a:pt x="6" y="167"/>
                  </a:lnTo>
                  <a:lnTo>
                    <a:pt x="4" y="170"/>
                  </a:lnTo>
                  <a:lnTo>
                    <a:pt x="2" y="174"/>
                  </a:lnTo>
                  <a:lnTo>
                    <a:pt x="0" y="178"/>
                  </a:lnTo>
                  <a:lnTo>
                    <a:pt x="0" y="182"/>
                  </a:lnTo>
                  <a:lnTo>
                    <a:pt x="0" y="186"/>
                  </a:lnTo>
                  <a:lnTo>
                    <a:pt x="0" y="192"/>
                  </a:lnTo>
                  <a:lnTo>
                    <a:pt x="0" y="196"/>
                  </a:lnTo>
                  <a:lnTo>
                    <a:pt x="2" y="201"/>
                  </a:lnTo>
                  <a:lnTo>
                    <a:pt x="18" y="244"/>
                  </a:lnTo>
                  <a:lnTo>
                    <a:pt x="20" y="250"/>
                  </a:lnTo>
                  <a:lnTo>
                    <a:pt x="22" y="256"/>
                  </a:lnTo>
                  <a:lnTo>
                    <a:pt x="25" y="261"/>
                  </a:lnTo>
                  <a:lnTo>
                    <a:pt x="29" y="263"/>
                  </a:lnTo>
                  <a:lnTo>
                    <a:pt x="31" y="267"/>
                  </a:lnTo>
                  <a:lnTo>
                    <a:pt x="33" y="269"/>
                  </a:lnTo>
                  <a:lnTo>
                    <a:pt x="37" y="271"/>
                  </a:lnTo>
                  <a:lnTo>
                    <a:pt x="41" y="273"/>
                  </a:lnTo>
                  <a:lnTo>
                    <a:pt x="45" y="275"/>
                  </a:lnTo>
                  <a:lnTo>
                    <a:pt x="51" y="277"/>
                  </a:lnTo>
                  <a:lnTo>
                    <a:pt x="54" y="277"/>
                  </a:lnTo>
                  <a:lnTo>
                    <a:pt x="60" y="277"/>
                  </a:lnTo>
                  <a:lnTo>
                    <a:pt x="68" y="275"/>
                  </a:lnTo>
                  <a:lnTo>
                    <a:pt x="68" y="273"/>
                  </a:lnTo>
                  <a:lnTo>
                    <a:pt x="70" y="273"/>
                  </a:lnTo>
                  <a:lnTo>
                    <a:pt x="72" y="275"/>
                  </a:lnTo>
                  <a:lnTo>
                    <a:pt x="74" y="277"/>
                  </a:lnTo>
                  <a:lnTo>
                    <a:pt x="76" y="279"/>
                  </a:lnTo>
                  <a:lnTo>
                    <a:pt x="78" y="283"/>
                  </a:lnTo>
                  <a:lnTo>
                    <a:pt x="80" y="288"/>
                  </a:lnTo>
                  <a:lnTo>
                    <a:pt x="107" y="368"/>
                  </a:lnTo>
                  <a:lnTo>
                    <a:pt x="109" y="372"/>
                  </a:lnTo>
                  <a:lnTo>
                    <a:pt x="109" y="374"/>
                  </a:lnTo>
                  <a:lnTo>
                    <a:pt x="111" y="376"/>
                  </a:lnTo>
                  <a:lnTo>
                    <a:pt x="113" y="378"/>
                  </a:lnTo>
                  <a:lnTo>
                    <a:pt x="114" y="379"/>
                  </a:lnTo>
                  <a:lnTo>
                    <a:pt x="118" y="379"/>
                  </a:lnTo>
                  <a:lnTo>
                    <a:pt x="122" y="381"/>
                  </a:lnTo>
                  <a:lnTo>
                    <a:pt x="124" y="381"/>
                  </a:lnTo>
                  <a:lnTo>
                    <a:pt x="128" y="379"/>
                  </a:lnTo>
                  <a:lnTo>
                    <a:pt x="130" y="379"/>
                  </a:lnTo>
                  <a:lnTo>
                    <a:pt x="138" y="376"/>
                  </a:lnTo>
                  <a:lnTo>
                    <a:pt x="142" y="374"/>
                  </a:lnTo>
                  <a:lnTo>
                    <a:pt x="145" y="370"/>
                  </a:lnTo>
                  <a:lnTo>
                    <a:pt x="147" y="368"/>
                  </a:lnTo>
                  <a:lnTo>
                    <a:pt x="149" y="366"/>
                  </a:lnTo>
                  <a:lnTo>
                    <a:pt x="149" y="364"/>
                  </a:lnTo>
                  <a:lnTo>
                    <a:pt x="151" y="360"/>
                  </a:lnTo>
                  <a:lnTo>
                    <a:pt x="151" y="356"/>
                  </a:lnTo>
                  <a:lnTo>
                    <a:pt x="149" y="352"/>
                  </a:lnTo>
                  <a:lnTo>
                    <a:pt x="149" y="347"/>
                  </a:lnTo>
                  <a:lnTo>
                    <a:pt x="145" y="337"/>
                  </a:lnTo>
                  <a:lnTo>
                    <a:pt x="142" y="327"/>
                  </a:lnTo>
                  <a:lnTo>
                    <a:pt x="138" y="317"/>
                  </a:lnTo>
                  <a:lnTo>
                    <a:pt x="132" y="308"/>
                  </a:lnTo>
                  <a:lnTo>
                    <a:pt x="126" y="296"/>
                  </a:lnTo>
                  <a:lnTo>
                    <a:pt x="122" y="288"/>
                  </a:lnTo>
                  <a:lnTo>
                    <a:pt x="118" y="283"/>
                  </a:lnTo>
                  <a:lnTo>
                    <a:pt x="116" y="277"/>
                  </a:lnTo>
                  <a:lnTo>
                    <a:pt x="116" y="271"/>
                  </a:lnTo>
                  <a:lnTo>
                    <a:pt x="116" y="267"/>
                  </a:lnTo>
                  <a:lnTo>
                    <a:pt x="116" y="263"/>
                  </a:lnTo>
                  <a:lnTo>
                    <a:pt x="118" y="259"/>
                  </a:lnTo>
                  <a:lnTo>
                    <a:pt x="118" y="256"/>
                  </a:lnTo>
                  <a:lnTo>
                    <a:pt x="120" y="254"/>
                  </a:lnTo>
                  <a:lnTo>
                    <a:pt x="124" y="252"/>
                  </a:lnTo>
                  <a:lnTo>
                    <a:pt x="126" y="250"/>
                  </a:lnTo>
                  <a:lnTo>
                    <a:pt x="130" y="248"/>
                  </a:lnTo>
                  <a:lnTo>
                    <a:pt x="132" y="246"/>
                  </a:lnTo>
                  <a:lnTo>
                    <a:pt x="142" y="244"/>
                  </a:lnTo>
                  <a:lnTo>
                    <a:pt x="149" y="240"/>
                  </a:lnTo>
                  <a:lnTo>
                    <a:pt x="159" y="238"/>
                  </a:lnTo>
                  <a:lnTo>
                    <a:pt x="169" y="238"/>
                  </a:lnTo>
                  <a:lnTo>
                    <a:pt x="178" y="236"/>
                  </a:lnTo>
                  <a:lnTo>
                    <a:pt x="186" y="234"/>
                  </a:lnTo>
                  <a:lnTo>
                    <a:pt x="196" y="234"/>
                  </a:lnTo>
                  <a:lnTo>
                    <a:pt x="203" y="234"/>
                  </a:lnTo>
                  <a:lnTo>
                    <a:pt x="215" y="234"/>
                  </a:lnTo>
                  <a:lnTo>
                    <a:pt x="227" y="234"/>
                  </a:lnTo>
                  <a:lnTo>
                    <a:pt x="236" y="236"/>
                  </a:lnTo>
                  <a:lnTo>
                    <a:pt x="246" y="238"/>
                  </a:lnTo>
                  <a:lnTo>
                    <a:pt x="254" y="242"/>
                  </a:lnTo>
                  <a:lnTo>
                    <a:pt x="263" y="244"/>
                  </a:lnTo>
                  <a:lnTo>
                    <a:pt x="269" y="246"/>
                  </a:lnTo>
                  <a:lnTo>
                    <a:pt x="277" y="250"/>
                  </a:lnTo>
                  <a:lnTo>
                    <a:pt x="289" y="256"/>
                  </a:lnTo>
                  <a:lnTo>
                    <a:pt x="296" y="261"/>
                  </a:lnTo>
                  <a:lnTo>
                    <a:pt x="300" y="263"/>
                  </a:lnTo>
                  <a:lnTo>
                    <a:pt x="302" y="265"/>
                  </a:lnTo>
                  <a:lnTo>
                    <a:pt x="306" y="267"/>
                  </a:lnTo>
                  <a:lnTo>
                    <a:pt x="308" y="269"/>
                  </a:lnTo>
                  <a:lnTo>
                    <a:pt x="310" y="271"/>
                  </a:lnTo>
                  <a:lnTo>
                    <a:pt x="312" y="271"/>
                  </a:lnTo>
                  <a:lnTo>
                    <a:pt x="314" y="269"/>
                  </a:lnTo>
                  <a:lnTo>
                    <a:pt x="316" y="269"/>
                  </a:lnTo>
                  <a:lnTo>
                    <a:pt x="318" y="267"/>
                  </a:lnTo>
                  <a:lnTo>
                    <a:pt x="318" y="265"/>
                  </a:lnTo>
                  <a:lnTo>
                    <a:pt x="318" y="261"/>
                  </a:lnTo>
                  <a:lnTo>
                    <a:pt x="318" y="259"/>
                  </a:lnTo>
                  <a:lnTo>
                    <a:pt x="318" y="257"/>
                  </a:lnTo>
                  <a:lnTo>
                    <a:pt x="287" y="167"/>
                  </a:lnTo>
                  <a:lnTo>
                    <a:pt x="291" y="163"/>
                  </a:lnTo>
                  <a:lnTo>
                    <a:pt x="292" y="159"/>
                  </a:lnTo>
                  <a:lnTo>
                    <a:pt x="294" y="153"/>
                  </a:lnTo>
                  <a:lnTo>
                    <a:pt x="296" y="147"/>
                  </a:lnTo>
                  <a:lnTo>
                    <a:pt x="296" y="143"/>
                  </a:lnTo>
                  <a:lnTo>
                    <a:pt x="296" y="137"/>
                  </a:lnTo>
                  <a:lnTo>
                    <a:pt x="296" y="132"/>
                  </a:lnTo>
                  <a:lnTo>
                    <a:pt x="294" y="126"/>
                  </a:lnTo>
                  <a:lnTo>
                    <a:pt x="292" y="122"/>
                  </a:lnTo>
                  <a:lnTo>
                    <a:pt x="291" y="116"/>
                  </a:lnTo>
                  <a:lnTo>
                    <a:pt x="287" y="112"/>
                  </a:lnTo>
                  <a:lnTo>
                    <a:pt x="283" y="108"/>
                  </a:lnTo>
                  <a:lnTo>
                    <a:pt x="279" y="106"/>
                  </a:lnTo>
                  <a:lnTo>
                    <a:pt x="273" y="103"/>
                  </a:lnTo>
                  <a:lnTo>
                    <a:pt x="269" y="101"/>
                  </a:lnTo>
                  <a:lnTo>
                    <a:pt x="263" y="99"/>
                  </a:lnTo>
                  <a:lnTo>
                    <a:pt x="232" y="8"/>
                  </a:lnTo>
                  <a:lnTo>
                    <a:pt x="232" y="6"/>
                  </a:lnTo>
                  <a:lnTo>
                    <a:pt x="229" y="2"/>
                  </a:lnTo>
                  <a:lnTo>
                    <a:pt x="227" y="2"/>
                  </a:lnTo>
                  <a:lnTo>
                    <a:pt x="225" y="0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</p:grpSp>
      <p:grpSp>
        <p:nvGrpSpPr>
          <p:cNvPr id="1156" name="Group 1155"/>
          <p:cNvGrpSpPr/>
          <p:nvPr/>
        </p:nvGrpSpPr>
        <p:grpSpPr>
          <a:xfrm>
            <a:off x="9894344" y="499856"/>
            <a:ext cx="345841" cy="435601"/>
            <a:chOff x="20658138" y="361951"/>
            <a:chExt cx="831849" cy="1047750"/>
          </a:xfrm>
        </p:grpSpPr>
        <p:sp>
          <p:nvSpPr>
            <p:cNvPr id="115" name="Freeform 16"/>
            <p:cNvSpPr>
              <a:spLocks noEditPoints="1"/>
            </p:cNvSpPr>
            <p:nvPr/>
          </p:nvSpPr>
          <p:spPr bwMode="auto">
            <a:xfrm>
              <a:off x="20818475" y="558801"/>
              <a:ext cx="509587" cy="690563"/>
            </a:xfrm>
            <a:custGeom>
              <a:avLst/>
              <a:gdLst>
                <a:gd name="T0" fmla="*/ 13 w 321"/>
                <a:gd name="T1" fmla="*/ 98 h 435"/>
                <a:gd name="T2" fmla="*/ 1 w 321"/>
                <a:gd name="T3" fmla="*/ 135 h 435"/>
                <a:gd name="T4" fmla="*/ 1 w 321"/>
                <a:gd name="T5" fmla="*/ 174 h 435"/>
                <a:gd name="T6" fmla="*/ 7 w 321"/>
                <a:gd name="T7" fmla="*/ 207 h 435"/>
                <a:gd name="T8" fmla="*/ 21 w 321"/>
                <a:gd name="T9" fmla="*/ 240 h 435"/>
                <a:gd name="T10" fmla="*/ 44 w 321"/>
                <a:gd name="T11" fmla="*/ 271 h 435"/>
                <a:gd name="T12" fmla="*/ 69 w 321"/>
                <a:gd name="T13" fmla="*/ 313 h 435"/>
                <a:gd name="T14" fmla="*/ 87 w 321"/>
                <a:gd name="T15" fmla="*/ 362 h 435"/>
                <a:gd name="T16" fmla="*/ 90 w 321"/>
                <a:gd name="T17" fmla="*/ 412 h 435"/>
                <a:gd name="T18" fmla="*/ 92 w 321"/>
                <a:gd name="T19" fmla="*/ 427 h 435"/>
                <a:gd name="T20" fmla="*/ 102 w 321"/>
                <a:gd name="T21" fmla="*/ 435 h 435"/>
                <a:gd name="T22" fmla="*/ 224 w 321"/>
                <a:gd name="T23" fmla="*/ 433 h 435"/>
                <a:gd name="T24" fmla="*/ 230 w 321"/>
                <a:gd name="T25" fmla="*/ 423 h 435"/>
                <a:gd name="T26" fmla="*/ 232 w 321"/>
                <a:gd name="T27" fmla="*/ 391 h 435"/>
                <a:gd name="T28" fmla="*/ 241 w 321"/>
                <a:gd name="T29" fmla="*/ 342 h 435"/>
                <a:gd name="T30" fmla="*/ 263 w 321"/>
                <a:gd name="T31" fmla="*/ 296 h 435"/>
                <a:gd name="T32" fmla="*/ 290 w 321"/>
                <a:gd name="T33" fmla="*/ 255 h 435"/>
                <a:gd name="T34" fmla="*/ 307 w 321"/>
                <a:gd name="T35" fmla="*/ 226 h 435"/>
                <a:gd name="T36" fmla="*/ 319 w 321"/>
                <a:gd name="T37" fmla="*/ 193 h 435"/>
                <a:gd name="T38" fmla="*/ 321 w 321"/>
                <a:gd name="T39" fmla="*/ 160 h 435"/>
                <a:gd name="T40" fmla="*/ 317 w 321"/>
                <a:gd name="T41" fmla="*/ 120 h 435"/>
                <a:gd name="T42" fmla="*/ 301 w 321"/>
                <a:gd name="T43" fmla="*/ 83 h 435"/>
                <a:gd name="T44" fmla="*/ 278 w 321"/>
                <a:gd name="T45" fmla="*/ 50 h 435"/>
                <a:gd name="T46" fmla="*/ 247 w 321"/>
                <a:gd name="T47" fmla="*/ 25 h 435"/>
                <a:gd name="T48" fmla="*/ 210 w 321"/>
                <a:gd name="T49" fmla="*/ 7 h 435"/>
                <a:gd name="T50" fmla="*/ 170 w 321"/>
                <a:gd name="T51" fmla="*/ 0 h 435"/>
                <a:gd name="T52" fmla="*/ 131 w 321"/>
                <a:gd name="T53" fmla="*/ 1 h 435"/>
                <a:gd name="T54" fmla="*/ 94 w 321"/>
                <a:gd name="T55" fmla="*/ 13 h 435"/>
                <a:gd name="T56" fmla="*/ 61 w 321"/>
                <a:gd name="T57" fmla="*/ 32 h 435"/>
                <a:gd name="T58" fmla="*/ 36 w 321"/>
                <a:gd name="T59" fmla="*/ 60 h 435"/>
                <a:gd name="T60" fmla="*/ 38 w 321"/>
                <a:gd name="T61" fmla="*/ 110 h 435"/>
                <a:gd name="T62" fmla="*/ 54 w 321"/>
                <a:gd name="T63" fmla="*/ 83 h 435"/>
                <a:gd name="T64" fmla="*/ 75 w 321"/>
                <a:gd name="T65" fmla="*/ 60 h 435"/>
                <a:gd name="T66" fmla="*/ 100 w 321"/>
                <a:gd name="T67" fmla="*/ 42 h 435"/>
                <a:gd name="T68" fmla="*/ 129 w 321"/>
                <a:gd name="T69" fmla="*/ 31 h 435"/>
                <a:gd name="T70" fmla="*/ 162 w 321"/>
                <a:gd name="T71" fmla="*/ 27 h 435"/>
                <a:gd name="T72" fmla="*/ 195 w 321"/>
                <a:gd name="T73" fmla="*/ 32 h 435"/>
                <a:gd name="T74" fmla="*/ 226 w 321"/>
                <a:gd name="T75" fmla="*/ 44 h 435"/>
                <a:gd name="T76" fmla="*/ 253 w 321"/>
                <a:gd name="T77" fmla="*/ 63 h 435"/>
                <a:gd name="T78" fmla="*/ 274 w 321"/>
                <a:gd name="T79" fmla="*/ 91 h 435"/>
                <a:gd name="T80" fmla="*/ 288 w 321"/>
                <a:gd name="T81" fmla="*/ 120 h 435"/>
                <a:gd name="T82" fmla="*/ 294 w 321"/>
                <a:gd name="T83" fmla="*/ 152 h 435"/>
                <a:gd name="T84" fmla="*/ 286 w 321"/>
                <a:gd name="T85" fmla="*/ 203 h 435"/>
                <a:gd name="T86" fmla="*/ 257 w 321"/>
                <a:gd name="T87" fmla="*/ 251 h 435"/>
                <a:gd name="T88" fmla="*/ 228 w 321"/>
                <a:gd name="T89" fmla="*/ 302 h 435"/>
                <a:gd name="T90" fmla="*/ 209 w 321"/>
                <a:gd name="T91" fmla="*/ 354 h 435"/>
                <a:gd name="T92" fmla="*/ 203 w 321"/>
                <a:gd name="T93" fmla="*/ 408 h 435"/>
                <a:gd name="T94" fmla="*/ 116 w 321"/>
                <a:gd name="T95" fmla="*/ 363 h 435"/>
                <a:gd name="T96" fmla="*/ 98 w 321"/>
                <a:gd name="T97" fmla="*/ 311 h 435"/>
                <a:gd name="T98" fmla="*/ 73 w 321"/>
                <a:gd name="T99" fmla="*/ 263 h 435"/>
                <a:gd name="T100" fmla="*/ 46 w 321"/>
                <a:gd name="T101" fmla="*/ 226 h 435"/>
                <a:gd name="T102" fmla="*/ 29 w 321"/>
                <a:gd name="T103" fmla="*/ 176 h 435"/>
                <a:gd name="T104" fmla="*/ 29 w 321"/>
                <a:gd name="T105" fmla="*/ 147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21" h="435">
                  <a:moveTo>
                    <a:pt x="27" y="71"/>
                  </a:moveTo>
                  <a:lnTo>
                    <a:pt x="23" y="79"/>
                  </a:lnTo>
                  <a:lnTo>
                    <a:pt x="19" y="85"/>
                  </a:lnTo>
                  <a:lnTo>
                    <a:pt x="15" y="92"/>
                  </a:lnTo>
                  <a:lnTo>
                    <a:pt x="13" y="98"/>
                  </a:lnTo>
                  <a:lnTo>
                    <a:pt x="9" y="106"/>
                  </a:lnTo>
                  <a:lnTo>
                    <a:pt x="7" y="114"/>
                  </a:lnTo>
                  <a:lnTo>
                    <a:pt x="5" y="121"/>
                  </a:lnTo>
                  <a:lnTo>
                    <a:pt x="3" y="127"/>
                  </a:lnTo>
                  <a:lnTo>
                    <a:pt x="1" y="135"/>
                  </a:lnTo>
                  <a:lnTo>
                    <a:pt x="1" y="143"/>
                  </a:lnTo>
                  <a:lnTo>
                    <a:pt x="0" y="151"/>
                  </a:lnTo>
                  <a:lnTo>
                    <a:pt x="0" y="160"/>
                  </a:lnTo>
                  <a:lnTo>
                    <a:pt x="0" y="166"/>
                  </a:lnTo>
                  <a:lnTo>
                    <a:pt x="1" y="174"/>
                  </a:lnTo>
                  <a:lnTo>
                    <a:pt x="1" y="180"/>
                  </a:lnTo>
                  <a:lnTo>
                    <a:pt x="3" y="187"/>
                  </a:lnTo>
                  <a:lnTo>
                    <a:pt x="3" y="193"/>
                  </a:lnTo>
                  <a:lnTo>
                    <a:pt x="5" y="201"/>
                  </a:lnTo>
                  <a:lnTo>
                    <a:pt x="7" y="207"/>
                  </a:lnTo>
                  <a:lnTo>
                    <a:pt x="9" y="214"/>
                  </a:lnTo>
                  <a:lnTo>
                    <a:pt x="13" y="220"/>
                  </a:lnTo>
                  <a:lnTo>
                    <a:pt x="15" y="228"/>
                  </a:lnTo>
                  <a:lnTo>
                    <a:pt x="19" y="234"/>
                  </a:lnTo>
                  <a:lnTo>
                    <a:pt x="21" y="240"/>
                  </a:lnTo>
                  <a:lnTo>
                    <a:pt x="25" y="245"/>
                  </a:lnTo>
                  <a:lnTo>
                    <a:pt x="29" y="251"/>
                  </a:lnTo>
                  <a:lnTo>
                    <a:pt x="32" y="257"/>
                  </a:lnTo>
                  <a:lnTo>
                    <a:pt x="38" y="263"/>
                  </a:lnTo>
                  <a:lnTo>
                    <a:pt x="44" y="271"/>
                  </a:lnTo>
                  <a:lnTo>
                    <a:pt x="50" y="278"/>
                  </a:lnTo>
                  <a:lnTo>
                    <a:pt x="56" y="288"/>
                  </a:lnTo>
                  <a:lnTo>
                    <a:pt x="61" y="296"/>
                  </a:lnTo>
                  <a:lnTo>
                    <a:pt x="65" y="305"/>
                  </a:lnTo>
                  <a:lnTo>
                    <a:pt x="69" y="313"/>
                  </a:lnTo>
                  <a:lnTo>
                    <a:pt x="73" y="323"/>
                  </a:lnTo>
                  <a:lnTo>
                    <a:pt x="77" y="332"/>
                  </a:lnTo>
                  <a:lnTo>
                    <a:pt x="81" y="342"/>
                  </a:lnTo>
                  <a:lnTo>
                    <a:pt x="83" y="352"/>
                  </a:lnTo>
                  <a:lnTo>
                    <a:pt x="87" y="362"/>
                  </a:lnTo>
                  <a:lnTo>
                    <a:pt x="87" y="371"/>
                  </a:lnTo>
                  <a:lnTo>
                    <a:pt x="89" y="381"/>
                  </a:lnTo>
                  <a:lnTo>
                    <a:pt x="90" y="391"/>
                  </a:lnTo>
                  <a:lnTo>
                    <a:pt x="90" y="400"/>
                  </a:lnTo>
                  <a:lnTo>
                    <a:pt x="90" y="412"/>
                  </a:lnTo>
                  <a:lnTo>
                    <a:pt x="90" y="416"/>
                  </a:lnTo>
                  <a:lnTo>
                    <a:pt x="90" y="420"/>
                  </a:lnTo>
                  <a:lnTo>
                    <a:pt x="92" y="423"/>
                  </a:lnTo>
                  <a:lnTo>
                    <a:pt x="92" y="425"/>
                  </a:lnTo>
                  <a:lnTo>
                    <a:pt x="92" y="427"/>
                  </a:lnTo>
                  <a:lnTo>
                    <a:pt x="94" y="431"/>
                  </a:lnTo>
                  <a:lnTo>
                    <a:pt x="96" y="431"/>
                  </a:lnTo>
                  <a:lnTo>
                    <a:pt x="96" y="433"/>
                  </a:lnTo>
                  <a:lnTo>
                    <a:pt x="100" y="435"/>
                  </a:lnTo>
                  <a:lnTo>
                    <a:pt x="102" y="435"/>
                  </a:lnTo>
                  <a:lnTo>
                    <a:pt x="106" y="435"/>
                  </a:lnTo>
                  <a:lnTo>
                    <a:pt x="216" y="435"/>
                  </a:lnTo>
                  <a:lnTo>
                    <a:pt x="220" y="435"/>
                  </a:lnTo>
                  <a:lnTo>
                    <a:pt x="222" y="435"/>
                  </a:lnTo>
                  <a:lnTo>
                    <a:pt x="224" y="433"/>
                  </a:lnTo>
                  <a:lnTo>
                    <a:pt x="226" y="431"/>
                  </a:lnTo>
                  <a:lnTo>
                    <a:pt x="228" y="431"/>
                  </a:lnTo>
                  <a:lnTo>
                    <a:pt x="228" y="427"/>
                  </a:lnTo>
                  <a:lnTo>
                    <a:pt x="230" y="425"/>
                  </a:lnTo>
                  <a:lnTo>
                    <a:pt x="230" y="423"/>
                  </a:lnTo>
                  <a:lnTo>
                    <a:pt x="232" y="420"/>
                  </a:lnTo>
                  <a:lnTo>
                    <a:pt x="232" y="416"/>
                  </a:lnTo>
                  <a:lnTo>
                    <a:pt x="230" y="412"/>
                  </a:lnTo>
                  <a:lnTo>
                    <a:pt x="230" y="402"/>
                  </a:lnTo>
                  <a:lnTo>
                    <a:pt x="232" y="391"/>
                  </a:lnTo>
                  <a:lnTo>
                    <a:pt x="232" y="381"/>
                  </a:lnTo>
                  <a:lnTo>
                    <a:pt x="234" y="371"/>
                  </a:lnTo>
                  <a:lnTo>
                    <a:pt x="236" y="362"/>
                  </a:lnTo>
                  <a:lnTo>
                    <a:pt x="238" y="352"/>
                  </a:lnTo>
                  <a:lnTo>
                    <a:pt x="241" y="342"/>
                  </a:lnTo>
                  <a:lnTo>
                    <a:pt x="245" y="332"/>
                  </a:lnTo>
                  <a:lnTo>
                    <a:pt x="249" y="323"/>
                  </a:lnTo>
                  <a:lnTo>
                    <a:pt x="253" y="313"/>
                  </a:lnTo>
                  <a:lnTo>
                    <a:pt x="257" y="305"/>
                  </a:lnTo>
                  <a:lnTo>
                    <a:pt x="263" y="296"/>
                  </a:lnTo>
                  <a:lnTo>
                    <a:pt x="269" y="286"/>
                  </a:lnTo>
                  <a:lnTo>
                    <a:pt x="274" y="278"/>
                  </a:lnTo>
                  <a:lnTo>
                    <a:pt x="280" y="269"/>
                  </a:lnTo>
                  <a:lnTo>
                    <a:pt x="286" y="259"/>
                  </a:lnTo>
                  <a:lnTo>
                    <a:pt x="290" y="255"/>
                  </a:lnTo>
                  <a:lnTo>
                    <a:pt x="294" y="249"/>
                  </a:lnTo>
                  <a:lnTo>
                    <a:pt x="298" y="243"/>
                  </a:lnTo>
                  <a:lnTo>
                    <a:pt x="301" y="238"/>
                  </a:lnTo>
                  <a:lnTo>
                    <a:pt x="305" y="232"/>
                  </a:lnTo>
                  <a:lnTo>
                    <a:pt x="307" y="226"/>
                  </a:lnTo>
                  <a:lnTo>
                    <a:pt x="311" y="218"/>
                  </a:lnTo>
                  <a:lnTo>
                    <a:pt x="313" y="212"/>
                  </a:lnTo>
                  <a:lnTo>
                    <a:pt x="315" y="207"/>
                  </a:lnTo>
                  <a:lnTo>
                    <a:pt x="317" y="201"/>
                  </a:lnTo>
                  <a:lnTo>
                    <a:pt x="319" y="193"/>
                  </a:lnTo>
                  <a:lnTo>
                    <a:pt x="319" y="187"/>
                  </a:lnTo>
                  <a:lnTo>
                    <a:pt x="321" y="180"/>
                  </a:lnTo>
                  <a:lnTo>
                    <a:pt x="321" y="174"/>
                  </a:lnTo>
                  <a:lnTo>
                    <a:pt x="321" y="166"/>
                  </a:lnTo>
                  <a:lnTo>
                    <a:pt x="321" y="160"/>
                  </a:lnTo>
                  <a:lnTo>
                    <a:pt x="321" y="152"/>
                  </a:lnTo>
                  <a:lnTo>
                    <a:pt x="321" y="143"/>
                  </a:lnTo>
                  <a:lnTo>
                    <a:pt x="319" y="135"/>
                  </a:lnTo>
                  <a:lnTo>
                    <a:pt x="319" y="127"/>
                  </a:lnTo>
                  <a:lnTo>
                    <a:pt x="317" y="120"/>
                  </a:lnTo>
                  <a:lnTo>
                    <a:pt x="315" y="112"/>
                  </a:lnTo>
                  <a:lnTo>
                    <a:pt x="311" y="104"/>
                  </a:lnTo>
                  <a:lnTo>
                    <a:pt x="309" y="96"/>
                  </a:lnTo>
                  <a:lnTo>
                    <a:pt x="305" y="89"/>
                  </a:lnTo>
                  <a:lnTo>
                    <a:pt x="301" y="83"/>
                  </a:lnTo>
                  <a:lnTo>
                    <a:pt x="298" y="75"/>
                  </a:lnTo>
                  <a:lnTo>
                    <a:pt x="294" y="69"/>
                  </a:lnTo>
                  <a:lnTo>
                    <a:pt x="288" y="61"/>
                  </a:lnTo>
                  <a:lnTo>
                    <a:pt x="284" y="56"/>
                  </a:lnTo>
                  <a:lnTo>
                    <a:pt x="278" y="50"/>
                  </a:lnTo>
                  <a:lnTo>
                    <a:pt x="272" y="44"/>
                  </a:lnTo>
                  <a:lnTo>
                    <a:pt x="267" y="38"/>
                  </a:lnTo>
                  <a:lnTo>
                    <a:pt x="261" y="32"/>
                  </a:lnTo>
                  <a:lnTo>
                    <a:pt x="253" y="29"/>
                  </a:lnTo>
                  <a:lnTo>
                    <a:pt x="247" y="25"/>
                  </a:lnTo>
                  <a:lnTo>
                    <a:pt x="240" y="19"/>
                  </a:lnTo>
                  <a:lnTo>
                    <a:pt x="232" y="17"/>
                  </a:lnTo>
                  <a:lnTo>
                    <a:pt x="226" y="13"/>
                  </a:lnTo>
                  <a:lnTo>
                    <a:pt x="218" y="9"/>
                  </a:lnTo>
                  <a:lnTo>
                    <a:pt x="210" y="7"/>
                  </a:lnTo>
                  <a:lnTo>
                    <a:pt x="203" y="5"/>
                  </a:lnTo>
                  <a:lnTo>
                    <a:pt x="195" y="3"/>
                  </a:lnTo>
                  <a:lnTo>
                    <a:pt x="187" y="1"/>
                  </a:lnTo>
                  <a:lnTo>
                    <a:pt x="180" y="0"/>
                  </a:lnTo>
                  <a:lnTo>
                    <a:pt x="170" y="0"/>
                  </a:lnTo>
                  <a:lnTo>
                    <a:pt x="162" y="0"/>
                  </a:lnTo>
                  <a:lnTo>
                    <a:pt x="154" y="0"/>
                  </a:lnTo>
                  <a:lnTo>
                    <a:pt x="147" y="0"/>
                  </a:lnTo>
                  <a:lnTo>
                    <a:pt x="139" y="0"/>
                  </a:lnTo>
                  <a:lnTo>
                    <a:pt x="131" y="1"/>
                  </a:lnTo>
                  <a:lnTo>
                    <a:pt x="123" y="3"/>
                  </a:lnTo>
                  <a:lnTo>
                    <a:pt x="116" y="5"/>
                  </a:lnTo>
                  <a:lnTo>
                    <a:pt x="108" y="7"/>
                  </a:lnTo>
                  <a:lnTo>
                    <a:pt x="102" y="11"/>
                  </a:lnTo>
                  <a:lnTo>
                    <a:pt x="94" y="13"/>
                  </a:lnTo>
                  <a:lnTo>
                    <a:pt x="87" y="17"/>
                  </a:lnTo>
                  <a:lnTo>
                    <a:pt x="81" y="21"/>
                  </a:lnTo>
                  <a:lnTo>
                    <a:pt x="75" y="25"/>
                  </a:lnTo>
                  <a:lnTo>
                    <a:pt x="67" y="29"/>
                  </a:lnTo>
                  <a:lnTo>
                    <a:pt x="61" y="32"/>
                  </a:lnTo>
                  <a:lnTo>
                    <a:pt x="56" y="38"/>
                  </a:lnTo>
                  <a:lnTo>
                    <a:pt x="52" y="44"/>
                  </a:lnTo>
                  <a:lnTo>
                    <a:pt x="46" y="48"/>
                  </a:lnTo>
                  <a:lnTo>
                    <a:pt x="40" y="54"/>
                  </a:lnTo>
                  <a:lnTo>
                    <a:pt x="36" y="60"/>
                  </a:lnTo>
                  <a:lnTo>
                    <a:pt x="30" y="65"/>
                  </a:lnTo>
                  <a:lnTo>
                    <a:pt x="27" y="71"/>
                  </a:lnTo>
                  <a:close/>
                  <a:moveTo>
                    <a:pt x="34" y="121"/>
                  </a:moveTo>
                  <a:lnTo>
                    <a:pt x="36" y="116"/>
                  </a:lnTo>
                  <a:lnTo>
                    <a:pt x="38" y="110"/>
                  </a:lnTo>
                  <a:lnTo>
                    <a:pt x="40" y="104"/>
                  </a:lnTo>
                  <a:lnTo>
                    <a:pt x="44" y="98"/>
                  </a:lnTo>
                  <a:lnTo>
                    <a:pt x="46" y="92"/>
                  </a:lnTo>
                  <a:lnTo>
                    <a:pt x="50" y="89"/>
                  </a:lnTo>
                  <a:lnTo>
                    <a:pt x="54" y="83"/>
                  </a:lnTo>
                  <a:lnTo>
                    <a:pt x="58" y="77"/>
                  </a:lnTo>
                  <a:lnTo>
                    <a:pt x="61" y="73"/>
                  </a:lnTo>
                  <a:lnTo>
                    <a:pt x="65" y="69"/>
                  </a:lnTo>
                  <a:lnTo>
                    <a:pt x="71" y="63"/>
                  </a:lnTo>
                  <a:lnTo>
                    <a:pt x="75" y="60"/>
                  </a:lnTo>
                  <a:lnTo>
                    <a:pt x="79" y="56"/>
                  </a:lnTo>
                  <a:lnTo>
                    <a:pt x="85" y="52"/>
                  </a:lnTo>
                  <a:lnTo>
                    <a:pt x="90" y="48"/>
                  </a:lnTo>
                  <a:lnTo>
                    <a:pt x="94" y="46"/>
                  </a:lnTo>
                  <a:lnTo>
                    <a:pt x="100" y="42"/>
                  </a:lnTo>
                  <a:lnTo>
                    <a:pt x="106" y="38"/>
                  </a:lnTo>
                  <a:lnTo>
                    <a:pt x="112" y="36"/>
                  </a:lnTo>
                  <a:lnTo>
                    <a:pt x="118" y="34"/>
                  </a:lnTo>
                  <a:lnTo>
                    <a:pt x="123" y="32"/>
                  </a:lnTo>
                  <a:lnTo>
                    <a:pt x="129" y="31"/>
                  </a:lnTo>
                  <a:lnTo>
                    <a:pt x="137" y="29"/>
                  </a:lnTo>
                  <a:lnTo>
                    <a:pt x="143" y="29"/>
                  </a:lnTo>
                  <a:lnTo>
                    <a:pt x="149" y="29"/>
                  </a:lnTo>
                  <a:lnTo>
                    <a:pt x="156" y="27"/>
                  </a:lnTo>
                  <a:lnTo>
                    <a:pt x="162" y="27"/>
                  </a:lnTo>
                  <a:lnTo>
                    <a:pt x="170" y="27"/>
                  </a:lnTo>
                  <a:lnTo>
                    <a:pt x="176" y="29"/>
                  </a:lnTo>
                  <a:lnTo>
                    <a:pt x="181" y="29"/>
                  </a:lnTo>
                  <a:lnTo>
                    <a:pt x="189" y="31"/>
                  </a:lnTo>
                  <a:lnTo>
                    <a:pt x="195" y="32"/>
                  </a:lnTo>
                  <a:lnTo>
                    <a:pt x="203" y="34"/>
                  </a:lnTo>
                  <a:lnTo>
                    <a:pt x="209" y="36"/>
                  </a:lnTo>
                  <a:lnTo>
                    <a:pt x="214" y="38"/>
                  </a:lnTo>
                  <a:lnTo>
                    <a:pt x="220" y="40"/>
                  </a:lnTo>
                  <a:lnTo>
                    <a:pt x="226" y="44"/>
                  </a:lnTo>
                  <a:lnTo>
                    <a:pt x="232" y="48"/>
                  </a:lnTo>
                  <a:lnTo>
                    <a:pt x="238" y="52"/>
                  </a:lnTo>
                  <a:lnTo>
                    <a:pt x="243" y="56"/>
                  </a:lnTo>
                  <a:lnTo>
                    <a:pt x="247" y="60"/>
                  </a:lnTo>
                  <a:lnTo>
                    <a:pt x="253" y="63"/>
                  </a:lnTo>
                  <a:lnTo>
                    <a:pt x="257" y="69"/>
                  </a:lnTo>
                  <a:lnTo>
                    <a:pt x="263" y="75"/>
                  </a:lnTo>
                  <a:lnTo>
                    <a:pt x="267" y="79"/>
                  </a:lnTo>
                  <a:lnTo>
                    <a:pt x="270" y="85"/>
                  </a:lnTo>
                  <a:lnTo>
                    <a:pt x="274" y="91"/>
                  </a:lnTo>
                  <a:lnTo>
                    <a:pt x="276" y="96"/>
                  </a:lnTo>
                  <a:lnTo>
                    <a:pt x="280" y="102"/>
                  </a:lnTo>
                  <a:lnTo>
                    <a:pt x="284" y="108"/>
                  </a:lnTo>
                  <a:lnTo>
                    <a:pt x="286" y="114"/>
                  </a:lnTo>
                  <a:lnTo>
                    <a:pt x="288" y="120"/>
                  </a:lnTo>
                  <a:lnTo>
                    <a:pt x="290" y="127"/>
                  </a:lnTo>
                  <a:lnTo>
                    <a:pt x="290" y="133"/>
                  </a:lnTo>
                  <a:lnTo>
                    <a:pt x="292" y="139"/>
                  </a:lnTo>
                  <a:lnTo>
                    <a:pt x="294" y="147"/>
                  </a:lnTo>
                  <a:lnTo>
                    <a:pt x="294" y="152"/>
                  </a:lnTo>
                  <a:lnTo>
                    <a:pt x="294" y="160"/>
                  </a:lnTo>
                  <a:lnTo>
                    <a:pt x="294" y="172"/>
                  </a:lnTo>
                  <a:lnTo>
                    <a:pt x="292" y="182"/>
                  </a:lnTo>
                  <a:lnTo>
                    <a:pt x="290" y="193"/>
                  </a:lnTo>
                  <a:lnTo>
                    <a:pt x="286" y="203"/>
                  </a:lnTo>
                  <a:lnTo>
                    <a:pt x="282" y="214"/>
                  </a:lnTo>
                  <a:lnTo>
                    <a:pt x="276" y="224"/>
                  </a:lnTo>
                  <a:lnTo>
                    <a:pt x="270" y="234"/>
                  </a:lnTo>
                  <a:lnTo>
                    <a:pt x="265" y="242"/>
                  </a:lnTo>
                  <a:lnTo>
                    <a:pt x="257" y="251"/>
                  </a:lnTo>
                  <a:lnTo>
                    <a:pt x="251" y="261"/>
                  </a:lnTo>
                  <a:lnTo>
                    <a:pt x="243" y="271"/>
                  </a:lnTo>
                  <a:lnTo>
                    <a:pt x="238" y="280"/>
                  </a:lnTo>
                  <a:lnTo>
                    <a:pt x="232" y="292"/>
                  </a:lnTo>
                  <a:lnTo>
                    <a:pt x="228" y="302"/>
                  </a:lnTo>
                  <a:lnTo>
                    <a:pt x="222" y="311"/>
                  </a:lnTo>
                  <a:lnTo>
                    <a:pt x="218" y="323"/>
                  </a:lnTo>
                  <a:lnTo>
                    <a:pt x="214" y="332"/>
                  </a:lnTo>
                  <a:lnTo>
                    <a:pt x="212" y="342"/>
                  </a:lnTo>
                  <a:lnTo>
                    <a:pt x="209" y="354"/>
                  </a:lnTo>
                  <a:lnTo>
                    <a:pt x="207" y="365"/>
                  </a:lnTo>
                  <a:lnTo>
                    <a:pt x="205" y="375"/>
                  </a:lnTo>
                  <a:lnTo>
                    <a:pt x="203" y="387"/>
                  </a:lnTo>
                  <a:lnTo>
                    <a:pt x="203" y="396"/>
                  </a:lnTo>
                  <a:lnTo>
                    <a:pt x="203" y="408"/>
                  </a:lnTo>
                  <a:lnTo>
                    <a:pt x="120" y="408"/>
                  </a:lnTo>
                  <a:lnTo>
                    <a:pt x="120" y="396"/>
                  </a:lnTo>
                  <a:lnTo>
                    <a:pt x="118" y="385"/>
                  </a:lnTo>
                  <a:lnTo>
                    <a:pt x="118" y="375"/>
                  </a:lnTo>
                  <a:lnTo>
                    <a:pt x="116" y="363"/>
                  </a:lnTo>
                  <a:lnTo>
                    <a:pt x="112" y="354"/>
                  </a:lnTo>
                  <a:lnTo>
                    <a:pt x="110" y="342"/>
                  </a:lnTo>
                  <a:lnTo>
                    <a:pt x="106" y="332"/>
                  </a:lnTo>
                  <a:lnTo>
                    <a:pt x="104" y="321"/>
                  </a:lnTo>
                  <a:lnTo>
                    <a:pt x="98" y="311"/>
                  </a:lnTo>
                  <a:lnTo>
                    <a:pt x="94" y="302"/>
                  </a:lnTo>
                  <a:lnTo>
                    <a:pt x="90" y="290"/>
                  </a:lnTo>
                  <a:lnTo>
                    <a:pt x="85" y="280"/>
                  </a:lnTo>
                  <a:lnTo>
                    <a:pt x="79" y="271"/>
                  </a:lnTo>
                  <a:lnTo>
                    <a:pt x="73" y="263"/>
                  </a:lnTo>
                  <a:lnTo>
                    <a:pt x="65" y="253"/>
                  </a:lnTo>
                  <a:lnTo>
                    <a:pt x="60" y="245"/>
                  </a:lnTo>
                  <a:lnTo>
                    <a:pt x="56" y="240"/>
                  </a:lnTo>
                  <a:lnTo>
                    <a:pt x="52" y="236"/>
                  </a:lnTo>
                  <a:lnTo>
                    <a:pt x="46" y="226"/>
                  </a:lnTo>
                  <a:lnTo>
                    <a:pt x="40" y="216"/>
                  </a:lnTo>
                  <a:lnTo>
                    <a:pt x="36" y="205"/>
                  </a:lnTo>
                  <a:lnTo>
                    <a:pt x="32" y="193"/>
                  </a:lnTo>
                  <a:lnTo>
                    <a:pt x="30" y="183"/>
                  </a:lnTo>
                  <a:lnTo>
                    <a:pt x="29" y="176"/>
                  </a:lnTo>
                  <a:lnTo>
                    <a:pt x="29" y="172"/>
                  </a:lnTo>
                  <a:lnTo>
                    <a:pt x="29" y="166"/>
                  </a:lnTo>
                  <a:lnTo>
                    <a:pt x="29" y="160"/>
                  </a:lnTo>
                  <a:lnTo>
                    <a:pt x="29" y="152"/>
                  </a:lnTo>
                  <a:lnTo>
                    <a:pt x="29" y="147"/>
                  </a:lnTo>
                  <a:lnTo>
                    <a:pt x="30" y="141"/>
                  </a:lnTo>
                  <a:lnTo>
                    <a:pt x="30" y="133"/>
                  </a:lnTo>
                  <a:lnTo>
                    <a:pt x="32" y="127"/>
                  </a:lnTo>
                  <a:lnTo>
                    <a:pt x="34" y="12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16" name="Freeform 17"/>
            <p:cNvSpPr>
              <a:spLocks/>
            </p:cNvSpPr>
            <p:nvPr/>
          </p:nvSpPr>
          <p:spPr bwMode="auto">
            <a:xfrm>
              <a:off x="21275675" y="474663"/>
              <a:ext cx="98425" cy="98425"/>
            </a:xfrm>
            <a:custGeom>
              <a:avLst/>
              <a:gdLst>
                <a:gd name="T0" fmla="*/ 2 w 62"/>
                <a:gd name="T1" fmla="*/ 56 h 62"/>
                <a:gd name="T2" fmla="*/ 4 w 62"/>
                <a:gd name="T3" fmla="*/ 58 h 62"/>
                <a:gd name="T4" fmla="*/ 6 w 62"/>
                <a:gd name="T5" fmla="*/ 60 h 62"/>
                <a:gd name="T6" fmla="*/ 8 w 62"/>
                <a:gd name="T7" fmla="*/ 62 h 62"/>
                <a:gd name="T8" fmla="*/ 12 w 62"/>
                <a:gd name="T9" fmla="*/ 62 h 62"/>
                <a:gd name="T10" fmla="*/ 13 w 62"/>
                <a:gd name="T11" fmla="*/ 62 h 62"/>
                <a:gd name="T12" fmla="*/ 17 w 62"/>
                <a:gd name="T13" fmla="*/ 62 h 62"/>
                <a:gd name="T14" fmla="*/ 19 w 62"/>
                <a:gd name="T15" fmla="*/ 62 h 62"/>
                <a:gd name="T16" fmla="*/ 21 w 62"/>
                <a:gd name="T17" fmla="*/ 60 h 62"/>
                <a:gd name="T18" fmla="*/ 23 w 62"/>
                <a:gd name="T19" fmla="*/ 58 h 62"/>
                <a:gd name="T20" fmla="*/ 58 w 62"/>
                <a:gd name="T21" fmla="*/ 25 h 62"/>
                <a:gd name="T22" fmla="*/ 60 w 62"/>
                <a:gd name="T23" fmla="*/ 23 h 62"/>
                <a:gd name="T24" fmla="*/ 62 w 62"/>
                <a:gd name="T25" fmla="*/ 20 h 62"/>
                <a:gd name="T26" fmla="*/ 62 w 62"/>
                <a:gd name="T27" fmla="*/ 18 h 62"/>
                <a:gd name="T28" fmla="*/ 62 w 62"/>
                <a:gd name="T29" fmla="*/ 14 h 62"/>
                <a:gd name="T30" fmla="*/ 62 w 62"/>
                <a:gd name="T31" fmla="*/ 12 h 62"/>
                <a:gd name="T32" fmla="*/ 62 w 62"/>
                <a:gd name="T33" fmla="*/ 10 h 62"/>
                <a:gd name="T34" fmla="*/ 60 w 62"/>
                <a:gd name="T35" fmla="*/ 8 h 62"/>
                <a:gd name="T36" fmla="*/ 58 w 62"/>
                <a:gd name="T37" fmla="*/ 4 h 62"/>
                <a:gd name="T38" fmla="*/ 56 w 62"/>
                <a:gd name="T39" fmla="*/ 2 h 62"/>
                <a:gd name="T40" fmla="*/ 54 w 62"/>
                <a:gd name="T41" fmla="*/ 2 h 62"/>
                <a:gd name="T42" fmla="*/ 50 w 62"/>
                <a:gd name="T43" fmla="*/ 0 h 62"/>
                <a:gd name="T44" fmla="*/ 48 w 62"/>
                <a:gd name="T45" fmla="*/ 0 h 62"/>
                <a:gd name="T46" fmla="*/ 44 w 62"/>
                <a:gd name="T47" fmla="*/ 0 h 62"/>
                <a:gd name="T48" fmla="*/ 42 w 62"/>
                <a:gd name="T49" fmla="*/ 2 h 62"/>
                <a:gd name="T50" fmla="*/ 41 w 62"/>
                <a:gd name="T51" fmla="*/ 2 h 62"/>
                <a:gd name="T52" fmla="*/ 39 w 62"/>
                <a:gd name="T53" fmla="*/ 4 h 62"/>
                <a:gd name="T54" fmla="*/ 4 w 62"/>
                <a:gd name="T55" fmla="*/ 39 h 62"/>
                <a:gd name="T56" fmla="*/ 2 w 62"/>
                <a:gd name="T57" fmla="*/ 41 h 62"/>
                <a:gd name="T58" fmla="*/ 0 w 62"/>
                <a:gd name="T59" fmla="*/ 43 h 62"/>
                <a:gd name="T60" fmla="*/ 0 w 62"/>
                <a:gd name="T61" fmla="*/ 47 h 62"/>
                <a:gd name="T62" fmla="*/ 0 w 62"/>
                <a:gd name="T63" fmla="*/ 49 h 62"/>
                <a:gd name="T64" fmla="*/ 0 w 62"/>
                <a:gd name="T65" fmla="*/ 53 h 62"/>
                <a:gd name="T66" fmla="*/ 0 w 62"/>
                <a:gd name="T67" fmla="*/ 54 h 62"/>
                <a:gd name="T68" fmla="*/ 2 w 62"/>
                <a:gd name="T69" fmla="*/ 5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2" h="62">
                  <a:moveTo>
                    <a:pt x="2" y="56"/>
                  </a:moveTo>
                  <a:lnTo>
                    <a:pt x="4" y="58"/>
                  </a:lnTo>
                  <a:lnTo>
                    <a:pt x="6" y="60"/>
                  </a:lnTo>
                  <a:lnTo>
                    <a:pt x="8" y="62"/>
                  </a:lnTo>
                  <a:lnTo>
                    <a:pt x="12" y="62"/>
                  </a:lnTo>
                  <a:lnTo>
                    <a:pt x="13" y="62"/>
                  </a:lnTo>
                  <a:lnTo>
                    <a:pt x="17" y="62"/>
                  </a:lnTo>
                  <a:lnTo>
                    <a:pt x="19" y="62"/>
                  </a:lnTo>
                  <a:lnTo>
                    <a:pt x="21" y="60"/>
                  </a:lnTo>
                  <a:lnTo>
                    <a:pt x="23" y="58"/>
                  </a:lnTo>
                  <a:lnTo>
                    <a:pt x="58" y="25"/>
                  </a:lnTo>
                  <a:lnTo>
                    <a:pt x="60" y="23"/>
                  </a:lnTo>
                  <a:lnTo>
                    <a:pt x="62" y="20"/>
                  </a:lnTo>
                  <a:lnTo>
                    <a:pt x="62" y="18"/>
                  </a:lnTo>
                  <a:lnTo>
                    <a:pt x="62" y="14"/>
                  </a:lnTo>
                  <a:lnTo>
                    <a:pt x="62" y="12"/>
                  </a:lnTo>
                  <a:lnTo>
                    <a:pt x="62" y="10"/>
                  </a:lnTo>
                  <a:lnTo>
                    <a:pt x="60" y="8"/>
                  </a:lnTo>
                  <a:lnTo>
                    <a:pt x="58" y="4"/>
                  </a:lnTo>
                  <a:lnTo>
                    <a:pt x="56" y="2"/>
                  </a:lnTo>
                  <a:lnTo>
                    <a:pt x="54" y="2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4" y="0"/>
                  </a:lnTo>
                  <a:lnTo>
                    <a:pt x="42" y="2"/>
                  </a:lnTo>
                  <a:lnTo>
                    <a:pt x="41" y="2"/>
                  </a:lnTo>
                  <a:lnTo>
                    <a:pt x="39" y="4"/>
                  </a:lnTo>
                  <a:lnTo>
                    <a:pt x="4" y="39"/>
                  </a:lnTo>
                  <a:lnTo>
                    <a:pt x="2" y="41"/>
                  </a:lnTo>
                  <a:lnTo>
                    <a:pt x="0" y="43"/>
                  </a:lnTo>
                  <a:lnTo>
                    <a:pt x="0" y="47"/>
                  </a:lnTo>
                  <a:lnTo>
                    <a:pt x="0" y="49"/>
                  </a:lnTo>
                  <a:lnTo>
                    <a:pt x="0" y="53"/>
                  </a:lnTo>
                  <a:lnTo>
                    <a:pt x="0" y="54"/>
                  </a:lnTo>
                  <a:lnTo>
                    <a:pt x="2" y="56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17" name="Freeform 18"/>
            <p:cNvSpPr>
              <a:spLocks/>
            </p:cNvSpPr>
            <p:nvPr/>
          </p:nvSpPr>
          <p:spPr bwMode="auto">
            <a:xfrm>
              <a:off x="20961350" y="1279526"/>
              <a:ext cx="225425" cy="46038"/>
            </a:xfrm>
            <a:custGeom>
              <a:avLst/>
              <a:gdLst>
                <a:gd name="T0" fmla="*/ 130 w 142"/>
                <a:gd name="T1" fmla="*/ 29 h 29"/>
                <a:gd name="T2" fmla="*/ 132 w 142"/>
                <a:gd name="T3" fmla="*/ 28 h 29"/>
                <a:gd name="T4" fmla="*/ 134 w 142"/>
                <a:gd name="T5" fmla="*/ 28 h 29"/>
                <a:gd name="T6" fmla="*/ 138 w 142"/>
                <a:gd name="T7" fmla="*/ 26 h 29"/>
                <a:gd name="T8" fmla="*/ 138 w 142"/>
                <a:gd name="T9" fmla="*/ 24 h 29"/>
                <a:gd name="T10" fmla="*/ 140 w 142"/>
                <a:gd name="T11" fmla="*/ 20 h 29"/>
                <a:gd name="T12" fmla="*/ 142 w 142"/>
                <a:gd name="T13" fmla="*/ 18 h 29"/>
                <a:gd name="T14" fmla="*/ 142 w 142"/>
                <a:gd name="T15" fmla="*/ 16 h 29"/>
                <a:gd name="T16" fmla="*/ 142 w 142"/>
                <a:gd name="T17" fmla="*/ 12 h 29"/>
                <a:gd name="T18" fmla="*/ 140 w 142"/>
                <a:gd name="T19" fmla="*/ 10 h 29"/>
                <a:gd name="T20" fmla="*/ 138 w 142"/>
                <a:gd name="T21" fmla="*/ 6 h 29"/>
                <a:gd name="T22" fmla="*/ 136 w 142"/>
                <a:gd name="T23" fmla="*/ 4 h 29"/>
                <a:gd name="T24" fmla="*/ 134 w 142"/>
                <a:gd name="T25" fmla="*/ 4 h 29"/>
                <a:gd name="T26" fmla="*/ 132 w 142"/>
                <a:gd name="T27" fmla="*/ 2 h 29"/>
                <a:gd name="T28" fmla="*/ 130 w 142"/>
                <a:gd name="T29" fmla="*/ 0 h 29"/>
                <a:gd name="T30" fmla="*/ 126 w 142"/>
                <a:gd name="T31" fmla="*/ 0 h 29"/>
                <a:gd name="T32" fmla="*/ 14 w 142"/>
                <a:gd name="T33" fmla="*/ 0 h 29"/>
                <a:gd name="T34" fmla="*/ 12 w 142"/>
                <a:gd name="T35" fmla="*/ 0 h 29"/>
                <a:gd name="T36" fmla="*/ 10 w 142"/>
                <a:gd name="T37" fmla="*/ 2 h 29"/>
                <a:gd name="T38" fmla="*/ 6 w 142"/>
                <a:gd name="T39" fmla="*/ 4 h 29"/>
                <a:gd name="T40" fmla="*/ 4 w 142"/>
                <a:gd name="T41" fmla="*/ 4 h 29"/>
                <a:gd name="T42" fmla="*/ 2 w 142"/>
                <a:gd name="T43" fmla="*/ 6 h 29"/>
                <a:gd name="T44" fmla="*/ 2 w 142"/>
                <a:gd name="T45" fmla="*/ 10 h 29"/>
                <a:gd name="T46" fmla="*/ 0 w 142"/>
                <a:gd name="T47" fmla="*/ 12 h 29"/>
                <a:gd name="T48" fmla="*/ 0 w 142"/>
                <a:gd name="T49" fmla="*/ 16 h 29"/>
                <a:gd name="T50" fmla="*/ 0 w 142"/>
                <a:gd name="T51" fmla="*/ 18 h 29"/>
                <a:gd name="T52" fmla="*/ 2 w 142"/>
                <a:gd name="T53" fmla="*/ 20 h 29"/>
                <a:gd name="T54" fmla="*/ 2 w 142"/>
                <a:gd name="T55" fmla="*/ 24 h 29"/>
                <a:gd name="T56" fmla="*/ 4 w 142"/>
                <a:gd name="T57" fmla="*/ 26 h 29"/>
                <a:gd name="T58" fmla="*/ 6 w 142"/>
                <a:gd name="T59" fmla="*/ 28 h 29"/>
                <a:gd name="T60" fmla="*/ 10 w 142"/>
                <a:gd name="T61" fmla="*/ 28 h 29"/>
                <a:gd name="T62" fmla="*/ 12 w 142"/>
                <a:gd name="T63" fmla="*/ 29 h 29"/>
                <a:gd name="T64" fmla="*/ 14 w 142"/>
                <a:gd name="T65" fmla="*/ 29 h 29"/>
                <a:gd name="T66" fmla="*/ 126 w 142"/>
                <a:gd name="T67" fmla="*/ 29 h 29"/>
                <a:gd name="T68" fmla="*/ 130 w 142"/>
                <a:gd name="T6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2" h="29">
                  <a:moveTo>
                    <a:pt x="130" y="29"/>
                  </a:moveTo>
                  <a:lnTo>
                    <a:pt x="132" y="28"/>
                  </a:lnTo>
                  <a:lnTo>
                    <a:pt x="134" y="28"/>
                  </a:lnTo>
                  <a:lnTo>
                    <a:pt x="138" y="26"/>
                  </a:lnTo>
                  <a:lnTo>
                    <a:pt x="138" y="24"/>
                  </a:lnTo>
                  <a:lnTo>
                    <a:pt x="140" y="20"/>
                  </a:lnTo>
                  <a:lnTo>
                    <a:pt x="142" y="18"/>
                  </a:lnTo>
                  <a:lnTo>
                    <a:pt x="142" y="16"/>
                  </a:lnTo>
                  <a:lnTo>
                    <a:pt x="142" y="12"/>
                  </a:lnTo>
                  <a:lnTo>
                    <a:pt x="140" y="10"/>
                  </a:lnTo>
                  <a:lnTo>
                    <a:pt x="138" y="6"/>
                  </a:lnTo>
                  <a:lnTo>
                    <a:pt x="136" y="4"/>
                  </a:lnTo>
                  <a:lnTo>
                    <a:pt x="134" y="4"/>
                  </a:lnTo>
                  <a:lnTo>
                    <a:pt x="132" y="2"/>
                  </a:lnTo>
                  <a:lnTo>
                    <a:pt x="130" y="0"/>
                  </a:lnTo>
                  <a:lnTo>
                    <a:pt x="12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6" y="4"/>
                  </a:lnTo>
                  <a:lnTo>
                    <a:pt x="4" y="4"/>
                  </a:lnTo>
                  <a:lnTo>
                    <a:pt x="2" y="6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20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6" y="28"/>
                  </a:lnTo>
                  <a:lnTo>
                    <a:pt x="10" y="28"/>
                  </a:lnTo>
                  <a:lnTo>
                    <a:pt x="12" y="29"/>
                  </a:lnTo>
                  <a:lnTo>
                    <a:pt x="14" y="29"/>
                  </a:lnTo>
                  <a:lnTo>
                    <a:pt x="126" y="29"/>
                  </a:lnTo>
                  <a:lnTo>
                    <a:pt x="130" y="29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18" name="Freeform 19"/>
            <p:cNvSpPr>
              <a:spLocks/>
            </p:cNvSpPr>
            <p:nvPr/>
          </p:nvSpPr>
          <p:spPr bwMode="auto">
            <a:xfrm>
              <a:off x="20996275" y="1366838"/>
              <a:ext cx="155575" cy="42863"/>
            </a:xfrm>
            <a:custGeom>
              <a:avLst/>
              <a:gdLst>
                <a:gd name="T0" fmla="*/ 95 w 98"/>
                <a:gd name="T1" fmla="*/ 5 h 27"/>
                <a:gd name="T2" fmla="*/ 93 w 98"/>
                <a:gd name="T3" fmla="*/ 4 h 27"/>
                <a:gd name="T4" fmla="*/ 91 w 98"/>
                <a:gd name="T5" fmla="*/ 2 h 27"/>
                <a:gd name="T6" fmla="*/ 89 w 98"/>
                <a:gd name="T7" fmla="*/ 0 h 27"/>
                <a:gd name="T8" fmla="*/ 87 w 98"/>
                <a:gd name="T9" fmla="*/ 0 h 27"/>
                <a:gd name="T10" fmla="*/ 83 w 98"/>
                <a:gd name="T11" fmla="*/ 0 h 27"/>
                <a:gd name="T12" fmla="*/ 13 w 98"/>
                <a:gd name="T13" fmla="*/ 0 h 27"/>
                <a:gd name="T14" fmla="*/ 11 w 98"/>
                <a:gd name="T15" fmla="*/ 0 h 27"/>
                <a:gd name="T16" fmla="*/ 8 w 98"/>
                <a:gd name="T17" fmla="*/ 0 h 27"/>
                <a:gd name="T18" fmla="*/ 6 w 98"/>
                <a:gd name="T19" fmla="*/ 2 h 27"/>
                <a:gd name="T20" fmla="*/ 4 w 98"/>
                <a:gd name="T21" fmla="*/ 4 h 27"/>
                <a:gd name="T22" fmla="*/ 2 w 98"/>
                <a:gd name="T23" fmla="*/ 5 h 27"/>
                <a:gd name="T24" fmla="*/ 2 w 98"/>
                <a:gd name="T25" fmla="*/ 7 h 27"/>
                <a:gd name="T26" fmla="*/ 0 w 98"/>
                <a:gd name="T27" fmla="*/ 11 h 27"/>
                <a:gd name="T28" fmla="*/ 0 w 98"/>
                <a:gd name="T29" fmla="*/ 13 h 27"/>
                <a:gd name="T30" fmla="*/ 0 w 98"/>
                <a:gd name="T31" fmla="*/ 15 h 27"/>
                <a:gd name="T32" fmla="*/ 2 w 98"/>
                <a:gd name="T33" fmla="*/ 19 h 27"/>
                <a:gd name="T34" fmla="*/ 2 w 98"/>
                <a:gd name="T35" fmla="*/ 21 h 27"/>
                <a:gd name="T36" fmla="*/ 4 w 98"/>
                <a:gd name="T37" fmla="*/ 23 h 27"/>
                <a:gd name="T38" fmla="*/ 6 w 98"/>
                <a:gd name="T39" fmla="*/ 25 h 27"/>
                <a:gd name="T40" fmla="*/ 8 w 98"/>
                <a:gd name="T41" fmla="*/ 27 h 27"/>
                <a:gd name="T42" fmla="*/ 11 w 98"/>
                <a:gd name="T43" fmla="*/ 27 h 27"/>
                <a:gd name="T44" fmla="*/ 13 w 98"/>
                <a:gd name="T45" fmla="*/ 27 h 27"/>
                <a:gd name="T46" fmla="*/ 83 w 98"/>
                <a:gd name="T47" fmla="*/ 27 h 27"/>
                <a:gd name="T48" fmla="*/ 87 w 98"/>
                <a:gd name="T49" fmla="*/ 27 h 27"/>
                <a:gd name="T50" fmla="*/ 89 w 98"/>
                <a:gd name="T51" fmla="*/ 27 h 27"/>
                <a:gd name="T52" fmla="*/ 91 w 98"/>
                <a:gd name="T53" fmla="*/ 25 h 27"/>
                <a:gd name="T54" fmla="*/ 93 w 98"/>
                <a:gd name="T55" fmla="*/ 23 h 27"/>
                <a:gd name="T56" fmla="*/ 95 w 98"/>
                <a:gd name="T57" fmla="*/ 21 h 27"/>
                <a:gd name="T58" fmla="*/ 97 w 98"/>
                <a:gd name="T59" fmla="*/ 19 h 27"/>
                <a:gd name="T60" fmla="*/ 97 w 98"/>
                <a:gd name="T61" fmla="*/ 15 h 27"/>
                <a:gd name="T62" fmla="*/ 98 w 98"/>
                <a:gd name="T63" fmla="*/ 13 h 27"/>
                <a:gd name="T64" fmla="*/ 97 w 98"/>
                <a:gd name="T65" fmla="*/ 11 h 27"/>
                <a:gd name="T66" fmla="*/ 97 w 98"/>
                <a:gd name="T67" fmla="*/ 7 h 27"/>
                <a:gd name="T68" fmla="*/ 95 w 98"/>
                <a:gd name="T69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8" h="27">
                  <a:moveTo>
                    <a:pt x="95" y="5"/>
                  </a:moveTo>
                  <a:lnTo>
                    <a:pt x="93" y="4"/>
                  </a:lnTo>
                  <a:lnTo>
                    <a:pt x="91" y="2"/>
                  </a:lnTo>
                  <a:lnTo>
                    <a:pt x="89" y="0"/>
                  </a:lnTo>
                  <a:lnTo>
                    <a:pt x="87" y="0"/>
                  </a:lnTo>
                  <a:lnTo>
                    <a:pt x="83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2" y="7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9"/>
                  </a:lnTo>
                  <a:lnTo>
                    <a:pt x="2" y="21"/>
                  </a:lnTo>
                  <a:lnTo>
                    <a:pt x="4" y="23"/>
                  </a:lnTo>
                  <a:lnTo>
                    <a:pt x="6" y="25"/>
                  </a:lnTo>
                  <a:lnTo>
                    <a:pt x="8" y="27"/>
                  </a:lnTo>
                  <a:lnTo>
                    <a:pt x="11" y="27"/>
                  </a:lnTo>
                  <a:lnTo>
                    <a:pt x="13" y="27"/>
                  </a:lnTo>
                  <a:lnTo>
                    <a:pt x="83" y="27"/>
                  </a:lnTo>
                  <a:lnTo>
                    <a:pt x="87" y="27"/>
                  </a:lnTo>
                  <a:lnTo>
                    <a:pt x="89" y="27"/>
                  </a:lnTo>
                  <a:lnTo>
                    <a:pt x="91" y="25"/>
                  </a:lnTo>
                  <a:lnTo>
                    <a:pt x="93" y="23"/>
                  </a:lnTo>
                  <a:lnTo>
                    <a:pt x="95" y="21"/>
                  </a:lnTo>
                  <a:lnTo>
                    <a:pt x="97" y="19"/>
                  </a:lnTo>
                  <a:lnTo>
                    <a:pt x="97" y="15"/>
                  </a:lnTo>
                  <a:lnTo>
                    <a:pt x="98" y="13"/>
                  </a:lnTo>
                  <a:lnTo>
                    <a:pt x="97" y="11"/>
                  </a:lnTo>
                  <a:lnTo>
                    <a:pt x="97" y="7"/>
                  </a:lnTo>
                  <a:lnTo>
                    <a:pt x="95" y="5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19" name="Freeform 20"/>
            <p:cNvSpPr>
              <a:spLocks/>
            </p:cNvSpPr>
            <p:nvPr/>
          </p:nvSpPr>
          <p:spPr bwMode="auto">
            <a:xfrm>
              <a:off x="21051838" y="361951"/>
              <a:ext cx="46037" cy="119063"/>
            </a:xfrm>
            <a:custGeom>
              <a:avLst/>
              <a:gdLst>
                <a:gd name="T0" fmla="*/ 2 w 29"/>
                <a:gd name="T1" fmla="*/ 69 h 75"/>
                <a:gd name="T2" fmla="*/ 3 w 29"/>
                <a:gd name="T3" fmla="*/ 71 h 75"/>
                <a:gd name="T4" fmla="*/ 5 w 29"/>
                <a:gd name="T5" fmla="*/ 73 h 75"/>
                <a:gd name="T6" fmla="*/ 9 w 29"/>
                <a:gd name="T7" fmla="*/ 75 h 75"/>
                <a:gd name="T8" fmla="*/ 11 w 29"/>
                <a:gd name="T9" fmla="*/ 75 h 75"/>
                <a:gd name="T10" fmla="*/ 13 w 29"/>
                <a:gd name="T11" fmla="*/ 75 h 75"/>
                <a:gd name="T12" fmla="*/ 17 w 29"/>
                <a:gd name="T13" fmla="*/ 75 h 75"/>
                <a:gd name="T14" fmla="*/ 19 w 29"/>
                <a:gd name="T15" fmla="*/ 75 h 75"/>
                <a:gd name="T16" fmla="*/ 21 w 29"/>
                <a:gd name="T17" fmla="*/ 73 h 75"/>
                <a:gd name="T18" fmla="*/ 23 w 29"/>
                <a:gd name="T19" fmla="*/ 71 h 75"/>
                <a:gd name="T20" fmla="*/ 25 w 29"/>
                <a:gd name="T21" fmla="*/ 69 h 75"/>
                <a:gd name="T22" fmla="*/ 27 w 29"/>
                <a:gd name="T23" fmla="*/ 67 h 75"/>
                <a:gd name="T24" fmla="*/ 27 w 29"/>
                <a:gd name="T25" fmla="*/ 65 h 75"/>
                <a:gd name="T26" fmla="*/ 29 w 29"/>
                <a:gd name="T27" fmla="*/ 62 h 75"/>
                <a:gd name="T28" fmla="*/ 29 w 29"/>
                <a:gd name="T29" fmla="*/ 13 h 75"/>
                <a:gd name="T30" fmla="*/ 27 w 29"/>
                <a:gd name="T31" fmla="*/ 11 h 75"/>
                <a:gd name="T32" fmla="*/ 27 w 29"/>
                <a:gd name="T33" fmla="*/ 7 h 75"/>
                <a:gd name="T34" fmla="*/ 25 w 29"/>
                <a:gd name="T35" fmla="*/ 5 h 75"/>
                <a:gd name="T36" fmla="*/ 23 w 29"/>
                <a:gd name="T37" fmla="*/ 4 h 75"/>
                <a:gd name="T38" fmla="*/ 21 w 29"/>
                <a:gd name="T39" fmla="*/ 2 h 75"/>
                <a:gd name="T40" fmla="*/ 19 w 29"/>
                <a:gd name="T41" fmla="*/ 0 h 75"/>
                <a:gd name="T42" fmla="*/ 17 w 29"/>
                <a:gd name="T43" fmla="*/ 0 h 75"/>
                <a:gd name="T44" fmla="*/ 13 w 29"/>
                <a:gd name="T45" fmla="*/ 0 h 75"/>
                <a:gd name="T46" fmla="*/ 11 w 29"/>
                <a:gd name="T47" fmla="*/ 0 h 75"/>
                <a:gd name="T48" fmla="*/ 9 w 29"/>
                <a:gd name="T49" fmla="*/ 0 h 75"/>
                <a:gd name="T50" fmla="*/ 5 w 29"/>
                <a:gd name="T51" fmla="*/ 2 h 75"/>
                <a:gd name="T52" fmla="*/ 3 w 29"/>
                <a:gd name="T53" fmla="*/ 4 h 75"/>
                <a:gd name="T54" fmla="*/ 2 w 29"/>
                <a:gd name="T55" fmla="*/ 5 h 75"/>
                <a:gd name="T56" fmla="*/ 2 w 29"/>
                <a:gd name="T57" fmla="*/ 7 h 75"/>
                <a:gd name="T58" fmla="*/ 0 w 29"/>
                <a:gd name="T59" fmla="*/ 11 h 75"/>
                <a:gd name="T60" fmla="*/ 0 w 29"/>
                <a:gd name="T61" fmla="*/ 13 h 75"/>
                <a:gd name="T62" fmla="*/ 0 w 29"/>
                <a:gd name="T63" fmla="*/ 62 h 75"/>
                <a:gd name="T64" fmla="*/ 0 w 29"/>
                <a:gd name="T65" fmla="*/ 65 h 75"/>
                <a:gd name="T66" fmla="*/ 2 w 29"/>
                <a:gd name="T67" fmla="*/ 67 h 75"/>
                <a:gd name="T68" fmla="*/ 2 w 29"/>
                <a:gd name="T69" fmla="*/ 6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" h="75">
                  <a:moveTo>
                    <a:pt x="2" y="69"/>
                  </a:moveTo>
                  <a:lnTo>
                    <a:pt x="3" y="71"/>
                  </a:lnTo>
                  <a:lnTo>
                    <a:pt x="5" y="73"/>
                  </a:lnTo>
                  <a:lnTo>
                    <a:pt x="9" y="75"/>
                  </a:lnTo>
                  <a:lnTo>
                    <a:pt x="11" y="75"/>
                  </a:lnTo>
                  <a:lnTo>
                    <a:pt x="13" y="75"/>
                  </a:lnTo>
                  <a:lnTo>
                    <a:pt x="17" y="75"/>
                  </a:lnTo>
                  <a:lnTo>
                    <a:pt x="19" y="75"/>
                  </a:lnTo>
                  <a:lnTo>
                    <a:pt x="21" y="73"/>
                  </a:lnTo>
                  <a:lnTo>
                    <a:pt x="23" y="71"/>
                  </a:lnTo>
                  <a:lnTo>
                    <a:pt x="25" y="69"/>
                  </a:lnTo>
                  <a:lnTo>
                    <a:pt x="27" y="67"/>
                  </a:lnTo>
                  <a:lnTo>
                    <a:pt x="27" y="65"/>
                  </a:lnTo>
                  <a:lnTo>
                    <a:pt x="29" y="62"/>
                  </a:lnTo>
                  <a:lnTo>
                    <a:pt x="29" y="13"/>
                  </a:lnTo>
                  <a:lnTo>
                    <a:pt x="27" y="11"/>
                  </a:lnTo>
                  <a:lnTo>
                    <a:pt x="27" y="7"/>
                  </a:lnTo>
                  <a:lnTo>
                    <a:pt x="25" y="5"/>
                  </a:lnTo>
                  <a:lnTo>
                    <a:pt x="23" y="4"/>
                  </a:lnTo>
                  <a:lnTo>
                    <a:pt x="21" y="2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5" y="2"/>
                  </a:lnTo>
                  <a:lnTo>
                    <a:pt x="3" y="4"/>
                  </a:lnTo>
                  <a:lnTo>
                    <a:pt x="2" y="5"/>
                  </a:lnTo>
                  <a:lnTo>
                    <a:pt x="2" y="7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62"/>
                  </a:lnTo>
                  <a:lnTo>
                    <a:pt x="0" y="65"/>
                  </a:lnTo>
                  <a:lnTo>
                    <a:pt x="2" y="67"/>
                  </a:lnTo>
                  <a:lnTo>
                    <a:pt x="2" y="69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20" name="Freeform 21"/>
            <p:cNvSpPr>
              <a:spLocks/>
            </p:cNvSpPr>
            <p:nvPr/>
          </p:nvSpPr>
          <p:spPr bwMode="auto">
            <a:xfrm>
              <a:off x="20774025" y="474663"/>
              <a:ext cx="98425" cy="98425"/>
            </a:xfrm>
            <a:custGeom>
              <a:avLst/>
              <a:gdLst>
                <a:gd name="T0" fmla="*/ 0 w 62"/>
                <a:gd name="T1" fmla="*/ 20 h 62"/>
                <a:gd name="T2" fmla="*/ 2 w 62"/>
                <a:gd name="T3" fmla="*/ 23 h 62"/>
                <a:gd name="T4" fmla="*/ 4 w 62"/>
                <a:gd name="T5" fmla="*/ 25 h 62"/>
                <a:gd name="T6" fmla="*/ 37 w 62"/>
                <a:gd name="T7" fmla="*/ 58 h 62"/>
                <a:gd name="T8" fmla="*/ 41 w 62"/>
                <a:gd name="T9" fmla="*/ 60 h 62"/>
                <a:gd name="T10" fmla="*/ 43 w 62"/>
                <a:gd name="T11" fmla="*/ 62 h 62"/>
                <a:gd name="T12" fmla="*/ 45 w 62"/>
                <a:gd name="T13" fmla="*/ 62 h 62"/>
                <a:gd name="T14" fmla="*/ 49 w 62"/>
                <a:gd name="T15" fmla="*/ 62 h 62"/>
                <a:gd name="T16" fmla="*/ 51 w 62"/>
                <a:gd name="T17" fmla="*/ 62 h 62"/>
                <a:gd name="T18" fmla="*/ 53 w 62"/>
                <a:gd name="T19" fmla="*/ 62 h 62"/>
                <a:gd name="T20" fmla="*/ 57 w 62"/>
                <a:gd name="T21" fmla="*/ 60 h 62"/>
                <a:gd name="T22" fmla="*/ 58 w 62"/>
                <a:gd name="T23" fmla="*/ 58 h 62"/>
                <a:gd name="T24" fmla="*/ 60 w 62"/>
                <a:gd name="T25" fmla="*/ 56 h 62"/>
                <a:gd name="T26" fmla="*/ 60 w 62"/>
                <a:gd name="T27" fmla="*/ 54 h 62"/>
                <a:gd name="T28" fmla="*/ 62 w 62"/>
                <a:gd name="T29" fmla="*/ 53 h 62"/>
                <a:gd name="T30" fmla="*/ 62 w 62"/>
                <a:gd name="T31" fmla="*/ 49 h 62"/>
                <a:gd name="T32" fmla="*/ 62 w 62"/>
                <a:gd name="T33" fmla="*/ 47 h 62"/>
                <a:gd name="T34" fmla="*/ 60 w 62"/>
                <a:gd name="T35" fmla="*/ 43 h 62"/>
                <a:gd name="T36" fmla="*/ 60 w 62"/>
                <a:gd name="T37" fmla="*/ 41 h 62"/>
                <a:gd name="T38" fmla="*/ 58 w 62"/>
                <a:gd name="T39" fmla="*/ 39 h 62"/>
                <a:gd name="T40" fmla="*/ 24 w 62"/>
                <a:gd name="T41" fmla="*/ 4 h 62"/>
                <a:gd name="T42" fmla="*/ 22 w 62"/>
                <a:gd name="T43" fmla="*/ 4 h 62"/>
                <a:gd name="T44" fmla="*/ 20 w 62"/>
                <a:gd name="T45" fmla="*/ 2 h 62"/>
                <a:gd name="T46" fmla="*/ 16 w 62"/>
                <a:gd name="T47" fmla="*/ 0 h 62"/>
                <a:gd name="T48" fmla="*/ 14 w 62"/>
                <a:gd name="T49" fmla="*/ 0 h 62"/>
                <a:gd name="T50" fmla="*/ 10 w 62"/>
                <a:gd name="T51" fmla="*/ 0 h 62"/>
                <a:gd name="T52" fmla="*/ 8 w 62"/>
                <a:gd name="T53" fmla="*/ 2 h 62"/>
                <a:gd name="T54" fmla="*/ 6 w 62"/>
                <a:gd name="T55" fmla="*/ 4 h 62"/>
                <a:gd name="T56" fmla="*/ 4 w 62"/>
                <a:gd name="T57" fmla="*/ 4 h 62"/>
                <a:gd name="T58" fmla="*/ 2 w 62"/>
                <a:gd name="T59" fmla="*/ 8 h 62"/>
                <a:gd name="T60" fmla="*/ 0 w 62"/>
                <a:gd name="T61" fmla="*/ 10 h 62"/>
                <a:gd name="T62" fmla="*/ 0 w 62"/>
                <a:gd name="T63" fmla="*/ 12 h 62"/>
                <a:gd name="T64" fmla="*/ 0 w 62"/>
                <a:gd name="T65" fmla="*/ 16 h 62"/>
                <a:gd name="T66" fmla="*/ 0 w 62"/>
                <a:gd name="T67" fmla="*/ 18 h 62"/>
                <a:gd name="T68" fmla="*/ 0 w 62"/>
                <a:gd name="T69" fmla="*/ 2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2" h="62">
                  <a:moveTo>
                    <a:pt x="0" y="20"/>
                  </a:moveTo>
                  <a:lnTo>
                    <a:pt x="2" y="23"/>
                  </a:lnTo>
                  <a:lnTo>
                    <a:pt x="4" y="25"/>
                  </a:lnTo>
                  <a:lnTo>
                    <a:pt x="37" y="58"/>
                  </a:lnTo>
                  <a:lnTo>
                    <a:pt x="41" y="60"/>
                  </a:lnTo>
                  <a:lnTo>
                    <a:pt x="43" y="62"/>
                  </a:lnTo>
                  <a:lnTo>
                    <a:pt x="45" y="62"/>
                  </a:lnTo>
                  <a:lnTo>
                    <a:pt x="49" y="62"/>
                  </a:lnTo>
                  <a:lnTo>
                    <a:pt x="51" y="62"/>
                  </a:lnTo>
                  <a:lnTo>
                    <a:pt x="53" y="62"/>
                  </a:lnTo>
                  <a:lnTo>
                    <a:pt x="57" y="60"/>
                  </a:lnTo>
                  <a:lnTo>
                    <a:pt x="58" y="58"/>
                  </a:lnTo>
                  <a:lnTo>
                    <a:pt x="60" y="56"/>
                  </a:lnTo>
                  <a:lnTo>
                    <a:pt x="60" y="54"/>
                  </a:lnTo>
                  <a:lnTo>
                    <a:pt x="62" y="53"/>
                  </a:lnTo>
                  <a:lnTo>
                    <a:pt x="62" y="49"/>
                  </a:lnTo>
                  <a:lnTo>
                    <a:pt x="62" y="47"/>
                  </a:lnTo>
                  <a:lnTo>
                    <a:pt x="60" y="43"/>
                  </a:lnTo>
                  <a:lnTo>
                    <a:pt x="60" y="41"/>
                  </a:lnTo>
                  <a:lnTo>
                    <a:pt x="58" y="39"/>
                  </a:lnTo>
                  <a:lnTo>
                    <a:pt x="24" y="4"/>
                  </a:lnTo>
                  <a:lnTo>
                    <a:pt x="22" y="4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4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21" name="Freeform 22"/>
            <p:cNvSpPr>
              <a:spLocks/>
            </p:cNvSpPr>
            <p:nvPr/>
          </p:nvSpPr>
          <p:spPr bwMode="auto">
            <a:xfrm>
              <a:off x="21367750" y="754063"/>
              <a:ext cx="122237" cy="44450"/>
            </a:xfrm>
            <a:custGeom>
              <a:avLst/>
              <a:gdLst>
                <a:gd name="T0" fmla="*/ 2 w 77"/>
                <a:gd name="T1" fmla="*/ 6 h 28"/>
                <a:gd name="T2" fmla="*/ 2 w 77"/>
                <a:gd name="T3" fmla="*/ 8 h 28"/>
                <a:gd name="T4" fmla="*/ 0 w 77"/>
                <a:gd name="T5" fmla="*/ 10 h 28"/>
                <a:gd name="T6" fmla="*/ 0 w 77"/>
                <a:gd name="T7" fmla="*/ 14 h 28"/>
                <a:gd name="T8" fmla="*/ 0 w 77"/>
                <a:gd name="T9" fmla="*/ 16 h 28"/>
                <a:gd name="T10" fmla="*/ 2 w 77"/>
                <a:gd name="T11" fmla="*/ 20 h 28"/>
                <a:gd name="T12" fmla="*/ 2 w 77"/>
                <a:gd name="T13" fmla="*/ 22 h 28"/>
                <a:gd name="T14" fmla="*/ 4 w 77"/>
                <a:gd name="T15" fmla="*/ 24 h 28"/>
                <a:gd name="T16" fmla="*/ 6 w 77"/>
                <a:gd name="T17" fmla="*/ 26 h 28"/>
                <a:gd name="T18" fmla="*/ 10 w 77"/>
                <a:gd name="T19" fmla="*/ 28 h 28"/>
                <a:gd name="T20" fmla="*/ 12 w 77"/>
                <a:gd name="T21" fmla="*/ 28 h 28"/>
                <a:gd name="T22" fmla="*/ 13 w 77"/>
                <a:gd name="T23" fmla="*/ 28 h 28"/>
                <a:gd name="T24" fmla="*/ 62 w 77"/>
                <a:gd name="T25" fmla="*/ 28 h 28"/>
                <a:gd name="T26" fmla="*/ 66 w 77"/>
                <a:gd name="T27" fmla="*/ 28 h 28"/>
                <a:gd name="T28" fmla="*/ 68 w 77"/>
                <a:gd name="T29" fmla="*/ 28 h 28"/>
                <a:gd name="T30" fmla="*/ 70 w 77"/>
                <a:gd name="T31" fmla="*/ 26 h 28"/>
                <a:gd name="T32" fmla="*/ 72 w 77"/>
                <a:gd name="T33" fmla="*/ 24 h 28"/>
                <a:gd name="T34" fmla="*/ 73 w 77"/>
                <a:gd name="T35" fmla="*/ 22 h 28"/>
                <a:gd name="T36" fmla="*/ 75 w 77"/>
                <a:gd name="T37" fmla="*/ 20 h 28"/>
                <a:gd name="T38" fmla="*/ 75 w 77"/>
                <a:gd name="T39" fmla="*/ 16 h 28"/>
                <a:gd name="T40" fmla="*/ 77 w 77"/>
                <a:gd name="T41" fmla="*/ 14 h 28"/>
                <a:gd name="T42" fmla="*/ 75 w 77"/>
                <a:gd name="T43" fmla="*/ 10 h 28"/>
                <a:gd name="T44" fmla="*/ 75 w 77"/>
                <a:gd name="T45" fmla="*/ 8 h 28"/>
                <a:gd name="T46" fmla="*/ 73 w 77"/>
                <a:gd name="T47" fmla="*/ 6 h 28"/>
                <a:gd name="T48" fmla="*/ 72 w 77"/>
                <a:gd name="T49" fmla="*/ 4 h 28"/>
                <a:gd name="T50" fmla="*/ 70 w 77"/>
                <a:gd name="T51" fmla="*/ 2 h 28"/>
                <a:gd name="T52" fmla="*/ 68 w 77"/>
                <a:gd name="T53" fmla="*/ 0 h 28"/>
                <a:gd name="T54" fmla="*/ 66 w 77"/>
                <a:gd name="T55" fmla="*/ 0 h 28"/>
                <a:gd name="T56" fmla="*/ 62 w 77"/>
                <a:gd name="T57" fmla="*/ 0 h 28"/>
                <a:gd name="T58" fmla="*/ 13 w 77"/>
                <a:gd name="T59" fmla="*/ 0 h 28"/>
                <a:gd name="T60" fmla="*/ 12 w 77"/>
                <a:gd name="T61" fmla="*/ 0 h 28"/>
                <a:gd name="T62" fmla="*/ 8 w 77"/>
                <a:gd name="T63" fmla="*/ 0 h 28"/>
                <a:gd name="T64" fmla="*/ 6 w 77"/>
                <a:gd name="T65" fmla="*/ 2 h 28"/>
                <a:gd name="T66" fmla="*/ 4 w 77"/>
                <a:gd name="T67" fmla="*/ 4 h 28"/>
                <a:gd name="T68" fmla="*/ 2 w 77"/>
                <a:gd name="T69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7" h="28">
                  <a:moveTo>
                    <a:pt x="2" y="6"/>
                  </a:moveTo>
                  <a:lnTo>
                    <a:pt x="2" y="8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2" y="22"/>
                  </a:lnTo>
                  <a:lnTo>
                    <a:pt x="4" y="24"/>
                  </a:lnTo>
                  <a:lnTo>
                    <a:pt x="6" y="26"/>
                  </a:lnTo>
                  <a:lnTo>
                    <a:pt x="10" y="28"/>
                  </a:lnTo>
                  <a:lnTo>
                    <a:pt x="12" y="28"/>
                  </a:lnTo>
                  <a:lnTo>
                    <a:pt x="13" y="28"/>
                  </a:lnTo>
                  <a:lnTo>
                    <a:pt x="62" y="28"/>
                  </a:lnTo>
                  <a:lnTo>
                    <a:pt x="66" y="28"/>
                  </a:lnTo>
                  <a:lnTo>
                    <a:pt x="68" y="28"/>
                  </a:lnTo>
                  <a:lnTo>
                    <a:pt x="70" y="26"/>
                  </a:lnTo>
                  <a:lnTo>
                    <a:pt x="72" y="24"/>
                  </a:lnTo>
                  <a:lnTo>
                    <a:pt x="73" y="22"/>
                  </a:lnTo>
                  <a:lnTo>
                    <a:pt x="75" y="20"/>
                  </a:lnTo>
                  <a:lnTo>
                    <a:pt x="75" y="16"/>
                  </a:lnTo>
                  <a:lnTo>
                    <a:pt x="77" y="14"/>
                  </a:lnTo>
                  <a:lnTo>
                    <a:pt x="75" y="10"/>
                  </a:lnTo>
                  <a:lnTo>
                    <a:pt x="75" y="8"/>
                  </a:lnTo>
                  <a:lnTo>
                    <a:pt x="73" y="6"/>
                  </a:lnTo>
                  <a:lnTo>
                    <a:pt x="72" y="4"/>
                  </a:lnTo>
                  <a:lnTo>
                    <a:pt x="70" y="2"/>
                  </a:lnTo>
                  <a:lnTo>
                    <a:pt x="68" y="0"/>
                  </a:lnTo>
                  <a:lnTo>
                    <a:pt x="66" y="0"/>
                  </a:lnTo>
                  <a:lnTo>
                    <a:pt x="62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22" name="Freeform 23"/>
            <p:cNvSpPr>
              <a:spLocks/>
            </p:cNvSpPr>
            <p:nvPr/>
          </p:nvSpPr>
          <p:spPr bwMode="auto">
            <a:xfrm>
              <a:off x="20658138" y="754063"/>
              <a:ext cx="122237" cy="44450"/>
            </a:xfrm>
            <a:custGeom>
              <a:avLst/>
              <a:gdLst>
                <a:gd name="T0" fmla="*/ 2 w 77"/>
                <a:gd name="T1" fmla="*/ 20 h 28"/>
                <a:gd name="T2" fmla="*/ 2 w 77"/>
                <a:gd name="T3" fmla="*/ 22 h 28"/>
                <a:gd name="T4" fmla="*/ 4 w 77"/>
                <a:gd name="T5" fmla="*/ 24 h 28"/>
                <a:gd name="T6" fmla="*/ 6 w 77"/>
                <a:gd name="T7" fmla="*/ 26 h 28"/>
                <a:gd name="T8" fmla="*/ 10 w 77"/>
                <a:gd name="T9" fmla="*/ 28 h 28"/>
                <a:gd name="T10" fmla="*/ 12 w 77"/>
                <a:gd name="T11" fmla="*/ 28 h 28"/>
                <a:gd name="T12" fmla="*/ 13 w 77"/>
                <a:gd name="T13" fmla="*/ 28 h 28"/>
                <a:gd name="T14" fmla="*/ 62 w 77"/>
                <a:gd name="T15" fmla="*/ 28 h 28"/>
                <a:gd name="T16" fmla="*/ 66 w 77"/>
                <a:gd name="T17" fmla="*/ 28 h 28"/>
                <a:gd name="T18" fmla="*/ 68 w 77"/>
                <a:gd name="T19" fmla="*/ 28 h 28"/>
                <a:gd name="T20" fmla="*/ 72 w 77"/>
                <a:gd name="T21" fmla="*/ 26 h 28"/>
                <a:gd name="T22" fmla="*/ 73 w 77"/>
                <a:gd name="T23" fmla="*/ 24 h 28"/>
                <a:gd name="T24" fmla="*/ 73 w 77"/>
                <a:gd name="T25" fmla="*/ 22 h 28"/>
                <a:gd name="T26" fmla="*/ 75 w 77"/>
                <a:gd name="T27" fmla="*/ 20 h 28"/>
                <a:gd name="T28" fmla="*/ 77 w 77"/>
                <a:gd name="T29" fmla="*/ 16 h 28"/>
                <a:gd name="T30" fmla="*/ 77 w 77"/>
                <a:gd name="T31" fmla="*/ 14 h 28"/>
                <a:gd name="T32" fmla="*/ 77 w 77"/>
                <a:gd name="T33" fmla="*/ 10 h 28"/>
                <a:gd name="T34" fmla="*/ 75 w 77"/>
                <a:gd name="T35" fmla="*/ 8 h 28"/>
                <a:gd name="T36" fmla="*/ 73 w 77"/>
                <a:gd name="T37" fmla="*/ 6 h 28"/>
                <a:gd name="T38" fmla="*/ 73 w 77"/>
                <a:gd name="T39" fmla="*/ 4 h 28"/>
                <a:gd name="T40" fmla="*/ 72 w 77"/>
                <a:gd name="T41" fmla="*/ 2 h 28"/>
                <a:gd name="T42" fmla="*/ 68 w 77"/>
                <a:gd name="T43" fmla="*/ 0 h 28"/>
                <a:gd name="T44" fmla="*/ 66 w 77"/>
                <a:gd name="T45" fmla="*/ 0 h 28"/>
                <a:gd name="T46" fmla="*/ 62 w 77"/>
                <a:gd name="T47" fmla="*/ 0 h 28"/>
                <a:gd name="T48" fmla="*/ 13 w 77"/>
                <a:gd name="T49" fmla="*/ 0 h 28"/>
                <a:gd name="T50" fmla="*/ 12 w 77"/>
                <a:gd name="T51" fmla="*/ 0 h 28"/>
                <a:gd name="T52" fmla="*/ 10 w 77"/>
                <a:gd name="T53" fmla="*/ 0 h 28"/>
                <a:gd name="T54" fmla="*/ 6 w 77"/>
                <a:gd name="T55" fmla="*/ 2 h 28"/>
                <a:gd name="T56" fmla="*/ 4 w 77"/>
                <a:gd name="T57" fmla="*/ 4 h 28"/>
                <a:gd name="T58" fmla="*/ 2 w 77"/>
                <a:gd name="T59" fmla="*/ 6 h 28"/>
                <a:gd name="T60" fmla="*/ 2 w 77"/>
                <a:gd name="T61" fmla="*/ 8 h 28"/>
                <a:gd name="T62" fmla="*/ 0 w 77"/>
                <a:gd name="T63" fmla="*/ 10 h 28"/>
                <a:gd name="T64" fmla="*/ 0 w 77"/>
                <a:gd name="T65" fmla="*/ 14 h 28"/>
                <a:gd name="T66" fmla="*/ 0 w 77"/>
                <a:gd name="T67" fmla="*/ 16 h 28"/>
                <a:gd name="T68" fmla="*/ 2 w 77"/>
                <a:gd name="T6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7" h="28">
                  <a:moveTo>
                    <a:pt x="2" y="20"/>
                  </a:moveTo>
                  <a:lnTo>
                    <a:pt x="2" y="22"/>
                  </a:lnTo>
                  <a:lnTo>
                    <a:pt x="4" y="24"/>
                  </a:lnTo>
                  <a:lnTo>
                    <a:pt x="6" y="26"/>
                  </a:lnTo>
                  <a:lnTo>
                    <a:pt x="10" y="28"/>
                  </a:lnTo>
                  <a:lnTo>
                    <a:pt x="12" y="28"/>
                  </a:lnTo>
                  <a:lnTo>
                    <a:pt x="13" y="28"/>
                  </a:lnTo>
                  <a:lnTo>
                    <a:pt x="62" y="28"/>
                  </a:lnTo>
                  <a:lnTo>
                    <a:pt x="66" y="28"/>
                  </a:lnTo>
                  <a:lnTo>
                    <a:pt x="68" y="28"/>
                  </a:lnTo>
                  <a:lnTo>
                    <a:pt x="72" y="26"/>
                  </a:lnTo>
                  <a:lnTo>
                    <a:pt x="73" y="24"/>
                  </a:lnTo>
                  <a:lnTo>
                    <a:pt x="73" y="22"/>
                  </a:lnTo>
                  <a:lnTo>
                    <a:pt x="75" y="20"/>
                  </a:lnTo>
                  <a:lnTo>
                    <a:pt x="77" y="16"/>
                  </a:lnTo>
                  <a:lnTo>
                    <a:pt x="77" y="14"/>
                  </a:lnTo>
                  <a:lnTo>
                    <a:pt x="77" y="10"/>
                  </a:lnTo>
                  <a:lnTo>
                    <a:pt x="75" y="8"/>
                  </a:lnTo>
                  <a:lnTo>
                    <a:pt x="73" y="6"/>
                  </a:lnTo>
                  <a:lnTo>
                    <a:pt x="73" y="4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66" y="0"/>
                  </a:lnTo>
                  <a:lnTo>
                    <a:pt x="62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2" y="2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</p:grpSp>
      <p:grpSp>
        <p:nvGrpSpPr>
          <p:cNvPr id="1151" name="Group 1150"/>
          <p:cNvGrpSpPr/>
          <p:nvPr/>
        </p:nvGrpSpPr>
        <p:grpSpPr>
          <a:xfrm>
            <a:off x="5354067" y="517676"/>
            <a:ext cx="409862" cy="399961"/>
            <a:chOff x="10645775" y="404813"/>
            <a:chExt cx="985837" cy="962025"/>
          </a:xfrm>
        </p:grpSpPr>
        <p:sp>
          <p:nvSpPr>
            <p:cNvPr id="123" name="Freeform 24"/>
            <p:cNvSpPr>
              <a:spLocks noEditPoints="1"/>
            </p:cNvSpPr>
            <p:nvPr/>
          </p:nvSpPr>
          <p:spPr bwMode="auto">
            <a:xfrm>
              <a:off x="11128375" y="687388"/>
              <a:ext cx="503237" cy="584200"/>
            </a:xfrm>
            <a:custGeom>
              <a:avLst/>
              <a:gdLst>
                <a:gd name="T0" fmla="*/ 166 w 317"/>
                <a:gd name="T1" fmla="*/ 0 h 368"/>
                <a:gd name="T2" fmla="*/ 158 w 317"/>
                <a:gd name="T3" fmla="*/ 0 h 368"/>
                <a:gd name="T4" fmla="*/ 125 w 317"/>
                <a:gd name="T5" fmla="*/ 8 h 368"/>
                <a:gd name="T6" fmla="*/ 120 w 317"/>
                <a:gd name="T7" fmla="*/ 15 h 368"/>
                <a:gd name="T8" fmla="*/ 120 w 317"/>
                <a:gd name="T9" fmla="*/ 253 h 368"/>
                <a:gd name="T10" fmla="*/ 118 w 317"/>
                <a:gd name="T11" fmla="*/ 263 h 368"/>
                <a:gd name="T12" fmla="*/ 214 w 317"/>
                <a:gd name="T13" fmla="*/ 321 h 368"/>
                <a:gd name="T14" fmla="*/ 9 w 317"/>
                <a:gd name="T15" fmla="*/ 321 h 368"/>
                <a:gd name="T16" fmla="*/ 5 w 317"/>
                <a:gd name="T17" fmla="*/ 323 h 368"/>
                <a:gd name="T18" fmla="*/ 0 w 317"/>
                <a:gd name="T19" fmla="*/ 329 h 368"/>
                <a:gd name="T20" fmla="*/ 0 w 317"/>
                <a:gd name="T21" fmla="*/ 335 h 368"/>
                <a:gd name="T22" fmla="*/ 0 w 317"/>
                <a:gd name="T23" fmla="*/ 356 h 368"/>
                <a:gd name="T24" fmla="*/ 4 w 317"/>
                <a:gd name="T25" fmla="*/ 362 h 368"/>
                <a:gd name="T26" fmla="*/ 9 w 317"/>
                <a:gd name="T27" fmla="*/ 368 h 368"/>
                <a:gd name="T28" fmla="*/ 273 w 317"/>
                <a:gd name="T29" fmla="*/ 368 h 368"/>
                <a:gd name="T30" fmla="*/ 282 w 317"/>
                <a:gd name="T31" fmla="*/ 366 h 368"/>
                <a:gd name="T32" fmla="*/ 290 w 317"/>
                <a:gd name="T33" fmla="*/ 362 h 368"/>
                <a:gd name="T34" fmla="*/ 313 w 317"/>
                <a:gd name="T35" fmla="*/ 344 h 368"/>
                <a:gd name="T36" fmla="*/ 317 w 317"/>
                <a:gd name="T37" fmla="*/ 337 h 368"/>
                <a:gd name="T38" fmla="*/ 317 w 317"/>
                <a:gd name="T39" fmla="*/ 77 h 368"/>
                <a:gd name="T40" fmla="*/ 315 w 317"/>
                <a:gd name="T41" fmla="*/ 70 h 368"/>
                <a:gd name="T42" fmla="*/ 313 w 317"/>
                <a:gd name="T43" fmla="*/ 62 h 368"/>
                <a:gd name="T44" fmla="*/ 307 w 317"/>
                <a:gd name="T45" fmla="*/ 56 h 368"/>
                <a:gd name="T46" fmla="*/ 300 w 317"/>
                <a:gd name="T47" fmla="*/ 52 h 368"/>
                <a:gd name="T48" fmla="*/ 172 w 317"/>
                <a:gd name="T49" fmla="*/ 2 h 368"/>
                <a:gd name="T50" fmla="*/ 261 w 317"/>
                <a:gd name="T51" fmla="*/ 91 h 368"/>
                <a:gd name="T52" fmla="*/ 263 w 317"/>
                <a:gd name="T53" fmla="*/ 97 h 368"/>
                <a:gd name="T54" fmla="*/ 261 w 317"/>
                <a:gd name="T55" fmla="*/ 300 h 368"/>
                <a:gd name="T56" fmla="*/ 259 w 317"/>
                <a:gd name="T57" fmla="*/ 306 h 368"/>
                <a:gd name="T58" fmla="*/ 253 w 317"/>
                <a:gd name="T59" fmla="*/ 308 h 368"/>
                <a:gd name="T60" fmla="*/ 247 w 317"/>
                <a:gd name="T61" fmla="*/ 308 h 368"/>
                <a:gd name="T62" fmla="*/ 149 w 317"/>
                <a:gd name="T63" fmla="*/ 261 h 368"/>
                <a:gd name="T64" fmla="*/ 143 w 317"/>
                <a:gd name="T65" fmla="*/ 257 h 368"/>
                <a:gd name="T66" fmla="*/ 141 w 317"/>
                <a:gd name="T67" fmla="*/ 251 h 368"/>
                <a:gd name="T68" fmla="*/ 139 w 317"/>
                <a:gd name="T69" fmla="*/ 52 h 368"/>
                <a:gd name="T70" fmla="*/ 143 w 317"/>
                <a:gd name="T71" fmla="*/ 46 h 368"/>
                <a:gd name="T72" fmla="*/ 147 w 317"/>
                <a:gd name="T73" fmla="*/ 44 h 368"/>
                <a:gd name="T74" fmla="*/ 153 w 317"/>
                <a:gd name="T75" fmla="*/ 44 h 368"/>
                <a:gd name="T76" fmla="*/ 255 w 317"/>
                <a:gd name="T77" fmla="*/ 85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17" h="368">
                  <a:moveTo>
                    <a:pt x="172" y="2"/>
                  </a:moveTo>
                  <a:lnTo>
                    <a:pt x="166" y="0"/>
                  </a:lnTo>
                  <a:lnTo>
                    <a:pt x="162" y="0"/>
                  </a:lnTo>
                  <a:lnTo>
                    <a:pt x="158" y="0"/>
                  </a:lnTo>
                  <a:lnTo>
                    <a:pt x="129" y="6"/>
                  </a:lnTo>
                  <a:lnTo>
                    <a:pt x="125" y="8"/>
                  </a:lnTo>
                  <a:lnTo>
                    <a:pt x="122" y="11"/>
                  </a:lnTo>
                  <a:lnTo>
                    <a:pt x="120" y="15"/>
                  </a:lnTo>
                  <a:lnTo>
                    <a:pt x="118" y="21"/>
                  </a:lnTo>
                  <a:lnTo>
                    <a:pt x="120" y="253"/>
                  </a:lnTo>
                  <a:lnTo>
                    <a:pt x="120" y="259"/>
                  </a:lnTo>
                  <a:lnTo>
                    <a:pt x="118" y="263"/>
                  </a:lnTo>
                  <a:lnTo>
                    <a:pt x="116" y="269"/>
                  </a:lnTo>
                  <a:lnTo>
                    <a:pt x="214" y="321"/>
                  </a:lnTo>
                  <a:lnTo>
                    <a:pt x="13" y="321"/>
                  </a:lnTo>
                  <a:lnTo>
                    <a:pt x="9" y="321"/>
                  </a:lnTo>
                  <a:lnTo>
                    <a:pt x="7" y="321"/>
                  </a:lnTo>
                  <a:lnTo>
                    <a:pt x="5" y="323"/>
                  </a:lnTo>
                  <a:lnTo>
                    <a:pt x="4" y="325"/>
                  </a:lnTo>
                  <a:lnTo>
                    <a:pt x="0" y="329"/>
                  </a:lnTo>
                  <a:lnTo>
                    <a:pt x="0" y="333"/>
                  </a:lnTo>
                  <a:lnTo>
                    <a:pt x="0" y="335"/>
                  </a:lnTo>
                  <a:lnTo>
                    <a:pt x="0" y="354"/>
                  </a:lnTo>
                  <a:lnTo>
                    <a:pt x="0" y="356"/>
                  </a:lnTo>
                  <a:lnTo>
                    <a:pt x="0" y="358"/>
                  </a:lnTo>
                  <a:lnTo>
                    <a:pt x="4" y="362"/>
                  </a:lnTo>
                  <a:lnTo>
                    <a:pt x="7" y="366"/>
                  </a:lnTo>
                  <a:lnTo>
                    <a:pt x="9" y="368"/>
                  </a:lnTo>
                  <a:lnTo>
                    <a:pt x="13" y="368"/>
                  </a:lnTo>
                  <a:lnTo>
                    <a:pt x="273" y="368"/>
                  </a:lnTo>
                  <a:lnTo>
                    <a:pt x="276" y="368"/>
                  </a:lnTo>
                  <a:lnTo>
                    <a:pt x="282" y="366"/>
                  </a:lnTo>
                  <a:lnTo>
                    <a:pt x="286" y="364"/>
                  </a:lnTo>
                  <a:lnTo>
                    <a:pt x="290" y="362"/>
                  </a:lnTo>
                  <a:lnTo>
                    <a:pt x="309" y="348"/>
                  </a:lnTo>
                  <a:lnTo>
                    <a:pt x="313" y="344"/>
                  </a:lnTo>
                  <a:lnTo>
                    <a:pt x="315" y="341"/>
                  </a:lnTo>
                  <a:lnTo>
                    <a:pt x="317" y="337"/>
                  </a:lnTo>
                  <a:lnTo>
                    <a:pt x="317" y="333"/>
                  </a:lnTo>
                  <a:lnTo>
                    <a:pt x="317" y="77"/>
                  </a:lnTo>
                  <a:lnTo>
                    <a:pt x="317" y="73"/>
                  </a:lnTo>
                  <a:lnTo>
                    <a:pt x="315" y="70"/>
                  </a:lnTo>
                  <a:lnTo>
                    <a:pt x="315" y="66"/>
                  </a:lnTo>
                  <a:lnTo>
                    <a:pt x="313" y="62"/>
                  </a:lnTo>
                  <a:lnTo>
                    <a:pt x="309" y="58"/>
                  </a:lnTo>
                  <a:lnTo>
                    <a:pt x="307" y="56"/>
                  </a:lnTo>
                  <a:lnTo>
                    <a:pt x="303" y="52"/>
                  </a:lnTo>
                  <a:lnTo>
                    <a:pt x="300" y="52"/>
                  </a:lnTo>
                  <a:lnTo>
                    <a:pt x="176" y="2"/>
                  </a:lnTo>
                  <a:lnTo>
                    <a:pt x="172" y="2"/>
                  </a:lnTo>
                  <a:close/>
                  <a:moveTo>
                    <a:pt x="259" y="87"/>
                  </a:moveTo>
                  <a:lnTo>
                    <a:pt x="261" y="91"/>
                  </a:lnTo>
                  <a:lnTo>
                    <a:pt x="261" y="93"/>
                  </a:lnTo>
                  <a:lnTo>
                    <a:pt x="263" y="97"/>
                  </a:lnTo>
                  <a:lnTo>
                    <a:pt x="263" y="298"/>
                  </a:lnTo>
                  <a:lnTo>
                    <a:pt x="261" y="300"/>
                  </a:lnTo>
                  <a:lnTo>
                    <a:pt x="261" y="302"/>
                  </a:lnTo>
                  <a:lnTo>
                    <a:pt x="259" y="306"/>
                  </a:lnTo>
                  <a:lnTo>
                    <a:pt x="257" y="308"/>
                  </a:lnTo>
                  <a:lnTo>
                    <a:pt x="253" y="308"/>
                  </a:lnTo>
                  <a:lnTo>
                    <a:pt x="251" y="310"/>
                  </a:lnTo>
                  <a:lnTo>
                    <a:pt x="247" y="308"/>
                  </a:lnTo>
                  <a:lnTo>
                    <a:pt x="245" y="308"/>
                  </a:lnTo>
                  <a:lnTo>
                    <a:pt x="149" y="261"/>
                  </a:lnTo>
                  <a:lnTo>
                    <a:pt x="145" y="259"/>
                  </a:lnTo>
                  <a:lnTo>
                    <a:pt x="143" y="257"/>
                  </a:lnTo>
                  <a:lnTo>
                    <a:pt x="141" y="253"/>
                  </a:lnTo>
                  <a:lnTo>
                    <a:pt x="141" y="251"/>
                  </a:lnTo>
                  <a:lnTo>
                    <a:pt x="139" y="56"/>
                  </a:lnTo>
                  <a:lnTo>
                    <a:pt x="139" y="52"/>
                  </a:lnTo>
                  <a:lnTo>
                    <a:pt x="141" y="50"/>
                  </a:lnTo>
                  <a:lnTo>
                    <a:pt x="143" y="46"/>
                  </a:lnTo>
                  <a:lnTo>
                    <a:pt x="143" y="46"/>
                  </a:lnTo>
                  <a:lnTo>
                    <a:pt x="147" y="44"/>
                  </a:lnTo>
                  <a:lnTo>
                    <a:pt x="151" y="44"/>
                  </a:lnTo>
                  <a:lnTo>
                    <a:pt x="153" y="44"/>
                  </a:lnTo>
                  <a:lnTo>
                    <a:pt x="154" y="44"/>
                  </a:lnTo>
                  <a:lnTo>
                    <a:pt x="255" y="85"/>
                  </a:lnTo>
                  <a:lnTo>
                    <a:pt x="259" y="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24" name="Freeform 25"/>
            <p:cNvSpPr>
              <a:spLocks/>
            </p:cNvSpPr>
            <p:nvPr/>
          </p:nvSpPr>
          <p:spPr bwMode="auto">
            <a:xfrm>
              <a:off x="10850563" y="447676"/>
              <a:ext cx="331787" cy="331788"/>
            </a:xfrm>
            <a:custGeom>
              <a:avLst/>
              <a:gdLst>
                <a:gd name="T0" fmla="*/ 4 w 209"/>
                <a:gd name="T1" fmla="*/ 135 h 209"/>
                <a:gd name="T2" fmla="*/ 14 w 209"/>
                <a:gd name="T3" fmla="*/ 155 h 209"/>
                <a:gd name="T4" fmla="*/ 24 w 209"/>
                <a:gd name="T5" fmla="*/ 170 h 209"/>
                <a:gd name="T6" fmla="*/ 39 w 209"/>
                <a:gd name="T7" fmla="*/ 186 h 209"/>
                <a:gd name="T8" fmla="*/ 55 w 209"/>
                <a:gd name="T9" fmla="*/ 197 h 209"/>
                <a:gd name="T10" fmla="*/ 74 w 209"/>
                <a:gd name="T11" fmla="*/ 205 h 209"/>
                <a:gd name="T12" fmla="*/ 93 w 209"/>
                <a:gd name="T13" fmla="*/ 209 h 209"/>
                <a:gd name="T14" fmla="*/ 115 w 209"/>
                <a:gd name="T15" fmla="*/ 209 h 209"/>
                <a:gd name="T16" fmla="*/ 136 w 209"/>
                <a:gd name="T17" fmla="*/ 205 h 209"/>
                <a:gd name="T18" fmla="*/ 155 w 209"/>
                <a:gd name="T19" fmla="*/ 197 h 209"/>
                <a:gd name="T20" fmla="*/ 171 w 209"/>
                <a:gd name="T21" fmla="*/ 186 h 209"/>
                <a:gd name="T22" fmla="*/ 186 w 209"/>
                <a:gd name="T23" fmla="*/ 170 h 209"/>
                <a:gd name="T24" fmla="*/ 196 w 209"/>
                <a:gd name="T25" fmla="*/ 155 h 209"/>
                <a:gd name="T26" fmla="*/ 204 w 209"/>
                <a:gd name="T27" fmla="*/ 135 h 209"/>
                <a:gd name="T28" fmla="*/ 209 w 209"/>
                <a:gd name="T29" fmla="*/ 116 h 209"/>
                <a:gd name="T30" fmla="*/ 209 w 209"/>
                <a:gd name="T31" fmla="*/ 95 h 209"/>
                <a:gd name="T32" fmla="*/ 204 w 209"/>
                <a:gd name="T33" fmla="*/ 73 h 209"/>
                <a:gd name="T34" fmla="*/ 196 w 209"/>
                <a:gd name="T35" fmla="*/ 56 h 209"/>
                <a:gd name="T36" fmla="*/ 186 w 209"/>
                <a:gd name="T37" fmla="*/ 39 h 209"/>
                <a:gd name="T38" fmla="*/ 171 w 209"/>
                <a:gd name="T39" fmla="*/ 25 h 209"/>
                <a:gd name="T40" fmla="*/ 155 w 209"/>
                <a:gd name="T41" fmla="*/ 13 h 209"/>
                <a:gd name="T42" fmla="*/ 136 w 209"/>
                <a:gd name="T43" fmla="*/ 6 h 209"/>
                <a:gd name="T44" fmla="*/ 115 w 209"/>
                <a:gd name="T45" fmla="*/ 2 h 209"/>
                <a:gd name="T46" fmla="*/ 93 w 209"/>
                <a:gd name="T47" fmla="*/ 2 h 209"/>
                <a:gd name="T48" fmla="*/ 74 w 209"/>
                <a:gd name="T49" fmla="*/ 6 h 209"/>
                <a:gd name="T50" fmla="*/ 55 w 209"/>
                <a:gd name="T51" fmla="*/ 13 h 209"/>
                <a:gd name="T52" fmla="*/ 39 w 209"/>
                <a:gd name="T53" fmla="*/ 25 h 209"/>
                <a:gd name="T54" fmla="*/ 24 w 209"/>
                <a:gd name="T55" fmla="*/ 39 h 209"/>
                <a:gd name="T56" fmla="*/ 14 w 209"/>
                <a:gd name="T57" fmla="*/ 56 h 209"/>
                <a:gd name="T58" fmla="*/ 4 w 209"/>
                <a:gd name="T59" fmla="*/ 73 h 209"/>
                <a:gd name="T60" fmla="*/ 2 w 209"/>
                <a:gd name="T61" fmla="*/ 95 h 209"/>
                <a:gd name="T62" fmla="*/ 2 w 209"/>
                <a:gd name="T63" fmla="*/ 116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9" h="209">
                  <a:moveTo>
                    <a:pt x="2" y="126"/>
                  </a:moveTo>
                  <a:lnTo>
                    <a:pt x="4" y="135"/>
                  </a:lnTo>
                  <a:lnTo>
                    <a:pt x="10" y="145"/>
                  </a:lnTo>
                  <a:lnTo>
                    <a:pt x="14" y="155"/>
                  </a:lnTo>
                  <a:lnTo>
                    <a:pt x="18" y="162"/>
                  </a:lnTo>
                  <a:lnTo>
                    <a:pt x="24" y="170"/>
                  </a:lnTo>
                  <a:lnTo>
                    <a:pt x="31" y="178"/>
                  </a:lnTo>
                  <a:lnTo>
                    <a:pt x="39" y="186"/>
                  </a:lnTo>
                  <a:lnTo>
                    <a:pt x="47" y="191"/>
                  </a:lnTo>
                  <a:lnTo>
                    <a:pt x="55" y="197"/>
                  </a:lnTo>
                  <a:lnTo>
                    <a:pt x="64" y="201"/>
                  </a:lnTo>
                  <a:lnTo>
                    <a:pt x="74" y="205"/>
                  </a:lnTo>
                  <a:lnTo>
                    <a:pt x="84" y="207"/>
                  </a:lnTo>
                  <a:lnTo>
                    <a:pt x="93" y="209"/>
                  </a:lnTo>
                  <a:lnTo>
                    <a:pt x="105" y="209"/>
                  </a:lnTo>
                  <a:lnTo>
                    <a:pt x="115" y="209"/>
                  </a:lnTo>
                  <a:lnTo>
                    <a:pt x="126" y="207"/>
                  </a:lnTo>
                  <a:lnTo>
                    <a:pt x="136" y="205"/>
                  </a:lnTo>
                  <a:lnTo>
                    <a:pt x="146" y="201"/>
                  </a:lnTo>
                  <a:lnTo>
                    <a:pt x="155" y="197"/>
                  </a:lnTo>
                  <a:lnTo>
                    <a:pt x="163" y="191"/>
                  </a:lnTo>
                  <a:lnTo>
                    <a:pt x="171" y="186"/>
                  </a:lnTo>
                  <a:lnTo>
                    <a:pt x="179" y="178"/>
                  </a:lnTo>
                  <a:lnTo>
                    <a:pt x="186" y="170"/>
                  </a:lnTo>
                  <a:lnTo>
                    <a:pt x="192" y="162"/>
                  </a:lnTo>
                  <a:lnTo>
                    <a:pt x="196" y="155"/>
                  </a:lnTo>
                  <a:lnTo>
                    <a:pt x="202" y="145"/>
                  </a:lnTo>
                  <a:lnTo>
                    <a:pt x="204" y="135"/>
                  </a:lnTo>
                  <a:lnTo>
                    <a:pt x="208" y="126"/>
                  </a:lnTo>
                  <a:lnTo>
                    <a:pt x="209" y="116"/>
                  </a:lnTo>
                  <a:lnTo>
                    <a:pt x="209" y="104"/>
                  </a:lnTo>
                  <a:lnTo>
                    <a:pt x="209" y="95"/>
                  </a:lnTo>
                  <a:lnTo>
                    <a:pt x="208" y="85"/>
                  </a:lnTo>
                  <a:lnTo>
                    <a:pt x="204" y="73"/>
                  </a:lnTo>
                  <a:lnTo>
                    <a:pt x="202" y="64"/>
                  </a:lnTo>
                  <a:lnTo>
                    <a:pt x="196" y="56"/>
                  </a:lnTo>
                  <a:lnTo>
                    <a:pt x="192" y="46"/>
                  </a:lnTo>
                  <a:lnTo>
                    <a:pt x="186" y="39"/>
                  </a:lnTo>
                  <a:lnTo>
                    <a:pt x="179" y="31"/>
                  </a:lnTo>
                  <a:lnTo>
                    <a:pt x="171" y="25"/>
                  </a:lnTo>
                  <a:lnTo>
                    <a:pt x="163" y="19"/>
                  </a:lnTo>
                  <a:lnTo>
                    <a:pt x="155" y="13"/>
                  </a:lnTo>
                  <a:lnTo>
                    <a:pt x="146" y="10"/>
                  </a:lnTo>
                  <a:lnTo>
                    <a:pt x="136" y="6"/>
                  </a:lnTo>
                  <a:lnTo>
                    <a:pt x="126" y="4"/>
                  </a:lnTo>
                  <a:lnTo>
                    <a:pt x="115" y="2"/>
                  </a:lnTo>
                  <a:lnTo>
                    <a:pt x="105" y="0"/>
                  </a:lnTo>
                  <a:lnTo>
                    <a:pt x="93" y="2"/>
                  </a:lnTo>
                  <a:lnTo>
                    <a:pt x="84" y="4"/>
                  </a:lnTo>
                  <a:lnTo>
                    <a:pt x="74" y="6"/>
                  </a:lnTo>
                  <a:lnTo>
                    <a:pt x="64" y="10"/>
                  </a:lnTo>
                  <a:lnTo>
                    <a:pt x="55" y="13"/>
                  </a:lnTo>
                  <a:lnTo>
                    <a:pt x="47" y="19"/>
                  </a:lnTo>
                  <a:lnTo>
                    <a:pt x="39" y="25"/>
                  </a:lnTo>
                  <a:lnTo>
                    <a:pt x="31" y="31"/>
                  </a:lnTo>
                  <a:lnTo>
                    <a:pt x="24" y="39"/>
                  </a:lnTo>
                  <a:lnTo>
                    <a:pt x="18" y="46"/>
                  </a:lnTo>
                  <a:lnTo>
                    <a:pt x="14" y="56"/>
                  </a:lnTo>
                  <a:lnTo>
                    <a:pt x="10" y="64"/>
                  </a:lnTo>
                  <a:lnTo>
                    <a:pt x="4" y="73"/>
                  </a:lnTo>
                  <a:lnTo>
                    <a:pt x="2" y="85"/>
                  </a:lnTo>
                  <a:lnTo>
                    <a:pt x="2" y="95"/>
                  </a:lnTo>
                  <a:lnTo>
                    <a:pt x="0" y="104"/>
                  </a:lnTo>
                  <a:lnTo>
                    <a:pt x="2" y="116"/>
                  </a:lnTo>
                  <a:lnTo>
                    <a:pt x="2" y="1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25" name="Freeform 26"/>
            <p:cNvSpPr>
              <a:spLocks/>
            </p:cNvSpPr>
            <p:nvPr/>
          </p:nvSpPr>
          <p:spPr bwMode="auto">
            <a:xfrm>
              <a:off x="10645775" y="700088"/>
              <a:ext cx="647700" cy="666750"/>
            </a:xfrm>
            <a:custGeom>
              <a:avLst/>
              <a:gdLst>
                <a:gd name="T0" fmla="*/ 75 w 408"/>
                <a:gd name="T1" fmla="*/ 369 h 420"/>
                <a:gd name="T2" fmla="*/ 87 w 408"/>
                <a:gd name="T3" fmla="*/ 327 h 420"/>
                <a:gd name="T4" fmla="*/ 99 w 408"/>
                <a:gd name="T5" fmla="*/ 292 h 420"/>
                <a:gd name="T6" fmla="*/ 112 w 408"/>
                <a:gd name="T7" fmla="*/ 261 h 420"/>
                <a:gd name="T8" fmla="*/ 99 w 408"/>
                <a:gd name="T9" fmla="*/ 232 h 420"/>
                <a:gd name="T10" fmla="*/ 91 w 408"/>
                <a:gd name="T11" fmla="*/ 205 h 420"/>
                <a:gd name="T12" fmla="*/ 85 w 408"/>
                <a:gd name="T13" fmla="*/ 182 h 420"/>
                <a:gd name="T14" fmla="*/ 83 w 408"/>
                <a:gd name="T15" fmla="*/ 160 h 420"/>
                <a:gd name="T16" fmla="*/ 83 w 408"/>
                <a:gd name="T17" fmla="*/ 127 h 420"/>
                <a:gd name="T18" fmla="*/ 85 w 408"/>
                <a:gd name="T19" fmla="*/ 120 h 420"/>
                <a:gd name="T20" fmla="*/ 93 w 408"/>
                <a:gd name="T21" fmla="*/ 154 h 420"/>
                <a:gd name="T22" fmla="*/ 102 w 408"/>
                <a:gd name="T23" fmla="*/ 178 h 420"/>
                <a:gd name="T24" fmla="*/ 116 w 408"/>
                <a:gd name="T25" fmla="*/ 205 h 420"/>
                <a:gd name="T26" fmla="*/ 135 w 408"/>
                <a:gd name="T27" fmla="*/ 232 h 420"/>
                <a:gd name="T28" fmla="*/ 158 w 408"/>
                <a:gd name="T29" fmla="*/ 257 h 420"/>
                <a:gd name="T30" fmla="*/ 184 w 408"/>
                <a:gd name="T31" fmla="*/ 274 h 420"/>
                <a:gd name="T32" fmla="*/ 199 w 408"/>
                <a:gd name="T33" fmla="*/ 284 h 420"/>
                <a:gd name="T34" fmla="*/ 217 w 408"/>
                <a:gd name="T35" fmla="*/ 290 h 420"/>
                <a:gd name="T36" fmla="*/ 236 w 408"/>
                <a:gd name="T37" fmla="*/ 294 h 420"/>
                <a:gd name="T38" fmla="*/ 267 w 408"/>
                <a:gd name="T39" fmla="*/ 296 h 420"/>
                <a:gd name="T40" fmla="*/ 294 w 408"/>
                <a:gd name="T41" fmla="*/ 294 h 420"/>
                <a:gd name="T42" fmla="*/ 321 w 408"/>
                <a:gd name="T43" fmla="*/ 290 h 420"/>
                <a:gd name="T44" fmla="*/ 350 w 408"/>
                <a:gd name="T45" fmla="*/ 282 h 420"/>
                <a:gd name="T46" fmla="*/ 381 w 408"/>
                <a:gd name="T47" fmla="*/ 273 h 420"/>
                <a:gd name="T48" fmla="*/ 395 w 408"/>
                <a:gd name="T49" fmla="*/ 265 h 420"/>
                <a:gd name="T50" fmla="*/ 406 w 408"/>
                <a:gd name="T51" fmla="*/ 251 h 420"/>
                <a:gd name="T52" fmla="*/ 408 w 408"/>
                <a:gd name="T53" fmla="*/ 236 h 420"/>
                <a:gd name="T54" fmla="*/ 406 w 408"/>
                <a:gd name="T55" fmla="*/ 220 h 420"/>
                <a:gd name="T56" fmla="*/ 398 w 408"/>
                <a:gd name="T57" fmla="*/ 205 h 420"/>
                <a:gd name="T58" fmla="*/ 385 w 408"/>
                <a:gd name="T59" fmla="*/ 195 h 420"/>
                <a:gd name="T60" fmla="*/ 371 w 408"/>
                <a:gd name="T61" fmla="*/ 193 h 420"/>
                <a:gd name="T62" fmla="*/ 354 w 408"/>
                <a:gd name="T63" fmla="*/ 195 h 420"/>
                <a:gd name="T64" fmla="*/ 317 w 408"/>
                <a:gd name="T65" fmla="*/ 205 h 420"/>
                <a:gd name="T66" fmla="*/ 282 w 408"/>
                <a:gd name="T67" fmla="*/ 213 h 420"/>
                <a:gd name="T68" fmla="*/ 263 w 408"/>
                <a:gd name="T69" fmla="*/ 213 h 420"/>
                <a:gd name="T70" fmla="*/ 248 w 408"/>
                <a:gd name="T71" fmla="*/ 211 h 420"/>
                <a:gd name="T72" fmla="*/ 232 w 408"/>
                <a:gd name="T73" fmla="*/ 207 h 420"/>
                <a:gd name="T74" fmla="*/ 218 w 408"/>
                <a:gd name="T75" fmla="*/ 199 h 420"/>
                <a:gd name="T76" fmla="*/ 205 w 408"/>
                <a:gd name="T77" fmla="*/ 185 h 420"/>
                <a:gd name="T78" fmla="*/ 193 w 408"/>
                <a:gd name="T79" fmla="*/ 170 h 420"/>
                <a:gd name="T80" fmla="*/ 188 w 408"/>
                <a:gd name="T81" fmla="*/ 153 h 420"/>
                <a:gd name="T82" fmla="*/ 188 w 408"/>
                <a:gd name="T83" fmla="*/ 141 h 420"/>
                <a:gd name="T84" fmla="*/ 191 w 408"/>
                <a:gd name="T85" fmla="*/ 133 h 420"/>
                <a:gd name="T86" fmla="*/ 193 w 408"/>
                <a:gd name="T87" fmla="*/ 114 h 420"/>
                <a:gd name="T88" fmla="*/ 193 w 408"/>
                <a:gd name="T89" fmla="*/ 91 h 420"/>
                <a:gd name="T90" fmla="*/ 186 w 408"/>
                <a:gd name="T91" fmla="*/ 67 h 420"/>
                <a:gd name="T92" fmla="*/ 172 w 408"/>
                <a:gd name="T93" fmla="*/ 44 h 420"/>
                <a:gd name="T94" fmla="*/ 157 w 408"/>
                <a:gd name="T95" fmla="*/ 27 h 420"/>
                <a:gd name="T96" fmla="*/ 137 w 408"/>
                <a:gd name="T97" fmla="*/ 11 h 420"/>
                <a:gd name="T98" fmla="*/ 118 w 408"/>
                <a:gd name="T99" fmla="*/ 3 h 420"/>
                <a:gd name="T100" fmla="*/ 97 w 408"/>
                <a:gd name="T101" fmla="*/ 0 h 420"/>
                <a:gd name="T102" fmla="*/ 79 w 408"/>
                <a:gd name="T103" fmla="*/ 2 h 420"/>
                <a:gd name="T104" fmla="*/ 62 w 408"/>
                <a:gd name="T105" fmla="*/ 7 h 420"/>
                <a:gd name="T106" fmla="*/ 46 w 408"/>
                <a:gd name="T107" fmla="*/ 17 h 420"/>
                <a:gd name="T108" fmla="*/ 17 w 408"/>
                <a:gd name="T109" fmla="*/ 38 h 420"/>
                <a:gd name="T110" fmla="*/ 0 w 408"/>
                <a:gd name="T111" fmla="*/ 56 h 420"/>
                <a:gd name="T112" fmla="*/ 64 w 408"/>
                <a:gd name="T113" fmla="*/ 42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08" h="420">
                  <a:moveTo>
                    <a:pt x="69" y="394"/>
                  </a:moveTo>
                  <a:lnTo>
                    <a:pt x="75" y="369"/>
                  </a:lnTo>
                  <a:lnTo>
                    <a:pt x="79" y="348"/>
                  </a:lnTo>
                  <a:lnTo>
                    <a:pt x="87" y="327"/>
                  </a:lnTo>
                  <a:lnTo>
                    <a:pt x="93" y="309"/>
                  </a:lnTo>
                  <a:lnTo>
                    <a:pt x="99" y="292"/>
                  </a:lnTo>
                  <a:lnTo>
                    <a:pt x="106" y="276"/>
                  </a:lnTo>
                  <a:lnTo>
                    <a:pt x="112" y="261"/>
                  </a:lnTo>
                  <a:lnTo>
                    <a:pt x="104" y="247"/>
                  </a:lnTo>
                  <a:lnTo>
                    <a:pt x="99" y="232"/>
                  </a:lnTo>
                  <a:lnTo>
                    <a:pt x="95" y="218"/>
                  </a:lnTo>
                  <a:lnTo>
                    <a:pt x="91" y="205"/>
                  </a:lnTo>
                  <a:lnTo>
                    <a:pt x="87" y="193"/>
                  </a:lnTo>
                  <a:lnTo>
                    <a:pt x="85" y="182"/>
                  </a:lnTo>
                  <a:lnTo>
                    <a:pt x="83" y="170"/>
                  </a:lnTo>
                  <a:lnTo>
                    <a:pt x="83" y="160"/>
                  </a:lnTo>
                  <a:lnTo>
                    <a:pt x="83" y="141"/>
                  </a:lnTo>
                  <a:lnTo>
                    <a:pt x="83" y="127"/>
                  </a:lnTo>
                  <a:lnTo>
                    <a:pt x="83" y="116"/>
                  </a:lnTo>
                  <a:lnTo>
                    <a:pt x="85" y="120"/>
                  </a:lnTo>
                  <a:lnTo>
                    <a:pt x="89" y="133"/>
                  </a:lnTo>
                  <a:lnTo>
                    <a:pt x="93" y="154"/>
                  </a:lnTo>
                  <a:lnTo>
                    <a:pt x="97" y="166"/>
                  </a:lnTo>
                  <a:lnTo>
                    <a:pt x="102" y="178"/>
                  </a:lnTo>
                  <a:lnTo>
                    <a:pt x="108" y="191"/>
                  </a:lnTo>
                  <a:lnTo>
                    <a:pt x="116" y="205"/>
                  </a:lnTo>
                  <a:lnTo>
                    <a:pt x="126" y="218"/>
                  </a:lnTo>
                  <a:lnTo>
                    <a:pt x="135" y="232"/>
                  </a:lnTo>
                  <a:lnTo>
                    <a:pt x="147" y="245"/>
                  </a:lnTo>
                  <a:lnTo>
                    <a:pt x="158" y="257"/>
                  </a:lnTo>
                  <a:lnTo>
                    <a:pt x="174" y="269"/>
                  </a:lnTo>
                  <a:lnTo>
                    <a:pt x="184" y="274"/>
                  </a:lnTo>
                  <a:lnTo>
                    <a:pt x="191" y="278"/>
                  </a:lnTo>
                  <a:lnTo>
                    <a:pt x="199" y="284"/>
                  </a:lnTo>
                  <a:lnTo>
                    <a:pt x="209" y="286"/>
                  </a:lnTo>
                  <a:lnTo>
                    <a:pt x="217" y="290"/>
                  </a:lnTo>
                  <a:lnTo>
                    <a:pt x="226" y="292"/>
                  </a:lnTo>
                  <a:lnTo>
                    <a:pt x="236" y="294"/>
                  </a:lnTo>
                  <a:lnTo>
                    <a:pt x="246" y="296"/>
                  </a:lnTo>
                  <a:lnTo>
                    <a:pt x="267" y="296"/>
                  </a:lnTo>
                  <a:lnTo>
                    <a:pt x="280" y="296"/>
                  </a:lnTo>
                  <a:lnTo>
                    <a:pt x="294" y="294"/>
                  </a:lnTo>
                  <a:lnTo>
                    <a:pt x="308" y="292"/>
                  </a:lnTo>
                  <a:lnTo>
                    <a:pt x="321" y="290"/>
                  </a:lnTo>
                  <a:lnTo>
                    <a:pt x="337" y="286"/>
                  </a:lnTo>
                  <a:lnTo>
                    <a:pt x="350" y="282"/>
                  </a:lnTo>
                  <a:lnTo>
                    <a:pt x="366" y="278"/>
                  </a:lnTo>
                  <a:lnTo>
                    <a:pt x="381" y="273"/>
                  </a:lnTo>
                  <a:lnTo>
                    <a:pt x="389" y="269"/>
                  </a:lnTo>
                  <a:lnTo>
                    <a:pt x="395" y="265"/>
                  </a:lnTo>
                  <a:lnTo>
                    <a:pt x="400" y="257"/>
                  </a:lnTo>
                  <a:lnTo>
                    <a:pt x="406" y="251"/>
                  </a:lnTo>
                  <a:lnTo>
                    <a:pt x="408" y="243"/>
                  </a:lnTo>
                  <a:lnTo>
                    <a:pt x="408" y="236"/>
                  </a:lnTo>
                  <a:lnTo>
                    <a:pt x="408" y="228"/>
                  </a:lnTo>
                  <a:lnTo>
                    <a:pt x="406" y="220"/>
                  </a:lnTo>
                  <a:lnTo>
                    <a:pt x="402" y="213"/>
                  </a:lnTo>
                  <a:lnTo>
                    <a:pt x="398" y="205"/>
                  </a:lnTo>
                  <a:lnTo>
                    <a:pt x="393" y="201"/>
                  </a:lnTo>
                  <a:lnTo>
                    <a:pt x="385" y="195"/>
                  </a:lnTo>
                  <a:lnTo>
                    <a:pt x="379" y="193"/>
                  </a:lnTo>
                  <a:lnTo>
                    <a:pt x="371" y="193"/>
                  </a:lnTo>
                  <a:lnTo>
                    <a:pt x="362" y="193"/>
                  </a:lnTo>
                  <a:lnTo>
                    <a:pt x="354" y="195"/>
                  </a:lnTo>
                  <a:lnTo>
                    <a:pt x="337" y="201"/>
                  </a:lnTo>
                  <a:lnTo>
                    <a:pt x="317" y="205"/>
                  </a:lnTo>
                  <a:lnTo>
                    <a:pt x="300" y="209"/>
                  </a:lnTo>
                  <a:lnTo>
                    <a:pt x="282" y="213"/>
                  </a:lnTo>
                  <a:lnTo>
                    <a:pt x="273" y="213"/>
                  </a:lnTo>
                  <a:lnTo>
                    <a:pt x="263" y="213"/>
                  </a:lnTo>
                  <a:lnTo>
                    <a:pt x="255" y="213"/>
                  </a:lnTo>
                  <a:lnTo>
                    <a:pt x="248" y="211"/>
                  </a:lnTo>
                  <a:lnTo>
                    <a:pt x="238" y="209"/>
                  </a:lnTo>
                  <a:lnTo>
                    <a:pt x="232" y="207"/>
                  </a:lnTo>
                  <a:lnTo>
                    <a:pt x="224" y="203"/>
                  </a:lnTo>
                  <a:lnTo>
                    <a:pt x="218" y="199"/>
                  </a:lnTo>
                  <a:lnTo>
                    <a:pt x="211" y="193"/>
                  </a:lnTo>
                  <a:lnTo>
                    <a:pt x="205" y="185"/>
                  </a:lnTo>
                  <a:lnTo>
                    <a:pt x="199" y="178"/>
                  </a:lnTo>
                  <a:lnTo>
                    <a:pt x="193" y="170"/>
                  </a:lnTo>
                  <a:lnTo>
                    <a:pt x="191" y="162"/>
                  </a:lnTo>
                  <a:lnTo>
                    <a:pt x="188" y="153"/>
                  </a:lnTo>
                  <a:lnTo>
                    <a:pt x="188" y="145"/>
                  </a:lnTo>
                  <a:lnTo>
                    <a:pt x="188" y="141"/>
                  </a:lnTo>
                  <a:lnTo>
                    <a:pt x="188" y="139"/>
                  </a:lnTo>
                  <a:lnTo>
                    <a:pt x="191" y="133"/>
                  </a:lnTo>
                  <a:lnTo>
                    <a:pt x="193" y="127"/>
                  </a:lnTo>
                  <a:lnTo>
                    <a:pt x="193" y="114"/>
                  </a:lnTo>
                  <a:lnTo>
                    <a:pt x="193" y="102"/>
                  </a:lnTo>
                  <a:lnTo>
                    <a:pt x="193" y="91"/>
                  </a:lnTo>
                  <a:lnTo>
                    <a:pt x="189" y="79"/>
                  </a:lnTo>
                  <a:lnTo>
                    <a:pt x="186" y="67"/>
                  </a:lnTo>
                  <a:lnTo>
                    <a:pt x="180" y="56"/>
                  </a:lnTo>
                  <a:lnTo>
                    <a:pt x="172" y="44"/>
                  </a:lnTo>
                  <a:lnTo>
                    <a:pt x="164" y="36"/>
                  </a:lnTo>
                  <a:lnTo>
                    <a:pt x="157" y="27"/>
                  </a:lnTo>
                  <a:lnTo>
                    <a:pt x="147" y="19"/>
                  </a:lnTo>
                  <a:lnTo>
                    <a:pt x="137" y="11"/>
                  </a:lnTo>
                  <a:lnTo>
                    <a:pt x="128" y="5"/>
                  </a:lnTo>
                  <a:lnTo>
                    <a:pt x="118" y="3"/>
                  </a:lnTo>
                  <a:lnTo>
                    <a:pt x="106" y="0"/>
                  </a:lnTo>
                  <a:lnTo>
                    <a:pt x="97" y="0"/>
                  </a:lnTo>
                  <a:lnTo>
                    <a:pt x="89" y="0"/>
                  </a:lnTo>
                  <a:lnTo>
                    <a:pt x="79" y="2"/>
                  </a:lnTo>
                  <a:lnTo>
                    <a:pt x="69" y="3"/>
                  </a:lnTo>
                  <a:lnTo>
                    <a:pt x="62" y="7"/>
                  </a:lnTo>
                  <a:lnTo>
                    <a:pt x="54" y="11"/>
                  </a:lnTo>
                  <a:lnTo>
                    <a:pt x="46" y="17"/>
                  </a:lnTo>
                  <a:lnTo>
                    <a:pt x="31" y="27"/>
                  </a:lnTo>
                  <a:lnTo>
                    <a:pt x="17" y="38"/>
                  </a:lnTo>
                  <a:lnTo>
                    <a:pt x="8" y="46"/>
                  </a:lnTo>
                  <a:lnTo>
                    <a:pt x="0" y="56"/>
                  </a:lnTo>
                  <a:lnTo>
                    <a:pt x="0" y="420"/>
                  </a:lnTo>
                  <a:lnTo>
                    <a:pt x="64" y="420"/>
                  </a:lnTo>
                  <a:lnTo>
                    <a:pt x="69" y="3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26" name="Freeform 27"/>
            <p:cNvSpPr>
              <a:spLocks/>
            </p:cNvSpPr>
            <p:nvPr/>
          </p:nvSpPr>
          <p:spPr bwMode="auto">
            <a:xfrm>
              <a:off x="11312525" y="576263"/>
              <a:ext cx="165100" cy="55563"/>
            </a:xfrm>
            <a:custGeom>
              <a:avLst/>
              <a:gdLst>
                <a:gd name="T0" fmla="*/ 98 w 104"/>
                <a:gd name="T1" fmla="*/ 14 h 35"/>
                <a:gd name="T2" fmla="*/ 89 w 104"/>
                <a:gd name="T3" fmla="*/ 8 h 35"/>
                <a:gd name="T4" fmla="*/ 79 w 104"/>
                <a:gd name="T5" fmla="*/ 6 h 35"/>
                <a:gd name="T6" fmla="*/ 69 w 104"/>
                <a:gd name="T7" fmla="*/ 2 h 35"/>
                <a:gd name="T8" fmla="*/ 62 w 104"/>
                <a:gd name="T9" fmla="*/ 2 h 35"/>
                <a:gd name="T10" fmla="*/ 54 w 104"/>
                <a:gd name="T11" fmla="*/ 0 h 35"/>
                <a:gd name="T12" fmla="*/ 46 w 104"/>
                <a:gd name="T13" fmla="*/ 2 h 35"/>
                <a:gd name="T14" fmla="*/ 38 w 104"/>
                <a:gd name="T15" fmla="*/ 2 h 35"/>
                <a:gd name="T16" fmla="*/ 31 w 104"/>
                <a:gd name="T17" fmla="*/ 4 h 35"/>
                <a:gd name="T18" fmla="*/ 21 w 104"/>
                <a:gd name="T19" fmla="*/ 8 h 35"/>
                <a:gd name="T20" fmla="*/ 11 w 104"/>
                <a:gd name="T21" fmla="*/ 12 h 35"/>
                <a:gd name="T22" fmla="*/ 6 w 104"/>
                <a:gd name="T23" fmla="*/ 16 h 35"/>
                <a:gd name="T24" fmla="*/ 4 w 104"/>
                <a:gd name="T25" fmla="*/ 18 h 35"/>
                <a:gd name="T26" fmla="*/ 0 w 104"/>
                <a:gd name="T27" fmla="*/ 20 h 35"/>
                <a:gd name="T28" fmla="*/ 0 w 104"/>
                <a:gd name="T29" fmla="*/ 23 h 35"/>
                <a:gd name="T30" fmla="*/ 0 w 104"/>
                <a:gd name="T31" fmla="*/ 27 h 35"/>
                <a:gd name="T32" fmla="*/ 2 w 104"/>
                <a:gd name="T33" fmla="*/ 31 h 35"/>
                <a:gd name="T34" fmla="*/ 4 w 104"/>
                <a:gd name="T35" fmla="*/ 33 h 35"/>
                <a:gd name="T36" fmla="*/ 6 w 104"/>
                <a:gd name="T37" fmla="*/ 35 h 35"/>
                <a:gd name="T38" fmla="*/ 9 w 104"/>
                <a:gd name="T39" fmla="*/ 35 h 35"/>
                <a:gd name="T40" fmla="*/ 13 w 104"/>
                <a:gd name="T41" fmla="*/ 35 h 35"/>
                <a:gd name="T42" fmla="*/ 17 w 104"/>
                <a:gd name="T43" fmla="*/ 33 h 35"/>
                <a:gd name="T44" fmla="*/ 23 w 104"/>
                <a:gd name="T45" fmla="*/ 29 h 35"/>
                <a:gd name="T46" fmla="*/ 29 w 104"/>
                <a:gd name="T47" fmla="*/ 27 h 35"/>
                <a:gd name="T48" fmla="*/ 38 w 104"/>
                <a:gd name="T49" fmla="*/ 23 h 35"/>
                <a:gd name="T50" fmla="*/ 48 w 104"/>
                <a:gd name="T51" fmla="*/ 21 h 35"/>
                <a:gd name="T52" fmla="*/ 54 w 104"/>
                <a:gd name="T53" fmla="*/ 21 h 35"/>
                <a:gd name="T54" fmla="*/ 60 w 104"/>
                <a:gd name="T55" fmla="*/ 21 h 35"/>
                <a:gd name="T56" fmla="*/ 67 w 104"/>
                <a:gd name="T57" fmla="*/ 23 h 35"/>
                <a:gd name="T58" fmla="*/ 73 w 104"/>
                <a:gd name="T59" fmla="*/ 25 h 35"/>
                <a:gd name="T60" fmla="*/ 81 w 104"/>
                <a:gd name="T61" fmla="*/ 27 h 35"/>
                <a:gd name="T62" fmla="*/ 89 w 104"/>
                <a:gd name="T63" fmla="*/ 31 h 35"/>
                <a:gd name="T64" fmla="*/ 93 w 104"/>
                <a:gd name="T65" fmla="*/ 33 h 35"/>
                <a:gd name="T66" fmla="*/ 97 w 104"/>
                <a:gd name="T67" fmla="*/ 33 h 35"/>
                <a:gd name="T68" fmla="*/ 100 w 104"/>
                <a:gd name="T69" fmla="*/ 29 h 35"/>
                <a:gd name="T70" fmla="*/ 102 w 104"/>
                <a:gd name="T71" fmla="*/ 27 h 35"/>
                <a:gd name="T72" fmla="*/ 104 w 104"/>
                <a:gd name="T73" fmla="*/ 23 h 35"/>
                <a:gd name="T74" fmla="*/ 102 w 104"/>
                <a:gd name="T75" fmla="*/ 20 h 35"/>
                <a:gd name="T76" fmla="*/ 102 w 104"/>
                <a:gd name="T77" fmla="*/ 16 h 35"/>
                <a:gd name="T78" fmla="*/ 98 w 104"/>
                <a:gd name="T79" fmla="*/ 1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4" h="35">
                  <a:moveTo>
                    <a:pt x="98" y="14"/>
                  </a:moveTo>
                  <a:lnTo>
                    <a:pt x="89" y="8"/>
                  </a:lnTo>
                  <a:lnTo>
                    <a:pt x="79" y="6"/>
                  </a:lnTo>
                  <a:lnTo>
                    <a:pt x="69" y="2"/>
                  </a:lnTo>
                  <a:lnTo>
                    <a:pt x="62" y="2"/>
                  </a:lnTo>
                  <a:lnTo>
                    <a:pt x="54" y="0"/>
                  </a:lnTo>
                  <a:lnTo>
                    <a:pt x="46" y="2"/>
                  </a:lnTo>
                  <a:lnTo>
                    <a:pt x="38" y="2"/>
                  </a:lnTo>
                  <a:lnTo>
                    <a:pt x="31" y="4"/>
                  </a:lnTo>
                  <a:lnTo>
                    <a:pt x="21" y="8"/>
                  </a:lnTo>
                  <a:lnTo>
                    <a:pt x="11" y="12"/>
                  </a:lnTo>
                  <a:lnTo>
                    <a:pt x="6" y="16"/>
                  </a:lnTo>
                  <a:lnTo>
                    <a:pt x="4" y="18"/>
                  </a:lnTo>
                  <a:lnTo>
                    <a:pt x="0" y="20"/>
                  </a:lnTo>
                  <a:lnTo>
                    <a:pt x="0" y="23"/>
                  </a:lnTo>
                  <a:lnTo>
                    <a:pt x="0" y="27"/>
                  </a:lnTo>
                  <a:lnTo>
                    <a:pt x="2" y="31"/>
                  </a:lnTo>
                  <a:lnTo>
                    <a:pt x="4" y="33"/>
                  </a:lnTo>
                  <a:lnTo>
                    <a:pt x="6" y="35"/>
                  </a:lnTo>
                  <a:lnTo>
                    <a:pt x="9" y="35"/>
                  </a:lnTo>
                  <a:lnTo>
                    <a:pt x="13" y="35"/>
                  </a:lnTo>
                  <a:lnTo>
                    <a:pt x="17" y="33"/>
                  </a:lnTo>
                  <a:lnTo>
                    <a:pt x="23" y="29"/>
                  </a:lnTo>
                  <a:lnTo>
                    <a:pt x="29" y="27"/>
                  </a:lnTo>
                  <a:lnTo>
                    <a:pt x="38" y="23"/>
                  </a:lnTo>
                  <a:lnTo>
                    <a:pt x="48" y="21"/>
                  </a:lnTo>
                  <a:lnTo>
                    <a:pt x="54" y="21"/>
                  </a:lnTo>
                  <a:lnTo>
                    <a:pt x="60" y="21"/>
                  </a:lnTo>
                  <a:lnTo>
                    <a:pt x="67" y="23"/>
                  </a:lnTo>
                  <a:lnTo>
                    <a:pt x="73" y="25"/>
                  </a:lnTo>
                  <a:lnTo>
                    <a:pt x="81" y="27"/>
                  </a:lnTo>
                  <a:lnTo>
                    <a:pt x="89" y="31"/>
                  </a:lnTo>
                  <a:lnTo>
                    <a:pt x="93" y="33"/>
                  </a:lnTo>
                  <a:lnTo>
                    <a:pt x="97" y="33"/>
                  </a:lnTo>
                  <a:lnTo>
                    <a:pt x="100" y="29"/>
                  </a:lnTo>
                  <a:lnTo>
                    <a:pt x="102" y="27"/>
                  </a:lnTo>
                  <a:lnTo>
                    <a:pt x="104" y="23"/>
                  </a:lnTo>
                  <a:lnTo>
                    <a:pt x="102" y="20"/>
                  </a:lnTo>
                  <a:lnTo>
                    <a:pt x="102" y="16"/>
                  </a:lnTo>
                  <a:lnTo>
                    <a:pt x="98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27" name="Freeform 28"/>
            <p:cNvSpPr>
              <a:spLocks/>
            </p:cNvSpPr>
            <p:nvPr/>
          </p:nvSpPr>
          <p:spPr bwMode="auto">
            <a:xfrm>
              <a:off x="11250613" y="493713"/>
              <a:ext cx="263525" cy="69850"/>
            </a:xfrm>
            <a:custGeom>
              <a:avLst/>
              <a:gdLst>
                <a:gd name="T0" fmla="*/ 155 w 166"/>
                <a:gd name="T1" fmla="*/ 39 h 44"/>
                <a:gd name="T2" fmla="*/ 159 w 166"/>
                <a:gd name="T3" fmla="*/ 39 h 44"/>
                <a:gd name="T4" fmla="*/ 163 w 166"/>
                <a:gd name="T5" fmla="*/ 37 h 44"/>
                <a:gd name="T6" fmla="*/ 165 w 166"/>
                <a:gd name="T7" fmla="*/ 33 h 44"/>
                <a:gd name="T8" fmla="*/ 166 w 166"/>
                <a:gd name="T9" fmla="*/ 31 h 44"/>
                <a:gd name="T10" fmla="*/ 165 w 166"/>
                <a:gd name="T11" fmla="*/ 25 h 44"/>
                <a:gd name="T12" fmla="*/ 163 w 166"/>
                <a:gd name="T13" fmla="*/ 23 h 44"/>
                <a:gd name="T14" fmla="*/ 161 w 166"/>
                <a:gd name="T15" fmla="*/ 19 h 44"/>
                <a:gd name="T16" fmla="*/ 143 w 166"/>
                <a:gd name="T17" fmla="*/ 11 h 44"/>
                <a:gd name="T18" fmla="*/ 128 w 166"/>
                <a:gd name="T19" fmla="*/ 6 h 44"/>
                <a:gd name="T20" fmla="*/ 114 w 166"/>
                <a:gd name="T21" fmla="*/ 4 h 44"/>
                <a:gd name="T22" fmla="*/ 99 w 166"/>
                <a:gd name="T23" fmla="*/ 2 h 44"/>
                <a:gd name="T24" fmla="*/ 85 w 166"/>
                <a:gd name="T25" fmla="*/ 0 h 44"/>
                <a:gd name="T26" fmla="*/ 74 w 166"/>
                <a:gd name="T27" fmla="*/ 2 h 44"/>
                <a:gd name="T28" fmla="*/ 60 w 166"/>
                <a:gd name="T29" fmla="*/ 4 h 44"/>
                <a:gd name="T30" fmla="*/ 50 w 166"/>
                <a:gd name="T31" fmla="*/ 4 h 44"/>
                <a:gd name="T32" fmla="*/ 41 w 166"/>
                <a:gd name="T33" fmla="*/ 8 h 44"/>
                <a:gd name="T34" fmla="*/ 33 w 166"/>
                <a:gd name="T35" fmla="*/ 11 h 44"/>
                <a:gd name="T36" fmla="*/ 17 w 166"/>
                <a:gd name="T37" fmla="*/ 17 h 44"/>
                <a:gd name="T38" fmla="*/ 8 w 166"/>
                <a:gd name="T39" fmla="*/ 23 h 44"/>
                <a:gd name="T40" fmla="*/ 4 w 166"/>
                <a:gd name="T41" fmla="*/ 27 h 44"/>
                <a:gd name="T42" fmla="*/ 2 w 166"/>
                <a:gd name="T43" fmla="*/ 29 h 44"/>
                <a:gd name="T44" fmla="*/ 0 w 166"/>
                <a:gd name="T45" fmla="*/ 33 h 44"/>
                <a:gd name="T46" fmla="*/ 0 w 166"/>
                <a:gd name="T47" fmla="*/ 37 h 44"/>
                <a:gd name="T48" fmla="*/ 4 w 166"/>
                <a:gd name="T49" fmla="*/ 41 h 44"/>
                <a:gd name="T50" fmla="*/ 4 w 166"/>
                <a:gd name="T51" fmla="*/ 42 h 44"/>
                <a:gd name="T52" fmla="*/ 6 w 166"/>
                <a:gd name="T53" fmla="*/ 44 h 44"/>
                <a:gd name="T54" fmla="*/ 12 w 166"/>
                <a:gd name="T55" fmla="*/ 44 h 44"/>
                <a:gd name="T56" fmla="*/ 14 w 166"/>
                <a:gd name="T57" fmla="*/ 44 h 44"/>
                <a:gd name="T58" fmla="*/ 17 w 166"/>
                <a:gd name="T59" fmla="*/ 42 h 44"/>
                <a:gd name="T60" fmla="*/ 19 w 166"/>
                <a:gd name="T61" fmla="*/ 41 h 44"/>
                <a:gd name="T62" fmla="*/ 27 w 166"/>
                <a:gd name="T63" fmla="*/ 37 h 44"/>
                <a:gd name="T64" fmla="*/ 39 w 166"/>
                <a:gd name="T65" fmla="*/ 31 h 44"/>
                <a:gd name="T66" fmla="*/ 46 w 166"/>
                <a:gd name="T67" fmla="*/ 27 h 44"/>
                <a:gd name="T68" fmla="*/ 56 w 166"/>
                <a:gd name="T69" fmla="*/ 25 h 44"/>
                <a:gd name="T70" fmla="*/ 66 w 166"/>
                <a:gd name="T71" fmla="*/ 23 h 44"/>
                <a:gd name="T72" fmla="*/ 76 w 166"/>
                <a:gd name="T73" fmla="*/ 21 h 44"/>
                <a:gd name="T74" fmla="*/ 87 w 166"/>
                <a:gd name="T75" fmla="*/ 21 h 44"/>
                <a:gd name="T76" fmla="*/ 97 w 166"/>
                <a:gd name="T77" fmla="*/ 21 h 44"/>
                <a:gd name="T78" fmla="*/ 110 w 166"/>
                <a:gd name="T79" fmla="*/ 23 h 44"/>
                <a:gd name="T80" fmla="*/ 122 w 166"/>
                <a:gd name="T81" fmla="*/ 27 h 44"/>
                <a:gd name="T82" fmla="*/ 136 w 166"/>
                <a:gd name="T83" fmla="*/ 31 h 44"/>
                <a:gd name="T84" fmla="*/ 151 w 166"/>
                <a:gd name="T85" fmla="*/ 37 h 44"/>
                <a:gd name="T86" fmla="*/ 155 w 166"/>
                <a:gd name="T87" fmla="*/ 3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66" h="44">
                  <a:moveTo>
                    <a:pt x="155" y="39"/>
                  </a:moveTo>
                  <a:lnTo>
                    <a:pt x="159" y="39"/>
                  </a:lnTo>
                  <a:lnTo>
                    <a:pt x="163" y="37"/>
                  </a:lnTo>
                  <a:lnTo>
                    <a:pt x="165" y="33"/>
                  </a:lnTo>
                  <a:lnTo>
                    <a:pt x="166" y="31"/>
                  </a:lnTo>
                  <a:lnTo>
                    <a:pt x="165" y="25"/>
                  </a:lnTo>
                  <a:lnTo>
                    <a:pt x="163" y="23"/>
                  </a:lnTo>
                  <a:lnTo>
                    <a:pt x="161" y="19"/>
                  </a:lnTo>
                  <a:lnTo>
                    <a:pt x="143" y="11"/>
                  </a:lnTo>
                  <a:lnTo>
                    <a:pt x="128" y="6"/>
                  </a:lnTo>
                  <a:lnTo>
                    <a:pt x="114" y="4"/>
                  </a:lnTo>
                  <a:lnTo>
                    <a:pt x="99" y="2"/>
                  </a:lnTo>
                  <a:lnTo>
                    <a:pt x="85" y="0"/>
                  </a:lnTo>
                  <a:lnTo>
                    <a:pt x="74" y="2"/>
                  </a:lnTo>
                  <a:lnTo>
                    <a:pt x="60" y="4"/>
                  </a:lnTo>
                  <a:lnTo>
                    <a:pt x="50" y="4"/>
                  </a:lnTo>
                  <a:lnTo>
                    <a:pt x="41" y="8"/>
                  </a:lnTo>
                  <a:lnTo>
                    <a:pt x="33" y="11"/>
                  </a:lnTo>
                  <a:lnTo>
                    <a:pt x="17" y="17"/>
                  </a:lnTo>
                  <a:lnTo>
                    <a:pt x="8" y="23"/>
                  </a:lnTo>
                  <a:lnTo>
                    <a:pt x="4" y="27"/>
                  </a:lnTo>
                  <a:lnTo>
                    <a:pt x="2" y="29"/>
                  </a:lnTo>
                  <a:lnTo>
                    <a:pt x="0" y="33"/>
                  </a:lnTo>
                  <a:lnTo>
                    <a:pt x="0" y="37"/>
                  </a:lnTo>
                  <a:lnTo>
                    <a:pt x="4" y="41"/>
                  </a:lnTo>
                  <a:lnTo>
                    <a:pt x="4" y="42"/>
                  </a:lnTo>
                  <a:lnTo>
                    <a:pt x="6" y="44"/>
                  </a:lnTo>
                  <a:lnTo>
                    <a:pt x="12" y="44"/>
                  </a:lnTo>
                  <a:lnTo>
                    <a:pt x="14" y="44"/>
                  </a:lnTo>
                  <a:lnTo>
                    <a:pt x="17" y="42"/>
                  </a:lnTo>
                  <a:lnTo>
                    <a:pt x="19" y="41"/>
                  </a:lnTo>
                  <a:lnTo>
                    <a:pt x="27" y="37"/>
                  </a:lnTo>
                  <a:lnTo>
                    <a:pt x="39" y="31"/>
                  </a:lnTo>
                  <a:lnTo>
                    <a:pt x="46" y="27"/>
                  </a:lnTo>
                  <a:lnTo>
                    <a:pt x="56" y="25"/>
                  </a:lnTo>
                  <a:lnTo>
                    <a:pt x="66" y="23"/>
                  </a:lnTo>
                  <a:lnTo>
                    <a:pt x="76" y="21"/>
                  </a:lnTo>
                  <a:lnTo>
                    <a:pt x="87" y="21"/>
                  </a:lnTo>
                  <a:lnTo>
                    <a:pt x="97" y="21"/>
                  </a:lnTo>
                  <a:lnTo>
                    <a:pt x="110" y="23"/>
                  </a:lnTo>
                  <a:lnTo>
                    <a:pt x="122" y="27"/>
                  </a:lnTo>
                  <a:lnTo>
                    <a:pt x="136" y="31"/>
                  </a:lnTo>
                  <a:lnTo>
                    <a:pt x="151" y="37"/>
                  </a:lnTo>
                  <a:lnTo>
                    <a:pt x="155" y="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28" name="Freeform 29"/>
            <p:cNvSpPr>
              <a:spLocks/>
            </p:cNvSpPr>
            <p:nvPr/>
          </p:nvSpPr>
          <p:spPr bwMode="auto">
            <a:xfrm>
              <a:off x="11204575" y="404813"/>
              <a:ext cx="358775" cy="85725"/>
            </a:xfrm>
            <a:custGeom>
              <a:avLst/>
              <a:gdLst>
                <a:gd name="T0" fmla="*/ 2 w 226"/>
                <a:gd name="T1" fmla="*/ 52 h 54"/>
                <a:gd name="T2" fmla="*/ 6 w 226"/>
                <a:gd name="T3" fmla="*/ 54 h 54"/>
                <a:gd name="T4" fmla="*/ 6 w 226"/>
                <a:gd name="T5" fmla="*/ 54 h 54"/>
                <a:gd name="T6" fmla="*/ 10 w 226"/>
                <a:gd name="T7" fmla="*/ 54 h 54"/>
                <a:gd name="T8" fmla="*/ 14 w 226"/>
                <a:gd name="T9" fmla="*/ 54 h 54"/>
                <a:gd name="T10" fmla="*/ 16 w 226"/>
                <a:gd name="T11" fmla="*/ 52 h 54"/>
                <a:gd name="T12" fmla="*/ 19 w 226"/>
                <a:gd name="T13" fmla="*/ 50 h 54"/>
                <a:gd name="T14" fmla="*/ 33 w 226"/>
                <a:gd name="T15" fmla="*/ 42 h 54"/>
                <a:gd name="T16" fmla="*/ 41 w 226"/>
                <a:gd name="T17" fmla="*/ 38 h 54"/>
                <a:gd name="T18" fmla="*/ 50 w 226"/>
                <a:gd name="T19" fmla="*/ 35 h 54"/>
                <a:gd name="T20" fmla="*/ 60 w 226"/>
                <a:gd name="T21" fmla="*/ 31 h 54"/>
                <a:gd name="T22" fmla="*/ 74 w 226"/>
                <a:gd name="T23" fmla="*/ 27 h 54"/>
                <a:gd name="T24" fmla="*/ 87 w 226"/>
                <a:gd name="T25" fmla="*/ 23 h 54"/>
                <a:gd name="T26" fmla="*/ 101 w 226"/>
                <a:gd name="T27" fmla="*/ 21 h 54"/>
                <a:gd name="T28" fmla="*/ 116 w 226"/>
                <a:gd name="T29" fmla="*/ 21 h 54"/>
                <a:gd name="T30" fmla="*/ 134 w 226"/>
                <a:gd name="T31" fmla="*/ 23 h 54"/>
                <a:gd name="T32" fmla="*/ 151 w 226"/>
                <a:gd name="T33" fmla="*/ 25 h 54"/>
                <a:gd name="T34" fmla="*/ 170 w 226"/>
                <a:gd name="T35" fmla="*/ 29 h 54"/>
                <a:gd name="T36" fmla="*/ 180 w 226"/>
                <a:gd name="T37" fmla="*/ 33 h 54"/>
                <a:gd name="T38" fmla="*/ 190 w 226"/>
                <a:gd name="T39" fmla="*/ 37 h 54"/>
                <a:gd name="T40" fmla="*/ 199 w 226"/>
                <a:gd name="T41" fmla="*/ 40 h 54"/>
                <a:gd name="T42" fmla="*/ 211 w 226"/>
                <a:gd name="T43" fmla="*/ 46 h 54"/>
                <a:gd name="T44" fmla="*/ 213 w 226"/>
                <a:gd name="T45" fmla="*/ 46 h 54"/>
                <a:gd name="T46" fmla="*/ 219 w 226"/>
                <a:gd name="T47" fmla="*/ 46 h 54"/>
                <a:gd name="T48" fmla="*/ 221 w 226"/>
                <a:gd name="T49" fmla="*/ 44 h 54"/>
                <a:gd name="T50" fmla="*/ 225 w 226"/>
                <a:gd name="T51" fmla="*/ 40 h 54"/>
                <a:gd name="T52" fmla="*/ 226 w 226"/>
                <a:gd name="T53" fmla="*/ 38 h 54"/>
                <a:gd name="T54" fmla="*/ 225 w 226"/>
                <a:gd name="T55" fmla="*/ 33 h 54"/>
                <a:gd name="T56" fmla="*/ 223 w 226"/>
                <a:gd name="T57" fmla="*/ 31 h 54"/>
                <a:gd name="T58" fmla="*/ 219 w 226"/>
                <a:gd name="T59" fmla="*/ 27 h 54"/>
                <a:gd name="T60" fmla="*/ 209 w 226"/>
                <a:gd name="T61" fmla="*/ 21 h 54"/>
                <a:gd name="T62" fmla="*/ 197 w 226"/>
                <a:gd name="T63" fmla="*/ 17 h 54"/>
                <a:gd name="T64" fmla="*/ 186 w 226"/>
                <a:gd name="T65" fmla="*/ 13 h 54"/>
                <a:gd name="T66" fmla="*/ 176 w 226"/>
                <a:gd name="T67" fmla="*/ 9 h 54"/>
                <a:gd name="T68" fmla="*/ 165 w 226"/>
                <a:gd name="T69" fmla="*/ 6 h 54"/>
                <a:gd name="T70" fmla="*/ 155 w 226"/>
                <a:gd name="T71" fmla="*/ 4 h 54"/>
                <a:gd name="T72" fmla="*/ 135 w 226"/>
                <a:gd name="T73" fmla="*/ 2 h 54"/>
                <a:gd name="T74" fmla="*/ 116 w 226"/>
                <a:gd name="T75" fmla="*/ 0 h 54"/>
                <a:gd name="T76" fmla="*/ 99 w 226"/>
                <a:gd name="T77" fmla="*/ 2 h 54"/>
                <a:gd name="T78" fmla="*/ 81 w 226"/>
                <a:gd name="T79" fmla="*/ 4 h 54"/>
                <a:gd name="T80" fmla="*/ 68 w 226"/>
                <a:gd name="T81" fmla="*/ 6 h 54"/>
                <a:gd name="T82" fmla="*/ 54 w 226"/>
                <a:gd name="T83" fmla="*/ 11 h 54"/>
                <a:gd name="T84" fmla="*/ 41 w 226"/>
                <a:gd name="T85" fmla="*/ 15 h 54"/>
                <a:gd name="T86" fmla="*/ 31 w 226"/>
                <a:gd name="T87" fmla="*/ 19 h 54"/>
                <a:gd name="T88" fmla="*/ 21 w 226"/>
                <a:gd name="T89" fmla="*/ 25 h 54"/>
                <a:gd name="T90" fmla="*/ 8 w 226"/>
                <a:gd name="T91" fmla="*/ 33 h 54"/>
                <a:gd name="T92" fmla="*/ 2 w 226"/>
                <a:gd name="T93" fmla="*/ 37 h 54"/>
                <a:gd name="T94" fmla="*/ 0 w 226"/>
                <a:gd name="T95" fmla="*/ 38 h 54"/>
                <a:gd name="T96" fmla="*/ 0 w 226"/>
                <a:gd name="T97" fmla="*/ 44 h 54"/>
                <a:gd name="T98" fmla="*/ 0 w 226"/>
                <a:gd name="T99" fmla="*/ 46 h 54"/>
                <a:gd name="T100" fmla="*/ 2 w 226"/>
                <a:gd name="T101" fmla="*/ 52 h 54"/>
                <a:gd name="T102" fmla="*/ 2 w 226"/>
                <a:gd name="T103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6" h="54">
                  <a:moveTo>
                    <a:pt x="2" y="52"/>
                  </a:moveTo>
                  <a:lnTo>
                    <a:pt x="6" y="54"/>
                  </a:lnTo>
                  <a:lnTo>
                    <a:pt x="6" y="54"/>
                  </a:lnTo>
                  <a:lnTo>
                    <a:pt x="10" y="54"/>
                  </a:lnTo>
                  <a:lnTo>
                    <a:pt x="14" y="54"/>
                  </a:lnTo>
                  <a:lnTo>
                    <a:pt x="16" y="52"/>
                  </a:lnTo>
                  <a:lnTo>
                    <a:pt x="19" y="50"/>
                  </a:lnTo>
                  <a:lnTo>
                    <a:pt x="33" y="42"/>
                  </a:lnTo>
                  <a:lnTo>
                    <a:pt x="41" y="38"/>
                  </a:lnTo>
                  <a:lnTo>
                    <a:pt x="50" y="35"/>
                  </a:lnTo>
                  <a:lnTo>
                    <a:pt x="60" y="31"/>
                  </a:lnTo>
                  <a:lnTo>
                    <a:pt x="74" y="27"/>
                  </a:lnTo>
                  <a:lnTo>
                    <a:pt x="87" y="23"/>
                  </a:lnTo>
                  <a:lnTo>
                    <a:pt x="101" y="21"/>
                  </a:lnTo>
                  <a:lnTo>
                    <a:pt x="116" y="21"/>
                  </a:lnTo>
                  <a:lnTo>
                    <a:pt x="134" y="23"/>
                  </a:lnTo>
                  <a:lnTo>
                    <a:pt x="151" y="25"/>
                  </a:lnTo>
                  <a:lnTo>
                    <a:pt x="170" y="29"/>
                  </a:lnTo>
                  <a:lnTo>
                    <a:pt x="180" y="33"/>
                  </a:lnTo>
                  <a:lnTo>
                    <a:pt x="190" y="37"/>
                  </a:lnTo>
                  <a:lnTo>
                    <a:pt x="199" y="40"/>
                  </a:lnTo>
                  <a:lnTo>
                    <a:pt x="211" y="46"/>
                  </a:lnTo>
                  <a:lnTo>
                    <a:pt x="213" y="46"/>
                  </a:lnTo>
                  <a:lnTo>
                    <a:pt x="219" y="46"/>
                  </a:lnTo>
                  <a:lnTo>
                    <a:pt x="221" y="44"/>
                  </a:lnTo>
                  <a:lnTo>
                    <a:pt x="225" y="40"/>
                  </a:lnTo>
                  <a:lnTo>
                    <a:pt x="226" y="38"/>
                  </a:lnTo>
                  <a:lnTo>
                    <a:pt x="225" y="33"/>
                  </a:lnTo>
                  <a:lnTo>
                    <a:pt x="223" y="31"/>
                  </a:lnTo>
                  <a:lnTo>
                    <a:pt x="219" y="27"/>
                  </a:lnTo>
                  <a:lnTo>
                    <a:pt x="209" y="21"/>
                  </a:lnTo>
                  <a:lnTo>
                    <a:pt x="197" y="17"/>
                  </a:lnTo>
                  <a:lnTo>
                    <a:pt x="186" y="13"/>
                  </a:lnTo>
                  <a:lnTo>
                    <a:pt x="176" y="9"/>
                  </a:lnTo>
                  <a:lnTo>
                    <a:pt x="165" y="6"/>
                  </a:lnTo>
                  <a:lnTo>
                    <a:pt x="155" y="4"/>
                  </a:lnTo>
                  <a:lnTo>
                    <a:pt x="135" y="2"/>
                  </a:lnTo>
                  <a:lnTo>
                    <a:pt x="116" y="0"/>
                  </a:lnTo>
                  <a:lnTo>
                    <a:pt x="99" y="2"/>
                  </a:lnTo>
                  <a:lnTo>
                    <a:pt x="81" y="4"/>
                  </a:lnTo>
                  <a:lnTo>
                    <a:pt x="68" y="6"/>
                  </a:lnTo>
                  <a:lnTo>
                    <a:pt x="54" y="11"/>
                  </a:lnTo>
                  <a:lnTo>
                    <a:pt x="41" y="15"/>
                  </a:lnTo>
                  <a:lnTo>
                    <a:pt x="31" y="19"/>
                  </a:lnTo>
                  <a:lnTo>
                    <a:pt x="21" y="25"/>
                  </a:lnTo>
                  <a:lnTo>
                    <a:pt x="8" y="33"/>
                  </a:lnTo>
                  <a:lnTo>
                    <a:pt x="2" y="37"/>
                  </a:lnTo>
                  <a:lnTo>
                    <a:pt x="0" y="38"/>
                  </a:lnTo>
                  <a:lnTo>
                    <a:pt x="0" y="44"/>
                  </a:lnTo>
                  <a:lnTo>
                    <a:pt x="0" y="46"/>
                  </a:lnTo>
                  <a:lnTo>
                    <a:pt x="2" y="52"/>
                  </a:lnTo>
                  <a:lnTo>
                    <a:pt x="2" y="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</p:grpSp>
      <p:grpSp>
        <p:nvGrpSpPr>
          <p:cNvPr id="1149" name="Group 1148"/>
          <p:cNvGrpSpPr/>
          <p:nvPr/>
        </p:nvGrpSpPr>
        <p:grpSpPr>
          <a:xfrm>
            <a:off x="3045331" y="554635"/>
            <a:ext cx="503581" cy="326042"/>
            <a:chOff x="5548313" y="493713"/>
            <a:chExt cx="1211262" cy="784226"/>
          </a:xfrm>
        </p:grpSpPr>
        <p:sp>
          <p:nvSpPr>
            <p:cNvPr id="131" name="Freeform 32"/>
            <p:cNvSpPr>
              <a:spLocks noEditPoints="1"/>
            </p:cNvSpPr>
            <p:nvPr/>
          </p:nvSpPr>
          <p:spPr bwMode="auto">
            <a:xfrm>
              <a:off x="5548313" y="901701"/>
              <a:ext cx="1211262" cy="376238"/>
            </a:xfrm>
            <a:custGeom>
              <a:avLst/>
              <a:gdLst>
                <a:gd name="T0" fmla="*/ 759 w 763"/>
                <a:gd name="T1" fmla="*/ 4 h 237"/>
                <a:gd name="T2" fmla="*/ 753 w 763"/>
                <a:gd name="T3" fmla="*/ 0 h 237"/>
                <a:gd name="T4" fmla="*/ 2 w 763"/>
                <a:gd name="T5" fmla="*/ 6 h 237"/>
                <a:gd name="T6" fmla="*/ 62 w 763"/>
                <a:gd name="T7" fmla="*/ 198 h 237"/>
                <a:gd name="T8" fmla="*/ 74 w 763"/>
                <a:gd name="T9" fmla="*/ 217 h 237"/>
                <a:gd name="T10" fmla="*/ 89 w 763"/>
                <a:gd name="T11" fmla="*/ 231 h 237"/>
                <a:gd name="T12" fmla="*/ 110 w 763"/>
                <a:gd name="T13" fmla="*/ 237 h 237"/>
                <a:gd name="T14" fmla="*/ 532 w 763"/>
                <a:gd name="T15" fmla="*/ 237 h 237"/>
                <a:gd name="T16" fmla="*/ 569 w 763"/>
                <a:gd name="T17" fmla="*/ 229 h 237"/>
                <a:gd name="T18" fmla="*/ 604 w 763"/>
                <a:gd name="T19" fmla="*/ 215 h 237"/>
                <a:gd name="T20" fmla="*/ 635 w 763"/>
                <a:gd name="T21" fmla="*/ 198 h 237"/>
                <a:gd name="T22" fmla="*/ 664 w 763"/>
                <a:gd name="T23" fmla="*/ 175 h 237"/>
                <a:gd name="T24" fmla="*/ 689 w 763"/>
                <a:gd name="T25" fmla="*/ 146 h 237"/>
                <a:gd name="T26" fmla="*/ 761 w 763"/>
                <a:gd name="T27" fmla="*/ 20 h 237"/>
                <a:gd name="T28" fmla="*/ 763 w 763"/>
                <a:gd name="T29" fmla="*/ 12 h 237"/>
                <a:gd name="T30" fmla="*/ 192 w 763"/>
                <a:gd name="T31" fmla="*/ 101 h 237"/>
                <a:gd name="T32" fmla="*/ 186 w 763"/>
                <a:gd name="T33" fmla="*/ 111 h 237"/>
                <a:gd name="T34" fmla="*/ 178 w 763"/>
                <a:gd name="T35" fmla="*/ 118 h 237"/>
                <a:gd name="T36" fmla="*/ 167 w 763"/>
                <a:gd name="T37" fmla="*/ 118 h 237"/>
                <a:gd name="T38" fmla="*/ 157 w 763"/>
                <a:gd name="T39" fmla="*/ 115 h 237"/>
                <a:gd name="T40" fmla="*/ 151 w 763"/>
                <a:gd name="T41" fmla="*/ 107 h 237"/>
                <a:gd name="T42" fmla="*/ 147 w 763"/>
                <a:gd name="T43" fmla="*/ 97 h 237"/>
                <a:gd name="T44" fmla="*/ 151 w 763"/>
                <a:gd name="T45" fmla="*/ 87 h 237"/>
                <a:gd name="T46" fmla="*/ 157 w 763"/>
                <a:gd name="T47" fmla="*/ 80 h 237"/>
                <a:gd name="T48" fmla="*/ 167 w 763"/>
                <a:gd name="T49" fmla="*/ 76 h 237"/>
                <a:gd name="T50" fmla="*/ 178 w 763"/>
                <a:gd name="T51" fmla="*/ 78 h 237"/>
                <a:gd name="T52" fmla="*/ 186 w 763"/>
                <a:gd name="T53" fmla="*/ 84 h 237"/>
                <a:gd name="T54" fmla="*/ 192 w 763"/>
                <a:gd name="T55" fmla="*/ 93 h 237"/>
                <a:gd name="T56" fmla="*/ 281 w 763"/>
                <a:gd name="T57" fmla="*/ 101 h 237"/>
                <a:gd name="T58" fmla="*/ 277 w 763"/>
                <a:gd name="T59" fmla="*/ 111 h 237"/>
                <a:gd name="T60" fmla="*/ 267 w 763"/>
                <a:gd name="T61" fmla="*/ 118 h 237"/>
                <a:gd name="T62" fmla="*/ 258 w 763"/>
                <a:gd name="T63" fmla="*/ 118 h 237"/>
                <a:gd name="T64" fmla="*/ 248 w 763"/>
                <a:gd name="T65" fmla="*/ 115 h 237"/>
                <a:gd name="T66" fmla="*/ 240 w 763"/>
                <a:gd name="T67" fmla="*/ 107 h 237"/>
                <a:gd name="T68" fmla="*/ 238 w 763"/>
                <a:gd name="T69" fmla="*/ 97 h 237"/>
                <a:gd name="T70" fmla="*/ 240 w 763"/>
                <a:gd name="T71" fmla="*/ 87 h 237"/>
                <a:gd name="T72" fmla="*/ 248 w 763"/>
                <a:gd name="T73" fmla="*/ 80 h 237"/>
                <a:gd name="T74" fmla="*/ 258 w 763"/>
                <a:gd name="T75" fmla="*/ 76 h 237"/>
                <a:gd name="T76" fmla="*/ 267 w 763"/>
                <a:gd name="T77" fmla="*/ 78 h 237"/>
                <a:gd name="T78" fmla="*/ 277 w 763"/>
                <a:gd name="T79" fmla="*/ 84 h 237"/>
                <a:gd name="T80" fmla="*/ 281 w 763"/>
                <a:gd name="T81" fmla="*/ 93 h 237"/>
                <a:gd name="T82" fmla="*/ 370 w 763"/>
                <a:gd name="T83" fmla="*/ 101 h 237"/>
                <a:gd name="T84" fmla="*/ 366 w 763"/>
                <a:gd name="T85" fmla="*/ 111 h 237"/>
                <a:gd name="T86" fmla="*/ 358 w 763"/>
                <a:gd name="T87" fmla="*/ 118 h 237"/>
                <a:gd name="T88" fmla="*/ 347 w 763"/>
                <a:gd name="T89" fmla="*/ 118 h 237"/>
                <a:gd name="T90" fmla="*/ 337 w 763"/>
                <a:gd name="T91" fmla="*/ 115 h 237"/>
                <a:gd name="T92" fmla="*/ 329 w 763"/>
                <a:gd name="T93" fmla="*/ 107 h 237"/>
                <a:gd name="T94" fmla="*/ 327 w 763"/>
                <a:gd name="T95" fmla="*/ 97 h 237"/>
                <a:gd name="T96" fmla="*/ 329 w 763"/>
                <a:gd name="T97" fmla="*/ 87 h 237"/>
                <a:gd name="T98" fmla="*/ 337 w 763"/>
                <a:gd name="T99" fmla="*/ 80 h 237"/>
                <a:gd name="T100" fmla="*/ 347 w 763"/>
                <a:gd name="T101" fmla="*/ 76 h 237"/>
                <a:gd name="T102" fmla="*/ 358 w 763"/>
                <a:gd name="T103" fmla="*/ 78 h 237"/>
                <a:gd name="T104" fmla="*/ 366 w 763"/>
                <a:gd name="T105" fmla="*/ 84 h 237"/>
                <a:gd name="T106" fmla="*/ 370 w 763"/>
                <a:gd name="T107" fmla="*/ 9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63" h="237">
                  <a:moveTo>
                    <a:pt x="763" y="8"/>
                  </a:moveTo>
                  <a:lnTo>
                    <a:pt x="763" y="8"/>
                  </a:lnTo>
                  <a:lnTo>
                    <a:pt x="763" y="6"/>
                  </a:lnTo>
                  <a:lnTo>
                    <a:pt x="761" y="4"/>
                  </a:lnTo>
                  <a:lnTo>
                    <a:pt x="759" y="4"/>
                  </a:lnTo>
                  <a:lnTo>
                    <a:pt x="759" y="2"/>
                  </a:lnTo>
                  <a:lnTo>
                    <a:pt x="757" y="2"/>
                  </a:lnTo>
                  <a:lnTo>
                    <a:pt x="755" y="2"/>
                  </a:lnTo>
                  <a:lnTo>
                    <a:pt x="755" y="0"/>
                  </a:lnTo>
                  <a:lnTo>
                    <a:pt x="753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62" y="198"/>
                  </a:lnTo>
                  <a:lnTo>
                    <a:pt x="64" y="202"/>
                  </a:lnTo>
                  <a:lnTo>
                    <a:pt x="66" y="206"/>
                  </a:lnTo>
                  <a:lnTo>
                    <a:pt x="68" y="209"/>
                  </a:lnTo>
                  <a:lnTo>
                    <a:pt x="70" y="213"/>
                  </a:lnTo>
                  <a:lnTo>
                    <a:pt x="74" y="217"/>
                  </a:lnTo>
                  <a:lnTo>
                    <a:pt x="76" y="221"/>
                  </a:lnTo>
                  <a:lnTo>
                    <a:pt x="80" y="223"/>
                  </a:lnTo>
                  <a:lnTo>
                    <a:pt x="83" y="227"/>
                  </a:lnTo>
                  <a:lnTo>
                    <a:pt x="87" y="229"/>
                  </a:lnTo>
                  <a:lnTo>
                    <a:pt x="89" y="231"/>
                  </a:lnTo>
                  <a:lnTo>
                    <a:pt x="93" y="233"/>
                  </a:lnTo>
                  <a:lnTo>
                    <a:pt x="99" y="235"/>
                  </a:lnTo>
                  <a:lnTo>
                    <a:pt x="103" y="235"/>
                  </a:lnTo>
                  <a:lnTo>
                    <a:pt x="107" y="237"/>
                  </a:lnTo>
                  <a:lnTo>
                    <a:pt x="110" y="237"/>
                  </a:lnTo>
                  <a:lnTo>
                    <a:pt x="116" y="237"/>
                  </a:lnTo>
                  <a:lnTo>
                    <a:pt x="509" y="237"/>
                  </a:lnTo>
                  <a:lnTo>
                    <a:pt x="517" y="237"/>
                  </a:lnTo>
                  <a:lnTo>
                    <a:pt x="525" y="237"/>
                  </a:lnTo>
                  <a:lnTo>
                    <a:pt x="532" y="237"/>
                  </a:lnTo>
                  <a:lnTo>
                    <a:pt x="538" y="235"/>
                  </a:lnTo>
                  <a:lnTo>
                    <a:pt x="546" y="233"/>
                  </a:lnTo>
                  <a:lnTo>
                    <a:pt x="554" y="233"/>
                  </a:lnTo>
                  <a:lnTo>
                    <a:pt x="561" y="231"/>
                  </a:lnTo>
                  <a:lnTo>
                    <a:pt x="569" y="229"/>
                  </a:lnTo>
                  <a:lnTo>
                    <a:pt x="575" y="227"/>
                  </a:lnTo>
                  <a:lnTo>
                    <a:pt x="583" y="225"/>
                  </a:lnTo>
                  <a:lnTo>
                    <a:pt x="590" y="221"/>
                  </a:lnTo>
                  <a:lnTo>
                    <a:pt x="596" y="219"/>
                  </a:lnTo>
                  <a:lnTo>
                    <a:pt x="604" y="215"/>
                  </a:lnTo>
                  <a:lnTo>
                    <a:pt x="610" y="213"/>
                  </a:lnTo>
                  <a:lnTo>
                    <a:pt x="616" y="209"/>
                  </a:lnTo>
                  <a:lnTo>
                    <a:pt x="623" y="206"/>
                  </a:lnTo>
                  <a:lnTo>
                    <a:pt x="629" y="202"/>
                  </a:lnTo>
                  <a:lnTo>
                    <a:pt x="635" y="198"/>
                  </a:lnTo>
                  <a:lnTo>
                    <a:pt x="641" y="194"/>
                  </a:lnTo>
                  <a:lnTo>
                    <a:pt x="647" y="188"/>
                  </a:lnTo>
                  <a:lnTo>
                    <a:pt x="652" y="184"/>
                  </a:lnTo>
                  <a:lnTo>
                    <a:pt x="658" y="178"/>
                  </a:lnTo>
                  <a:lnTo>
                    <a:pt x="664" y="175"/>
                  </a:lnTo>
                  <a:lnTo>
                    <a:pt x="670" y="169"/>
                  </a:lnTo>
                  <a:lnTo>
                    <a:pt x="674" y="163"/>
                  </a:lnTo>
                  <a:lnTo>
                    <a:pt x="679" y="157"/>
                  </a:lnTo>
                  <a:lnTo>
                    <a:pt x="685" y="151"/>
                  </a:lnTo>
                  <a:lnTo>
                    <a:pt x="689" y="146"/>
                  </a:lnTo>
                  <a:lnTo>
                    <a:pt x="693" y="140"/>
                  </a:lnTo>
                  <a:lnTo>
                    <a:pt x="697" y="134"/>
                  </a:lnTo>
                  <a:lnTo>
                    <a:pt x="701" y="126"/>
                  </a:lnTo>
                  <a:lnTo>
                    <a:pt x="705" y="120"/>
                  </a:lnTo>
                  <a:lnTo>
                    <a:pt x="761" y="20"/>
                  </a:lnTo>
                  <a:lnTo>
                    <a:pt x="763" y="18"/>
                  </a:lnTo>
                  <a:lnTo>
                    <a:pt x="763" y="16"/>
                  </a:lnTo>
                  <a:lnTo>
                    <a:pt x="763" y="14"/>
                  </a:lnTo>
                  <a:lnTo>
                    <a:pt x="763" y="14"/>
                  </a:lnTo>
                  <a:lnTo>
                    <a:pt x="763" y="12"/>
                  </a:lnTo>
                  <a:lnTo>
                    <a:pt x="763" y="10"/>
                  </a:lnTo>
                  <a:lnTo>
                    <a:pt x="763" y="8"/>
                  </a:lnTo>
                  <a:close/>
                  <a:moveTo>
                    <a:pt x="192" y="97"/>
                  </a:moveTo>
                  <a:lnTo>
                    <a:pt x="192" y="99"/>
                  </a:lnTo>
                  <a:lnTo>
                    <a:pt x="192" y="101"/>
                  </a:lnTo>
                  <a:lnTo>
                    <a:pt x="190" y="103"/>
                  </a:lnTo>
                  <a:lnTo>
                    <a:pt x="190" y="107"/>
                  </a:lnTo>
                  <a:lnTo>
                    <a:pt x="188" y="107"/>
                  </a:lnTo>
                  <a:lnTo>
                    <a:pt x="188" y="109"/>
                  </a:lnTo>
                  <a:lnTo>
                    <a:pt x="186" y="111"/>
                  </a:lnTo>
                  <a:lnTo>
                    <a:pt x="186" y="113"/>
                  </a:lnTo>
                  <a:lnTo>
                    <a:pt x="184" y="115"/>
                  </a:lnTo>
                  <a:lnTo>
                    <a:pt x="182" y="115"/>
                  </a:lnTo>
                  <a:lnTo>
                    <a:pt x="180" y="116"/>
                  </a:lnTo>
                  <a:lnTo>
                    <a:pt x="178" y="118"/>
                  </a:lnTo>
                  <a:lnTo>
                    <a:pt x="176" y="118"/>
                  </a:lnTo>
                  <a:lnTo>
                    <a:pt x="174" y="118"/>
                  </a:lnTo>
                  <a:lnTo>
                    <a:pt x="172" y="118"/>
                  </a:lnTo>
                  <a:lnTo>
                    <a:pt x="170" y="118"/>
                  </a:lnTo>
                  <a:lnTo>
                    <a:pt x="167" y="118"/>
                  </a:lnTo>
                  <a:lnTo>
                    <a:pt x="165" y="118"/>
                  </a:lnTo>
                  <a:lnTo>
                    <a:pt x="163" y="118"/>
                  </a:lnTo>
                  <a:lnTo>
                    <a:pt x="161" y="118"/>
                  </a:lnTo>
                  <a:lnTo>
                    <a:pt x="159" y="116"/>
                  </a:lnTo>
                  <a:lnTo>
                    <a:pt x="157" y="115"/>
                  </a:lnTo>
                  <a:lnTo>
                    <a:pt x="155" y="115"/>
                  </a:lnTo>
                  <a:lnTo>
                    <a:pt x="155" y="113"/>
                  </a:lnTo>
                  <a:lnTo>
                    <a:pt x="153" y="111"/>
                  </a:lnTo>
                  <a:lnTo>
                    <a:pt x="151" y="109"/>
                  </a:lnTo>
                  <a:lnTo>
                    <a:pt x="151" y="107"/>
                  </a:lnTo>
                  <a:lnTo>
                    <a:pt x="149" y="107"/>
                  </a:lnTo>
                  <a:lnTo>
                    <a:pt x="149" y="103"/>
                  </a:lnTo>
                  <a:lnTo>
                    <a:pt x="149" y="101"/>
                  </a:lnTo>
                  <a:lnTo>
                    <a:pt x="147" y="99"/>
                  </a:lnTo>
                  <a:lnTo>
                    <a:pt x="147" y="97"/>
                  </a:lnTo>
                  <a:lnTo>
                    <a:pt x="147" y="95"/>
                  </a:lnTo>
                  <a:lnTo>
                    <a:pt x="149" y="93"/>
                  </a:lnTo>
                  <a:lnTo>
                    <a:pt x="149" y="91"/>
                  </a:lnTo>
                  <a:lnTo>
                    <a:pt x="149" y="89"/>
                  </a:lnTo>
                  <a:lnTo>
                    <a:pt x="151" y="87"/>
                  </a:lnTo>
                  <a:lnTo>
                    <a:pt x="151" y="86"/>
                  </a:lnTo>
                  <a:lnTo>
                    <a:pt x="153" y="84"/>
                  </a:lnTo>
                  <a:lnTo>
                    <a:pt x="155" y="82"/>
                  </a:lnTo>
                  <a:lnTo>
                    <a:pt x="155" y="80"/>
                  </a:lnTo>
                  <a:lnTo>
                    <a:pt x="157" y="80"/>
                  </a:lnTo>
                  <a:lnTo>
                    <a:pt x="159" y="78"/>
                  </a:lnTo>
                  <a:lnTo>
                    <a:pt x="161" y="78"/>
                  </a:lnTo>
                  <a:lnTo>
                    <a:pt x="163" y="76"/>
                  </a:lnTo>
                  <a:lnTo>
                    <a:pt x="165" y="76"/>
                  </a:lnTo>
                  <a:lnTo>
                    <a:pt x="167" y="76"/>
                  </a:lnTo>
                  <a:lnTo>
                    <a:pt x="170" y="76"/>
                  </a:lnTo>
                  <a:lnTo>
                    <a:pt x="172" y="76"/>
                  </a:lnTo>
                  <a:lnTo>
                    <a:pt x="174" y="76"/>
                  </a:lnTo>
                  <a:lnTo>
                    <a:pt x="176" y="76"/>
                  </a:lnTo>
                  <a:lnTo>
                    <a:pt x="178" y="78"/>
                  </a:lnTo>
                  <a:lnTo>
                    <a:pt x="180" y="78"/>
                  </a:lnTo>
                  <a:lnTo>
                    <a:pt x="182" y="80"/>
                  </a:lnTo>
                  <a:lnTo>
                    <a:pt x="184" y="80"/>
                  </a:lnTo>
                  <a:lnTo>
                    <a:pt x="186" y="82"/>
                  </a:lnTo>
                  <a:lnTo>
                    <a:pt x="186" y="84"/>
                  </a:lnTo>
                  <a:lnTo>
                    <a:pt x="188" y="86"/>
                  </a:lnTo>
                  <a:lnTo>
                    <a:pt x="188" y="87"/>
                  </a:lnTo>
                  <a:lnTo>
                    <a:pt x="190" y="89"/>
                  </a:lnTo>
                  <a:lnTo>
                    <a:pt x="190" y="91"/>
                  </a:lnTo>
                  <a:lnTo>
                    <a:pt x="192" y="93"/>
                  </a:lnTo>
                  <a:lnTo>
                    <a:pt x="192" y="95"/>
                  </a:lnTo>
                  <a:lnTo>
                    <a:pt x="192" y="97"/>
                  </a:lnTo>
                  <a:close/>
                  <a:moveTo>
                    <a:pt x="281" y="97"/>
                  </a:moveTo>
                  <a:lnTo>
                    <a:pt x="281" y="99"/>
                  </a:lnTo>
                  <a:lnTo>
                    <a:pt x="281" y="101"/>
                  </a:lnTo>
                  <a:lnTo>
                    <a:pt x="281" y="103"/>
                  </a:lnTo>
                  <a:lnTo>
                    <a:pt x="279" y="107"/>
                  </a:lnTo>
                  <a:lnTo>
                    <a:pt x="279" y="107"/>
                  </a:lnTo>
                  <a:lnTo>
                    <a:pt x="277" y="109"/>
                  </a:lnTo>
                  <a:lnTo>
                    <a:pt x="277" y="111"/>
                  </a:lnTo>
                  <a:lnTo>
                    <a:pt x="275" y="113"/>
                  </a:lnTo>
                  <a:lnTo>
                    <a:pt x="273" y="115"/>
                  </a:lnTo>
                  <a:lnTo>
                    <a:pt x="271" y="115"/>
                  </a:lnTo>
                  <a:lnTo>
                    <a:pt x="269" y="116"/>
                  </a:lnTo>
                  <a:lnTo>
                    <a:pt x="267" y="118"/>
                  </a:lnTo>
                  <a:lnTo>
                    <a:pt x="265" y="118"/>
                  </a:lnTo>
                  <a:lnTo>
                    <a:pt x="263" y="118"/>
                  </a:lnTo>
                  <a:lnTo>
                    <a:pt x="261" y="118"/>
                  </a:lnTo>
                  <a:lnTo>
                    <a:pt x="259" y="118"/>
                  </a:lnTo>
                  <a:lnTo>
                    <a:pt x="258" y="118"/>
                  </a:lnTo>
                  <a:lnTo>
                    <a:pt x="256" y="118"/>
                  </a:lnTo>
                  <a:lnTo>
                    <a:pt x="254" y="118"/>
                  </a:lnTo>
                  <a:lnTo>
                    <a:pt x="252" y="118"/>
                  </a:lnTo>
                  <a:lnTo>
                    <a:pt x="250" y="116"/>
                  </a:lnTo>
                  <a:lnTo>
                    <a:pt x="248" y="115"/>
                  </a:lnTo>
                  <a:lnTo>
                    <a:pt x="246" y="115"/>
                  </a:lnTo>
                  <a:lnTo>
                    <a:pt x="244" y="113"/>
                  </a:lnTo>
                  <a:lnTo>
                    <a:pt x="242" y="111"/>
                  </a:lnTo>
                  <a:lnTo>
                    <a:pt x="242" y="109"/>
                  </a:lnTo>
                  <a:lnTo>
                    <a:pt x="240" y="107"/>
                  </a:lnTo>
                  <a:lnTo>
                    <a:pt x="240" y="107"/>
                  </a:lnTo>
                  <a:lnTo>
                    <a:pt x="238" y="103"/>
                  </a:lnTo>
                  <a:lnTo>
                    <a:pt x="238" y="101"/>
                  </a:lnTo>
                  <a:lnTo>
                    <a:pt x="238" y="99"/>
                  </a:lnTo>
                  <a:lnTo>
                    <a:pt x="238" y="97"/>
                  </a:lnTo>
                  <a:lnTo>
                    <a:pt x="238" y="95"/>
                  </a:lnTo>
                  <a:lnTo>
                    <a:pt x="238" y="93"/>
                  </a:lnTo>
                  <a:lnTo>
                    <a:pt x="238" y="91"/>
                  </a:lnTo>
                  <a:lnTo>
                    <a:pt x="240" y="89"/>
                  </a:lnTo>
                  <a:lnTo>
                    <a:pt x="240" y="87"/>
                  </a:lnTo>
                  <a:lnTo>
                    <a:pt x="242" y="86"/>
                  </a:lnTo>
                  <a:lnTo>
                    <a:pt x="242" y="84"/>
                  </a:lnTo>
                  <a:lnTo>
                    <a:pt x="244" y="82"/>
                  </a:lnTo>
                  <a:lnTo>
                    <a:pt x="246" y="80"/>
                  </a:lnTo>
                  <a:lnTo>
                    <a:pt x="248" y="80"/>
                  </a:lnTo>
                  <a:lnTo>
                    <a:pt x="250" y="78"/>
                  </a:lnTo>
                  <a:lnTo>
                    <a:pt x="252" y="78"/>
                  </a:lnTo>
                  <a:lnTo>
                    <a:pt x="254" y="76"/>
                  </a:lnTo>
                  <a:lnTo>
                    <a:pt x="256" y="76"/>
                  </a:lnTo>
                  <a:lnTo>
                    <a:pt x="258" y="76"/>
                  </a:lnTo>
                  <a:lnTo>
                    <a:pt x="259" y="76"/>
                  </a:lnTo>
                  <a:lnTo>
                    <a:pt x="261" y="76"/>
                  </a:lnTo>
                  <a:lnTo>
                    <a:pt x="263" y="76"/>
                  </a:lnTo>
                  <a:lnTo>
                    <a:pt x="265" y="76"/>
                  </a:lnTo>
                  <a:lnTo>
                    <a:pt x="267" y="78"/>
                  </a:lnTo>
                  <a:lnTo>
                    <a:pt x="269" y="78"/>
                  </a:lnTo>
                  <a:lnTo>
                    <a:pt x="271" y="80"/>
                  </a:lnTo>
                  <a:lnTo>
                    <a:pt x="273" y="80"/>
                  </a:lnTo>
                  <a:lnTo>
                    <a:pt x="275" y="82"/>
                  </a:lnTo>
                  <a:lnTo>
                    <a:pt x="277" y="84"/>
                  </a:lnTo>
                  <a:lnTo>
                    <a:pt x="277" y="86"/>
                  </a:lnTo>
                  <a:lnTo>
                    <a:pt x="279" y="87"/>
                  </a:lnTo>
                  <a:lnTo>
                    <a:pt x="279" y="89"/>
                  </a:lnTo>
                  <a:lnTo>
                    <a:pt x="281" y="91"/>
                  </a:lnTo>
                  <a:lnTo>
                    <a:pt x="281" y="93"/>
                  </a:lnTo>
                  <a:lnTo>
                    <a:pt x="281" y="95"/>
                  </a:lnTo>
                  <a:lnTo>
                    <a:pt x="281" y="97"/>
                  </a:lnTo>
                  <a:close/>
                  <a:moveTo>
                    <a:pt x="372" y="97"/>
                  </a:moveTo>
                  <a:lnTo>
                    <a:pt x="372" y="99"/>
                  </a:lnTo>
                  <a:lnTo>
                    <a:pt x="370" y="101"/>
                  </a:lnTo>
                  <a:lnTo>
                    <a:pt x="370" y="103"/>
                  </a:lnTo>
                  <a:lnTo>
                    <a:pt x="370" y="107"/>
                  </a:lnTo>
                  <a:lnTo>
                    <a:pt x="368" y="107"/>
                  </a:lnTo>
                  <a:lnTo>
                    <a:pt x="368" y="109"/>
                  </a:lnTo>
                  <a:lnTo>
                    <a:pt x="366" y="111"/>
                  </a:lnTo>
                  <a:lnTo>
                    <a:pt x="364" y="113"/>
                  </a:lnTo>
                  <a:lnTo>
                    <a:pt x="364" y="115"/>
                  </a:lnTo>
                  <a:lnTo>
                    <a:pt x="362" y="115"/>
                  </a:lnTo>
                  <a:lnTo>
                    <a:pt x="360" y="116"/>
                  </a:lnTo>
                  <a:lnTo>
                    <a:pt x="358" y="118"/>
                  </a:lnTo>
                  <a:lnTo>
                    <a:pt x="356" y="118"/>
                  </a:lnTo>
                  <a:lnTo>
                    <a:pt x="354" y="118"/>
                  </a:lnTo>
                  <a:lnTo>
                    <a:pt x="352" y="118"/>
                  </a:lnTo>
                  <a:lnTo>
                    <a:pt x="349" y="118"/>
                  </a:lnTo>
                  <a:lnTo>
                    <a:pt x="347" y="118"/>
                  </a:lnTo>
                  <a:lnTo>
                    <a:pt x="345" y="118"/>
                  </a:lnTo>
                  <a:lnTo>
                    <a:pt x="343" y="118"/>
                  </a:lnTo>
                  <a:lnTo>
                    <a:pt x="341" y="118"/>
                  </a:lnTo>
                  <a:lnTo>
                    <a:pt x="339" y="116"/>
                  </a:lnTo>
                  <a:lnTo>
                    <a:pt x="337" y="115"/>
                  </a:lnTo>
                  <a:lnTo>
                    <a:pt x="335" y="115"/>
                  </a:lnTo>
                  <a:lnTo>
                    <a:pt x="333" y="113"/>
                  </a:lnTo>
                  <a:lnTo>
                    <a:pt x="333" y="111"/>
                  </a:lnTo>
                  <a:lnTo>
                    <a:pt x="331" y="109"/>
                  </a:lnTo>
                  <a:lnTo>
                    <a:pt x="329" y="107"/>
                  </a:lnTo>
                  <a:lnTo>
                    <a:pt x="329" y="107"/>
                  </a:lnTo>
                  <a:lnTo>
                    <a:pt x="329" y="103"/>
                  </a:lnTo>
                  <a:lnTo>
                    <a:pt x="327" y="101"/>
                  </a:lnTo>
                  <a:lnTo>
                    <a:pt x="327" y="99"/>
                  </a:lnTo>
                  <a:lnTo>
                    <a:pt x="327" y="97"/>
                  </a:lnTo>
                  <a:lnTo>
                    <a:pt x="327" y="95"/>
                  </a:lnTo>
                  <a:lnTo>
                    <a:pt x="327" y="93"/>
                  </a:lnTo>
                  <a:lnTo>
                    <a:pt x="329" y="91"/>
                  </a:lnTo>
                  <a:lnTo>
                    <a:pt x="329" y="89"/>
                  </a:lnTo>
                  <a:lnTo>
                    <a:pt x="329" y="87"/>
                  </a:lnTo>
                  <a:lnTo>
                    <a:pt x="331" y="86"/>
                  </a:lnTo>
                  <a:lnTo>
                    <a:pt x="333" y="84"/>
                  </a:lnTo>
                  <a:lnTo>
                    <a:pt x="333" y="82"/>
                  </a:lnTo>
                  <a:lnTo>
                    <a:pt x="335" y="80"/>
                  </a:lnTo>
                  <a:lnTo>
                    <a:pt x="337" y="80"/>
                  </a:lnTo>
                  <a:lnTo>
                    <a:pt x="339" y="78"/>
                  </a:lnTo>
                  <a:lnTo>
                    <a:pt x="341" y="78"/>
                  </a:lnTo>
                  <a:lnTo>
                    <a:pt x="343" y="76"/>
                  </a:lnTo>
                  <a:lnTo>
                    <a:pt x="345" y="76"/>
                  </a:lnTo>
                  <a:lnTo>
                    <a:pt x="347" y="76"/>
                  </a:lnTo>
                  <a:lnTo>
                    <a:pt x="349" y="76"/>
                  </a:lnTo>
                  <a:lnTo>
                    <a:pt x="352" y="76"/>
                  </a:lnTo>
                  <a:lnTo>
                    <a:pt x="354" y="76"/>
                  </a:lnTo>
                  <a:lnTo>
                    <a:pt x="356" y="76"/>
                  </a:lnTo>
                  <a:lnTo>
                    <a:pt x="358" y="78"/>
                  </a:lnTo>
                  <a:lnTo>
                    <a:pt x="360" y="78"/>
                  </a:lnTo>
                  <a:lnTo>
                    <a:pt x="362" y="80"/>
                  </a:lnTo>
                  <a:lnTo>
                    <a:pt x="364" y="80"/>
                  </a:lnTo>
                  <a:lnTo>
                    <a:pt x="364" y="82"/>
                  </a:lnTo>
                  <a:lnTo>
                    <a:pt x="366" y="84"/>
                  </a:lnTo>
                  <a:lnTo>
                    <a:pt x="368" y="86"/>
                  </a:lnTo>
                  <a:lnTo>
                    <a:pt x="368" y="87"/>
                  </a:lnTo>
                  <a:lnTo>
                    <a:pt x="370" y="89"/>
                  </a:lnTo>
                  <a:lnTo>
                    <a:pt x="370" y="91"/>
                  </a:lnTo>
                  <a:lnTo>
                    <a:pt x="370" y="93"/>
                  </a:lnTo>
                  <a:lnTo>
                    <a:pt x="372" y="95"/>
                  </a:lnTo>
                  <a:lnTo>
                    <a:pt x="372" y="9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grpSp>
          <p:nvGrpSpPr>
            <p:cNvPr id="1148" name="Group 1147"/>
            <p:cNvGrpSpPr/>
            <p:nvPr/>
          </p:nvGrpSpPr>
          <p:grpSpPr>
            <a:xfrm>
              <a:off x="5683250" y="493713"/>
              <a:ext cx="485775" cy="393701"/>
              <a:chOff x="5683250" y="493713"/>
              <a:chExt cx="485775" cy="393701"/>
            </a:xfrm>
          </p:grpSpPr>
          <p:sp>
            <p:nvSpPr>
              <p:cNvPr id="129" name="Rectangle 30"/>
              <p:cNvSpPr>
                <a:spLocks noChangeArrowheads="1"/>
              </p:cNvSpPr>
              <p:nvPr/>
            </p:nvSpPr>
            <p:spPr bwMode="auto">
              <a:xfrm>
                <a:off x="5772150" y="493713"/>
                <a:ext cx="127000" cy="698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algn="r"/>
                <a:endParaRPr lang="en-US" sz="900"/>
              </a:p>
            </p:txBody>
          </p:sp>
          <p:sp>
            <p:nvSpPr>
              <p:cNvPr id="130" name="Rectangle 31"/>
              <p:cNvSpPr>
                <a:spLocks noChangeArrowheads="1"/>
              </p:cNvSpPr>
              <p:nvPr/>
            </p:nvSpPr>
            <p:spPr bwMode="auto">
              <a:xfrm>
                <a:off x="5772150" y="601663"/>
                <a:ext cx="127000" cy="1222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algn="r"/>
                <a:endParaRPr lang="en-US" sz="900"/>
              </a:p>
            </p:txBody>
          </p:sp>
          <p:sp>
            <p:nvSpPr>
              <p:cNvPr id="132" name="Freeform 33"/>
              <p:cNvSpPr>
                <a:spLocks/>
              </p:cNvSpPr>
              <p:nvPr/>
            </p:nvSpPr>
            <p:spPr bwMode="auto">
              <a:xfrm>
                <a:off x="5683250" y="742951"/>
                <a:ext cx="485775" cy="144463"/>
              </a:xfrm>
              <a:custGeom>
                <a:avLst/>
                <a:gdLst>
                  <a:gd name="T0" fmla="*/ 265 w 306"/>
                  <a:gd name="T1" fmla="*/ 5 h 91"/>
                  <a:gd name="T2" fmla="*/ 264 w 306"/>
                  <a:gd name="T3" fmla="*/ 5 h 91"/>
                  <a:gd name="T4" fmla="*/ 264 w 306"/>
                  <a:gd name="T5" fmla="*/ 4 h 91"/>
                  <a:gd name="T6" fmla="*/ 262 w 306"/>
                  <a:gd name="T7" fmla="*/ 4 h 91"/>
                  <a:gd name="T8" fmla="*/ 260 w 306"/>
                  <a:gd name="T9" fmla="*/ 2 h 91"/>
                  <a:gd name="T10" fmla="*/ 260 w 306"/>
                  <a:gd name="T11" fmla="*/ 2 h 91"/>
                  <a:gd name="T12" fmla="*/ 258 w 306"/>
                  <a:gd name="T13" fmla="*/ 0 h 91"/>
                  <a:gd name="T14" fmla="*/ 256 w 306"/>
                  <a:gd name="T15" fmla="*/ 0 h 91"/>
                  <a:gd name="T16" fmla="*/ 254 w 306"/>
                  <a:gd name="T17" fmla="*/ 0 h 91"/>
                  <a:gd name="T18" fmla="*/ 12 w 306"/>
                  <a:gd name="T19" fmla="*/ 0 h 91"/>
                  <a:gd name="T20" fmla="*/ 10 w 306"/>
                  <a:gd name="T21" fmla="*/ 0 h 91"/>
                  <a:gd name="T22" fmla="*/ 8 w 306"/>
                  <a:gd name="T23" fmla="*/ 2 h 91"/>
                  <a:gd name="T24" fmla="*/ 6 w 306"/>
                  <a:gd name="T25" fmla="*/ 2 h 91"/>
                  <a:gd name="T26" fmla="*/ 4 w 306"/>
                  <a:gd name="T27" fmla="*/ 4 h 91"/>
                  <a:gd name="T28" fmla="*/ 2 w 306"/>
                  <a:gd name="T29" fmla="*/ 5 h 91"/>
                  <a:gd name="T30" fmla="*/ 2 w 306"/>
                  <a:gd name="T31" fmla="*/ 7 h 91"/>
                  <a:gd name="T32" fmla="*/ 2 w 306"/>
                  <a:gd name="T33" fmla="*/ 9 h 91"/>
                  <a:gd name="T34" fmla="*/ 0 w 306"/>
                  <a:gd name="T35" fmla="*/ 11 h 91"/>
                  <a:gd name="T36" fmla="*/ 0 w 306"/>
                  <a:gd name="T37" fmla="*/ 91 h 91"/>
                  <a:gd name="T38" fmla="*/ 306 w 306"/>
                  <a:gd name="T39" fmla="*/ 91 h 91"/>
                  <a:gd name="T40" fmla="*/ 265 w 306"/>
                  <a:gd name="T41" fmla="*/ 5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6" h="91">
                    <a:moveTo>
                      <a:pt x="265" y="5"/>
                    </a:moveTo>
                    <a:lnTo>
                      <a:pt x="264" y="5"/>
                    </a:lnTo>
                    <a:lnTo>
                      <a:pt x="264" y="4"/>
                    </a:lnTo>
                    <a:lnTo>
                      <a:pt x="262" y="4"/>
                    </a:lnTo>
                    <a:lnTo>
                      <a:pt x="260" y="2"/>
                    </a:lnTo>
                    <a:lnTo>
                      <a:pt x="260" y="2"/>
                    </a:lnTo>
                    <a:lnTo>
                      <a:pt x="258" y="0"/>
                    </a:lnTo>
                    <a:lnTo>
                      <a:pt x="256" y="0"/>
                    </a:lnTo>
                    <a:lnTo>
                      <a:pt x="25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2" y="5"/>
                    </a:lnTo>
                    <a:lnTo>
                      <a:pt x="2" y="7"/>
                    </a:lnTo>
                    <a:lnTo>
                      <a:pt x="2" y="9"/>
                    </a:lnTo>
                    <a:lnTo>
                      <a:pt x="0" y="11"/>
                    </a:lnTo>
                    <a:lnTo>
                      <a:pt x="0" y="91"/>
                    </a:lnTo>
                    <a:lnTo>
                      <a:pt x="306" y="91"/>
                    </a:lnTo>
                    <a:lnTo>
                      <a:pt x="265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algn="r"/>
                <a:endParaRPr lang="en-US" sz="900"/>
              </a:p>
            </p:txBody>
          </p:sp>
        </p:grpSp>
      </p:grpSp>
      <p:grpSp>
        <p:nvGrpSpPr>
          <p:cNvPr id="1153" name="Group 1152"/>
          <p:cNvGrpSpPr/>
          <p:nvPr/>
        </p:nvGrpSpPr>
        <p:grpSpPr>
          <a:xfrm>
            <a:off x="7619546" y="486626"/>
            <a:ext cx="409861" cy="461341"/>
            <a:chOff x="15638463" y="330201"/>
            <a:chExt cx="985837" cy="1109662"/>
          </a:xfrm>
        </p:grpSpPr>
        <p:sp>
          <p:nvSpPr>
            <p:cNvPr id="133" name="Freeform 34"/>
            <p:cNvSpPr>
              <a:spLocks noEditPoints="1"/>
            </p:cNvSpPr>
            <p:nvPr/>
          </p:nvSpPr>
          <p:spPr bwMode="auto">
            <a:xfrm>
              <a:off x="15855950" y="330201"/>
              <a:ext cx="547687" cy="646113"/>
            </a:xfrm>
            <a:custGeom>
              <a:avLst/>
              <a:gdLst>
                <a:gd name="T0" fmla="*/ 19 w 345"/>
                <a:gd name="T1" fmla="*/ 295 h 407"/>
                <a:gd name="T2" fmla="*/ 48 w 345"/>
                <a:gd name="T3" fmla="*/ 312 h 407"/>
                <a:gd name="T4" fmla="*/ 85 w 345"/>
                <a:gd name="T5" fmla="*/ 366 h 407"/>
                <a:gd name="T6" fmla="*/ 110 w 345"/>
                <a:gd name="T7" fmla="*/ 391 h 407"/>
                <a:gd name="T8" fmla="*/ 149 w 345"/>
                <a:gd name="T9" fmla="*/ 405 h 407"/>
                <a:gd name="T10" fmla="*/ 196 w 345"/>
                <a:gd name="T11" fmla="*/ 405 h 407"/>
                <a:gd name="T12" fmla="*/ 234 w 345"/>
                <a:gd name="T13" fmla="*/ 391 h 407"/>
                <a:gd name="T14" fmla="*/ 261 w 345"/>
                <a:gd name="T15" fmla="*/ 366 h 407"/>
                <a:gd name="T16" fmla="*/ 298 w 345"/>
                <a:gd name="T17" fmla="*/ 312 h 407"/>
                <a:gd name="T18" fmla="*/ 325 w 345"/>
                <a:gd name="T19" fmla="*/ 295 h 407"/>
                <a:gd name="T20" fmla="*/ 343 w 345"/>
                <a:gd name="T21" fmla="*/ 252 h 407"/>
                <a:gd name="T22" fmla="*/ 343 w 345"/>
                <a:gd name="T23" fmla="*/ 225 h 407"/>
                <a:gd name="T24" fmla="*/ 333 w 345"/>
                <a:gd name="T25" fmla="*/ 204 h 407"/>
                <a:gd name="T26" fmla="*/ 321 w 345"/>
                <a:gd name="T27" fmla="*/ 165 h 407"/>
                <a:gd name="T28" fmla="*/ 319 w 345"/>
                <a:gd name="T29" fmla="*/ 109 h 407"/>
                <a:gd name="T30" fmla="*/ 306 w 345"/>
                <a:gd name="T31" fmla="*/ 68 h 407"/>
                <a:gd name="T32" fmla="*/ 279 w 345"/>
                <a:gd name="T33" fmla="*/ 35 h 407"/>
                <a:gd name="T34" fmla="*/ 232 w 345"/>
                <a:gd name="T35" fmla="*/ 10 h 407"/>
                <a:gd name="T36" fmla="*/ 182 w 345"/>
                <a:gd name="T37" fmla="*/ 0 h 407"/>
                <a:gd name="T38" fmla="*/ 143 w 345"/>
                <a:gd name="T39" fmla="*/ 8 h 407"/>
                <a:gd name="T40" fmla="*/ 110 w 345"/>
                <a:gd name="T41" fmla="*/ 24 h 407"/>
                <a:gd name="T42" fmla="*/ 77 w 345"/>
                <a:gd name="T43" fmla="*/ 58 h 407"/>
                <a:gd name="T44" fmla="*/ 46 w 345"/>
                <a:gd name="T45" fmla="*/ 66 h 407"/>
                <a:gd name="T46" fmla="*/ 21 w 345"/>
                <a:gd name="T47" fmla="*/ 91 h 407"/>
                <a:gd name="T48" fmla="*/ 10 w 345"/>
                <a:gd name="T49" fmla="*/ 132 h 407"/>
                <a:gd name="T50" fmla="*/ 16 w 345"/>
                <a:gd name="T51" fmla="*/ 167 h 407"/>
                <a:gd name="T52" fmla="*/ 14 w 345"/>
                <a:gd name="T53" fmla="*/ 200 h 407"/>
                <a:gd name="T54" fmla="*/ 4 w 345"/>
                <a:gd name="T55" fmla="*/ 219 h 407"/>
                <a:gd name="T56" fmla="*/ 0 w 345"/>
                <a:gd name="T57" fmla="*/ 246 h 407"/>
                <a:gd name="T58" fmla="*/ 33 w 345"/>
                <a:gd name="T59" fmla="*/ 229 h 407"/>
                <a:gd name="T60" fmla="*/ 43 w 345"/>
                <a:gd name="T61" fmla="*/ 219 h 407"/>
                <a:gd name="T62" fmla="*/ 52 w 345"/>
                <a:gd name="T63" fmla="*/ 204 h 407"/>
                <a:gd name="T64" fmla="*/ 74 w 345"/>
                <a:gd name="T65" fmla="*/ 175 h 407"/>
                <a:gd name="T66" fmla="*/ 106 w 345"/>
                <a:gd name="T67" fmla="*/ 142 h 407"/>
                <a:gd name="T68" fmla="*/ 145 w 345"/>
                <a:gd name="T69" fmla="*/ 147 h 407"/>
                <a:gd name="T70" fmla="*/ 209 w 345"/>
                <a:gd name="T71" fmla="*/ 169 h 407"/>
                <a:gd name="T72" fmla="*/ 292 w 345"/>
                <a:gd name="T73" fmla="*/ 196 h 407"/>
                <a:gd name="T74" fmla="*/ 296 w 345"/>
                <a:gd name="T75" fmla="*/ 217 h 407"/>
                <a:gd name="T76" fmla="*/ 308 w 345"/>
                <a:gd name="T77" fmla="*/ 221 h 407"/>
                <a:gd name="T78" fmla="*/ 312 w 345"/>
                <a:gd name="T79" fmla="*/ 244 h 407"/>
                <a:gd name="T80" fmla="*/ 302 w 345"/>
                <a:gd name="T81" fmla="*/ 273 h 407"/>
                <a:gd name="T82" fmla="*/ 285 w 345"/>
                <a:gd name="T83" fmla="*/ 283 h 407"/>
                <a:gd name="T84" fmla="*/ 269 w 345"/>
                <a:gd name="T85" fmla="*/ 287 h 407"/>
                <a:gd name="T86" fmla="*/ 238 w 345"/>
                <a:gd name="T87" fmla="*/ 343 h 407"/>
                <a:gd name="T88" fmla="*/ 207 w 345"/>
                <a:gd name="T89" fmla="*/ 370 h 407"/>
                <a:gd name="T90" fmla="*/ 172 w 345"/>
                <a:gd name="T91" fmla="*/ 376 h 407"/>
                <a:gd name="T92" fmla="*/ 137 w 345"/>
                <a:gd name="T93" fmla="*/ 370 h 407"/>
                <a:gd name="T94" fmla="*/ 108 w 345"/>
                <a:gd name="T95" fmla="*/ 343 h 407"/>
                <a:gd name="T96" fmla="*/ 76 w 345"/>
                <a:gd name="T97" fmla="*/ 287 h 407"/>
                <a:gd name="T98" fmla="*/ 60 w 345"/>
                <a:gd name="T99" fmla="*/ 283 h 407"/>
                <a:gd name="T100" fmla="*/ 46 w 345"/>
                <a:gd name="T101" fmla="*/ 277 h 407"/>
                <a:gd name="T102" fmla="*/ 35 w 345"/>
                <a:gd name="T103" fmla="*/ 252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45" h="407">
                  <a:moveTo>
                    <a:pt x="4" y="260"/>
                  </a:moveTo>
                  <a:lnTo>
                    <a:pt x="8" y="275"/>
                  </a:lnTo>
                  <a:lnTo>
                    <a:pt x="14" y="287"/>
                  </a:lnTo>
                  <a:lnTo>
                    <a:pt x="19" y="295"/>
                  </a:lnTo>
                  <a:lnTo>
                    <a:pt x="27" y="302"/>
                  </a:lnTo>
                  <a:lnTo>
                    <a:pt x="35" y="308"/>
                  </a:lnTo>
                  <a:lnTo>
                    <a:pt x="41" y="310"/>
                  </a:lnTo>
                  <a:lnTo>
                    <a:pt x="48" y="312"/>
                  </a:lnTo>
                  <a:lnTo>
                    <a:pt x="52" y="314"/>
                  </a:lnTo>
                  <a:lnTo>
                    <a:pt x="62" y="327"/>
                  </a:lnTo>
                  <a:lnTo>
                    <a:pt x="72" y="347"/>
                  </a:lnTo>
                  <a:lnTo>
                    <a:pt x="85" y="366"/>
                  </a:lnTo>
                  <a:lnTo>
                    <a:pt x="91" y="374"/>
                  </a:lnTo>
                  <a:lnTo>
                    <a:pt x="99" y="382"/>
                  </a:lnTo>
                  <a:lnTo>
                    <a:pt x="105" y="386"/>
                  </a:lnTo>
                  <a:lnTo>
                    <a:pt x="110" y="391"/>
                  </a:lnTo>
                  <a:lnTo>
                    <a:pt x="118" y="395"/>
                  </a:lnTo>
                  <a:lnTo>
                    <a:pt x="128" y="399"/>
                  </a:lnTo>
                  <a:lnTo>
                    <a:pt x="137" y="403"/>
                  </a:lnTo>
                  <a:lnTo>
                    <a:pt x="149" y="405"/>
                  </a:lnTo>
                  <a:lnTo>
                    <a:pt x="161" y="407"/>
                  </a:lnTo>
                  <a:lnTo>
                    <a:pt x="172" y="407"/>
                  </a:lnTo>
                  <a:lnTo>
                    <a:pt x="184" y="407"/>
                  </a:lnTo>
                  <a:lnTo>
                    <a:pt x="196" y="405"/>
                  </a:lnTo>
                  <a:lnTo>
                    <a:pt x="207" y="403"/>
                  </a:lnTo>
                  <a:lnTo>
                    <a:pt x="219" y="399"/>
                  </a:lnTo>
                  <a:lnTo>
                    <a:pt x="226" y="395"/>
                  </a:lnTo>
                  <a:lnTo>
                    <a:pt x="234" y="391"/>
                  </a:lnTo>
                  <a:lnTo>
                    <a:pt x="240" y="386"/>
                  </a:lnTo>
                  <a:lnTo>
                    <a:pt x="246" y="382"/>
                  </a:lnTo>
                  <a:lnTo>
                    <a:pt x="254" y="374"/>
                  </a:lnTo>
                  <a:lnTo>
                    <a:pt x="261" y="366"/>
                  </a:lnTo>
                  <a:lnTo>
                    <a:pt x="273" y="347"/>
                  </a:lnTo>
                  <a:lnTo>
                    <a:pt x="283" y="327"/>
                  </a:lnTo>
                  <a:lnTo>
                    <a:pt x="292" y="314"/>
                  </a:lnTo>
                  <a:lnTo>
                    <a:pt x="298" y="312"/>
                  </a:lnTo>
                  <a:lnTo>
                    <a:pt x="304" y="310"/>
                  </a:lnTo>
                  <a:lnTo>
                    <a:pt x="310" y="308"/>
                  </a:lnTo>
                  <a:lnTo>
                    <a:pt x="317" y="302"/>
                  </a:lnTo>
                  <a:lnTo>
                    <a:pt x="325" y="295"/>
                  </a:lnTo>
                  <a:lnTo>
                    <a:pt x="331" y="287"/>
                  </a:lnTo>
                  <a:lnTo>
                    <a:pt x="337" y="275"/>
                  </a:lnTo>
                  <a:lnTo>
                    <a:pt x="341" y="260"/>
                  </a:lnTo>
                  <a:lnTo>
                    <a:pt x="343" y="252"/>
                  </a:lnTo>
                  <a:lnTo>
                    <a:pt x="345" y="246"/>
                  </a:lnTo>
                  <a:lnTo>
                    <a:pt x="345" y="238"/>
                  </a:lnTo>
                  <a:lnTo>
                    <a:pt x="345" y="231"/>
                  </a:lnTo>
                  <a:lnTo>
                    <a:pt x="343" y="225"/>
                  </a:lnTo>
                  <a:lnTo>
                    <a:pt x="343" y="219"/>
                  </a:lnTo>
                  <a:lnTo>
                    <a:pt x="339" y="213"/>
                  </a:lnTo>
                  <a:lnTo>
                    <a:pt x="337" y="207"/>
                  </a:lnTo>
                  <a:lnTo>
                    <a:pt x="333" y="204"/>
                  </a:lnTo>
                  <a:lnTo>
                    <a:pt x="331" y="200"/>
                  </a:lnTo>
                  <a:lnTo>
                    <a:pt x="323" y="194"/>
                  </a:lnTo>
                  <a:lnTo>
                    <a:pt x="323" y="180"/>
                  </a:lnTo>
                  <a:lnTo>
                    <a:pt x="321" y="165"/>
                  </a:lnTo>
                  <a:lnTo>
                    <a:pt x="323" y="155"/>
                  </a:lnTo>
                  <a:lnTo>
                    <a:pt x="323" y="144"/>
                  </a:lnTo>
                  <a:lnTo>
                    <a:pt x="321" y="126"/>
                  </a:lnTo>
                  <a:lnTo>
                    <a:pt x="319" y="109"/>
                  </a:lnTo>
                  <a:lnTo>
                    <a:pt x="315" y="97"/>
                  </a:lnTo>
                  <a:lnTo>
                    <a:pt x="314" y="87"/>
                  </a:lnTo>
                  <a:lnTo>
                    <a:pt x="310" y="78"/>
                  </a:lnTo>
                  <a:lnTo>
                    <a:pt x="306" y="68"/>
                  </a:lnTo>
                  <a:lnTo>
                    <a:pt x="300" y="58"/>
                  </a:lnTo>
                  <a:lnTo>
                    <a:pt x="294" y="51"/>
                  </a:lnTo>
                  <a:lnTo>
                    <a:pt x="286" y="43"/>
                  </a:lnTo>
                  <a:lnTo>
                    <a:pt x="279" y="35"/>
                  </a:lnTo>
                  <a:lnTo>
                    <a:pt x="267" y="27"/>
                  </a:lnTo>
                  <a:lnTo>
                    <a:pt x="256" y="20"/>
                  </a:lnTo>
                  <a:lnTo>
                    <a:pt x="244" y="14"/>
                  </a:lnTo>
                  <a:lnTo>
                    <a:pt x="232" y="10"/>
                  </a:lnTo>
                  <a:lnTo>
                    <a:pt x="219" y="6"/>
                  </a:lnTo>
                  <a:lnTo>
                    <a:pt x="207" y="2"/>
                  </a:lnTo>
                  <a:lnTo>
                    <a:pt x="196" y="2"/>
                  </a:lnTo>
                  <a:lnTo>
                    <a:pt x="182" y="0"/>
                  </a:lnTo>
                  <a:lnTo>
                    <a:pt x="172" y="0"/>
                  </a:lnTo>
                  <a:lnTo>
                    <a:pt x="163" y="2"/>
                  </a:lnTo>
                  <a:lnTo>
                    <a:pt x="153" y="4"/>
                  </a:lnTo>
                  <a:lnTo>
                    <a:pt x="143" y="8"/>
                  </a:lnTo>
                  <a:lnTo>
                    <a:pt x="134" y="10"/>
                  </a:lnTo>
                  <a:lnTo>
                    <a:pt x="126" y="14"/>
                  </a:lnTo>
                  <a:lnTo>
                    <a:pt x="116" y="18"/>
                  </a:lnTo>
                  <a:lnTo>
                    <a:pt x="110" y="24"/>
                  </a:lnTo>
                  <a:lnTo>
                    <a:pt x="99" y="31"/>
                  </a:lnTo>
                  <a:lnTo>
                    <a:pt x="89" y="43"/>
                  </a:lnTo>
                  <a:lnTo>
                    <a:pt x="81" y="51"/>
                  </a:lnTo>
                  <a:lnTo>
                    <a:pt x="77" y="58"/>
                  </a:lnTo>
                  <a:lnTo>
                    <a:pt x="72" y="58"/>
                  </a:lnTo>
                  <a:lnTo>
                    <a:pt x="64" y="60"/>
                  </a:lnTo>
                  <a:lnTo>
                    <a:pt x="54" y="62"/>
                  </a:lnTo>
                  <a:lnTo>
                    <a:pt x="46" y="66"/>
                  </a:lnTo>
                  <a:lnTo>
                    <a:pt x="39" y="74"/>
                  </a:lnTo>
                  <a:lnTo>
                    <a:pt x="29" y="82"/>
                  </a:lnTo>
                  <a:lnTo>
                    <a:pt x="27" y="85"/>
                  </a:lnTo>
                  <a:lnTo>
                    <a:pt x="21" y="91"/>
                  </a:lnTo>
                  <a:lnTo>
                    <a:pt x="19" y="97"/>
                  </a:lnTo>
                  <a:lnTo>
                    <a:pt x="16" y="107"/>
                  </a:lnTo>
                  <a:lnTo>
                    <a:pt x="12" y="118"/>
                  </a:lnTo>
                  <a:lnTo>
                    <a:pt x="10" y="132"/>
                  </a:lnTo>
                  <a:lnTo>
                    <a:pt x="10" y="144"/>
                  </a:lnTo>
                  <a:lnTo>
                    <a:pt x="12" y="151"/>
                  </a:lnTo>
                  <a:lnTo>
                    <a:pt x="14" y="161"/>
                  </a:lnTo>
                  <a:lnTo>
                    <a:pt x="16" y="167"/>
                  </a:lnTo>
                  <a:lnTo>
                    <a:pt x="17" y="175"/>
                  </a:lnTo>
                  <a:lnTo>
                    <a:pt x="21" y="178"/>
                  </a:lnTo>
                  <a:lnTo>
                    <a:pt x="21" y="194"/>
                  </a:lnTo>
                  <a:lnTo>
                    <a:pt x="14" y="200"/>
                  </a:lnTo>
                  <a:lnTo>
                    <a:pt x="12" y="204"/>
                  </a:lnTo>
                  <a:lnTo>
                    <a:pt x="8" y="207"/>
                  </a:lnTo>
                  <a:lnTo>
                    <a:pt x="6" y="213"/>
                  </a:lnTo>
                  <a:lnTo>
                    <a:pt x="4" y="219"/>
                  </a:lnTo>
                  <a:lnTo>
                    <a:pt x="2" y="225"/>
                  </a:lnTo>
                  <a:lnTo>
                    <a:pt x="0" y="231"/>
                  </a:lnTo>
                  <a:lnTo>
                    <a:pt x="0" y="238"/>
                  </a:lnTo>
                  <a:lnTo>
                    <a:pt x="0" y="246"/>
                  </a:lnTo>
                  <a:lnTo>
                    <a:pt x="2" y="252"/>
                  </a:lnTo>
                  <a:lnTo>
                    <a:pt x="4" y="260"/>
                  </a:lnTo>
                  <a:close/>
                  <a:moveTo>
                    <a:pt x="33" y="236"/>
                  </a:moveTo>
                  <a:lnTo>
                    <a:pt x="33" y="229"/>
                  </a:lnTo>
                  <a:lnTo>
                    <a:pt x="35" y="225"/>
                  </a:lnTo>
                  <a:lnTo>
                    <a:pt x="39" y="221"/>
                  </a:lnTo>
                  <a:lnTo>
                    <a:pt x="41" y="221"/>
                  </a:lnTo>
                  <a:lnTo>
                    <a:pt x="43" y="219"/>
                  </a:lnTo>
                  <a:lnTo>
                    <a:pt x="46" y="219"/>
                  </a:lnTo>
                  <a:lnTo>
                    <a:pt x="50" y="215"/>
                  </a:lnTo>
                  <a:lnTo>
                    <a:pt x="52" y="209"/>
                  </a:lnTo>
                  <a:lnTo>
                    <a:pt x="52" y="204"/>
                  </a:lnTo>
                  <a:lnTo>
                    <a:pt x="52" y="198"/>
                  </a:lnTo>
                  <a:lnTo>
                    <a:pt x="52" y="184"/>
                  </a:lnTo>
                  <a:lnTo>
                    <a:pt x="62" y="180"/>
                  </a:lnTo>
                  <a:lnTo>
                    <a:pt x="74" y="175"/>
                  </a:lnTo>
                  <a:lnTo>
                    <a:pt x="85" y="165"/>
                  </a:lnTo>
                  <a:lnTo>
                    <a:pt x="97" y="155"/>
                  </a:lnTo>
                  <a:lnTo>
                    <a:pt x="103" y="147"/>
                  </a:lnTo>
                  <a:lnTo>
                    <a:pt x="106" y="142"/>
                  </a:lnTo>
                  <a:lnTo>
                    <a:pt x="114" y="126"/>
                  </a:lnTo>
                  <a:lnTo>
                    <a:pt x="122" y="134"/>
                  </a:lnTo>
                  <a:lnTo>
                    <a:pt x="134" y="142"/>
                  </a:lnTo>
                  <a:lnTo>
                    <a:pt x="145" y="147"/>
                  </a:lnTo>
                  <a:lnTo>
                    <a:pt x="161" y="155"/>
                  </a:lnTo>
                  <a:lnTo>
                    <a:pt x="174" y="161"/>
                  </a:lnTo>
                  <a:lnTo>
                    <a:pt x="192" y="165"/>
                  </a:lnTo>
                  <a:lnTo>
                    <a:pt x="209" y="169"/>
                  </a:lnTo>
                  <a:lnTo>
                    <a:pt x="228" y="173"/>
                  </a:lnTo>
                  <a:lnTo>
                    <a:pt x="263" y="176"/>
                  </a:lnTo>
                  <a:lnTo>
                    <a:pt x="292" y="180"/>
                  </a:lnTo>
                  <a:lnTo>
                    <a:pt x="292" y="196"/>
                  </a:lnTo>
                  <a:lnTo>
                    <a:pt x="292" y="204"/>
                  </a:lnTo>
                  <a:lnTo>
                    <a:pt x="292" y="209"/>
                  </a:lnTo>
                  <a:lnTo>
                    <a:pt x="294" y="215"/>
                  </a:lnTo>
                  <a:lnTo>
                    <a:pt x="296" y="217"/>
                  </a:lnTo>
                  <a:lnTo>
                    <a:pt x="298" y="219"/>
                  </a:lnTo>
                  <a:lnTo>
                    <a:pt x="302" y="219"/>
                  </a:lnTo>
                  <a:lnTo>
                    <a:pt x="304" y="221"/>
                  </a:lnTo>
                  <a:lnTo>
                    <a:pt x="308" y="221"/>
                  </a:lnTo>
                  <a:lnTo>
                    <a:pt x="310" y="225"/>
                  </a:lnTo>
                  <a:lnTo>
                    <a:pt x="312" y="229"/>
                  </a:lnTo>
                  <a:lnTo>
                    <a:pt x="312" y="236"/>
                  </a:lnTo>
                  <a:lnTo>
                    <a:pt x="312" y="244"/>
                  </a:lnTo>
                  <a:lnTo>
                    <a:pt x="310" y="252"/>
                  </a:lnTo>
                  <a:lnTo>
                    <a:pt x="308" y="262"/>
                  </a:lnTo>
                  <a:lnTo>
                    <a:pt x="304" y="269"/>
                  </a:lnTo>
                  <a:lnTo>
                    <a:pt x="302" y="273"/>
                  </a:lnTo>
                  <a:lnTo>
                    <a:pt x="298" y="277"/>
                  </a:lnTo>
                  <a:lnTo>
                    <a:pt x="294" y="279"/>
                  </a:lnTo>
                  <a:lnTo>
                    <a:pt x="292" y="281"/>
                  </a:lnTo>
                  <a:lnTo>
                    <a:pt x="285" y="283"/>
                  </a:lnTo>
                  <a:lnTo>
                    <a:pt x="285" y="283"/>
                  </a:lnTo>
                  <a:lnTo>
                    <a:pt x="279" y="281"/>
                  </a:lnTo>
                  <a:lnTo>
                    <a:pt x="275" y="283"/>
                  </a:lnTo>
                  <a:lnTo>
                    <a:pt x="269" y="287"/>
                  </a:lnTo>
                  <a:lnTo>
                    <a:pt x="267" y="291"/>
                  </a:lnTo>
                  <a:lnTo>
                    <a:pt x="259" y="306"/>
                  </a:lnTo>
                  <a:lnTo>
                    <a:pt x="250" y="324"/>
                  </a:lnTo>
                  <a:lnTo>
                    <a:pt x="238" y="343"/>
                  </a:lnTo>
                  <a:lnTo>
                    <a:pt x="230" y="351"/>
                  </a:lnTo>
                  <a:lnTo>
                    <a:pt x="225" y="358"/>
                  </a:lnTo>
                  <a:lnTo>
                    <a:pt x="217" y="364"/>
                  </a:lnTo>
                  <a:lnTo>
                    <a:pt x="207" y="370"/>
                  </a:lnTo>
                  <a:lnTo>
                    <a:pt x="197" y="372"/>
                  </a:lnTo>
                  <a:lnTo>
                    <a:pt x="190" y="374"/>
                  </a:lnTo>
                  <a:lnTo>
                    <a:pt x="180" y="376"/>
                  </a:lnTo>
                  <a:lnTo>
                    <a:pt x="172" y="376"/>
                  </a:lnTo>
                  <a:lnTo>
                    <a:pt x="165" y="376"/>
                  </a:lnTo>
                  <a:lnTo>
                    <a:pt x="155" y="374"/>
                  </a:lnTo>
                  <a:lnTo>
                    <a:pt x="147" y="372"/>
                  </a:lnTo>
                  <a:lnTo>
                    <a:pt x="137" y="370"/>
                  </a:lnTo>
                  <a:lnTo>
                    <a:pt x="128" y="364"/>
                  </a:lnTo>
                  <a:lnTo>
                    <a:pt x="120" y="358"/>
                  </a:lnTo>
                  <a:lnTo>
                    <a:pt x="114" y="351"/>
                  </a:lnTo>
                  <a:lnTo>
                    <a:pt x="108" y="343"/>
                  </a:lnTo>
                  <a:lnTo>
                    <a:pt x="95" y="324"/>
                  </a:lnTo>
                  <a:lnTo>
                    <a:pt x="85" y="306"/>
                  </a:lnTo>
                  <a:lnTo>
                    <a:pt x="77" y="291"/>
                  </a:lnTo>
                  <a:lnTo>
                    <a:pt x="76" y="287"/>
                  </a:lnTo>
                  <a:lnTo>
                    <a:pt x="72" y="285"/>
                  </a:lnTo>
                  <a:lnTo>
                    <a:pt x="68" y="283"/>
                  </a:lnTo>
                  <a:lnTo>
                    <a:pt x="64" y="281"/>
                  </a:lnTo>
                  <a:lnTo>
                    <a:pt x="60" y="283"/>
                  </a:lnTo>
                  <a:lnTo>
                    <a:pt x="60" y="283"/>
                  </a:lnTo>
                  <a:lnTo>
                    <a:pt x="54" y="281"/>
                  </a:lnTo>
                  <a:lnTo>
                    <a:pt x="50" y="279"/>
                  </a:lnTo>
                  <a:lnTo>
                    <a:pt x="46" y="277"/>
                  </a:lnTo>
                  <a:lnTo>
                    <a:pt x="43" y="273"/>
                  </a:lnTo>
                  <a:lnTo>
                    <a:pt x="41" y="269"/>
                  </a:lnTo>
                  <a:lnTo>
                    <a:pt x="37" y="262"/>
                  </a:lnTo>
                  <a:lnTo>
                    <a:pt x="35" y="252"/>
                  </a:lnTo>
                  <a:lnTo>
                    <a:pt x="33" y="244"/>
                  </a:lnTo>
                  <a:lnTo>
                    <a:pt x="33" y="2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34" name="Freeform 35"/>
            <p:cNvSpPr>
              <a:spLocks noEditPoints="1"/>
            </p:cNvSpPr>
            <p:nvPr/>
          </p:nvSpPr>
          <p:spPr bwMode="auto">
            <a:xfrm>
              <a:off x="15638463" y="979488"/>
              <a:ext cx="985837" cy="460375"/>
            </a:xfrm>
            <a:custGeom>
              <a:avLst/>
              <a:gdLst>
                <a:gd name="T0" fmla="*/ 9 w 621"/>
                <a:gd name="T1" fmla="*/ 288 h 290"/>
                <a:gd name="T2" fmla="*/ 15 w 621"/>
                <a:gd name="T3" fmla="*/ 290 h 290"/>
                <a:gd name="T4" fmla="*/ 607 w 621"/>
                <a:gd name="T5" fmla="*/ 290 h 290"/>
                <a:gd name="T6" fmla="*/ 615 w 621"/>
                <a:gd name="T7" fmla="*/ 286 h 290"/>
                <a:gd name="T8" fmla="*/ 621 w 621"/>
                <a:gd name="T9" fmla="*/ 277 h 290"/>
                <a:gd name="T10" fmla="*/ 621 w 621"/>
                <a:gd name="T11" fmla="*/ 162 h 290"/>
                <a:gd name="T12" fmla="*/ 619 w 621"/>
                <a:gd name="T13" fmla="*/ 143 h 290"/>
                <a:gd name="T14" fmla="*/ 615 w 621"/>
                <a:gd name="T15" fmla="*/ 128 h 290"/>
                <a:gd name="T16" fmla="*/ 609 w 621"/>
                <a:gd name="T17" fmla="*/ 112 h 290"/>
                <a:gd name="T18" fmla="*/ 602 w 621"/>
                <a:gd name="T19" fmla="*/ 98 h 290"/>
                <a:gd name="T20" fmla="*/ 592 w 621"/>
                <a:gd name="T21" fmla="*/ 85 h 290"/>
                <a:gd name="T22" fmla="*/ 578 w 621"/>
                <a:gd name="T23" fmla="*/ 73 h 290"/>
                <a:gd name="T24" fmla="*/ 565 w 621"/>
                <a:gd name="T25" fmla="*/ 66 h 290"/>
                <a:gd name="T26" fmla="*/ 549 w 621"/>
                <a:gd name="T27" fmla="*/ 58 h 290"/>
                <a:gd name="T28" fmla="*/ 408 w 621"/>
                <a:gd name="T29" fmla="*/ 0 h 290"/>
                <a:gd name="T30" fmla="*/ 400 w 621"/>
                <a:gd name="T31" fmla="*/ 0 h 290"/>
                <a:gd name="T32" fmla="*/ 394 w 621"/>
                <a:gd name="T33" fmla="*/ 4 h 290"/>
                <a:gd name="T34" fmla="*/ 391 w 621"/>
                <a:gd name="T35" fmla="*/ 7 h 290"/>
                <a:gd name="T36" fmla="*/ 354 w 621"/>
                <a:gd name="T37" fmla="*/ 108 h 290"/>
                <a:gd name="T38" fmla="*/ 360 w 621"/>
                <a:gd name="T39" fmla="*/ 62 h 290"/>
                <a:gd name="T40" fmla="*/ 360 w 621"/>
                <a:gd name="T41" fmla="*/ 52 h 290"/>
                <a:gd name="T42" fmla="*/ 356 w 621"/>
                <a:gd name="T43" fmla="*/ 46 h 290"/>
                <a:gd name="T44" fmla="*/ 350 w 621"/>
                <a:gd name="T45" fmla="*/ 40 h 290"/>
                <a:gd name="T46" fmla="*/ 344 w 621"/>
                <a:gd name="T47" fmla="*/ 38 h 290"/>
                <a:gd name="T48" fmla="*/ 273 w 621"/>
                <a:gd name="T49" fmla="*/ 38 h 290"/>
                <a:gd name="T50" fmla="*/ 265 w 621"/>
                <a:gd name="T51" fmla="*/ 42 h 290"/>
                <a:gd name="T52" fmla="*/ 261 w 621"/>
                <a:gd name="T53" fmla="*/ 48 h 290"/>
                <a:gd name="T54" fmla="*/ 261 w 621"/>
                <a:gd name="T55" fmla="*/ 58 h 290"/>
                <a:gd name="T56" fmla="*/ 273 w 621"/>
                <a:gd name="T57" fmla="*/ 89 h 290"/>
                <a:gd name="T58" fmla="*/ 230 w 621"/>
                <a:gd name="T59" fmla="*/ 11 h 290"/>
                <a:gd name="T60" fmla="*/ 226 w 621"/>
                <a:gd name="T61" fmla="*/ 6 h 290"/>
                <a:gd name="T62" fmla="*/ 220 w 621"/>
                <a:gd name="T63" fmla="*/ 2 h 290"/>
                <a:gd name="T64" fmla="*/ 214 w 621"/>
                <a:gd name="T65" fmla="*/ 0 h 290"/>
                <a:gd name="T66" fmla="*/ 209 w 621"/>
                <a:gd name="T67" fmla="*/ 2 h 290"/>
                <a:gd name="T68" fmla="*/ 62 w 621"/>
                <a:gd name="T69" fmla="*/ 62 h 290"/>
                <a:gd name="T70" fmla="*/ 46 w 621"/>
                <a:gd name="T71" fmla="*/ 69 h 290"/>
                <a:gd name="T72" fmla="*/ 34 w 621"/>
                <a:gd name="T73" fmla="*/ 79 h 290"/>
                <a:gd name="T74" fmla="*/ 23 w 621"/>
                <a:gd name="T75" fmla="*/ 93 h 290"/>
                <a:gd name="T76" fmla="*/ 13 w 621"/>
                <a:gd name="T77" fmla="*/ 104 h 290"/>
                <a:gd name="T78" fmla="*/ 7 w 621"/>
                <a:gd name="T79" fmla="*/ 120 h 290"/>
                <a:gd name="T80" fmla="*/ 2 w 621"/>
                <a:gd name="T81" fmla="*/ 135 h 290"/>
                <a:gd name="T82" fmla="*/ 0 w 621"/>
                <a:gd name="T83" fmla="*/ 153 h 290"/>
                <a:gd name="T84" fmla="*/ 0 w 621"/>
                <a:gd name="T85" fmla="*/ 273 h 290"/>
                <a:gd name="T86" fmla="*/ 0 w 621"/>
                <a:gd name="T87" fmla="*/ 280 h 290"/>
                <a:gd name="T88" fmla="*/ 406 w 621"/>
                <a:gd name="T89" fmla="*/ 158 h 290"/>
                <a:gd name="T90" fmla="*/ 406 w 621"/>
                <a:gd name="T91" fmla="*/ 151 h 290"/>
                <a:gd name="T92" fmla="*/ 416 w 621"/>
                <a:gd name="T93" fmla="*/ 143 h 290"/>
                <a:gd name="T94" fmla="*/ 422 w 621"/>
                <a:gd name="T95" fmla="*/ 141 h 290"/>
                <a:gd name="T96" fmla="*/ 532 w 621"/>
                <a:gd name="T97" fmla="*/ 141 h 290"/>
                <a:gd name="T98" fmla="*/ 540 w 621"/>
                <a:gd name="T99" fmla="*/ 145 h 290"/>
                <a:gd name="T100" fmla="*/ 543 w 621"/>
                <a:gd name="T101" fmla="*/ 155 h 290"/>
                <a:gd name="T102" fmla="*/ 545 w 621"/>
                <a:gd name="T103" fmla="*/ 207 h 290"/>
                <a:gd name="T104" fmla="*/ 543 w 621"/>
                <a:gd name="T105" fmla="*/ 213 h 290"/>
                <a:gd name="T106" fmla="*/ 536 w 621"/>
                <a:gd name="T107" fmla="*/ 222 h 290"/>
                <a:gd name="T108" fmla="*/ 530 w 621"/>
                <a:gd name="T109" fmla="*/ 224 h 290"/>
                <a:gd name="T110" fmla="*/ 418 w 621"/>
                <a:gd name="T111" fmla="*/ 222 h 290"/>
                <a:gd name="T112" fmla="*/ 410 w 621"/>
                <a:gd name="T113" fmla="*/ 218 h 290"/>
                <a:gd name="T114" fmla="*/ 406 w 621"/>
                <a:gd name="T115" fmla="*/ 211 h 290"/>
                <a:gd name="T116" fmla="*/ 406 w 621"/>
                <a:gd name="T117" fmla="*/ 158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21" h="290">
                  <a:moveTo>
                    <a:pt x="4" y="286"/>
                  </a:moveTo>
                  <a:lnTo>
                    <a:pt x="9" y="288"/>
                  </a:lnTo>
                  <a:lnTo>
                    <a:pt x="11" y="290"/>
                  </a:lnTo>
                  <a:lnTo>
                    <a:pt x="15" y="290"/>
                  </a:lnTo>
                  <a:lnTo>
                    <a:pt x="603" y="290"/>
                  </a:lnTo>
                  <a:lnTo>
                    <a:pt x="607" y="290"/>
                  </a:lnTo>
                  <a:lnTo>
                    <a:pt x="609" y="288"/>
                  </a:lnTo>
                  <a:lnTo>
                    <a:pt x="615" y="286"/>
                  </a:lnTo>
                  <a:lnTo>
                    <a:pt x="619" y="280"/>
                  </a:lnTo>
                  <a:lnTo>
                    <a:pt x="621" y="277"/>
                  </a:lnTo>
                  <a:lnTo>
                    <a:pt x="621" y="273"/>
                  </a:lnTo>
                  <a:lnTo>
                    <a:pt x="621" y="162"/>
                  </a:lnTo>
                  <a:lnTo>
                    <a:pt x="621" y="153"/>
                  </a:lnTo>
                  <a:lnTo>
                    <a:pt x="619" y="143"/>
                  </a:lnTo>
                  <a:lnTo>
                    <a:pt x="617" y="135"/>
                  </a:lnTo>
                  <a:lnTo>
                    <a:pt x="615" y="128"/>
                  </a:lnTo>
                  <a:lnTo>
                    <a:pt x="611" y="120"/>
                  </a:lnTo>
                  <a:lnTo>
                    <a:pt x="609" y="112"/>
                  </a:lnTo>
                  <a:lnTo>
                    <a:pt x="605" y="104"/>
                  </a:lnTo>
                  <a:lnTo>
                    <a:pt x="602" y="98"/>
                  </a:lnTo>
                  <a:lnTo>
                    <a:pt x="596" y="93"/>
                  </a:lnTo>
                  <a:lnTo>
                    <a:pt x="592" y="85"/>
                  </a:lnTo>
                  <a:lnTo>
                    <a:pt x="584" y="79"/>
                  </a:lnTo>
                  <a:lnTo>
                    <a:pt x="578" y="73"/>
                  </a:lnTo>
                  <a:lnTo>
                    <a:pt x="572" y="69"/>
                  </a:lnTo>
                  <a:lnTo>
                    <a:pt x="565" y="66"/>
                  </a:lnTo>
                  <a:lnTo>
                    <a:pt x="557" y="62"/>
                  </a:lnTo>
                  <a:lnTo>
                    <a:pt x="549" y="58"/>
                  </a:lnTo>
                  <a:lnTo>
                    <a:pt x="410" y="2"/>
                  </a:lnTo>
                  <a:lnTo>
                    <a:pt x="408" y="0"/>
                  </a:lnTo>
                  <a:lnTo>
                    <a:pt x="404" y="0"/>
                  </a:lnTo>
                  <a:lnTo>
                    <a:pt x="400" y="0"/>
                  </a:lnTo>
                  <a:lnTo>
                    <a:pt x="398" y="2"/>
                  </a:lnTo>
                  <a:lnTo>
                    <a:pt x="394" y="4"/>
                  </a:lnTo>
                  <a:lnTo>
                    <a:pt x="393" y="6"/>
                  </a:lnTo>
                  <a:lnTo>
                    <a:pt x="391" y="7"/>
                  </a:lnTo>
                  <a:lnTo>
                    <a:pt x="389" y="11"/>
                  </a:lnTo>
                  <a:lnTo>
                    <a:pt x="354" y="108"/>
                  </a:lnTo>
                  <a:lnTo>
                    <a:pt x="348" y="89"/>
                  </a:lnTo>
                  <a:lnTo>
                    <a:pt x="360" y="62"/>
                  </a:lnTo>
                  <a:lnTo>
                    <a:pt x="360" y="58"/>
                  </a:lnTo>
                  <a:lnTo>
                    <a:pt x="360" y="52"/>
                  </a:lnTo>
                  <a:lnTo>
                    <a:pt x="360" y="48"/>
                  </a:lnTo>
                  <a:lnTo>
                    <a:pt x="356" y="46"/>
                  </a:lnTo>
                  <a:lnTo>
                    <a:pt x="354" y="42"/>
                  </a:lnTo>
                  <a:lnTo>
                    <a:pt x="350" y="40"/>
                  </a:lnTo>
                  <a:lnTo>
                    <a:pt x="348" y="38"/>
                  </a:lnTo>
                  <a:lnTo>
                    <a:pt x="344" y="38"/>
                  </a:lnTo>
                  <a:lnTo>
                    <a:pt x="274" y="38"/>
                  </a:lnTo>
                  <a:lnTo>
                    <a:pt x="273" y="38"/>
                  </a:lnTo>
                  <a:lnTo>
                    <a:pt x="269" y="40"/>
                  </a:lnTo>
                  <a:lnTo>
                    <a:pt x="265" y="42"/>
                  </a:lnTo>
                  <a:lnTo>
                    <a:pt x="263" y="46"/>
                  </a:lnTo>
                  <a:lnTo>
                    <a:pt x="261" y="48"/>
                  </a:lnTo>
                  <a:lnTo>
                    <a:pt x="261" y="52"/>
                  </a:lnTo>
                  <a:lnTo>
                    <a:pt x="261" y="58"/>
                  </a:lnTo>
                  <a:lnTo>
                    <a:pt x="261" y="62"/>
                  </a:lnTo>
                  <a:lnTo>
                    <a:pt x="273" y="89"/>
                  </a:lnTo>
                  <a:lnTo>
                    <a:pt x="265" y="108"/>
                  </a:lnTo>
                  <a:lnTo>
                    <a:pt x="230" y="11"/>
                  </a:lnTo>
                  <a:lnTo>
                    <a:pt x="228" y="7"/>
                  </a:lnTo>
                  <a:lnTo>
                    <a:pt x="226" y="6"/>
                  </a:lnTo>
                  <a:lnTo>
                    <a:pt x="224" y="4"/>
                  </a:lnTo>
                  <a:lnTo>
                    <a:pt x="220" y="2"/>
                  </a:lnTo>
                  <a:lnTo>
                    <a:pt x="218" y="0"/>
                  </a:lnTo>
                  <a:lnTo>
                    <a:pt x="214" y="0"/>
                  </a:lnTo>
                  <a:lnTo>
                    <a:pt x="213" y="0"/>
                  </a:lnTo>
                  <a:lnTo>
                    <a:pt x="209" y="2"/>
                  </a:lnTo>
                  <a:lnTo>
                    <a:pt x="69" y="58"/>
                  </a:lnTo>
                  <a:lnTo>
                    <a:pt x="62" y="62"/>
                  </a:lnTo>
                  <a:lnTo>
                    <a:pt x="54" y="66"/>
                  </a:lnTo>
                  <a:lnTo>
                    <a:pt x="46" y="69"/>
                  </a:lnTo>
                  <a:lnTo>
                    <a:pt x="40" y="73"/>
                  </a:lnTo>
                  <a:lnTo>
                    <a:pt x="34" y="79"/>
                  </a:lnTo>
                  <a:lnTo>
                    <a:pt x="27" y="85"/>
                  </a:lnTo>
                  <a:lnTo>
                    <a:pt x="23" y="93"/>
                  </a:lnTo>
                  <a:lnTo>
                    <a:pt x="17" y="98"/>
                  </a:lnTo>
                  <a:lnTo>
                    <a:pt x="13" y="104"/>
                  </a:lnTo>
                  <a:lnTo>
                    <a:pt x="9" y="112"/>
                  </a:lnTo>
                  <a:lnTo>
                    <a:pt x="7" y="120"/>
                  </a:lnTo>
                  <a:lnTo>
                    <a:pt x="4" y="128"/>
                  </a:lnTo>
                  <a:lnTo>
                    <a:pt x="2" y="135"/>
                  </a:lnTo>
                  <a:lnTo>
                    <a:pt x="0" y="143"/>
                  </a:lnTo>
                  <a:lnTo>
                    <a:pt x="0" y="153"/>
                  </a:lnTo>
                  <a:lnTo>
                    <a:pt x="0" y="162"/>
                  </a:lnTo>
                  <a:lnTo>
                    <a:pt x="0" y="273"/>
                  </a:lnTo>
                  <a:lnTo>
                    <a:pt x="0" y="277"/>
                  </a:lnTo>
                  <a:lnTo>
                    <a:pt x="0" y="280"/>
                  </a:lnTo>
                  <a:lnTo>
                    <a:pt x="4" y="286"/>
                  </a:lnTo>
                  <a:close/>
                  <a:moveTo>
                    <a:pt x="406" y="158"/>
                  </a:moveTo>
                  <a:lnTo>
                    <a:pt x="406" y="155"/>
                  </a:lnTo>
                  <a:lnTo>
                    <a:pt x="406" y="151"/>
                  </a:lnTo>
                  <a:lnTo>
                    <a:pt x="410" y="145"/>
                  </a:lnTo>
                  <a:lnTo>
                    <a:pt x="416" y="143"/>
                  </a:lnTo>
                  <a:lnTo>
                    <a:pt x="418" y="141"/>
                  </a:lnTo>
                  <a:lnTo>
                    <a:pt x="422" y="141"/>
                  </a:lnTo>
                  <a:lnTo>
                    <a:pt x="530" y="141"/>
                  </a:lnTo>
                  <a:lnTo>
                    <a:pt x="532" y="141"/>
                  </a:lnTo>
                  <a:lnTo>
                    <a:pt x="536" y="143"/>
                  </a:lnTo>
                  <a:lnTo>
                    <a:pt x="540" y="145"/>
                  </a:lnTo>
                  <a:lnTo>
                    <a:pt x="543" y="151"/>
                  </a:lnTo>
                  <a:lnTo>
                    <a:pt x="543" y="155"/>
                  </a:lnTo>
                  <a:lnTo>
                    <a:pt x="545" y="158"/>
                  </a:lnTo>
                  <a:lnTo>
                    <a:pt x="545" y="207"/>
                  </a:lnTo>
                  <a:lnTo>
                    <a:pt x="543" y="211"/>
                  </a:lnTo>
                  <a:lnTo>
                    <a:pt x="543" y="213"/>
                  </a:lnTo>
                  <a:lnTo>
                    <a:pt x="540" y="218"/>
                  </a:lnTo>
                  <a:lnTo>
                    <a:pt x="536" y="222"/>
                  </a:lnTo>
                  <a:lnTo>
                    <a:pt x="532" y="222"/>
                  </a:lnTo>
                  <a:lnTo>
                    <a:pt x="530" y="224"/>
                  </a:lnTo>
                  <a:lnTo>
                    <a:pt x="422" y="224"/>
                  </a:lnTo>
                  <a:lnTo>
                    <a:pt x="418" y="222"/>
                  </a:lnTo>
                  <a:lnTo>
                    <a:pt x="416" y="222"/>
                  </a:lnTo>
                  <a:lnTo>
                    <a:pt x="410" y="218"/>
                  </a:lnTo>
                  <a:lnTo>
                    <a:pt x="406" y="213"/>
                  </a:lnTo>
                  <a:lnTo>
                    <a:pt x="406" y="211"/>
                  </a:lnTo>
                  <a:lnTo>
                    <a:pt x="406" y="207"/>
                  </a:lnTo>
                  <a:lnTo>
                    <a:pt x="406" y="1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</p:grpSp>
      <p:sp>
        <p:nvSpPr>
          <p:cNvPr id="135" name="Freeform 36"/>
          <p:cNvSpPr>
            <a:spLocks noEditPoints="1"/>
          </p:cNvSpPr>
          <p:nvPr/>
        </p:nvSpPr>
        <p:spPr bwMode="auto">
          <a:xfrm>
            <a:off x="11062812" y="513686"/>
            <a:ext cx="268620" cy="407221"/>
          </a:xfrm>
          <a:custGeom>
            <a:avLst/>
            <a:gdLst>
              <a:gd name="T0" fmla="*/ 8 w 407"/>
              <a:gd name="T1" fmla="*/ 530 h 617"/>
              <a:gd name="T2" fmla="*/ 18 w 407"/>
              <a:gd name="T3" fmla="*/ 534 h 617"/>
              <a:gd name="T4" fmla="*/ 26 w 407"/>
              <a:gd name="T5" fmla="*/ 534 h 617"/>
              <a:gd name="T6" fmla="*/ 37 w 407"/>
              <a:gd name="T7" fmla="*/ 530 h 617"/>
              <a:gd name="T8" fmla="*/ 184 w 407"/>
              <a:gd name="T9" fmla="*/ 606 h 617"/>
              <a:gd name="T10" fmla="*/ 200 w 407"/>
              <a:gd name="T11" fmla="*/ 617 h 617"/>
              <a:gd name="T12" fmla="*/ 217 w 407"/>
              <a:gd name="T13" fmla="*/ 616 h 617"/>
              <a:gd name="T14" fmla="*/ 300 w 407"/>
              <a:gd name="T15" fmla="*/ 482 h 617"/>
              <a:gd name="T16" fmla="*/ 378 w 407"/>
              <a:gd name="T17" fmla="*/ 534 h 617"/>
              <a:gd name="T18" fmla="*/ 389 w 407"/>
              <a:gd name="T19" fmla="*/ 536 h 617"/>
              <a:gd name="T20" fmla="*/ 399 w 407"/>
              <a:gd name="T21" fmla="*/ 534 h 617"/>
              <a:gd name="T22" fmla="*/ 407 w 407"/>
              <a:gd name="T23" fmla="*/ 523 h 617"/>
              <a:gd name="T24" fmla="*/ 407 w 407"/>
              <a:gd name="T25" fmla="*/ 389 h 617"/>
              <a:gd name="T26" fmla="*/ 405 w 407"/>
              <a:gd name="T27" fmla="*/ 368 h 617"/>
              <a:gd name="T28" fmla="*/ 395 w 407"/>
              <a:gd name="T29" fmla="*/ 348 h 617"/>
              <a:gd name="T30" fmla="*/ 351 w 407"/>
              <a:gd name="T31" fmla="*/ 306 h 617"/>
              <a:gd name="T32" fmla="*/ 351 w 407"/>
              <a:gd name="T33" fmla="*/ 228 h 617"/>
              <a:gd name="T34" fmla="*/ 339 w 407"/>
              <a:gd name="T35" fmla="*/ 172 h 617"/>
              <a:gd name="T36" fmla="*/ 316 w 407"/>
              <a:gd name="T37" fmla="*/ 118 h 617"/>
              <a:gd name="T38" fmla="*/ 287 w 407"/>
              <a:gd name="T39" fmla="*/ 70 h 617"/>
              <a:gd name="T40" fmla="*/ 246 w 407"/>
              <a:gd name="T41" fmla="*/ 27 h 617"/>
              <a:gd name="T42" fmla="*/ 211 w 407"/>
              <a:gd name="T43" fmla="*/ 0 h 617"/>
              <a:gd name="T44" fmla="*/ 194 w 407"/>
              <a:gd name="T45" fmla="*/ 2 h 617"/>
              <a:gd name="T46" fmla="*/ 149 w 407"/>
              <a:gd name="T47" fmla="*/ 41 h 617"/>
              <a:gd name="T48" fmla="*/ 113 w 407"/>
              <a:gd name="T49" fmla="*/ 85 h 617"/>
              <a:gd name="T50" fmla="*/ 86 w 407"/>
              <a:gd name="T51" fmla="*/ 135 h 617"/>
              <a:gd name="T52" fmla="*/ 66 w 407"/>
              <a:gd name="T53" fmla="*/ 190 h 617"/>
              <a:gd name="T54" fmla="*/ 59 w 407"/>
              <a:gd name="T55" fmla="*/ 250 h 617"/>
              <a:gd name="T56" fmla="*/ 24 w 407"/>
              <a:gd name="T57" fmla="*/ 337 h 617"/>
              <a:gd name="T58" fmla="*/ 10 w 407"/>
              <a:gd name="T59" fmla="*/ 354 h 617"/>
              <a:gd name="T60" fmla="*/ 2 w 407"/>
              <a:gd name="T61" fmla="*/ 375 h 617"/>
              <a:gd name="T62" fmla="*/ 0 w 407"/>
              <a:gd name="T63" fmla="*/ 513 h 617"/>
              <a:gd name="T64" fmla="*/ 256 w 407"/>
              <a:gd name="T65" fmla="*/ 224 h 617"/>
              <a:gd name="T66" fmla="*/ 252 w 407"/>
              <a:gd name="T67" fmla="*/ 244 h 617"/>
              <a:gd name="T68" fmla="*/ 233 w 407"/>
              <a:gd name="T69" fmla="*/ 267 h 617"/>
              <a:gd name="T70" fmla="*/ 209 w 407"/>
              <a:gd name="T71" fmla="*/ 275 h 617"/>
              <a:gd name="T72" fmla="*/ 196 w 407"/>
              <a:gd name="T73" fmla="*/ 275 h 617"/>
              <a:gd name="T74" fmla="*/ 169 w 407"/>
              <a:gd name="T75" fmla="*/ 259 h 617"/>
              <a:gd name="T76" fmla="*/ 155 w 407"/>
              <a:gd name="T77" fmla="*/ 234 h 617"/>
              <a:gd name="T78" fmla="*/ 155 w 407"/>
              <a:gd name="T79" fmla="*/ 219 h 617"/>
              <a:gd name="T80" fmla="*/ 163 w 407"/>
              <a:gd name="T81" fmla="*/ 195 h 617"/>
              <a:gd name="T82" fmla="*/ 186 w 407"/>
              <a:gd name="T83" fmla="*/ 178 h 617"/>
              <a:gd name="T84" fmla="*/ 206 w 407"/>
              <a:gd name="T85" fmla="*/ 174 h 617"/>
              <a:gd name="T86" fmla="*/ 225 w 407"/>
              <a:gd name="T87" fmla="*/ 178 h 617"/>
              <a:gd name="T88" fmla="*/ 248 w 407"/>
              <a:gd name="T89" fmla="*/ 195 h 617"/>
              <a:gd name="T90" fmla="*/ 256 w 407"/>
              <a:gd name="T91" fmla="*/ 219 h 617"/>
              <a:gd name="T92" fmla="*/ 171 w 407"/>
              <a:gd name="T93" fmla="*/ 58 h 617"/>
              <a:gd name="T94" fmla="*/ 206 w 407"/>
              <a:gd name="T95" fmla="*/ 27 h 617"/>
              <a:gd name="T96" fmla="*/ 239 w 407"/>
              <a:gd name="T97" fmla="*/ 58 h 617"/>
              <a:gd name="T98" fmla="*/ 144 w 407"/>
              <a:gd name="T99" fmla="*/ 93 h 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407" h="617">
                <a:moveTo>
                  <a:pt x="2" y="523"/>
                </a:moveTo>
                <a:lnTo>
                  <a:pt x="4" y="528"/>
                </a:lnTo>
                <a:lnTo>
                  <a:pt x="8" y="530"/>
                </a:lnTo>
                <a:lnTo>
                  <a:pt x="10" y="532"/>
                </a:lnTo>
                <a:lnTo>
                  <a:pt x="14" y="534"/>
                </a:lnTo>
                <a:lnTo>
                  <a:pt x="18" y="534"/>
                </a:lnTo>
                <a:lnTo>
                  <a:pt x="20" y="534"/>
                </a:lnTo>
                <a:lnTo>
                  <a:pt x="22" y="534"/>
                </a:lnTo>
                <a:lnTo>
                  <a:pt x="26" y="534"/>
                </a:lnTo>
                <a:lnTo>
                  <a:pt x="28" y="534"/>
                </a:lnTo>
                <a:lnTo>
                  <a:pt x="33" y="534"/>
                </a:lnTo>
                <a:lnTo>
                  <a:pt x="37" y="530"/>
                </a:lnTo>
                <a:lnTo>
                  <a:pt x="103" y="488"/>
                </a:lnTo>
                <a:lnTo>
                  <a:pt x="109" y="482"/>
                </a:lnTo>
                <a:lnTo>
                  <a:pt x="184" y="606"/>
                </a:lnTo>
                <a:lnTo>
                  <a:pt x="190" y="610"/>
                </a:lnTo>
                <a:lnTo>
                  <a:pt x="194" y="616"/>
                </a:lnTo>
                <a:lnTo>
                  <a:pt x="200" y="617"/>
                </a:lnTo>
                <a:lnTo>
                  <a:pt x="206" y="617"/>
                </a:lnTo>
                <a:lnTo>
                  <a:pt x="211" y="617"/>
                </a:lnTo>
                <a:lnTo>
                  <a:pt x="217" y="616"/>
                </a:lnTo>
                <a:lnTo>
                  <a:pt x="221" y="610"/>
                </a:lnTo>
                <a:lnTo>
                  <a:pt x="227" y="606"/>
                </a:lnTo>
                <a:lnTo>
                  <a:pt x="300" y="482"/>
                </a:lnTo>
                <a:lnTo>
                  <a:pt x="308" y="488"/>
                </a:lnTo>
                <a:lnTo>
                  <a:pt x="374" y="532"/>
                </a:lnTo>
                <a:lnTo>
                  <a:pt x="378" y="534"/>
                </a:lnTo>
                <a:lnTo>
                  <a:pt x="382" y="534"/>
                </a:lnTo>
                <a:lnTo>
                  <a:pt x="386" y="536"/>
                </a:lnTo>
                <a:lnTo>
                  <a:pt x="389" y="536"/>
                </a:lnTo>
                <a:lnTo>
                  <a:pt x="393" y="536"/>
                </a:lnTo>
                <a:lnTo>
                  <a:pt x="395" y="534"/>
                </a:lnTo>
                <a:lnTo>
                  <a:pt x="399" y="534"/>
                </a:lnTo>
                <a:lnTo>
                  <a:pt x="401" y="530"/>
                </a:lnTo>
                <a:lnTo>
                  <a:pt x="405" y="528"/>
                </a:lnTo>
                <a:lnTo>
                  <a:pt x="407" y="523"/>
                </a:lnTo>
                <a:lnTo>
                  <a:pt x="407" y="519"/>
                </a:lnTo>
                <a:lnTo>
                  <a:pt x="407" y="513"/>
                </a:lnTo>
                <a:lnTo>
                  <a:pt x="407" y="389"/>
                </a:lnTo>
                <a:lnTo>
                  <a:pt x="407" y="381"/>
                </a:lnTo>
                <a:lnTo>
                  <a:pt x="407" y="375"/>
                </a:lnTo>
                <a:lnTo>
                  <a:pt x="405" y="368"/>
                </a:lnTo>
                <a:lnTo>
                  <a:pt x="401" y="360"/>
                </a:lnTo>
                <a:lnTo>
                  <a:pt x="399" y="354"/>
                </a:lnTo>
                <a:lnTo>
                  <a:pt x="395" y="348"/>
                </a:lnTo>
                <a:lnTo>
                  <a:pt x="391" y="343"/>
                </a:lnTo>
                <a:lnTo>
                  <a:pt x="386" y="337"/>
                </a:lnTo>
                <a:lnTo>
                  <a:pt x="351" y="306"/>
                </a:lnTo>
                <a:lnTo>
                  <a:pt x="353" y="269"/>
                </a:lnTo>
                <a:lnTo>
                  <a:pt x="353" y="250"/>
                </a:lnTo>
                <a:lnTo>
                  <a:pt x="351" y="228"/>
                </a:lnTo>
                <a:lnTo>
                  <a:pt x="347" y="209"/>
                </a:lnTo>
                <a:lnTo>
                  <a:pt x="345" y="190"/>
                </a:lnTo>
                <a:lnTo>
                  <a:pt x="339" y="172"/>
                </a:lnTo>
                <a:lnTo>
                  <a:pt x="333" y="153"/>
                </a:lnTo>
                <a:lnTo>
                  <a:pt x="326" y="135"/>
                </a:lnTo>
                <a:lnTo>
                  <a:pt x="316" y="118"/>
                </a:lnTo>
                <a:lnTo>
                  <a:pt x="308" y="101"/>
                </a:lnTo>
                <a:lnTo>
                  <a:pt x="297" y="85"/>
                </a:lnTo>
                <a:lnTo>
                  <a:pt x="287" y="70"/>
                </a:lnTo>
                <a:lnTo>
                  <a:pt x="273" y="54"/>
                </a:lnTo>
                <a:lnTo>
                  <a:pt x="262" y="41"/>
                </a:lnTo>
                <a:lnTo>
                  <a:pt x="246" y="27"/>
                </a:lnTo>
                <a:lnTo>
                  <a:pt x="233" y="15"/>
                </a:lnTo>
                <a:lnTo>
                  <a:pt x="217" y="2"/>
                </a:lnTo>
                <a:lnTo>
                  <a:pt x="211" y="0"/>
                </a:lnTo>
                <a:lnTo>
                  <a:pt x="206" y="0"/>
                </a:lnTo>
                <a:lnTo>
                  <a:pt x="200" y="0"/>
                </a:lnTo>
                <a:lnTo>
                  <a:pt x="194" y="2"/>
                </a:lnTo>
                <a:lnTo>
                  <a:pt x="179" y="15"/>
                </a:lnTo>
                <a:lnTo>
                  <a:pt x="163" y="27"/>
                </a:lnTo>
                <a:lnTo>
                  <a:pt x="149" y="41"/>
                </a:lnTo>
                <a:lnTo>
                  <a:pt x="136" y="54"/>
                </a:lnTo>
                <a:lnTo>
                  <a:pt x="124" y="70"/>
                </a:lnTo>
                <a:lnTo>
                  <a:pt x="113" y="85"/>
                </a:lnTo>
                <a:lnTo>
                  <a:pt x="103" y="101"/>
                </a:lnTo>
                <a:lnTo>
                  <a:pt x="93" y="118"/>
                </a:lnTo>
                <a:lnTo>
                  <a:pt x="86" y="135"/>
                </a:lnTo>
                <a:lnTo>
                  <a:pt x="78" y="153"/>
                </a:lnTo>
                <a:lnTo>
                  <a:pt x="72" y="172"/>
                </a:lnTo>
                <a:lnTo>
                  <a:pt x="66" y="190"/>
                </a:lnTo>
                <a:lnTo>
                  <a:pt x="62" y="209"/>
                </a:lnTo>
                <a:lnTo>
                  <a:pt x="60" y="228"/>
                </a:lnTo>
                <a:lnTo>
                  <a:pt x="59" y="250"/>
                </a:lnTo>
                <a:lnTo>
                  <a:pt x="59" y="269"/>
                </a:lnTo>
                <a:lnTo>
                  <a:pt x="59" y="306"/>
                </a:lnTo>
                <a:lnTo>
                  <a:pt x="24" y="337"/>
                </a:lnTo>
                <a:lnTo>
                  <a:pt x="20" y="343"/>
                </a:lnTo>
                <a:lnTo>
                  <a:pt x="14" y="348"/>
                </a:lnTo>
                <a:lnTo>
                  <a:pt x="10" y="354"/>
                </a:lnTo>
                <a:lnTo>
                  <a:pt x="8" y="360"/>
                </a:lnTo>
                <a:lnTo>
                  <a:pt x="4" y="368"/>
                </a:lnTo>
                <a:lnTo>
                  <a:pt x="2" y="375"/>
                </a:lnTo>
                <a:lnTo>
                  <a:pt x="2" y="381"/>
                </a:lnTo>
                <a:lnTo>
                  <a:pt x="0" y="389"/>
                </a:lnTo>
                <a:lnTo>
                  <a:pt x="0" y="513"/>
                </a:lnTo>
                <a:lnTo>
                  <a:pt x="2" y="519"/>
                </a:lnTo>
                <a:lnTo>
                  <a:pt x="2" y="523"/>
                </a:lnTo>
                <a:close/>
                <a:moveTo>
                  <a:pt x="256" y="224"/>
                </a:moveTo>
                <a:lnTo>
                  <a:pt x="256" y="230"/>
                </a:lnTo>
                <a:lnTo>
                  <a:pt x="256" y="234"/>
                </a:lnTo>
                <a:lnTo>
                  <a:pt x="252" y="244"/>
                </a:lnTo>
                <a:lnTo>
                  <a:pt x="248" y="254"/>
                </a:lnTo>
                <a:lnTo>
                  <a:pt x="240" y="259"/>
                </a:lnTo>
                <a:lnTo>
                  <a:pt x="233" y="267"/>
                </a:lnTo>
                <a:lnTo>
                  <a:pt x="225" y="271"/>
                </a:lnTo>
                <a:lnTo>
                  <a:pt x="215" y="275"/>
                </a:lnTo>
                <a:lnTo>
                  <a:pt x="209" y="275"/>
                </a:lnTo>
                <a:lnTo>
                  <a:pt x="206" y="275"/>
                </a:lnTo>
                <a:lnTo>
                  <a:pt x="200" y="275"/>
                </a:lnTo>
                <a:lnTo>
                  <a:pt x="196" y="275"/>
                </a:lnTo>
                <a:lnTo>
                  <a:pt x="186" y="271"/>
                </a:lnTo>
                <a:lnTo>
                  <a:pt x="177" y="267"/>
                </a:lnTo>
                <a:lnTo>
                  <a:pt x="169" y="259"/>
                </a:lnTo>
                <a:lnTo>
                  <a:pt x="163" y="254"/>
                </a:lnTo>
                <a:lnTo>
                  <a:pt x="157" y="244"/>
                </a:lnTo>
                <a:lnTo>
                  <a:pt x="155" y="234"/>
                </a:lnTo>
                <a:lnTo>
                  <a:pt x="155" y="230"/>
                </a:lnTo>
                <a:lnTo>
                  <a:pt x="155" y="224"/>
                </a:lnTo>
                <a:lnTo>
                  <a:pt x="155" y="219"/>
                </a:lnTo>
                <a:lnTo>
                  <a:pt x="155" y="215"/>
                </a:lnTo>
                <a:lnTo>
                  <a:pt x="157" y="205"/>
                </a:lnTo>
                <a:lnTo>
                  <a:pt x="163" y="195"/>
                </a:lnTo>
                <a:lnTo>
                  <a:pt x="169" y="190"/>
                </a:lnTo>
                <a:lnTo>
                  <a:pt x="177" y="182"/>
                </a:lnTo>
                <a:lnTo>
                  <a:pt x="186" y="178"/>
                </a:lnTo>
                <a:lnTo>
                  <a:pt x="196" y="174"/>
                </a:lnTo>
                <a:lnTo>
                  <a:pt x="200" y="174"/>
                </a:lnTo>
                <a:lnTo>
                  <a:pt x="206" y="174"/>
                </a:lnTo>
                <a:lnTo>
                  <a:pt x="209" y="174"/>
                </a:lnTo>
                <a:lnTo>
                  <a:pt x="215" y="174"/>
                </a:lnTo>
                <a:lnTo>
                  <a:pt x="225" y="178"/>
                </a:lnTo>
                <a:lnTo>
                  <a:pt x="233" y="182"/>
                </a:lnTo>
                <a:lnTo>
                  <a:pt x="240" y="190"/>
                </a:lnTo>
                <a:lnTo>
                  <a:pt x="248" y="195"/>
                </a:lnTo>
                <a:lnTo>
                  <a:pt x="252" y="205"/>
                </a:lnTo>
                <a:lnTo>
                  <a:pt x="256" y="215"/>
                </a:lnTo>
                <a:lnTo>
                  <a:pt x="256" y="219"/>
                </a:lnTo>
                <a:lnTo>
                  <a:pt x="256" y="224"/>
                </a:lnTo>
                <a:close/>
                <a:moveTo>
                  <a:pt x="157" y="75"/>
                </a:moveTo>
                <a:lnTo>
                  <a:pt x="171" y="58"/>
                </a:lnTo>
                <a:lnTo>
                  <a:pt x="188" y="43"/>
                </a:lnTo>
                <a:lnTo>
                  <a:pt x="196" y="35"/>
                </a:lnTo>
                <a:lnTo>
                  <a:pt x="206" y="27"/>
                </a:lnTo>
                <a:lnTo>
                  <a:pt x="213" y="35"/>
                </a:lnTo>
                <a:lnTo>
                  <a:pt x="223" y="43"/>
                </a:lnTo>
                <a:lnTo>
                  <a:pt x="239" y="58"/>
                </a:lnTo>
                <a:lnTo>
                  <a:pt x="254" y="75"/>
                </a:lnTo>
                <a:lnTo>
                  <a:pt x="268" y="93"/>
                </a:lnTo>
                <a:lnTo>
                  <a:pt x="144" y="93"/>
                </a:lnTo>
                <a:lnTo>
                  <a:pt x="157" y="7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pPr algn="r"/>
            <a:endParaRPr lang="en-US" sz="900"/>
          </a:p>
        </p:txBody>
      </p:sp>
      <p:sp>
        <p:nvSpPr>
          <p:cNvPr id="136" name="Freeform 37"/>
          <p:cNvSpPr>
            <a:spLocks noEditPoints="1"/>
          </p:cNvSpPr>
          <p:nvPr/>
        </p:nvSpPr>
        <p:spPr bwMode="auto">
          <a:xfrm>
            <a:off x="797809" y="523586"/>
            <a:ext cx="407881" cy="387421"/>
          </a:xfrm>
          <a:custGeom>
            <a:avLst/>
            <a:gdLst>
              <a:gd name="T0" fmla="*/ 525 w 618"/>
              <a:gd name="T1" fmla="*/ 587 h 587"/>
              <a:gd name="T2" fmla="*/ 511 w 618"/>
              <a:gd name="T3" fmla="*/ 477 h 587"/>
              <a:gd name="T4" fmla="*/ 519 w 618"/>
              <a:gd name="T5" fmla="*/ 475 h 587"/>
              <a:gd name="T6" fmla="*/ 525 w 618"/>
              <a:gd name="T7" fmla="*/ 471 h 587"/>
              <a:gd name="T8" fmla="*/ 529 w 618"/>
              <a:gd name="T9" fmla="*/ 463 h 587"/>
              <a:gd name="T10" fmla="*/ 529 w 618"/>
              <a:gd name="T11" fmla="*/ 78 h 587"/>
              <a:gd name="T12" fmla="*/ 525 w 618"/>
              <a:gd name="T13" fmla="*/ 58 h 587"/>
              <a:gd name="T14" fmla="*/ 515 w 618"/>
              <a:gd name="T15" fmla="*/ 43 h 587"/>
              <a:gd name="T16" fmla="*/ 500 w 618"/>
              <a:gd name="T17" fmla="*/ 31 h 587"/>
              <a:gd name="T18" fmla="*/ 480 w 618"/>
              <a:gd name="T19" fmla="*/ 28 h 587"/>
              <a:gd name="T20" fmla="*/ 246 w 618"/>
              <a:gd name="T21" fmla="*/ 28 h 587"/>
              <a:gd name="T22" fmla="*/ 122 w 618"/>
              <a:gd name="T23" fmla="*/ 29 h 587"/>
              <a:gd name="T24" fmla="*/ 107 w 618"/>
              <a:gd name="T25" fmla="*/ 39 h 587"/>
              <a:gd name="T26" fmla="*/ 95 w 618"/>
              <a:gd name="T27" fmla="*/ 55 h 587"/>
              <a:gd name="T28" fmla="*/ 89 w 618"/>
              <a:gd name="T29" fmla="*/ 72 h 587"/>
              <a:gd name="T30" fmla="*/ 89 w 618"/>
              <a:gd name="T31" fmla="*/ 461 h 587"/>
              <a:gd name="T32" fmla="*/ 91 w 618"/>
              <a:gd name="T33" fmla="*/ 469 h 587"/>
              <a:gd name="T34" fmla="*/ 97 w 618"/>
              <a:gd name="T35" fmla="*/ 475 h 587"/>
              <a:gd name="T36" fmla="*/ 103 w 618"/>
              <a:gd name="T37" fmla="*/ 477 h 587"/>
              <a:gd name="T38" fmla="*/ 0 w 618"/>
              <a:gd name="T39" fmla="*/ 587 h 587"/>
              <a:gd name="T40" fmla="*/ 205 w 618"/>
              <a:gd name="T41" fmla="*/ 420 h 587"/>
              <a:gd name="T42" fmla="*/ 202 w 618"/>
              <a:gd name="T43" fmla="*/ 432 h 587"/>
              <a:gd name="T44" fmla="*/ 194 w 618"/>
              <a:gd name="T45" fmla="*/ 440 h 587"/>
              <a:gd name="T46" fmla="*/ 182 w 618"/>
              <a:gd name="T47" fmla="*/ 446 h 587"/>
              <a:gd name="T48" fmla="*/ 171 w 618"/>
              <a:gd name="T49" fmla="*/ 446 h 587"/>
              <a:gd name="T50" fmla="*/ 159 w 618"/>
              <a:gd name="T51" fmla="*/ 440 h 587"/>
              <a:gd name="T52" fmla="*/ 151 w 618"/>
              <a:gd name="T53" fmla="*/ 432 h 587"/>
              <a:gd name="T54" fmla="*/ 147 w 618"/>
              <a:gd name="T55" fmla="*/ 420 h 587"/>
              <a:gd name="T56" fmla="*/ 147 w 618"/>
              <a:gd name="T57" fmla="*/ 409 h 587"/>
              <a:gd name="T58" fmla="*/ 151 w 618"/>
              <a:gd name="T59" fmla="*/ 399 h 587"/>
              <a:gd name="T60" fmla="*/ 159 w 618"/>
              <a:gd name="T61" fmla="*/ 390 h 587"/>
              <a:gd name="T62" fmla="*/ 171 w 618"/>
              <a:gd name="T63" fmla="*/ 386 h 587"/>
              <a:gd name="T64" fmla="*/ 182 w 618"/>
              <a:gd name="T65" fmla="*/ 386 h 587"/>
              <a:gd name="T66" fmla="*/ 194 w 618"/>
              <a:gd name="T67" fmla="*/ 390 h 587"/>
              <a:gd name="T68" fmla="*/ 202 w 618"/>
              <a:gd name="T69" fmla="*/ 399 h 587"/>
              <a:gd name="T70" fmla="*/ 205 w 618"/>
              <a:gd name="T71" fmla="*/ 409 h 587"/>
              <a:gd name="T72" fmla="*/ 472 w 618"/>
              <a:gd name="T73" fmla="*/ 420 h 587"/>
              <a:gd name="T74" fmla="*/ 469 w 618"/>
              <a:gd name="T75" fmla="*/ 432 h 587"/>
              <a:gd name="T76" fmla="*/ 461 w 618"/>
              <a:gd name="T77" fmla="*/ 440 h 587"/>
              <a:gd name="T78" fmla="*/ 449 w 618"/>
              <a:gd name="T79" fmla="*/ 446 h 587"/>
              <a:gd name="T80" fmla="*/ 438 w 618"/>
              <a:gd name="T81" fmla="*/ 446 h 587"/>
              <a:gd name="T82" fmla="*/ 426 w 618"/>
              <a:gd name="T83" fmla="*/ 440 h 587"/>
              <a:gd name="T84" fmla="*/ 418 w 618"/>
              <a:gd name="T85" fmla="*/ 432 h 587"/>
              <a:gd name="T86" fmla="*/ 414 w 618"/>
              <a:gd name="T87" fmla="*/ 420 h 587"/>
              <a:gd name="T88" fmla="*/ 414 w 618"/>
              <a:gd name="T89" fmla="*/ 409 h 587"/>
              <a:gd name="T90" fmla="*/ 418 w 618"/>
              <a:gd name="T91" fmla="*/ 399 h 587"/>
              <a:gd name="T92" fmla="*/ 426 w 618"/>
              <a:gd name="T93" fmla="*/ 390 h 587"/>
              <a:gd name="T94" fmla="*/ 438 w 618"/>
              <a:gd name="T95" fmla="*/ 386 h 587"/>
              <a:gd name="T96" fmla="*/ 449 w 618"/>
              <a:gd name="T97" fmla="*/ 386 h 587"/>
              <a:gd name="T98" fmla="*/ 461 w 618"/>
              <a:gd name="T99" fmla="*/ 390 h 587"/>
              <a:gd name="T100" fmla="*/ 469 w 618"/>
              <a:gd name="T101" fmla="*/ 399 h 587"/>
              <a:gd name="T102" fmla="*/ 472 w 618"/>
              <a:gd name="T103" fmla="*/ 409 h 587"/>
              <a:gd name="T104" fmla="*/ 143 w 618"/>
              <a:gd name="T105" fmla="*/ 289 h 587"/>
              <a:gd name="T106" fmla="*/ 138 w 618"/>
              <a:gd name="T107" fmla="*/ 283 h 587"/>
              <a:gd name="T108" fmla="*/ 138 w 618"/>
              <a:gd name="T109" fmla="*/ 86 h 587"/>
              <a:gd name="T110" fmla="*/ 142 w 618"/>
              <a:gd name="T111" fmla="*/ 80 h 587"/>
              <a:gd name="T112" fmla="*/ 471 w 618"/>
              <a:gd name="T113" fmla="*/ 78 h 587"/>
              <a:gd name="T114" fmla="*/ 478 w 618"/>
              <a:gd name="T115" fmla="*/ 82 h 587"/>
              <a:gd name="T116" fmla="*/ 480 w 618"/>
              <a:gd name="T117" fmla="*/ 88 h 587"/>
              <a:gd name="T118" fmla="*/ 478 w 618"/>
              <a:gd name="T119" fmla="*/ 285 h 587"/>
              <a:gd name="T120" fmla="*/ 472 w 618"/>
              <a:gd name="T121" fmla="*/ 289 h 587"/>
              <a:gd name="T122" fmla="*/ 143 w 618"/>
              <a:gd name="T123" fmla="*/ 289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18" h="587">
                <a:moveTo>
                  <a:pt x="93" y="587"/>
                </a:moveTo>
                <a:lnTo>
                  <a:pt x="203" y="479"/>
                </a:lnTo>
                <a:lnTo>
                  <a:pt x="413" y="479"/>
                </a:lnTo>
                <a:lnTo>
                  <a:pt x="525" y="587"/>
                </a:lnTo>
                <a:lnTo>
                  <a:pt x="618" y="587"/>
                </a:lnTo>
                <a:lnTo>
                  <a:pt x="474" y="479"/>
                </a:lnTo>
                <a:lnTo>
                  <a:pt x="509" y="479"/>
                </a:lnTo>
                <a:lnTo>
                  <a:pt x="511" y="477"/>
                </a:lnTo>
                <a:lnTo>
                  <a:pt x="513" y="477"/>
                </a:lnTo>
                <a:lnTo>
                  <a:pt x="515" y="477"/>
                </a:lnTo>
                <a:lnTo>
                  <a:pt x="517" y="477"/>
                </a:lnTo>
                <a:lnTo>
                  <a:pt x="519" y="475"/>
                </a:lnTo>
                <a:lnTo>
                  <a:pt x="521" y="475"/>
                </a:lnTo>
                <a:lnTo>
                  <a:pt x="523" y="473"/>
                </a:lnTo>
                <a:lnTo>
                  <a:pt x="523" y="473"/>
                </a:lnTo>
                <a:lnTo>
                  <a:pt x="525" y="471"/>
                </a:lnTo>
                <a:lnTo>
                  <a:pt x="527" y="469"/>
                </a:lnTo>
                <a:lnTo>
                  <a:pt x="527" y="467"/>
                </a:lnTo>
                <a:lnTo>
                  <a:pt x="529" y="465"/>
                </a:lnTo>
                <a:lnTo>
                  <a:pt x="529" y="463"/>
                </a:lnTo>
                <a:lnTo>
                  <a:pt x="529" y="461"/>
                </a:lnTo>
                <a:lnTo>
                  <a:pt x="529" y="459"/>
                </a:lnTo>
                <a:lnTo>
                  <a:pt x="529" y="457"/>
                </a:lnTo>
                <a:lnTo>
                  <a:pt x="529" y="78"/>
                </a:lnTo>
                <a:lnTo>
                  <a:pt x="529" y="72"/>
                </a:lnTo>
                <a:lnTo>
                  <a:pt x="529" y="68"/>
                </a:lnTo>
                <a:lnTo>
                  <a:pt x="527" y="62"/>
                </a:lnTo>
                <a:lnTo>
                  <a:pt x="525" y="58"/>
                </a:lnTo>
                <a:lnTo>
                  <a:pt x="523" y="55"/>
                </a:lnTo>
                <a:lnTo>
                  <a:pt x="521" y="49"/>
                </a:lnTo>
                <a:lnTo>
                  <a:pt x="519" y="47"/>
                </a:lnTo>
                <a:lnTo>
                  <a:pt x="515" y="43"/>
                </a:lnTo>
                <a:lnTo>
                  <a:pt x="511" y="39"/>
                </a:lnTo>
                <a:lnTo>
                  <a:pt x="507" y="37"/>
                </a:lnTo>
                <a:lnTo>
                  <a:pt x="503" y="33"/>
                </a:lnTo>
                <a:lnTo>
                  <a:pt x="500" y="31"/>
                </a:lnTo>
                <a:lnTo>
                  <a:pt x="496" y="29"/>
                </a:lnTo>
                <a:lnTo>
                  <a:pt x="490" y="29"/>
                </a:lnTo>
                <a:lnTo>
                  <a:pt x="486" y="28"/>
                </a:lnTo>
                <a:lnTo>
                  <a:pt x="480" y="28"/>
                </a:lnTo>
                <a:lnTo>
                  <a:pt x="372" y="28"/>
                </a:lnTo>
                <a:lnTo>
                  <a:pt x="372" y="0"/>
                </a:lnTo>
                <a:lnTo>
                  <a:pt x="246" y="0"/>
                </a:lnTo>
                <a:lnTo>
                  <a:pt x="246" y="28"/>
                </a:lnTo>
                <a:lnTo>
                  <a:pt x="138" y="28"/>
                </a:lnTo>
                <a:lnTo>
                  <a:pt x="132" y="28"/>
                </a:lnTo>
                <a:lnTo>
                  <a:pt x="128" y="29"/>
                </a:lnTo>
                <a:lnTo>
                  <a:pt x="122" y="29"/>
                </a:lnTo>
                <a:lnTo>
                  <a:pt x="118" y="31"/>
                </a:lnTo>
                <a:lnTo>
                  <a:pt x="114" y="33"/>
                </a:lnTo>
                <a:lnTo>
                  <a:pt x="111" y="37"/>
                </a:lnTo>
                <a:lnTo>
                  <a:pt x="107" y="39"/>
                </a:lnTo>
                <a:lnTo>
                  <a:pt x="103" y="43"/>
                </a:lnTo>
                <a:lnTo>
                  <a:pt x="99" y="47"/>
                </a:lnTo>
                <a:lnTo>
                  <a:pt x="97" y="49"/>
                </a:lnTo>
                <a:lnTo>
                  <a:pt x="95" y="55"/>
                </a:lnTo>
                <a:lnTo>
                  <a:pt x="91" y="58"/>
                </a:lnTo>
                <a:lnTo>
                  <a:pt x="91" y="62"/>
                </a:lnTo>
                <a:lnTo>
                  <a:pt x="89" y="68"/>
                </a:lnTo>
                <a:lnTo>
                  <a:pt x="89" y="72"/>
                </a:lnTo>
                <a:lnTo>
                  <a:pt x="87" y="78"/>
                </a:lnTo>
                <a:lnTo>
                  <a:pt x="87" y="457"/>
                </a:lnTo>
                <a:lnTo>
                  <a:pt x="87" y="459"/>
                </a:lnTo>
                <a:lnTo>
                  <a:pt x="89" y="461"/>
                </a:lnTo>
                <a:lnTo>
                  <a:pt x="89" y="463"/>
                </a:lnTo>
                <a:lnTo>
                  <a:pt x="89" y="465"/>
                </a:lnTo>
                <a:lnTo>
                  <a:pt x="91" y="467"/>
                </a:lnTo>
                <a:lnTo>
                  <a:pt x="91" y="469"/>
                </a:lnTo>
                <a:lnTo>
                  <a:pt x="93" y="471"/>
                </a:lnTo>
                <a:lnTo>
                  <a:pt x="93" y="473"/>
                </a:lnTo>
                <a:lnTo>
                  <a:pt x="95" y="473"/>
                </a:lnTo>
                <a:lnTo>
                  <a:pt x="97" y="475"/>
                </a:lnTo>
                <a:lnTo>
                  <a:pt x="99" y="475"/>
                </a:lnTo>
                <a:lnTo>
                  <a:pt x="101" y="477"/>
                </a:lnTo>
                <a:lnTo>
                  <a:pt x="103" y="477"/>
                </a:lnTo>
                <a:lnTo>
                  <a:pt x="103" y="477"/>
                </a:lnTo>
                <a:lnTo>
                  <a:pt x="107" y="477"/>
                </a:lnTo>
                <a:lnTo>
                  <a:pt x="109" y="479"/>
                </a:lnTo>
                <a:lnTo>
                  <a:pt x="143" y="479"/>
                </a:lnTo>
                <a:lnTo>
                  <a:pt x="0" y="587"/>
                </a:lnTo>
                <a:lnTo>
                  <a:pt x="93" y="587"/>
                </a:lnTo>
                <a:close/>
                <a:moveTo>
                  <a:pt x="205" y="415"/>
                </a:moveTo>
                <a:lnTo>
                  <a:pt x="205" y="419"/>
                </a:lnTo>
                <a:lnTo>
                  <a:pt x="205" y="420"/>
                </a:lnTo>
                <a:lnTo>
                  <a:pt x="205" y="424"/>
                </a:lnTo>
                <a:lnTo>
                  <a:pt x="203" y="426"/>
                </a:lnTo>
                <a:lnTo>
                  <a:pt x="203" y="430"/>
                </a:lnTo>
                <a:lnTo>
                  <a:pt x="202" y="432"/>
                </a:lnTo>
                <a:lnTo>
                  <a:pt x="200" y="434"/>
                </a:lnTo>
                <a:lnTo>
                  <a:pt x="198" y="436"/>
                </a:lnTo>
                <a:lnTo>
                  <a:pt x="196" y="438"/>
                </a:lnTo>
                <a:lnTo>
                  <a:pt x="194" y="440"/>
                </a:lnTo>
                <a:lnTo>
                  <a:pt x="190" y="442"/>
                </a:lnTo>
                <a:lnTo>
                  <a:pt x="188" y="444"/>
                </a:lnTo>
                <a:lnTo>
                  <a:pt x="186" y="444"/>
                </a:lnTo>
                <a:lnTo>
                  <a:pt x="182" y="446"/>
                </a:lnTo>
                <a:lnTo>
                  <a:pt x="180" y="446"/>
                </a:lnTo>
                <a:lnTo>
                  <a:pt x="176" y="446"/>
                </a:lnTo>
                <a:lnTo>
                  <a:pt x="173" y="446"/>
                </a:lnTo>
                <a:lnTo>
                  <a:pt x="171" y="446"/>
                </a:lnTo>
                <a:lnTo>
                  <a:pt x="167" y="444"/>
                </a:lnTo>
                <a:lnTo>
                  <a:pt x="165" y="444"/>
                </a:lnTo>
                <a:lnTo>
                  <a:pt x="161" y="442"/>
                </a:lnTo>
                <a:lnTo>
                  <a:pt x="159" y="440"/>
                </a:lnTo>
                <a:lnTo>
                  <a:pt x="157" y="438"/>
                </a:lnTo>
                <a:lnTo>
                  <a:pt x="155" y="436"/>
                </a:lnTo>
                <a:lnTo>
                  <a:pt x="153" y="434"/>
                </a:lnTo>
                <a:lnTo>
                  <a:pt x="151" y="432"/>
                </a:lnTo>
                <a:lnTo>
                  <a:pt x="149" y="430"/>
                </a:lnTo>
                <a:lnTo>
                  <a:pt x="147" y="426"/>
                </a:lnTo>
                <a:lnTo>
                  <a:pt x="147" y="424"/>
                </a:lnTo>
                <a:lnTo>
                  <a:pt x="147" y="420"/>
                </a:lnTo>
                <a:lnTo>
                  <a:pt x="145" y="419"/>
                </a:lnTo>
                <a:lnTo>
                  <a:pt x="145" y="415"/>
                </a:lnTo>
                <a:lnTo>
                  <a:pt x="145" y="413"/>
                </a:lnTo>
                <a:lnTo>
                  <a:pt x="147" y="409"/>
                </a:lnTo>
                <a:lnTo>
                  <a:pt x="147" y="407"/>
                </a:lnTo>
                <a:lnTo>
                  <a:pt x="147" y="403"/>
                </a:lnTo>
                <a:lnTo>
                  <a:pt x="149" y="401"/>
                </a:lnTo>
                <a:lnTo>
                  <a:pt x="151" y="399"/>
                </a:lnTo>
                <a:lnTo>
                  <a:pt x="153" y="395"/>
                </a:lnTo>
                <a:lnTo>
                  <a:pt x="155" y="393"/>
                </a:lnTo>
                <a:lnTo>
                  <a:pt x="157" y="391"/>
                </a:lnTo>
                <a:lnTo>
                  <a:pt x="159" y="390"/>
                </a:lnTo>
                <a:lnTo>
                  <a:pt x="161" y="390"/>
                </a:lnTo>
                <a:lnTo>
                  <a:pt x="165" y="388"/>
                </a:lnTo>
                <a:lnTo>
                  <a:pt x="167" y="386"/>
                </a:lnTo>
                <a:lnTo>
                  <a:pt x="171" y="386"/>
                </a:lnTo>
                <a:lnTo>
                  <a:pt x="173" y="386"/>
                </a:lnTo>
                <a:lnTo>
                  <a:pt x="176" y="386"/>
                </a:lnTo>
                <a:lnTo>
                  <a:pt x="180" y="386"/>
                </a:lnTo>
                <a:lnTo>
                  <a:pt x="182" y="386"/>
                </a:lnTo>
                <a:lnTo>
                  <a:pt x="186" y="386"/>
                </a:lnTo>
                <a:lnTo>
                  <a:pt x="188" y="388"/>
                </a:lnTo>
                <a:lnTo>
                  <a:pt x="190" y="390"/>
                </a:lnTo>
                <a:lnTo>
                  <a:pt x="194" y="390"/>
                </a:lnTo>
                <a:lnTo>
                  <a:pt x="196" y="391"/>
                </a:lnTo>
                <a:lnTo>
                  <a:pt x="198" y="393"/>
                </a:lnTo>
                <a:lnTo>
                  <a:pt x="200" y="395"/>
                </a:lnTo>
                <a:lnTo>
                  <a:pt x="202" y="399"/>
                </a:lnTo>
                <a:lnTo>
                  <a:pt x="203" y="401"/>
                </a:lnTo>
                <a:lnTo>
                  <a:pt x="203" y="403"/>
                </a:lnTo>
                <a:lnTo>
                  <a:pt x="205" y="407"/>
                </a:lnTo>
                <a:lnTo>
                  <a:pt x="205" y="409"/>
                </a:lnTo>
                <a:lnTo>
                  <a:pt x="205" y="413"/>
                </a:lnTo>
                <a:lnTo>
                  <a:pt x="205" y="415"/>
                </a:lnTo>
                <a:close/>
                <a:moveTo>
                  <a:pt x="474" y="419"/>
                </a:moveTo>
                <a:lnTo>
                  <a:pt x="472" y="420"/>
                </a:lnTo>
                <a:lnTo>
                  <a:pt x="472" y="424"/>
                </a:lnTo>
                <a:lnTo>
                  <a:pt x="471" y="426"/>
                </a:lnTo>
                <a:lnTo>
                  <a:pt x="471" y="430"/>
                </a:lnTo>
                <a:lnTo>
                  <a:pt x="469" y="432"/>
                </a:lnTo>
                <a:lnTo>
                  <a:pt x="467" y="434"/>
                </a:lnTo>
                <a:lnTo>
                  <a:pt x="465" y="436"/>
                </a:lnTo>
                <a:lnTo>
                  <a:pt x="463" y="438"/>
                </a:lnTo>
                <a:lnTo>
                  <a:pt x="461" y="440"/>
                </a:lnTo>
                <a:lnTo>
                  <a:pt x="459" y="442"/>
                </a:lnTo>
                <a:lnTo>
                  <a:pt x="455" y="444"/>
                </a:lnTo>
                <a:lnTo>
                  <a:pt x="453" y="444"/>
                </a:lnTo>
                <a:lnTo>
                  <a:pt x="449" y="446"/>
                </a:lnTo>
                <a:lnTo>
                  <a:pt x="447" y="446"/>
                </a:lnTo>
                <a:lnTo>
                  <a:pt x="443" y="446"/>
                </a:lnTo>
                <a:lnTo>
                  <a:pt x="440" y="446"/>
                </a:lnTo>
                <a:lnTo>
                  <a:pt x="438" y="446"/>
                </a:lnTo>
                <a:lnTo>
                  <a:pt x="434" y="444"/>
                </a:lnTo>
                <a:lnTo>
                  <a:pt x="432" y="444"/>
                </a:lnTo>
                <a:lnTo>
                  <a:pt x="430" y="442"/>
                </a:lnTo>
                <a:lnTo>
                  <a:pt x="426" y="440"/>
                </a:lnTo>
                <a:lnTo>
                  <a:pt x="424" y="438"/>
                </a:lnTo>
                <a:lnTo>
                  <a:pt x="422" y="436"/>
                </a:lnTo>
                <a:lnTo>
                  <a:pt x="420" y="434"/>
                </a:lnTo>
                <a:lnTo>
                  <a:pt x="418" y="432"/>
                </a:lnTo>
                <a:lnTo>
                  <a:pt x="416" y="430"/>
                </a:lnTo>
                <a:lnTo>
                  <a:pt x="416" y="426"/>
                </a:lnTo>
                <a:lnTo>
                  <a:pt x="414" y="424"/>
                </a:lnTo>
                <a:lnTo>
                  <a:pt x="414" y="420"/>
                </a:lnTo>
                <a:lnTo>
                  <a:pt x="413" y="419"/>
                </a:lnTo>
                <a:lnTo>
                  <a:pt x="413" y="415"/>
                </a:lnTo>
                <a:lnTo>
                  <a:pt x="413" y="413"/>
                </a:lnTo>
                <a:lnTo>
                  <a:pt x="414" y="409"/>
                </a:lnTo>
                <a:lnTo>
                  <a:pt x="414" y="407"/>
                </a:lnTo>
                <a:lnTo>
                  <a:pt x="416" y="403"/>
                </a:lnTo>
                <a:lnTo>
                  <a:pt x="416" y="401"/>
                </a:lnTo>
                <a:lnTo>
                  <a:pt x="418" y="399"/>
                </a:lnTo>
                <a:lnTo>
                  <a:pt x="420" y="395"/>
                </a:lnTo>
                <a:lnTo>
                  <a:pt x="422" y="393"/>
                </a:lnTo>
                <a:lnTo>
                  <a:pt x="424" y="391"/>
                </a:lnTo>
                <a:lnTo>
                  <a:pt x="426" y="390"/>
                </a:lnTo>
                <a:lnTo>
                  <a:pt x="430" y="390"/>
                </a:lnTo>
                <a:lnTo>
                  <a:pt x="432" y="388"/>
                </a:lnTo>
                <a:lnTo>
                  <a:pt x="434" y="386"/>
                </a:lnTo>
                <a:lnTo>
                  <a:pt x="438" y="386"/>
                </a:lnTo>
                <a:lnTo>
                  <a:pt x="440" y="386"/>
                </a:lnTo>
                <a:lnTo>
                  <a:pt x="443" y="386"/>
                </a:lnTo>
                <a:lnTo>
                  <a:pt x="447" y="386"/>
                </a:lnTo>
                <a:lnTo>
                  <a:pt x="449" y="386"/>
                </a:lnTo>
                <a:lnTo>
                  <a:pt x="453" y="386"/>
                </a:lnTo>
                <a:lnTo>
                  <a:pt x="455" y="388"/>
                </a:lnTo>
                <a:lnTo>
                  <a:pt x="459" y="390"/>
                </a:lnTo>
                <a:lnTo>
                  <a:pt x="461" y="390"/>
                </a:lnTo>
                <a:lnTo>
                  <a:pt x="463" y="391"/>
                </a:lnTo>
                <a:lnTo>
                  <a:pt x="465" y="393"/>
                </a:lnTo>
                <a:lnTo>
                  <a:pt x="467" y="395"/>
                </a:lnTo>
                <a:lnTo>
                  <a:pt x="469" y="399"/>
                </a:lnTo>
                <a:lnTo>
                  <a:pt x="471" y="401"/>
                </a:lnTo>
                <a:lnTo>
                  <a:pt x="471" y="403"/>
                </a:lnTo>
                <a:lnTo>
                  <a:pt x="472" y="407"/>
                </a:lnTo>
                <a:lnTo>
                  <a:pt x="472" y="409"/>
                </a:lnTo>
                <a:lnTo>
                  <a:pt x="474" y="413"/>
                </a:lnTo>
                <a:lnTo>
                  <a:pt x="474" y="415"/>
                </a:lnTo>
                <a:lnTo>
                  <a:pt x="474" y="419"/>
                </a:lnTo>
                <a:close/>
                <a:moveTo>
                  <a:pt x="143" y="289"/>
                </a:moveTo>
                <a:lnTo>
                  <a:pt x="142" y="287"/>
                </a:lnTo>
                <a:lnTo>
                  <a:pt x="140" y="287"/>
                </a:lnTo>
                <a:lnTo>
                  <a:pt x="140" y="285"/>
                </a:lnTo>
                <a:lnTo>
                  <a:pt x="138" y="283"/>
                </a:lnTo>
                <a:lnTo>
                  <a:pt x="138" y="281"/>
                </a:lnTo>
                <a:lnTo>
                  <a:pt x="138" y="279"/>
                </a:lnTo>
                <a:lnTo>
                  <a:pt x="138" y="88"/>
                </a:lnTo>
                <a:lnTo>
                  <a:pt x="138" y="86"/>
                </a:lnTo>
                <a:lnTo>
                  <a:pt x="138" y="84"/>
                </a:lnTo>
                <a:lnTo>
                  <a:pt x="140" y="84"/>
                </a:lnTo>
                <a:lnTo>
                  <a:pt x="140" y="82"/>
                </a:lnTo>
                <a:lnTo>
                  <a:pt x="142" y="80"/>
                </a:lnTo>
                <a:lnTo>
                  <a:pt x="143" y="80"/>
                </a:lnTo>
                <a:lnTo>
                  <a:pt x="145" y="78"/>
                </a:lnTo>
                <a:lnTo>
                  <a:pt x="147" y="78"/>
                </a:lnTo>
                <a:lnTo>
                  <a:pt x="471" y="78"/>
                </a:lnTo>
                <a:lnTo>
                  <a:pt x="472" y="78"/>
                </a:lnTo>
                <a:lnTo>
                  <a:pt x="474" y="80"/>
                </a:lnTo>
                <a:lnTo>
                  <a:pt x="476" y="80"/>
                </a:lnTo>
                <a:lnTo>
                  <a:pt x="478" y="82"/>
                </a:lnTo>
                <a:lnTo>
                  <a:pt x="478" y="84"/>
                </a:lnTo>
                <a:lnTo>
                  <a:pt x="480" y="84"/>
                </a:lnTo>
                <a:lnTo>
                  <a:pt x="480" y="86"/>
                </a:lnTo>
                <a:lnTo>
                  <a:pt x="480" y="88"/>
                </a:lnTo>
                <a:lnTo>
                  <a:pt x="480" y="279"/>
                </a:lnTo>
                <a:lnTo>
                  <a:pt x="480" y="281"/>
                </a:lnTo>
                <a:lnTo>
                  <a:pt x="480" y="283"/>
                </a:lnTo>
                <a:lnTo>
                  <a:pt x="478" y="285"/>
                </a:lnTo>
                <a:lnTo>
                  <a:pt x="478" y="287"/>
                </a:lnTo>
                <a:lnTo>
                  <a:pt x="476" y="287"/>
                </a:lnTo>
                <a:lnTo>
                  <a:pt x="474" y="289"/>
                </a:lnTo>
                <a:lnTo>
                  <a:pt x="472" y="289"/>
                </a:lnTo>
                <a:lnTo>
                  <a:pt x="471" y="289"/>
                </a:lnTo>
                <a:lnTo>
                  <a:pt x="147" y="289"/>
                </a:lnTo>
                <a:lnTo>
                  <a:pt x="145" y="289"/>
                </a:lnTo>
                <a:lnTo>
                  <a:pt x="143" y="28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pPr algn="r"/>
            <a:endParaRPr lang="en-US" sz="900"/>
          </a:p>
        </p:txBody>
      </p:sp>
      <p:grpSp>
        <p:nvGrpSpPr>
          <p:cNvPr id="1158" name="Group 1157"/>
          <p:cNvGrpSpPr/>
          <p:nvPr/>
        </p:nvGrpSpPr>
        <p:grpSpPr>
          <a:xfrm>
            <a:off x="6467755" y="1572895"/>
            <a:ext cx="442202" cy="429661"/>
            <a:chOff x="13096875" y="2727326"/>
            <a:chExt cx="1063625" cy="1033462"/>
          </a:xfrm>
        </p:grpSpPr>
        <p:sp>
          <p:nvSpPr>
            <p:cNvPr id="137" name="Freeform 38"/>
            <p:cNvSpPr>
              <a:spLocks noEditPoints="1"/>
            </p:cNvSpPr>
            <p:nvPr/>
          </p:nvSpPr>
          <p:spPr bwMode="auto">
            <a:xfrm>
              <a:off x="13352463" y="2967038"/>
              <a:ext cx="552450" cy="554038"/>
            </a:xfrm>
            <a:custGeom>
              <a:avLst/>
              <a:gdLst>
                <a:gd name="T0" fmla="*/ 90 w 180"/>
                <a:gd name="T1" fmla="*/ 0 h 180"/>
                <a:gd name="T2" fmla="*/ 0 w 180"/>
                <a:gd name="T3" fmla="*/ 90 h 180"/>
                <a:gd name="T4" fmla="*/ 90 w 180"/>
                <a:gd name="T5" fmla="*/ 180 h 180"/>
                <a:gd name="T6" fmla="*/ 180 w 180"/>
                <a:gd name="T7" fmla="*/ 90 h 180"/>
                <a:gd name="T8" fmla="*/ 90 w 180"/>
                <a:gd name="T9" fmla="*/ 0 h 180"/>
                <a:gd name="T10" fmla="*/ 56 w 180"/>
                <a:gd name="T11" fmla="*/ 120 h 180"/>
                <a:gd name="T12" fmla="*/ 13 w 180"/>
                <a:gd name="T13" fmla="*/ 120 h 180"/>
                <a:gd name="T14" fmla="*/ 12 w 180"/>
                <a:gd name="T15" fmla="*/ 113 h 180"/>
                <a:gd name="T16" fmla="*/ 39 w 180"/>
                <a:gd name="T17" fmla="*/ 77 h 180"/>
                <a:gd name="T18" fmla="*/ 33 w 180"/>
                <a:gd name="T19" fmla="*/ 71 h 180"/>
                <a:gd name="T20" fmla="*/ 23 w 180"/>
                <a:gd name="T21" fmla="*/ 78 h 180"/>
                <a:gd name="T22" fmla="*/ 12 w 180"/>
                <a:gd name="T23" fmla="*/ 70 h 180"/>
                <a:gd name="T24" fmla="*/ 34 w 180"/>
                <a:gd name="T25" fmla="*/ 57 h 180"/>
                <a:gd name="T26" fmla="*/ 55 w 180"/>
                <a:gd name="T27" fmla="*/ 76 h 180"/>
                <a:gd name="T28" fmla="*/ 30 w 180"/>
                <a:gd name="T29" fmla="*/ 107 h 180"/>
                <a:gd name="T30" fmla="*/ 56 w 180"/>
                <a:gd name="T31" fmla="*/ 107 h 180"/>
                <a:gd name="T32" fmla="*/ 56 w 180"/>
                <a:gd name="T33" fmla="*/ 120 h 180"/>
                <a:gd name="T34" fmla="*/ 112 w 180"/>
                <a:gd name="T35" fmla="*/ 105 h 180"/>
                <a:gd name="T36" fmla="*/ 105 w 180"/>
                <a:gd name="T37" fmla="*/ 105 h 180"/>
                <a:gd name="T38" fmla="*/ 105 w 180"/>
                <a:gd name="T39" fmla="*/ 120 h 180"/>
                <a:gd name="T40" fmla="*/ 90 w 180"/>
                <a:gd name="T41" fmla="*/ 120 h 180"/>
                <a:gd name="T42" fmla="*/ 90 w 180"/>
                <a:gd name="T43" fmla="*/ 105 h 180"/>
                <a:gd name="T44" fmla="*/ 63 w 180"/>
                <a:gd name="T45" fmla="*/ 105 h 180"/>
                <a:gd name="T46" fmla="*/ 63 w 180"/>
                <a:gd name="T47" fmla="*/ 96 h 180"/>
                <a:gd name="T48" fmla="*/ 87 w 180"/>
                <a:gd name="T49" fmla="*/ 58 h 180"/>
                <a:gd name="T50" fmla="*/ 105 w 180"/>
                <a:gd name="T51" fmla="*/ 58 h 180"/>
                <a:gd name="T52" fmla="*/ 105 w 180"/>
                <a:gd name="T53" fmla="*/ 92 h 180"/>
                <a:gd name="T54" fmla="*/ 112 w 180"/>
                <a:gd name="T55" fmla="*/ 92 h 180"/>
                <a:gd name="T56" fmla="*/ 112 w 180"/>
                <a:gd name="T57" fmla="*/ 105 h 180"/>
                <a:gd name="T58" fmla="*/ 167 w 180"/>
                <a:gd name="T59" fmla="*/ 91 h 180"/>
                <a:gd name="T60" fmla="*/ 167 w 180"/>
                <a:gd name="T61" fmla="*/ 120 h 180"/>
                <a:gd name="T62" fmla="*/ 152 w 180"/>
                <a:gd name="T63" fmla="*/ 120 h 180"/>
                <a:gd name="T64" fmla="*/ 152 w 180"/>
                <a:gd name="T65" fmla="*/ 94 h 180"/>
                <a:gd name="T66" fmla="*/ 147 w 180"/>
                <a:gd name="T67" fmla="*/ 88 h 180"/>
                <a:gd name="T68" fmla="*/ 138 w 180"/>
                <a:gd name="T69" fmla="*/ 94 h 180"/>
                <a:gd name="T70" fmla="*/ 137 w 180"/>
                <a:gd name="T71" fmla="*/ 100 h 180"/>
                <a:gd name="T72" fmla="*/ 137 w 180"/>
                <a:gd name="T73" fmla="*/ 120 h 180"/>
                <a:gd name="T74" fmla="*/ 122 w 180"/>
                <a:gd name="T75" fmla="*/ 120 h 180"/>
                <a:gd name="T76" fmla="*/ 122 w 180"/>
                <a:gd name="T77" fmla="*/ 58 h 180"/>
                <a:gd name="T78" fmla="*/ 137 w 180"/>
                <a:gd name="T79" fmla="*/ 58 h 180"/>
                <a:gd name="T80" fmla="*/ 137 w 180"/>
                <a:gd name="T81" fmla="*/ 77 h 180"/>
                <a:gd name="T82" fmla="*/ 137 w 180"/>
                <a:gd name="T83" fmla="*/ 81 h 180"/>
                <a:gd name="T84" fmla="*/ 137 w 180"/>
                <a:gd name="T85" fmla="*/ 81 h 180"/>
                <a:gd name="T86" fmla="*/ 151 w 180"/>
                <a:gd name="T87" fmla="*/ 74 h 180"/>
                <a:gd name="T88" fmla="*/ 167 w 180"/>
                <a:gd name="T89" fmla="*/ 91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0" h="180">
                  <a:moveTo>
                    <a:pt x="90" y="0"/>
                  </a:moveTo>
                  <a:cubicBezTo>
                    <a:pt x="41" y="0"/>
                    <a:pt x="0" y="40"/>
                    <a:pt x="0" y="90"/>
                  </a:cubicBezTo>
                  <a:cubicBezTo>
                    <a:pt x="0" y="140"/>
                    <a:pt x="41" y="180"/>
                    <a:pt x="90" y="180"/>
                  </a:cubicBezTo>
                  <a:cubicBezTo>
                    <a:pt x="140" y="180"/>
                    <a:pt x="180" y="140"/>
                    <a:pt x="180" y="90"/>
                  </a:cubicBezTo>
                  <a:cubicBezTo>
                    <a:pt x="180" y="40"/>
                    <a:pt x="140" y="0"/>
                    <a:pt x="90" y="0"/>
                  </a:cubicBezTo>
                  <a:close/>
                  <a:moveTo>
                    <a:pt x="56" y="120"/>
                  </a:moveTo>
                  <a:cubicBezTo>
                    <a:pt x="13" y="120"/>
                    <a:pt x="13" y="120"/>
                    <a:pt x="13" y="120"/>
                  </a:cubicBezTo>
                  <a:cubicBezTo>
                    <a:pt x="13" y="117"/>
                    <a:pt x="12" y="115"/>
                    <a:pt x="12" y="113"/>
                  </a:cubicBezTo>
                  <a:cubicBezTo>
                    <a:pt x="12" y="90"/>
                    <a:pt x="39" y="86"/>
                    <a:pt x="39" y="77"/>
                  </a:cubicBezTo>
                  <a:cubicBezTo>
                    <a:pt x="39" y="73"/>
                    <a:pt x="36" y="71"/>
                    <a:pt x="33" y="71"/>
                  </a:cubicBezTo>
                  <a:cubicBezTo>
                    <a:pt x="27" y="71"/>
                    <a:pt x="23" y="78"/>
                    <a:pt x="23" y="78"/>
                  </a:cubicBezTo>
                  <a:cubicBezTo>
                    <a:pt x="12" y="70"/>
                    <a:pt x="12" y="70"/>
                    <a:pt x="12" y="70"/>
                  </a:cubicBezTo>
                  <a:cubicBezTo>
                    <a:pt x="12" y="70"/>
                    <a:pt x="18" y="57"/>
                    <a:pt x="34" y="57"/>
                  </a:cubicBezTo>
                  <a:cubicBezTo>
                    <a:pt x="44" y="57"/>
                    <a:pt x="55" y="62"/>
                    <a:pt x="55" y="76"/>
                  </a:cubicBezTo>
                  <a:cubicBezTo>
                    <a:pt x="55" y="95"/>
                    <a:pt x="30" y="99"/>
                    <a:pt x="30" y="107"/>
                  </a:cubicBezTo>
                  <a:cubicBezTo>
                    <a:pt x="56" y="107"/>
                    <a:pt x="56" y="107"/>
                    <a:pt x="56" y="107"/>
                  </a:cubicBezTo>
                  <a:lnTo>
                    <a:pt x="56" y="120"/>
                  </a:lnTo>
                  <a:close/>
                  <a:moveTo>
                    <a:pt x="112" y="105"/>
                  </a:moveTo>
                  <a:cubicBezTo>
                    <a:pt x="105" y="105"/>
                    <a:pt x="105" y="105"/>
                    <a:pt x="105" y="105"/>
                  </a:cubicBezTo>
                  <a:cubicBezTo>
                    <a:pt x="105" y="120"/>
                    <a:pt x="105" y="120"/>
                    <a:pt x="105" y="120"/>
                  </a:cubicBezTo>
                  <a:cubicBezTo>
                    <a:pt x="90" y="120"/>
                    <a:pt x="90" y="120"/>
                    <a:pt x="90" y="120"/>
                  </a:cubicBezTo>
                  <a:cubicBezTo>
                    <a:pt x="90" y="105"/>
                    <a:pt x="90" y="105"/>
                    <a:pt x="90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96"/>
                    <a:pt x="63" y="96"/>
                    <a:pt x="63" y="96"/>
                  </a:cubicBezTo>
                  <a:cubicBezTo>
                    <a:pt x="87" y="58"/>
                    <a:pt x="87" y="58"/>
                    <a:pt x="87" y="58"/>
                  </a:cubicBezTo>
                  <a:cubicBezTo>
                    <a:pt x="105" y="58"/>
                    <a:pt x="105" y="58"/>
                    <a:pt x="105" y="58"/>
                  </a:cubicBezTo>
                  <a:cubicBezTo>
                    <a:pt x="105" y="92"/>
                    <a:pt x="105" y="92"/>
                    <a:pt x="105" y="92"/>
                  </a:cubicBezTo>
                  <a:cubicBezTo>
                    <a:pt x="112" y="92"/>
                    <a:pt x="112" y="92"/>
                    <a:pt x="112" y="92"/>
                  </a:cubicBezTo>
                  <a:lnTo>
                    <a:pt x="112" y="105"/>
                  </a:lnTo>
                  <a:close/>
                  <a:moveTo>
                    <a:pt x="167" y="91"/>
                  </a:moveTo>
                  <a:cubicBezTo>
                    <a:pt x="167" y="120"/>
                    <a:pt x="167" y="120"/>
                    <a:pt x="167" y="120"/>
                  </a:cubicBezTo>
                  <a:cubicBezTo>
                    <a:pt x="152" y="120"/>
                    <a:pt x="152" y="120"/>
                    <a:pt x="152" y="120"/>
                  </a:cubicBezTo>
                  <a:cubicBezTo>
                    <a:pt x="152" y="94"/>
                    <a:pt x="152" y="94"/>
                    <a:pt x="152" y="94"/>
                  </a:cubicBezTo>
                  <a:cubicBezTo>
                    <a:pt x="152" y="89"/>
                    <a:pt x="150" y="88"/>
                    <a:pt x="147" y="88"/>
                  </a:cubicBezTo>
                  <a:cubicBezTo>
                    <a:pt x="142" y="88"/>
                    <a:pt x="139" y="90"/>
                    <a:pt x="138" y="94"/>
                  </a:cubicBezTo>
                  <a:cubicBezTo>
                    <a:pt x="137" y="96"/>
                    <a:pt x="137" y="98"/>
                    <a:pt x="137" y="100"/>
                  </a:cubicBezTo>
                  <a:cubicBezTo>
                    <a:pt x="137" y="120"/>
                    <a:pt x="137" y="120"/>
                    <a:pt x="137" y="120"/>
                  </a:cubicBezTo>
                  <a:cubicBezTo>
                    <a:pt x="122" y="120"/>
                    <a:pt x="122" y="120"/>
                    <a:pt x="122" y="120"/>
                  </a:cubicBezTo>
                  <a:cubicBezTo>
                    <a:pt x="122" y="58"/>
                    <a:pt x="122" y="58"/>
                    <a:pt x="122" y="58"/>
                  </a:cubicBezTo>
                  <a:cubicBezTo>
                    <a:pt x="137" y="58"/>
                    <a:pt x="137" y="58"/>
                    <a:pt x="137" y="58"/>
                  </a:cubicBezTo>
                  <a:cubicBezTo>
                    <a:pt x="137" y="77"/>
                    <a:pt x="137" y="77"/>
                    <a:pt x="137" y="77"/>
                  </a:cubicBezTo>
                  <a:cubicBezTo>
                    <a:pt x="137" y="80"/>
                    <a:pt x="137" y="81"/>
                    <a:pt x="137" y="81"/>
                  </a:cubicBezTo>
                  <a:cubicBezTo>
                    <a:pt x="137" y="81"/>
                    <a:pt x="137" y="81"/>
                    <a:pt x="137" y="81"/>
                  </a:cubicBezTo>
                  <a:cubicBezTo>
                    <a:pt x="140" y="77"/>
                    <a:pt x="145" y="74"/>
                    <a:pt x="151" y="74"/>
                  </a:cubicBezTo>
                  <a:cubicBezTo>
                    <a:pt x="160" y="74"/>
                    <a:pt x="167" y="78"/>
                    <a:pt x="167" y="9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38" name="Freeform 39"/>
            <p:cNvSpPr>
              <a:spLocks/>
            </p:cNvSpPr>
            <p:nvPr/>
          </p:nvSpPr>
          <p:spPr bwMode="auto">
            <a:xfrm>
              <a:off x="13096875" y="3255963"/>
              <a:ext cx="1028700" cy="504825"/>
            </a:xfrm>
            <a:custGeom>
              <a:avLst/>
              <a:gdLst>
                <a:gd name="T0" fmla="*/ 7 w 335"/>
                <a:gd name="T1" fmla="*/ 90 h 164"/>
                <a:gd name="T2" fmla="*/ 26 w 335"/>
                <a:gd name="T3" fmla="*/ 84 h 164"/>
                <a:gd name="T4" fmla="*/ 32 w 335"/>
                <a:gd name="T5" fmla="*/ 87 h 164"/>
                <a:gd name="T6" fmla="*/ 173 w 335"/>
                <a:gd name="T7" fmla="*/ 164 h 164"/>
                <a:gd name="T8" fmla="*/ 333 w 335"/>
                <a:gd name="T9" fmla="*/ 48 h 164"/>
                <a:gd name="T10" fmla="*/ 328 w 335"/>
                <a:gd name="T11" fmla="*/ 31 h 164"/>
                <a:gd name="T12" fmla="*/ 328 w 335"/>
                <a:gd name="T13" fmla="*/ 31 h 164"/>
                <a:gd name="T14" fmla="*/ 301 w 335"/>
                <a:gd name="T15" fmla="*/ 38 h 164"/>
                <a:gd name="T16" fmla="*/ 173 w 335"/>
                <a:gd name="T17" fmla="*/ 131 h 164"/>
                <a:gd name="T18" fmla="*/ 63 w 335"/>
                <a:gd name="T19" fmla="*/ 74 h 164"/>
                <a:gd name="T20" fmla="*/ 84 w 335"/>
                <a:gd name="T21" fmla="*/ 68 h 164"/>
                <a:gd name="T22" fmla="*/ 87 w 335"/>
                <a:gd name="T23" fmla="*/ 59 h 164"/>
                <a:gd name="T24" fmla="*/ 45 w 335"/>
                <a:gd name="T25" fmla="*/ 18 h 164"/>
                <a:gd name="T26" fmla="*/ 29 w 335"/>
                <a:gd name="T27" fmla="*/ 3 h 164"/>
                <a:gd name="T28" fmla="*/ 20 w 335"/>
                <a:gd name="T29" fmla="*/ 5 h 164"/>
                <a:gd name="T30" fmla="*/ 16 w 335"/>
                <a:gd name="T31" fmla="*/ 18 h 164"/>
                <a:gd name="T32" fmla="*/ 0 w 335"/>
                <a:gd name="T33" fmla="*/ 83 h 164"/>
                <a:gd name="T34" fmla="*/ 0 w 335"/>
                <a:gd name="T35" fmla="*/ 84 h 164"/>
                <a:gd name="T36" fmla="*/ 0 w 335"/>
                <a:gd name="T37" fmla="*/ 85 h 164"/>
                <a:gd name="T38" fmla="*/ 7 w 335"/>
                <a:gd name="T39" fmla="*/ 9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5" h="164">
                  <a:moveTo>
                    <a:pt x="7" y="90"/>
                  </a:moveTo>
                  <a:cubicBezTo>
                    <a:pt x="26" y="84"/>
                    <a:pt x="26" y="84"/>
                    <a:pt x="26" y="84"/>
                  </a:cubicBezTo>
                  <a:cubicBezTo>
                    <a:pt x="28" y="84"/>
                    <a:pt x="31" y="85"/>
                    <a:pt x="32" y="87"/>
                  </a:cubicBezTo>
                  <a:cubicBezTo>
                    <a:pt x="63" y="135"/>
                    <a:pt x="115" y="164"/>
                    <a:pt x="173" y="164"/>
                  </a:cubicBezTo>
                  <a:cubicBezTo>
                    <a:pt x="247" y="164"/>
                    <a:pt x="311" y="115"/>
                    <a:pt x="333" y="48"/>
                  </a:cubicBezTo>
                  <a:cubicBezTo>
                    <a:pt x="335" y="42"/>
                    <a:pt x="333" y="35"/>
                    <a:pt x="328" y="31"/>
                  </a:cubicBezTo>
                  <a:cubicBezTo>
                    <a:pt x="328" y="31"/>
                    <a:pt x="328" y="31"/>
                    <a:pt x="328" y="31"/>
                  </a:cubicBezTo>
                  <a:cubicBezTo>
                    <a:pt x="319" y="22"/>
                    <a:pt x="305" y="26"/>
                    <a:pt x="301" y="38"/>
                  </a:cubicBezTo>
                  <a:cubicBezTo>
                    <a:pt x="283" y="92"/>
                    <a:pt x="233" y="131"/>
                    <a:pt x="173" y="131"/>
                  </a:cubicBezTo>
                  <a:cubicBezTo>
                    <a:pt x="129" y="131"/>
                    <a:pt x="88" y="109"/>
                    <a:pt x="63" y="74"/>
                  </a:cubicBezTo>
                  <a:cubicBezTo>
                    <a:pt x="84" y="68"/>
                    <a:pt x="84" y="68"/>
                    <a:pt x="84" y="68"/>
                  </a:cubicBezTo>
                  <a:cubicBezTo>
                    <a:pt x="88" y="67"/>
                    <a:pt x="90" y="61"/>
                    <a:pt x="87" y="59"/>
                  </a:cubicBezTo>
                  <a:cubicBezTo>
                    <a:pt x="45" y="18"/>
                    <a:pt x="45" y="18"/>
                    <a:pt x="45" y="18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6" y="0"/>
                    <a:pt x="21" y="1"/>
                    <a:pt x="20" y="5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88"/>
                    <a:pt x="4" y="91"/>
                    <a:pt x="7" y="9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39" name="Freeform 40"/>
            <p:cNvSpPr>
              <a:spLocks/>
            </p:cNvSpPr>
            <p:nvPr/>
          </p:nvSpPr>
          <p:spPr bwMode="auto">
            <a:xfrm>
              <a:off x="13592175" y="3186113"/>
              <a:ext cx="39687" cy="63500"/>
            </a:xfrm>
            <a:custGeom>
              <a:avLst/>
              <a:gdLst>
                <a:gd name="T0" fmla="*/ 9 w 13"/>
                <a:gd name="T1" fmla="*/ 7 h 21"/>
                <a:gd name="T2" fmla="*/ 0 w 13"/>
                <a:gd name="T3" fmla="*/ 21 h 21"/>
                <a:gd name="T4" fmla="*/ 0 w 13"/>
                <a:gd name="T5" fmla="*/ 21 h 21"/>
                <a:gd name="T6" fmla="*/ 12 w 13"/>
                <a:gd name="T7" fmla="*/ 21 h 21"/>
                <a:gd name="T8" fmla="*/ 12 w 13"/>
                <a:gd name="T9" fmla="*/ 7 h 21"/>
                <a:gd name="T10" fmla="*/ 13 w 13"/>
                <a:gd name="T11" fmla="*/ 0 h 21"/>
                <a:gd name="T12" fmla="*/ 12 w 13"/>
                <a:gd name="T13" fmla="*/ 0 h 21"/>
                <a:gd name="T14" fmla="*/ 9 w 13"/>
                <a:gd name="T15" fmla="*/ 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21">
                  <a:moveTo>
                    <a:pt x="9" y="7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4"/>
                    <a:pt x="13" y="0"/>
                    <a:pt x="1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1" y="4"/>
                    <a:pt x="9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40" name="Freeform 41"/>
            <p:cNvSpPr>
              <a:spLocks/>
            </p:cNvSpPr>
            <p:nvPr/>
          </p:nvSpPr>
          <p:spPr bwMode="auto">
            <a:xfrm>
              <a:off x="13133388" y="2727326"/>
              <a:ext cx="1027112" cy="504825"/>
            </a:xfrm>
            <a:custGeom>
              <a:avLst/>
              <a:gdLst>
                <a:gd name="T0" fmla="*/ 2 w 334"/>
                <a:gd name="T1" fmla="*/ 116 h 164"/>
                <a:gd name="T2" fmla="*/ 6 w 334"/>
                <a:gd name="T3" fmla="*/ 133 h 164"/>
                <a:gd name="T4" fmla="*/ 6 w 334"/>
                <a:gd name="T5" fmla="*/ 133 h 164"/>
                <a:gd name="T6" fmla="*/ 33 w 334"/>
                <a:gd name="T7" fmla="*/ 126 h 164"/>
                <a:gd name="T8" fmla="*/ 161 w 334"/>
                <a:gd name="T9" fmla="*/ 34 h 164"/>
                <a:gd name="T10" fmla="*/ 271 w 334"/>
                <a:gd name="T11" fmla="*/ 90 h 164"/>
                <a:gd name="T12" fmla="*/ 250 w 334"/>
                <a:gd name="T13" fmla="*/ 96 h 164"/>
                <a:gd name="T14" fmla="*/ 248 w 334"/>
                <a:gd name="T15" fmla="*/ 105 h 164"/>
                <a:gd name="T16" fmla="*/ 289 w 334"/>
                <a:gd name="T17" fmla="*/ 146 h 164"/>
                <a:gd name="T18" fmla="*/ 305 w 334"/>
                <a:gd name="T19" fmla="*/ 161 h 164"/>
                <a:gd name="T20" fmla="*/ 315 w 334"/>
                <a:gd name="T21" fmla="*/ 159 h 164"/>
                <a:gd name="T22" fmla="*/ 318 w 334"/>
                <a:gd name="T23" fmla="*/ 146 h 164"/>
                <a:gd name="T24" fmla="*/ 334 w 334"/>
                <a:gd name="T25" fmla="*/ 81 h 164"/>
                <a:gd name="T26" fmla="*/ 334 w 334"/>
                <a:gd name="T27" fmla="*/ 80 h 164"/>
                <a:gd name="T28" fmla="*/ 334 w 334"/>
                <a:gd name="T29" fmla="*/ 79 h 164"/>
                <a:gd name="T30" fmla="*/ 327 w 334"/>
                <a:gd name="T31" fmla="*/ 74 h 164"/>
                <a:gd name="T32" fmla="*/ 304 w 334"/>
                <a:gd name="T33" fmla="*/ 81 h 164"/>
                <a:gd name="T34" fmla="*/ 161 w 334"/>
                <a:gd name="T35" fmla="*/ 0 h 164"/>
                <a:gd name="T36" fmla="*/ 2 w 334"/>
                <a:gd name="T37" fmla="*/ 116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4" h="164">
                  <a:moveTo>
                    <a:pt x="2" y="116"/>
                  </a:moveTo>
                  <a:cubicBezTo>
                    <a:pt x="0" y="122"/>
                    <a:pt x="1" y="129"/>
                    <a:pt x="6" y="133"/>
                  </a:cubicBezTo>
                  <a:cubicBezTo>
                    <a:pt x="6" y="133"/>
                    <a:pt x="6" y="133"/>
                    <a:pt x="6" y="133"/>
                  </a:cubicBezTo>
                  <a:cubicBezTo>
                    <a:pt x="15" y="142"/>
                    <a:pt x="29" y="138"/>
                    <a:pt x="33" y="126"/>
                  </a:cubicBezTo>
                  <a:cubicBezTo>
                    <a:pt x="51" y="72"/>
                    <a:pt x="101" y="34"/>
                    <a:pt x="161" y="34"/>
                  </a:cubicBezTo>
                  <a:cubicBezTo>
                    <a:pt x="205" y="34"/>
                    <a:pt x="246" y="55"/>
                    <a:pt x="271" y="90"/>
                  </a:cubicBezTo>
                  <a:cubicBezTo>
                    <a:pt x="250" y="96"/>
                    <a:pt x="250" y="96"/>
                    <a:pt x="250" y="96"/>
                  </a:cubicBezTo>
                  <a:cubicBezTo>
                    <a:pt x="246" y="97"/>
                    <a:pt x="245" y="103"/>
                    <a:pt x="248" y="105"/>
                  </a:cubicBezTo>
                  <a:cubicBezTo>
                    <a:pt x="289" y="146"/>
                    <a:pt x="289" y="146"/>
                    <a:pt x="289" y="146"/>
                  </a:cubicBezTo>
                  <a:cubicBezTo>
                    <a:pt x="305" y="161"/>
                    <a:pt x="305" y="161"/>
                    <a:pt x="305" y="161"/>
                  </a:cubicBezTo>
                  <a:cubicBezTo>
                    <a:pt x="308" y="164"/>
                    <a:pt x="314" y="163"/>
                    <a:pt x="315" y="159"/>
                  </a:cubicBezTo>
                  <a:cubicBezTo>
                    <a:pt x="318" y="146"/>
                    <a:pt x="318" y="146"/>
                    <a:pt x="318" y="146"/>
                  </a:cubicBezTo>
                  <a:cubicBezTo>
                    <a:pt x="334" y="81"/>
                    <a:pt x="334" y="81"/>
                    <a:pt x="334" y="81"/>
                  </a:cubicBezTo>
                  <a:cubicBezTo>
                    <a:pt x="334" y="80"/>
                    <a:pt x="334" y="80"/>
                    <a:pt x="334" y="80"/>
                  </a:cubicBezTo>
                  <a:cubicBezTo>
                    <a:pt x="334" y="79"/>
                    <a:pt x="334" y="79"/>
                    <a:pt x="334" y="79"/>
                  </a:cubicBezTo>
                  <a:cubicBezTo>
                    <a:pt x="334" y="76"/>
                    <a:pt x="331" y="73"/>
                    <a:pt x="327" y="74"/>
                  </a:cubicBezTo>
                  <a:cubicBezTo>
                    <a:pt x="304" y="81"/>
                    <a:pt x="304" y="81"/>
                    <a:pt x="304" y="81"/>
                  </a:cubicBezTo>
                  <a:cubicBezTo>
                    <a:pt x="274" y="31"/>
                    <a:pt x="220" y="0"/>
                    <a:pt x="161" y="0"/>
                  </a:cubicBezTo>
                  <a:cubicBezTo>
                    <a:pt x="87" y="0"/>
                    <a:pt x="24" y="49"/>
                    <a:pt x="2" y="1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</p:grpSp>
      <p:grpSp>
        <p:nvGrpSpPr>
          <p:cNvPr id="1185" name="Group 1184"/>
          <p:cNvGrpSpPr/>
          <p:nvPr/>
        </p:nvGrpSpPr>
        <p:grpSpPr>
          <a:xfrm>
            <a:off x="2010051" y="1575536"/>
            <a:ext cx="264001" cy="424381"/>
            <a:chOff x="3290888" y="2733676"/>
            <a:chExt cx="635000" cy="1020763"/>
          </a:xfrm>
        </p:grpSpPr>
        <p:sp>
          <p:nvSpPr>
            <p:cNvPr id="141" name="Freeform 42"/>
            <p:cNvSpPr>
              <a:spLocks noEditPoints="1"/>
            </p:cNvSpPr>
            <p:nvPr/>
          </p:nvSpPr>
          <p:spPr bwMode="auto">
            <a:xfrm>
              <a:off x="3290888" y="2851151"/>
              <a:ext cx="635000" cy="903288"/>
            </a:xfrm>
            <a:custGeom>
              <a:avLst/>
              <a:gdLst>
                <a:gd name="T0" fmla="*/ 25 w 207"/>
                <a:gd name="T1" fmla="*/ 293 h 294"/>
                <a:gd name="T2" fmla="*/ 66 w 207"/>
                <a:gd name="T3" fmla="*/ 280 h 294"/>
                <a:gd name="T4" fmla="*/ 72 w 207"/>
                <a:gd name="T5" fmla="*/ 275 h 294"/>
                <a:gd name="T6" fmla="*/ 74 w 207"/>
                <a:gd name="T7" fmla="*/ 275 h 294"/>
                <a:gd name="T8" fmla="*/ 114 w 207"/>
                <a:gd name="T9" fmla="*/ 254 h 294"/>
                <a:gd name="T10" fmla="*/ 120 w 207"/>
                <a:gd name="T11" fmla="*/ 257 h 294"/>
                <a:gd name="T12" fmla="*/ 161 w 207"/>
                <a:gd name="T13" fmla="*/ 241 h 294"/>
                <a:gd name="T14" fmla="*/ 165 w 207"/>
                <a:gd name="T15" fmla="*/ 241 h 294"/>
                <a:gd name="T16" fmla="*/ 166 w 207"/>
                <a:gd name="T17" fmla="*/ 241 h 294"/>
                <a:gd name="T18" fmla="*/ 207 w 207"/>
                <a:gd name="T19" fmla="*/ 16 h 294"/>
                <a:gd name="T20" fmla="*/ 207 w 207"/>
                <a:gd name="T21" fmla="*/ 15 h 294"/>
                <a:gd name="T22" fmla="*/ 206 w 207"/>
                <a:gd name="T23" fmla="*/ 14 h 294"/>
                <a:gd name="T24" fmla="*/ 180 w 207"/>
                <a:gd name="T25" fmla="*/ 0 h 294"/>
                <a:gd name="T26" fmla="*/ 140 w 207"/>
                <a:gd name="T27" fmla="*/ 14 h 294"/>
                <a:gd name="T28" fmla="*/ 140 w 207"/>
                <a:gd name="T29" fmla="*/ 15 h 294"/>
                <a:gd name="T30" fmla="*/ 139 w 207"/>
                <a:gd name="T31" fmla="*/ 16 h 294"/>
                <a:gd name="T32" fmla="*/ 134 w 207"/>
                <a:gd name="T33" fmla="*/ 110 h 294"/>
                <a:gd name="T34" fmla="*/ 114 w 207"/>
                <a:gd name="T35" fmla="*/ 76 h 294"/>
                <a:gd name="T36" fmla="*/ 114 w 207"/>
                <a:gd name="T37" fmla="*/ 75 h 294"/>
                <a:gd name="T38" fmla="*/ 113 w 207"/>
                <a:gd name="T39" fmla="*/ 75 h 294"/>
                <a:gd name="T40" fmla="*/ 48 w 207"/>
                <a:gd name="T41" fmla="*/ 74 h 294"/>
                <a:gd name="T42" fmla="*/ 48 w 207"/>
                <a:gd name="T43" fmla="*/ 75 h 294"/>
                <a:gd name="T44" fmla="*/ 47 w 207"/>
                <a:gd name="T45" fmla="*/ 76 h 294"/>
                <a:gd name="T46" fmla="*/ 47 w 207"/>
                <a:gd name="T47" fmla="*/ 127 h 294"/>
                <a:gd name="T48" fmla="*/ 1 w 207"/>
                <a:gd name="T49" fmla="*/ 138 h 294"/>
                <a:gd name="T50" fmla="*/ 1 w 207"/>
                <a:gd name="T51" fmla="*/ 138 h 294"/>
                <a:gd name="T52" fmla="*/ 0 w 207"/>
                <a:gd name="T53" fmla="*/ 139 h 294"/>
                <a:gd name="T54" fmla="*/ 0 w 207"/>
                <a:gd name="T55" fmla="*/ 278 h 294"/>
                <a:gd name="T56" fmla="*/ 122 w 207"/>
                <a:gd name="T57" fmla="*/ 252 h 294"/>
                <a:gd name="T58" fmla="*/ 157 w 207"/>
                <a:gd name="T59" fmla="*/ 240 h 294"/>
                <a:gd name="T60" fmla="*/ 168 w 207"/>
                <a:gd name="T61" fmla="*/ 30 h 294"/>
                <a:gd name="T62" fmla="*/ 181 w 207"/>
                <a:gd name="T63" fmla="*/ 5 h 294"/>
                <a:gd name="T64" fmla="*/ 162 w 207"/>
                <a:gd name="T65" fmla="*/ 24 h 294"/>
                <a:gd name="T66" fmla="*/ 143 w 207"/>
                <a:gd name="T67" fmla="*/ 19 h 294"/>
                <a:gd name="T68" fmla="*/ 161 w 207"/>
                <a:gd name="T69" fmla="*/ 234 h 294"/>
                <a:gd name="T70" fmla="*/ 161 w 207"/>
                <a:gd name="T71" fmla="*/ 124 h 294"/>
                <a:gd name="T72" fmla="*/ 161 w 207"/>
                <a:gd name="T73" fmla="*/ 124 h 294"/>
                <a:gd name="T74" fmla="*/ 143 w 207"/>
                <a:gd name="T75" fmla="*/ 114 h 294"/>
                <a:gd name="T76" fmla="*/ 135 w 207"/>
                <a:gd name="T77" fmla="*/ 114 h 294"/>
                <a:gd name="T78" fmla="*/ 114 w 207"/>
                <a:gd name="T79" fmla="*/ 133 h 294"/>
                <a:gd name="T80" fmla="*/ 118 w 207"/>
                <a:gd name="T81" fmla="*/ 140 h 294"/>
                <a:gd name="T82" fmla="*/ 114 w 207"/>
                <a:gd name="T83" fmla="*/ 137 h 294"/>
                <a:gd name="T84" fmla="*/ 64 w 207"/>
                <a:gd name="T85" fmla="*/ 277 h 294"/>
                <a:gd name="T86" fmla="*/ 47 w 207"/>
                <a:gd name="T87" fmla="*/ 148 h 294"/>
                <a:gd name="T88" fmla="*/ 110 w 207"/>
                <a:gd name="T89" fmla="*/ 258 h 294"/>
                <a:gd name="T90" fmla="*/ 110 w 207"/>
                <a:gd name="T91" fmla="*/ 79 h 294"/>
                <a:gd name="T92" fmla="*/ 107 w 207"/>
                <a:gd name="T93" fmla="*/ 76 h 294"/>
                <a:gd name="T94" fmla="*/ 54 w 207"/>
                <a:gd name="T95" fmla="*/ 77 h 294"/>
                <a:gd name="T96" fmla="*/ 71 w 207"/>
                <a:gd name="T97" fmla="*/ 91 h 294"/>
                <a:gd name="T98" fmla="*/ 68 w 207"/>
                <a:gd name="T99" fmla="*/ 140 h 294"/>
                <a:gd name="T100" fmla="*/ 68 w 207"/>
                <a:gd name="T101" fmla="*/ 139 h 294"/>
                <a:gd name="T102" fmla="*/ 67 w 207"/>
                <a:gd name="T103" fmla="*/ 138 h 294"/>
                <a:gd name="T104" fmla="*/ 51 w 207"/>
                <a:gd name="T105" fmla="*/ 80 h 294"/>
                <a:gd name="T106" fmla="*/ 43 w 207"/>
                <a:gd name="T107" fmla="*/ 145 h 294"/>
                <a:gd name="T108" fmla="*/ 7 w 207"/>
                <a:gd name="T109" fmla="*/ 140 h 294"/>
                <a:gd name="T110" fmla="*/ 24 w 207"/>
                <a:gd name="T111" fmla="*/ 154 h 294"/>
                <a:gd name="T112" fmla="*/ 4 w 207"/>
                <a:gd name="T113" fmla="*/ 143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07" h="294">
                  <a:moveTo>
                    <a:pt x="1" y="280"/>
                  </a:moveTo>
                  <a:cubicBezTo>
                    <a:pt x="25" y="293"/>
                    <a:pt x="25" y="293"/>
                    <a:pt x="25" y="293"/>
                  </a:cubicBezTo>
                  <a:cubicBezTo>
                    <a:pt x="25" y="293"/>
                    <a:pt x="25" y="293"/>
                    <a:pt x="25" y="293"/>
                  </a:cubicBezTo>
                  <a:cubicBezTo>
                    <a:pt x="26" y="294"/>
                    <a:pt x="26" y="294"/>
                    <a:pt x="26" y="294"/>
                  </a:cubicBezTo>
                  <a:cubicBezTo>
                    <a:pt x="27" y="294"/>
                    <a:pt x="27" y="294"/>
                    <a:pt x="27" y="294"/>
                  </a:cubicBezTo>
                  <a:cubicBezTo>
                    <a:pt x="66" y="280"/>
                    <a:pt x="66" y="280"/>
                    <a:pt x="66" y="280"/>
                  </a:cubicBezTo>
                  <a:cubicBezTo>
                    <a:pt x="67" y="280"/>
                    <a:pt x="68" y="279"/>
                    <a:pt x="68" y="278"/>
                  </a:cubicBezTo>
                  <a:cubicBezTo>
                    <a:pt x="68" y="272"/>
                    <a:pt x="68" y="272"/>
                    <a:pt x="68" y="272"/>
                  </a:cubicBezTo>
                  <a:cubicBezTo>
                    <a:pt x="72" y="275"/>
                    <a:pt x="72" y="275"/>
                    <a:pt x="72" y="275"/>
                  </a:cubicBezTo>
                  <a:cubicBezTo>
                    <a:pt x="72" y="275"/>
                    <a:pt x="72" y="275"/>
                    <a:pt x="72" y="275"/>
                  </a:cubicBezTo>
                  <a:cubicBezTo>
                    <a:pt x="73" y="275"/>
                    <a:pt x="73" y="275"/>
                    <a:pt x="73" y="275"/>
                  </a:cubicBezTo>
                  <a:cubicBezTo>
                    <a:pt x="74" y="275"/>
                    <a:pt x="74" y="275"/>
                    <a:pt x="74" y="275"/>
                  </a:cubicBezTo>
                  <a:cubicBezTo>
                    <a:pt x="113" y="261"/>
                    <a:pt x="113" y="261"/>
                    <a:pt x="113" y="261"/>
                  </a:cubicBezTo>
                  <a:cubicBezTo>
                    <a:pt x="114" y="261"/>
                    <a:pt x="114" y="260"/>
                    <a:pt x="114" y="260"/>
                  </a:cubicBezTo>
                  <a:cubicBezTo>
                    <a:pt x="114" y="254"/>
                    <a:pt x="114" y="254"/>
                    <a:pt x="114" y="254"/>
                  </a:cubicBezTo>
                  <a:cubicBezTo>
                    <a:pt x="119" y="257"/>
                    <a:pt x="119" y="257"/>
                    <a:pt x="119" y="257"/>
                  </a:cubicBezTo>
                  <a:cubicBezTo>
                    <a:pt x="119" y="257"/>
                    <a:pt x="119" y="257"/>
                    <a:pt x="119" y="257"/>
                  </a:cubicBezTo>
                  <a:cubicBezTo>
                    <a:pt x="120" y="257"/>
                    <a:pt x="120" y="257"/>
                    <a:pt x="120" y="257"/>
                  </a:cubicBezTo>
                  <a:cubicBezTo>
                    <a:pt x="121" y="257"/>
                    <a:pt x="121" y="257"/>
                    <a:pt x="121" y="257"/>
                  </a:cubicBezTo>
                  <a:cubicBezTo>
                    <a:pt x="160" y="243"/>
                    <a:pt x="160" y="243"/>
                    <a:pt x="160" y="243"/>
                  </a:cubicBezTo>
                  <a:cubicBezTo>
                    <a:pt x="161" y="243"/>
                    <a:pt x="161" y="242"/>
                    <a:pt x="161" y="241"/>
                  </a:cubicBezTo>
                  <a:cubicBezTo>
                    <a:pt x="161" y="239"/>
                    <a:pt x="161" y="239"/>
                    <a:pt x="161" y="239"/>
                  </a:cubicBezTo>
                  <a:cubicBezTo>
                    <a:pt x="165" y="241"/>
                    <a:pt x="165" y="241"/>
                    <a:pt x="165" y="241"/>
                  </a:cubicBezTo>
                  <a:cubicBezTo>
                    <a:pt x="165" y="241"/>
                    <a:pt x="165" y="241"/>
                    <a:pt x="165" y="241"/>
                  </a:cubicBezTo>
                  <a:cubicBezTo>
                    <a:pt x="165" y="241"/>
                    <a:pt x="165" y="241"/>
                    <a:pt x="165" y="241"/>
                  </a:cubicBezTo>
                  <a:cubicBezTo>
                    <a:pt x="166" y="241"/>
                    <a:pt x="166" y="241"/>
                    <a:pt x="166" y="241"/>
                  </a:cubicBezTo>
                  <a:cubicBezTo>
                    <a:pt x="166" y="241"/>
                    <a:pt x="166" y="241"/>
                    <a:pt x="166" y="241"/>
                  </a:cubicBezTo>
                  <a:cubicBezTo>
                    <a:pt x="206" y="228"/>
                    <a:pt x="206" y="228"/>
                    <a:pt x="206" y="228"/>
                  </a:cubicBezTo>
                  <a:cubicBezTo>
                    <a:pt x="207" y="227"/>
                    <a:pt x="207" y="227"/>
                    <a:pt x="207" y="226"/>
                  </a:cubicBezTo>
                  <a:cubicBezTo>
                    <a:pt x="207" y="16"/>
                    <a:pt x="207" y="16"/>
                    <a:pt x="207" y="16"/>
                  </a:cubicBezTo>
                  <a:cubicBezTo>
                    <a:pt x="207" y="15"/>
                    <a:pt x="207" y="15"/>
                    <a:pt x="207" y="15"/>
                  </a:cubicBezTo>
                  <a:cubicBezTo>
                    <a:pt x="207" y="15"/>
                    <a:pt x="207" y="15"/>
                    <a:pt x="207" y="15"/>
                  </a:cubicBezTo>
                  <a:cubicBezTo>
                    <a:pt x="207" y="15"/>
                    <a:pt x="207" y="15"/>
                    <a:pt x="207" y="15"/>
                  </a:cubicBezTo>
                  <a:cubicBezTo>
                    <a:pt x="206" y="14"/>
                    <a:pt x="206" y="14"/>
                    <a:pt x="206" y="14"/>
                  </a:cubicBezTo>
                  <a:cubicBezTo>
                    <a:pt x="206" y="14"/>
                    <a:pt x="206" y="14"/>
                    <a:pt x="206" y="14"/>
                  </a:cubicBezTo>
                  <a:cubicBezTo>
                    <a:pt x="206" y="14"/>
                    <a:pt x="206" y="14"/>
                    <a:pt x="206" y="14"/>
                  </a:cubicBezTo>
                  <a:cubicBezTo>
                    <a:pt x="206" y="14"/>
                    <a:pt x="206" y="14"/>
                    <a:pt x="206" y="14"/>
                  </a:cubicBezTo>
                  <a:cubicBezTo>
                    <a:pt x="182" y="1"/>
                    <a:pt x="182" y="1"/>
                    <a:pt x="182" y="1"/>
                  </a:cubicBezTo>
                  <a:cubicBezTo>
                    <a:pt x="181" y="0"/>
                    <a:pt x="181" y="0"/>
                    <a:pt x="180" y="0"/>
                  </a:cubicBezTo>
                  <a:cubicBezTo>
                    <a:pt x="141" y="14"/>
                    <a:pt x="141" y="14"/>
                    <a:pt x="141" y="14"/>
                  </a:cubicBezTo>
                  <a:cubicBezTo>
                    <a:pt x="140" y="14"/>
                    <a:pt x="140" y="14"/>
                    <a:pt x="140" y="14"/>
                  </a:cubicBezTo>
                  <a:cubicBezTo>
                    <a:pt x="140" y="14"/>
                    <a:pt x="140" y="14"/>
                    <a:pt x="140" y="14"/>
                  </a:cubicBezTo>
                  <a:cubicBezTo>
                    <a:pt x="140" y="14"/>
                    <a:pt x="140" y="14"/>
                    <a:pt x="140" y="14"/>
                  </a:cubicBezTo>
                  <a:cubicBezTo>
                    <a:pt x="140" y="14"/>
                    <a:pt x="140" y="14"/>
                    <a:pt x="140" y="14"/>
                  </a:cubicBezTo>
                  <a:cubicBezTo>
                    <a:pt x="140" y="15"/>
                    <a:pt x="140" y="15"/>
                    <a:pt x="140" y="15"/>
                  </a:cubicBezTo>
                  <a:cubicBezTo>
                    <a:pt x="139" y="15"/>
                    <a:pt x="139" y="15"/>
                    <a:pt x="139" y="15"/>
                  </a:cubicBezTo>
                  <a:cubicBezTo>
                    <a:pt x="139" y="15"/>
                    <a:pt x="139" y="15"/>
                    <a:pt x="139" y="15"/>
                  </a:cubicBezTo>
                  <a:cubicBezTo>
                    <a:pt x="139" y="16"/>
                    <a:pt x="139" y="16"/>
                    <a:pt x="139" y="16"/>
                  </a:cubicBezTo>
                  <a:cubicBezTo>
                    <a:pt x="139" y="112"/>
                    <a:pt x="139" y="112"/>
                    <a:pt x="139" y="112"/>
                  </a:cubicBezTo>
                  <a:cubicBezTo>
                    <a:pt x="136" y="110"/>
                    <a:pt x="136" y="110"/>
                    <a:pt x="136" y="110"/>
                  </a:cubicBezTo>
                  <a:cubicBezTo>
                    <a:pt x="135" y="110"/>
                    <a:pt x="135" y="110"/>
                    <a:pt x="134" y="110"/>
                  </a:cubicBezTo>
                  <a:cubicBezTo>
                    <a:pt x="114" y="118"/>
                    <a:pt x="114" y="118"/>
                    <a:pt x="114" y="118"/>
                  </a:cubicBezTo>
                  <a:cubicBezTo>
                    <a:pt x="114" y="76"/>
                    <a:pt x="114" y="76"/>
                    <a:pt x="114" y="76"/>
                  </a:cubicBezTo>
                  <a:cubicBezTo>
                    <a:pt x="114" y="76"/>
                    <a:pt x="114" y="76"/>
                    <a:pt x="114" y="76"/>
                  </a:cubicBezTo>
                  <a:cubicBezTo>
                    <a:pt x="114" y="76"/>
                    <a:pt x="114" y="76"/>
                    <a:pt x="114" y="76"/>
                  </a:cubicBezTo>
                  <a:cubicBezTo>
                    <a:pt x="114" y="75"/>
                    <a:pt x="114" y="75"/>
                    <a:pt x="114" y="75"/>
                  </a:cubicBezTo>
                  <a:cubicBezTo>
                    <a:pt x="114" y="75"/>
                    <a:pt x="114" y="75"/>
                    <a:pt x="114" y="75"/>
                  </a:cubicBezTo>
                  <a:cubicBezTo>
                    <a:pt x="114" y="75"/>
                    <a:pt x="114" y="75"/>
                    <a:pt x="114" y="75"/>
                  </a:cubicBezTo>
                  <a:cubicBezTo>
                    <a:pt x="114" y="75"/>
                    <a:pt x="114" y="75"/>
                    <a:pt x="114" y="75"/>
                  </a:cubicBezTo>
                  <a:cubicBezTo>
                    <a:pt x="113" y="75"/>
                    <a:pt x="113" y="75"/>
                    <a:pt x="113" y="75"/>
                  </a:cubicBezTo>
                  <a:cubicBezTo>
                    <a:pt x="89" y="61"/>
                    <a:pt x="89" y="61"/>
                    <a:pt x="89" y="61"/>
                  </a:cubicBezTo>
                  <a:cubicBezTo>
                    <a:pt x="88" y="61"/>
                    <a:pt x="88" y="61"/>
                    <a:pt x="87" y="61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7" y="127"/>
                    <a:pt x="47" y="127"/>
                    <a:pt x="47" y="127"/>
                  </a:cubicBezTo>
                  <a:cubicBezTo>
                    <a:pt x="42" y="125"/>
                    <a:pt x="42" y="125"/>
                    <a:pt x="42" y="125"/>
                  </a:cubicBezTo>
                  <a:cubicBezTo>
                    <a:pt x="42" y="124"/>
                    <a:pt x="41" y="124"/>
                    <a:pt x="41" y="124"/>
                  </a:cubicBezTo>
                  <a:cubicBezTo>
                    <a:pt x="1" y="138"/>
                    <a:pt x="1" y="138"/>
                    <a:pt x="1" y="138"/>
                  </a:cubicBezTo>
                  <a:cubicBezTo>
                    <a:pt x="1" y="138"/>
                    <a:pt x="1" y="138"/>
                    <a:pt x="1" y="138"/>
                  </a:cubicBezTo>
                  <a:cubicBezTo>
                    <a:pt x="1" y="138"/>
                    <a:pt x="1" y="138"/>
                    <a:pt x="1" y="138"/>
                  </a:cubicBezTo>
                  <a:cubicBezTo>
                    <a:pt x="1" y="138"/>
                    <a:pt x="1" y="138"/>
                    <a:pt x="1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9"/>
                    <a:pt x="0" y="280"/>
                    <a:pt x="1" y="280"/>
                  </a:cubicBezTo>
                  <a:close/>
                  <a:moveTo>
                    <a:pt x="157" y="240"/>
                  </a:moveTo>
                  <a:cubicBezTo>
                    <a:pt x="122" y="252"/>
                    <a:pt x="122" y="252"/>
                    <a:pt x="122" y="252"/>
                  </a:cubicBezTo>
                  <a:cubicBezTo>
                    <a:pt x="122" y="140"/>
                    <a:pt x="122" y="140"/>
                    <a:pt x="122" y="140"/>
                  </a:cubicBezTo>
                  <a:cubicBezTo>
                    <a:pt x="157" y="128"/>
                    <a:pt x="157" y="128"/>
                    <a:pt x="157" y="128"/>
                  </a:cubicBezTo>
                  <a:lnTo>
                    <a:pt x="157" y="240"/>
                  </a:lnTo>
                  <a:close/>
                  <a:moveTo>
                    <a:pt x="203" y="224"/>
                  </a:moveTo>
                  <a:cubicBezTo>
                    <a:pt x="168" y="236"/>
                    <a:pt x="168" y="236"/>
                    <a:pt x="168" y="236"/>
                  </a:cubicBezTo>
                  <a:cubicBezTo>
                    <a:pt x="168" y="30"/>
                    <a:pt x="168" y="30"/>
                    <a:pt x="168" y="30"/>
                  </a:cubicBezTo>
                  <a:cubicBezTo>
                    <a:pt x="203" y="18"/>
                    <a:pt x="203" y="18"/>
                    <a:pt x="203" y="18"/>
                  </a:cubicBezTo>
                  <a:lnTo>
                    <a:pt x="203" y="224"/>
                  </a:lnTo>
                  <a:close/>
                  <a:moveTo>
                    <a:pt x="181" y="5"/>
                  </a:moveTo>
                  <a:cubicBezTo>
                    <a:pt x="200" y="15"/>
                    <a:pt x="200" y="15"/>
                    <a:pt x="200" y="15"/>
                  </a:cubicBezTo>
                  <a:cubicBezTo>
                    <a:pt x="166" y="27"/>
                    <a:pt x="166" y="27"/>
                    <a:pt x="166" y="27"/>
                  </a:cubicBezTo>
                  <a:cubicBezTo>
                    <a:pt x="162" y="24"/>
                    <a:pt x="162" y="24"/>
                    <a:pt x="162" y="24"/>
                  </a:cubicBezTo>
                  <a:cubicBezTo>
                    <a:pt x="146" y="16"/>
                    <a:pt x="146" y="16"/>
                    <a:pt x="146" y="16"/>
                  </a:cubicBezTo>
                  <a:lnTo>
                    <a:pt x="181" y="5"/>
                  </a:lnTo>
                  <a:close/>
                  <a:moveTo>
                    <a:pt x="143" y="19"/>
                  </a:moveTo>
                  <a:cubicBezTo>
                    <a:pt x="164" y="30"/>
                    <a:pt x="164" y="30"/>
                    <a:pt x="164" y="30"/>
                  </a:cubicBezTo>
                  <a:cubicBezTo>
                    <a:pt x="164" y="235"/>
                    <a:pt x="164" y="235"/>
                    <a:pt x="164" y="235"/>
                  </a:cubicBezTo>
                  <a:cubicBezTo>
                    <a:pt x="161" y="234"/>
                    <a:pt x="161" y="234"/>
                    <a:pt x="161" y="234"/>
                  </a:cubicBezTo>
                  <a:cubicBezTo>
                    <a:pt x="161" y="125"/>
                    <a:pt x="161" y="125"/>
                    <a:pt x="161" y="125"/>
                  </a:cubicBezTo>
                  <a:cubicBezTo>
                    <a:pt x="161" y="125"/>
                    <a:pt x="161" y="125"/>
                    <a:pt x="161" y="125"/>
                  </a:cubicBezTo>
                  <a:cubicBezTo>
                    <a:pt x="161" y="124"/>
                    <a:pt x="161" y="124"/>
                    <a:pt x="161" y="124"/>
                  </a:cubicBezTo>
                  <a:cubicBezTo>
                    <a:pt x="161" y="124"/>
                    <a:pt x="161" y="124"/>
                    <a:pt x="161" y="124"/>
                  </a:cubicBezTo>
                  <a:cubicBezTo>
                    <a:pt x="161" y="124"/>
                    <a:pt x="161" y="124"/>
                    <a:pt x="161" y="124"/>
                  </a:cubicBezTo>
                  <a:cubicBezTo>
                    <a:pt x="161" y="124"/>
                    <a:pt x="161" y="124"/>
                    <a:pt x="161" y="124"/>
                  </a:cubicBezTo>
                  <a:cubicBezTo>
                    <a:pt x="161" y="124"/>
                    <a:pt x="161" y="124"/>
                    <a:pt x="161" y="124"/>
                  </a:cubicBezTo>
                  <a:cubicBezTo>
                    <a:pt x="160" y="123"/>
                    <a:pt x="160" y="123"/>
                    <a:pt x="160" y="123"/>
                  </a:cubicBezTo>
                  <a:cubicBezTo>
                    <a:pt x="143" y="114"/>
                    <a:pt x="143" y="114"/>
                    <a:pt x="143" y="114"/>
                  </a:cubicBezTo>
                  <a:lnTo>
                    <a:pt x="143" y="19"/>
                  </a:lnTo>
                  <a:close/>
                  <a:moveTo>
                    <a:pt x="114" y="122"/>
                  </a:moveTo>
                  <a:cubicBezTo>
                    <a:pt x="135" y="114"/>
                    <a:pt x="135" y="114"/>
                    <a:pt x="135" y="114"/>
                  </a:cubicBezTo>
                  <a:cubicBezTo>
                    <a:pt x="154" y="125"/>
                    <a:pt x="154" y="125"/>
                    <a:pt x="154" y="125"/>
                  </a:cubicBezTo>
                  <a:cubicBezTo>
                    <a:pt x="120" y="136"/>
                    <a:pt x="120" y="136"/>
                    <a:pt x="120" y="136"/>
                  </a:cubicBezTo>
                  <a:cubicBezTo>
                    <a:pt x="114" y="133"/>
                    <a:pt x="114" y="133"/>
                    <a:pt x="114" y="133"/>
                  </a:cubicBezTo>
                  <a:lnTo>
                    <a:pt x="114" y="122"/>
                  </a:lnTo>
                  <a:close/>
                  <a:moveTo>
                    <a:pt x="114" y="137"/>
                  </a:moveTo>
                  <a:cubicBezTo>
                    <a:pt x="118" y="140"/>
                    <a:pt x="118" y="140"/>
                    <a:pt x="118" y="140"/>
                  </a:cubicBezTo>
                  <a:cubicBezTo>
                    <a:pt x="118" y="251"/>
                    <a:pt x="118" y="251"/>
                    <a:pt x="118" y="251"/>
                  </a:cubicBezTo>
                  <a:cubicBezTo>
                    <a:pt x="114" y="250"/>
                    <a:pt x="114" y="250"/>
                    <a:pt x="114" y="250"/>
                  </a:cubicBezTo>
                  <a:lnTo>
                    <a:pt x="114" y="137"/>
                  </a:lnTo>
                  <a:close/>
                  <a:moveTo>
                    <a:pt x="64" y="268"/>
                  </a:moveTo>
                  <a:cubicBezTo>
                    <a:pt x="63" y="269"/>
                    <a:pt x="63" y="269"/>
                    <a:pt x="64" y="270"/>
                  </a:cubicBezTo>
                  <a:cubicBezTo>
                    <a:pt x="64" y="277"/>
                    <a:pt x="64" y="277"/>
                    <a:pt x="64" y="277"/>
                  </a:cubicBezTo>
                  <a:cubicBezTo>
                    <a:pt x="28" y="289"/>
                    <a:pt x="28" y="289"/>
                    <a:pt x="28" y="289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47" y="148"/>
                    <a:pt x="47" y="148"/>
                    <a:pt x="47" y="148"/>
                  </a:cubicBezTo>
                  <a:cubicBezTo>
                    <a:pt x="64" y="142"/>
                    <a:pt x="64" y="142"/>
                    <a:pt x="64" y="142"/>
                  </a:cubicBezTo>
                  <a:lnTo>
                    <a:pt x="64" y="268"/>
                  </a:lnTo>
                  <a:close/>
                  <a:moveTo>
                    <a:pt x="110" y="258"/>
                  </a:moveTo>
                  <a:cubicBezTo>
                    <a:pt x="75" y="270"/>
                    <a:pt x="75" y="270"/>
                    <a:pt x="75" y="27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110" y="79"/>
                    <a:pt x="110" y="79"/>
                    <a:pt x="110" y="79"/>
                  </a:cubicBezTo>
                  <a:lnTo>
                    <a:pt x="110" y="258"/>
                  </a:lnTo>
                  <a:close/>
                  <a:moveTo>
                    <a:pt x="88" y="65"/>
                  </a:moveTo>
                  <a:cubicBezTo>
                    <a:pt x="107" y="76"/>
                    <a:pt x="107" y="76"/>
                    <a:pt x="107" y="76"/>
                  </a:cubicBezTo>
                  <a:cubicBezTo>
                    <a:pt x="93" y="81"/>
                    <a:pt x="93" y="81"/>
                    <a:pt x="93" y="81"/>
                  </a:cubicBezTo>
                  <a:cubicBezTo>
                    <a:pt x="73" y="88"/>
                    <a:pt x="73" y="88"/>
                    <a:pt x="73" y="88"/>
                  </a:cubicBezTo>
                  <a:cubicBezTo>
                    <a:pt x="54" y="77"/>
                    <a:pt x="54" y="77"/>
                    <a:pt x="54" y="77"/>
                  </a:cubicBezTo>
                  <a:lnTo>
                    <a:pt x="88" y="65"/>
                  </a:lnTo>
                  <a:close/>
                  <a:moveTo>
                    <a:pt x="51" y="80"/>
                  </a:moveTo>
                  <a:cubicBezTo>
                    <a:pt x="71" y="91"/>
                    <a:pt x="71" y="91"/>
                    <a:pt x="71" y="91"/>
                  </a:cubicBezTo>
                  <a:cubicBezTo>
                    <a:pt x="71" y="270"/>
                    <a:pt x="71" y="270"/>
                    <a:pt x="71" y="270"/>
                  </a:cubicBezTo>
                  <a:cubicBezTo>
                    <a:pt x="68" y="268"/>
                    <a:pt x="68" y="268"/>
                    <a:pt x="68" y="268"/>
                  </a:cubicBezTo>
                  <a:cubicBezTo>
                    <a:pt x="68" y="140"/>
                    <a:pt x="68" y="140"/>
                    <a:pt x="68" y="140"/>
                  </a:cubicBezTo>
                  <a:cubicBezTo>
                    <a:pt x="68" y="139"/>
                    <a:pt x="68" y="139"/>
                    <a:pt x="68" y="139"/>
                  </a:cubicBezTo>
                  <a:cubicBezTo>
                    <a:pt x="68" y="139"/>
                    <a:pt x="68" y="139"/>
                    <a:pt x="68" y="139"/>
                  </a:cubicBezTo>
                  <a:cubicBezTo>
                    <a:pt x="68" y="139"/>
                    <a:pt x="68" y="139"/>
                    <a:pt x="68" y="139"/>
                  </a:cubicBezTo>
                  <a:cubicBezTo>
                    <a:pt x="67" y="138"/>
                    <a:pt x="67" y="138"/>
                    <a:pt x="67" y="138"/>
                  </a:cubicBezTo>
                  <a:cubicBezTo>
                    <a:pt x="67" y="138"/>
                    <a:pt x="67" y="138"/>
                    <a:pt x="67" y="138"/>
                  </a:cubicBezTo>
                  <a:cubicBezTo>
                    <a:pt x="67" y="138"/>
                    <a:pt x="67" y="138"/>
                    <a:pt x="67" y="138"/>
                  </a:cubicBezTo>
                  <a:cubicBezTo>
                    <a:pt x="67" y="138"/>
                    <a:pt x="67" y="138"/>
                    <a:pt x="67" y="138"/>
                  </a:cubicBezTo>
                  <a:cubicBezTo>
                    <a:pt x="51" y="129"/>
                    <a:pt x="51" y="129"/>
                    <a:pt x="51" y="129"/>
                  </a:cubicBezTo>
                  <a:lnTo>
                    <a:pt x="51" y="80"/>
                  </a:lnTo>
                  <a:close/>
                  <a:moveTo>
                    <a:pt x="41" y="128"/>
                  </a:moveTo>
                  <a:cubicBezTo>
                    <a:pt x="61" y="139"/>
                    <a:pt x="61" y="139"/>
                    <a:pt x="61" y="139"/>
                  </a:cubicBezTo>
                  <a:cubicBezTo>
                    <a:pt x="43" y="145"/>
                    <a:pt x="43" y="145"/>
                    <a:pt x="43" y="145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14" y="144"/>
                    <a:pt x="14" y="144"/>
                    <a:pt x="14" y="144"/>
                  </a:cubicBezTo>
                  <a:cubicBezTo>
                    <a:pt x="7" y="140"/>
                    <a:pt x="7" y="140"/>
                    <a:pt x="7" y="140"/>
                  </a:cubicBezTo>
                  <a:lnTo>
                    <a:pt x="41" y="128"/>
                  </a:lnTo>
                  <a:close/>
                  <a:moveTo>
                    <a:pt x="4" y="143"/>
                  </a:moveTo>
                  <a:cubicBezTo>
                    <a:pt x="24" y="154"/>
                    <a:pt x="24" y="154"/>
                    <a:pt x="24" y="154"/>
                  </a:cubicBezTo>
                  <a:cubicBezTo>
                    <a:pt x="24" y="288"/>
                    <a:pt x="24" y="288"/>
                    <a:pt x="24" y="288"/>
                  </a:cubicBezTo>
                  <a:cubicBezTo>
                    <a:pt x="4" y="277"/>
                    <a:pt x="4" y="277"/>
                    <a:pt x="4" y="277"/>
                  </a:cubicBezTo>
                  <a:lnTo>
                    <a:pt x="4" y="1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42" name="Freeform 43"/>
            <p:cNvSpPr>
              <a:spLocks/>
            </p:cNvSpPr>
            <p:nvPr/>
          </p:nvSpPr>
          <p:spPr bwMode="auto">
            <a:xfrm>
              <a:off x="3308350" y="2733676"/>
              <a:ext cx="515937" cy="442913"/>
            </a:xfrm>
            <a:custGeom>
              <a:avLst/>
              <a:gdLst>
                <a:gd name="T0" fmla="*/ 160 w 168"/>
                <a:gd name="T1" fmla="*/ 2 h 144"/>
                <a:gd name="T2" fmla="*/ 156 w 168"/>
                <a:gd name="T3" fmla="*/ 0 h 144"/>
                <a:gd name="T4" fmla="*/ 156 w 168"/>
                <a:gd name="T5" fmla="*/ 0 h 144"/>
                <a:gd name="T6" fmla="*/ 154 w 168"/>
                <a:gd name="T7" fmla="*/ 1 h 144"/>
                <a:gd name="T8" fmla="*/ 124 w 168"/>
                <a:gd name="T9" fmla="*/ 10 h 144"/>
                <a:gd name="T10" fmla="*/ 122 w 168"/>
                <a:gd name="T11" fmla="*/ 14 h 144"/>
                <a:gd name="T12" fmla="*/ 125 w 168"/>
                <a:gd name="T13" fmla="*/ 16 h 144"/>
                <a:gd name="T14" fmla="*/ 126 w 168"/>
                <a:gd name="T15" fmla="*/ 16 h 144"/>
                <a:gd name="T16" fmla="*/ 149 w 168"/>
                <a:gd name="T17" fmla="*/ 8 h 144"/>
                <a:gd name="T18" fmla="*/ 102 w 168"/>
                <a:gd name="T19" fmla="*/ 74 h 144"/>
                <a:gd name="T20" fmla="*/ 52 w 168"/>
                <a:gd name="T21" fmla="*/ 64 h 144"/>
                <a:gd name="T22" fmla="*/ 49 w 168"/>
                <a:gd name="T23" fmla="*/ 65 h 144"/>
                <a:gd name="T24" fmla="*/ 1 w 168"/>
                <a:gd name="T25" fmla="*/ 139 h 144"/>
                <a:gd name="T26" fmla="*/ 2 w 168"/>
                <a:gd name="T27" fmla="*/ 144 h 144"/>
                <a:gd name="T28" fmla="*/ 4 w 168"/>
                <a:gd name="T29" fmla="*/ 144 h 144"/>
                <a:gd name="T30" fmla="*/ 7 w 168"/>
                <a:gd name="T31" fmla="*/ 143 h 144"/>
                <a:gd name="T32" fmla="*/ 53 w 168"/>
                <a:gd name="T33" fmla="*/ 71 h 144"/>
                <a:gd name="T34" fmla="*/ 102 w 168"/>
                <a:gd name="T35" fmla="*/ 82 h 144"/>
                <a:gd name="T36" fmla="*/ 106 w 168"/>
                <a:gd name="T37" fmla="*/ 80 h 144"/>
                <a:gd name="T38" fmla="*/ 156 w 168"/>
                <a:gd name="T39" fmla="*/ 10 h 144"/>
                <a:gd name="T40" fmla="*/ 162 w 168"/>
                <a:gd name="T41" fmla="*/ 32 h 144"/>
                <a:gd name="T42" fmla="*/ 165 w 168"/>
                <a:gd name="T43" fmla="*/ 34 h 144"/>
                <a:gd name="T44" fmla="*/ 165 w 168"/>
                <a:gd name="T45" fmla="*/ 34 h 144"/>
                <a:gd name="T46" fmla="*/ 167 w 168"/>
                <a:gd name="T47" fmla="*/ 30 h 144"/>
                <a:gd name="T48" fmla="*/ 160 w 168"/>
                <a:gd name="T49" fmla="*/ 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8" h="144">
                  <a:moveTo>
                    <a:pt x="160" y="2"/>
                  </a:moveTo>
                  <a:cubicBezTo>
                    <a:pt x="159" y="1"/>
                    <a:pt x="158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5" y="0"/>
                    <a:pt x="155" y="0"/>
                    <a:pt x="154" y="1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3" y="11"/>
                    <a:pt x="122" y="12"/>
                    <a:pt x="122" y="14"/>
                  </a:cubicBezTo>
                  <a:cubicBezTo>
                    <a:pt x="123" y="15"/>
                    <a:pt x="124" y="16"/>
                    <a:pt x="125" y="16"/>
                  </a:cubicBezTo>
                  <a:cubicBezTo>
                    <a:pt x="126" y="16"/>
                    <a:pt x="126" y="16"/>
                    <a:pt x="126" y="16"/>
                  </a:cubicBezTo>
                  <a:cubicBezTo>
                    <a:pt x="149" y="8"/>
                    <a:pt x="149" y="8"/>
                    <a:pt x="149" y="8"/>
                  </a:cubicBezTo>
                  <a:cubicBezTo>
                    <a:pt x="102" y="74"/>
                    <a:pt x="102" y="74"/>
                    <a:pt x="102" y="74"/>
                  </a:cubicBezTo>
                  <a:cubicBezTo>
                    <a:pt x="52" y="64"/>
                    <a:pt x="52" y="64"/>
                    <a:pt x="52" y="64"/>
                  </a:cubicBezTo>
                  <a:cubicBezTo>
                    <a:pt x="51" y="63"/>
                    <a:pt x="50" y="64"/>
                    <a:pt x="49" y="65"/>
                  </a:cubicBezTo>
                  <a:cubicBezTo>
                    <a:pt x="1" y="139"/>
                    <a:pt x="1" y="139"/>
                    <a:pt x="1" y="139"/>
                  </a:cubicBezTo>
                  <a:cubicBezTo>
                    <a:pt x="0" y="141"/>
                    <a:pt x="0" y="143"/>
                    <a:pt x="2" y="144"/>
                  </a:cubicBezTo>
                  <a:cubicBezTo>
                    <a:pt x="2" y="144"/>
                    <a:pt x="3" y="144"/>
                    <a:pt x="4" y="144"/>
                  </a:cubicBezTo>
                  <a:cubicBezTo>
                    <a:pt x="5" y="144"/>
                    <a:pt x="6" y="144"/>
                    <a:pt x="7" y="143"/>
                  </a:cubicBezTo>
                  <a:cubicBezTo>
                    <a:pt x="53" y="71"/>
                    <a:pt x="53" y="71"/>
                    <a:pt x="53" y="71"/>
                  </a:cubicBezTo>
                  <a:cubicBezTo>
                    <a:pt x="102" y="82"/>
                    <a:pt x="102" y="82"/>
                    <a:pt x="102" y="82"/>
                  </a:cubicBezTo>
                  <a:cubicBezTo>
                    <a:pt x="104" y="82"/>
                    <a:pt x="105" y="81"/>
                    <a:pt x="106" y="80"/>
                  </a:cubicBezTo>
                  <a:cubicBezTo>
                    <a:pt x="156" y="10"/>
                    <a:pt x="156" y="10"/>
                    <a:pt x="156" y="10"/>
                  </a:cubicBezTo>
                  <a:cubicBezTo>
                    <a:pt x="162" y="32"/>
                    <a:pt x="162" y="32"/>
                    <a:pt x="162" y="32"/>
                  </a:cubicBezTo>
                  <a:cubicBezTo>
                    <a:pt x="162" y="33"/>
                    <a:pt x="163" y="34"/>
                    <a:pt x="165" y="34"/>
                  </a:cubicBezTo>
                  <a:cubicBezTo>
                    <a:pt x="165" y="34"/>
                    <a:pt x="165" y="34"/>
                    <a:pt x="165" y="34"/>
                  </a:cubicBezTo>
                  <a:cubicBezTo>
                    <a:pt x="167" y="33"/>
                    <a:pt x="168" y="32"/>
                    <a:pt x="167" y="30"/>
                  </a:cubicBezTo>
                  <a:lnTo>
                    <a:pt x="160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</p:grpSp>
      <p:sp>
        <p:nvSpPr>
          <p:cNvPr id="143" name="Freeform 44"/>
          <p:cNvSpPr>
            <a:spLocks/>
          </p:cNvSpPr>
          <p:nvPr/>
        </p:nvSpPr>
        <p:spPr bwMode="auto">
          <a:xfrm>
            <a:off x="4252354" y="1601275"/>
            <a:ext cx="371581" cy="372901"/>
          </a:xfrm>
          <a:custGeom>
            <a:avLst/>
            <a:gdLst>
              <a:gd name="T0" fmla="*/ 44 w 291"/>
              <a:gd name="T1" fmla="*/ 221 h 292"/>
              <a:gd name="T2" fmla="*/ 49 w 291"/>
              <a:gd name="T3" fmla="*/ 226 h 292"/>
              <a:gd name="T4" fmla="*/ 51 w 291"/>
              <a:gd name="T5" fmla="*/ 241 h 292"/>
              <a:gd name="T6" fmla="*/ 51 w 291"/>
              <a:gd name="T7" fmla="*/ 241 h 292"/>
              <a:gd name="T8" fmla="*/ 66 w 291"/>
              <a:gd name="T9" fmla="*/ 242 h 292"/>
              <a:gd name="T10" fmla="*/ 70 w 291"/>
              <a:gd name="T11" fmla="*/ 247 h 292"/>
              <a:gd name="T12" fmla="*/ 96 w 291"/>
              <a:gd name="T13" fmla="*/ 292 h 292"/>
              <a:gd name="T14" fmla="*/ 101 w 291"/>
              <a:gd name="T15" fmla="*/ 290 h 292"/>
              <a:gd name="T16" fmla="*/ 110 w 291"/>
              <a:gd name="T17" fmla="*/ 277 h 292"/>
              <a:gd name="T18" fmla="*/ 105 w 291"/>
              <a:gd name="T19" fmla="*/ 218 h 292"/>
              <a:gd name="T20" fmla="*/ 168 w 291"/>
              <a:gd name="T21" fmla="*/ 163 h 292"/>
              <a:gd name="T22" fmla="*/ 191 w 291"/>
              <a:gd name="T23" fmla="*/ 186 h 292"/>
              <a:gd name="T24" fmla="*/ 239 w 291"/>
              <a:gd name="T25" fmla="*/ 264 h 292"/>
              <a:gd name="T26" fmla="*/ 256 w 291"/>
              <a:gd name="T27" fmla="*/ 250 h 292"/>
              <a:gd name="T28" fmla="*/ 259 w 291"/>
              <a:gd name="T29" fmla="*/ 241 h 292"/>
              <a:gd name="T30" fmla="*/ 257 w 291"/>
              <a:gd name="T31" fmla="*/ 197 h 292"/>
              <a:gd name="T32" fmla="*/ 257 w 291"/>
              <a:gd name="T33" fmla="*/ 186 h 292"/>
              <a:gd name="T34" fmla="*/ 245 w 291"/>
              <a:gd name="T35" fmla="*/ 177 h 292"/>
              <a:gd name="T36" fmla="*/ 239 w 291"/>
              <a:gd name="T37" fmla="*/ 174 h 292"/>
              <a:gd name="T38" fmla="*/ 250 w 291"/>
              <a:gd name="T39" fmla="*/ 159 h 292"/>
              <a:gd name="T40" fmla="*/ 242 w 291"/>
              <a:gd name="T41" fmla="*/ 147 h 292"/>
              <a:gd name="T42" fmla="*/ 231 w 291"/>
              <a:gd name="T43" fmla="*/ 147 h 292"/>
              <a:gd name="T44" fmla="*/ 220 w 291"/>
              <a:gd name="T45" fmla="*/ 112 h 292"/>
              <a:gd name="T46" fmla="*/ 273 w 291"/>
              <a:gd name="T47" fmla="*/ 59 h 292"/>
              <a:gd name="T48" fmla="*/ 291 w 291"/>
              <a:gd name="T49" fmla="*/ 10 h 292"/>
              <a:gd name="T50" fmla="*/ 288 w 291"/>
              <a:gd name="T51" fmla="*/ 3 h 292"/>
              <a:gd name="T52" fmla="*/ 281 w 291"/>
              <a:gd name="T53" fmla="*/ 0 h 292"/>
              <a:gd name="T54" fmla="*/ 233 w 291"/>
              <a:gd name="T55" fmla="*/ 19 h 292"/>
              <a:gd name="T56" fmla="*/ 179 w 291"/>
              <a:gd name="T57" fmla="*/ 71 h 292"/>
              <a:gd name="T58" fmla="*/ 145 w 291"/>
              <a:gd name="T59" fmla="*/ 61 h 292"/>
              <a:gd name="T60" fmla="*/ 145 w 291"/>
              <a:gd name="T61" fmla="*/ 50 h 292"/>
              <a:gd name="T62" fmla="*/ 133 w 291"/>
              <a:gd name="T63" fmla="*/ 41 h 292"/>
              <a:gd name="T64" fmla="*/ 118 w 291"/>
              <a:gd name="T65" fmla="*/ 53 h 292"/>
              <a:gd name="T66" fmla="*/ 115 w 291"/>
              <a:gd name="T67" fmla="*/ 47 h 292"/>
              <a:gd name="T68" fmla="*/ 106 w 291"/>
              <a:gd name="T69" fmla="*/ 35 h 292"/>
              <a:gd name="T70" fmla="*/ 95 w 291"/>
              <a:gd name="T71" fmla="*/ 35 h 292"/>
              <a:gd name="T72" fmla="*/ 51 w 291"/>
              <a:gd name="T73" fmla="*/ 33 h 292"/>
              <a:gd name="T74" fmla="*/ 42 w 291"/>
              <a:gd name="T75" fmla="*/ 35 h 292"/>
              <a:gd name="T76" fmla="*/ 27 w 291"/>
              <a:gd name="T77" fmla="*/ 53 h 292"/>
              <a:gd name="T78" fmla="*/ 105 w 291"/>
              <a:gd name="T79" fmla="*/ 101 h 292"/>
              <a:gd name="T80" fmla="*/ 128 w 291"/>
              <a:gd name="T81" fmla="*/ 123 h 292"/>
              <a:gd name="T82" fmla="*/ 73 w 291"/>
              <a:gd name="T83" fmla="*/ 187 h 292"/>
              <a:gd name="T84" fmla="*/ 15 w 291"/>
              <a:gd name="T85" fmla="*/ 182 h 292"/>
              <a:gd name="T86" fmla="*/ 2 w 291"/>
              <a:gd name="T87" fmla="*/ 190 h 292"/>
              <a:gd name="T88" fmla="*/ 4 w 291"/>
              <a:gd name="T89" fmla="*/ 202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91" h="292">
                <a:moveTo>
                  <a:pt x="4" y="202"/>
                </a:moveTo>
                <a:cubicBezTo>
                  <a:pt x="44" y="221"/>
                  <a:pt x="44" y="221"/>
                  <a:pt x="44" y="221"/>
                </a:cubicBezTo>
                <a:cubicBezTo>
                  <a:pt x="46" y="222"/>
                  <a:pt x="46" y="222"/>
                  <a:pt x="46" y="222"/>
                </a:cubicBezTo>
                <a:cubicBezTo>
                  <a:pt x="49" y="226"/>
                  <a:pt x="49" y="226"/>
                  <a:pt x="49" y="226"/>
                </a:cubicBezTo>
                <a:cubicBezTo>
                  <a:pt x="48" y="229"/>
                  <a:pt x="48" y="231"/>
                  <a:pt x="48" y="234"/>
                </a:cubicBezTo>
                <a:cubicBezTo>
                  <a:pt x="48" y="237"/>
                  <a:pt x="49" y="239"/>
                  <a:pt x="51" y="241"/>
                </a:cubicBezTo>
                <a:cubicBezTo>
                  <a:pt x="51" y="241"/>
                  <a:pt x="51" y="241"/>
                  <a:pt x="51" y="241"/>
                </a:cubicBezTo>
                <a:cubicBezTo>
                  <a:pt x="51" y="241"/>
                  <a:pt x="51" y="241"/>
                  <a:pt x="51" y="241"/>
                </a:cubicBezTo>
                <a:cubicBezTo>
                  <a:pt x="53" y="243"/>
                  <a:pt x="55" y="244"/>
                  <a:pt x="58" y="244"/>
                </a:cubicBezTo>
                <a:cubicBezTo>
                  <a:pt x="60" y="244"/>
                  <a:pt x="63" y="243"/>
                  <a:pt x="66" y="242"/>
                </a:cubicBezTo>
                <a:cubicBezTo>
                  <a:pt x="69" y="246"/>
                  <a:pt x="69" y="246"/>
                  <a:pt x="69" y="246"/>
                </a:cubicBezTo>
                <a:cubicBezTo>
                  <a:pt x="70" y="247"/>
                  <a:pt x="70" y="247"/>
                  <a:pt x="70" y="247"/>
                </a:cubicBezTo>
                <a:cubicBezTo>
                  <a:pt x="90" y="288"/>
                  <a:pt x="90" y="288"/>
                  <a:pt x="90" y="288"/>
                </a:cubicBezTo>
                <a:cubicBezTo>
                  <a:pt x="91" y="290"/>
                  <a:pt x="93" y="292"/>
                  <a:pt x="96" y="292"/>
                </a:cubicBezTo>
                <a:cubicBezTo>
                  <a:pt x="96" y="292"/>
                  <a:pt x="96" y="292"/>
                  <a:pt x="96" y="292"/>
                </a:cubicBezTo>
                <a:cubicBezTo>
                  <a:pt x="98" y="292"/>
                  <a:pt x="100" y="291"/>
                  <a:pt x="101" y="290"/>
                </a:cubicBezTo>
                <a:cubicBezTo>
                  <a:pt x="107" y="284"/>
                  <a:pt x="107" y="284"/>
                  <a:pt x="107" y="284"/>
                </a:cubicBezTo>
                <a:cubicBezTo>
                  <a:pt x="109" y="282"/>
                  <a:pt x="110" y="279"/>
                  <a:pt x="110" y="277"/>
                </a:cubicBezTo>
                <a:cubicBezTo>
                  <a:pt x="110" y="276"/>
                  <a:pt x="110" y="276"/>
                  <a:pt x="110" y="276"/>
                </a:cubicBezTo>
                <a:cubicBezTo>
                  <a:pt x="105" y="218"/>
                  <a:pt x="105" y="218"/>
                  <a:pt x="105" y="218"/>
                </a:cubicBezTo>
                <a:cubicBezTo>
                  <a:pt x="106" y="217"/>
                  <a:pt x="108" y="216"/>
                  <a:pt x="110" y="214"/>
                </a:cubicBezTo>
                <a:cubicBezTo>
                  <a:pt x="127" y="201"/>
                  <a:pt x="147" y="183"/>
                  <a:pt x="168" y="163"/>
                </a:cubicBezTo>
                <a:cubicBezTo>
                  <a:pt x="189" y="184"/>
                  <a:pt x="189" y="184"/>
                  <a:pt x="189" y="184"/>
                </a:cubicBezTo>
                <a:cubicBezTo>
                  <a:pt x="190" y="185"/>
                  <a:pt x="191" y="186"/>
                  <a:pt x="191" y="186"/>
                </a:cubicBezTo>
                <a:cubicBezTo>
                  <a:pt x="232" y="261"/>
                  <a:pt x="232" y="261"/>
                  <a:pt x="232" y="261"/>
                </a:cubicBezTo>
                <a:cubicBezTo>
                  <a:pt x="234" y="263"/>
                  <a:pt x="236" y="264"/>
                  <a:pt x="239" y="264"/>
                </a:cubicBezTo>
                <a:cubicBezTo>
                  <a:pt x="241" y="264"/>
                  <a:pt x="242" y="264"/>
                  <a:pt x="244" y="262"/>
                </a:cubicBezTo>
                <a:cubicBezTo>
                  <a:pt x="256" y="250"/>
                  <a:pt x="256" y="250"/>
                  <a:pt x="256" y="250"/>
                </a:cubicBezTo>
                <a:cubicBezTo>
                  <a:pt x="258" y="248"/>
                  <a:pt x="259" y="246"/>
                  <a:pt x="259" y="243"/>
                </a:cubicBezTo>
                <a:cubicBezTo>
                  <a:pt x="259" y="242"/>
                  <a:pt x="259" y="241"/>
                  <a:pt x="259" y="241"/>
                </a:cubicBezTo>
                <a:cubicBezTo>
                  <a:pt x="248" y="205"/>
                  <a:pt x="248" y="205"/>
                  <a:pt x="248" y="205"/>
                </a:cubicBezTo>
                <a:cubicBezTo>
                  <a:pt x="257" y="197"/>
                  <a:pt x="257" y="197"/>
                  <a:pt x="257" y="197"/>
                </a:cubicBezTo>
                <a:cubicBezTo>
                  <a:pt x="258" y="195"/>
                  <a:pt x="259" y="193"/>
                  <a:pt x="259" y="191"/>
                </a:cubicBezTo>
                <a:cubicBezTo>
                  <a:pt x="259" y="189"/>
                  <a:pt x="258" y="187"/>
                  <a:pt x="257" y="186"/>
                </a:cubicBezTo>
                <a:cubicBezTo>
                  <a:pt x="250" y="179"/>
                  <a:pt x="250" y="179"/>
                  <a:pt x="250" y="179"/>
                </a:cubicBezTo>
                <a:cubicBezTo>
                  <a:pt x="249" y="178"/>
                  <a:pt x="247" y="177"/>
                  <a:pt x="245" y="177"/>
                </a:cubicBezTo>
                <a:cubicBezTo>
                  <a:pt x="243" y="177"/>
                  <a:pt x="241" y="178"/>
                  <a:pt x="240" y="179"/>
                </a:cubicBezTo>
                <a:cubicBezTo>
                  <a:pt x="239" y="174"/>
                  <a:pt x="239" y="174"/>
                  <a:pt x="239" y="174"/>
                </a:cubicBezTo>
                <a:cubicBezTo>
                  <a:pt x="248" y="164"/>
                  <a:pt x="248" y="164"/>
                  <a:pt x="248" y="164"/>
                </a:cubicBezTo>
                <a:cubicBezTo>
                  <a:pt x="249" y="163"/>
                  <a:pt x="250" y="161"/>
                  <a:pt x="250" y="159"/>
                </a:cubicBezTo>
                <a:cubicBezTo>
                  <a:pt x="250" y="157"/>
                  <a:pt x="249" y="155"/>
                  <a:pt x="248" y="153"/>
                </a:cubicBezTo>
                <a:cubicBezTo>
                  <a:pt x="242" y="147"/>
                  <a:pt x="242" y="147"/>
                  <a:pt x="242" y="147"/>
                </a:cubicBezTo>
                <a:cubicBezTo>
                  <a:pt x="240" y="146"/>
                  <a:pt x="238" y="145"/>
                  <a:pt x="236" y="145"/>
                </a:cubicBezTo>
                <a:cubicBezTo>
                  <a:pt x="234" y="145"/>
                  <a:pt x="232" y="146"/>
                  <a:pt x="231" y="147"/>
                </a:cubicBezTo>
                <a:cubicBezTo>
                  <a:pt x="231" y="147"/>
                  <a:pt x="231" y="147"/>
                  <a:pt x="231" y="147"/>
                </a:cubicBezTo>
                <a:cubicBezTo>
                  <a:pt x="220" y="112"/>
                  <a:pt x="220" y="112"/>
                  <a:pt x="220" y="112"/>
                </a:cubicBezTo>
                <a:cubicBezTo>
                  <a:pt x="224" y="109"/>
                  <a:pt x="227" y="106"/>
                  <a:pt x="230" y="103"/>
                </a:cubicBezTo>
                <a:cubicBezTo>
                  <a:pt x="249" y="85"/>
                  <a:pt x="263" y="72"/>
                  <a:pt x="273" y="59"/>
                </a:cubicBezTo>
                <a:cubicBezTo>
                  <a:pt x="283" y="45"/>
                  <a:pt x="290" y="30"/>
                  <a:pt x="291" y="19"/>
                </a:cubicBezTo>
                <a:cubicBezTo>
                  <a:pt x="291" y="10"/>
                  <a:pt x="291" y="10"/>
                  <a:pt x="291" y="10"/>
                </a:cubicBezTo>
                <a:cubicBezTo>
                  <a:pt x="291" y="8"/>
                  <a:pt x="290" y="7"/>
                  <a:pt x="290" y="5"/>
                </a:cubicBezTo>
                <a:cubicBezTo>
                  <a:pt x="289" y="5"/>
                  <a:pt x="289" y="4"/>
                  <a:pt x="288" y="3"/>
                </a:cubicBezTo>
                <a:cubicBezTo>
                  <a:pt x="287" y="3"/>
                  <a:pt x="287" y="2"/>
                  <a:pt x="287" y="2"/>
                </a:cubicBezTo>
                <a:cubicBezTo>
                  <a:pt x="285" y="1"/>
                  <a:pt x="283" y="1"/>
                  <a:pt x="281" y="0"/>
                </a:cubicBezTo>
                <a:cubicBezTo>
                  <a:pt x="273" y="0"/>
                  <a:pt x="273" y="0"/>
                  <a:pt x="273" y="0"/>
                </a:cubicBezTo>
                <a:cubicBezTo>
                  <a:pt x="261" y="2"/>
                  <a:pt x="247" y="9"/>
                  <a:pt x="233" y="19"/>
                </a:cubicBezTo>
                <a:cubicBezTo>
                  <a:pt x="220" y="29"/>
                  <a:pt x="207" y="42"/>
                  <a:pt x="189" y="61"/>
                </a:cubicBezTo>
                <a:cubicBezTo>
                  <a:pt x="186" y="65"/>
                  <a:pt x="183" y="68"/>
                  <a:pt x="179" y="71"/>
                </a:cubicBezTo>
                <a:cubicBezTo>
                  <a:pt x="145" y="61"/>
                  <a:pt x="145" y="61"/>
                  <a:pt x="145" y="61"/>
                </a:cubicBezTo>
                <a:cubicBezTo>
                  <a:pt x="145" y="61"/>
                  <a:pt x="145" y="61"/>
                  <a:pt x="145" y="61"/>
                </a:cubicBezTo>
                <a:cubicBezTo>
                  <a:pt x="146" y="60"/>
                  <a:pt x="147" y="57"/>
                  <a:pt x="147" y="56"/>
                </a:cubicBezTo>
                <a:cubicBezTo>
                  <a:pt x="147" y="53"/>
                  <a:pt x="146" y="51"/>
                  <a:pt x="145" y="50"/>
                </a:cubicBezTo>
                <a:cubicBezTo>
                  <a:pt x="138" y="44"/>
                  <a:pt x="138" y="44"/>
                  <a:pt x="138" y="44"/>
                </a:cubicBezTo>
                <a:cubicBezTo>
                  <a:pt x="137" y="42"/>
                  <a:pt x="135" y="41"/>
                  <a:pt x="133" y="41"/>
                </a:cubicBezTo>
                <a:cubicBezTo>
                  <a:pt x="131" y="41"/>
                  <a:pt x="129" y="42"/>
                  <a:pt x="127" y="44"/>
                </a:cubicBezTo>
                <a:cubicBezTo>
                  <a:pt x="118" y="53"/>
                  <a:pt x="118" y="53"/>
                  <a:pt x="118" y="53"/>
                </a:cubicBezTo>
                <a:cubicBezTo>
                  <a:pt x="113" y="52"/>
                  <a:pt x="113" y="52"/>
                  <a:pt x="113" y="52"/>
                </a:cubicBezTo>
                <a:cubicBezTo>
                  <a:pt x="114" y="50"/>
                  <a:pt x="115" y="49"/>
                  <a:pt x="115" y="47"/>
                </a:cubicBezTo>
                <a:cubicBezTo>
                  <a:pt x="115" y="45"/>
                  <a:pt x="114" y="43"/>
                  <a:pt x="112" y="41"/>
                </a:cubicBezTo>
                <a:cubicBezTo>
                  <a:pt x="106" y="35"/>
                  <a:pt x="106" y="35"/>
                  <a:pt x="106" y="35"/>
                </a:cubicBezTo>
                <a:cubicBezTo>
                  <a:pt x="105" y="34"/>
                  <a:pt x="103" y="33"/>
                  <a:pt x="100" y="33"/>
                </a:cubicBezTo>
                <a:cubicBezTo>
                  <a:pt x="98" y="33"/>
                  <a:pt x="96" y="34"/>
                  <a:pt x="95" y="35"/>
                </a:cubicBezTo>
                <a:cubicBezTo>
                  <a:pt x="86" y="44"/>
                  <a:pt x="86" y="44"/>
                  <a:pt x="86" y="44"/>
                </a:cubicBezTo>
                <a:cubicBezTo>
                  <a:pt x="51" y="33"/>
                  <a:pt x="51" y="33"/>
                  <a:pt x="51" y="33"/>
                </a:cubicBezTo>
                <a:cubicBezTo>
                  <a:pt x="50" y="33"/>
                  <a:pt x="49" y="33"/>
                  <a:pt x="48" y="33"/>
                </a:cubicBezTo>
                <a:cubicBezTo>
                  <a:pt x="46" y="33"/>
                  <a:pt x="44" y="34"/>
                  <a:pt x="42" y="35"/>
                </a:cubicBezTo>
                <a:cubicBezTo>
                  <a:pt x="29" y="48"/>
                  <a:pt x="29" y="48"/>
                  <a:pt x="29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6"/>
                  <a:pt x="29" y="58"/>
                  <a:pt x="31" y="59"/>
                </a:cubicBezTo>
                <a:cubicBezTo>
                  <a:pt x="105" y="101"/>
                  <a:pt x="105" y="101"/>
                  <a:pt x="105" y="101"/>
                </a:cubicBezTo>
                <a:cubicBezTo>
                  <a:pt x="106" y="101"/>
                  <a:pt x="107" y="102"/>
                  <a:pt x="107" y="102"/>
                </a:cubicBezTo>
                <a:cubicBezTo>
                  <a:pt x="128" y="123"/>
                  <a:pt x="128" y="123"/>
                  <a:pt x="128" y="123"/>
                </a:cubicBezTo>
                <a:cubicBezTo>
                  <a:pt x="109" y="144"/>
                  <a:pt x="91" y="165"/>
                  <a:pt x="77" y="182"/>
                </a:cubicBezTo>
                <a:cubicBezTo>
                  <a:pt x="76" y="184"/>
                  <a:pt x="75" y="185"/>
                  <a:pt x="73" y="187"/>
                </a:cubicBezTo>
                <a:cubicBezTo>
                  <a:pt x="16" y="182"/>
                  <a:pt x="16" y="182"/>
                  <a:pt x="16" y="182"/>
                </a:cubicBezTo>
                <a:cubicBezTo>
                  <a:pt x="16" y="182"/>
                  <a:pt x="15" y="182"/>
                  <a:pt x="15" y="182"/>
                </a:cubicBezTo>
                <a:cubicBezTo>
                  <a:pt x="12" y="182"/>
                  <a:pt x="10" y="183"/>
                  <a:pt x="8" y="185"/>
                </a:cubicBezTo>
                <a:cubicBezTo>
                  <a:pt x="2" y="190"/>
                  <a:pt x="2" y="190"/>
                  <a:pt x="2" y="190"/>
                </a:cubicBezTo>
                <a:cubicBezTo>
                  <a:pt x="1" y="192"/>
                  <a:pt x="0" y="194"/>
                  <a:pt x="0" y="196"/>
                </a:cubicBezTo>
                <a:cubicBezTo>
                  <a:pt x="0" y="198"/>
                  <a:pt x="1" y="201"/>
                  <a:pt x="4" y="20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pPr algn="r"/>
            <a:endParaRPr lang="en-US" sz="900"/>
          </a:p>
        </p:txBody>
      </p:sp>
      <p:sp>
        <p:nvSpPr>
          <p:cNvPr id="144" name="Freeform 45"/>
          <p:cNvSpPr>
            <a:spLocks noEditPoints="1"/>
          </p:cNvSpPr>
          <p:nvPr/>
        </p:nvSpPr>
        <p:spPr bwMode="auto">
          <a:xfrm>
            <a:off x="8736500" y="1578176"/>
            <a:ext cx="419101" cy="419101"/>
          </a:xfrm>
          <a:custGeom>
            <a:avLst/>
            <a:gdLst>
              <a:gd name="T0" fmla="*/ 270 w 328"/>
              <a:gd name="T1" fmla="*/ 270 h 328"/>
              <a:gd name="T2" fmla="*/ 270 w 328"/>
              <a:gd name="T3" fmla="*/ 58 h 328"/>
              <a:gd name="T4" fmla="*/ 58 w 328"/>
              <a:gd name="T5" fmla="*/ 58 h 328"/>
              <a:gd name="T6" fmla="*/ 58 w 328"/>
              <a:gd name="T7" fmla="*/ 270 h 328"/>
              <a:gd name="T8" fmla="*/ 270 w 328"/>
              <a:gd name="T9" fmla="*/ 270 h 328"/>
              <a:gd name="T10" fmla="*/ 112 w 328"/>
              <a:gd name="T11" fmla="*/ 141 h 328"/>
              <a:gd name="T12" fmla="*/ 112 w 328"/>
              <a:gd name="T13" fmla="*/ 112 h 328"/>
              <a:gd name="T14" fmla="*/ 141 w 328"/>
              <a:gd name="T15" fmla="*/ 112 h 328"/>
              <a:gd name="T16" fmla="*/ 164 w 328"/>
              <a:gd name="T17" fmla="*/ 135 h 328"/>
              <a:gd name="T18" fmla="*/ 187 w 328"/>
              <a:gd name="T19" fmla="*/ 112 h 328"/>
              <a:gd name="T20" fmla="*/ 215 w 328"/>
              <a:gd name="T21" fmla="*/ 112 h 328"/>
              <a:gd name="T22" fmla="*/ 215 w 328"/>
              <a:gd name="T23" fmla="*/ 141 h 328"/>
              <a:gd name="T24" fmla="*/ 193 w 328"/>
              <a:gd name="T25" fmla="*/ 164 h 328"/>
              <a:gd name="T26" fmla="*/ 215 w 328"/>
              <a:gd name="T27" fmla="*/ 187 h 328"/>
              <a:gd name="T28" fmla="*/ 215 w 328"/>
              <a:gd name="T29" fmla="*/ 216 h 328"/>
              <a:gd name="T30" fmla="*/ 187 w 328"/>
              <a:gd name="T31" fmla="*/ 216 h 328"/>
              <a:gd name="T32" fmla="*/ 164 w 328"/>
              <a:gd name="T33" fmla="*/ 193 h 328"/>
              <a:gd name="T34" fmla="*/ 141 w 328"/>
              <a:gd name="T35" fmla="*/ 216 h 328"/>
              <a:gd name="T36" fmla="*/ 112 w 328"/>
              <a:gd name="T37" fmla="*/ 216 h 328"/>
              <a:gd name="T38" fmla="*/ 112 w 328"/>
              <a:gd name="T39" fmla="*/ 187 h 328"/>
              <a:gd name="T40" fmla="*/ 135 w 328"/>
              <a:gd name="T41" fmla="*/ 164 h 328"/>
              <a:gd name="T42" fmla="*/ 112 w 328"/>
              <a:gd name="T43" fmla="*/ 141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28" h="328">
                <a:moveTo>
                  <a:pt x="270" y="270"/>
                </a:moveTo>
                <a:cubicBezTo>
                  <a:pt x="328" y="211"/>
                  <a:pt x="328" y="117"/>
                  <a:pt x="270" y="58"/>
                </a:cubicBezTo>
                <a:cubicBezTo>
                  <a:pt x="211" y="0"/>
                  <a:pt x="117" y="0"/>
                  <a:pt x="58" y="58"/>
                </a:cubicBezTo>
                <a:cubicBezTo>
                  <a:pt x="0" y="117"/>
                  <a:pt x="0" y="211"/>
                  <a:pt x="58" y="270"/>
                </a:cubicBezTo>
                <a:cubicBezTo>
                  <a:pt x="117" y="328"/>
                  <a:pt x="211" y="328"/>
                  <a:pt x="270" y="270"/>
                </a:cubicBezTo>
                <a:close/>
                <a:moveTo>
                  <a:pt x="112" y="141"/>
                </a:moveTo>
                <a:cubicBezTo>
                  <a:pt x="104" y="133"/>
                  <a:pt x="104" y="120"/>
                  <a:pt x="112" y="112"/>
                </a:cubicBezTo>
                <a:cubicBezTo>
                  <a:pt x="120" y="105"/>
                  <a:pt x="133" y="105"/>
                  <a:pt x="141" y="112"/>
                </a:cubicBezTo>
                <a:cubicBezTo>
                  <a:pt x="164" y="135"/>
                  <a:pt x="164" y="135"/>
                  <a:pt x="164" y="135"/>
                </a:cubicBezTo>
                <a:cubicBezTo>
                  <a:pt x="187" y="112"/>
                  <a:pt x="187" y="112"/>
                  <a:pt x="187" y="112"/>
                </a:cubicBezTo>
                <a:cubicBezTo>
                  <a:pt x="195" y="105"/>
                  <a:pt x="208" y="105"/>
                  <a:pt x="215" y="112"/>
                </a:cubicBezTo>
                <a:cubicBezTo>
                  <a:pt x="223" y="120"/>
                  <a:pt x="223" y="133"/>
                  <a:pt x="215" y="141"/>
                </a:cubicBezTo>
                <a:cubicBezTo>
                  <a:pt x="193" y="164"/>
                  <a:pt x="193" y="164"/>
                  <a:pt x="193" y="164"/>
                </a:cubicBezTo>
                <a:cubicBezTo>
                  <a:pt x="215" y="187"/>
                  <a:pt x="215" y="187"/>
                  <a:pt x="215" y="187"/>
                </a:cubicBezTo>
                <a:cubicBezTo>
                  <a:pt x="223" y="195"/>
                  <a:pt x="223" y="208"/>
                  <a:pt x="215" y="216"/>
                </a:cubicBezTo>
                <a:cubicBezTo>
                  <a:pt x="208" y="224"/>
                  <a:pt x="195" y="224"/>
                  <a:pt x="187" y="216"/>
                </a:cubicBezTo>
                <a:cubicBezTo>
                  <a:pt x="164" y="193"/>
                  <a:pt x="164" y="193"/>
                  <a:pt x="164" y="193"/>
                </a:cubicBezTo>
                <a:cubicBezTo>
                  <a:pt x="141" y="216"/>
                  <a:pt x="141" y="216"/>
                  <a:pt x="141" y="216"/>
                </a:cubicBezTo>
                <a:cubicBezTo>
                  <a:pt x="133" y="224"/>
                  <a:pt x="120" y="224"/>
                  <a:pt x="112" y="216"/>
                </a:cubicBezTo>
                <a:cubicBezTo>
                  <a:pt x="104" y="208"/>
                  <a:pt x="104" y="195"/>
                  <a:pt x="112" y="187"/>
                </a:cubicBezTo>
                <a:cubicBezTo>
                  <a:pt x="135" y="164"/>
                  <a:pt x="135" y="164"/>
                  <a:pt x="135" y="164"/>
                </a:cubicBezTo>
                <a:lnTo>
                  <a:pt x="112" y="14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pPr algn="r"/>
            <a:endParaRPr lang="en-US" sz="900"/>
          </a:p>
        </p:txBody>
      </p:sp>
      <p:grpSp>
        <p:nvGrpSpPr>
          <p:cNvPr id="1157" name="Group 1156"/>
          <p:cNvGrpSpPr/>
          <p:nvPr/>
        </p:nvGrpSpPr>
        <p:grpSpPr>
          <a:xfrm>
            <a:off x="9867284" y="1588045"/>
            <a:ext cx="399961" cy="398641"/>
            <a:chOff x="20593050" y="2763838"/>
            <a:chExt cx="962025" cy="958850"/>
          </a:xfrm>
        </p:grpSpPr>
        <p:sp>
          <p:nvSpPr>
            <p:cNvPr id="145" name="Freeform 46"/>
            <p:cNvSpPr>
              <a:spLocks noEditPoints="1"/>
            </p:cNvSpPr>
            <p:nvPr/>
          </p:nvSpPr>
          <p:spPr bwMode="auto">
            <a:xfrm>
              <a:off x="20593050" y="2763838"/>
              <a:ext cx="962025" cy="958850"/>
            </a:xfrm>
            <a:custGeom>
              <a:avLst/>
              <a:gdLst>
                <a:gd name="T0" fmla="*/ 156 w 313"/>
                <a:gd name="T1" fmla="*/ 312 h 312"/>
                <a:gd name="T2" fmla="*/ 313 w 313"/>
                <a:gd name="T3" fmla="*/ 156 h 312"/>
                <a:gd name="T4" fmla="*/ 156 w 313"/>
                <a:gd name="T5" fmla="*/ 0 h 312"/>
                <a:gd name="T6" fmla="*/ 0 w 313"/>
                <a:gd name="T7" fmla="*/ 156 h 312"/>
                <a:gd name="T8" fmla="*/ 156 w 313"/>
                <a:gd name="T9" fmla="*/ 312 h 312"/>
                <a:gd name="T10" fmla="*/ 156 w 313"/>
                <a:gd name="T11" fmla="*/ 28 h 312"/>
                <a:gd name="T12" fmla="*/ 285 w 313"/>
                <a:gd name="T13" fmla="*/ 156 h 312"/>
                <a:gd name="T14" fmla="*/ 156 w 313"/>
                <a:gd name="T15" fmla="*/ 285 h 312"/>
                <a:gd name="T16" fmla="*/ 28 w 313"/>
                <a:gd name="T17" fmla="*/ 156 h 312"/>
                <a:gd name="T18" fmla="*/ 156 w 313"/>
                <a:gd name="T19" fmla="*/ 28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3" h="312">
                  <a:moveTo>
                    <a:pt x="156" y="312"/>
                  </a:moveTo>
                  <a:cubicBezTo>
                    <a:pt x="243" y="312"/>
                    <a:pt x="313" y="243"/>
                    <a:pt x="313" y="156"/>
                  </a:cubicBezTo>
                  <a:cubicBezTo>
                    <a:pt x="313" y="70"/>
                    <a:pt x="243" y="0"/>
                    <a:pt x="156" y="0"/>
                  </a:cubicBezTo>
                  <a:cubicBezTo>
                    <a:pt x="70" y="0"/>
                    <a:pt x="0" y="70"/>
                    <a:pt x="0" y="156"/>
                  </a:cubicBezTo>
                  <a:cubicBezTo>
                    <a:pt x="0" y="243"/>
                    <a:pt x="70" y="312"/>
                    <a:pt x="156" y="312"/>
                  </a:cubicBezTo>
                  <a:close/>
                  <a:moveTo>
                    <a:pt x="156" y="28"/>
                  </a:moveTo>
                  <a:cubicBezTo>
                    <a:pt x="227" y="28"/>
                    <a:pt x="285" y="85"/>
                    <a:pt x="285" y="156"/>
                  </a:cubicBezTo>
                  <a:cubicBezTo>
                    <a:pt x="285" y="227"/>
                    <a:pt x="227" y="285"/>
                    <a:pt x="156" y="285"/>
                  </a:cubicBezTo>
                  <a:cubicBezTo>
                    <a:pt x="86" y="285"/>
                    <a:pt x="28" y="227"/>
                    <a:pt x="28" y="156"/>
                  </a:cubicBezTo>
                  <a:cubicBezTo>
                    <a:pt x="28" y="85"/>
                    <a:pt x="86" y="28"/>
                    <a:pt x="156" y="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46" name="Freeform 47"/>
            <p:cNvSpPr>
              <a:spLocks/>
            </p:cNvSpPr>
            <p:nvPr/>
          </p:nvSpPr>
          <p:spPr bwMode="auto">
            <a:xfrm>
              <a:off x="21008975" y="3003551"/>
              <a:ext cx="290512" cy="314325"/>
            </a:xfrm>
            <a:custGeom>
              <a:avLst/>
              <a:gdLst>
                <a:gd name="T0" fmla="*/ 14 w 95"/>
                <a:gd name="T1" fmla="*/ 102 h 102"/>
                <a:gd name="T2" fmla="*/ 81 w 95"/>
                <a:gd name="T3" fmla="*/ 102 h 102"/>
                <a:gd name="T4" fmla="*/ 95 w 95"/>
                <a:gd name="T5" fmla="*/ 88 h 102"/>
                <a:gd name="T6" fmla="*/ 81 w 95"/>
                <a:gd name="T7" fmla="*/ 75 h 102"/>
                <a:gd name="T8" fmla="*/ 28 w 95"/>
                <a:gd name="T9" fmla="*/ 75 h 102"/>
                <a:gd name="T10" fmla="*/ 28 w 95"/>
                <a:gd name="T11" fmla="*/ 14 h 102"/>
                <a:gd name="T12" fmla="*/ 14 w 95"/>
                <a:gd name="T13" fmla="*/ 0 h 102"/>
                <a:gd name="T14" fmla="*/ 0 w 95"/>
                <a:gd name="T15" fmla="*/ 14 h 102"/>
                <a:gd name="T16" fmla="*/ 0 w 95"/>
                <a:gd name="T17" fmla="*/ 82 h 102"/>
                <a:gd name="T18" fmla="*/ 1 w 95"/>
                <a:gd name="T19" fmla="*/ 85 h 102"/>
                <a:gd name="T20" fmla="*/ 0 w 95"/>
                <a:gd name="T21" fmla="*/ 88 h 102"/>
                <a:gd name="T22" fmla="*/ 14 w 95"/>
                <a:gd name="T2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5" h="102">
                  <a:moveTo>
                    <a:pt x="14" y="102"/>
                  </a:moveTo>
                  <a:cubicBezTo>
                    <a:pt x="81" y="102"/>
                    <a:pt x="81" y="102"/>
                    <a:pt x="81" y="102"/>
                  </a:cubicBezTo>
                  <a:cubicBezTo>
                    <a:pt x="89" y="102"/>
                    <a:pt x="95" y="96"/>
                    <a:pt x="95" y="88"/>
                  </a:cubicBezTo>
                  <a:cubicBezTo>
                    <a:pt x="95" y="81"/>
                    <a:pt x="89" y="75"/>
                    <a:pt x="81" y="75"/>
                  </a:cubicBezTo>
                  <a:cubicBezTo>
                    <a:pt x="28" y="75"/>
                    <a:pt x="28" y="75"/>
                    <a:pt x="28" y="75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3"/>
                    <a:pt x="1" y="84"/>
                    <a:pt x="1" y="85"/>
                  </a:cubicBezTo>
                  <a:cubicBezTo>
                    <a:pt x="0" y="86"/>
                    <a:pt x="0" y="87"/>
                    <a:pt x="0" y="88"/>
                  </a:cubicBezTo>
                  <a:cubicBezTo>
                    <a:pt x="0" y="96"/>
                    <a:pt x="6" y="102"/>
                    <a:pt x="14" y="10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</p:grpSp>
      <p:grpSp>
        <p:nvGrpSpPr>
          <p:cNvPr id="1159" name="Group 1158"/>
          <p:cNvGrpSpPr/>
          <p:nvPr/>
        </p:nvGrpSpPr>
        <p:grpSpPr>
          <a:xfrm>
            <a:off x="5325748" y="1657316"/>
            <a:ext cx="467941" cy="259380"/>
            <a:chOff x="10577513" y="2930526"/>
            <a:chExt cx="1125537" cy="623887"/>
          </a:xfrm>
        </p:grpSpPr>
        <p:sp>
          <p:nvSpPr>
            <p:cNvPr id="147" name="Freeform 48"/>
            <p:cNvSpPr>
              <a:spLocks/>
            </p:cNvSpPr>
            <p:nvPr/>
          </p:nvSpPr>
          <p:spPr bwMode="auto">
            <a:xfrm>
              <a:off x="11223625" y="3278188"/>
              <a:ext cx="260350" cy="276225"/>
            </a:xfrm>
            <a:custGeom>
              <a:avLst/>
              <a:gdLst>
                <a:gd name="T0" fmla="*/ 78 w 85"/>
                <a:gd name="T1" fmla="*/ 5 h 90"/>
                <a:gd name="T2" fmla="*/ 72 w 85"/>
                <a:gd name="T3" fmla="*/ 1 h 90"/>
                <a:gd name="T4" fmla="*/ 4 w 85"/>
                <a:gd name="T5" fmla="*/ 25 h 90"/>
                <a:gd name="T6" fmla="*/ 2 w 85"/>
                <a:gd name="T7" fmla="*/ 32 h 90"/>
                <a:gd name="T8" fmla="*/ 49 w 85"/>
                <a:gd name="T9" fmla="*/ 86 h 90"/>
                <a:gd name="T10" fmla="*/ 61 w 85"/>
                <a:gd name="T11" fmla="*/ 88 h 90"/>
                <a:gd name="T12" fmla="*/ 67 w 85"/>
                <a:gd name="T13" fmla="*/ 85 h 90"/>
                <a:gd name="T14" fmla="*/ 84 w 85"/>
                <a:gd name="T15" fmla="*/ 55 h 90"/>
                <a:gd name="T16" fmla="*/ 78 w 85"/>
                <a:gd name="T17" fmla="*/ 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90">
                  <a:moveTo>
                    <a:pt x="78" y="5"/>
                  </a:moveTo>
                  <a:cubicBezTo>
                    <a:pt x="78" y="2"/>
                    <a:pt x="74" y="0"/>
                    <a:pt x="72" y="1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1" y="26"/>
                    <a:pt x="0" y="30"/>
                    <a:pt x="2" y="32"/>
                  </a:cubicBezTo>
                  <a:cubicBezTo>
                    <a:pt x="49" y="86"/>
                    <a:pt x="49" y="86"/>
                    <a:pt x="49" y="86"/>
                  </a:cubicBezTo>
                  <a:cubicBezTo>
                    <a:pt x="52" y="89"/>
                    <a:pt x="57" y="90"/>
                    <a:pt x="61" y="88"/>
                  </a:cubicBezTo>
                  <a:cubicBezTo>
                    <a:pt x="67" y="85"/>
                    <a:pt x="67" y="85"/>
                    <a:pt x="67" y="85"/>
                  </a:cubicBezTo>
                  <a:cubicBezTo>
                    <a:pt x="79" y="80"/>
                    <a:pt x="85" y="68"/>
                    <a:pt x="84" y="55"/>
                  </a:cubicBezTo>
                  <a:lnTo>
                    <a:pt x="78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48" name="Freeform 49"/>
            <p:cNvSpPr>
              <a:spLocks/>
            </p:cNvSpPr>
            <p:nvPr/>
          </p:nvSpPr>
          <p:spPr bwMode="auto">
            <a:xfrm>
              <a:off x="10577513" y="2930526"/>
              <a:ext cx="1125537" cy="519113"/>
            </a:xfrm>
            <a:custGeom>
              <a:avLst/>
              <a:gdLst>
                <a:gd name="T0" fmla="*/ 22 w 366"/>
                <a:gd name="T1" fmla="*/ 138 h 169"/>
                <a:gd name="T2" fmla="*/ 22 w 366"/>
                <a:gd name="T3" fmla="*/ 138 h 169"/>
                <a:gd name="T4" fmla="*/ 10 w 366"/>
                <a:gd name="T5" fmla="*/ 154 h 169"/>
                <a:gd name="T6" fmla="*/ 37 w 366"/>
                <a:gd name="T7" fmla="*/ 169 h 169"/>
                <a:gd name="T8" fmla="*/ 366 w 366"/>
                <a:gd name="T9" fmla="*/ 36 h 169"/>
                <a:gd name="T10" fmla="*/ 366 w 366"/>
                <a:gd name="T11" fmla="*/ 36 h 169"/>
                <a:gd name="T12" fmla="*/ 343 w 366"/>
                <a:gd name="T13" fmla="*/ 14 h 169"/>
                <a:gd name="T14" fmla="*/ 284 w 366"/>
                <a:gd name="T15" fmla="*/ 41 h 169"/>
                <a:gd name="T16" fmla="*/ 285 w 366"/>
                <a:gd name="T17" fmla="*/ 28 h 169"/>
                <a:gd name="T18" fmla="*/ 323 w 366"/>
                <a:gd name="T19" fmla="*/ 11 h 169"/>
                <a:gd name="T20" fmla="*/ 307 w 366"/>
                <a:gd name="T21" fmla="*/ 10 h 169"/>
                <a:gd name="T22" fmla="*/ 211 w 366"/>
                <a:gd name="T23" fmla="*/ 37 h 169"/>
                <a:gd name="T24" fmla="*/ 85 w 366"/>
                <a:gd name="T25" fmla="*/ 3 h 169"/>
                <a:gd name="T26" fmla="*/ 50 w 366"/>
                <a:gd name="T27" fmla="*/ 9 h 169"/>
                <a:gd name="T28" fmla="*/ 44 w 366"/>
                <a:gd name="T29" fmla="*/ 13 h 169"/>
                <a:gd name="T30" fmla="*/ 44 w 366"/>
                <a:gd name="T31" fmla="*/ 29 h 169"/>
                <a:gd name="T32" fmla="*/ 119 w 366"/>
                <a:gd name="T33" fmla="*/ 78 h 169"/>
                <a:gd name="T34" fmla="*/ 69 w 366"/>
                <a:gd name="T35" fmla="*/ 106 h 169"/>
                <a:gd name="T36" fmla="*/ 30 w 366"/>
                <a:gd name="T37" fmla="*/ 85 h 169"/>
                <a:gd name="T38" fmla="*/ 10 w 366"/>
                <a:gd name="T39" fmla="*/ 84 h 169"/>
                <a:gd name="T40" fmla="*/ 6 w 366"/>
                <a:gd name="T41" fmla="*/ 86 h 169"/>
                <a:gd name="T42" fmla="*/ 0 w 366"/>
                <a:gd name="T43" fmla="*/ 94 h 169"/>
                <a:gd name="T44" fmla="*/ 0 w 366"/>
                <a:gd name="T45" fmla="*/ 96 h 169"/>
                <a:gd name="T46" fmla="*/ 1 w 366"/>
                <a:gd name="T47" fmla="*/ 100 h 169"/>
                <a:gd name="T48" fmla="*/ 22 w 366"/>
                <a:gd name="T49" fmla="*/ 13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66" h="169">
                  <a:moveTo>
                    <a:pt x="22" y="138"/>
                  </a:moveTo>
                  <a:cubicBezTo>
                    <a:pt x="22" y="138"/>
                    <a:pt x="22" y="138"/>
                    <a:pt x="22" y="138"/>
                  </a:cubicBezTo>
                  <a:cubicBezTo>
                    <a:pt x="14" y="145"/>
                    <a:pt x="10" y="150"/>
                    <a:pt x="10" y="154"/>
                  </a:cubicBezTo>
                  <a:cubicBezTo>
                    <a:pt x="10" y="166"/>
                    <a:pt x="24" y="169"/>
                    <a:pt x="37" y="169"/>
                  </a:cubicBezTo>
                  <a:cubicBezTo>
                    <a:pt x="60" y="169"/>
                    <a:pt x="365" y="100"/>
                    <a:pt x="366" y="36"/>
                  </a:cubicBezTo>
                  <a:cubicBezTo>
                    <a:pt x="366" y="36"/>
                    <a:pt x="366" y="36"/>
                    <a:pt x="366" y="36"/>
                  </a:cubicBezTo>
                  <a:cubicBezTo>
                    <a:pt x="366" y="23"/>
                    <a:pt x="357" y="17"/>
                    <a:pt x="343" y="14"/>
                  </a:cubicBezTo>
                  <a:cubicBezTo>
                    <a:pt x="284" y="41"/>
                    <a:pt x="284" y="41"/>
                    <a:pt x="284" y="41"/>
                  </a:cubicBezTo>
                  <a:cubicBezTo>
                    <a:pt x="285" y="28"/>
                    <a:pt x="285" y="28"/>
                    <a:pt x="285" y="28"/>
                  </a:cubicBezTo>
                  <a:cubicBezTo>
                    <a:pt x="323" y="11"/>
                    <a:pt x="323" y="11"/>
                    <a:pt x="323" y="11"/>
                  </a:cubicBezTo>
                  <a:cubicBezTo>
                    <a:pt x="318" y="11"/>
                    <a:pt x="312" y="10"/>
                    <a:pt x="307" y="10"/>
                  </a:cubicBezTo>
                  <a:cubicBezTo>
                    <a:pt x="286" y="10"/>
                    <a:pt x="250" y="21"/>
                    <a:pt x="211" y="37"/>
                  </a:cubicBezTo>
                  <a:cubicBezTo>
                    <a:pt x="85" y="3"/>
                    <a:pt x="85" y="3"/>
                    <a:pt x="85" y="3"/>
                  </a:cubicBezTo>
                  <a:cubicBezTo>
                    <a:pt x="73" y="0"/>
                    <a:pt x="60" y="2"/>
                    <a:pt x="50" y="9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38" y="16"/>
                    <a:pt x="38" y="25"/>
                    <a:pt x="44" y="29"/>
                  </a:cubicBezTo>
                  <a:cubicBezTo>
                    <a:pt x="119" y="78"/>
                    <a:pt x="119" y="78"/>
                    <a:pt x="119" y="78"/>
                  </a:cubicBezTo>
                  <a:cubicBezTo>
                    <a:pt x="101" y="88"/>
                    <a:pt x="84" y="97"/>
                    <a:pt x="69" y="106"/>
                  </a:cubicBezTo>
                  <a:cubicBezTo>
                    <a:pt x="30" y="85"/>
                    <a:pt x="30" y="85"/>
                    <a:pt x="30" y="85"/>
                  </a:cubicBezTo>
                  <a:cubicBezTo>
                    <a:pt x="24" y="82"/>
                    <a:pt x="16" y="82"/>
                    <a:pt x="10" y="84"/>
                  </a:cubicBezTo>
                  <a:cubicBezTo>
                    <a:pt x="6" y="86"/>
                    <a:pt x="6" y="86"/>
                    <a:pt x="6" y="86"/>
                  </a:cubicBezTo>
                  <a:cubicBezTo>
                    <a:pt x="2" y="87"/>
                    <a:pt x="0" y="91"/>
                    <a:pt x="0" y="94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7"/>
                    <a:pt x="0" y="98"/>
                    <a:pt x="1" y="100"/>
                  </a:cubicBezTo>
                  <a:lnTo>
                    <a:pt x="22" y="1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</p:grpSp>
      <p:sp>
        <p:nvSpPr>
          <p:cNvPr id="149" name="Freeform 50"/>
          <p:cNvSpPr>
            <a:spLocks noEditPoints="1"/>
          </p:cNvSpPr>
          <p:nvPr/>
        </p:nvSpPr>
        <p:spPr bwMode="auto">
          <a:xfrm>
            <a:off x="3098192" y="1667936"/>
            <a:ext cx="399301" cy="239580"/>
          </a:xfrm>
          <a:custGeom>
            <a:avLst/>
            <a:gdLst>
              <a:gd name="T0" fmla="*/ 33 w 313"/>
              <a:gd name="T1" fmla="*/ 188 h 188"/>
              <a:gd name="T2" fmla="*/ 130 w 313"/>
              <a:gd name="T3" fmla="*/ 188 h 188"/>
              <a:gd name="T4" fmla="*/ 145 w 313"/>
              <a:gd name="T5" fmla="*/ 154 h 188"/>
              <a:gd name="T6" fmla="*/ 168 w 313"/>
              <a:gd name="T7" fmla="*/ 153 h 188"/>
              <a:gd name="T8" fmla="*/ 185 w 313"/>
              <a:gd name="T9" fmla="*/ 188 h 188"/>
              <a:gd name="T10" fmla="*/ 279 w 313"/>
              <a:gd name="T11" fmla="*/ 188 h 188"/>
              <a:gd name="T12" fmla="*/ 313 w 313"/>
              <a:gd name="T13" fmla="*/ 154 h 188"/>
              <a:gd name="T14" fmla="*/ 313 w 313"/>
              <a:gd name="T15" fmla="*/ 99 h 188"/>
              <a:gd name="T16" fmla="*/ 221 w 313"/>
              <a:gd name="T17" fmla="*/ 5 h 188"/>
              <a:gd name="T18" fmla="*/ 211 w 313"/>
              <a:gd name="T19" fmla="*/ 0 h 188"/>
              <a:gd name="T20" fmla="*/ 211 w 313"/>
              <a:gd name="T21" fmla="*/ 0 h 188"/>
              <a:gd name="T22" fmla="*/ 203 w 313"/>
              <a:gd name="T23" fmla="*/ 5 h 188"/>
              <a:gd name="T24" fmla="*/ 199 w 313"/>
              <a:gd name="T25" fmla="*/ 31 h 188"/>
              <a:gd name="T26" fmla="*/ 202 w 313"/>
              <a:gd name="T27" fmla="*/ 51 h 188"/>
              <a:gd name="T28" fmla="*/ 214 w 313"/>
              <a:gd name="T29" fmla="*/ 43 h 188"/>
              <a:gd name="T30" fmla="*/ 224 w 313"/>
              <a:gd name="T31" fmla="*/ 36 h 188"/>
              <a:gd name="T32" fmla="*/ 263 w 313"/>
              <a:gd name="T33" fmla="*/ 99 h 188"/>
              <a:gd name="T34" fmla="*/ 50 w 313"/>
              <a:gd name="T35" fmla="*/ 99 h 188"/>
              <a:gd name="T36" fmla="*/ 89 w 313"/>
              <a:gd name="T37" fmla="*/ 36 h 188"/>
              <a:gd name="T38" fmla="*/ 99 w 313"/>
              <a:gd name="T39" fmla="*/ 43 h 188"/>
              <a:gd name="T40" fmla="*/ 110 w 313"/>
              <a:gd name="T41" fmla="*/ 51 h 188"/>
              <a:gd name="T42" fmla="*/ 114 w 313"/>
              <a:gd name="T43" fmla="*/ 31 h 188"/>
              <a:gd name="T44" fmla="*/ 110 w 313"/>
              <a:gd name="T45" fmla="*/ 5 h 188"/>
              <a:gd name="T46" fmla="*/ 101 w 313"/>
              <a:gd name="T47" fmla="*/ 0 h 188"/>
              <a:gd name="T48" fmla="*/ 101 w 313"/>
              <a:gd name="T49" fmla="*/ 0 h 188"/>
              <a:gd name="T50" fmla="*/ 92 w 313"/>
              <a:gd name="T51" fmla="*/ 5 h 188"/>
              <a:gd name="T52" fmla="*/ 0 w 313"/>
              <a:gd name="T53" fmla="*/ 99 h 188"/>
              <a:gd name="T54" fmla="*/ 0 w 313"/>
              <a:gd name="T55" fmla="*/ 154 h 188"/>
              <a:gd name="T56" fmla="*/ 33 w 313"/>
              <a:gd name="T57" fmla="*/ 188 h 188"/>
              <a:gd name="T58" fmla="*/ 190 w 313"/>
              <a:gd name="T59" fmla="*/ 115 h 188"/>
              <a:gd name="T60" fmla="*/ 300 w 313"/>
              <a:gd name="T61" fmla="*/ 115 h 188"/>
              <a:gd name="T62" fmla="*/ 300 w 313"/>
              <a:gd name="T63" fmla="*/ 144 h 188"/>
              <a:gd name="T64" fmla="*/ 266 w 313"/>
              <a:gd name="T65" fmla="*/ 172 h 188"/>
              <a:gd name="T66" fmla="*/ 190 w 313"/>
              <a:gd name="T67" fmla="*/ 172 h 188"/>
              <a:gd name="T68" fmla="*/ 190 w 313"/>
              <a:gd name="T69" fmla="*/ 115 h 188"/>
              <a:gd name="T70" fmla="*/ 14 w 313"/>
              <a:gd name="T71" fmla="*/ 116 h 188"/>
              <a:gd name="T72" fmla="*/ 124 w 313"/>
              <a:gd name="T73" fmla="*/ 116 h 188"/>
              <a:gd name="T74" fmla="*/ 124 w 313"/>
              <a:gd name="T75" fmla="*/ 173 h 188"/>
              <a:gd name="T76" fmla="*/ 48 w 313"/>
              <a:gd name="T77" fmla="*/ 173 h 188"/>
              <a:gd name="T78" fmla="*/ 14 w 313"/>
              <a:gd name="T79" fmla="*/ 145 h 188"/>
              <a:gd name="T80" fmla="*/ 14 w 313"/>
              <a:gd name="T81" fmla="*/ 116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13" h="188">
                <a:moveTo>
                  <a:pt x="33" y="188"/>
                </a:moveTo>
                <a:cubicBezTo>
                  <a:pt x="130" y="188"/>
                  <a:pt x="130" y="188"/>
                  <a:pt x="130" y="188"/>
                </a:cubicBezTo>
                <a:cubicBezTo>
                  <a:pt x="145" y="154"/>
                  <a:pt x="145" y="154"/>
                  <a:pt x="145" y="154"/>
                </a:cubicBezTo>
                <a:cubicBezTo>
                  <a:pt x="151" y="140"/>
                  <a:pt x="162" y="140"/>
                  <a:pt x="168" y="153"/>
                </a:cubicBezTo>
                <a:cubicBezTo>
                  <a:pt x="185" y="188"/>
                  <a:pt x="185" y="188"/>
                  <a:pt x="185" y="188"/>
                </a:cubicBezTo>
                <a:cubicBezTo>
                  <a:pt x="279" y="188"/>
                  <a:pt x="279" y="188"/>
                  <a:pt x="279" y="188"/>
                </a:cubicBezTo>
                <a:cubicBezTo>
                  <a:pt x="298" y="188"/>
                  <a:pt x="313" y="173"/>
                  <a:pt x="313" y="154"/>
                </a:cubicBezTo>
                <a:cubicBezTo>
                  <a:pt x="313" y="99"/>
                  <a:pt x="313" y="99"/>
                  <a:pt x="313" y="99"/>
                </a:cubicBezTo>
                <a:cubicBezTo>
                  <a:pt x="221" y="5"/>
                  <a:pt x="221" y="5"/>
                  <a:pt x="221" y="5"/>
                </a:cubicBezTo>
                <a:cubicBezTo>
                  <a:pt x="219" y="2"/>
                  <a:pt x="215" y="0"/>
                  <a:pt x="211" y="0"/>
                </a:cubicBezTo>
                <a:cubicBezTo>
                  <a:pt x="211" y="0"/>
                  <a:pt x="211" y="0"/>
                  <a:pt x="211" y="0"/>
                </a:cubicBezTo>
                <a:cubicBezTo>
                  <a:pt x="208" y="0"/>
                  <a:pt x="205" y="2"/>
                  <a:pt x="203" y="5"/>
                </a:cubicBezTo>
                <a:cubicBezTo>
                  <a:pt x="201" y="10"/>
                  <a:pt x="199" y="19"/>
                  <a:pt x="199" y="31"/>
                </a:cubicBezTo>
                <a:cubicBezTo>
                  <a:pt x="199" y="41"/>
                  <a:pt x="200" y="48"/>
                  <a:pt x="202" y="51"/>
                </a:cubicBezTo>
                <a:cubicBezTo>
                  <a:pt x="206" y="58"/>
                  <a:pt x="212" y="50"/>
                  <a:pt x="214" y="43"/>
                </a:cubicBezTo>
                <a:cubicBezTo>
                  <a:pt x="215" y="38"/>
                  <a:pt x="218" y="34"/>
                  <a:pt x="224" y="36"/>
                </a:cubicBezTo>
                <a:cubicBezTo>
                  <a:pt x="238" y="41"/>
                  <a:pt x="263" y="99"/>
                  <a:pt x="263" y="99"/>
                </a:cubicBezTo>
                <a:cubicBezTo>
                  <a:pt x="50" y="99"/>
                  <a:pt x="50" y="99"/>
                  <a:pt x="50" y="99"/>
                </a:cubicBezTo>
                <a:cubicBezTo>
                  <a:pt x="50" y="99"/>
                  <a:pt x="75" y="41"/>
                  <a:pt x="89" y="36"/>
                </a:cubicBezTo>
                <a:cubicBezTo>
                  <a:pt x="95" y="34"/>
                  <a:pt x="98" y="38"/>
                  <a:pt x="99" y="43"/>
                </a:cubicBezTo>
                <a:cubicBezTo>
                  <a:pt x="101" y="50"/>
                  <a:pt x="107" y="58"/>
                  <a:pt x="110" y="51"/>
                </a:cubicBezTo>
                <a:cubicBezTo>
                  <a:pt x="112" y="48"/>
                  <a:pt x="114" y="41"/>
                  <a:pt x="114" y="31"/>
                </a:cubicBezTo>
                <a:cubicBezTo>
                  <a:pt x="114" y="19"/>
                  <a:pt x="112" y="10"/>
                  <a:pt x="110" y="5"/>
                </a:cubicBezTo>
                <a:cubicBezTo>
                  <a:pt x="108" y="2"/>
                  <a:pt x="105" y="0"/>
                  <a:pt x="101" y="0"/>
                </a:cubicBezTo>
                <a:cubicBezTo>
                  <a:pt x="101" y="0"/>
                  <a:pt x="101" y="0"/>
                  <a:pt x="101" y="0"/>
                </a:cubicBezTo>
                <a:cubicBezTo>
                  <a:pt x="98" y="0"/>
                  <a:pt x="94" y="2"/>
                  <a:pt x="92" y="5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73"/>
                  <a:pt x="15" y="188"/>
                  <a:pt x="33" y="188"/>
                </a:cubicBezTo>
                <a:close/>
                <a:moveTo>
                  <a:pt x="190" y="115"/>
                </a:moveTo>
                <a:cubicBezTo>
                  <a:pt x="300" y="115"/>
                  <a:pt x="300" y="115"/>
                  <a:pt x="300" y="115"/>
                </a:cubicBezTo>
                <a:cubicBezTo>
                  <a:pt x="300" y="144"/>
                  <a:pt x="300" y="144"/>
                  <a:pt x="300" y="144"/>
                </a:cubicBezTo>
                <a:cubicBezTo>
                  <a:pt x="300" y="159"/>
                  <a:pt x="285" y="172"/>
                  <a:pt x="266" y="172"/>
                </a:cubicBezTo>
                <a:cubicBezTo>
                  <a:pt x="190" y="172"/>
                  <a:pt x="190" y="172"/>
                  <a:pt x="190" y="172"/>
                </a:cubicBezTo>
                <a:lnTo>
                  <a:pt x="190" y="115"/>
                </a:lnTo>
                <a:close/>
                <a:moveTo>
                  <a:pt x="14" y="116"/>
                </a:moveTo>
                <a:cubicBezTo>
                  <a:pt x="124" y="116"/>
                  <a:pt x="124" y="116"/>
                  <a:pt x="124" y="116"/>
                </a:cubicBezTo>
                <a:cubicBezTo>
                  <a:pt x="124" y="173"/>
                  <a:pt x="124" y="173"/>
                  <a:pt x="124" y="173"/>
                </a:cubicBezTo>
                <a:cubicBezTo>
                  <a:pt x="48" y="173"/>
                  <a:pt x="48" y="173"/>
                  <a:pt x="48" y="173"/>
                </a:cubicBezTo>
                <a:cubicBezTo>
                  <a:pt x="29" y="173"/>
                  <a:pt x="14" y="160"/>
                  <a:pt x="14" y="145"/>
                </a:cubicBezTo>
                <a:lnTo>
                  <a:pt x="14" y="1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pPr algn="r"/>
            <a:endParaRPr lang="en-US" sz="900"/>
          </a:p>
        </p:txBody>
      </p:sp>
      <p:pic>
        <p:nvPicPr>
          <p:cNvPr id="1075" name="Picture 5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466" y="1547876"/>
            <a:ext cx="481141" cy="481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" name="Freeform 52"/>
          <p:cNvSpPr>
            <a:spLocks noEditPoints="1"/>
          </p:cNvSpPr>
          <p:nvPr/>
        </p:nvSpPr>
        <p:spPr bwMode="auto">
          <a:xfrm>
            <a:off x="10986252" y="1649456"/>
            <a:ext cx="421740" cy="276540"/>
          </a:xfrm>
          <a:custGeom>
            <a:avLst/>
            <a:gdLst>
              <a:gd name="T0" fmla="*/ 17 w 330"/>
              <a:gd name="T1" fmla="*/ 216 h 216"/>
              <a:gd name="T2" fmla="*/ 313 w 330"/>
              <a:gd name="T3" fmla="*/ 216 h 216"/>
              <a:gd name="T4" fmla="*/ 330 w 330"/>
              <a:gd name="T5" fmla="*/ 199 h 216"/>
              <a:gd name="T6" fmla="*/ 330 w 330"/>
              <a:gd name="T7" fmla="*/ 17 h 216"/>
              <a:gd name="T8" fmla="*/ 313 w 330"/>
              <a:gd name="T9" fmla="*/ 0 h 216"/>
              <a:gd name="T10" fmla="*/ 17 w 330"/>
              <a:gd name="T11" fmla="*/ 0 h 216"/>
              <a:gd name="T12" fmla="*/ 0 w 330"/>
              <a:gd name="T13" fmla="*/ 17 h 216"/>
              <a:gd name="T14" fmla="*/ 0 w 330"/>
              <a:gd name="T15" fmla="*/ 199 h 216"/>
              <a:gd name="T16" fmla="*/ 17 w 330"/>
              <a:gd name="T17" fmla="*/ 216 h 216"/>
              <a:gd name="T18" fmla="*/ 29 w 330"/>
              <a:gd name="T19" fmla="*/ 48 h 216"/>
              <a:gd name="T20" fmla="*/ 27 w 330"/>
              <a:gd name="T21" fmla="*/ 32 h 216"/>
              <a:gd name="T22" fmla="*/ 43 w 330"/>
              <a:gd name="T23" fmla="*/ 31 h 216"/>
              <a:gd name="T24" fmla="*/ 165 w 330"/>
              <a:gd name="T25" fmla="*/ 132 h 216"/>
              <a:gd name="T26" fmla="*/ 288 w 330"/>
              <a:gd name="T27" fmla="*/ 31 h 216"/>
              <a:gd name="T28" fmla="*/ 303 w 330"/>
              <a:gd name="T29" fmla="*/ 32 h 216"/>
              <a:gd name="T30" fmla="*/ 302 w 330"/>
              <a:gd name="T31" fmla="*/ 48 h 216"/>
              <a:gd name="T32" fmla="*/ 227 w 330"/>
              <a:gd name="T33" fmla="*/ 110 h 216"/>
              <a:gd name="T34" fmla="*/ 302 w 330"/>
              <a:gd name="T35" fmla="*/ 171 h 216"/>
              <a:gd name="T36" fmla="*/ 303 w 330"/>
              <a:gd name="T37" fmla="*/ 187 h 216"/>
              <a:gd name="T38" fmla="*/ 295 w 330"/>
              <a:gd name="T39" fmla="*/ 191 h 216"/>
              <a:gd name="T40" fmla="*/ 288 w 330"/>
              <a:gd name="T41" fmla="*/ 188 h 216"/>
              <a:gd name="T42" fmla="*/ 210 w 330"/>
              <a:gd name="T43" fmla="*/ 124 h 216"/>
              <a:gd name="T44" fmla="*/ 172 w 330"/>
              <a:gd name="T45" fmla="*/ 155 h 216"/>
              <a:gd name="T46" fmla="*/ 165 w 330"/>
              <a:gd name="T47" fmla="*/ 158 h 216"/>
              <a:gd name="T48" fmla="*/ 158 w 330"/>
              <a:gd name="T49" fmla="*/ 155 h 216"/>
              <a:gd name="T50" fmla="*/ 120 w 330"/>
              <a:gd name="T51" fmla="*/ 124 h 216"/>
              <a:gd name="T52" fmla="*/ 43 w 330"/>
              <a:gd name="T53" fmla="*/ 188 h 216"/>
              <a:gd name="T54" fmla="*/ 27 w 330"/>
              <a:gd name="T55" fmla="*/ 187 h 216"/>
              <a:gd name="T56" fmla="*/ 29 w 330"/>
              <a:gd name="T57" fmla="*/ 171 h 216"/>
              <a:gd name="T58" fmla="*/ 103 w 330"/>
              <a:gd name="T59" fmla="*/ 110 h 216"/>
              <a:gd name="T60" fmla="*/ 29 w 330"/>
              <a:gd name="T61" fmla="*/ 48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30" h="216">
                <a:moveTo>
                  <a:pt x="17" y="216"/>
                </a:moveTo>
                <a:cubicBezTo>
                  <a:pt x="313" y="216"/>
                  <a:pt x="313" y="216"/>
                  <a:pt x="313" y="216"/>
                </a:cubicBezTo>
                <a:cubicBezTo>
                  <a:pt x="323" y="216"/>
                  <a:pt x="330" y="208"/>
                  <a:pt x="330" y="199"/>
                </a:cubicBezTo>
                <a:cubicBezTo>
                  <a:pt x="330" y="17"/>
                  <a:pt x="330" y="17"/>
                  <a:pt x="330" y="17"/>
                </a:cubicBezTo>
                <a:cubicBezTo>
                  <a:pt x="330" y="8"/>
                  <a:pt x="323" y="0"/>
                  <a:pt x="313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8" y="0"/>
                  <a:pt x="0" y="8"/>
                  <a:pt x="0" y="17"/>
                </a:cubicBezTo>
                <a:cubicBezTo>
                  <a:pt x="0" y="199"/>
                  <a:pt x="0" y="199"/>
                  <a:pt x="0" y="199"/>
                </a:cubicBezTo>
                <a:cubicBezTo>
                  <a:pt x="0" y="208"/>
                  <a:pt x="8" y="216"/>
                  <a:pt x="17" y="216"/>
                </a:cubicBezTo>
                <a:close/>
                <a:moveTo>
                  <a:pt x="29" y="48"/>
                </a:moveTo>
                <a:cubicBezTo>
                  <a:pt x="24" y="44"/>
                  <a:pt x="23" y="37"/>
                  <a:pt x="27" y="32"/>
                </a:cubicBezTo>
                <a:cubicBezTo>
                  <a:pt x="31" y="27"/>
                  <a:pt x="38" y="27"/>
                  <a:pt x="43" y="31"/>
                </a:cubicBezTo>
                <a:cubicBezTo>
                  <a:pt x="165" y="132"/>
                  <a:pt x="165" y="132"/>
                  <a:pt x="165" y="132"/>
                </a:cubicBezTo>
                <a:cubicBezTo>
                  <a:pt x="288" y="31"/>
                  <a:pt x="288" y="31"/>
                  <a:pt x="288" y="31"/>
                </a:cubicBezTo>
                <a:cubicBezTo>
                  <a:pt x="292" y="27"/>
                  <a:pt x="300" y="27"/>
                  <a:pt x="303" y="32"/>
                </a:cubicBezTo>
                <a:cubicBezTo>
                  <a:pt x="307" y="37"/>
                  <a:pt x="307" y="44"/>
                  <a:pt x="302" y="48"/>
                </a:cubicBezTo>
                <a:cubicBezTo>
                  <a:pt x="227" y="110"/>
                  <a:pt x="227" y="110"/>
                  <a:pt x="227" y="110"/>
                </a:cubicBezTo>
                <a:cubicBezTo>
                  <a:pt x="302" y="171"/>
                  <a:pt x="302" y="171"/>
                  <a:pt x="302" y="171"/>
                </a:cubicBezTo>
                <a:cubicBezTo>
                  <a:pt x="307" y="175"/>
                  <a:pt x="307" y="182"/>
                  <a:pt x="303" y="187"/>
                </a:cubicBezTo>
                <a:cubicBezTo>
                  <a:pt x="301" y="189"/>
                  <a:pt x="298" y="191"/>
                  <a:pt x="295" y="191"/>
                </a:cubicBezTo>
                <a:cubicBezTo>
                  <a:pt x="292" y="191"/>
                  <a:pt x="290" y="190"/>
                  <a:pt x="288" y="188"/>
                </a:cubicBezTo>
                <a:cubicBezTo>
                  <a:pt x="210" y="124"/>
                  <a:pt x="210" y="124"/>
                  <a:pt x="210" y="124"/>
                </a:cubicBezTo>
                <a:cubicBezTo>
                  <a:pt x="172" y="155"/>
                  <a:pt x="172" y="155"/>
                  <a:pt x="172" y="155"/>
                </a:cubicBezTo>
                <a:cubicBezTo>
                  <a:pt x="170" y="157"/>
                  <a:pt x="168" y="158"/>
                  <a:pt x="165" y="158"/>
                </a:cubicBezTo>
                <a:cubicBezTo>
                  <a:pt x="163" y="158"/>
                  <a:pt x="160" y="157"/>
                  <a:pt x="158" y="155"/>
                </a:cubicBezTo>
                <a:cubicBezTo>
                  <a:pt x="120" y="124"/>
                  <a:pt x="120" y="124"/>
                  <a:pt x="120" y="124"/>
                </a:cubicBezTo>
                <a:cubicBezTo>
                  <a:pt x="43" y="188"/>
                  <a:pt x="43" y="188"/>
                  <a:pt x="43" y="188"/>
                </a:cubicBezTo>
                <a:cubicBezTo>
                  <a:pt x="38" y="192"/>
                  <a:pt x="31" y="191"/>
                  <a:pt x="27" y="187"/>
                </a:cubicBezTo>
                <a:cubicBezTo>
                  <a:pt x="23" y="182"/>
                  <a:pt x="24" y="175"/>
                  <a:pt x="29" y="171"/>
                </a:cubicBezTo>
                <a:cubicBezTo>
                  <a:pt x="103" y="110"/>
                  <a:pt x="103" y="110"/>
                  <a:pt x="103" y="110"/>
                </a:cubicBezTo>
                <a:cubicBezTo>
                  <a:pt x="29" y="48"/>
                  <a:pt x="29" y="48"/>
                  <a:pt x="29" y="4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pPr algn="r"/>
            <a:endParaRPr lang="en-US" sz="900"/>
          </a:p>
        </p:txBody>
      </p:sp>
      <p:sp>
        <p:nvSpPr>
          <p:cNvPr id="151" name="Freeform 53"/>
          <p:cNvSpPr>
            <a:spLocks/>
          </p:cNvSpPr>
          <p:nvPr/>
        </p:nvSpPr>
        <p:spPr bwMode="auto">
          <a:xfrm>
            <a:off x="820848" y="1658696"/>
            <a:ext cx="360361" cy="258060"/>
          </a:xfrm>
          <a:custGeom>
            <a:avLst/>
            <a:gdLst>
              <a:gd name="T0" fmla="*/ 14 w 282"/>
              <a:gd name="T1" fmla="*/ 202 h 202"/>
              <a:gd name="T2" fmla="*/ 269 w 282"/>
              <a:gd name="T3" fmla="*/ 202 h 202"/>
              <a:gd name="T4" fmla="*/ 282 w 282"/>
              <a:gd name="T5" fmla="*/ 189 h 202"/>
              <a:gd name="T6" fmla="*/ 282 w 282"/>
              <a:gd name="T7" fmla="*/ 13 h 202"/>
              <a:gd name="T8" fmla="*/ 269 w 282"/>
              <a:gd name="T9" fmla="*/ 0 h 202"/>
              <a:gd name="T10" fmla="*/ 14 w 282"/>
              <a:gd name="T11" fmla="*/ 0 h 202"/>
              <a:gd name="T12" fmla="*/ 0 w 282"/>
              <a:gd name="T13" fmla="*/ 13 h 202"/>
              <a:gd name="T14" fmla="*/ 0 w 282"/>
              <a:gd name="T15" fmla="*/ 189 h 202"/>
              <a:gd name="T16" fmla="*/ 14 w 282"/>
              <a:gd name="T17" fmla="*/ 202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2" h="202">
                <a:moveTo>
                  <a:pt x="14" y="202"/>
                </a:moveTo>
                <a:cubicBezTo>
                  <a:pt x="269" y="202"/>
                  <a:pt x="269" y="202"/>
                  <a:pt x="269" y="202"/>
                </a:cubicBezTo>
                <a:cubicBezTo>
                  <a:pt x="276" y="202"/>
                  <a:pt x="282" y="196"/>
                  <a:pt x="282" y="189"/>
                </a:cubicBezTo>
                <a:cubicBezTo>
                  <a:pt x="282" y="13"/>
                  <a:pt x="282" y="13"/>
                  <a:pt x="282" y="13"/>
                </a:cubicBezTo>
                <a:cubicBezTo>
                  <a:pt x="282" y="6"/>
                  <a:pt x="276" y="0"/>
                  <a:pt x="269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6" y="0"/>
                  <a:pt x="0" y="6"/>
                  <a:pt x="0" y="13"/>
                </a:cubicBezTo>
                <a:cubicBezTo>
                  <a:pt x="0" y="189"/>
                  <a:pt x="0" y="189"/>
                  <a:pt x="0" y="189"/>
                </a:cubicBezTo>
                <a:cubicBezTo>
                  <a:pt x="0" y="196"/>
                  <a:pt x="6" y="202"/>
                  <a:pt x="14" y="202"/>
                </a:cubicBezTo>
                <a:close/>
              </a:path>
            </a:pathLst>
          </a:custGeom>
          <a:noFill/>
          <a:ln w="57150" cap="flat">
            <a:solidFill>
              <a:srgbClr val="231F2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pPr algn="r"/>
            <a:endParaRPr lang="en-US" sz="900"/>
          </a:p>
        </p:txBody>
      </p:sp>
      <p:grpSp>
        <p:nvGrpSpPr>
          <p:cNvPr id="1165" name="Group 1164"/>
          <p:cNvGrpSpPr/>
          <p:nvPr/>
        </p:nvGrpSpPr>
        <p:grpSpPr>
          <a:xfrm>
            <a:off x="6549656" y="2709582"/>
            <a:ext cx="279841" cy="366301"/>
            <a:chOff x="13293725" y="5238751"/>
            <a:chExt cx="673100" cy="881063"/>
          </a:xfrm>
        </p:grpSpPr>
        <p:sp>
          <p:nvSpPr>
            <p:cNvPr id="152" name="Freeform 54"/>
            <p:cNvSpPr>
              <a:spLocks noEditPoints="1"/>
            </p:cNvSpPr>
            <p:nvPr/>
          </p:nvSpPr>
          <p:spPr bwMode="auto">
            <a:xfrm>
              <a:off x="13293725" y="5238751"/>
              <a:ext cx="673100" cy="881063"/>
            </a:xfrm>
            <a:custGeom>
              <a:avLst/>
              <a:gdLst>
                <a:gd name="T0" fmla="*/ 216 w 219"/>
                <a:gd name="T1" fmla="*/ 285 h 287"/>
                <a:gd name="T2" fmla="*/ 216 w 219"/>
                <a:gd name="T3" fmla="*/ 285 h 287"/>
                <a:gd name="T4" fmla="*/ 217 w 219"/>
                <a:gd name="T5" fmla="*/ 284 h 287"/>
                <a:gd name="T6" fmla="*/ 219 w 219"/>
                <a:gd name="T7" fmla="*/ 279 h 287"/>
                <a:gd name="T8" fmla="*/ 219 w 219"/>
                <a:gd name="T9" fmla="*/ 8 h 287"/>
                <a:gd name="T10" fmla="*/ 211 w 219"/>
                <a:gd name="T11" fmla="*/ 0 h 287"/>
                <a:gd name="T12" fmla="*/ 8 w 219"/>
                <a:gd name="T13" fmla="*/ 0 h 287"/>
                <a:gd name="T14" fmla="*/ 0 w 219"/>
                <a:gd name="T15" fmla="*/ 8 h 287"/>
                <a:gd name="T16" fmla="*/ 0 w 219"/>
                <a:gd name="T17" fmla="*/ 279 h 287"/>
                <a:gd name="T18" fmla="*/ 8 w 219"/>
                <a:gd name="T19" fmla="*/ 287 h 287"/>
                <a:gd name="T20" fmla="*/ 211 w 219"/>
                <a:gd name="T21" fmla="*/ 287 h 287"/>
                <a:gd name="T22" fmla="*/ 216 w 219"/>
                <a:gd name="T23" fmla="*/ 285 h 287"/>
                <a:gd name="T24" fmla="*/ 202 w 219"/>
                <a:gd name="T25" fmla="*/ 271 h 287"/>
                <a:gd name="T26" fmla="*/ 16 w 219"/>
                <a:gd name="T27" fmla="*/ 271 h 287"/>
                <a:gd name="T28" fmla="*/ 16 w 219"/>
                <a:gd name="T29" fmla="*/ 16 h 287"/>
                <a:gd name="T30" fmla="*/ 202 w 219"/>
                <a:gd name="T31" fmla="*/ 16 h 287"/>
                <a:gd name="T32" fmla="*/ 202 w 219"/>
                <a:gd name="T33" fmla="*/ 271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9" h="287">
                  <a:moveTo>
                    <a:pt x="216" y="285"/>
                  </a:moveTo>
                  <a:cubicBezTo>
                    <a:pt x="216" y="285"/>
                    <a:pt x="216" y="285"/>
                    <a:pt x="216" y="285"/>
                  </a:cubicBezTo>
                  <a:cubicBezTo>
                    <a:pt x="217" y="284"/>
                    <a:pt x="217" y="284"/>
                    <a:pt x="217" y="284"/>
                  </a:cubicBezTo>
                  <a:cubicBezTo>
                    <a:pt x="218" y="283"/>
                    <a:pt x="219" y="281"/>
                    <a:pt x="219" y="279"/>
                  </a:cubicBezTo>
                  <a:cubicBezTo>
                    <a:pt x="219" y="8"/>
                    <a:pt x="219" y="8"/>
                    <a:pt x="219" y="8"/>
                  </a:cubicBezTo>
                  <a:cubicBezTo>
                    <a:pt x="219" y="4"/>
                    <a:pt x="215" y="0"/>
                    <a:pt x="211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83"/>
                    <a:pt x="3" y="287"/>
                    <a:pt x="8" y="287"/>
                  </a:cubicBezTo>
                  <a:cubicBezTo>
                    <a:pt x="211" y="287"/>
                    <a:pt x="211" y="287"/>
                    <a:pt x="211" y="287"/>
                  </a:cubicBezTo>
                  <a:cubicBezTo>
                    <a:pt x="213" y="287"/>
                    <a:pt x="215" y="286"/>
                    <a:pt x="216" y="285"/>
                  </a:cubicBezTo>
                  <a:close/>
                  <a:moveTo>
                    <a:pt x="202" y="271"/>
                  </a:moveTo>
                  <a:cubicBezTo>
                    <a:pt x="16" y="271"/>
                    <a:pt x="16" y="271"/>
                    <a:pt x="16" y="271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202" y="16"/>
                    <a:pt x="202" y="16"/>
                    <a:pt x="202" y="16"/>
                  </a:cubicBezTo>
                  <a:lnTo>
                    <a:pt x="202" y="2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53" name="Rectangle 55"/>
            <p:cNvSpPr>
              <a:spLocks noChangeArrowheads="1"/>
            </p:cNvSpPr>
            <p:nvPr/>
          </p:nvSpPr>
          <p:spPr bwMode="auto">
            <a:xfrm>
              <a:off x="13411200" y="5386388"/>
              <a:ext cx="187325" cy="3333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54" name="Rectangle 56"/>
            <p:cNvSpPr>
              <a:spLocks noChangeArrowheads="1"/>
            </p:cNvSpPr>
            <p:nvPr/>
          </p:nvSpPr>
          <p:spPr bwMode="auto">
            <a:xfrm>
              <a:off x="13662025" y="5380038"/>
              <a:ext cx="190500" cy="1778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55" name="Rectangle 57"/>
            <p:cNvSpPr>
              <a:spLocks noChangeArrowheads="1"/>
            </p:cNvSpPr>
            <p:nvPr/>
          </p:nvSpPr>
          <p:spPr bwMode="auto">
            <a:xfrm>
              <a:off x="13411200" y="5456238"/>
              <a:ext cx="187325" cy="349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56" name="Rectangle 58"/>
            <p:cNvSpPr>
              <a:spLocks noChangeArrowheads="1"/>
            </p:cNvSpPr>
            <p:nvPr/>
          </p:nvSpPr>
          <p:spPr bwMode="auto">
            <a:xfrm>
              <a:off x="13411200" y="5524501"/>
              <a:ext cx="187325" cy="365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57" name="Rectangle 59"/>
            <p:cNvSpPr>
              <a:spLocks noChangeArrowheads="1"/>
            </p:cNvSpPr>
            <p:nvPr/>
          </p:nvSpPr>
          <p:spPr bwMode="auto">
            <a:xfrm>
              <a:off x="13411200" y="5594351"/>
              <a:ext cx="441325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58" name="Rectangle 60"/>
            <p:cNvSpPr>
              <a:spLocks noChangeArrowheads="1"/>
            </p:cNvSpPr>
            <p:nvPr/>
          </p:nvSpPr>
          <p:spPr bwMode="auto">
            <a:xfrm>
              <a:off x="13411200" y="5684838"/>
              <a:ext cx="441325" cy="365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59" name="Freeform 61"/>
            <p:cNvSpPr>
              <a:spLocks noEditPoints="1"/>
            </p:cNvSpPr>
            <p:nvPr/>
          </p:nvSpPr>
          <p:spPr bwMode="auto">
            <a:xfrm>
              <a:off x="13500100" y="5773738"/>
              <a:ext cx="263525" cy="263525"/>
            </a:xfrm>
            <a:custGeom>
              <a:avLst/>
              <a:gdLst>
                <a:gd name="T0" fmla="*/ 82 w 86"/>
                <a:gd name="T1" fmla="*/ 34 h 86"/>
                <a:gd name="T2" fmla="*/ 76 w 86"/>
                <a:gd name="T3" fmla="*/ 34 h 86"/>
                <a:gd name="T4" fmla="*/ 72 w 86"/>
                <a:gd name="T5" fmla="*/ 25 h 86"/>
                <a:gd name="T6" fmla="*/ 77 w 86"/>
                <a:gd name="T7" fmla="*/ 21 h 86"/>
                <a:gd name="T8" fmla="*/ 77 w 86"/>
                <a:gd name="T9" fmla="*/ 16 h 86"/>
                <a:gd name="T10" fmla="*/ 70 w 86"/>
                <a:gd name="T11" fmla="*/ 9 h 86"/>
                <a:gd name="T12" fmla="*/ 65 w 86"/>
                <a:gd name="T13" fmla="*/ 9 h 86"/>
                <a:gd name="T14" fmla="*/ 60 w 86"/>
                <a:gd name="T15" fmla="*/ 13 h 86"/>
                <a:gd name="T16" fmla="*/ 51 w 86"/>
                <a:gd name="T17" fmla="*/ 9 h 86"/>
                <a:gd name="T18" fmla="*/ 51 w 86"/>
                <a:gd name="T19" fmla="*/ 3 h 86"/>
                <a:gd name="T20" fmla="*/ 48 w 86"/>
                <a:gd name="T21" fmla="*/ 0 h 86"/>
                <a:gd name="T22" fmla="*/ 38 w 86"/>
                <a:gd name="T23" fmla="*/ 0 h 86"/>
                <a:gd name="T24" fmla="*/ 34 w 86"/>
                <a:gd name="T25" fmla="*/ 3 h 86"/>
                <a:gd name="T26" fmla="*/ 34 w 86"/>
                <a:gd name="T27" fmla="*/ 9 h 86"/>
                <a:gd name="T28" fmla="*/ 25 w 86"/>
                <a:gd name="T29" fmla="*/ 13 h 86"/>
                <a:gd name="T30" fmla="*/ 21 w 86"/>
                <a:gd name="T31" fmla="*/ 9 h 86"/>
                <a:gd name="T32" fmla="*/ 16 w 86"/>
                <a:gd name="T33" fmla="*/ 9 h 86"/>
                <a:gd name="T34" fmla="*/ 9 w 86"/>
                <a:gd name="T35" fmla="*/ 16 h 86"/>
                <a:gd name="T36" fmla="*/ 9 w 86"/>
                <a:gd name="T37" fmla="*/ 21 h 86"/>
                <a:gd name="T38" fmla="*/ 13 w 86"/>
                <a:gd name="T39" fmla="*/ 25 h 86"/>
                <a:gd name="T40" fmla="*/ 10 w 86"/>
                <a:gd name="T41" fmla="*/ 34 h 86"/>
                <a:gd name="T42" fmla="*/ 3 w 86"/>
                <a:gd name="T43" fmla="*/ 34 h 86"/>
                <a:gd name="T44" fmla="*/ 0 w 86"/>
                <a:gd name="T45" fmla="*/ 38 h 86"/>
                <a:gd name="T46" fmla="*/ 0 w 86"/>
                <a:gd name="T47" fmla="*/ 48 h 86"/>
                <a:gd name="T48" fmla="*/ 3 w 86"/>
                <a:gd name="T49" fmla="*/ 51 h 86"/>
                <a:gd name="T50" fmla="*/ 10 w 86"/>
                <a:gd name="T51" fmla="*/ 51 h 86"/>
                <a:gd name="T52" fmla="*/ 13 w 86"/>
                <a:gd name="T53" fmla="*/ 60 h 86"/>
                <a:gd name="T54" fmla="*/ 9 w 86"/>
                <a:gd name="T55" fmla="*/ 65 h 86"/>
                <a:gd name="T56" fmla="*/ 9 w 86"/>
                <a:gd name="T57" fmla="*/ 70 h 86"/>
                <a:gd name="T58" fmla="*/ 16 w 86"/>
                <a:gd name="T59" fmla="*/ 77 h 86"/>
                <a:gd name="T60" fmla="*/ 21 w 86"/>
                <a:gd name="T61" fmla="*/ 77 h 86"/>
                <a:gd name="T62" fmla="*/ 25 w 86"/>
                <a:gd name="T63" fmla="*/ 72 h 86"/>
                <a:gd name="T64" fmla="*/ 34 w 86"/>
                <a:gd name="T65" fmla="*/ 76 h 86"/>
                <a:gd name="T66" fmla="*/ 34 w 86"/>
                <a:gd name="T67" fmla="*/ 82 h 86"/>
                <a:gd name="T68" fmla="*/ 38 w 86"/>
                <a:gd name="T69" fmla="*/ 86 h 86"/>
                <a:gd name="T70" fmla="*/ 48 w 86"/>
                <a:gd name="T71" fmla="*/ 86 h 86"/>
                <a:gd name="T72" fmla="*/ 51 w 86"/>
                <a:gd name="T73" fmla="*/ 82 h 86"/>
                <a:gd name="T74" fmla="*/ 51 w 86"/>
                <a:gd name="T75" fmla="*/ 76 h 86"/>
                <a:gd name="T76" fmla="*/ 60 w 86"/>
                <a:gd name="T77" fmla="*/ 72 h 86"/>
                <a:gd name="T78" fmla="*/ 65 w 86"/>
                <a:gd name="T79" fmla="*/ 77 h 86"/>
                <a:gd name="T80" fmla="*/ 70 w 86"/>
                <a:gd name="T81" fmla="*/ 77 h 86"/>
                <a:gd name="T82" fmla="*/ 77 w 86"/>
                <a:gd name="T83" fmla="*/ 70 h 86"/>
                <a:gd name="T84" fmla="*/ 77 w 86"/>
                <a:gd name="T85" fmla="*/ 65 h 86"/>
                <a:gd name="T86" fmla="*/ 72 w 86"/>
                <a:gd name="T87" fmla="*/ 60 h 86"/>
                <a:gd name="T88" fmla="*/ 76 w 86"/>
                <a:gd name="T89" fmla="*/ 51 h 86"/>
                <a:gd name="T90" fmla="*/ 82 w 86"/>
                <a:gd name="T91" fmla="*/ 51 h 86"/>
                <a:gd name="T92" fmla="*/ 86 w 86"/>
                <a:gd name="T93" fmla="*/ 48 h 86"/>
                <a:gd name="T94" fmla="*/ 86 w 86"/>
                <a:gd name="T95" fmla="*/ 38 h 86"/>
                <a:gd name="T96" fmla="*/ 82 w 86"/>
                <a:gd name="T97" fmla="*/ 34 h 86"/>
                <a:gd name="T98" fmla="*/ 43 w 86"/>
                <a:gd name="T99" fmla="*/ 60 h 86"/>
                <a:gd name="T100" fmla="*/ 26 w 86"/>
                <a:gd name="T101" fmla="*/ 43 h 86"/>
                <a:gd name="T102" fmla="*/ 43 w 86"/>
                <a:gd name="T103" fmla="*/ 26 h 86"/>
                <a:gd name="T104" fmla="*/ 60 w 86"/>
                <a:gd name="T105" fmla="*/ 43 h 86"/>
                <a:gd name="T106" fmla="*/ 43 w 86"/>
                <a:gd name="T107" fmla="*/ 6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6" h="86">
                  <a:moveTo>
                    <a:pt x="82" y="34"/>
                  </a:moveTo>
                  <a:cubicBezTo>
                    <a:pt x="76" y="34"/>
                    <a:pt x="76" y="34"/>
                    <a:pt x="76" y="34"/>
                  </a:cubicBezTo>
                  <a:cubicBezTo>
                    <a:pt x="75" y="31"/>
                    <a:pt x="74" y="28"/>
                    <a:pt x="72" y="25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8" y="20"/>
                    <a:pt x="78" y="17"/>
                    <a:pt x="77" y="16"/>
                  </a:cubicBezTo>
                  <a:cubicBezTo>
                    <a:pt x="70" y="9"/>
                    <a:pt x="70" y="9"/>
                    <a:pt x="70" y="9"/>
                  </a:cubicBezTo>
                  <a:cubicBezTo>
                    <a:pt x="68" y="7"/>
                    <a:pt x="66" y="7"/>
                    <a:pt x="65" y="9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58" y="12"/>
                    <a:pt x="55" y="10"/>
                    <a:pt x="51" y="9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1" y="1"/>
                    <a:pt x="50" y="0"/>
                    <a:pt x="4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6" y="0"/>
                    <a:pt x="34" y="1"/>
                    <a:pt x="34" y="3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1" y="10"/>
                    <a:pt x="28" y="12"/>
                    <a:pt x="25" y="13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0" y="7"/>
                    <a:pt x="17" y="7"/>
                    <a:pt x="16" y="9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7" y="17"/>
                    <a:pt x="7" y="20"/>
                    <a:pt x="9" y="21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2" y="28"/>
                    <a:pt x="10" y="31"/>
                    <a:pt x="10" y="34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1" y="34"/>
                    <a:pt x="0" y="36"/>
                    <a:pt x="0" y="3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0"/>
                    <a:pt x="1" y="51"/>
                    <a:pt x="3" y="51"/>
                  </a:cubicBezTo>
                  <a:cubicBezTo>
                    <a:pt x="10" y="51"/>
                    <a:pt x="10" y="51"/>
                    <a:pt x="10" y="51"/>
                  </a:cubicBezTo>
                  <a:cubicBezTo>
                    <a:pt x="10" y="55"/>
                    <a:pt x="12" y="58"/>
                    <a:pt x="13" y="60"/>
                  </a:cubicBezTo>
                  <a:cubicBezTo>
                    <a:pt x="9" y="65"/>
                    <a:pt x="9" y="65"/>
                    <a:pt x="9" y="65"/>
                  </a:cubicBezTo>
                  <a:cubicBezTo>
                    <a:pt x="7" y="66"/>
                    <a:pt x="7" y="68"/>
                    <a:pt x="9" y="70"/>
                  </a:cubicBezTo>
                  <a:cubicBezTo>
                    <a:pt x="16" y="77"/>
                    <a:pt x="16" y="77"/>
                    <a:pt x="16" y="77"/>
                  </a:cubicBezTo>
                  <a:cubicBezTo>
                    <a:pt x="17" y="78"/>
                    <a:pt x="20" y="78"/>
                    <a:pt x="21" y="77"/>
                  </a:cubicBezTo>
                  <a:cubicBezTo>
                    <a:pt x="25" y="72"/>
                    <a:pt x="25" y="72"/>
                    <a:pt x="25" y="72"/>
                  </a:cubicBezTo>
                  <a:cubicBezTo>
                    <a:pt x="28" y="74"/>
                    <a:pt x="31" y="75"/>
                    <a:pt x="34" y="76"/>
                  </a:cubicBezTo>
                  <a:cubicBezTo>
                    <a:pt x="34" y="82"/>
                    <a:pt x="34" y="82"/>
                    <a:pt x="34" y="82"/>
                  </a:cubicBezTo>
                  <a:cubicBezTo>
                    <a:pt x="34" y="84"/>
                    <a:pt x="36" y="86"/>
                    <a:pt x="3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50" y="86"/>
                    <a:pt x="51" y="84"/>
                    <a:pt x="51" y="82"/>
                  </a:cubicBezTo>
                  <a:cubicBezTo>
                    <a:pt x="51" y="76"/>
                    <a:pt x="51" y="76"/>
                    <a:pt x="51" y="76"/>
                  </a:cubicBezTo>
                  <a:cubicBezTo>
                    <a:pt x="55" y="75"/>
                    <a:pt x="58" y="74"/>
                    <a:pt x="60" y="72"/>
                  </a:cubicBezTo>
                  <a:cubicBezTo>
                    <a:pt x="65" y="77"/>
                    <a:pt x="65" y="77"/>
                    <a:pt x="65" y="77"/>
                  </a:cubicBezTo>
                  <a:cubicBezTo>
                    <a:pt x="66" y="78"/>
                    <a:pt x="68" y="78"/>
                    <a:pt x="70" y="77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8" y="68"/>
                    <a:pt x="78" y="66"/>
                    <a:pt x="77" y="65"/>
                  </a:cubicBezTo>
                  <a:cubicBezTo>
                    <a:pt x="72" y="60"/>
                    <a:pt x="72" y="60"/>
                    <a:pt x="72" y="60"/>
                  </a:cubicBezTo>
                  <a:cubicBezTo>
                    <a:pt x="74" y="58"/>
                    <a:pt x="75" y="55"/>
                    <a:pt x="76" y="51"/>
                  </a:cubicBezTo>
                  <a:cubicBezTo>
                    <a:pt x="82" y="51"/>
                    <a:pt x="82" y="51"/>
                    <a:pt x="82" y="51"/>
                  </a:cubicBezTo>
                  <a:cubicBezTo>
                    <a:pt x="84" y="51"/>
                    <a:pt x="86" y="50"/>
                    <a:pt x="86" y="48"/>
                  </a:cubicBezTo>
                  <a:cubicBezTo>
                    <a:pt x="86" y="38"/>
                    <a:pt x="86" y="38"/>
                    <a:pt x="86" y="38"/>
                  </a:cubicBezTo>
                  <a:cubicBezTo>
                    <a:pt x="86" y="36"/>
                    <a:pt x="84" y="34"/>
                    <a:pt x="82" y="34"/>
                  </a:cubicBezTo>
                  <a:close/>
                  <a:moveTo>
                    <a:pt x="43" y="60"/>
                  </a:moveTo>
                  <a:cubicBezTo>
                    <a:pt x="33" y="60"/>
                    <a:pt x="26" y="52"/>
                    <a:pt x="26" y="43"/>
                  </a:cubicBezTo>
                  <a:cubicBezTo>
                    <a:pt x="26" y="33"/>
                    <a:pt x="33" y="26"/>
                    <a:pt x="43" y="26"/>
                  </a:cubicBezTo>
                  <a:cubicBezTo>
                    <a:pt x="52" y="26"/>
                    <a:pt x="60" y="33"/>
                    <a:pt x="60" y="43"/>
                  </a:cubicBezTo>
                  <a:cubicBezTo>
                    <a:pt x="60" y="52"/>
                    <a:pt x="52" y="60"/>
                    <a:pt x="43" y="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</p:grpSp>
      <p:grpSp>
        <p:nvGrpSpPr>
          <p:cNvPr id="1161" name="Group 1160"/>
          <p:cNvGrpSpPr/>
          <p:nvPr/>
        </p:nvGrpSpPr>
        <p:grpSpPr>
          <a:xfrm>
            <a:off x="1984372" y="2693111"/>
            <a:ext cx="316801" cy="399961"/>
            <a:chOff x="3228975" y="5199063"/>
            <a:chExt cx="762000" cy="962025"/>
          </a:xfrm>
        </p:grpSpPr>
        <p:sp>
          <p:nvSpPr>
            <p:cNvPr id="160" name="Freeform 62"/>
            <p:cNvSpPr>
              <a:spLocks noEditPoints="1"/>
            </p:cNvSpPr>
            <p:nvPr/>
          </p:nvSpPr>
          <p:spPr bwMode="auto">
            <a:xfrm>
              <a:off x="3228975" y="5199063"/>
              <a:ext cx="762000" cy="962025"/>
            </a:xfrm>
            <a:custGeom>
              <a:avLst/>
              <a:gdLst>
                <a:gd name="T0" fmla="*/ 0 w 248"/>
                <a:gd name="T1" fmla="*/ 264 h 313"/>
                <a:gd name="T2" fmla="*/ 49 w 248"/>
                <a:gd name="T3" fmla="*/ 313 h 313"/>
                <a:gd name="T4" fmla="*/ 239 w 248"/>
                <a:gd name="T5" fmla="*/ 313 h 313"/>
                <a:gd name="T6" fmla="*/ 248 w 248"/>
                <a:gd name="T7" fmla="*/ 304 h 313"/>
                <a:gd name="T8" fmla="*/ 248 w 248"/>
                <a:gd name="T9" fmla="*/ 90 h 313"/>
                <a:gd name="T10" fmla="*/ 239 w 248"/>
                <a:gd name="T11" fmla="*/ 82 h 313"/>
                <a:gd name="T12" fmla="*/ 49 w 248"/>
                <a:gd name="T13" fmla="*/ 82 h 313"/>
                <a:gd name="T14" fmla="*/ 17 w 248"/>
                <a:gd name="T15" fmla="*/ 50 h 313"/>
                <a:gd name="T16" fmla="*/ 49 w 248"/>
                <a:gd name="T17" fmla="*/ 18 h 313"/>
                <a:gd name="T18" fmla="*/ 239 w 248"/>
                <a:gd name="T19" fmla="*/ 18 h 313"/>
                <a:gd name="T20" fmla="*/ 248 w 248"/>
                <a:gd name="T21" fmla="*/ 9 h 313"/>
                <a:gd name="T22" fmla="*/ 239 w 248"/>
                <a:gd name="T23" fmla="*/ 0 h 313"/>
                <a:gd name="T24" fmla="*/ 49 w 248"/>
                <a:gd name="T25" fmla="*/ 0 h 313"/>
                <a:gd name="T26" fmla="*/ 0 w 248"/>
                <a:gd name="T27" fmla="*/ 50 h 313"/>
                <a:gd name="T28" fmla="*/ 0 w 248"/>
                <a:gd name="T29" fmla="*/ 264 h 313"/>
                <a:gd name="T30" fmla="*/ 17 w 248"/>
                <a:gd name="T31" fmla="*/ 87 h 313"/>
                <a:gd name="T32" fmla="*/ 49 w 248"/>
                <a:gd name="T33" fmla="*/ 99 h 313"/>
                <a:gd name="T34" fmla="*/ 230 w 248"/>
                <a:gd name="T35" fmla="*/ 99 h 313"/>
                <a:gd name="T36" fmla="*/ 230 w 248"/>
                <a:gd name="T37" fmla="*/ 296 h 313"/>
                <a:gd name="T38" fmla="*/ 49 w 248"/>
                <a:gd name="T39" fmla="*/ 296 h 313"/>
                <a:gd name="T40" fmla="*/ 17 w 248"/>
                <a:gd name="T41" fmla="*/ 264 h 313"/>
                <a:gd name="T42" fmla="*/ 17 w 248"/>
                <a:gd name="T43" fmla="*/ 87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8" h="313">
                  <a:moveTo>
                    <a:pt x="0" y="264"/>
                  </a:moveTo>
                  <a:cubicBezTo>
                    <a:pt x="0" y="291"/>
                    <a:pt x="22" y="313"/>
                    <a:pt x="49" y="313"/>
                  </a:cubicBezTo>
                  <a:cubicBezTo>
                    <a:pt x="239" y="313"/>
                    <a:pt x="239" y="313"/>
                    <a:pt x="239" y="313"/>
                  </a:cubicBezTo>
                  <a:cubicBezTo>
                    <a:pt x="244" y="313"/>
                    <a:pt x="248" y="309"/>
                    <a:pt x="248" y="304"/>
                  </a:cubicBezTo>
                  <a:cubicBezTo>
                    <a:pt x="248" y="90"/>
                    <a:pt x="248" y="90"/>
                    <a:pt x="248" y="90"/>
                  </a:cubicBezTo>
                  <a:cubicBezTo>
                    <a:pt x="248" y="86"/>
                    <a:pt x="244" y="82"/>
                    <a:pt x="239" y="82"/>
                  </a:cubicBezTo>
                  <a:cubicBezTo>
                    <a:pt x="49" y="82"/>
                    <a:pt x="49" y="82"/>
                    <a:pt x="49" y="82"/>
                  </a:cubicBezTo>
                  <a:cubicBezTo>
                    <a:pt x="31" y="82"/>
                    <a:pt x="17" y="67"/>
                    <a:pt x="17" y="50"/>
                  </a:cubicBezTo>
                  <a:cubicBezTo>
                    <a:pt x="17" y="32"/>
                    <a:pt x="31" y="18"/>
                    <a:pt x="49" y="18"/>
                  </a:cubicBezTo>
                  <a:cubicBezTo>
                    <a:pt x="239" y="18"/>
                    <a:pt x="239" y="18"/>
                    <a:pt x="239" y="18"/>
                  </a:cubicBezTo>
                  <a:cubicBezTo>
                    <a:pt x="244" y="18"/>
                    <a:pt x="248" y="14"/>
                    <a:pt x="248" y="9"/>
                  </a:cubicBezTo>
                  <a:cubicBezTo>
                    <a:pt x="248" y="4"/>
                    <a:pt x="244" y="0"/>
                    <a:pt x="23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22" y="0"/>
                    <a:pt x="0" y="23"/>
                    <a:pt x="0" y="50"/>
                  </a:cubicBezTo>
                  <a:lnTo>
                    <a:pt x="0" y="264"/>
                  </a:lnTo>
                  <a:close/>
                  <a:moveTo>
                    <a:pt x="17" y="87"/>
                  </a:moveTo>
                  <a:cubicBezTo>
                    <a:pt x="25" y="94"/>
                    <a:pt x="36" y="99"/>
                    <a:pt x="49" y="99"/>
                  </a:cubicBezTo>
                  <a:cubicBezTo>
                    <a:pt x="230" y="99"/>
                    <a:pt x="230" y="99"/>
                    <a:pt x="230" y="99"/>
                  </a:cubicBezTo>
                  <a:cubicBezTo>
                    <a:pt x="230" y="296"/>
                    <a:pt x="230" y="296"/>
                    <a:pt x="230" y="296"/>
                  </a:cubicBezTo>
                  <a:cubicBezTo>
                    <a:pt x="49" y="296"/>
                    <a:pt x="49" y="296"/>
                    <a:pt x="49" y="296"/>
                  </a:cubicBezTo>
                  <a:cubicBezTo>
                    <a:pt x="31" y="296"/>
                    <a:pt x="17" y="281"/>
                    <a:pt x="17" y="264"/>
                  </a:cubicBezTo>
                  <a:lnTo>
                    <a:pt x="17" y="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61" name="Freeform 63"/>
            <p:cNvSpPr>
              <a:spLocks/>
            </p:cNvSpPr>
            <p:nvPr/>
          </p:nvSpPr>
          <p:spPr bwMode="auto">
            <a:xfrm>
              <a:off x="3360738" y="5327651"/>
              <a:ext cx="547687" cy="52388"/>
            </a:xfrm>
            <a:custGeom>
              <a:avLst/>
              <a:gdLst>
                <a:gd name="T0" fmla="*/ 8 w 178"/>
                <a:gd name="T1" fmla="*/ 0 h 17"/>
                <a:gd name="T2" fmla="*/ 0 w 178"/>
                <a:gd name="T3" fmla="*/ 8 h 17"/>
                <a:gd name="T4" fmla="*/ 8 w 178"/>
                <a:gd name="T5" fmla="*/ 17 h 17"/>
                <a:gd name="T6" fmla="*/ 169 w 178"/>
                <a:gd name="T7" fmla="*/ 17 h 17"/>
                <a:gd name="T8" fmla="*/ 178 w 178"/>
                <a:gd name="T9" fmla="*/ 8 h 17"/>
                <a:gd name="T10" fmla="*/ 169 w 178"/>
                <a:gd name="T11" fmla="*/ 0 h 17"/>
                <a:gd name="T12" fmla="*/ 8 w 178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">
                  <a:moveTo>
                    <a:pt x="8" y="0"/>
                  </a:moveTo>
                  <a:cubicBezTo>
                    <a:pt x="4" y="0"/>
                    <a:pt x="0" y="4"/>
                    <a:pt x="0" y="8"/>
                  </a:cubicBezTo>
                  <a:cubicBezTo>
                    <a:pt x="0" y="13"/>
                    <a:pt x="4" y="17"/>
                    <a:pt x="8" y="17"/>
                  </a:cubicBezTo>
                  <a:cubicBezTo>
                    <a:pt x="169" y="17"/>
                    <a:pt x="169" y="17"/>
                    <a:pt x="169" y="17"/>
                  </a:cubicBezTo>
                  <a:cubicBezTo>
                    <a:pt x="174" y="17"/>
                    <a:pt x="178" y="13"/>
                    <a:pt x="178" y="8"/>
                  </a:cubicBezTo>
                  <a:cubicBezTo>
                    <a:pt x="178" y="4"/>
                    <a:pt x="174" y="0"/>
                    <a:pt x="169" y="0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62" name="Freeform 64"/>
            <p:cNvSpPr>
              <a:spLocks noEditPoints="1"/>
            </p:cNvSpPr>
            <p:nvPr/>
          </p:nvSpPr>
          <p:spPr bwMode="auto">
            <a:xfrm>
              <a:off x="3459163" y="5603876"/>
              <a:ext cx="298450" cy="390525"/>
            </a:xfrm>
            <a:custGeom>
              <a:avLst/>
              <a:gdLst>
                <a:gd name="T0" fmla="*/ 7 w 97"/>
                <a:gd name="T1" fmla="*/ 126 h 127"/>
                <a:gd name="T2" fmla="*/ 9 w 97"/>
                <a:gd name="T3" fmla="*/ 127 h 127"/>
                <a:gd name="T4" fmla="*/ 17 w 97"/>
                <a:gd name="T5" fmla="*/ 121 h 127"/>
                <a:gd name="T6" fmla="*/ 28 w 97"/>
                <a:gd name="T7" fmla="*/ 92 h 127"/>
                <a:gd name="T8" fmla="*/ 68 w 97"/>
                <a:gd name="T9" fmla="*/ 92 h 127"/>
                <a:gd name="T10" fmla="*/ 69 w 97"/>
                <a:gd name="T11" fmla="*/ 92 h 127"/>
                <a:gd name="T12" fmla="*/ 79 w 97"/>
                <a:gd name="T13" fmla="*/ 121 h 127"/>
                <a:gd name="T14" fmla="*/ 88 w 97"/>
                <a:gd name="T15" fmla="*/ 127 h 127"/>
                <a:gd name="T16" fmla="*/ 90 w 97"/>
                <a:gd name="T17" fmla="*/ 126 h 127"/>
                <a:gd name="T18" fmla="*/ 96 w 97"/>
                <a:gd name="T19" fmla="*/ 115 h 127"/>
                <a:gd name="T20" fmla="*/ 57 w 97"/>
                <a:gd name="T21" fmla="*/ 6 h 127"/>
                <a:gd name="T22" fmla="*/ 56 w 97"/>
                <a:gd name="T23" fmla="*/ 5 h 127"/>
                <a:gd name="T24" fmla="*/ 56 w 97"/>
                <a:gd name="T25" fmla="*/ 5 h 127"/>
                <a:gd name="T26" fmla="*/ 56 w 97"/>
                <a:gd name="T27" fmla="*/ 5 h 127"/>
                <a:gd name="T28" fmla="*/ 56 w 97"/>
                <a:gd name="T29" fmla="*/ 4 h 127"/>
                <a:gd name="T30" fmla="*/ 55 w 97"/>
                <a:gd name="T31" fmla="*/ 4 h 127"/>
                <a:gd name="T32" fmla="*/ 55 w 97"/>
                <a:gd name="T33" fmla="*/ 3 h 127"/>
                <a:gd name="T34" fmla="*/ 55 w 97"/>
                <a:gd name="T35" fmla="*/ 3 h 127"/>
                <a:gd name="T36" fmla="*/ 55 w 97"/>
                <a:gd name="T37" fmla="*/ 3 h 127"/>
                <a:gd name="T38" fmla="*/ 54 w 97"/>
                <a:gd name="T39" fmla="*/ 3 h 127"/>
                <a:gd name="T40" fmla="*/ 54 w 97"/>
                <a:gd name="T41" fmla="*/ 2 h 127"/>
                <a:gd name="T42" fmla="*/ 54 w 97"/>
                <a:gd name="T43" fmla="*/ 2 h 127"/>
                <a:gd name="T44" fmla="*/ 53 w 97"/>
                <a:gd name="T45" fmla="*/ 2 h 127"/>
                <a:gd name="T46" fmla="*/ 53 w 97"/>
                <a:gd name="T47" fmla="*/ 1 h 127"/>
                <a:gd name="T48" fmla="*/ 53 w 97"/>
                <a:gd name="T49" fmla="*/ 1 h 127"/>
                <a:gd name="T50" fmla="*/ 52 w 97"/>
                <a:gd name="T51" fmla="*/ 1 h 127"/>
                <a:gd name="T52" fmla="*/ 51 w 97"/>
                <a:gd name="T53" fmla="*/ 1 h 127"/>
                <a:gd name="T54" fmla="*/ 51 w 97"/>
                <a:gd name="T55" fmla="*/ 1 h 127"/>
                <a:gd name="T56" fmla="*/ 51 w 97"/>
                <a:gd name="T57" fmla="*/ 1 h 127"/>
                <a:gd name="T58" fmla="*/ 50 w 97"/>
                <a:gd name="T59" fmla="*/ 1 h 127"/>
                <a:gd name="T60" fmla="*/ 50 w 97"/>
                <a:gd name="T61" fmla="*/ 0 h 127"/>
                <a:gd name="T62" fmla="*/ 49 w 97"/>
                <a:gd name="T63" fmla="*/ 0 h 127"/>
                <a:gd name="T64" fmla="*/ 49 w 97"/>
                <a:gd name="T65" fmla="*/ 0 h 127"/>
                <a:gd name="T66" fmla="*/ 48 w 97"/>
                <a:gd name="T67" fmla="*/ 0 h 127"/>
                <a:gd name="T68" fmla="*/ 48 w 97"/>
                <a:gd name="T69" fmla="*/ 0 h 127"/>
                <a:gd name="T70" fmla="*/ 47 w 97"/>
                <a:gd name="T71" fmla="*/ 0 h 127"/>
                <a:gd name="T72" fmla="*/ 47 w 97"/>
                <a:gd name="T73" fmla="*/ 1 h 127"/>
                <a:gd name="T74" fmla="*/ 46 w 97"/>
                <a:gd name="T75" fmla="*/ 1 h 127"/>
                <a:gd name="T76" fmla="*/ 46 w 97"/>
                <a:gd name="T77" fmla="*/ 1 h 127"/>
                <a:gd name="T78" fmla="*/ 46 w 97"/>
                <a:gd name="T79" fmla="*/ 1 h 127"/>
                <a:gd name="T80" fmla="*/ 45 w 97"/>
                <a:gd name="T81" fmla="*/ 1 h 127"/>
                <a:gd name="T82" fmla="*/ 44 w 97"/>
                <a:gd name="T83" fmla="*/ 1 h 127"/>
                <a:gd name="T84" fmla="*/ 44 w 97"/>
                <a:gd name="T85" fmla="*/ 1 h 127"/>
                <a:gd name="T86" fmla="*/ 44 w 97"/>
                <a:gd name="T87" fmla="*/ 2 h 127"/>
                <a:gd name="T88" fmla="*/ 43 w 97"/>
                <a:gd name="T89" fmla="*/ 2 h 127"/>
                <a:gd name="T90" fmla="*/ 43 w 97"/>
                <a:gd name="T91" fmla="*/ 2 h 127"/>
                <a:gd name="T92" fmla="*/ 43 w 97"/>
                <a:gd name="T93" fmla="*/ 3 h 127"/>
                <a:gd name="T94" fmla="*/ 42 w 97"/>
                <a:gd name="T95" fmla="*/ 3 h 127"/>
                <a:gd name="T96" fmla="*/ 42 w 97"/>
                <a:gd name="T97" fmla="*/ 3 h 127"/>
                <a:gd name="T98" fmla="*/ 41 w 97"/>
                <a:gd name="T99" fmla="*/ 4 h 127"/>
                <a:gd name="T100" fmla="*/ 41 w 97"/>
                <a:gd name="T101" fmla="*/ 4 h 127"/>
                <a:gd name="T102" fmla="*/ 41 w 97"/>
                <a:gd name="T103" fmla="*/ 4 h 127"/>
                <a:gd name="T104" fmla="*/ 41 w 97"/>
                <a:gd name="T105" fmla="*/ 5 h 127"/>
                <a:gd name="T106" fmla="*/ 41 w 97"/>
                <a:gd name="T107" fmla="*/ 5 h 127"/>
                <a:gd name="T108" fmla="*/ 40 w 97"/>
                <a:gd name="T109" fmla="*/ 6 h 127"/>
                <a:gd name="T110" fmla="*/ 1 w 97"/>
                <a:gd name="T111" fmla="*/ 115 h 127"/>
                <a:gd name="T112" fmla="*/ 7 w 97"/>
                <a:gd name="T113" fmla="*/ 126 h 127"/>
                <a:gd name="T114" fmla="*/ 49 w 97"/>
                <a:gd name="T115" fmla="*/ 34 h 127"/>
                <a:gd name="T116" fmla="*/ 63 w 97"/>
                <a:gd name="T117" fmla="*/ 75 h 127"/>
                <a:gd name="T118" fmla="*/ 34 w 97"/>
                <a:gd name="T119" fmla="*/ 75 h 127"/>
                <a:gd name="T120" fmla="*/ 49 w 97"/>
                <a:gd name="T121" fmla="*/ 34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7" h="127">
                  <a:moveTo>
                    <a:pt x="7" y="126"/>
                  </a:moveTo>
                  <a:cubicBezTo>
                    <a:pt x="7" y="127"/>
                    <a:pt x="8" y="127"/>
                    <a:pt x="9" y="127"/>
                  </a:cubicBezTo>
                  <a:cubicBezTo>
                    <a:pt x="13" y="127"/>
                    <a:pt x="16" y="125"/>
                    <a:pt x="17" y="121"/>
                  </a:cubicBezTo>
                  <a:cubicBezTo>
                    <a:pt x="28" y="92"/>
                    <a:pt x="28" y="92"/>
                    <a:pt x="2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9" y="92"/>
                    <a:pt x="69" y="92"/>
                    <a:pt x="69" y="92"/>
                  </a:cubicBezTo>
                  <a:cubicBezTo>
                    <a:pt x="79" y="121"/>
                    <a:pt x="79" y="121"/>
                    <a:pt x="79" y="121"/>
                  </a:cubicBezTo>
                  <a:cubicBezTo>
                    <a:pt x="81" y="125"/>
                    <a:pt x="84" y="127"/>
                    <a:pt x="88" y="127"/>
                  </a:cubicBezTo>
                  <a:cubicBezTo>
                    <a:pt x="89" y="127"/>
                    <a:pt x="89" y="127"/>
                    <a:pt x="90" y="126"/>
                  </a:cubicBezTo>
                  <a:cubicBezTo>
                    <a:pt x="95" y="125"/>
                    <a:pt x="97" y="120"/>
                    <a:pt x="96" y="115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4" y="3"/>
                    <a:pt x="54" y="3"/>
                    <a:pt x="54" y="3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51" y="1"/>
                    <a:pt x="51" y="1"/>
                    <a:pt x="51" y="1"/>
                  </a:cubicBezTo>
                  <a:cubicBezTo>
                    <a:pt x="51" y="1"/>
                    <a:pt x="51" y="1"/>
                    <a:pt x="51" y="1"/>
                  </a:cubicBezTo>
                  <a:cubicBezTo>
                    <a:pt x="51" y="1"/>
                    <a:pt x="51" y="1"/>
                    <a:pt x="51" y="1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1" y="115"/>
                    <a:pt x="1" y="115"/>
                    <a:pt x="1" y="115"/>
                  </a:cubicBezTo>
                  <a:cubicBezTo>
                    <a:pt x="0" y="120"/>
                    <a:pt x="2" y="125"/>
                    <a:pt x="7" y="126"/>
                  </a:cubicBezTo>
                  <a:close/>
                  <a:moveTo>
                    <a:pt x="49" y="34"/>
                  </a:moveTo>
                  <a:cubicBezTo>
                    <a:pt x="63" y="75"/>
                    <a:pt x="63" y="75"/>
                    <a:pt x="63" y="75"/>
                  </a:cubicBezTo>
                  <a:cubicBezTo>
                    <a:pt x="34" y="75"/>
                    <a:pt x="34" y="75"/>
                    <a:pt x="34" y="75"/>
                  </a:cubicBezTo>
                  <a:lnTo>
                    <a:pt x="49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</p:grpSp>
      <p:grpSp>
        <p:nvGrpSpPr>
          <p:cNvPr id="1163" name="Group 1162"/>
          <p:cNvGrpSpPr/>
          <p:nvPr/>
        </p:nvGrpSpPr>
        <p:grpSpPr>
          <a:xfrm>
            <a:off x="4261025" y="2682581"/>
            <a:ext cx="356401" cy="421741"/>
            <a:chOff x="8242300" y="5173663"/>
            <a:chExt cx="857250" cy="1014413"/>
          </a:xfrm>
        </p:grpSpPr>
        <p:sp>
          <p:nvSpPr>
            <p:cNvPr id="163" name="Freeform 65"/>
            <p:cNvSpPr>
              <a:spLocks noEditPoints="1"/>
            </p:cNvSpPr>
            <p:nvPr/>
          </p:nvSpPr>
          <p:spPr bwMode="auto">
            <a:xfrm>
              <a:off x="8242300" y="5678488"/>
              <a:ext cx="323850" cy="325438"/>
            </a:xfrm>
            <a:custGeom>
              <a:avLst/>
              <a:gdLst>
                <a:gd name="T0" fmla="*/ 105 w 105"/>
                <a:gd name="T1" fmla="*/ 48 h 106"/>
                <a:gd name="T2" fmla="*/ 89 w 105"/>
                <a:gd name="T3" fmla="*/ 41 h 106"/>
                <a:gd name="T4" fmla="*/ 97 w 105"/>
                <a:gd name="T5" fmla="*/ 21 h 106"/>
                <a:gd name="T6" fmla="*/ 90 w 105"/>
                <a:gd name="T7" fmla="*/ 18 h 106"/>
                <a:gd name="T8" fmla="*/ 88 w 105"/>
                <a:gd name="T9" fmla="*/ 17 h 106"/>
                <a:gd name="T10" fmla="*/ 78 w 105"/>
                <a:gd name="T11" fmla="*/ 22 h 106"/>
                <a:gd name="T12" fmla="*/ 77 w 105"/>
                <a:gd name="T13" fmla="*/ 22 h 106"/>
                <a:gd name="T14" fmla="*/ 65 w 105"/>
                <a:gd name="T15" fmla="*/ 9 h 106"/>
                <a:gd name="T16" fmla="*/ 66 w 105"/>
                <a:gd name="T17" fmla="*/ 7 h 106"/>
                <a:gd name="T18" fmla="*/ 51 w 105"/>
                <a:gd name="T19" fmla="*/ 0 h 106"/>
                <a:gd name="T20" fmla="*/ 42 w 105"/>
                <a:gd name="T21" fmla="*/ 20 h 106"/>
                <a:gd name="T22" fmla="*/ 26 w 105"/>
                <a:gd name="T23" fmla="*/ 13 h 106"/>
                <a:gd name="T24" fmla="*/ 0 w 105"/>
                <a:gd name="T25" fmla="*/ 70 h 106"/>
                <a:gd name="T26" fmla="*/ 80 w 105"/>
                <a:gd name="T27" fmla="*/ 106 h 106"/>
                <a:gd name="T28" fmla="*/ 105 w 105"/>
                <a:gd name="T29" fmla="*/ 48 h 106"/>
                <a:gd name="T30" fmla="*/ 76 w 105"/>
                <a:gd name="T31" fmla="*/ 34 h 106"/>
                <a:gd name="T32" fmla="*/ 55 w 105"/>
                <a:gd name="T33" fmla="*/ 25 h 106"/>
                <a:gd name="T34" fmla="*/ 58 w 105"/>
                <a:gd name="T35" fmla="*/ 18 h 106"/>
                <a:gd name="T36" fmla="*/ 79 w 105"/>
                <a:gd name="T37" fmla="*/ 28 h 106"/>
                <a:gd name="T38" fmla="*/ 76 w 105"/>
                <a:gd name="T39" fmla="*/ 3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5" h="106">
                  <a:moveTo>
                    <a:pt x="105" y="48"/>
                  </a:moveTo>
                  <a:cubicBezTo>
                    <a:pt x="89" y="41"/>
                    <a:pt x="89" y="41"/>
                    <a:pt x="89" y="41"/>
                  </a:cubicBezTo>
                  <a:cubicBezTo>
                    <a:pt x="97" y="21"/>
                    <a:pt x="97" y="21"/>
                    <a:pt x="97" y="21"/>
                  </a:cubicBezTo>
                  <a:cubicBezTo>
                    <a:pt x="90" y="18"/>
                    <a:pt x="90" y="18"/>
                    <a:pt x="90" y="18"/>
                  </a:cubicBezTo>
                  <a:cubicBezTo>
                    <a:pt x="89" y="17"/>
                    <a:pt x="89" y="17"/>
                    <a:pt x="88" y="17"/>
                  </a:cubicBezTo>
                  <a:cubicBezTo>
                    <a:pt x="86" y="20"/>
                    <a:pt x="82" y="22"/>
                    <a:pt x="78" y="22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0" y="22"/>
                    <a:pt x="65" y="16"/>
                    <a:pt x="65" y="9"/>
                  </a:cubicBezTo>
                  <a:cubicBezTo>
                    <a:pt x="66" y="8"/>
                    <a:pt x="66" y="8"/>
                    <a:pt x="66" y="7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42" y="20"/>
                    <a:pt x="42" y="20"/>
                    <a:pt x="42" y="20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80" y="106"/>
                    <a:pt x="80" y="106"/>
                    <a:pt x="80" y="106"/>
                  </a:cubicBezTo>
                  <a:lnTo>
                    <a:pt x="105" y="48"/>
                  </a:lnTo>
                  <a:close/>
                  <a:moveTo>
                    <a:pt x="76" y="34"/>
                  </a:moveTo>
                  <a:cubicBezTo>
                    <a:pt x="55" y="25"/>
                    <a:pt x="55" y="25"/>
                    <a:pt x="55" y="25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79" y="28"/>
                    <a:pt x="79" y="28"/>
                    <a:pt x="79" y="28"/>
                  </a:cubicBezTo>
                  <a:lnTo>
                    <a:pt x="76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64" name="Freeform 66"/>
            <p:cNvSpPr>
              <a:spLocks/>
            </p:cNvSpPr>
            <p:nvPr/>
          </p:nvSpPr>
          <p:spPr bwMode="auto">
            <a:xfrm>
              <a:off x="8442325" y="5699126"/>
              <a:ext cx="71437" cy="46038"/>
            </a:xfrm>
            <a:custGeom>
              <a:avLst/>
              <a:gdLst>
                <a:gd name="T0" fmla="*/ 12 w 23"/>
                <a:gd name="T1" fmla="*/ 15 h 15"/>
                <a:gd name="T2" fmla="*/ 13 w 23"/>
                <a:gd name="T3" fmla="*/ 15 h 15"/>
                <a:gd name="T4" fmla="*/ 23 w 23"/>
                <a:gd name="T5" fmla="*/ 10 h 15"/>
                <a:gd name="T6" fmla="*/ 3 w 23"/>
                <a:gd name="T7" fmla="*/ 1 h 15"/>
                <a:gd name="T8" fmla="*/ 1 w 23"/>
                <a:gd name="T9" fmla="*/ 0 h 15"/>
                <a:gd name="T10" fmla="*/ 0 w 23"/>
                <a:gd name="T11" fmla="*/ 2 h 15"/>
                <a:gd name="T12" fmla="*/ 12 w 23"/>
                <a:gd name="T13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15">
                  <a:moveTo>
                    <a:pt x="12" y="15"/>
                  </a:moveTo>
                  <a:cubicBezTo>
                    <a:pt x="13" y="15"/>
                    <a:pt x="13" y="15"/>
                    <a:pt x="13" y="15"/>
                  </a:cubicBezTo>
                  <a:cubicBezTo>
                    <a:pt x="17" y="15"/>
                    <a:pt x="21" y="13"/>
                    <a:pt x="23" y="10"/>
                  </a:cubicBezTo>
                  <a:cubicBezTo>
                    <a:pt x="15" y="6"/>
                    <a:pt x="3" y="0"/>
                    <a:pt x="3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0" y="2"/>
                  </a:cubicBezTo>
                  <a:cubicBezTo>
                    <a:pt x="0" y="9"/>
                    <a:pt x="5" y="15"/>
                    <a:pt x="12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65" name="Oval 67"/>
            <p:cNvSpPr>
              <a:spLocks noChangeArrowheads="1"/>
            </p:cNvSpPr>
            <p:nvPr/>
          </p:nvSpPr>
          <p:spPr bwMode="auto">
            <a:xfrm>
              <a:off x="8626475" y="5173663"/>
              <a:ext cx="212725" cy="2159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66" name="Freeform 68"/>
            <p:cNvSpPr>
              <a:spLocks/>
            </p:cNvSpPr>
            <p:nvPr/>
          </p:nvSpPr>
          <p:spPr bwMode="auto">
            <a:xfrm>
              <a:off x="8445500" y="5399088"/>
              <a:ext cx="654050" cy="788988"/>
            </a:xfrm>
            <a:custGeom>
              <a:avLst/>
              <a:gdLst>
                <a:gd name="T0" fmla="*/ 22 w 213"/>
                <a:gd name="T1" fmla="*/ 108 h 257"/>
                <a:gd name="T2" fmla="*/ 24 w 213"/>
                <a:gd name="T3" fmla="*/ 101 h 257"/>
                <a:gd name="T4" fmla="*/ 47 w 213"/>
                <a:gd name="T5" fmla="*/ 42 h 257"/>
                <a:gd name="T6" fmla="*/ 65 w 213"/>
                <a:gd name="T7" fmla="*/ 31 h 257"/>
                <a:gd name="T8" fmla="*/ 61 w 213"/>
                <a:gd name="T9" fmla="*/ 126 h 257"/>
                <a:gd name="T10" fmla="*/ 61 w 213"/>
                <a:gd name="T11" fmla="*/ 177 h 257"/>
                <a:gd name="T12" fmla="*/ 58 w 213"/>
                <a:gd name="T13" fmla="*/ 182 h 257"/>
                <a:gd name="T14" fmla="*/ 55 w 213"/>
                <a:gd name="T15" fmla="*/ 187 h 257"/>
                <a:gd name="T16" fmla="*/ 28 w 213"/>
                <a:gd name="T17" fmla="*/ 232 h 257"/>
                <a:gd name="T18" fmla="*/ 33 w 213"/>
                <a:gd name="T19" fmla="*/ 254 h 257"/>
                <a:gd name="T20" fmla="*/ 41 w 213"/>
                <a:gd name="T21" fmla="*/ 257 h 257"/>
                <a:gd name="T22" fmla="*/ 55 w 213"/>
                <a:gd name="T23" fmla="*/ 249 h 257"/>
                <a:gd name="T24" fmla="*/ 82 w 213"/>
                <a:gd name="T25" fmla="*/ 204 h 257"/>
                <a:gd name="T26" fmla="*/ 84 w 213"/>
                <a:gd name="T27" fmla="*/ 200 h 257"/>
                <a:gd name="T28" fmla="*/ 93 w 213"/>
                <a:gd name="T29" fmla="*/ 177 h 257"/>
                <a:gd name="T30" fmla="*/ 93 w 213"/>
                <a:gd name="T31" fmla="*/ 131 h 257"/>
                <a:gd name="T32" fmla="*/ 94 w 213"/>
                <a:gd name="T33" fmla="*/ 131 h 257"/>
                <a:gd name="T34" fmla="*/ 101 w 213"/>
                <a:gd name="T35" fmla="*/ 132 h 257"/>
                <a:gd name="T36" fmla="*/ 106 w 213"/>
                <a:gd name="T37" fmla="*/ 140 h 257"/>
                <a:gd name="T38" fmla="*/ 118 w 213"/>
                <a:gd name="T39" fmla="*/ 160 h 257"/>
                <a:gd name="T40" fmla="*/ 125 w 213"/>
                <a:gd name="T41" fmla="*/ 170 h 257"/>
                <a:gd name="T42" fmla="*/ 130 w 213"/>
                <a:gd name="T43" fmla="*/ 182 h 257"/>
                <a:gd name="T44" fmla="*/ 129 w 213"/>
                <a:gd name="T45" fmla="*/ 198 h 257"/>
                <a:gd name="T46" fmla="*/ 128 w 213"/>
                <a:gd name="T47" fmla="*/ 204 h 257"/>
                <a:gd name="T48" fmla="*/ 126 w 213"/>
                <a:gd name="T49" fmla="*/ 240 h 257"/>
                <a:gd name="T50" fmla="*/ 141 w 213"/>
                <a:gd name="T51" fmla="*/ 257 h 257"/>
                <a:gd name="T52" fmla="*/ 142 w 213"/>
                <a:gd name="T53" fmla="*/ 257 h 257"/>
                <a:gd name="T54" fmla="*/ 158 w 213"/>
                <a:gd name="T55" fmla="*/ 242 h 257"/>
                <a:gd name="T56" fmla="*/ 160 w 213"/>
                <a:gd name="T57" fmla="*/ 206 h 257"/>
                <a:gd name="T58" fmla="*/ 160 w 213"/>
                <a:gd name="T59" fmla="*/ 199 h 257"/>
                <a:gd name="T60" fmla="*/ 161 w 213"/>
                <a:gd name="T61" fmla="*/ 186 h 257"/>
                <a:gd name="T62" fmla="*/ 152 w 213"/>
                <a:gd name="T63" fmla="*/ 152 h 257"/>
                <a:gd name="T64" fmla="*/ 144 w 213"/>
                <a:gd name="T65" fmla="*/ 142 h 257"/>
                <a:gd name="T66" fmla="*/ 133 w 213"/>
                <a:gd name="T67" fmla="*/ 124 h 257"/>
                <a:gd name="T68" fmla="*/ 129 w 213"/>
                <a:gd name="T69" fmla="*/ 117 h 257"/>
                <a:gd name="T70" fmla="*/ 128 w 213"/>
                <a:gd name="T71" fmla="*/ 112 h 257"/>
                <a:gd name="T72" fmla="*/ 124 w 213"/>
                <a:gd name="T73" fmla="*/ 43 h 257"/>
                <a:gd name="T74" fmla="*/ 130 w 213"/>
                <a:gd name="T75" fmla="*/ 69 h 257"/>
                <a:gd name="T76" fmla="*/ 139 w 213"/>
                <a:gd name="T77" fmla="*/ 81 h 257"/>
                <a:gd name="T78" fmla="*/ 148 w 213"/>
                <a:gd name="T79" fmla="*/ 83 h 257"/>
                <a:gd name="T80" fmla="*/ 205 w 213"/>
                <a:gd name="T81" fmla="*/ 62 h 257"/>
                <a:gd name="T82" fmla="*/ 209 w 213"/>
                <a:gd name="T83" fmla="*/ 45 h 257"/>
                <a:gd name="T84" fmla="*/ 192 w 213"/>
                <a:gd name="T85" fmla="*/ 41 h 257"/>
                <a:gd name="T86" fmla="*/ 153 w 213"/>
                <a:gd name="T87" fmla="*/ 58 h 257"/>
                <a:gd name="T88" fmla="*/ 125 w 213"/>
                <a:gd name="T89" fmla="*/ 8 h 257"/>
                <a:gd name="T90" fmla="*/ 95 w 213"/>
                <a:gd name="T91" fmla="*/ 0 h 257"/>
                <a:gd name="T92" fmla="*/ 82 w 213"/>
                <a:gd name="T93" fmla="*/ 1 h 257"/>
                <a:gd name="T94" fmla="*/ 31 w 213"/>
                <a:gd name="T95" fmla="*/ 24 h 257"/>
                <a:gd name="T96" fmla="*/ 0 w 213"/>
                <a:gd name="T97" fmla="*/ 98 h 257"/>
                <a:gd name="T98" fmla="*/ 2 w 213"/>
                <a:gd name="T99" fmla="*/ 99 h 257"/>
                <a:gd name="T100" fmla="*/ 22 w 213"/>
                <a:gd name="T101" fmla="*/ 10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13" h="257">
                  <a:moveTo>
                    <a:pt x="22" y="108"/>
                  </a:moveTo>
                  <a:cubicBezTo>
                    <a:pt x="23" y="106"/>
                    <a:pt x="24" y="104"/>
                    <a:pt x="24" y="101"/>
                  </a:cubicBezTo>
                  <a:cubicBezTo>
                    <a:pt x="25" y="75"/>
                    <a:pt x="33" y="55"/>
                    <a:pt x="47" y="42"/>
                  </a:cubicBezTo>
                  <a:cubicBezTo>
                    <a:pt x="52" y="37"/>
                    <a:pt x="59" y="34"/>
                    <a:pt x="65" y="31"/>
                  </a:cubicBezTo>
                  <a:cubicBezTo>
                    <a:pt x="64" y="38"/>
                    <a:pt x="61" y="126"/>
                    <a:pt x="61" y="126"/>
                  </a:cubicBezTo>
                  <a:cubicBezTo>
                    <a:pt x="61" y="143"/>
                    <a:pt x="61" y="160"/>
                    <a:pt x="61" y="177"/>
                  </a:cubicBezTo>
                  <a:cubicBezTo>
                    <a:pt x="61" y="178"/>
                    <a:pt x="59" y="181"/>
                    <a:pt x="58" y="182"/>
                  </a:cubicBezTo>
                  <a:cubicBezTo>
                    <a:pt x="57" y="184"/>
                    <a:pt x="56" y="185"/>
                    <a:pt x="55" y="187"/>
                  </a:cubicBezTo>
                  <a:cubicBezTo>
                    <a:pt x="28" y="232"/>
                    <a:pt x="28" y="232"/>
                    <a:pt x="28" y="232"/>
                  </a:cubicBezTo>
                  <a:cubicBezTo>
                    <a:pt x="23" y="240"/>
                    <a:pt x="26" y="250"/>
                    <a:pt x="33" y="254"/>
                  </a:cubicBezTo>
                  <a:cubicBezTo>
                    <a:pt x="36" y="256"/>
                    <a:pt x="39" y="257"/>
                    <a:pt x="41" y="257"/>
                  </a:cubicBezTo>
                  <a:cubicBezTo>
                    <a:pt x="47" y="257"/>
                    <a:pt x="52" y="254"/>
                    <a:pt x="55" y="249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83" y="203"/>
                    <a:pt x="84" y="201"/>
                    <a:pt x="84" y="200"/>
                  </a:cubicBezTo>
                  <a:cubicBezTo>
                    <a:pt x="88" y="195"/>
                    <a:pt x="93" y="188"/>
                    <a:pt x="93" y="177"/>
                  </a:cubicBezTo>
                  <a:cubicBezTo>
                    <a:pt x="93" y="162"/>
                    <a:pt x="93" y="147"/>
                    <a:pt x="93" y="131"/>
                  </a:cubicBezTo>
                  <a:cubicBezTo>
                    <a:pt x="93" y="131"/>
                    <a:pt x="94" y="131"/>
                    <a:pt x="94" y="131"/>
                  </a:cubicBezTo>
                  <a:cubicBezTo>
                    <a:pt x="97" y="131"/>
                    <a:pt x="99" y="131"/>
                    <a:pt x="101" y="132"/>
                  </a:cubicBezTo>
                  <a:cubicBezTo>
                    <a:pt x="106" y="140"/>
                    <a:pt x="106" y="140"/>
                    <a:pt x="106" y="140"/>
                  </a:cubicBezTo>
                  <a:cubicBezTo>
                    <a:pt x="110" y="147"/>
                    <a:pt x="114" y="154"/>
                    <a:pt x="118" y="160"/>
                  </a:cubicBezTo>
                  <a:cubicBezTo>
                    <a:pt x="121" y="163"/>
                    <a:pt x="123" y="167"/>
                    <a:pt x="125" y="170"/>
                  </a:cubicBezTo>
                  <a:cubicBezTo>
                    <a:pt x="129" y="175"/>
                    <a:pt x="130" y="179"/>
                    <a:pt x="130" y="182"/>
                  </a:cubicBezTo>
                  <a:cubicBezTo>
                    <a:pt x="129" y="187"/>
                    <a:pt x="129" y="192"/>
                    <a:pt x="129" y="198"/>
                  </a:cubicBezTo>
                  <a:cubicBezTo>
                    <a:pt x="129" y="200"/>
                    <a:pt x="129" y="202"/>
                    <a:pt x="128" y="204"/>
                  </a:cubicBezTo>
                  <a:cubicBezTo>
                    <a:pt x="126" y="240"/>
                    <a:pt x="126" y="240"/>
                    <a:pt x="126" y="240"/>
                  </a:cubicBezTo>
                  <a:cubicBezTo>
                    <a:pt x="126" y="249"/>
                    <a:pt x="132" y="256"/>
                    <a:pt x="141" y="257"/>
                  </a:cubicBezTo>
                  <a:cubicBezTo>
                    <a:pt x="142" y="257"/>
                    <a:pt x="142" y="257"/>
                    <a:pt x="142" y="257"/>
                  </a:cubicBezTo>
                  <a:cubicBezTo>
                    <a:pt x="150" y="257"/>
                    <a:pt x="157" y="250"/>
                    <a:pt x="158" y="242"/>
                  </a:cubicBezTo>
                  <a:cubicBezTo>
                    <a:pt x="160" y="206"/>
                    <a:pt x="160" y="206"/>
                    <a:pt x="160" y="206"/>
                  </a:cubicBezTo>
                  <a:cubicBezTo>
                    <a:pt x="160" y="204"/>
                    <a:pt x="160" y="201"/>
                    <a:pt x="160" y="199"/>
                  </a:cubicBezTo>
                  <a:cubicBezTo>
                    <a:pt x="161" y="195"/>
                    <a:pt x="161" y="190"/>
                    <a:pt x="161" y="186"/>
                  </a:cubicBezTo>
                  <a:cubicBezTo>
                    <a:pt x="163" y="172"/>
                    <a:pt x="157" y="160"/>
                    <a:pt x="152" y="152"/>
                  </a:cubicBezTo>
                  <a:cubicBezTo>
                    <a:pt x="149" y="149"/>
                    <a:pt x="147" y="145"/>
                    <a:pt x="144" y="142"/>
                  </a:cubicBezTo>
                  <a:cubicBezTo>
                    <a:pt x="140" y="136"/>
                    <a:pt x="136" y="130"/>
                    <a:pt x="133" y="124"/>
                  </a:cubicBezTo>
                  <a:cubicBezTo>
                    <a:pt x="129" y="117"/>
                    <a:pt x="129" y="117"/>
                    <a:pt x="129" y="117"/>
                  </a:cubicBezTo>
                  <a:cubicBezTo>
                    <a:pt x="129" y="117"/>
                    <a:pt x="128" y="113"/>
                    <a:pt x="128" y="112"/>
                  </a:cubicBezTo>
                  <a:cubicBezTo>
                    <a:pt x="127" y="94"/>
                    <a:pt x="125" y="62"/>
                    <a:pt x="124" y="43"/>
                  </a:cubicBezTo>
                  <a:cubicBezTo>
                    <a:pt x="127" y="50"/>
                    <a:pt x="129" y="59"/>
                    <a:pt x="130" y="69"/>
                  </a:cubicBezTo>
                  <a:cubicBezTo>
                    <a:pt x="131" y="75"/>
                    <a:pt x="134" y="79"/>
                    <a:pt x="139" y="81"/>
                  </a:cubicBezTo>
                  <a:cubicBezTo>
                    <a:pt x="141" y="82"/>
                    <a:pt x="144" y="83"/>
                    <a:pt x="148" y="83"/>
                  </a:cubicBezTo>
                  <a:cubicBezTo>
                    <a:pt x="168" y="83"/>
                    <a:pt x="199" y="66"/>
                    <a:pt x="205" y="62"/>
                  </a:cubicBezTo>
                  <a:cubicBezTo>
                    <a:pt x="211" y="59"/>
                    <a:pt x="213" y="51"/>
                    <a:pt x="209" y="45"/>
                  </a:cubicBezTo>
                  <a:cubicBezTo>
                    <a:pt x="205" y="39"/>
                    <a:pt x="198" y="38"/>
                    <a:pt x="192" y="41"/>
                  </a:cubicBezTo>
                  <a:cubicBezTo>
                    <a:pt x="180" y="49"/>
                    <a:pt x="163" y="55"/>
                    <a:pt x="153" y="58"/>
                  </a:cubicBezTo>
                  <a:cubicBezTo>
                    <a:pt x="149" y="33"/>
                    <a:pt x="139" y="17"/>
                    <a:pt x="125" y="8"/>
                  </a:cubicBezTo>
                  <a:cubicBezTo>
                    <a:pt x="116" y="2"/>
                    <a:pt x="106" y="0"/>
                    <a:pt x="95" y="0"/>
                  </a:cubicBezTo>
                  <a:cubicBezTo>
                    <a:pt x="91" y="0"/>
                    <a:pt x="86" y="0"/>
                    <a:pt x="82" y="1"/>
                  </a:cubicBezTo>
                  <a:cubicBezTo>
                    <a:pt x="63" y="4"/>
                    <a:pt x="45" y="11"/>
                    <a:pt x="31" y="24"/>
                  </a:cubicBezTo>
                  <a:cubicBezTo>
                    <a:pt x="12" y="40"/>
                    <a:pt x="2" y="65"/>
                    <a:pt x="0" y="98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2" y="98"/>
                    <a:pt x="14" y="104"/>
                    <a:pt x="22" y="10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</p:grpSp>
      <p:grpSp>
        <p:nvGrpSpPr>
          <p:cNvPr id="1167" name="Group 1166"/>
          <p:cNvGrpSpPr/>
          <p:nvPr/>
        </p:nvGrpSpPr>
        <p:grpSpPr>
          <a:xfrm>
            <a:off x="8749010" y="2712010"/>
            <a:ext cx="393361" cy="356401"/>
            <a:chOff x="18129250" y="5245101"/>
            <a:chExt cx="946150" cy="857250"/>
          </a:xfrm>
        </p:grpSpPr>
        <p:sp>
          <p:nvSpPr>
            <p:cNvPr id="167" name="Freeform 69"/>
            <p:cNvSpPr>
              <a:spLocks noEditPoints="1"/>
            </p:cNvSpPr>
            <p:nvPr/>
          </p:nvSpPr>
          <p:spPr bwMode="auto">
            <a:xfrm>
              <a:off x="18129250" y="5245101"/>
              <a:ext cx="946150" cy="857250"/>
            </a:xfrm>
            <a:custGeom>
              <a:avLst/>
              <a:gdLst>
                <a:gd name="T0" fmla="*/ 242 w 308"/>
                <a:gd name="T1" fmla="*/ 90 h 279"/>
                <a:gd name="T2" fmla="*/ 231 w 308"/>
                <a:gd name="T3" fmla="*/ 8 h 279"/>
                <a:gd name="T4" fmla="*/ 154 w 308"/>
                <a:gd name="T5" fmla="*/ 40 h 279"/>
                <a:gd name="T6" fmla="*/ 76 w 308"/>
                <a:gd name="T7" fmla="*/ 9 h 279"/>
                <a:gd name="T8" fmla="*/ 64 w 308"/>
                <a:gd name="T9" fmla="*/ 47 h 279"/>
                <a:gd name="T10" fmla="*/ 81 w 308"/>
                <a:gd name="T11" fmla="*/ 17 h 279"/>
                <a:gd name="T12" fmla="*/ 147 w 308"/>
                <a:gd name="T13" fmla="*/ 47 h 279"/>
                <a:gd name="T14" fmla="*/ 74 w 308"/>
                <a:gd name="T15" fmla="*/ 88 h 279"/>
                <a:gd name="T16" fmla="*/ 64 w 308"/>
                <a:gd name="T17" fmla="*/ 57 h 279"/>
                <a:gd name="T18" fmla="*/ 65 w 308"/>
                <a:gd name="T19" fmla="*/ 91 h 279"/>
                <a:gd name="T20" fmla="*/ 0 w 308"/>
                <a:gd name="T21" fmla="*/ 142 h 279"/>
                <a:gd name="T22" fmla="*/ 65 w 308"/>
                <a:gd name="T23" fmla="*/ 193 h 279"/>
                <a:gd name="T24" fmla="*/ 77 w 308"/>
                <a:gd name="T25" fmla="*/ 275 h 279"/>
                <a:gd name="T26" fmla="*/ 153 w 308"/>
                <a:gd name="T27" fmla="*/ 244 h 279"/>
                <a:gd name="T28" fmla="*/ 215 w 308"/>
                <a:gd name="T29" fmla="*/ 279 h 279"/>
                <a:gd name="T30" fmla="*/ 246 w 308"/>
                <a:gd name="T31" fmla="*/ 212 h 279"/>
                <a:gd name="T32" fmla="*/ 269 w 308"/>
                <a:gd name="T33" fmla="*/ 183 h 279"/>
                <a:gd name="T34" fmla="*/ 265 w 308"/>
                <a:gd name="T35" fmla="*/ 174 h 279"/>
                <a:gd name="T36" fmla="*/ 224 w 308"/>
                <a:gd name="T37" fmla="*/ 142 h 279"/>
                <a:gd name="T38" fmla="*/ 298 w 308"/>
                <a:gd name="T39" fmla="*/ 142 h 279"/>
                <a:gd name="T40" fmla="*/ 281 w 308"/>
                <a:gd name="T41" fmla="*/ 172 h 279"/>
                <a:gd name="T42" fmla="*/ 308 w 308"/>
                <a:gd name="T43" fmla="*/ 143 h 279"/>
                <a:gd name="T44" fmla="*/ 261 w 308"/>
                <a:gd name="T45" fmla="*/ 97 h 279"/>
                <a:gd name="T46" fmla="*/ 175 w 308"/>
                <a:gd name="T47" fmla="*/ 80 h 279"/>
                <a:gd name="T48" fmla="*/ 132 w 308"/>
                <a:gd name="T49" fmla="*/ 80 h 279"/>
                <a:gd name="T50" fmla="*/ 124 w 308"/>
                <a:gd name="T51" fmla="*/ 90 h 279"/>
                <a:gd name="T52" fmla="*/ 183 w 308"/>
                <a:gd name="T53" fmla="*/ 90 h 279"/>
                <a:gd name="T54" fmla="*/ 213 w 308"/>
                <a:gd name="T55" fmla="*/ 142 h 279"/>
                <a:gd name="T56" fmla="*/ 183 w 308"/>
                <a:gd name="T57" fmla="*/ 193 h 279"/>
                <a:gd name="T58" fmla="*/ 124 w 308"/>
                <a:gd name="T59" fmla="*/ 193 h 279"/>
                <a:gd name="T60" fmla="*/ 94 w 308"/>
                <a:gd name="T61" fmla="*/ 142 h 279"/>
                <a:gd name="T62" fmla="*/ 124 w 308"/>
                <a:gd name="T63" fmla="*/ 90 h 279"/>
                <a:gd name="T64" fmla="*/ 77 w 308"/>
                <a:gd name="T65" fmla="*/ 186 h 279"/>
                <a:gd name="T66" fmla="*/ 99 w 308"/>
                <a:gd name="T67" fmla="*/ 173 h 279"/>
                <a:gd name="T68" fmla="*/ 112 w 308"/>
                <a:gd name="T69" fmla="*/ 92 h 279"/>
                <a:gd name="T70" fmla="*/ 89 w 308"/>
                <a:gd name="T71" fmla="*/ 131 h 279"/>
                <a:gd name="T72" fmla="*/ 112 w 308"/>
                <a:gd name="T73" fmla="*/ 92 h 279"/>
                <a:gd name="T74" fmla="*/ 67 w 308"/>
                <a:gd name="T75" fmla="*/ 100 h 279"/>
                <a:gd name="T76" fmla="*/ 68 w 308"/>
                <a:gd name="T77" fmla="*/ 183 h 279"/>
                <a:gd name="T78" fmla="*/ 142 w 308"/>
                <a:gd name="T79" fmla="*/ 241 h 279"/>
                <a:gd name="T80" fmla="*/ 82 w 308"/>
                <a:gd name="T81" fmla="*/ 266 h 279"/>
                <a:gd name="T82" fmla="*/ 75 w 308"/>
                <a:gd name="T83" fmla="*/ 195 h 279"/>
                <a:gd name="T84" fmla="*/ 147 w 308"/>
                <a:gd name="T85" fmla="*/ 237 h 279"/>
                <a:gd name="T86" fmla="*/ 131 w 308"/>
                <a:gd name="T87" fmla="*/ 203 h 279"/>
                <a:gd name="T88" fmla="*/ 176 w 308"/>
                <a:gd name="T89" fmla="*/ 203 h 279"/>
                <a:gd name="T90" fmla="*/ 131 w 308"/>
                <a:gd name="T91" fmla="*/ 203 h 279"/>
                <a:gd name="T92" fmla="*/ 225 w 308"/>
                <a:gd name="T93" fmla="*/ 266 h 279"/>
                <a:gd name="T94" fmla="*/ 160 w 308"/>
                <a:gd name="T95" fmla="*/ 237 h 279"/>
                <a:gd name="T96" fmla="*/ 232 w 308"/>
                <a:gd name="T97" fmla="*/ 195 h 279"/>
                <a:gd name="T98" fmla="*/ 230 w 308"/>
                <a:gd name="T99" fmla="*/ 186 h 279"/>
                <a:gd name="T100" fmla="*/ 208 w 308"/>
                <a:gd name="T101" fmla="*/ 173 h 279"/>
                <a:gd name="T102" fmla="*/ 230 w 308"/>
                <a:gd name="T103" fmla="*/ 186 h 279"/>
                <a:gd name="T104" fmla="*/ 207 w 308"/>
                <a:gd name="T105" fmla="*/ 111 h 279"/>
                <a:gd name="T106" fmla="*/ 230 w 308"/>
                <a:gd name="T107" fmla="*/ 97 h 279"/>
                <a:gd name="T108" fmla="*/ 237 w 308"/>
                <a:gd name="T109" fmla="*/ 70 h 279"/>
                <a:gd name="T110" fmla="*/ 188 w 308"/>
                <a:gd name="T111" fmla="*/ 81 h 279"/>
                <a:gd name="T112" fmla="*/ 166 w 308"/>
                <a:gd name="T113" fmla="*/ 42 h 279"/>
                <a:gd name="T114" fmla="*/ 226 w 308"/>
                <a:gd name="T115" fmla="*/ 17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08" h="279">
                  <a:moveTo>
                    <a:pt x="261" y="97"/>
                  </a:moveTo>
                  <a:cubicBezTo>
                    <a:pt x="255" y="94"/>
                    <a:pt x="249" y="92"/>
                    <a:pt x="242" y="90"/>
                  </a:cubicBezTo>
                  <a:cubicBezTo>
                    <a:pt x="244" y="84"/>
                    <a:pt x="245" y="78"/>
                    <a:pt x="246" y="71"/>
                  </a:cubicBezTo>
                  <a:cubicBezTo>
                    <a:pt x="251" y="40"/>
                    <a:pt x="246" y="17"/>
                    <a:pt x="231" y="8"/>
                  </a:cubicBezTo>
                  <a:cubicBezTo>
                    <a:pt x="226" y="6"/>
                    <a:pt x="221" y="5"/>
                    <a:pt x="216" y="5"/>
                  </a:cubicBezTo>
                  <a:cubicBezTo>
                    <a:pt x="198" y="5"/>
                    <a:pt x="176" y="18"/>
                    <a:pt x="154" y="40"/>
                  </a:cubicBezTo>
                  <a:cubicBezTo>
                    <a:pt x="149" y="35"/>
                    <a:pt x="144" y="31"/>
                    <a:pt x="139" y="27"/>
                  </a:cubicBezTo>
                  <a:cubicBezTo>
                    <a:pt x="114" y="6"/>
                    <a:pt x="92" y="0"/>
                    <a:pt x="76" y="9"/>
                  </a:cubicBezTo>
                  <a:cubicBezTo>
                    <a:pt x="67" y="14"/>
                    <a:pt x="61" y="26"/>
                    <a:pt x="59" y="42"/>
                  </a:cubicBezTo>
                  <a:cubicBezTo>
                    <a:pt x="59" y="44"/>
                    <a:pt x="61" y="47"/>
                    <a:pt x="64" y="47"/>
                  </a:cubicBezTo>
                  <a:cubicBezTo>
                    <a:pt x="66" y="47"/>
                    <a:pt x="69" y="45"/>
                    <a:pt x="69" y="43"/>
                  </a:cubicBezTo>
                  <a:cubicBezTo>
                    <a:pt x="70" y="34"/>
                    <a:pt x="73" y="22"/>
                    <a:pt x="81" y="17"/>
                  </a:cubicBezTo>
                  <a:cubicBezTo>
                    <a:pt x="93" y="11"/>
                    <a:pt x="111" y="17"/>
                    <a:pt x="133" y="34"/>
                  </a:cubicBezTo>
                  <a:cubicBezTo>
                    <a:pt x="137" y="38"/>
                    <a:pt x="142" y="42"/>
                    <a:pt x="147" y="47"/>
                  </a:cubicBezTo>
                  <a:cubicBezTo>
                    <a:pt x="137" y="57"/>
                    <a:pt x="128" y="68"/>
                    <a:pt x="119" y="81"/>
                  </a:cubicBezTo>
                  <a:cubicBezTo>
                    <a:pt x="103" y="82"/>
                    <a:pt x="88" y="85"/>
                    <a:pt x="74" y="88"/>
                  </a:cubicBezTo>
                  <a:cubicBezTo>
                    <a:pt x="72" y="79"/>
                    <a:pt x="70" y="70"/>
                    <a:pt x="69" y="61"/>
                  </a:cubicBezTo>
                  <a:cubicBezTo>
                    <a:pt x="69" y="59"/>
                    <a:pt x="67" y="57"/>
                    <a:pt x="64" y="57"/>
                  </a:cubicBezTo>
                  <a:cubicBezTo>
                    <a:pt x="61" y="57"/>
                    <a:pt x="59" y="60"/>
                    <a:pt x="60" y="62"/>
                  </a:cubicBezTo>
                  <a:cubicBezTo>
                    <a:pt x="60" y="71"/>
                    <a:pt x="62" y="81"/>
                    <a:pt x="65" y="91"/>
                  </a:cubicBezTo>
                  <a:cubicBezTo>
                    <a:pt x="58" y="92"/>
                    <a:pt x="52" y="94"/>
                    <a:pt x="47" y="97"/>
                  </a:cubicBezTo>
                  <a:cubicBezTo>
                    <a:pt x="17" y="108"/>
                    <a:pt x="0" y="124"/>
                    <a:pt x="0" y="142"/>
                  </a:cubicBezTo>
                  <a:cubicBezTo>
                    <a:pt x="0" y="159"/>
                    <a:pt x="17" y="175"/>
                    <a:pt x="47" y="187"/>
                  </a:cubicBezTo>
                  <a:cubicBezTo>
                    <a:pt x="53" y="189"/>
                    <a:pt x="59" y="191"/>
                    <a:pt x="65" y="193"/>
                  </a:cubicBezTo>
                  <a:cubicBezTo>
                    <a:pt x="64" y="199"/>
                    <a:pt x="62" y="206"/>
                    <a:pt x="61" y="212"/>
                  </a:cubicBezTo>
                  <a:cubicBezTo>
                    <a:pt x="56" y="244"/>
                    <a:pt x="62" y="266"/>
                    <a:pt x="77" y="275"/>
                  </a:cubicBezTo>
                  <a:cubicBezTo>
                    <a:pt x="81" y="277"/>
                    <a:pt x="86" y="279"/>
                    <a:pt x="92" y="279"/>
                  </a:cubicBezTo>
                  <a:cubicBezTo>
                    <a:pt x="109" y="279"/>
                    <a:pt x="131" y="266"/>
                    <a:pt x="153" y="244"/>
                  </a:cubicBezTo>
                  <a:cubicBezTo>
                    <a:pt x="158" y="249"/>
                    <a:pt x="163" y="253"/>
                    <a:pt x="168" y="257"/>
                  </a:cubicBezTo>
                  <a:cubicBezTo>
                    <a:pt x="186" y="271"/>
                    <a:pt x="202" y="279"/>
                    <a:pt x="215" y="279"/>
                  </a:cubicBezTo>
                  <a:cubicBezTo>
                    <a:pt x="221" y="279"/>
                    <a:pt x="226" y="277"/>
                    <a:pt x="230" y="275"/>
                  </a:cubicBezTo>
                  <a:cubicBezTo>
                    <a:pt x="245" y="266"/>
                    <a:pt x="251" y="244"/>
                    <a:pt x="246" y="212"/>
                  </a:cubicBezTo>
                  <a:cubicBezTo>
                    <a:pt x="245" y="206"/>
                    <a:pt x="244" y="199"/>
                    <a:pt x="242" y="193"/>
                  </a:cubicBezTo>
                  <a:cubicBezTo>
                    <a:pt x="252" y="190"/>
                    <a:pt x="261" y="187"/>
                    <a:pt x="269" y="183"/>
                  </a:cubicBezTo>
                  <a:cubicBezTo>
                    <a:pt x="272" y="182"/>
                    <a:pt x="273" y="179"/>
                    <a:pt x="272" y="177"/>
                  </a:cubicBezTo>
                  <a:cubicBezTo>
                    <a:pt x="271" y="174"/>
                    <a:pt x="268" y="173"/>
                    <a:pt x="265" y="174"/>
                  </a:cubicBezTo>
                  <a:cubicBezTo>
                    <a:pt x="258" y="178"/>
                    <a:pt x="249" y="181"/>
                    <a:pt x="239" y="183"/>
                  </a:cubicBezTo>
                  <a:cubicBezTo>
                    <a:pt x="235" y="170"/>
                    <a:pt x="230" y="156"/>
                    <a:pt x="224" y="142"/>
                  </a:cubicBezTo>
                  <a:cubicBezTo>
                    <a:pt x="230" y="128"/>
                    <a:pt x="236" y="114"/>
                    <a:pt x="240" y="100"/>
                  </a:cubicBezTo>
                  <a:cubicBezTo>
                    <a:pt x="276" y="110"/>
                    <a:pt x="298" y="126"/>
                    <a:pt x="298" y="142"/>
                  </a:cubicBezTo>
                  <a:cubicBezTo>
                    <a:pt x="298" y="152"/>
                    <a:pt x="289" y="160"/>
                    <a:pt x="282" y="165"/>
                  </a:cubicBezTo>
                  <a:cubicBezTo>
                    <a:pt x="280" y="167"/>
                    <a:pt x="279" y="170"/>
                    <a:pt x="281" y="172"/>
                  </a:cubicBezTo>
                  <a:cubicBezTo>
                    <a:pt x="282" y="174"/>
                    <a:pt x="285" y="175"/>
                    <a:pt x="288" y="173"/>
                  </a:cubicBezTo>
                  <a:cubicBezTo>
                    <a:pt x="300" y="164"/>
                    <a:pt x="307" y="154"/>
                    <a:pt x="308" y="143"/>
                  </a:cubicBezTo>
                  <a:cubicBezTo>
                    <a:pt x="308" y="139"/>
                    <a:pt x="308" y="139"/>
                    <a:pt x="308" y="139"/>
                  </a:cubicBezTo>
                  <a:cubicBezTo>
                    <a:pt x="306" y="123"/>
                    <a:pt x="290" y="108"/>
                    <a:pt x="261" y="97"/>
                  </a:cubicBezTo>
                  <a:close/>
                  <a:moveTo>
                    <a:pt x="154" y="54"/>
                  </a:moveTo>
                  <a:cubicBezTo>
                    <a:pt x="161" y="62"/>
                    <a:pt x="168" y="70"/>
                    <a:pt x="175" y="80"/>
                  </a:cubicBezTo>
                  <a:cubicBezTo>
                    <a:pt x="168" y="80"/>
                    <a:pt x="161" y="79"/>
                    <a:pt x="154" y="79"/>
                  </a:cubicBezTo>
                  <a:cubicBezTo>
                    <a:pt x="146" y="79"/>
                    <a:pt x="139" y="80"/>
                    <a:pt x="132" y="80"/>
                  </a:cubicBezTo>
                  <a:cubicBezTo>
                    <a:pt x="139" y="71"/>
                    <a:pt x="146" y="62"/>
                    <a:pt x="154" y="54"/>
                  </a:cubicBezTo>
                  <a:close/>
                  <a:moveTo>
                    <a:pt x="124" y="90"/>
                  </a:moveTo>
                  <a:cubicBezTo>
                    <a:pt x="134" y="90"/>
                    <a:pt x="144" y="89"/>
                    <a:pt x="154" y="89"/>
                  </a:cubicBezTo>
                  <a:cubicBezTo>
                    <a:pt x="164" y="89"/>
                    <a:pt x="173" y="90"/>
                    <a:pt x="183" y="90"/>
                  </a:cubicBezTo>
                  <a:cubicBezTo>
                    <a:pt x="188" y="98"/>
                    <a:pt x="194" y="107"/>
                    <a:pt x="199" y="116"/>
                  </a:cubicBezTo>
                  <a:cubicBezTo>
                    <a:pt x="204" y="124"/>
                    <a:pt x="208" y="133"/>
                    <a:pt x="213" y="142"/>
                  </a:cubicBezTo>
                  <a:cubicBezTo>
                    <a:pt x="209" y="151"/>
                    <a:pt x="204" y="159"/>
                    <a:pt x="199" y="168"/>
                  </a:cubicBezTo>
                  <a:cubicBezTo>
                    <a:pt x="194" y="176"/>
                    <a:pt x="189" y="185"/>
                    <a:pt x="183" y="193"/>
                  </a:cubicBezTo>
                  <a:cubicBezTo>
                    <a:pt x="174" y="194"/>
                    <a:pt x="164" y="194"/>
                    <a:pt x="154" y="194"/>
                  </a:cubicBezTo>
                  <a:cubicBezTo>
                    <a:pt x="143" y="194"/>
                    <a:pt x="133" y="194"/>
                    <a:pt x="124" y="193"/>
                  </a:cubicBezTo>
                  <a:cubicBezTo>
                    <a:pt x="118" y="185"/>
                    <a:pt x="113" y="177"/>
                    <a:pt x="108" y="168"/>
                  </a:cubicBezTo>
                  <a:cubicBezTo>
                    <a:pt x="103" y="159"/>
                    <a:pt x="99" y="151"/>
                    <a:pt x="94" y="142"/>
                  </a:cubicBezTo>
                  <a:cubicBezTo>
                    <a:pt x="99" y="133"/>
                    <a:pt x="103" y="124"/>
                    <a:pt x="109" y="115"/>
                  </a:cubicBezTo>
                  <a:cubicBezTo>
                    <a:pt x="114" y="107"/>
                    <a:pt x="119" y="98"/>
                    <a:pt x="124" y="90"/>
                  </a:cubicBezTo>
                  <a:close/>
                  <a:moveTo>
                    <a:pt x="111" y="192"/>
                  </a:moveTo>
                  <a:cubicBezTo>
                    <a:pt x="99" y="190"/>
                    <a:pt x="88" y="188"/>
                    <a:pt x="77" y="186"/>
                  </a:cubicBezTo>
                  <a:cubicBezTo>
                    <a:pt x="81" y="175"/>
                    <a:pt x="84" y="165"/>
                    <a:pt x="89" y="154"/>
                  </a:cubicBezTo>
                  <a:cubicBezTo>
                    <a:pt x="92" y="160"/>
                    <a:pt x="96" y="167"/>
                    <a:pt x="99" y="173"/>
                  </a:cubicBezTo>
                  <a:cubicBezTo>
                    <a:pt x="103" y="179"/>
                    <a:pt x="107" y="186"/>
                    <a:pt x="111" y="192"/>
                  </a:cubicBezTo>
                  <a:close/>
                  <a:moveTo>
                    <a:pt x="112" y="92"/>
                  </a:moveTo>
                  <a:cubicBezTo>
                    <a:pt x="108" y="98"/>
                    <a:pt x="104" y="104"/>
                    <a:pt x="100" y="111"/>
                  </a:cubicBezTo>
                  <a:cubicBezTo>
                    <a:pt x="96" y="117"/>
                    <a:pt x="93" y="124"/>
                    <a:pt x="89" y="131"/>
                  </a:cubicBezTo>
                  <a:cubicBezTo>
                    <a:pt x="84" y="119"/>
                    <a:pt x="80" y="108"/>
                    <a:pt x="77" y="98"/>
                  </a:cubicBezTo>
                  <a:cubicBezTo>
                    <a:pt x="87" y="95"/>
                    <a:pt x="99" y="93"/>
                    <a:pt x="112" y="92"/>
                  </a:cubicBezTo>
                  <a:close/>
                  <a:moveTo>
                    <a:pt x="10" y="142"/>
                  </a:moveTo>
                  <a:cubicBezTo>
                    <a:pt x="10" y="126"/>
                    <a:pt x="31" y="110"/>
                    <a:pt x="67" y="100"/>
                  </a:cubicBezTo>
                  <a:cubicBezTo>
                    <a:pt x="71" y="114"/>
                    <a:pt x="77" y="128"/>
                    <a:pt x="84" y="142"/>
                  </a:cubicBezTo>
                  <a:cubicBezTo>
                    <a:pt x="77" y="156"/>
                    <a:pt x="72" y="170"/>
                    <a:pt x="68" y="183"/>
                  </a:cubicBezTo>
                  <a:cubicBezTo>
                    <a:pt x="32" y="173"/>
                    <a:pt x="10" y="157"/>
                    <a:pt x="10" y="142"/>
                  </a:cubicBezTo>
                  <a:close/>
                  <a:moveTo>
                    <a:pt x="142" y="241"/>
                  </a:moveTo>
                  <a:cubicBezTo>
                    <a:pt x="123" y="259"/>
                    <a:pt x="105" y="269"/>
                    <a:pt x="92" y="269"/>
                  </a:cubicBezTo>
                  <a:cubicBezTo>
                    <a:pt x="88" y="269"/>
                    <a:pt x="85" y="268"/>
                    <a:pt x="82" y="266"/>
                  </a:cubicBezTo>
                  <a:cubicBezTo>
                    <a:pt x="71" y="260"/>
                    <a:pt x="67" y="240"/>
                    <a:pt x="71" y="213"/>
                  </a:cubicBezTo>
                  <a:cubicBezTo>
                    <a:pt x="72" y="207"/>
                    <a:pt x="73" y="201"/>
                    <a:pt x="75" y="195"/>
                  </a:cubicBezTo>
                  <a:cubicBezTo>
                    <a:pt x="88" y="198"/>
                    <a:pt x="103" y="201"/>
                    <a:pt x="118" y="202"/>
                  </a:cubicBezTo>
                  <a:cubicBezTo>
                    <a:pt x="127" y="215"/>
                    <a:pt x="137" y="227"/>
                    <a:pt x="147" y="237"/>
                  </a:cubicBezTo>
                  <a:cubicBezTo>
                    <a:pt x="145" y="239"/>
                    <a:pt x="144" y="240"/>
                    <a:pt x="142" y="241"/>
                  </a:cubicBezTo>
                  <a:close/>
                  <a:moveTo>
                    <a:pt x="131" y="203"/>
                  </a:moveTo>
                  <a:cubicBezTo>
                    <a:pt x="138" y="204"/>
                    <a:pt x="146" y="204"/>
                    <a:pt x="154" y="204"/>
                  </a:cubicBezTo>
                  <a:cubicBezTo>
                    <a:pt x="161" y="204"/>
                    <a:pt x="169" y="204"/>
                    <a:pt x="176" y="203"/>
                  </a:cubicBezTo>
                  <a:cubicBezTo>
                    <a:pt x="169" y="213"/>
                    <a:pt x="161" y="222"/>
                    <a:pt x="154" y="230"/>
                  </a:cubicBezTo>
                  <a:cubicBezTo>
                    <a:pt x="146" y="222"/>
                    <a:pt x="138" y="213"/>
                    <a:pt x="131" y="203"/>
                  </a:cubicBezTo>
                  <a:close/>
                  <a:moveTo>
                    <a:pt x="236" y="213"/>
                  </a:moveTo>
                  <a:cubicBezTo>
                    <a:pt x="240" y="241"/>
                    <a:pt x="236" y="260"/>
                    <a:pt x="225" y="266"/>
                  </a:cubicBezTo>
                  <a:cubicBezTo>
                    <a:pt x="214" y="273"/>
                    <a:pt x="195" y="267"/>
                    <a:pt x="174" y="249"/>
                  </a:cubicBezTo>
                  <a:cubicBezTo>
                    <a:pt x="169" y="246"/>
                    <a:pt x="165" y="242"/>
                    <a:pt x="160" y="237"/>
                  </a:cubicBezTo>
                  <a:cubicBezTo>
                    <a:pt x="170" y="227"/>
                    <a:pt x="180" y="215"/>
                    <a:pt x="189" y="202"/>
                  </a:cubicBezTo>
                  <a:cubicBezTo>
                    <a:pt x="204" y="201"/>
                    <a:pt x="219" y="198"/>
                    <a:pt x="232" y="195"/>
                  </a:cubicBezTo>
                  <a:cubicBezTo>
                    <a:pt x="234" y="202"/>
                    <a:pt x="235" y="208"/>
                    <a:pt x="236" y="213"/>
                  </a:cubicBezTo>
                  <a:close/>
                  <a:moveTo>
                    <a:pt x="230" y="186"/>
                  </a:moveTo>
                  <a:cubicBezTo>
                    <a:pt x="219" y="188"/>
                    <a:pt x="208" y="190"/>
                    <a:pt x="196" y="192"/>
                  </a:cubicBezTo>
                  <a:cubicBezTo>
                    <a:pt x="200" y="186"/>
                    <a:pt x="204" y="179"/>
                    <a:pt x="208" y="173"/>
                  </a:cubicBezTo>
                  <a:cubicBezTo>
                    <a:pt x="211" y="166"/>
                    <a:pt x="215" y="160"/>
                    <a:pt x="218" y="154"/>
                  </a:cubicBezTo>
                  <a:cubicBezTo>
                    <a:pt x="223" y="165"/>
                    <a:pt x="227" y="176"/>
                    <a:pt x="230" y="186"/>
                  </a:cubicBezTo>
                  <a:close/>
                  <a:moveTo>
                    <a:pt x="218" y="131"/>
                  </a:moveTo>
                  <a:cubicBezTo>
                    <a:pt x="215" y="124"/>
                    <a:pt x="211" y="117"/>
                    <a:pt x="207" y="111"/>
                  </a:cubicBezTo>
                  <a:cubicBezTo>
                    <a:pt x="203" y="104"/>
                    <a:pt x="199" y="98"/>
                    <a:pt x="195" y="91"/>
                  </a:cubicBezTo>
                  <a:cubicBezTo>
                    <a:pt x="208" y="93"/>
                    <a:pt x="220" y="95"/>
                    <a:pt x="230" y="97"/>
                  </a:cubicBezTo>
                  <a:cubicBezTo>
                    <a:pt x="227" y="108"/>
                    <a:pt x="223" y="119"/>
                    <a:pt x="218" y="131"/>
                  </a:cubicBezTo>
                  <a:close/>
                  <a:moveTo>
                    <a:pt x="237" y="70"/>
                  </a:moveTo>
                  <a:cubicBezTo>
                    <a:pt x="236" y="76"/>
                    <a:pt x="235" y="82"/>
                    <a:pt x="233" y="88"/>
                  </a:cubicBezTo>
                  <a:cubicBezTo>
                    <a:pt x="219" y="85"/>
                    <a:pt x="204" y="82"/>
                    <a:pt x="188" y="81"/>
                  </a:cubicBezTo>
                  <a:cubicBezTo>
                    <a:pt x="179" y="68"/>
                    <a:pt x="170" y="57"/>
                    <a:pt x="160" y="47"/>
                  </a:cubicBezTo>
                  <a:cubicBezTo>
                    <a:pt x="162" y="45"/>
                    <a:pt x="164" y="43"/>
                    <a:pt x="166" y="42"/>
                  </a:cubicBezTo>
                  <a:cubicBezTo>
                    <a:pt x="185" y="24"/>
                    <a:pt x="203" y="14"/>
                    <a:pt x="216" y="14"/>
                  </a:cubicBezTo>
                  <a:cubicBezTo>
                    <a:pt x="220" y="14"/>
                    <a:pt x="223" y="15"/>
                    <a:pt x="226" y="17"/>
                  </a:cubicBezTo>
                  <a:cubicBezTo>
                    <a:pt x="237" y="23"/>
                    <a:pt x="241" y="43"/>
                    <a:pt x="237" y="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68" name="Freeform 70"/>
            <p:cNvSpPr>
              <a:spLocks noEditPoints="1"/>
            </p:cNvSpPr>
            <p:nvPr/>
          </p:nvSpPr>
          <p:spPr bwMode="auto">
            <a:xfrm>
              <a:off x="18526125" y="5603876"/>
              <a:ext cx="150812" cy="150813"/>
            </a:xfrm>
            <a:custGeom>
              <a:avLst/>
              <a:gdLst>
                <a:gd name="T0" fmla="*/ 25 w 49"/>
                <a:gd name="T1" fmla="*/ 49 h 49"/>
                <a:gd name="T2" fmla="*/ 49 w 49"/>
                <a:gd name="T3" fmla="*/ 25 h 49"/>
                <a:gd name="T4" fmla="*/ 25 w 49"/>
                <a:gd name="T5" fmla="*/ 0 h 49"/>
                <a:gd name="T6" fmla="*/ 0 w 49"/>
                <a:gd name="T7" fmla="*/ 25 h 49"/>
                <a:gd name="T8" fmla="*/ 25 w 49"/>
                <a:gd name="T9" fmla="*/ 49 h 49"/>
                <a:gd name="T10" fmla="*/ 25 w 49"/>
                <a:gd name="T11" fmla="*/ 10 h 49"/>
                <a:gd name="T12" fmla="*/ 40 w 49"/>
                <a:gd name="T13" fmla="*/ 25 h 49"/>
                <a:gd name="T14" fmla="*/ 25 w 49"/>
                <a:gd name="T15" fmla="*/ 39 h 49"/>
                <a:gd name="T16" fmla="*/ 10 w 49"/>
                <a:gd name="T17" fmla="*/ 25 h 49"/>
                <a:gd name="T18" fmla="*/ 25 w 49"/>
                <a:gd name="T19" fmla="*/ 1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49">
                  <a:moveTo>
                    <a:pt x="25" y="49"/>
                  </a:moveTo>
                  <a:cubicBezTo>
                    <a:pt x="38" y="49"/>
                    <a:pt x="49" y="38"/>
                    <a:pt x="49" y="25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38"/>
                    <a:pt x="11" y="49"/>
                    <a:pt x="25" y="49"/>
                  </a:cubicBezTo>
                  <a:close/>
                  <a:moveTo>
                    <a:pt x="25" y="10"/>
                  </a:moveTo>
                  <a:cubicBezTo>
                    <a:pt x="33" y="10"/>
                    <a:pt x="40" y="16"/>
                    <a:pt x="40" y="25"/>
                  </a:cubicBezTo>
                  <a:cubicBezTo>
                    <a:pt x="40" y="33"/>
                    <a:pt x="33" y="39"/>
                    <a:pt x="25" y="39"/>
                  </a:cubicBezTo>
                  <a:cubicBezTo>
                    <a:pt x="17" y="39"/>
                    <a:pt x="10" y="33"/>
                    <a:pt x="10" y="25"/>
                  </a:cubicBezTo>
                  <a:cubicBezTo>
                    <a:pt x="10" y="16"/>
                    <a:pt x="17" y="10"/>
                    <a:pt x="25" y="1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</p:grpSp>
      <p:grpSp>
        <p:nvGrpSpPr>
          <p:cNvPr id="1168" name="Group 1167"/>
          <p:cNvGrpSpPr/>
          <p:nvPr/>
        </p:nvGrpSpPr>
        <p:grpSpPr>
          <a:xfrm>
            <a:off x="9845503" y="2679880"/>
            <a:ext cx="443522" cy="425702"/>
            <a:chOff x="20540663" y="5167313"/>
            <a:chExt cx="1066800" cy="1023938"/>
          </a:xfrm>
        </p:grpSpPr>
        <p:sp>
          <p:nvSpPr>
            <p:cNvPr id="169" name="Freeform 71"/>
            <p:cNvSpPr>
              <a:spLocks noEditPoints="1"/>
            </p:cNvSpPr>
            <p:nvPr/>
          </p:nvSpPr>
          <p:spPr bwMode="auto">
            <a:xfrm>
              <a:off x="20540663" y="5167313"/>
              <a:ext cx="1066800" cy="1023938"/>
            </a:xfrm>
            <a:custGeom>
              <a:avLst/>
              <a:gdLst>
                <a:gd name="T0" fmla="*/ 61 w 347"/>
                <a:gd name="T1" fmla="*/ 261 h 333"/>
                <a:gd name="T2" fmla="*/ 204 w 347"/>
                <a:gd name="T3" fmla="*/ 261 h 333"/>
                <a:gd name="T4" fmla="*/ 273 w 347"/>
                <a:gd name="T5" fmla="*/ 329 h 333"/>
                <a:gd name="T6" fmla="*/ 281 w 347"/>
                <a:gd name="T7" fmla="*/ 333 h 333"/>
                <a:gd name="T8" fmla="*/ 286 w 347"/>
                <a:gd name="T9" fmla="*/ 332 h 333"/>
                <a:gd name="T10" fmla="*/ 294 w 347"/>
                <a:gd name="T11" fmla="*/ 321 h 333"/>
                <a:gd name="T12" fmla="*/ 294 w 347"/>
                <a:gd name="T13" fmla="*/ 260 h 333"/>
                <a:gd name="T14" fmla="*/ 347 w 347"/>
                <a:gd name="T15" fmla="*/ 200 h 333"/>
                <a:gd name="T16" fmla="*/ 347 w 347"/>
                <a:gd name="T17" fmla="*/ 61 h 333"/>
                <a:gd name="T18" fmla="*/ 286 w 347"/>
                <a:gd name="T19" fmla="*/ 0 h 333"/>
                <a:gd name="T20" fmla="*/ 61 w 347"/>
                <a:gd name="T21" fmla="*/ 0 h 333"/>
                <a:gd name="T22" fmla="*/ 0 w 347"/>
                <a:gd name="T23" fmla="*/ 61 h 333"/>
                <a:gd name="T24" fmla="*/ 0 w 347"/>
                <a:gd name="T25" fmla="*/ 200 h 333"/>
                <a:gd name="T26" fmla="*/ 61 w 347"/>
                <a:gd name="T27" fmla="*/ 261 h 333"/>
                <a:gd name="T28" fmla="*/ 24 w 347"/>
                <a:gd name="T29" fmla="*/ 61 h 333"/>
                <a:gd name="T30" fmla="*/ 61 w 347"/>
                <a:gd name="T31" fmla="*/ 25 h 333"/>
                <a:gd name="T32" fmla="*/ 286 w 347"/>
                <a:gd name="T33" fmla="*/ 25 h 333"/>
                <a:gd name="T34" fmla="*/ 322 w 347"/>
                <a:gd name="T35" fmla="*/ 61 h 333"/>
                <a:gd name="T36" fmla="*/ 322 w 347"/>
                <a:gd name="T37" fmla="*/ 200 h 333"/>
                <a:gd name="T38" fmla="*/ 286 w 347"/>
                <a:gd name="T39" fmla="*/ 236 h 333"/>
                <a:gd name="T40" fmla="*/ 281 w 347"/>
                <a:gd name="T41" fmla="*/ 236 h 333"/>
                <a:gd name="T42" fmla="*/ 269 w 347"/>
                <a:gd name="T43" fmla="*/ 249 h 333"/>
                <a:gd name="T44" fmla="*/ 269 w 347"/>
                <a:gd name="T45" fmla="*/ 291 h 333"/>
                <a:gd name="T46" fmla="*/ 218 w 347"/>
                <a:gd name="T47" fmla="*/ 240 h 333"/>
                <a:gd name="T48" fmla="*/ 209 w 347"/>
                <a:gd name="T49" fmla="*/ 236 h 333"/>
                <a:gd name="T50" fmla="*/ 61 w 347"/>
                <a:gd name="T51" fmla="*/ 236 h 333"/>
                <a:gd name="T52" fmla="*/ 24 w 347"/>
                <a:gd name="T53" fmla="*/ 200 h 333"/>
                <a:gd name="T54" fmla="*/ 24 w 347"/>
                <a:gd name="T55" fmla="*/ 61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47" h="333">
                  <a:moveTo>
                    <a:pt x="61" y="261"/>
                  </a:moveTo>
                  <a:cubicBezTo>
                    <a:pt x="204" y="261"/>
                    <a:pt x="204" y="261"/>
                    <a:pt x="204" y="261"/>
                  </a:cubicBezTo>
                  <a:cubicBezTo>
                    <a:pt x="273" y="329"/>
                    <a:pt x="273" y="329"/>
                    <a:pt x="273" y="329"/>
                  </a:cubicBezTo>
                  <a:cubicBezTo>
                    <a:pt x="275" y="332"/>
                    <a:pt x="278" y="333"/>
                    <a:pt x="281" y="333"/>
                  </a:cubicBezTo>
                  <a:cubicBezTo>
                    <a:pt x="283" y="333"/>
                    <a:pt x="285" y="333"/>
                    <a:pt x="286" y="332"/>
                  </a:cubicBezTo>
                  <a:cubicBezTo>
                    <a:pt x="291" y="330"/>
                    <a:pt x="294" y="326"/>
                    <a:pt x="294" y="321"/>
                  </a:cubicBezTo>
                  <a:cubicBezTo>
                    <a:pt x="294" y="260"/>
                    <a:pt x="294" y="260"/>
                    <a:pt x="294" y="260"/>
                  </a:cubicBezTo>
                  <a:cubicBezTo>
                    <a:pt x="324" y="257"/>
                    <a:pt x="347" y="231"/>
                    <a:pt x="347" y="200"/>
                  </a:cubicBezTo>
                  <a:cubicBezTo>
                    <a:pt x="347" y="61"/>
                    <a:pt x="347" y="61"/>
                    <a:pt x="347" y="61"/>
                  </a:cubicBezTo>
                  <a:cubicBezTo>
                    <a:pt x="347" y="28"/>
                    <a:pt x="319" y="0"/>
                    <a:pt x="286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27" y="0"/>
                    <a:pt x="0" y="28"/>
                    <a:pt x="0" y="61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34"/>
                    <a:pt x="27" y="261"/>
                    <a:pt x="61" y="261"/>
                  </a:cubicBezTo>
                  <a:close/>
                  <a:moveTo>
                    <a:pt x="24" y="61"/>
                  </a:moveTo>
                  <a:cubicBezTo>
                    <a:pt x="24" y="41"/>
                    <a:pt x="41" y="25"/>
                    <a:pt x="61" y="25"/>
                  </a:cubicBezTo>
                  <a:cubicBezTo>
                    <a:pt x="286" y="25"/>
                    <a:pt x="286" y="25"/>
                    <a:pt x="286" y="25"/>
                  </a:cubicBezTo>
                  <a:cubicBezTo>
                    <a:pt x="306" y="25"/>
                    <a:pt x="322" y="41"/>
                    <a:pt x="322" y="61"/>
                  </a:cubicBezTo>
                  <a:cubicBezTo>
                    <a:pt x="322" y="200"/>
                    <a:pt x="322" y="200"/>
                    <a:pt x="322" y="200"/>
                  </a:cubicBezTo>
                  <a:cubicBezTo>
                    <a:pt x="322" y="220"/>
                    <a:pt x="306" y="236"/>
                    <a:pt x="286" y="236"/>
                  </a:cubicBezTo>
                  <a:cubicBezTo>
                    <a:pt x="281" y="236"/>
                    <a:pt x="281" y="236"/>
                    <a:pt x="281" y="236"/>
                  </a:cubicBezTo>
                  <a:cubicBezTo>
                    <a:pt x="275" y="236"/>
                    <a:pt x="269" y="242"/>
                    <a:pt x="269" y="249"/>
                  </a:cubicBezTo>
                  <a:cubicBezTo>
                    <a:pt x="269" y="291"/>
                    <a:pt x="269" y="291"/>
                    <a:pt x="269" y="291"/>
                  </a:cubicBezTo>
                  <a:cubicBezTo>
                    <a:pt x="218" y="240"/>
                    <a:pt x="218" y="240"/>
                    <a:pt x="218" y="240"/>
                  </a:cubicBezTo>
                  <a:cubicBezTo>
                    <a:pt x="216" y="238"/>
                    <a:pt x="212" y="236"/>
                    <a:pt x="209" y="236"/>
                  </a:cubicBezTo>
                  <a:cubicBezTo>
                    <a:pt x="61" y="236"/>
                    <a:pt x="61" y="236"/>
                    <a:pt x="61" y="236"/>
                  </a:cubicBezTo>
                  <a:cubicBezTo>
                    <a:pt x="41" y="236"/>
                    <a:pt x="24" y="220"/>
                    <a:pt x="24" y="200"/>
                  </a:cubicBezTo>
                  <a:lnTo>
                    <a:pt x="24" y="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70" name="Freeform 72"/>
            <p:cNvSpPr>
              <a:spLocks/>
            </p:cNvSpPr>
            <p:nvPr/>
          </p:nvSpPr>
          <p:spPr bwMode="auto">
            <a:xfrm>
              <a:off x="20762913" y="5432426"/>
              <a:ext cx="623887" cy="76200"/>
            </a:xfrm>
            <a:custGeom>
              <a:avLst/>
              <a:gdLst>
                <a:gd name="T0" fmla="*/ 12 w 203"/>
                <a:gd name="T1" fmla="*/ 25 h 25"/>
                <a:gd name="T2" fmla="*/ 191 w 203"/>
                <a:gd name="T3" fmla="*/ 25 h 25"/>
                <a:gd name="T4" fmla="*/ 203 w 203"/>
                <a:gd name="T5" fmla="*/ 13 h 25"/>
                <a:gd name="T6" fmla="*/ 191 w 203"/>
                <a:gd name="T7" fmla="*/ 0 h 25"/>
                <a:gd name="T8" fmla="*/ 12 w 203"/>
                <a:gd name="T9" fmla="*/ 0 h 25"/>
                <a:gd name="T10" fmla="*/ 0 w 203"/>
                <a:gd name="T11" fmla="*/ 13 h 25"/>
                <a:gd name="T12" fmla="*/ 12 w 203"/>
                <a:gd name="T13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3" h="25">
                  <a:moveTo>
                    <a:pt x="12" y="25"/>
                  </a:moveTo>
                  <a:cubicBezTo>
                    <a:pt x="191" y="25"/>
                    <a:pt x="191" y="25"/>
                    <a:pt x="191" y="25"/>
                  </a:cubicBezTo>
                  <a:cubicBezTo>
                    <a:pt x="198" y="25"/>
                    <a:pt x="203" y="19"/>
                    <a:pt x="203" y="13"/>
                  </a:cubicBezTo>
                  <a:cubicBezTo>
                    <a:pt x="203" y="6"/>
                    <a:pt x="198" y="0"/>
                    <a:pt x="19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3"/>
                  </a:cubicBezTo>
                  <a:cubicBezTo>
                    <a:pt x="0" y="19"/>
                    <a:pt x="5" y="25"/>
                    <a:pt x="12" y="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71" name="Freeform 73"/>
            <p:cNvSpPr>
              <a:spLocks/>
            </p:cNvSpPr>
            <p:nvPr/>
          </p:nvSpPr>
          <p:spPr bwMode="auto">
            <a:xfrm>
              <a:off x="20762913" y="5643563"/>
              <a:ext cx="623887" cy="74613"/>
            </a:xfrm>
            <a:custGeom>
              <a:avLst/>
              <a:gdLst>
                <a:gd name="T0" fmla="*/ 12 w 203"/>
                <a:gd name="T1" fmla="*/ 24 h 24"/>
                <a:gd name="T2" fmla="*/ 191 w 203"/>
                <a:gd name="T3" fmla="*/ 24 h 24"/>
                <a:gd name="T4" fmla="*/ 203 w 203"/>
                <a:gd name="T5" fmla="*/ 12 h 24"/>
                <a:gd name="T6" fmla="*/ 191 w 203"/>
                <a:gd name="T7" fmla="*/ 0 h 24"/>
                <a:gd name="T8" fmla="*/ 12 w 203"/>
                <a:gd name="T9" fmla="*/ 0 h 24"/>
                <a:gd name="T10" fmla="*/ 0 w 203"/>
                <a:gd name="T11" fmla="*/ 12 h 24"/>
                <a:gd name="T12" fmla="*/ 12 w 203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3" h="24">
                  <a:moveTo>
                    <a:pt x="12" y="24"/>
                  </a:moveTo>
                  <a:cubicBezTo>
                    <a:pt x="191" y="24"/>
                    <a:pt x="191" y="24"/>
                    <a:pt x="191" y="24"/>
                  </a:cubicBezTo>
                  <a:cubicBezTo>
                    <a:pt x="198" y="24"/>
                    <a:pt x="203" y="18"/>
                    <a:pt x="203" y="12"/>
                  </a:cubicBezTo>
                  <a:cubicBezTo>
                    <a:pt x="203" y="5"/>
                    <a:pt x="198" y="0"/>
                    <a:pt x="19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4"/>
                    <a:pt x="12" y="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</p:grpSp>
      <p:grpSp>
        <p:nvGrpSpPr>
          <p:cNvPr id="1164" name="Group 1163"/>
          <p:cNvGrpSpPr/>
          <p:nvPr/>
        </p:nvGrpSpPr>
        <p:grpSpPr>
          <a:xfrm>
            <a:off x="5419468" y="2704301"/>
            <a:ext cx="280501" cy="376861"/>
            <a:chOff x="10802938" y="5226051"/>
            <a:chExt cx="674687" cy="906463"/>
          </a:xfrm>
        </p:grpSpPr>
        <p:sp>
          <p:nvSpPr>
            <p:cNvPr id="172" name="Freeform 74"/>
            <p:cNvSpPr>
              <a:spLocks noEditPoints="1"/>
            </p:cNvSpPr>
            <p:nvPr/>
          </p:nvSpPr>
          <p:spPr bwMode="auto">
            <a:xfrm>
              <a:off x="10802938" y="5226051"/>
              <a:ext cx="674687" cy="906463"/>
            </a:xfrm>
            <a:custGeom>
              <a:avLst/>
              <a:gdLst>
                <a:gd name="T0" fmla="*/ 158 w 220"/>
                <a:gd name="T1" fmla="*/ 295 h 295"/>
                <a:gd name="T2" fmla="*/ 165 w 220"/>
                <a:gd name="T3" fmla="*/ 293 h 295"/>
                <a:gd name="T4" fmla="*/ 216 w 220"/>
                <a:gd name="T5" fmla="*/ 247 h 295"/>
                <a:gd name="T6" fmla="*/ 220 w 220"/>
                <a:gd name="T7" fmla="*/ 239 h 295"/>
                <a:gd name="T8" fmla="*/ 220 w 220"/>
                <a:gd name="T9" fmla="*/ 10 h 295"/>
                <a:gd name="T10" fmla="*/ 210 w 220"/>
                <a:gd name="T11" fmla="*/ 0 h 295"/>
                <a:gd name="T12" fmla="*/ 10 w 220"/>
                <a:gd name="T13" fmla="*/ 0 h 295"/>
                <a:gd name="T14" fmla="*/ 0 w 220"/>
                <a:gd name="T15" fmla="*/ 10 h 295"/>
                <a:gd name="T16" fmla="*/ 0 w 220"/>
                <a:gd name="T17" fmla="*/ 286 h 295"/>
                <a:gd name="T18" fmla="*/ 10 w 220"/>
                <a:gd name="T19" fmla="*/ 295 h 295"/>
                <a:gd name="T20" fmla="*/ 158 w 220"/>
                <a:gd name="T21" fmla="*/ 295 h 295"/>
                <a:gd name="T22" fmla="*/ 19 w 220"/>
                <a:gd name="T23" fmla="*/ 19 h 295"/>
                <a:gd name="T24" fmla="*/ 200 w 220"/>
                <a:gd name="T25" fmla="*/ 19 h 295"/>
                <a:gd name="T26" fmla="*/ 200 w 220"/>
                <a:gd name="T27" fmla="*/ 234 h 295"/>
                <a:gd name="T28" fmla="*/ 155 w 220"/>
                <a:gd name="T29" fmla="*/ 234 h 295"/>
                <a:gd name="T30" fmla="*/ 155 w 220"/>
                <a:gd name="T31" fmla="*/ 275 h 295"/>
                <a:gd name="T32" fmla="*/ 155 w 220"/>
                <a:gd name="T33" fmla="*/ 276 h 295"/>
                <a:gd name="T34" fmla="*/ 19 w 220"/>
                <a:gd name="T35" fmla="*/ 276 h 295"/>
                <a:gd name="T36" fmla="*/ 19 w 220"/>
                <a:gd name="T37" fmla="*/ 19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0" h="295">
                  <a:moveTo>
                    <a:pt x="158" y="295"/>
                  </a:moveTo>
                  <a:cubicBezTo>
                    <a:pt x="161" y="295"/>
                    <a:pt x="163" y="295"/>
                    <a:pt x="165" y="293"/>
                  </a:cubicBezTo>
                  <a:cubicBezTo>
                    <a:pt x="216" y="247"/>
                    <a:pt x="216" y="247"/>
                    <a:pt x="216" y="247"/>
                  </a:cubicBezTo>
                  <a:cubicBezTo>
                    <a:pt x="218" y="245"/>
                    <a:pt x="220" y="242"/>
                    <a:pt x="220" y="239"/>
                  </a:cubicBezTo>
                  <a:cubicBezTo>
                    <a:pt x="220" y="10"/>
                    <a:pt x="220" y="10"/>
                    <a:pt x="220" y="10"/>
                  </a:cubicBezTo>
                  <a:cubicBezTo>
                    <a:pt x="220" y="4"/>
                    <a:pt x="215" y="0"/>
                    <a:pt x="2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91"/>
                    <a:pt x="4" y="295"/>
                    <a:pt x="10" y="295"/>
                  </a:cubicBezTo>
                  <a:lnTo>
                    <a:pt x="158" y="295"/>
                  </a:lnTo>
                  <a:close/>
                  <a:moveTo>
                    <a:pt x="19" y="19"/>
                  </a:moveTo>
                  <a:cubicBezTo>
                    <a:pt x="200" y="19"/>
                    <a:pt x="200" y="19"/>
                    <a:pt x="200" y="19"/>
                  </a:cubicBezTo>
                  <a:cubicBezTo>
                    <a:pt x="200" y="234"/>
                    <a:pt x="200" y="234"/>
                    <a:pt x="200" y="234"/>
                  </a:cubicBezTo>
                  <a:cubicBezTo>
                    <a:pt x="155" y="234"/>
                    <a:pt x="155" y="234"/>
                    <a:pt x="155" y="234"/>
                  </a:cubicBezTo>
                  <a:cubicBezTo>
                    <a:pt x="155" y="275"/>
                    <a:pt x="155" y="275"/>
                    <a:pt x="155" y="275"/>
                  </a:cubicBezTo>
                  <a:cubicBezTo>
                    <a:pt x="155" y="276"/>
                    <a:pt x="155" y="276"/>
                    <a:pt x="155" y="276"/>
                  </a:cubicBezTo>
                  <a:cubicBezTo>
                    <a:pt x="19" y="276"/>
                    <a:pt x="19" y="276"/>
                    <a:pt x="19" y="276"/>
                  </a:cubicBezTo>
                  <a:lnTo>
                    <a:pt x="19" y="19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73" name="Freeform 75"/>
            <p:cNvSpPr>
              <a:spLocks noEditPoints="1"/>
            </p:cNvSpPr>
            <p:nvPr/>
          </p:nvSpPr>
          <p:spPr bwMode="auto">
            <a:xfrm>
              <a:off x="11026775" y="5754688"/>
              <a:ext cx="184150" cy="184150"/>
            </a:xfrm>
            <a:custGeom>
              <a:avLst/>
              <a:gdLst>
                <a:gd name="T0" fmla="*/ 54 w 60"/>
                <a:gd name="T1" fmla="*/ 0 h 60"/>
                <a:gd name="T2" fmla="*/ 5 w 60"/>
                <a:gd name="T3" fmla="*/ 0 h 60"/>
                <a:gd name="T4" fmla="*/ 0 w 60"/>
                <a:gd name="T5" fmla="*/ 5 h 60"/>
                <a:gd name="T6" fmla="*/ 0 w 60"/>
                <a:gd name="T7" fmla="*/ 55 h 60"/>
                <a:gd name="T8" fmla="*/ 5 w 60"/>
                <a:gd name="T9" fmla="*/ 60 h 60"/>
                <a:gd name="T10" fmla="*/ 54 w 60"/>
                <a:gd name="T11" fmla="*/ 60 h 60"/>
                <a:gd name="T12" fmla="*/ 60 w 60"/>
                <a:gd name="T13" fmla="*/ 55 h 60"/>
                <a:gd name="T14" fmla="*/ 60 w 60"/>
                <a:gd name="T15" fmla="*/ 5 h 60"/>
                <a:gd name="T16" fmla="*/ 54 w 60"/>
                <a:gd name="T17" fmla="*/ 0 h 60"/>
                <a:gd name="T18" fmla="*/ 49 w 60"/>
                <a:gd name="T19" fmla="*/ 50 h 60"/>
                <a:gd name="T20" fmla="*/ 10 w 60"/>
                <a:gd name="T21" fmla="*/ 50 h 60"/>
                <a:gd name="T22" fmla="*/ 10 w 60"/>
                <a:gd name="T23" fmla="*/ 11 h 60"/>
                <a:gd name="T24" fmla="*/ 49 w 60"/>
                <a:gd name="T25" fmla="*/ 11 h 60"/>
                <a:gd name="T26" fmla="*/ 49 w 60"/>
                <a:gd name="T27" fmla="*/ 5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60">
                  <a:moveTo>
                    <a:pt x="54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8"/>
                    <a:pt x="2" y="60"/>
                    <a:pt x="5" y="60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57" y="60"/>
                    <a:pt x="60" y="58"/>
                    <a:pt x="60" y="55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60" y="3"/>
                    <a:pt x="57" y="0"/>
                    <a:pt x="54" y="0"/>
                  </a:cubicBezTo>
                  <a:close/>
                  <a:moveTo>
                    <a:pt x="49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49" y="11"/>
                    <a:pt x="49" y="11"/>
                    <a:pt x="49" y="11"/>
                  </a:cubicBezTo>
                  <a:lnTo>
                    <a:pt x="49" y="5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74" name="Freeform 76"/>
            <p:cNvSpPr>
              <a:spLocks/>
            </p:cNvSpPr>
            <p:nvPr/>
          </p:nvSpPr>
          <p:spPr bwMode="auto">
            <a:xfrm>
              <a:off x="11029950" y="5511801"/>
              <a:ext cx="177800" cy="177800"/>
            </a:xfrm>
            <a:custGeom>
              <a:avLst/>
              <a:gdLst>
                <a:gd name="T0" fmla="*/ 58 w 58"/>
                <a:gd name="T1" fmla="*/ 4 h 58"/>
                <a:gd name="T2" fmla="*/ 58 w 58"/>
                <a:gd name="T3" fmla="*/ 4 h 58"/>
                <a:gd name="T4" fmla="*/ 53 w 58"/>
                <a:gd name="T5" fmla="*/ 0 h 58"/>
                <a:gd name="T6" fmla="*/ 4 w 58"/>
                <a:gd name="T7" fmla="*/ 0 h 58"/>
                <a:gd name="T8" fmla="*/ 0 w 58"/>
                <a:gd name="T9" fmla="*/ 4 h 58"/>
                <a:gd name="T10" fmla="*/ 0 w 58"/>
                <a:gd name="T11" fmla="*/ 53 h 58"/>
                <a:gd name="T12" fmla="*/ 4 w 58"/>
                <a:gd name="T13" fmla="*/ 58 h 58"/>
                <a:gd name="T14" fmla="*/ 53 w 58"/>
                <a:gd name="T15" fmla="*/ 58 h 58"/>
                <a:gd name="T16" fmla="*/ 58 w 58"/>
                <a:gd name="T17" fmla="*/ 53 h 58"/>
                <a:gd name="T18" fmla="*/ 58 w 58"/>
                <a:gd name="T19" fmla="*/ 36 h 58"/>
                <a:gd name="T20" fmla="*/ 50 w 58"/>
                <a:gd name="T21" fmla="*/ 44 h 58"/>
                <a:gd name="T22" fmla="*/ 49 w 58"/>
                <a:gd name="T23" fmla="*/ 44 h 58"/>
                <a:gd name="T24" fmla="*/ 49 w 58"/>
                <a:gd name="T25" fmla="*/ 49 h 58"/>
                <a:gd name="T26" fmla="*/ 9 w 58"/>
                <a:gd name="T27" fmla="*/ 49 h 58"/>
                <a:gd name="T28" fmla="*/ 9 w 58"/>
                <a:gd name="T29" fmla="*/ 8 h 58"/>
                <a:gd name="T30" fmla="*/ 49 w 58"/>
                <a:gd name="T31" fmla="*/ 8 h 58"/>
                <a:gd name="T32" fmla="*/ 49 w 58"/>
                <a:gd name="T33" fmla="*/ 13 h 58"/>
                <a:gd name="T34" fmla="*/ 58 w 58"/>
                <a:gd name="T35" fmla="*/ 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" h="58">
                  <a:moveTo>
                    <a:pt x="58" y="4"/>
                  </a:moveTo>
                  <a:cubicBezTo>
                    <a:pt x="58" y="4"/>
                    <a:pt x="58" y="4"/>
                    <a:pt x="58" y="4"/>
                  </a:cubicBezTo>
                  <a:cubicBezTo>
                    <a:pt x="58" y="2"/>
                    <a:pt x="56" y="0"/>
                    <a:pt x="5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6"/>
                    <a:pt x="2" y="58"/>
                    <a:pt x="4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8" y="56"/>
                    <a:pt x="58" y="53"/>
                  </a:cubicBezTo>
                  <a:cubicBezTo>
                    <a:pt x="58" y="36"/>
                    <a:pt x="58" y="36"/>
                    <a:pt x="58" y="36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9" y="13"/>
                    <a:pt x="49" y="13"/>
                    <a:pt x="49" y="13"/>
                  </a:cubicBezTo>
                  <a:lnTo>
                    <a:pt x="58" y="4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75" name="Freeform 77"/>
            <p:cNvSpPr>
              <a:spLocks/>
            </p:cNvSpPr>
            <p:nvPr/>
          </p:nvSpPr>
          <p:spPr bwMode="auto">
            <a:xfrm>
              <a:off x="11093450" y="5508626"/>
              <a:ext cx="179387" cy="131763"/>
            </a:xfrm>
            <a:custGeom>
              <a:avLst/>
              <a:gdLst>
                <a:gd name="T0" fmla="*/ 46 w 58"/>
                <a:gd name="T1" fmla="*/ 2 h 43"/>
                <a:gd name="T2" fmla="*/ 21 w 58"/>
                <a:gd name="T3" fmla="*/ 27 h 43"/>
                <a:gd name="T4" fmla="*/ 12 w 58"/>
                <a:gd name="T5" fmla="*/ 18 h 43"/>
                <a:gd name="T6" fmla="*/ 2 w 58"/>
                <a:gd name="T7" fmla="*/ 18 h 43"/>
                <a:gd name="T8" fmla="*/ 2 w 58"/>
                <a:gd name="T9" fmla="*/ 27 h 43"/>
                <a:gd name="T10" fmla="*/ 17 w 58"/>
                <a:gd name="T11" fmla="*/ 41 h 43"/>
                <a:gd name="T12" fmla="*/ 21 w 58"/>
                <a:gd name="T13" fmla="*/ 43 h 43"/>
                <a:gd name="T14" fmla="*/ 26 w 58"/>
                <a:gd name="T15" fmla="*/ 41 h 43"/>
                <a:gd name="T16" fmla="*/ 55 w 58"/>
                <a:gd name="T17" fmla="*/ 12 h 43"/>
                <a:gd name="T18" fmla="*/ 55 w 58"/>
                <a:gd name="T19" fmla="*/ 2 h 43"/>
                <a:gd name="T20" fmla="*/ 46 w 58"/>
                <a:gd name="T21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43">
                  <a:moveTo>
                    <a:pt x="46" y="2"/>
                  </a:moveTo>
                  <a:cubicBezTo>
                    <a:pt x="21" y="27"/>
                    <a:pt x="21" y="27"/>
                    <a:pt x="21" y="27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9" y="15"/>
                    <a:pt x="5" y="15"/>
                    <a:pt x="2" y="18"/>
                  </a:cubicBezTo>
                  <a:cubicBezTo>
                    <a:pt x="0" y="20"/>
                    <a:pt x="0" y="25"/>
                    <a:pt x="2" y="27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18" y="43"/>
                    <a:pt x="20" y="43"/>
                    <a:pt x="21" y="43"/>
                  </a:cubicBezTo>
                  <a:cubicBezTo>
                    <a:pt x="23" y="43"/>
                    <a:pt x="25" y="43"/>
                    <a:pt x="26" y="41"/>
                  </a:cubicBezTo>
                  <a:cubicBezTo>
                    <a:pt x="55" y="12"/>
                    <a:pt x="55" y="12"/>
                    <a:pt x="55" y="12"/>
                  </a:cubicBezTo>
                  <a:cubicBezTo>
                    <a:pt x="58" y="9"/>
                    <a:pt x="58" y="5"/>
                    <a:pt x="55" y="2"/>
                  </a:cubicBezTo>
                  <a:cubicBezTo>
                    <a:pt x="53" y="0"/>
                    <a:pt x="49" y="0"/>
                    <a:pt x="46" y="2"/>
                  </a:cubicBez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76" name="Rectangle 78"/>
            <p:cNvSpPr>
              <a:spLocks noChangeArrowheads="1"/>
            </p:cNvSpPr>
            <p:nvPr/>
          </p:nvSpPr>
          <p:spPr bwMode="auto">
            <a:xfrm>
              <a:off x="10941050" y="5370513"/>
              <a:ext cx="395287" cy="42863"/>
            </a:xfrm>
            <a:prstGeom prst="rect">
              <a:avLst/>
            </a:prstGeom>
            <a:solidFill>
              <a:srgbClr val="2D2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</p:grpSp>
      <p:grpSp>
        <p:nvGrpSpPr>
          <p:cNvPr id="1162" name="Group 1161"/>
          <p:cNvGrpSpPr/>
          <p:nvPr/>
        </p:nvGrpSpPr>
        <p:grpSpPr>
          <a:xfrm>
            <a:off x="3152972" y="2681321"/>
            <a:ext cx="289742" cy="425702"/>
            <a:chOff x="5807075" y="5170488"/>
            <a:chExt cx="696913" cy="1023938"/>
          </a:xfrm>
        </p:grpSpPr>
        <p:sp>
          <p:nvSpPr>
            <p:cNvPr id="177" name="Freeform 79"/>
            <p:cNvSpPr>
              <a:spLocks/>
            </p:cNvSpPr>
            <p:nvPr/>
          </p:nvSpPr>
          <p:spPr bwMode="auto">
            <a:xfrm>
              <a:off x="5807075" y="5849938"/>
              <a:ext cx="246062" cy="344488"/>
            </a:xfrm>
            <a:custGeom>
              <a:avLst/>
              <a:gdLst>
                <a:gd name="T0" fmla="*/ 7 w 80"/>
                <a:gd name="T1" fmla="*/ 107 h 112"/>
                <a:gd name="T2" fmla="*/ 29 w 80"/>
                <a:gd name="T3" fmla="*/ 103 h 112"/>
                <a:gd name="T4" fmla="*/ 80 w 80"/>
                <a:gd name="T5" fmla="*/ 28 h 112"/>
                <a:gd name="T6" fmla="*/ 61 w 80"/>
                <a:gd name="T7" fmla="*/ 0 h 112"/>
                <a:gd name="T8" fmla="*/ 3 w 80"/>
                <a:gd name="T9" fmla="*/ 85 h 112"/>
                <a:gd name="T10" fmla="*/ 0 w 80"/>
                <a:gd name="T11" fmla="*/ 94 h 112"/>
                <a:gd name="T12" fmla="*/ 7 w 80"/>
                <a:gd name="T13" fmla="*/ 10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12">
                  <a:moveTo>
                    <a:pt x="7" y="107"/>
                  </a:moveTo>
                  <a:cubicBezTo>
                    <a:pt x="14" y="112"/>
                    <a:pt x="24" y="110"/>
                    <a:pt x="29" y="103"/>
                  </a:cubicBezTo>
                  <a:cubicBezTo>
                    <a:pt x="31" y="99"/>
                    <a:pt x="56" y="63"/>
                    <a:pt x="80" y="28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33" y="41"/>
                    <a:pt x="5" y="83"/>
                    <a:pt x="3" y="85"/>
                  </a:cubicBezTo>
                  <a:cubicBezTo>
                    <a:pt x="1" y="88"/>
                    <a:pt x="0" y="91"/>
                    <a:pt x="0" y="94"/>
                  </a:cubicBezTo>
                  <a:cubicBezTo>
                    <a:pt x="0" y="99"/>
                    <a:pt x="3" y="104"/>
                    <a:pt x="7" y="1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78" name="Oval 80"/>
            <p:cNvSpPr>
              <a:spLocks noChangeArrowheads="1"/>
            </p:cNvSpPr>
            <p:nvPr/>
          </p:nvSpPr>
          <p:spPr bwMode="auto">
            <a:xfrm>
              <a:off x="5954713" y="5170488"/>
              <a:ext cx="174625" cy="17938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79" name="Freeform 81"/>
            <p:cNvSpPr>
              <a:spLocks noEditPoints="1"/>
            </p:cNvSpPr>
            <p:nvPr/>
          </p:nvSpPr>
          <p:spPr bwMode="auto">
            <a:xfrm>
              <a:off x="5818188" y="5376863"/>
              <a:ext cx="685800" cy="817563"/>
            </a:xfrm>
            <a:custGeom>
              <a:avLst/>
              <a:gdLst>
                <a:gd name="T0" fmla="*/ 215 w 223"/>
                <a:gd name="T1" fmla="*/ 121 h 266"/>
                <a:gd name="T2" fmla="*/ 193 w 223"/>
                <a:gd name="T3" fmla="*/ 121 h 266"/>
                <a:gd name="T4" fmla="*/ 193 w 223"/>
                <a:gd name="T5" fmla="*/ 110 h 266"/>
                <a:gd name="T6" fmla="*/ 187 w 223"/>
                <a:gd name="T7" fmla="*/ 104 h 266"/>
                <a:gd name="T8" fmla="*/ 176 w 223"/>
                <a:gd name="T9" fmla="*/ 104 h 266"/>
                <a:gd name="T10" fmla="*/ 174 w 223"/>
                <a:gd name="T11" fmla="*/ 96 h 266"/>
                <a:gd name="T12" fmla="*/ 113 w 223"/>
                <a:gd name="T13" fmla="*/ 9 h 266"/>
                <a:gd name="T14" fmla="*/ 96 w 223"/>
                <a:gd name="T15" fmla="*/ 0 h 266"/>
                <a:gd name="T16" fmla="*/ 51 w 223"/>
                <a:gd name="T17" fmla="*/ 0 h 266"/>
                <a:gd name="T18" fmla="*/ 36 w 223"/>
                <a:gd name="T19" fmla="*/ 7 h 266"/>
                <a:gd name="T20" fmla="*/ 3 w 223"/>
                <a:gd name="T21" fmla="*/ 52 h 266"/>
                <a:gd name="T22" fmla="*/ 0 w 223"/>
                <a:gd name="T23" fmla="*/ 60 h 266"/>
                <a:gd name="T24" fmla="*/ 0 w 223"/>
                <a:gd name="T25" fmla="*/ 105 h 266"/>
                <a:gd name="T26" fmla="*/ 12 w 223"/>
                <a:gd name="T27" fmla="*/ 117 h 266"/>
                <a:gd name="T28" fmla="*/ 24 w 223"/>
                <a:gd name="T29" fmla="*/ 106 h 266"/>
                <a:gd name="T30" fmla="*/ 24 w 223"/>
                <a:gd name="T31" fmla="*/ 63 h 266"/>
                <a:gd name="T32" fmla="*/ 41 w 223"/>
                <a:gd name="T33" fmla="*/ 40 h 266"/>
                <a:gd name="T34" fmla="*/ 41 w 223"/>
                <a:gd name="T35" fmla="*/ 97 h 266"/>
                <a:gd name="T36" fmla="*/ 49 w 223"/>
                <a:gd name="T37" fmla="*/ 130 h 266"/>
                <a:gd name="T38" fmla="*/ 136 w 223"/>
                <a:gd name="T39" fmla="*/ 257 h 266"/>
                <a:gd name="T40" fmla="*/ 158 w 223"/>
                <a:gd name="T41" fmla="*/ 261 h 266"/>
                <a:gd name="T42" fmla="*/ 162 w 223"/>
                <a:gd name="T43" fmla="*/ 239 h 266"/>
                <a:gd name="T44" fmla="*/ 131 w 223"/>
                <a:gd name="T45" fmla="*/ 193 h 266"/>
                <a:gd name="T46" fmla="*/ 215 w 223"/>
                <a:gd name="T47" fmla="*/ 193 h 266"/>
                <a:gd name="T48" fmla="*/ 223 w 223"/>
                <a:gd name="T49" fmla="*/ 186 h 266"/>
                <a:gd name="T50" fmla="*/ 223 w 223"/>
                <a:gd name="T51" fmla="*/ 128 h 266"/>
                <a:gd name="T52" fmla="*/ 215 w 223"/>
                <a:gd name="T53" fmla="*/ 121 h 266"/>
                <a:gd name="T54" fmla="*/ 137 w 223"/>
                <a:gd name="T55" fmla="*/ 110 h 266"/>
                <a:gd name="T56" fmla="*/ 137 w 223"/>
                <a:gd name="T57" fmla="*/ 121 h 266"/>
                <a:gd name="T58" fmla="*/ 116 w 223"/>
                <a:gd name="T59" fmla="*/ 121 h 266"/>
                <a:gd name="T60" fmla="*/ 109 w 223"/>
                <a:gd name="T61" fmla="*/ 129 h 266"/>
                <a:gd name="T62" fmla="*/ 109 w 223"/>
                <a:gd name="T63" fmla="*/ 161 h 266"/>
                <a:gd name="T64" fmla="*/ 101 w 223"/>
                <a:gd name="T65" fmla="*/ 150 h 266"/>
                <a:gd name="T66" fmla="*/ 101 w 223"/>
                <a:gd name="T67" fmla="*/ 33 h 266"/>
                <a:gd name="T68" fmla="*/ 150 w 223"/>
                <a:gd name="T69" fmla="*/ 104 h 266"/>
                <a:gd name="T70" fmla="*/ 143 w 223"/>
                <a:gd name="T71" fmla="*/ 104 h 266"/>
                <a:gd name="T72" fmla="*/ 137 w 223"/>
                <a:gd name="T73" fmla="*/ 110 h 266"/>
                <a:gd name="T74" fmla="*/ 182 w 223"/>
                <a:gd name="T75" fmla="*/ 121 h 266"/>
                <a:gd name="T76" fmla="*/ 149 w 223"/>
                <a:gd name="T77" fmla="*/ 121 h 266"/>
                <a:gd name="T78" fmla="*/ 149 w 223"/>
                <a:gd name="T79" fmla="*/ 115 h 266"/>
                <a:gd name="T80" fmla="*/ 182 w 223"/>
                <a:gd name="T81" fmla="*/ 115 h 266"/>
                <a:gd name="T82" fmla="*/ 182 w 223"/>
                <a:gd name="T83" fmla="*/ 121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23" h="266">
                  <a:moveTo>
                    <a:pt x="215" y="121"/>
                  </a:moveTo>
                  <a:cubicBezTo>
                    <a:pt x="193" y="121"/>
                    <a:pt x="193" y="121"/>
                    <a:pt x="193" y="121"/>
                  </a:cubicBezTo>
                  <a:cubicBezTo>
                    <a:pt x="193" y="110"/>
                    <a:pt x="193" y="110"/>
                    <a:pt x="193" y="110"/>
                  </a:cubicBezTo>
                  <a:cubicBezTo>
                    <a:pt x="193" y="107"/>
                    <a:pt x="191" y="104"/>
                    <a:pt x="187" y="104"/>
                  </a:cubicBezTo>
                  <a:cubicBezTo>
                    <a:pt x="176" y="104"/>
                    <a:pt x="176" y="104"/>
                    <a:pt x="176" y="104"/>
                  </a:cubicBezTo>
                  <a:cubicBezTo>
                    <a:pt x="176" y="102"/>
                    <a:pt x="175" y="99"/>
                    <a:pt x="174" y="96"/>
                  </a:cubicBezTo>
                  <a:cubicBezTo>
                    <a:pt x="171" y="93"/>
                    <a:pt x="113" y="9"/>
                    <a:pt x="113" y="9"/>
                  </a:cubicBezTo>
                  <a:cubicBezTo>
                    <a:pt x="109" y="2"/>
                    <a:pt x="103" y="0"/>
                    <a:pt x="96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46" y="0"/>
                    <a:pt x="39" y="2"/>
                    <a:pt x="36" y="7"/>
                  </a:cubicBezTo>
                  <a:cubicBezTo>
                    <a:pt x="36" y="7"/>
                    <a:pt x="9" y="44"/>
                    <a:pt x="3" y="52"/>
                  </a:cubicBezTo>
                  <a:cubicBezTo>
                    <a:pt x="1" y="55"/>
                    <a:pt x="0" y="58"/>
                    <a:pt x="0" y="60"/>
                  </a:cubicBezTo>
                  <a:cubicBezTo>
                    <a:pt x="0" y="66"/>
                    <a:pt x="0" y="96"/>
                    <a:pt x="0" y="105"/>
                  </a:cubicBezTo>
                  <a:cubicBezTo>
                    <a:pt x="0" y="112"/>
                    <a:pt x="6" y="117"/>
                    <a:pt x="12" y="117"/>
                  </a:cubicBezTo>
                  <a:cubicBezTo>
                    <a:pt x="19" y="117"/>
                    <a:pt x="24" y="112"/>
                    <a:pt x="24" y="106"/>
                  </a:cubicBezTo>
                  <a:cubicBezTo>
                    <a:pt x="24" y="103"/>
                    <a:pt x="24" y="76"/>
                    <a:pt x="24" y="63"/>
                  </a:cubicBezTo>
                  <a:cubicBezTo>
                    <a:pt x="28" y="58"/>
                    <a:pt x="34" y="49"/>
                    <a:pt x="41" y="40"/>
                  </a:cubicBezTo>
                  <a:cubicBezTo>
                    <a:pt x="41" y="97"/>
                    <a:pt x="41" y="97"/>
                    <a:pt x="41" y="97"/>
                  </a:cubicBezTo>
                  <a:cubicBezTo>
                    <a:pt x="41" y="110"/>
                    <a:pt x="43" y="120"/>
                    <a:pt x="49" y="130"/>
                  </a:cubicBezTo>
                  <a:cubicBezTo>
                    <a:pt x="69" y="159"/>
                    <a:pt x="132" y="251"/>
                    <a:pt x="136" y="257"/>
                  </a:cubicBezTo>
                  <a:cubicBezTo>
                    <a:pt x="141" y="264"/>
                    <a:pt x="151" y="266"/>
                    <a:pt x="158" y="261"/>
                  </a:cubicBezTo>
                  <a:cubicBezTo>
                    <a:pt x="166" y="256"/>
                    <a:pt x="167" y="246"/>
                    <a:pt x="162" y="239"/>
                  </a:cubicBezTo>
                  <a:cubicBezTo>
                    <a:pt x="161" y="237"/>
                    <a:pt x="148" y="218"/>
                    <a:pt x="131" y="193"/>
                  </a:cubicBezTo>
                  <a:cubicBezTo>
                    <a:pt x="215" y="193"/>
                    <a:pt x="215" y="193"/>
                    <a:pt x="215" y="193"/>
                  </a:cubicBezTo>
                  <a:cubicBezTo>
                    <a:pt x="219" y="193"/>
                    <a:pt x="223" y="190"/>
                    <a:pt x="223" y="186"/>
                  </a:cubicBezTo>
                  <a:cubicBezTo>
                    <a:pt x="223" y="128"/>
                    <a:pt x="223" y="128"/>
                    <a:pt x="223" y="128"/>
                  </a:cubicBezTo>
                  <a:cubicBezTo>
                    <a:pt x="223" y="124"/>
                    <a:pt x="219" y="121"/>
                    <a:pt x="215" y="121"/>
                  </a:cubicBezTo>
                  <a:close/>
                  <a:moveTo>
                    <a:pt x="137" y="110"/>
                  </a:moveTo>
                  <a:cubicBezTo>
                    <a:pt x="137" y="121"/>
                    <a:pt x="137" y="121"/>
                    <a:pt x="137" y="121"/>
                  </a:cubicBezTo>
                  <a:cubicBezTo>
                    <a:pt x="116" y="121"/>
                    <a:pt x="116" y="121"/>
                    <a:pt x="116" y="121"/>
                  </a:cubicBezTo>
                  <a:cubicBezTo>
                    <a:pt x="112" y="121"/>
                    <a:pt x="109" y="125"/>
                    <a:pt x="109" y="129"/>
                  </a:cubicBezTo>
                  <a:cubicBezTo>
                    <a:pt x="109" y="161"/>
                    <a:pt x="109" y="161"/>
                    <a:pt x="109" y="161"/>
                  </a:cubicBezTo>
                  <a:cubicBezTo>
                    <a:pt x="106" y="157"/>
                    <a:pt x="104" y="154"/>
                    <a:pt x="101" y="150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17" y="56"/>
                    <a:pt x="141" y="90"/>
                    <a:pt x="150" y="104"/>
                  </a:cubicBezTo>
                  <a:cubicBezTo>
                    <a:pt x="143" y="104"/>
                    <a:pt x="143" y="104"/>
                    <a:pt x="143" y="104"/>
                  </a:cubicBezTo>
                  <a:cubicBezTo>
                    <a:pt x="140" y="104"/>
                    <a:pt x="137" y="107"/>
                    <a:pt x="137" y="110"/>
                  </a:cubicBezTo>
                  <a:close/>
                  <a:moveTo>
                    <a:pt x="182" y="121"/>
                  </a:moveTo>
                  <a:cubicBezTo>
                    <a:pt x="149" y="121"/>
                    <a:pt x="149" y="121"/>
                    <a:pt x="149" y="121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82" y="115"/>
                    <a:pt x="182" y="115"/>
                    <a:pt x="182" y="115"/>
                  </a:cubicBezTo>
                  <a:lnTo>
                    <a:pt x="182" y="1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</p:grpSp>
      <p:grpSp>
        <p:nvGrpSpPr>
          <p:cNvPr id="1166" name="Group 1165"/>
          <p:cNvGrpSpPr/>
          <p:nvPr/>
        </p:nvGrpSpPr>
        <p:grpSpPr>
          <a:xfrm>
            <a:off x="7708556" y="2712252"/>
            <a:ext cx="229680" cy="361680"/>
            <a:chOff x="15852775" y="5245101"/>
            <a:chExt cx="552450" cy="869950"/>
          </a:xfrm>
        </p:grpSpPr>
        <p:sp>
          <p:nvSpPr>
            <p:cNvPr id="180" name="Freeform 82"/>
            <p:cNvSpPr>
              <a:spLocks/>
            </p:cNvSpPr>
            <p:nvPr/>
          </p:nvSpPr>
          <p:spPr bwMode="auto">
            <a:xfrm>
              <a:off x="15852775" y="5349876"/>
              <a:ext cx="552450" cy="765175"/>
            </a:xfrm>
            <a:custGeom>
              <a:avLst/>
              <a:gdLst>
                <a:gd name="T0" fmla="*/ 159 w 180"/>
                <a:gd name="T1" fmla="*/ 0 h 249"/>
                <a:gd name="T2" fmla="*/ 122 w 180"/>
                <a:gd name="T3" fmla="*/ 0 h 249"/>
                <a:gd name="T4" fmla="*/ 122 w 180"/>
                <a:gd name="T5" fmla="*/ 5 h 249"/>
                <a:gd name="T6" fmla="*/ 118 w 180"/>
                <a:gd name="T7" fmla="*/ 9 h 249"/>
                <a:gd name="T8" fmla="*/ 159 w 180"/>
                <a:gd name="T9" fmla="*/ 9 h 249"/>
                <a:gd name="T10" fmla="*/ 172 w 180"/>
                <a:gd name="T11" fmla="*/ 22 h 249"/>
                <a:gd name="T12" fmla="*/ 172 w 180"/>
                <a:gd name="T13" fmla="*/ 228 h 249"/>
                <a:gd name="T14" fmla="*/ 159 w 180"/>
                <a:gd name="T15" fmla="*/ 241 h 249"/>
                <a:gd name="T16" fmla="*/ 21 w 180"/>
                <a:gd name="T17" fmla="*/ 241 h 249"/>
                <a:gd name="T18" fmla="*/ 8 w 180"/>
                <a:gd name="T19" fmla="*/ 228 h 249"/>
                <a:gd name="T20" fmla="*/ 8 w 180"/>
                <a:gd name="T21" fmla="*/ 22 h 249"/>
                <a:gd name="T22" fmla="*/ 21 w 180"/>
                <a:gd name="T23" fmla="*/ 9 h 249"/>
                <a:gd name="T24" fmla="*/ 62 w 180"/>
                <a:gd name="T25" fmla="*/ 9 h 249"/>
                <a:gd name="T26" fmla="*/ 58 w 180"/>
                <a:gd name="T27" fmla="*/ 5 h 249"/>
                <a:gd name="T28" fmla="*/ 58 w 180"/>
                <a:gd name="T29" fmla="*/ 0 h 249"/>
                <a:gd name="T30" fmla="*/ 21 w 180"/>
                <a:gd name="T31" fmla="*/ 0 h 249"/>
                <a:gd name="T32" fmla="*/ 0 w 180"/>
                <a:gd name="T33" fmla="*/ 22 h 249"/>
                <a:gd name="T34" fmla="*/ 0 w 180"/>
                <a:gd name="T35" fmla="*/ 228 h 249"/>
                <a:gd name="T36" fmla="*/ 21 w 180"/>
                <a:gd name="T37" fmla="*/ 249 h 249"/>
                <a:gd name="T38" fmla="*/ 159 w 180"/>
                <a:gd name="T39" fmla="*/ 249 h 249"/>
                <a:gd name="T40" fmla="*/ 180 w 180"/>
                <a:gd name="T41" fmla="*/ 228 h 249"/>
                <a:gd name="T42" fmla="*/ 180 w 180"/>
                <a:gd name="T43" fmla="*/ 22 h 249"/>
                <a:gd name="T44" fmla="*/ 159 w 180"/>
                <a:gd name="T4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0" h="249">
                  <a:moveTo>
                    <a:pt x="159" y="0"/>
                  </a:moveTo>
                  <a:cubicBezTo>
                    <a:pt x="122" y="0"/>
                    <a:pt x="122" y="0"/>
                    <a:pt x="122" y="0"/>
                  </a:cubicBezTo>
                  <a:cubicBezTo>
                    <a:pt x="122" y="5"/>
                    <a:pt x="122" y="5"/>
                    <a:pt x="122" y="5"/>
                  </a:cubicBezTo>
                  <a:cubicBezTo>
                    <a:pt x="122" y="7"/>
                    <a:pt x="120" y="9"/>
                    <a:pt x="118" y="9"/>
                  </a:cubicBezTo>
                  <a:cubicBezTo>
                    <a:pt x="159" y="9"/>
                    <a:pt x="159" y="9"/>
                    <a:pt x="159" y="9"/>
                  </a:cubicBezTo>
                  <a:cubicBezTo>
                    <a:pt x="166" y="9"/>
                    <a:pt x="172" y="15"/>
                    <a:pt x="172" y="22"/>
                  </a:cubicBezTo>
                  <a:cubicBezTo>
                    <a:pt x="172" y="228"/>
                    <a:pt x="172" y="228"/>
                    <a:pt x="172" y="228"/>
                  </a:cubicBezTo>
                  <a:cubicBezTo>
                    <a:pt x="172" y="235"/>
                    <a:pt x="166" y="241"/>
                    <a:pt x="159" y="241"/>
                  </a:cubicBezTo>
                  <a:cubicBezTo>
                    <a:pt x="21" y="241"/>
                    <a:pt x="21" y="241"/>
                    <a:pt x="21" y="241"/>
                  </a:cubicBezTo>
                  <a:cubicBezTo>
                    <a:pt x="14" y="241"/>
                    <a:pt x="8" y="235"/>
                    <a:pt x="8" y="228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15"/>
                    <a:pt x="14" y="9"/>
                    <a:pt x="21" y="9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60" y="9"/>
                    <a:pt x="58" y="7"/>
                    <a:pt x="58" y="5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10"/>
                    <a:pt x="0" y="22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0" y="240"/>
                    <a:pt x="9" y="249"/>
                    <a:pt x="21" y="249"/>
                  </a:cubicBezTo>
                  <a:cubicBezTo>
                    <a:pt x="159" y="249"/>
                    <a:pt x="159" y="249"/>
                    <a:pt x="159" y="249"/>
                  </a:cubicBezTo>
                  <a:cubicBezTo>
                    <a:pt x="170" y="249"/>
                    <a:pt x="180" y="240"/>
                    <a:pt x="180" y="228"/>
                  </a:cubicBezTo>
                  <a:cubicBezTo>
                    <a:pt x="180" y="22"/>
                    <a:pt x="180" y="22"/>
                    <a:pt x="180" y="22"/>
                  </a:cubicBezTo>
                  <a:cubicBezTo>
                    <a:pt x="180" y="10"/>
                    <a:pt x="170" y="0"/>
                    <a:pt x="1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81" name="Freeform 83"/>
            <p:cNvSpPr>
              <a:spLocks/>
            </p:cNvSpPr>
            <p:nvPr/>
          </p:nvSpPr>
          <p:spPr bwMode="auto">
            <a:xfrm>
              <a:off x="16030575" y="5245101"/>
              <a:ext cx="196850" cy="104775"/>
            </a:xfrm>
            <a:custGeom>
              <a:avLst/>
              <a:gdLst>
                <a:gd name="T0" fmla="*/ 8 w 64"/>
                <a:gd name="T1" fmla="*/ 9 h 34"/>
                <a:gd name="T2" fmla="*/ 56 w 64"/>
                <a:gd name="T3" fmla="*/ 9 h 34"/>
                <a:gd name="T4" fmla="*/ 56 w 64"/>
                <a:gd name="T5" fmla="*/ 34 h 34"/>
                <a:gd name="T6" fmla="*/ 64 w 64"/>
                <a:gd name="T7" fmla="*/ 34 h 34"/>
                <a:gd name="T8" fmla="*/ 64 w 64"/>
                <a:gd name="T9" fmla="*/ 4 h 34"/>
                <a:gd name="T10" fmla="*/ 60 w 64"/>
                <a:gd name="T11" fmla="*/ 0 h 34"/>
                <a:gd name="T12" fmla="*/ 4 w 64"/>
                <a:gd name="T13" fmla="*/ 0 h 34"/>
                <a:gd name="T14" fmla="*/ 0 w 64"/>
                <a:gd name="T15" fmla="*/ 4 h 34"/>
                <a:gd name="T16" fmla="*/ 0 w 64"/>
                <a:gd name="T17" fmla="*/ 34 h 34"/>
                <a:gd name="T18" fmla="*/ 8 w 64"/>
                <a:gd name="T19" fmla="*/ 34 h 34"/>
                <a:gd name="T20" fmla="*/ 8 w 64"/>
                <a:gd name="T21" fmla="*/ 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34">
                  <a:moveTo>
                    <a:pt x="8" y="9"/>
                  </a:moveTo>
                  <a:cubicBezTo>
                    <a:pt x="56" y="9"/>
                    <a:pt x="56" y="9"/>
                    <a:pt x="56" y="9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64" y="34"/>
                    <a:pt x="64" y="34"/>
                    <a:pt x="64" y="34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2"/>
                    <a:pt x="62" y="0"/>
                    <a:pt x="6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8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82" name="Freeform 84"/>
            <p:cNvSpPr>
              <a:spLocks/>
            </p:cNvSpPr>
            <p:nvPr/>
          </p:nvSpPr>
          <p:spPr bwMode="auto">
            <a:xfrm>
              <a:off x="16030575" y="5349876"/>
              <a:ext cx="196850" cy="26988"/>
            </a:xfrm>
            <a:custGeom>
              <a:avLst/>
              <a:gdLst>
                <a:gd name="T0" fmla="*/ 4 w 64"/>
                <a:gd name="T1" fmla="*/ 9 h 9"/>
                <a:gd name="T2" fmla="*/ 60 w 64"/>
                <a:gd name="T3" fmla="*/ 9 h 9"/>
                <a:gd name="T4" fmla="*/ 64 w 64"/>
                <a:gd name="T5" fmla="*/ 5 h 9"/>
                <a:gd name="T6" fmla="*/ 64 w 64"/>
                <a:gd name="T7" fmla="*/ 0 h 9"/>
                <a:gd name="T8" fmla="*/ 56 w 64"/>
                <a:gd name="T9" fmla="*/ 0 h 9"/>
                <a:gd name="T10" fmla="*/ 8 w 64"/>
                <a:gd name="T11" fmla="*/ 0 h 9"/>
                <a:gd name="T12" fmla="*/ 0 w 64"/>
                <a:gd name="T13" fmla="*/ 0 h 9"/>
                <a:gd name="T14" fmla="*/ 0 w 64"/>
                <a:gd name="T15" fmla="*/ 5 h 9"/>
                <a:gd name="T16" fmla="*/ 4 w 64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9">
                  <a:moveTo>
                    <a:pt x="4" y="9"/>
                  </a:moveTo>
                  <a:cubicBezTo>
                    <a:pt x="60" y="9"/>
                    <a:pt x="60" y="9"/>
                    <a:pt x="60" y="9"/>
                  </a:cubicBezTo>
                  <a:cubicBezTo>
                    <a:pt x="62" y="9"/>
                    <a:pt x="64" y="7"/>
                    <a:pt x="64" y="5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7"/>
                    <a:pt x="2" y="9"/>
                    <a:pt x="4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83" name="Freeform 85"/>
            <p:cNvSpPr>
              <a:spLocks noEditPoints="1"/>
            </p:cNvSpPr>
            <p:nvPr/>
          </p:nvSpPr>
          <p:spPr bwMode="auto">
            <a:xfrm>
              <a:off x="16016288" y="5518151"/>
              <a:ext cx="227012" cy="427038"/>
            </a:xfrm>
            <a:custGeom>
              <a:avLst/>
              <a:gdLst>
                <a:gd name="T0" fmla="*/ 1 w 74"/>
                <a:gd name="T1" fmla="*/ 68 h 139"/>
                <a:gd name="T2" fmla="*/ 4 w 74"/>
                <a:gd name="T3" fmla="*/ 71 h 139"/>
                <a:gd name="T4" fmla="*/ 27 w 74"/>
                <a:gd name="T5" fmla="*/ 77 h 139"/>
                <a:gd name="T6" fmla="*/ 7 w 74"/>
                <a:gd name="T7" fmla="*/ 133 h 139"/>
                <a:gd name="T8" fmla="*/ 9 w 74"/>
                <a:gd name="T9" fmla="*/ 139 h 139"/>
                <a:gd name="T10" fmla="*/ 11 w 74"/>
                <a:gd name="T11" fmla="*/ 139 h 139"/>
                <a:gd name="T12" fmla="*/ 14 w 74"/>
                <a:gd name="T13" fmla="*/ 138 h 139"/>
                <a:gd name="T14" fmla="*/ 72 w 74"/>
                <a:gd name="T15" fmla="*/ 69 h 139"/>
                <a:gd name="T16" fmla="*/ 73 w 74"/>
                <a:gd name="T17" fmla="*/ 65 h 139"/>
                <a:gd name="T18" fmla="*/ 70 w 74"/>
                <a:gd name="T19" fmla="*/ 63 h 139"/>
                <a:gd name="T20" fmla="*/ 47 w 74"/>
                <a:gd name="T21" fmla="*/ 56 h 139"/>
                <a:gd name="T22" fmla="*/ 61 w 74"/>
                <a:gd name="T23" fmla="*/ 6 h 139"/>
                <a:gd name="T24" fmla="*/ 59 w 74"/>
                <a:gd name="T25" fmla="*/ 1 h 139"/>
                <a:gd name="T26" fmla="*/ 54 w 74"/>
                <a:gd name="T27" fmla="*/ 2 h 139"/>
                <a:gd name="T28" fmla="*/ 2 w 74"/>
                <a:gd name="T29" fmla="*/ 64 h 139"/>
                <a:gd name="T30" fmla="*/ 1 w 74"/>
                <a:gd name="T31" fmla="*/ 68 h 139"/>
                <a:gd name="T32" fmla="*/ 47 w 74"/>
                <a:gd name="T33" fmla="*/ 23 h 139"/>
                <a:gd name="T34" fmla="*/ 37 w 74"/>
                <a:gd name="T35" fmla="*/ 58 h 139"/>
                <a:gd name="T36" fmla="*/ 38 w 74"/>
                <a:gd name="T37" fmla="*/ 61 h 139"/>
                <a:gd name="T38" fmla="*/ 40 w 74"/>
                <a:gd name="T39" fmla="*/ 63 h 139"/>
                <a:gd name="T40" fmla="*/ 61 w 74"/>
                <a:gd name="T41" fmla="*/ 69 h 139"/>
                <a:gd name="T42" fmla="*/ 23 w 74"/>
                <a:gd name="T43" fmla="*/ 114 h 139"/>
                <a:gd name="T44" fmla="*/ 37 w 74"/>
                <a:gd name="T45" fmla="*/ 76 h 139"/>
                <a:gd name="T46" fmla="*/ 36 w 74"/>
                <a:gd name="T47" fmla="*/ 73 h 139"/>
                <a:gd name="T48" fmla="*/ 34 w 74"/>
                <a:gd name="T49" fmla="*/ 70 h 139"/>
                <a:gd name="T50" fmla="*/ 12 w 74"/>
                <a:gd name="T51" fmla="*/ 64 h 139"/>
                <a:gd name="T52" fmla="*/ 47 w 74"/>
                <a:gd name="T53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4" h="139">
                  <a:moveTo>
                    <a:pt x="1" y="68"/>
                  </a:moveTo>
                  <a:cubicBezTo>
                    <a:pt x="1" y="69"/>
                    <a:pt x="2" y="70"/>
                    <a:pt x="4" y="71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7" y="133"/>
                    <a:pt x="7" y="133"/>
                    <a:pt x="7" y="133"/>
                  </a:cubicBezTo>
                  <a:cubicBezTo>
                    <a:pt x="6" y="135"/>
                    <a:pt x="7" y="138"/>
                    <a:pt x="9" y="139"/>
                  </a:cubicBezTo>
                  <a:cubicBezTo>
                    <a:pt x="9" y="139"/>
                    <a:pt x="10" y="139"/>
                    <a:pt x="11" y="139"/>
                  </a:cubicBezTo>
                  <a:cubicBezTo>
                    <a:pt x="12" y="139"/>
                    <a:pt x="13" y="139"/>
                    <a:pt x="14" y="138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73" y="68"/>
                    <a:pt x="74" y="67"/>
                    <a:pt x="73" y="65"/>
                  </a:cubicBezTo>
                  <a:cubicBezTo>
                    <a:pt x="73" y="64"/>
                    <a:pt x="72" y="63"/>
                    <a:pt x="70" y="63"/>
                  </a:cubicBezTo>
                  <a:cubicBezTo>
                    <a:pt x="47" y="56"/>
                    <a:pt x="47" y="56"/>
                    <a:pt x="47" y="56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62" y="4"/>
                    <a:pt x="61" y="2"/>
                    <a:pt x="59" y="1"/>
                  </a:cubicBezTo>
                  <a:cubicBezTo>
                    <a:pt x="57" y="0"/>
                    <a:pt x="55" y="1"/>
                    <a:pt x="54" y="2"/>
                  </a:cubicBezTo>
                  <a:cubicBezTo>
                    <a:pt x="2" y="64"/>
                    <a:pt x="2" y="64"/>
                    <a:pt x="2" y="64"/>
                  </a:cubicBezTo>
                  <a:cubicBezTo>
                    <a:pt x="1" y="65"/>
                    <a:pt x="0" y="66"/>
                    <a:pt x="1" y="68"/>
                  </a:cubicBezTo>
                  <a:close/>
                  <a:moveTo>
                    <a:pt x="47" y="23"/>
                  </a:move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7" y="60"/>
                    <a:pt x="38" y="61"/>
                  </a:cubicBezTo>
                  <a:cubicBezTo>
                    <a:pt x="38" y="62"/>
                    <a:pt x="39" y="63"/>
                    <a:pt x="40" y="63"/>
                  </a:cubicBezTo>
                  <a:cubicBezTo>
                    <a:pt x="61" y="69"/>
                    <a:pt x="61" y="69"/>
                    <a:pt x="61" y="69"/>
                  </a:cubicBezTo>
                  <a:cubicBezTo>
                    <a:pt x="23" y="114"/>
                    <a:pt x="23" y="114"/>
                    <a:pt x="23" y="114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7" y="75"/>
                    <a:pt x="37" y="74"/>
                    <a:pt x="36" y="73"/>
                  </a:cubicBezTo>
                  <a:cubicBezTo>
                    <a:pt x="36" y="72"/>
                    <a:pt x="35" y="71"/>
                    <a:pt x="34" y="70"/>
                  </a:cubicBezTo>
                  <a:cubicBezTo>
                    <a:pt x="12" y="64"/>
                    <a:pt x="12" y="64"/>
                    <a:pt x="12" y="64"/>
                  </a:cubicBezTo>
                  <a:lnTo>
                    <a:pt x="47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</p:grpSp>
      <p:sp>
        <p:nvSpPr>
          <p:cNvPr id="184" name="Freeform 86"/>
          <p:cNvSpPr>
            <a:spLocks noEditPoints="1"/>
          </p:cNvSpPr>
          <p:nvPr/>
        </p:nvSpPr>
        <p:spPr bwMode="auto">
          <a:xfrm>
            <a:off x="10988892" y="2668661"/>
            <a:ext cx="416461" cy="448141"/>
          </a:xfrm>
          <a:custGeom>
            <a:avLst/>
            <a:gdLst>
              <a:gd name="T0" fmla="*/ 270 w 326"/>
              <a:gd name="T1" fmla="*/ 198 h 351"/>
              <a:gd name="T2" fmla="*/ 251 w 326"/>
              <a:gd name="T3" fmla="*/ 100 h 351"/>
              <a:gd name="T4" fmla="*/ 232 w 326"/>
              <a:gd name="T5" fmla="*/ 49 h 351"/>
              <a:gd name="T6" fmla="*/ 181 w 326"/>
              <a:gd name="T7" fmla="*/ 26 h 351"/>
              <a:gd name="T8" fmla="*/ 182 w 326"/>
              <a:gd name="T9" fmla="*/ 19 h 351"/>
              <a:gd name="T10" fmla="*/ 177 w 326"/>
              <a:gd name="T11" fmla="*/ 6 h 351"/>
              <a:gd name="T12" fmla="*/ 163 w 326"/>
              <a:gd name="T13" fmla="*/ 0 h 351"/>
              <a:gd name="T14" fmla="*/ 150 w 326"/>
              <a:gd name="T15" fmla="*/ 6 h 351"/>
              <a:gd name="T16" fmla="*/ 145 w 326"/>
              <a:gd name="T17" fmla="*/ 19 h 351"/>
              <a:gd name="T18" fmla="*/ 146 w 326"/>
              <a:gd name="T19" fmla="*/ 26 h 351"/>
              <a:gd name="T20" fmla="*/ 94 w 326"/>
              <a:gd name="T21" fmla="*/ 49 h 351"/>
              <a:gd name="T22" fmla="*/ 76 w 326"/>
              <a:gd name="T23" fmla="*/ 100 h 351"/>
              <a:gd name="T24" fmla="*/ 57 w 326"/>
              <a:gd name="T25" fmla="*/ 198 h 351"/>
              <a:gd name="T26" fmla="*/ 0 w 326"/>
              <a:gd name="T27" fmla="*/ 276 h 351"/>
              <a:gd name="T28" fmla="*/ 8 w 326"/>
              <a:gd name="T29" fmla="*/ 294 h 351"/>
              <a:gd name="T30" fmla="*/ 25 w 326"/>
              <a:gd name="T31" fmla="*/ 301 h 351"/>
              <a:gd name="T32" fmla="*/ 113 w 326"/>
              <a:gd name="T33" fmla="*/ 301 h 351"/>
              <a:gd name="T34" fmla="*/ 128 w 326"/>
              <a:gd name="T35" fmla="*/ 336 h 351"/>
              <a:gd name="T36" fmla="*/ 163 w 326"/>
              <a:gd name="T37" fmla="*/ 351 h 351"/>
              <a:gd name="T38" fmla="*/ 199 w 326"/>
              <a:gd name="T39" fmla="*/ 336 h 351"/>
              <a:gd name="T40" fmla="*/ 213 w 326"/>
              <a:gd name="T41" fmla="*/ 301 h 351"/>
              <a:gd name="T42" fmla="*/ 301 w 326"/>
              <a:gd name="T43" fmla="*/ 301 h 351"/>
              <a:gd name="T44" fmla="*/ 319 w 326"/>
              <a:gd name="T45" fmla="*/ 294 h 351"/>
              <a:gd name="T46" fmla="*/ 326 w 326"/>
              <a:gd name="T47" fmla="*/ 276 h 351"/>
              <a:gd name="T48" fmla="*/ 270 w 326"/>
              <a:gd name="T49" fmla="*/ 198 h 351"/>
              <a:gd name="T50" fmla="*/ 163 w 326"/>
              <a:gd name="T51" fmla="*/ 335 h 351"/>
              <a:gd name="T52" fmla="*/ 139 w 326"/>
              <a:gd name="T53" fmla="*/ 325 h 351"/>
              <a:gd name="T54" fmla="*/ 129 w 326"/>
              <a:gd name="T55" fmla="*/ 301 h 351"/>
              <a:gd name="T56" fmla="*/ 132 w 326"/>
              <a:gd name="T57" fmla="*/ 298 h 351"/>
              <a:gd name="T58" fmla="*/ 135 w 326"/>
              <a:gd name="T59" fmla="*/ 301 h 351"/>
              <a:gd name="T60" fmla="*/ 143 w 326"/>
              <a:gd name="T61" fmla="*/ 321 h 351"/>
              <a:gd name="T62" fmla="*/ 163 w 326"/>
              <a:gd name="T63" fmla="*/ 329 h 351"/>
              <a:gd name="T64" fmla="*/ 166 w 326"/>
              <a:gd name="T65" fmla="*/ 332 h 351"/>
              <a:gd name="T66" fmla="*/ 163 w 326"/>
              <a:gd name="T67" fmla="*/ 335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26" h="351">
                <a:moveTo>
                  <a:pt x="270" y="198"/>
                </a:moveTo>
                <a:cubicBezTo>
                  <a:pt x="257" y="167"/>
                  <a:pt x="251" y="135"/>
                  <a:pt x="251" y="100"/>
                </a:cubicBezTo>
                <a:cubicBezTo>
                  <a:pt x="251" y="79"/>
                  <a:pt x="245" y="62"/>
                  <a:pt x="232" y="49"/>
                </a:cubicBezTo>
                <a:cubicBezTo>
                  <a:pt x="220" y="37"/>
                  <a:pt x="202" y="29"/>
                  <a:pt x="181" y="26"/>
                </a:cubicBezTo>
                <a:cubicBezTo>
                  <a:pt x="182" y="24"/>
                  <a:pt x="182" y="22"/>
                  <a:pt x="182" y="19"/>
                </a:cubicBezTo>
                <a:cubicBezTo>
                  <a:pt x="182" y="14"/>
                  <a:pt x="180" y="9"/>
                  <a:pt x="177" y="6"/>
                </a:cubicBezTo>
                <a:cubicBezTo>
                  <a:pt x="173" y="2"/>
                  <a:pt x="169" y="0"/>
                  <a:pt x="163" y="0"/>
                </a:cubicBezTo>
                <a:cubicBezTo>
                  <a:pt x="158" y="0"/>
                  <a:pt x="154" y="2"/>
                  <a:pt x="150" y="6"/>
                </a:cubicBezTo>
                <a:cubicBezTo>
                  <a:pt x="146" y="9"/>
                  <a:pt x="145" y="14"/>
                  <a:pt x="145" y="19"/>
                </a:cubicBezTo>
                <a:cubicBezTo>
                  <a:pt x="145" y="22"/>
                  <a:pt x="145" y="24"/>
                  <a:pt x="146" y="26"/>
                </a:cubicBezTo>
                <a:cubicBezTo>
                  <a:pt x="124" y="29"/>
                  <a:pt x="107" y="37"/>
                  <a:pt x="94" y="49"/>
                </a:cubicBezTo>
                <a:cubicBezTo>
                  <a:pt x="82" y="62"/>
                  <a:pt x="76" y="79"/>
                  <a:pt x="76" y="100"/>
                </a:cubicBezTo>
                <a:cubicBezTo>
                  <a:pt x="76" y="135"/>
                  <a:pt x="69" y="167"/>
                  <a:pt x="57" y="198"/>
                </a:cubicBezTo>
                <a:cubicBezTo>
                  <a:pt x="44" y="229"/>
                  <a:pt x="25" y="255"/>
                  <a:pt x="0" y="276"/>
                </a:cubicBezTo>
                <a:cubicBezTo>
                  <a:pt x="0" y="283"/>
                  <a:pt x="3" y="289"/>
                  <a:pt x="8" y="294"/>
                </a:cubicBezTo>
                <a:cubicBezTo>
                  <a:pt x="13" y="299"/>
                  <a:pt x="19" y="301"/>
                  <a:pt x="25" y="301"/>
                </a:cubicBezTo>
                <a:cubicBezTo>
                  <a:pt x="113" y="301"/>
                  <a:pt x="113" y="301"/>
                  <a:pt x="113" y="301"/>
                </a:cubicBezTo>
                <a:cubicBezTo>
                  <a:pt x="113" y="315"/>
                  <a:pt x="118" y="327"/>
                  <a:pt x="128" y="336"/>
                </a:cubicBezTo>
                <a:cubicBezTo>
                  <a:pt x="138" y="346"/>
                  <a:pt x="149" y="351"/>
                  <a:pt x="163" y="351"/>
                </a:cubicBezTo>
                <a:cubicBezTo>
                  <a:pt x="177" y="351"/>
                  <a:pt x="189" y="346"/>
                  <a:pt x="199" y="336"/>
                </a:cubicBezTo>
                <a:cubicBezTo>
                  <a:pt x="209" y="327"/>
                  <a:pt x="213" y="315"/>
                  <a:pt x="213" y="301"/>
                </a:cubicBezTo>
                <a:cubicBezTo>
                  <a:pt x="301" y="301"/>
                  <a:pt x="301" y="301"/>
                  <a:pt x="301" y="301"/>
                </a:cubicBezTo>
                <a:cubicBezTo>
                  <a:pt x="308" y="301"/>
                  <a:pt x="314" y="299"/>
                  <a:pt x="319" y="294"/>
                </a:cubicBezTo>
                <a:cubicBezTo>
                  <a:pt x="324" y="289"/>
                  <a:pt x="326" y="283"/>
                  <a:pt x="326" y="276"/>
                </a:cubicBezTo>
                <a:cubicBezTo>
                  <a:pt x="301" y="255"/>
                  <a:pt x="283" y="229"/>
                  <a:pt x="270" y="198"/>
                </a:cubicBezTo>
                <a:close/>
                <a:moveTo>
                  <a:pt x="163" y="335"/>
                </a:moveTo>
                <a:cubicBezTo>
                  <a:pt x="154" y="335"/>
                  <a:pt x="146" y="332"/>
                  <a:pt x="139" y="325"/>
                </a:cubicBezTo>
                <a:cubicBezTo>
                  <a:pt x="132" y="319"/>
                  <a:pt x="129" y="311"/>
                  <a:pt x="129" y="301"/>
                </a:cubicBezTo>
                <a:cubicBezTo>
                  <a:pt x="129" y="299"/>
                  <a:pt x="130" y="298"/>
                  <a:pt x="132" y="298"/>
                </a:cubicBezTo>
                <a:cubicBezTo>
                  <a:pt x="134" y="298"/>
                  <a:pt x="135" y="299"/>
                  <a:pt x="135" y="301"/>
                </a:cubicBezTo>
                <a:cubicBezTo>
                  <a:pt x="135" y="309"/>
                  <a:pt x="138" y="315"/>
                  <a:pt x="143" y="321"/>
                </a:cubicBezTo>
                <a:cubicBezTo>
                  <a:pt x="149" y="326"/>
                  <a:pt x="156" y="329"/>
                  <a:pt x="163" y="329"/>
                </a:cubicBezTo>
                <a:cubicBezTo>
                  <a:pt x="165" y="329"/>
                  <a:pt x="166" y="330"/>
                  <a:pt x="166" y="332"/>
                </a:cubicBezTo>
                <a:cubicBezTo>
                  <a:pt x="166" y="334"/>
                  <a:pt x="165" y="335"/>
                  <a:pt x="163" y="335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pPr algn="r"/>
            <a:endParaRPr lang="en-US" sz="900"/>
          </a:p>
        </p:txBody>
      </p:sp>
      <p:grpSp>
        <p:nvGrpSpPr>
          <p:cNvPr id="1160" name="Group 1159"/>
          <p:cNvGrpSpPr/>
          <p:nvPr/>
        </p:nvGrpSpPr>
        <p:grpSpPr>
          <a:xfrm>
            <a:off x="805849" y="2697071"/>
            <a:ext cx="394681" cy="392041"/>
            <a:chOff x="623888" y="5208588"/>
            <a:chExt cx="949324" cy="942976"/>
          </a:xfrm>
        </p:grpSpPr>
        <p:sp>
          <p:nvSpPr>
            <p:cNvPr id="185" name="Oval 87"/>
            <p:cNvSpPr>
              <a:spLocks noChangeArrowheads="1"/>
            </p:cNvSpPr>
            <p:nvPr/>
          </p:nvSpPr>
          <p:spPr bwMode="auto">
            <a:xfrm>
              <a:off x="1346200" y="5275263"/>
              <a:ext cx="155575" cy="15716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86" name="Freeform 88"/>
            <p:cNvSpPr>
              <a:spLocks/>
            </p:cNvSpPr>
            <p:nvPr/>
          </p:nvSpPr>
          <p:spPr bwMode="auto">
            <a:xfrm>
              <a:off x="1303338" y="5441951"/>
              <a:ext cx="112712" cy="190500"/>
            </a:xfrm>
            <a:custGeom>
              <a:avLst/>
              <a:gdLst>
                <a:gd name="T0" fmla="*/ 12 w 37"/>
                <a:gd name="T1" fmla="*/ 58 h 62"/>
                <a:gd name="T2" fmla="*/ 17 w 37"/>
                <a:gd name="T3" fmla="*/ 37 h 62"/>
                <a:gd name="T4" fmla="*/ 16 w 37"/>
                <a:gd name="T5" fmla="*/ 59 h 62"/>
                <a:gd name="T6" fmla="*/ 31 w 37"/>
                <a:gd name="T7" fmla="*/ 62 h 62"/>
                <a:gd name="T8" fmla="*/ 37 w 37"/>
                <a:gd name="T9" fmla="*/ 0 h 62"/>
                <a:gd name="T10" fmla="*/ 25 w 37"/>
                <a:gd name="T11" fmla="*/ 2 h 62"/>
                <a:gd name="T12" fmla="*/ 16 w 37"/>
                <a:gd name="T13" fmla="*/ 6 h 62"/>
                <a:gd name="T14" fmla="*/ 1 w 37"/>
                <a:gd name="T15" fmla="*/ 29 h 62"/>
                <a:gd name="T16" fmla="*/ 0 w 37"/>
                <a:gd name="T17" fmla="*/ 31 h 62"/>
                <a:gd name="T18" fmla="*/ 6 w 37"/>
                <a:gd name="T19" fmla="*/ 57 h 62"/>
                <a:gd name="T20" fmla="*/ 12 w 37"/>
                <a:gd name="T21" fmla="*/ 58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" h="62">
                  <a:moveTo>
                    <a:pt x="12" y="58"/>
                  </a:moveTo>
                  <a:cubicBezTo>
                    <a:pt x="13" y="51"/>
                    <a:pt x="15" y="44"/>
                    <a:pt x="17" y="37"/>
                  </a:cubicBezTo>
                  <a:cubicBezTo>
                    <a:pt x="17" y="44"/>
                    <a:pt x="16" y="51"/>
                    <a:pt x="16" y="59"/>
                  </a:cubicBezTo>
                  <a:cubicBezTo>
                    <a:pt x="21" y="60"/>
                    <a:pt x="26" y="61"/>
                    <a:pt x="31" y="62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3" y="0"/>
                    <a:pt x="29" y="1"/>
                    <a:pt x="25" y="2"/>
                  </a:cubicBezTo>
                  <a:cubicBezTo>
                    <a:pt x="22" y="3"/>
                    <a:pt x="19" y="4"/>
                    <a:pt x="16" y="6"/>
                  </a:cubicBezTo>
                  <a:cubicBezTo>
                    <a:pt x="8" y="12"/>
                    <a:pt x="3" y="22"/>
                    <a:pt x="1" y="29"/>
                  </a:cubicBezTo>
                  <a:cubicBezTo>
                    <a:pt x="1" y="29"/>
                    <a:pt x="1" y="30"/>
                    <a:pt x="0" y="31"/>
                  </a:cubicBezTo>
                  <a:cubicBezTo>
                    <a:pt x="3" y="40"/>
                    <a:pt x="5" y="48"/>
                    <a:pt x="6" y="57"/>
                  </a:cubicBezTo>
                  <a:cubicBezTo>
                    <a:pt x="8" y="57"/>
                    <a:pt x="10" y="58"/>
                    <a:pt x="12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87" name="Freeform 89"/>
            <p:cNvSpPr>
              <a:spLocks/>
            </p:cNvSpPr>
            <p:nvPr/>
          </p:nvSpPr>
          <p:spPr bwMode="auto">
            <a:xfrm>
              <a:off x="1109663" y="5419726"/>
              <a:ext cx="155575" cy="187325"/>
            </a:xfrm>
            <a:custGeom>
              <a:avLst/>
              <a:gdLst>
                <a:gd name="T0" fmla="*/ 25 w 51"/>
                <a:gd name="T1" fmla="*/ 59 h 61"/>
                <a:gd name="T2" fmla="*/ 24 w 51"/>
                <a:gd name="T3" fmla="*/ 47 h 61"/>
                <a:gd name="T4" fmla="*/ 28 w 51"/>
                <a:gd name="T5" fmla="*/ 59 h 61"/>
                <a:gd name="T6" fmla="*/ 51 w 51"/>
                <a:gd name="T7" fmla="*/ 61 h 61"/>
                <a:gd name="T8" fmla="*/ 45 w 51"/>
                <a:gd name="T9" fmla="*/ 36 h 61"/>
                <a:gd name="T10" fmla="*/ 26 w 51"/>
                <a:gd name="T11" fmla="*/ 8 h 61"/>
                <a:gd name="T12" fmla="*/ 15 w 51"/>
                <a:gd name="T13" fmla="*/ 2 h 61"/>
                <a:gd name="T14" fmla="*/ 0 w 51"/>
                <a:gd name="T15" fmla="*/ 0 h 61"/>
                <a:gd name="T16" fmla="*/ 5 w 51"/>
                <a:gd name="T17" fmla="*/ 58 h 61"/>
                <a:gd name="T18" fmla="*/ 25 w 51"/>
                <a:gd name="T19" fmla="*/ 59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61">
                  <a:moveTo>
                    <a:pt x="25" y="59"/>
                  </a:moveTo>
                  <a:cubicBezTo>
                    <a:pt x="25" y="55"/>
                    <a:pt x="25" y="51"/>
                    <a:pt x="24" y="47"/>
                  </a:cubicBezTo>
                  <a:cubicBezTo>
                    <a:pt x="26" y="51"/>
                    <a:pt x="27" y="55"/>
                    <a:pt x="28" y="59"/>
                  </a:cubicBezTo>
                  <a:cubicBezTo>
                    <a:pt x="36" y="60"/>
                    <a:pt x="44" y="60"/>
                    <a:pt x="51" y="61"/>
                  </a:cubicBezTo>
                  <a:cubicBezTo>
                    <a:pt x="50" y="53"/>
                    <a:pt x="48" y="45"/>
                    <a:pt x="45" y="36"/>
                  </a:cubicBezTo>
                  <a:cubicBezTo>
                    <a:pt x="42" y="28"/>
                    <a:pt x="37" y="15"/>
                    <a:pt x="26" y="8"/>
                  </a:cubicBezTo>
                  <a:cubicBezTo>
                    <a:pt x="22" y="5"/>
                    <a:pt x="18" y="3"/>
                    <a:pt x="15" y="2"/>
                  </a:cubicBezTo>
                  <a:cubicBezTo>
                    <a:pt x="10" y="1"/>
                    <a:pt x="5" y="0"/>
                    <a:pt x="0" y="0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12" y="58"/>
                    <a:pt x="19" y="58"/>
                    <a:pt x="25" y="5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88" name="Freeform 90"/>
            <p:cNvSpPr>
              <a:spLocks/>
            </p:cNvSpPr>
            <p:nvPr/>
          </p:nvSpPr>
          <p:spPr bwMode="auto">
            <a:xfrm>
              <a:off x="927100" y="5419726"/>
              <a:ext cx="160337" cy="187325"/>
            </a:xfrm>
            <a:custGeom>
              <a:avLst/>
              <a:gdLst>
                <a:gd name="T0" fmla="*/ 27 w 52"/>
                <a:gd name="T1" fmla="*/ 47 h 61"/>
                <a:gd name="T2" fmla="*/ 26 w 52"/>
                <a:gd name="T3" fmla="*/ 59 h 61"/>
                <a:gd name="T4" fmla="*/ 45 w 52"/>
                <a:gd name="T5" fmla="*/ 58 h 61"/>
                <a:gd name="T6" fmla="*/ 52 w 52"/>
                <a:gd name="T7" fmla="*/ 0 h 61"/>
                <a:gd name="T8" fmla="*/ 21 w 52"/>
                <a:gd name="T9" fmla="*/ 11 h 61"/>
                <a:gd name="T10" fmla="*/ 6 w 52"/>
                <a:gd name="T11" fmla="*/ 36 h 61"/>
                <a:gd name="T12" fmla="*/ 0 w 52"/>
                <a:gd name="T13" fmla="*/ 61 h 61"/>
                <a:gd name="T14" fmla="*/ 24 w 52"/>
                <a:gd name="T15" fmla="*/ 59 h 61"/>
                <a:gd name="T16" fmla="*/ 27 w 52"/>
                <a:gd name="T17" fmla="*/ 4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61">
                  <a:moveTo>
                    <a:pt x="27" y="47"/>
                  </a:moveTo>
                  <a:cubicBezTo>
                    <a:pt x="26" y="50"/>
                    <a:pt x="26" y="54"/>
                    <a:pt x="26" y="59"/>
                  </a:cubicBezTo>
                  <a:cubicBezTo>
                    <a:pt x="32" y="58"/>
                    <a:pt x="39" y="58"/>
                    <a:pt x="45" y="58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37" y="0"/>
                    <a:pt x="26" y="5"/>
                    <a:pt x="21" y="11"/>
                  </a:cubicBezTo>
                  <a:cubicBezTo>
                    <a:pt x="13" y="18"/>
                    <a:pt x="9" y="28"/>
                    <a:pt x="6" y="36"/>
                  </a:cubicBezTo>
                  <a:cubicBezTo>
                    <a:pt x="3" y="44"/>
                    <a:pt x="1" y="53"/>
                    <a:pt x="0" y="61"/>
                  </a:cubicBezTo>
                  <a:cubicBezTo>
                    <a:pt x="7" y="60"/>
                    <a:pt x="15" y="59"/>
                    <a:pt x="24" y="59"/>
                  </a:cubicBezTo>
                  <a:cubicBezTo>
                    <a:pt x="24" y="55"/>
                    <a:pt x="25" y="51"/>
                    <a:pt x="27" y="4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89" name="Freeform 91"/>
            <p:cNvSpPr>
              <a:spLocks noEditPoints="1"/>
            </p:cNvSpPr>
            <p:nvPr/>
          </p:nvSpPr>
          <p:spPr bwMode="auto">
            <a:xfrm>
              <a:off x="623888" y="5441951"/>
              <a:ext cx="134937" cy="260350"/>
            </a:xfrm>
            <a:custGeom>
              <a:avLst/>
              <a:gdLst>
                <a:gd name="T0" fmla="*/ 7 w 44"/>
                <a:gd name="T1" fmla="*/ 85 h 85"/>
                <a:gd name="T2" fmla="*/ 35 w 44"/>
                <a:gd name="T3" fmla="*/ 69 h 85"/>
                <a:gd name="T4" fmla="*/ 44 w 44"/>
                <a:gd name="T5" fmla="*/ 0 h 85"/>
                <a:gd name="T6" fmla="*/ 27 w 44"/>
                <a:gd name="T7" fmla="*/ 3 h 85"/>
                <a:gd name="T8" fmla="*/ 14 w 44"/>
                <a:gd name="T9" fmla="*/ 12 h 85"/>
                <a:gd name="T10" fmla="*/ 0 w 44"/>
                <a:gd name="T11" fmla="*/ 47 h 85"/>
                <a:gd name="T12" fmla="*/ 0 w 44"/>
                <a:gd name="T13" fmla="*/ 48 h 85"/>
                <a:gd name="T14" fmla="*/ 1 w 44"/>
                <a:gd name="T15" fmla="*/ 63 h 85"/>
                <a:gd name="T16" fmla="*/ 7 w 44"/>
                <a:gd name="T17" fmla="*/ 85 h 85"/>
                <a:gd name="T18" fmla="*/ 24 w 44"/>
                <a:gd name="T19" fmla="*/ 28 h 85"/>
                <a:gd name="T20" fmla="*/ 22 w 44"/>
                <a:gd name="T21" fmla="*/ 71 h 85"/>
                <a:gd name="T22" fmla="*/ 22 w 44"/>
                <a:gd name="T23" fmla="*/ 73 h 85"/>
                <a:gd name="T24" fmla="*/ 22 w 44"/>
                <a:gd name="T25" fmla="*/ 73 h 85"/>
                <a:gd name="T26" fmla="*/ 19 w 44"/>
                <a:gd name="T27" fmla="*/ 60 h 85"/>
                <a:gd name="T28" fmla="*/ 24 w 44"/>
                <a:gd name="T29" fmla="*/ 28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" h="85">
                  <a:moveTo>
                    <a:pt x="7" y="85"/>
                  </a:moveTo>
                  <a:cubicBezTo>
                    <a:pt x="14" y="79"/>
                    <a:pt x="23" y="73"/>
                    <a:pt x="35" y="69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37" y="0"/>
                    <a:pt x="31" y="1"/>
                    <a:pt x="27" y="3"/>
                  </a:cubicBezTo>
                  <a:cubicBezTo>
                    <a:pt x="23" y="5"/>
                    <a:pt x="19" y="8"/>
                    <a:pt x="14" y="12"/>
                  </a:cubicBezTo>
                  <a:cubicBezTo>
                    <a:pt x="6" y="20"/>
                    <a:pt x="1" y="33"/>
                    <a:pt x="0" y="47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2"/>
                    <a:pt x="0" y="57"/>
                    <a:pt x="1" y="63"/>
                  </a:cubicBezTo>
                  <a:cubicBezTo>
                    <a:pt x="2" y="71"/>
                    <a:pt x="4" y="78"/>
                    <a:pt x="7" y="85"/>
                  </a:cubicBezTo>
                  <a:close/>
                  <a:moveTo>
                    <a:pt x="24" y="28"/>
                  </a:moveTo>
                  <a:cubicBezTo>
                    <a:pt x="24" y="37"/>
                    <a:pt x="23" y="54"/>
                    <a:pt x="22" y="71"/>
                  </a:cubicBezTo>
                  <a:cubicBezTo>
                    <a:pt x="22" y="72"/>
                    <a:pt x="22" y="72"/>
                    <a:pt x="22" y="73"/>
                  </a:cubicBezTo>
                  <a:cubicBezTo>
                    <a:pt x="22" y="73"/>
                    <a:pt x="22" y="73"/>
                    <a:pt x="22" y="73"/>
                  </a:cubicBezTo>
                  <a:cubicBezTo>
                    <a:pt x="21" y="69"/>
                    <a:pt x="20" y="65"/>
                    <a:pt x="19" y="60"/>
                  </a:cubicBezTo>
                  <a:cubicBezTo>
                    <a:pt x="18" y="52"/>
                    <a:pt x="17" y="38"/>
                    <a:pt x="24" y="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90" name="Oval 92"/>
            <p:cNvSpPr>
              <a:spLocks noChangeArrowheads="1"/>
            </p:cNvSpPr>
            <p:nvPr/>
          </p:nvSpPr>
          <p:spPr bwMode="auto">
            <a:xfrm>
              <a:off x="995363" y="5208588"/>
              <a:ext cx="200025" cy="19843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91" name="Freeform 93"/>
            <p:cNvSpPr>
              <a:spLocks/>
            </p:cNvSpPr>
            <p:nvPr/>
          </p:nvSpPr>
          <p:spPr bwMode="auto">
            <a:xfrm>
              <a:off x="636588" y="5826126"/>
              <a:ext cx="914400" cy="325438"/>
            </a:xfrm>
            <a:custGeom>
              <a:avLst/>
              <a:gdLst>
                <a:gd name="T0" fmla="*/ 161 w 298"/>
                <a:gd name="T1" fmla="*/ 81 h 106"/>
                <a:gd name="T2" fmla="*/ 161 w 298"/>
                <a:gd name="T3" fmla="*/ 56 h 106"/>
                <a:gd name="T4" fmla="*/ 298 w 298"/>
                <a:gd name="T5" fmla="*/ 56 h 106"/>
                <a:gd name="T6" fmla="*/ 298 w 298"/>
                <a:gd name="T7" fmla="*/ 1 h 106"/>
                <a:gd name="T8" fmla="*/ 150 w 298"/>
                <a:gd name="T9" fmla="*/ 37 h 106"/>
                <a:gd name="T10" fmla="*/ 0 w 298"/>
                <a:gd name="T11" fmla="*/ 0 h 106"/>
                <a:gd name="T12" fmla="*/ 0 w 298"/>
                <a:gd name="T13" fmla="*/ 56 h 106"/>
                <a:gd name="T14" fmla="*/ 137 w 298"/>
                <a:gd name="T15" fmla="*/ 56 h 106"/>
                <a:gd name="T16" fmla="*/ 137 w 298"/>
                <a:gd name="T17" fmla="*/ 81 h 106"/>
                <a:gd name="T18" fmla="*/ 105 w 298"/>
                <a:gd name="T19" fmla="*/ 81 h 106"/>
                <a:gd name="T20" fmla="*/ 105 w 298"/>
                <a:gd name="T21" fmla="*/ 106 h 106"/>
                <a:gd name="T22" fmla="*/ 193 w 298"/>
                <a:gd name="T23" fmla="*/ 106 h 106"/>
                <a:gd name="T24" fmla="*/ 193 w 298"/>
                <a:gd name="T25" fmla="*/ 81 h 106"/>
                <a:gd name="T26" fmla="*/ 161 w 298"/>
                <a:gd name="T27" fmla="*/ 8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8" h="106">
                  <a:moveTo>
                    <a:pt x="161" y="81"/>
                  </a:moveTo>
                  <a:cubicBezTo>
                    <a:pt x="161" y="56"/>
                    <a:pt x="161" y="56"/>
                    <a:pt x="161" y="56"/>
                  </a:cubicBezTo>
                  <a:cubicBezTo>
                    <a:pt x="298" y="56"/>
                    <a:pt x="298" y="56"/>
                    <a:pt x="298" y="56"/>
                  </a:cubicBezTo>
                  <a:cubicBezTo>
                    <a:pt x="298" y="1"/>
                    <a:pt x="298" y="1"/>
                    <a:pt x="298" y="1"/>
                  </a:cubicBezTo>
                  <a:cubicBezTo>
                    <a:pt x="276" y="25"/>
                    <a:pt x="213" y="37"/>
                    <a:pt x="150" y="37"/>
                  </a:cubicBezTo>
                  <a:cubicBezTo>
                    <a:pt x="86" y="37"/>
                    <a:pt x="22" y="25"/>
                    <a:pt x="0" y="0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37" y="81"/>
                    <a:pt x="137" y="81"/>
                    <a:pt x="137" y="81"/>
                  </a:cubicBezTo>
                  <a:cubicBezTo>
                    <a:pt x="105" y="81"/>
                    <a:pt x="105" y="81"/>
                    <a:pt x="105" y="81"/>
                  </a:cubicBezTo>
                  <a:cubicBezTo>
                    <a:pt x="105" y="106"/>
                    <a:pt x="105" y="106"/>
                    <a:pt x="105" y="106"/>
                  </a:cubicBezTo>
                  <a:cubicBezTo>
                    <a:pt x="193" y="106"/>
                    <a:pt x="193" y="106"/>
                    <a:pt x="193" y="106"/>
                  </a:cubicBezTo>
                  <a:cubicBezTo>
                    <a:pt x="193" y="81"/>
                    <a:pt x="193" y="81"/>
                    <a:pt x="193" y="81"/>
                  </a:cubicBezTo>
                  <a:lnTo>
                    <a:pt x="161" y="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024" name="Freeform 94"/>
            <p:cNvSpPr>
              <a:spLocks noEditPoints="1"/>
            </p:cNvSpPr>
            <p:nvPr/>
          </p:nvSpPr>
          <p:spPr bwMode="auto">
            <a:xfrm>
              <a:off x="1431925" y="5441951"/>
              <a:ext cx="141287" cy="260350"/>
            </a:xfrm>
            <a:custGeom>
              <a:avLst/>
              <a:gdLst>
                <a:gd name="T0" fmla="*/ 0 w 46"/>
                <a:gd name="T1" fmla="*/ 0 h 85"/>
                <a:gd name="T2" fmla="*/ 8 w 46"/>
                <a:gd name="T3" fmla="*/ 69 h 85"/>
                <a:gd name="T4" fmla="*/ 37 w 46"/>
                <a:gd name="T5" fmla="*/ 85 h 85"/>
                <a:gd name="T6" fmla="*/ 43 w 46"/>
                <a:gd name="T7" fmla="*/ 63 h 85"/>
                <a:gd name="T8" fmla="*/ 29 w 46"/>
                <a:gd name="T9" fmla="*/ 12 h 85"/>
                <a:gd name="T10" fmla="*/ 17 w 46"/>
                <a:gd name="T11" fmla="*/ 3 h 85"/>
                <a:gd name="T12" fmla="*/ 0 w 46"/>
                <a:gd name="T13" fmla="*/ 0 h 85"/>
                <a:gd name="T14" fmla="*/ 25 w 46"/>
                <a:gd name="T15" fmla="*/ 60 h 85"/>
                <a:gd name="T16" fmla="*/ 22 w 46"/>
                <a:gd name="T17" fmla="*/ 73 h 85"/>
                <a:gd name="T18" fmla="*/ 22 w 46"/>
                <a:gd name="T19" fmla="*/ 73 h 85"/>
                <a:gd name="T20" fmla="*/ 22 w 46"/>
                <a:gd name="T21" fmla="*/ 71 h 85"/>
                <a:gd name="T22" fmla="*/ 20 w 46"/>
                <a:gd name="T23" fmla="*/ 28 h 85"/>
                <a:gd name="T24" fmla="*/ 25 w 46"/>
                <a:gd name="T25" fmla="*/ 6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" h="85">
                  <a:moveTo>
                    <a:pt x="0" y="0"/>
                  </a:moveTo>
                  <a:cubicBezTo>
                    <a:pt x="8" y="69"/>
                    <a:pt x="8" y="69"/>
                    <a:pt x="8" y="69"/>
                  </a:cubicBezTo>
                  <a:cubicBezTo>
                    <a:pt x="20" y="73"/>
                    <a:pt x="30" y="79"/>
                    <a:pt x="37" y="85"/>
                  </a:cubicBezTo>
                  <a:cubicBezTo>
                    <a:pt x="39" y="78"/>
                    <a:pt x="42" y="71"/>
                    <a:pt x="43" y="63"/>
                  </a:cubicBezTo>
                  <a:cubicBezTo>
                    <a:pt x="46" y="41"/>
                    <a:pt x="41" y="23"/>
                    <a:pt x="29" y="12"/>
                  </a:cubicBezTo>
                  <a:cubicBezTo>
                    <a:pt x="25" y="8"/>
                    <a:pt x="21" y="5"/>
                    <a:pt x="17" y="3"/>
                  </a:cubicBezTo>
                  <a:cubicBezTo>
                    <a:pt x="13" y="1"/>
                    <a:pt x="7" y="0"/>
                    <a:pt x="0" y="0"/>
                  </a:cubicBezTo>
                  <a:close/>
                  <a:moveTo>
                    <a:pt x="25" y="60"/>
                  </a:moveTo>
                  <a:cubicBezTo>
                    <a:pt x="24" y="65"/>
                    <a:pt x="23" y="69"/>
                    <a:pt x="22" y="73"/>
                  </a:cubicBezTo>
                  <a:cubicBezTo>
                    <a:pt x="22" y="73"/>
                    <a:pt x="22" y="73"/>
                    <a:pt x="22" y="73"/>
                  </a:cubicBezTo>
                  <a:cubicBezTo>
                    <a:pt x="22" y="72"/>
                    <a:pt x="22" y="72"/>
                    <a:pt x="22" y="71"/>
                  </a:cubicBezTo>
                  <a:cubicBezTo>
                    <a:pt x="21" y="54"/>
                    <a:pt x="20" y="37"/>
                    <a:pt x="20" y="28"/>
                  </a:cubicBezTo>
                  <a:cubicBezTo>
                    <a:pt x="27" y="38"/>
                    <a:pt x="26" y="52"/>
                    <a:pt x="25" y="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025" name="Freeform 95"/>
            <p:cNvSpPr>
              <a:spLocks/>
            </p:cNvSpPr>
            <p:nvPr/>
          </p:nvSpPr>
          <p:spPr bwMode="auto">
            <a:xfrm>
              <a:off x="774700" y="5441951"/>
              <a:ext cx="112712" cy="190500"/>
            </a:xfrm>
            <a:custGeom>
              <a:avLst/>
              <a:gdLst>
                <a:gd name="T0" fmla="*/ 12 w 37"/>
                <a:gd name="T1" fmla="*/ 2 h 62"/>
                <a:gd name="T2" fmla="*/ 0 w 37"/>
                <a:gd name="T3" fmla="*/ 0 h 62"/>
                <a:gd name="T4" fmla="*/ 6 w 37"/>
                <a:gd name="T5" fmla="*/ 62 h 62"/>
                <a:gd name="T6" fmla="*/ 21 w 37"/>
                <a:gd name="T7" fmla="*/ 59 h 62"/>
                <a:gd name="T8" fmla="*/ 20 w 37"/>
                <a:gd name="T9" fmla="*/ 37 h 62"/>
                <a:gd name="T10" fmla="*/ 24 w 37"/>
                <a:gd name="T11" fmla="*/ 58 h 62"/>
                <a:gd name="T12" fmla="*/ 32 w 37"/>
                <a:gd name="T13" fmla="*/ 57 h 62"/>
                <a:gd name="T14" fmla="*/ 37 w 37"/>
                <a:gd name="T15" fmla="*/ 33 h 62"/>
                <a:gd name="T16" fmla="*/ 36 w 37"/>
                <a:gd name="T17" fmla="*/ 29 h 62"/>
                <a:gd name="T18" fmla="*/ 21 w 37"/>
                <a:gd name="T19" fmla="*/ 6 h 62"/>
                <a:gd name="T20" fmla="*/ 12 w 37"/>
                <a:gd name="T21" fmla="*/ 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" h="62">
                  <a:moveTo>
                    <a:pt x="12" y="2"/>
                  </a:moveTo>
                  <a:cubicBezTo>
                    <a:pt x="8" y="1"/>
                    <a:pt x="4" y="0"/>
                    <a:pt x="0" y="0"/>
                  </a:cubicBezTo>
                  <a:cubicBezTo>
                    <a:pt x="6" y="62"/>
                    <a:pt x="6" y="62"/>
                    <a:pt x="6" y="62"/>
                  </a:cubicBezTo>
                  <a:cubicBezTo>
                    <a:pt x="11" y="61"/>
                    <a:pt x="16" y="60"/>
                    <a:pt x="21" y="59"/>
                  </a:cubicBezTo>
                  <a:cubicBezTo>
                    <a:pt x="21" y="51"/>
                    <a:pt x="20" y="44"/>
                    <a:pt x="20" y="37"/>
                  </a:cubicBezTo>
                  <a:cubicBezTo>
                    <a:pt x="21" y="43"/>
                    <a:pt x="23" y="51"/>
                    <a:pt x="24" y="58"/>
                  </a:cubicBezTo>
                  <a:cubicBezTo>
                    <a:pt x="27" y="58"/>
                    <a:pt x="29" y="57"/>
                    <a:pt x="32" y="57"/>
                  </a:cubicBezTo>
                  <a:cubicBezTo>
                    <a:pt x="33" y="49"/>
                    <a:pt x="35" y="41"/>
                    <a:pt x="37" y="33"/>
                  </a:cubicBezTo>
                  <a:cubicBezTo>
                    <a:pt x="37" y="31"/>
                    <a:pt x="36" y="30"/>
                    <a:pt x="36" y="29"/>
                  </a:cubicBezTo>
                  <a:cubicBezTo>
                    <a:pt x="33" y="22"/>
                    <a:pt x="29" y="12"/>
                    <a:pt x="21" y="6"/>
                  </a:cubicBezTo>
                  <a:cubicBezTo>
                    <a:pt x="18" y="4"/>
                    <a:pt x="15" y="3"/>
                    <a:pt x="12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026" name="Freeform 96"/>
            <p:cNvSpPr>
              <a:spLocks/>
            </p:cNvSpPr>
            <p:nvPr/>
          </p:nvSpPr>
          <p:spPr bwMode="auto">
            <a:xfrm>
              <a:off x="639763" y="5622926"/>
              <a:ext cx="911225" cy="288925"/>
            </a:xfrm>
            <a:custGeom>
              <a:avLst/>
              <a:gdLst>
                <a:gd name="T0" fmla="*/ 149 w 297"/>
                <a:gd name="T1" fmla="*/ 94 h 94"/>
                <a:gd name="T2" fmla="*/ 297 w 297"/>
                <a:gd name="T3" fmla="*/ 47 h 94"/>
                <a:gd name="T4" fmla="*/ 297 w 297"/>
                <a:gd name="T5" fmla="*/ 47 h 94"/>
                <a:gd name="T6" fmla="*/ 295 w 297"/>
                <a:gd name="T7" fmla="*/ 39 h 94"/>
                <a:gd name="T8" fmla="*/ 149 w 297"/>
                <a:gd name="T9" fmla="*/ 0 h 94"/>
                <a:gd name="T10" fmla="*/ 2 w 297"/>
                <a:gd name="T11" fmla="*/ 39 h 94"/>
                <a:gd name="T12" fmla="*/ 0 w 297"/>
                <a:gd name="T13" fmla="*/ 47 h 94"/>
                <a:gd name="T14" fmla="*/ 149 w 297"/>
                <a:gd name="T15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7" h="94">
                  <a:moveTo>
                    <a:pt x="149" y="94"/>
                  </a:moveTo>
                  <a:cubicBezTo>
                    <a:pt x="231" y="94"/>
                    <a:pt x="297" y="73"/>
                    <a:pt x="297" y="47"/>
                  </a:cubicBezTo>
                  <a:cubicBezTo>
                    <a:pt x="297" y="47"/>
                    <a:pt x="297" y="47"/>
                    <a:pt x="297" y="47"/>
                  </a:cubicBezTo>
                  <a:cubicBezTo>
                    <a:pt x="297" y="44"/>
                    <a:pt x="296" y="42"/>
                    <a:pt x="295" y="39"/>
                  </a:cubicBezTo>
                  <a:cubicBezTo>
                    <a:pt x="282" y="17"/>
                    <a:pt x="221" y="0"/>
                    <a:pt x="149" y="0"/>
                  </a:cubicBezTo>
                  <a:cubicBezTo>
                    <a:pt x="76" y="0"/>
                    <a:pt x="15" y="17"/>
                    <a:pt x="2" y="39"/>
                  </a:cubicBezTo>
                  <a:cubicBezTo>
                    <a:pt x="1" y="42"/>
                    <a:pt x="0" y="44"/>
                    <a:pt x="0" y="47"/>
                  </a:cubicBezTo>
                  <a:cubicBezTo>
                    <a:pt x="0" y="73"/>
                    <a:pt x="66" y="94"/>
                    <a:pt x="149" y="9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027" name="Oval 97"/>
            <p:cNvSpPr>
              <a:spLocks noChangeArrowheads="1"/>
            </p:cNvSpPr>
            <p:nvPr/>
          </p:nvSpPr>
          <p:spPr bwMode="auto">
            <a:xfrm>
              <a:off x="685800" y="5275263"/>
              <a:ext cx="158750" cy="15716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</p:grpSp>
      <p:grpSp>
        <p:nvGrpSpPr>
          <p:cNvPr id="1174" name="Group 1173"/>
          <p:cNvGrpSpPr/>
          <p:nvPr/>
        </p:nvGrpSpPr>
        <p:grpSpPr>
          <a:xfrm>
            <a:off x="6479696" y="4841389"/>
            <a:ext cx="419762" cy="420422"/>
            <a:chOff x="13125450" y="9931401"/>
            <a:chExt cx="1009650" cy="1011238"/>
          </a:xfrm>
        </p:grpSpPr>
        <p:sp>
          <p:nvSpPr>
            <p:cNvPr id="1028" name="Freeform 98"/>
            <p:cNvSpPr>
              <a:spLocks noEditPoints="1"/>
            </p:cNvSpPr>
            <p:nvPr/>
          </p:nvSpPr>
          <p:spPr bwMode="auto">
            <a:xfrm>
              <a:off x="13125450" y="9931401"/>
              <a:ext cx="1009650" cy="1011238"/>
            </a:xfrm>
            <a:custGeom>
              <a:avLst/>
              <a:gdLst>
                <a:gd name="T0" fmla="*/ 164 w 329"/>
                <a:gd name="T1" fmla="*/ 329 h 329"/>
                <a:gd name="T2" fmla="*/ 247 w 329"/>
                <a:gd name="T3" fmla="*/ 307 h 329"/>
                <a:gd name="T4" fmla="*/ 307 w 329"/>
                <a:gd name="T5" fmla="*/ 247 h 329"/>
                <a:gd name="T6" fmla="*/ 329 w 329"/>
                <a:gd name="T7" fmla="*/ 164 h 329"/>
                <a:gd name="T8" fmla="*/ 307 w 329"/>
                <a:gd name="T9" fmla="*/ 82 h 329"/>
                <a:gd name="T10" fmla="*/ 247 w 329"/>
                <a:gd name="T11" fmla="*/ 22 h 329"/>
                <a:gd name="T12" fmla="*/ 164 w 329"/>
                <a:gd name="T13" fmla="*/ 0 h 329"/>
                <a:gd name="T14" fmla="*/ 82 w 329"/>
                <a:gd name="T15" fmla="*/ 22 h 329"/>
                <a:gd name="T16" fmla="*/ 22 w 329"/>
                <a:gd name="T17" fmla="*/ 82 h 329"/>
                <a:gd name="T18" fmla="*/ 0 w 329"/>
                <a:gd name="T19" fmla="*/ 164 h 329"/>
                <a:gd name="T20" fmla="*/ 22 w 329"/>
                <a:gd name="T21" fmla="*/ 247 h 329"/>
                <a:gd name="T22" fmla="*/ 82 w 329"/>
                <a:gd name="T23" fmla="*/ 307 h 329"/>
                <a:gd name="T24" fmla="*/ 164 w 329"/>
                <a:gd name="T25" fmla="*/ 329 h 329"/>
                <a:gd name="T26" fmla="*/ 48 w 329"/>
                <a:gd name="T27" fmla="*/ 164 h 329"/>
                <a:gd name="T28" fmla="*/ 63 w 329"/>
                <a:gd name="T29" fmla="*/ 106 h 329"/>
                <a:gd name="T30" fmla="*/ 106 w 329"/>
                <a:gd name="T31" fmla="*/ 64 h 329"/>
                <a:gd name="T32" fmla="*/ 164 w 329"/>
                <a:gd name="T33" fmla="*/ 48 h 329"/>
                <a:gd name="T34" fmla="*/ 223 w 329"/>
                <a:gd name="T35" fmla="*/ 64 h 329"/>
                <a:gd name="T36" fmla="*/ 265 w 329"/>
                <a:gd name="T37" fmla="*/ 106 h 329"/>
                <a:gd name="T38" fmla="*/ 281 w 329"/>
                <a:gd name="T39" fmla="*/ 164 h 329"/>
                <a:gd name="T40" fmla="*/ 265 w 329"/>
                <a:gd name="T41" fmla="*/ 223 h 329"/>
                <a:gd name="T42" fmla="*/ 223 w 329"/>
                <a:gd name="T43" fmla="*/ 265 h 329"/>
                <a:gd name="T44" fmla="*/ 164 w 329"/>
                <a:gd name="T45" fmla="*/ 281 h 329"/>
                <a:gd name="T46" fmla="*/ 106 w 329"/>
                <a:gd name="T47" fmla="*/ 265 h 329"/>
                <a:gd name="T48" fmla="*/ 63 w 329"/>
                <a:gd name="T49" fmla="*/ 223 h 329"/>
                <a:gd name="T50" fmla="*/ 48 w 329"/>
                <a:gd name="T51" fmla="*/ 164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9" h="329">
                  <a:moveTo>
                    <a:pt x="164" y="329"/>
                  </a:moveTo>
                  <a:cubicBezTo>
                    <a:pt x="194" y="329"/>
                    <a:pt x="221" y="322"/>
                    <a:pt x="247" y="307"/>
                  </a:cubicBezTo>
                  <a:cubicBezTo>
                    <a:pt x="272" y="292"/>
                    <a:pt x="292" y="272"/>
                    <a:pt x="307" y="247"/>
                  </a:cubicBezTo>
                  <a:cubicBezTo>
                    <a:pt x="321" y="222"/>
                    <a:pt x="329" y="194"/>
                    <a:pt x="329" y="164"/>
                  </a:cubicBezTo>
                  <a:cubicBezTo>
                    <a:pt x="329" y="135"/>
                    <a:pt x="321" y="107"/>
                    <a:pt x="307" y="82"/>
                  </a:cubicBezTo>
                  <a:cubicBezTo>
                    <a:pt x="292" y="57"/>
                    <a:pt x="272" y="37"/>
                    <a:pt x="247" y="22"/>
                  </a:cubicBezTo>
                  <a:cubicBezTo>
                    <a:pt x="221" y="7"/>
                    <a:pt x="194" y="0"/>
                    <a:pt x="164" y="0"/>
                  </a:cubicBezTo>
                  <a:cubicBezTo>
                    <a:pt x="134" y="0"/>
                    <a:pt x="107" y="7"/>
                    <a:pt x="82" y="22"/>
                  </a:cubicBezTo>
                  <a:cubicBezTo>
                    <a:pt x="56" y="37"/>
                    <a:pt x="36" y="57"/>
                    <a:pt x="22" y="82"/>
                  </a:cubicBezTo>
                  <a:cubicBezTo>
                    <a:pt x="7" y="107"/>
                    <a:pt x="0" y="135"/>
                    <a:pt x="0" y="164"/>
                  </a:cubicBezTo>
                  <a:cubicBezTo>
                    <a:pt x="0" y="194"/>
                    <a:pt x="7" y="222"/>
                    <a:pt x="22" y="247"/>
                  </a:cubicBezTo>
                  <a:cubicBezTo>
                    <a:pt x="36" y="272"/>
                    <a:pt x="56" y="292"/>
                    <a:pt x="82" y="307"/>
                  </a:cubicBezTo>
                  <a:cubicBezTo>
                    <a:pt x="107" y="322"/>
                    <a:pt x="134" y="329"/>
                    <a:pt x="164" y="329"/>
                  </a:cubicBezTo>
                  <a:close/>
                  <a:moveTo>
                    <a:pt x="48" y="164"/>
                  </a:moveTo>
                  <a:cubicBezTo>
                    <a:pt x="48" y="143"/>
                    <a:pt x="53" y="124"/>
                    <a:pt x="63" y="106"/>
                  </a:cubicBezTo>
                  <a:cubicBezTo>
                    <a:pt x="74" y="88"/>
                    <a:pt x="88" y="74"/>
                    <a:pt x="106" y="64"/>
                  </a:cubicBezTo>
                  <a:cubicBezTo>
                    <a:pt x="124" y="53"/>
                    <a:pt x="143" y="48"/>
                    <a:pt x="164" y="48"/>
                  </a:cubicBezTo>
                  <a:cubicBezTo>
                    <a:pt x="185" y="48"/>
                    <a:pt x="205" y="53"/>
                    <a:pt x="223" y="64"/>
                  </a:cubicBezTo>
                  <a:cubicBezTo>
                    <a:pt x="240" y="74"/>
                    <a:pt x="255" y="88"/>
                    <a:pt x="265" y="106"/>
                  </a:cubicBezTo>
                  <a:cubicBezTo>
                    <a:pt x="275" y="124"/>
                    <a:pt x="281" y="143"/>
                    <a:pt x="281" y="164"/>
                  </a:cubicBezTo>
                  <a:cubicBezTo>
                    <a:pt x="281" y="186"/>
                    <a:pt x="275" y="205"/>
                    <a:pt x="265" y="223"/>
                  </a:cubicBezTo>
                  <a:cubicBezTo>
                    <a:pt x="255" y="241"/>
                    <a:pt x="240" y="255"/>
                    <a:pt x="223" y="265"/>
                  </a:cubicBezTo>
                  <a:cubicBezTo>
                    <a:pt x="205" y="276"/>
                    <a:pt x="185" y="281"/>
                    <a:pt x="164" y="281"/>
                  </a:cubicBezTo>
                  <a:cubicBezTo>
                    <a:pt x="143" y="281"/>
                    <a:pt x="124" y="276"/>
                    <a:pt x="106" y="265"/>
                  </a:cubicBezTo>
                  <a:cubicBezTo>
                    <a:pt x="88" y="255"/>
                    <a:pt x="74" y="241"/>
                    <a:pt x="63" y="223"/>
                  </a:cubicBezTo>
                  <a:cubicBezTo>
                    <a:pt x="53" y="205"/>
                    <a:pt x="48" y="186"/>
                    <a:pt x="48" y="16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029" name="Freeform 99"/>
            <p:cNvSpPr>
              <a:spLocks/>
            </p:cNvSpPr>
            <p:nvPr/>
          </p:nvSpPr>
          <p:spPr bwMode="auto">
            <a:xfrm>
              <a:off x="13352463" y="10240963"/>
              <a:ext cx="552450" cy="430213"/>
            </a:xfrm>
            <a:custGeom>
              <a:avLst/>
              <a:gdLst>
                <a:gd name="T0" fmla="*/ 76 w 180"/>
                <a:gd name="T1" fmla="*/ 140 h 140"/>
                <a:gd name="T2" fmla="*/ 86 w 180"/>
                <a:gd name="T3" fmla="*/ 136 h 140"/>
                <a:gd name="T4" fmla="*/ 176 w 180"/>
                <a:gd name="T5" fmla="*/ 46 h 140"/>
                <a:gd name="T6" fmla="*/ 180 w 180"/>
                <a:gd name="T7" fmla="*/ 36 h 140"/>
                <a:gd name="T8" fmla="*/ 176 w 180"/>
                <a:gd name="T9" fmla="*/ 26 h 140"/>
                <a:gd name="T10" fmla="*/ 155 w 180"/>
                <a:gd name="T11" fmla="*/ 5 h 140"/>
                <a:gd name="T12" fmla="*/ 145 w 180"/>
                <a:gd name="T13" fmla="*/ 0 h 140"/>
                <a:gd name="T14" fmla="*/ 135 w 180"/>
                <a:gd name="T15" fmla="*/ 5 h 140"/>
                <a:gd name="T16" fmla="*/ 76 w 180"/>
                <a:gd name="T17" fmla="*/ 63 h 140"/>
                <a:gd name="T18" fmla="*/ 45 w 180"/>
                <a:gd name="T19" fmla="*/ 32 h 140"/>
                <a:gd name="T20" fmla="*/ 35 w 180"/>
                <a:gd name="T21" fmla="*/ 28 h 140"/>
                <a:gd name="T22" fmla="*/ 26 w 180"/>
                <a:gd name="T23" fmla="*/ 32 h 140"/>
                <a:gd name="T24" fmla="*/ 4 w 180"/>
                <a:gd name="T25" fmla="*/ 54 h 140"/>
                <a:gd name="T26" fmla="*/ 0 w 180"/>
                <a:gd name="T27" fmla="*/ 63 h 140"/>
                <a:gd name="T28" fmla="*/ 4 w 180"/>
                <a:gd name="T29" fmla="*/ 73 h 140"/>
                <a:gd name="T30" fmla="*/ 67 w 180"/>
                <a:gd name="T31" fmla="*/ 136 h 140"/>
                <a:gd name="T32" fmla="*/ 76 w 180"/>
                <a:gd name="T33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0" h="140">
                  <a:moveTo>
                    <a:pt x="76" y="140"/>
                  </a:moveTo>
                  <a:cubicBezTo>
                    <a:pt x="80" y="140"/>
                    <a:pt x="83" y="139"/>
                    <a:pt x="86" y="136"/>
                  </a:cubicBezTo>
                  <a:cubicBezTo>
                    <a:pt x="176" y="46"/>
                    <a:pt x="176" y="46"/>
                    <a:pt x="176" y="46"/>
                  </a:cubicBezTo>
                  <a:cubicBezTo>
                    <a:pt x="179" y="43"/>
                    <a:pt x="180" y="40"/>
                    <a:pt x="180" y="36"/>
                  </a:cubicBezTo>
                  <a:cubicBezTo>
                    <a:pt x="180" y="32"/>
                    <a:pt x="179" y="29"/>
                    <a:pt x="176" y="2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52" y="2"/>
                    <a:pt x="149" y="0"/>
                    <a:pt x="145" y="0"/>
                  </a:cubicBezTo>
                  <a:cubicBezTo>
                    <a:pt x="141" y="0"/>
                    <a:pt x="138" y="2"/>
                    <a:pt x="135" y="5"/>
                  </a:cubicBezTo>
                  <a:cubicBezTo>
                    <a:pt x="76" y="63"/>
                    <a:pt x="76" y="63"/>
                    <a:pt x="76" y="63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2" y="29"/>
                    <a:pt x="39" y="28"/>
                    <a:pt x="35" y="28"/>
                  </a:cubicBezTo>
                  <a:cubicBezTo>
                    <a:pt x="32" y="28"/>
                    <a:pt x="28" y="29"/>
                    <a:pt x="26" y="32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" y="57"/>
                    <a:pt x="0" y="60"/>
                    <a:pt x="0" y="63"/>
                  </a:cubicBezTo>
                  <a:cubicBezTo>
                    <a:pt x="0" y="67"/>
                    <a:pt x="1" y="70"/>
                    <a:pt x="4" y="73"/>
                  </a:cubicBezTo>
                  <a:cubicBezTo>
                    <a:pt x="67" y="136"/>
                    <a:pt x="67" y="136"/>
                    <a:pt x="67" y="136"/>
                  </a:cubicBezTo>
                  <a:cubicBezTo>
                    <a:pt x="69" y="139"/>
                    <a:pt x="73" y="140"/>
                    <a:pt x="76" y="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</p:grpSp>
      <p:grpSp>
        <p:nvGrpSpPr>
          <p:cNvPr id="1170" name="Group 1169"/>
          <p:cNvGrpSpPr/>
          <p:nvPr/>
        </p:nvGrpSpPr>
        <p:grpSpPr>
          <a:xfrm>
            <a:off x="1944711" y="4853898"/>
            <a:ext cx="394682" cy="394682"/>
            <a:chOff x="3133725" y="9961563"/>
            <a:chExt cx="949325" cy="949326"/>
          </a:xfrm>
        </p:grpSpPr>
        <p:sp>
          <p:nvSpPr>
            <p:cNvPr id="1030" name="Freeform 100"/>
            <p:cNvSpPr>
              <a:spLocks noEditPoints="1"/>
            </p:cNvSpPr>
            <p:nvPr/>
          </p:nvSpPr>
          <p:spPr bwMode="auto">
            <a:xfrm>
              <a:off x="3413125" y="10525126"/>
              <a:ext cx="180975" cy="385763"/>
            </a:xfrm>
            <a:custGeom>
              <a:avLst/>
              <a:gdLst>
                <a:gd name="T0" fmla="*/ 16 w 59"/>
                <a:gd name="T1" fmla="*/ 104 h 126"/>
                <a:gd name="T2" fmla="*/ 37 w 59"/>
                <a:gd name="T3" fmla="*/ 126 h 126"/>
                <a:gd name="T4" fmla="*/ 59 w 59"/>
                <a:gd name="T5" fmla="*/ 104 h 126"/>
                <a:gd name="T6" fmla="*/ 42 w 59"/>
                <a:gd name="T7" fmla="*/ 84 h 126"/>
                <a:gd name="T8" fmla="*/ 42 w 59"/>
                <a:gd name="T9" fmla="*/ 5 h 126"/>
                <a:gd name="T10" fmla="*/ 37 w 59"/>
                <a:gd name="T11" fmla="*/ 0 h 126"/>
                <a:gd name="T12" fmla="*/ 4 w 59"/>
                <a:gd name="T13" fmla="*/ 0 h 126"/>
                <a:gd name="T14" fmla="*/ 0 w 59"/>
                <a:gd name="T15" fmla="*/ 5 h 126"/>
                <a:gd name="T16" fmla="*/ 4 w 59"/>
                <a:gd name="T17" fmla="*/ 10 h 126"/>
                <a:gd name="T18" fmla="*/ 32 w 59"/>
                <a:gd name="T19" fmla="*/ 10 h 126"/>
                <a:gd name="T20" fmla="*/ 32 w 59"/>
                <a:gd name="T21" fmla="*/ 84 h 126"/>
                <a:gd name="T22" fmla="*/ 16 w 59"/>
                <a:gd name="T23" fmla="*/ 104 h 126"/>
                <a:gd name="T24" fmla="*/ 37 w 59"/>
                <a:gd name="T25" fmla="*/ 93 h 126"/>
                <a:gd name="T26" fmla="*/ 49 w 59"/>
                <a:gd name="T27" fmla="*/ 104 h 126"/>
                <a:gd name="T28" fmla="*/ 37 w 59"/>
                <a:gd name="T29" fmla="*/ 116 h 126"/>
                <a:gd name="T30" fmla="*/ 26 w 59"/>
                <a:gd name="T31" fmla="*/ 104 h 126"/>
                <a:gd name="T32" fmla="*/ 37 w 59"/>
                <a:gd name="T33" fmla="*/ 93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" h="126">
                  <a:moveTo>
                    <a:pt x="16" y="104"/>
                  </a:moveTo>
                  <a:cubicBezTo>
                    <a:pt x="16" y="116"/>
                    <a:pt x="26" y="126"/>
                    <a:pt x="37" y="126"/>
                  </a:cubicBezTo>
                  <a:cubicBezTo>
                    <a:pt x="49" y="126"/>
                    <a:pt x="59" y="116"/>
                    <a:pt x="59" y="104"/>
                  </a:cubicBezTo>
                  <a:cubicBezTo>
                    <a:pt x="59" y="94"/>
                    <a:pt x="52" y="86"/>
                    <a:pt x="42" y="84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2" y="2"/>
                    <a:pt x="40" y="0"/>
                    <a:pt x="3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2" y="10"/>
                    <a:pt x="4" y="10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84"/>
                    <a:pt x="32" y="84"/>
                    <a:pt x="32" y="84"/>
                  </a:cubicBezTo>
                  <a:cubicBezTo>
                    <a:pt x="23" y="86"/>
                    <a:pt x="16" y="94"/>
                    <a:pt x="16" y="104"/>
                  </a:cubicBezTo>
                  <a:close/>
                  <a:moveTo>
                    <a:pt x="37" y="93"/>
                  </a:moveTo>
                  <a:cubicBezTo>
                    <a:pt x="44" y="93"/>
                    <a:pt x="49" y="98"/>
                    <a:pt x="49" y="104"/>
                  </a:cubicBezTo>
                  <a:cubicBezTo>
                    <a:pt x="49" y="111"/>
                    <a:pt x="44" y="116"/>
                    <a:pt x="37" y="116"/>
                  </a:cubicBezTo>
                  <a:cubicBezTo>
                    <a:pt x="31" y="116"/>
                    <a:pt x="26" y="111"/>
                    <a:pt x="26" y="104"/>
                  </a:cubicBezTo>
                  <a:cubicBezTo>
                    <a:pt x="26" y="98"/>
                    <a:pt x="31" y="93"/>
                    <a:pt x="37" y="9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031" name="Freeform 101"/>
            <p:cNvSpPr>
              <a:spLocks noEditPoints="1"/>
            </p:cNvSpPr>
            <p:nvPr/>
          </p:nvSpPr>
          <p:spPr bwMode="auto">
            <a:xfrm>
              <a:off x="3573463" y="10525126"/>
              <a:ext cx="180975" cy="385763"/>
            </a:xfrm>
            <a:custGeom>
              <a:avLst/>
              <a:gdLst>
                <a:gd name="T0" fmla="*/ 16 w 59"/>
                <a:gd name="T1" fmla="*/ 104 h 126"/>
                <a:gd name="T2" fmla="*/ 38 w 59"/>
                <a:gd name="T3" fmla="*/ 126 h 126"/>
                <a:gd name="T4" fmla="*/ 59 w 59"/>
                <a:gd name="T5" fmla="*/ 104 h 126"/>
                <a:gd name="T6" fmla="*/ 43 w 59"/>
                <a:gd name="T7" fmla="*/ 84 h 126"/>
                <a:gd name="T8" fmla="*/ 43 w 59"/>
                <a:gd name="T9" fmla="*/ 5 h 126"/>
                <a:gd name="T10" fmla="*/ 38 w 59"/>
                <a:gd name="T11" fmla="*/ 0 h 126"/>
                <a:gd name="T12" fmla="*/ 5 w 59"/>
                <a:gd name="T13" fmla="*/ 0 h 126"/>
                <a:gd name="T14" fmla="*/ 0 w 59"/>
                <a:gd name="T15" fmla="*/ 5 h 126"/>
                <a:gd name="T16" fmla="*/ 5 w 59"/>
                <a:gd name="T17" fmla="*/ 10 h 126"/>
                <a:gd name="T18" fmla="*/ 33 w 59"/>
                <a:gd name="T19" fmla="*/ 10 h 126"/>
                <a:gd name="T20" fmla="*/ 33 w 59"/>
                <a:gd name="T21" fmla="*/ 84 h 126"/>
                <a:gd name="T22" fmla="*/ 16 w 59"/>
                <a:gd name="T23" fmla="*/ 104 h 126"/>
                <a:gd name="T24" fmla="*/ 38 w 59"/>
                <a:gd name="T25" fmla="*/ 93 h 126"/>
                <a:gd name="T26" fmla="*/ 49 w 59"/>
                <a:gd name="T27" fmla="*/ 104 h 126"/>
                <a:gd name="T28" fmla="*/ 38 w 59"/>
                <a:gd name="T29" fmla="*/ 116 h 126"/>
                <a:gd name="T30" fmla="*/ 26 w 59"/>
                <a:gd name="T31" fmla="*/ 104 h 126"/>
                <a:gd name="T32" fmla="*/ 38 w 59"/>
                <a:gd name="T33" fmla="*/ 93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" h="126">
                  <a:moveTo>
                    <a:pt x="16" y="104"/>
                  </a:moveTo>
                  <a:cubicBezTo>
                    <a:pt x="16" y="116"/>
                    <a:pt x="26" y="126"/>
                    <a:pt x="38" y="126"/>
                  </a:cubicBezTo>
                  <a:cubicBezTo>
                    <a:pt x="50" y="126"/>
                    <a:pt x="59" y="116"/>
                    <a:pt x="59" y="104"/>
                  </a:cubicBezTo>
                  <a:cubicBezTo>
                    <a:pt x="59" y="94"/>
                    <a:pt x="52" y="86"/>
                    <a:pt x="43" y="84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3" y="2"/>
                    <a:pt x="41" y="0"/>
                    <a:pt x="38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2" y="10"/>
                    <a:pt x="5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24" y="86"/>
                    <a:pt x="16" y="94"/>
                    <a:pt x="16" y="104"/>
                  </a:cubicBezTo>
                  <a:close/>
                  <a:moveTo>
                    <a:pt x="38" y="93"/>
                  </a:moveTo>
                  <a:cubicBezTo>
                    <a:pt x="44" y="93"/>
                    <a:pt x="49" y="98"/>
                    <a:pt x="49" y="104"/>
                  </a:cubicBezTo>
                  <a:cubicBezTo>
                    <a:pt x="49" y="111"/>
                    <a:pt x="44" y="116"/>
                    <a:pt x="38" y="116"/>
                  </a:cubicBezTo>
                  <a:cubicBezTo>
                    <a:pt x="32" y="116"/>
                    <a:pt x="26" y="111"/>
                    <a:pt x="26" y="104"/>
                  </a:cubicBezTo>
                  <a:cubicBezTo>
                    <a:pt x="26" y="98"/>
                    <a:pt x="32" y="93"/>
                    <a:pt x="38" y="9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032" name="Freeform 102"/>
            <p:cNvSpPr>
              <a:spLocks noEditPoints="1"/>
            </p:cNvSpPr>
            <p:nvPr/>
          </p:nvSpPr>
          <p:spPr bwMode="auto">
            <a:xfrm>
              <a:off x="3735388" y="10525126"/>
              <a:ext cx="292100" cy="285750"/>
            </a:xfrm>
            <a:custGeom>
              <a:avLst/>
              <a:gdLst>
                <a:gd name="T0" fmla="*/ 37 w 95"/>
                <a:gd name="T1" fmla="*/ 77 h 93"/>
                <a:gd name="T2" fmla="*/ 53 w 95"/>
                <a:gd name="T3" fmla="*/ 77 h 93"/>
                <a:gd name="T4" fmla="*/ 74 w 95"/>
                <a:gd name="T5" fmla="*/ 93 h 93"/>
                <a:gd name="T6" fmla="*/ 95 w 95"/>
                <a:gd name="T7" fmla="*/ 72 h 93"/>
                <a:gd name="T8" fmla="*/ 74 w 95"/>
                <a:gd name="T9" fmla="*/ 50 h 93"/>
                <a:gd name="T10" fmla="*/ 53 w 95"/>
                <a:gd name="T11" fmla="*/ 67 h 93"/>
                <a:gd name="T12" fmla="*/ 42 w 95"/>
                <a:gd name="T13" fmla="*/ 67 h 93"/>
                <a:gd name="T14" fmla="*/ 42 w 95"/>
                <a:gd name="T15" fmla="*/ 5 h 93"/>
                <a:gd name="T16" fmla="*/ 37 w 95"/>
                <a:gd name="T17" fmla="*/ 0 h 93"/>
                <a:gd name="T18" fmla="*/ 5 w 95"/>
                <a:gd name="T19" fmla="*/ 0 h 93"/>
                <a:gd name="T20" fmla="*/ 0 w 95"/>
                <a:gd name="T21" fmla="*/ 5 h 93"/>
                <a:gd name="T22" fmla="*/ 5 w 95"/>
                <a:gd name="T23" fmla="*/ 10 h 93"/>
                <a:gd name="T24" fmla="*/ 32 w 95"/>
                <a:gd name="T25" fmla="*/ 10 h 93"/>
                <a:gd name="T26" fmla="*/ 32 w 95"/>
                <a:gd name="T27" fmla="*/ 72 h 93"/>
                <a:gd name="T28" fmla="*/ 37 w 95"/>
                <a:gd name="T29" fmla="*/ 77 h 93"/>
                <a:gd name="T30" fmla="*/ 74 w 95"/>
                <a:gd name="T31" fmla="*/ 60 h 93"/>
                <a:gd name="T32" fmla="*/ 85 w 95"/>
                <a:gd name="T33" fmla="*/ 72 h 93"/>
                <a:gd name="T34" fmla="*/ 74 w 95"/>
                <a:gd name="T35" fmla="*/ 83 h 93"/>
                <a:gd name="T36" fmla="*/ 62 w 95"/>
                <a:gd name="T37" fmla="*/ 72 h 93"/>
                <a:gd name="T38" fmla="*/ 74 w 95"/>
                <a:gd name="T39" fmla="*/ 6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5" h="93">
                  <a:moveTo>
                    <a:pt x="37" y="77"/>
                  </a:moveTo>
                  <a:cubicBezTo>
                    <a:pt x="53" y="77"/>
                    <a:pt x="53" y="77"/>
                    <a:pt x="53" y="77"/>
                  </a:cubicBezTo>
                  <a:cubicBezTo>
                    <a:pt x="55" y="86"/>
                    <a:pt x="63" y="93"/>
                    <a:pt x="74" y="93"/>
                  </a:cubicBezTo>
                  <a:cubicBezTo>
                    <a:pt x="85" y="93"/>
                    <a:pt x="95" y="83"/>
                    <a:pt x="95" y="72"/>
                  </a:cubicBezTo>
                  <a:cubicBezTo>
                    <a:pt x="95" y="60"/>
                    <a:pt x="85" y="50"/>
                    <a:pt x="74" y="50"/>
                  </a:cubicBezTo>
                  <a:cubicBezTo>
                    <a:pt x="63" y="50"/>
                    <a:pt x="55" y="57"/>
                    <a:pt x="53" y="67"/>
                  </a:cubicBezTo>
                  <a:cubicBezTo>
                    <a:pt x="42" y="67"/>
                    <a:pt x="42" y="67"/>
                    <a:pt x="42" y="67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2" y="2"/>
                    <a:pt x="40" y="0"/>
                    <a:pt x="37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2" y="10"/>
                    <a:pt x="5" y="10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32" y="74"/>
                    <a:pt x="35" y="77"/>
                    <a:pt x="37" y="77"/>
                  </a:cubicBezTo>
                  <a:close/>
                  <a:moveTo>
                    <a:pt x="74" y="60"/>
                  </a:moveTo>
                  <a:cubicBezTo>
                    <a:pt x="80" y="60"/>
                    <a:pt x="85" y="65"/>
                    <a:pt x="85" y="72"/>
                  </a:cubicBezTo>
                  <a:cubicBezTo>
                    <a:pt x="85" y="78"/>
                    <a:pt x="80" y="83"/>
                    <a:pt x="74" y="83"/>
                  </a:cubicBezTo>
                  <a:cubicBezTo>
                    <a:pt x="67" y="83"/>
                    <a:pt x="62" y="78"/>
                    <a:pt x="62" y="72"/>
                  </a:cubicBezTo>
                  <a:cubicBezTo>
                    <a:pt x="62" y="65"/>
                    <a:pt x="67" y="60"/>
                    <a:pt x="74" y="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033" name="Freeform 103"/>
            <p:cNvSpPr>
              <a:spLocks noEditPoints="1"/>
            </p:cNvSpPr>
            <p:nvPr/>
          </p:nvSpPr>
          <p:spPr bwMode="auto">
            <a:xfrm>
              <a:off x="3133725" y="9961563"/>
              <a:ext cx="949325" cy="849313"/>
            </a:xfrm>
            <a:custGeom>
              <a:avLst/>
              <a:gdLst>
                <a:gd name="T0" fmla="*/ 60 w 309"/>
                <a:gd name="T1" fmla="*/ 260 h 276"/>
                <a:gd name="T2" fmla="*/ 76 w 309"/>
                <a:gd name="T3" fmla="*/ 260 h 276"/>
                <a:gd name="T4" fmla="*/ 81 w 309"/>
                <a:gd name="T5" fmla="*/ 255 h 276"/>
                <a:gd name="T6" fmla="*/ 81 w 309"/>
                <a:gd name="T7" fmla="*/ 188 h 276"/>
                <a:gd name="T8" fmla="*/ 76 w 309"/>
                <a:gd name="T9" fmla="*/ 183 h 276"/>
                <a:gd name="T10" fmla="*/ 59 w 309"/>
                <a:gd name="T11" fmla="*/ 183 h 276"/>
                <a:gd name="T12" fmla="*/ 10 w 309"/>
                <a:gd name="T13" fmla="*/ 133 h 276"/>
                <a:gd name="T14" fmla="*/ 50 w 309"/>
                <a:gd name="T15" fmla="*/ 85 h 276"/>
                <a:gd name="T16" fmla="*/ 54 w 309"/>
                <a:gd name="T17" fmla="*/ 81 h 276"/>
                <a:gd name="T18" fmla="*/ 86 w 309"/>
                <a:gd name="T19" fmla="*/ 52 h 276"/>
                <a:gd name="T20" fmla="*/ 99 w 309"/>
                <a:gd name="T21" fmla="*/ 55 h 276"/>
                <a:gd name="T22" fmla="*/ 105 w 309"/>
                <a:gd name="T23" fmla="*/ 53 h 276"/>
                <a:gd name="T24" fmla="*/ 178 w 309"/>
                <a:gd name="T25" fmla="*/ 10 h 276"/>
                <a:gd name="T26" fmla="*/ 262 w 309"/>
                <a:gd name="T27" fmla="*/ 93 h 276"/>
                <a:gd name="T28" fmla="*/ 266 w 309"/>
                <a:gd name="T29" fmla="*/ 97 h 276"/>
                <a:gd name="T30" fmla="*/ 299 w 309"/>
                <a:gd name="T31" fmla="*/ 139 h 276"/>
                <a:gd name="T32" fmla="*/ 256 w 309"/>
                <a:gd name="T33" fmla="*/ 183 h 276"/>
                <a:gd name="T34" fmla="*/ 253 w 309"/>
                <a:gd name="T35" fmla="*/ 183 h 276"/>
                <a:gd name="T36" fmla="*/ 248 w 309"/>
                <a:gd name="T37" fmla="*/ 188 h 276"/>
                <a:gd name="T38" fmla="*/ 253 w 309"/>
                <a:gd name="T39" fmla="*/ 193 h 276"/>
                <a:gd name="T40" fmla="*/ 256 w 309"/>
                <a:gd name="T41" fmla="*/ 193 h 276"/>
                <a:gd name="T42" fmla="*/ 309 w 309"/>
                <a:gd name="T43" fmla="*/ 139 h 276"/>
                <a:gd name="T44" fmla="*/ 297 w 309"/>
                <a:gd name="T45" fmla="*/ 106 h 276"/>
                <a:gd name="T46" fmla="*/ 272 w 309"/>
                <a:gd name="T47" fmla="*/ 89 h 276"/>
                <a:gd name="T48" fmla="*/ 244 w 309"/>
                <a:gd name="T49" fmla="*/ 27 h 276"/>
                <a:gd name="T50" fmla="*/ 178 w 309"/>
                <a:gd name="T51" fmla="*/ 0 h 276"/>
                <a:gd name="T52" fmla="*/ 99 w 309"/>
                <a:gd name="T53" fmla="*/ 45 h 276"/>
                <a:gd name="T54" fmla="*/ 86 w 309"/>
                <a:gd name="T55" fmla="*/ 43 h 276"/>
                <a:gd name="T56" fmla="*/ 44 w 309"/>
                <a:gd name="T57" fmla="*/ 76 h 276"/>
                <a:gd name="T58" fmla="*/ 0 w 309"/>
                <a:gd name="T59" fmla="*/ 133 h 276"/>
                <a:gd name="T60" fmla="*/ 59 w 309"/>
                <a:gd name="T61" fmla="*/ 193 h 276"/>
                <a:gd name="T62" fmla="*/ 71 w 309"/>
                <a:gd name="T63" fmla="*/ 193 h 276"/>
                <a:gd name="T64" fmla="*/ 71 w 309"/>
                <a:gd name="T65" fmla="*/ 250 h 276"/>
                <a:gd name="T66" fmla="*/ 60 w 309"/>
                <a:gd name="T67" fmla="*/ 250 h 276"/>
                <a:gd name="T68" fmla="*/ 40 w 309"/>
                <a:gd name="T69" fmla="*/ 233 h 276"/>
                <a:gd name="T70" fmla="*/ 18 w 309"/>
                <a:gd name="T71" fmla="*/ 255 h 276"/>
                <a:gd name="T72" fmla="*/ 40 w 309"/>
                <a:gd name="T73" fmla="*/ 276 h 276"/>
                <a:gd name="T74" fmla="*/ 60 w 309"/>
                <a:gd name="T75" fmla="*/ 260 h 276"/>
                <a:gd name="T76" fmla="*/ 40 w 309"/>
                <a:gd name="T77" fmla="*/ 266 h 276"/>
                <a:gd name="T78" fmla="*/ 28 w 309"/>
                <a:gd name="T79" fmla="*/ 255 h 276"/>
                <a:gd name="T80" fmla="*/ 40 w 309"/>
                <a:gd name="T81" fmla="*/ 243 h 276"/>
                <a:gd name="T82" fmla="*/ 51 w 309"/>
                <a:gd name="T83" fmla="*/ 255 h 276"/>
                <a:gd name="T84" fmla="*/ 40 w 309"/>
                <a:gd name="T85" fmla="*/ 26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9" h="276">
                  <a:moveTo>
                    <a:pt x="60" y="260"/>
                  </a:moveTo>
                  <a:cubicBezTo>
                    <a:pt x="76" y="260"/>
                    <a:pt x="76" y="260"/>
                    <a:pt x="76" y="260"/>
                  </a:cubicBezTo>
                  <a:cubicBezTo>
                    <a:pt x="78" y="260"/>
                    <a:pt x="81" y="257"/>
                    <a:pt x="81" y="255"/>
                  </a:cubicBezTo>
                  <a:cubicBezTo>
                    <a:pt x="81" y="188"/>
                    <a:pt x="81" y="188"/>
                    <a:pt x="81" y="188"/>
                  </a:cubicBezTo>
                  <a:cubicBezTo>
                    <a:pt x="81" y="185"/>
                    <a:pt x="78" y="183"/>
                    <a:pt x="76" y="183"/>
                  </a:cubicBezTo>
                  <a:cubicBezTo>
                    <a:pt x="59" y="183"/>
                    <a:pt x="59" y="183"/>
                    <a:pt x="59" y="183"/>
                  </a:cubicBezTo>
                  <a:cubicBezTo>
                    <a:pt x="32" y="183"/>
                    <a:pt x="10" y="161"/>
                    <a:pt x="10" y="133"/>
                  </a:cubicBezTo>
                  <a:cubicBezTo>
                    <a:pt x="10" y="110"/>
                    <a:pt x="27" y="90"/>
                    <a:pt x="50" y="85"/>
                  </a:cubicBezTo>
                  <a:cubicBezTo>
                    <a:pt x="52" y="85"/>
                    <a:pt x="53" y="83"/>
                    <a:pt x="54" y="81"/>
                  </a:cubicBezTo>
                  <a:cubicBezTo>
                    <a:pt x="56" y="65"/>
                    <a:pt x="70" y="52"/>
                    <a:pt x="86" y="52"/>
                  </a:cubicBezTo>
                  <a:cubicBezTo>
                    <a:pt x="91" y="52"/>
                    <a:pt x="95" y="53"/>
                    <a:pt x="99" y="55"/>
                  </a:cubicBezTo>
                  <a:cubicBezTo>
                    <a:pt x="101" y="56"/>
                    <a:pt x="104" y="55"/>
                    <a:pt x="105" y="53"/>
                  </a:cubicBezTo>
                  <a:cubicBezTo>
                    <a:pt x="120" y="26"/>
                    <a:pt x="148" y="10"/>
                    <a:pt x="178" y="10"/>
                  </a:cubicBezTo>
                  <a:cubicBezTo>
                    <a:pt x="224" y="10"/>
                    <a:pt x="261" y="47"/>
                    <a:pt x="262" y="93"/>
                  </a:cubicBezTo>
                  <a:cubicBezTo>
                    <a:pt x="262" y="95"/>
                    <a:pt x="263" y="97"/>
                    <a:pt x="266" y="97"/>
                  </a:cubicBezTo>
                  <a:cubicBezTo>
                    <a:pt x="285" y="102"/>
                    <a:pt x="299" y="119"/>
                    <a:pt x="299" y="139"/>
                  </a:cubicBezTo>
                  <a:cubicBezTo>
                    <a:pt x="299" y="163"/>
                    <a:pt x="280" y="183"/>
                    <a:pt x="256" y="183"/>
                  </a:cubicBezTo>
                  <a:cubicBezTo>
                    <a:pt x="253" y="183"/>
                    <a:pt x="253" y="183"/>
                    <a:pt x="253" y="183"/>
                  </a:cubicBezTo>
                  <a:cubicBezTo>
                    <a:pt x="250" y="183"/>
                    <a:pt x="248" y="185"/>
                    <a:pt x="248" y="188"/>
                  </a:cubicBezTo>
                  <a:cubicBezTo>
                    <a:pt x="248" y="190"/>
                    <a:pt x="250" y="193"/>
                    <a:pt x="253" y="193"/>
                  </a:cubicBezTo>
                  <a:cubicBezTo>
                    <a:pt x="256" y="193"/>
                    <a:pt x="256" y="193"/>
                    <a:pt x="256" y="193"/>
                  </a:cubicBezTo>
                  <a:cubicBezTo>
                    <a:pt x="285" y="193"/>
                    <a:pt x="309" y="169"/>
                    <a:pt x="309" y="139"/>
                  </a:cubicBezTo>
                  <a:cubicBezTo>
                    <a:pt x="309" y="127"/>
                    <a:pt x="305" y="116"/>
                    <a:pt x="297" y="106"/>
                  </a:cubicBezTo>
                  <a:cubicBezTo>
                    <a:pt x="291" y="98"/>
                    <a:pt x="282" y="92"/>
                    <a:pt x="272" y="89"/>
                  </a:cubicBezTo>
                  <a:cubicBezTo>
                    <a:pt x="270" y="65"/>
                    <a:pt x="261" y="44"/>
                    <a:pt x="244" y="27"/>
                  </a:cubicBezTo>
                  <a:cubicBezTo>
                    <a:pt x="226" y="10"/>
                    <a:pt x="203" y="0"/>
                    <a:pt x="178" y="0"/>
                  </a:cubicBezTo>
                  <a:cubicBezTo>
                    <a:pt x="146" y="0"/>
                    <a:pt x="116" y="17"/>
                    <a:pt x="99" y="45"/>
                  </a:cubicBezTo>
                  <a:cubicBezTo>
                    <a:pt x="95" y="43"/>
                    <a:pt x="90" y="43"/>
                    <a:pt x="86" y="43"/>
                  </a:cubicBezTo>
                  <a:cubicBezTo>
                    <a:pt x="66" y="43"/>
                    <a:pt x="49" y="57"/>
                    <a:pt x="44" y="76"/>
                  </a:cubicBezTo>
                  <a:cubicBezTo>
                    <a:pt x="19" y="83"/>
                    <a:pt x="0" y="106"/>
                    <a:pt x="0" y="133"/>
                  </a:cubicBezTo>
                  <a:cubicBezTo>
                    <a:pt x="0" y="166"/>
                    <a:pt x="27" y="193"/>
                    <a:pt x="59" y="193"/>
                  </a:cubicBezTo>
                  <a:cubicBezTo>
                    <a:pt x="71" y="193"/>
                    <a:pt x="71" y="193"/>
                    <a:pt x="71" y="193"/>
                  </a:cubicBezTo>
                  <a:cubicBezTo>
                    <a:pt x="71" y="250"/>
                    <a:pt x="71" y="250"/>
                    <a:pt x="71" y="250"/>
                  </a:cubicBezTo>
                  <a:cubicBezTo>
                    <a:pt x="60" y="250"/>
                    <a:pt x="60" y="250"/>
                    <a:pt x="60" y="250"/>
                  </a:cubicBezTo>
                  <a:cubicBezTo>
                    <a:pt x="58" y="240"/>
                    <a:pt x="50" y="233"/>
                    <a:pt x="40" y="233"/>
                  </a:cubicBezTo>
                  <a:cubicBezTo>
                    <a:pt x="28" y="233"/>
                    <a:pt x="18" y="243"/>
                    <a:pt x="18" y="255"/>
                  </a:cubicBezTo>
                  <a:cubicBezTo>
                    <a:pt x="18" y="266"/>
                    <a:pt x="28" y="276"/>
                    <a:pt x="40" y="276"/>
                  </a:cubicBezTo>
                  <a:cubicBezTo>
                    <a:pt x="50" y="276"/>
                    <a:pt x="58" y="269"/>
                    <a:pt x="60" y="260"/>
                  </a:cubicBezTo>
                  <a:close/>
                  <a:moveTo>
                    <a:pt x="40" y="266"/>
                  </a:moveTo>
                  <a:cubicBezTo>
                    <a:pt x="33" y="266"/>
                    <a:pt x="28" y="261"/>
                    <a:pt x="28" y="255"/>
                  </a:cubicBezTo>
                  <a:cubicBezTo>
                    <a:pt x="28" y="248"/>
                    <a:pt x="33" y="243"/>
                    <a:pt x="40" y="243"/>
                  </a:cubicBezTo>
                  <a:cubicBezTo>
                    <a:pt x="46" y="243"/>
                    <a:pt x="51" y="248"/>
                    <a:pt x="51" y="255"/>
                  </a:cubicBezTo>
                  <a:cubicBezTo>
                    <a:pt x="51" y="261"/>
                    <a:pt x="46" y="266"/>
                    <a:pt x="40" y="26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034" name="Freeform 104"/>
            <p:cNvSpPr>
              <a:spLocks/>
            </p:cNvSpPr>
            <p:nvPr/>
          </p:nvSpPr>
          <p:spPr bwMode="auto">
            <a:xfrm>
              <a:off x="3843338" y="10161588"/>
              <a:ext cx="42862" cy="101600"/>
            </a:xfrm>
            <a:custGeom>
              <a:avLst/>
              <a:gdLst>
                <a:gd name="T0" fmla="*/ 9 w 14"/>
                <a:gd name="T1" fmla="*/ 33 h 33"/>
                <a:gd name="T2" fmla="*/ 9 w 14"/>
                <a:gd name="T3" fmla="*/ 33 h 33"/>
                <a:gd name="T4" fmla="*/ 14 w 14"/>
                <a:gd name="T5" fmla="*/ 28 h 33"/>
                <a:gd name="T6" fmla="*/ 10 w 14"/>
                <a:gd name="T7" fmla="*/ 4 h 33"/>
                <a:gd name="T8" fmla="*/ 3 w 14"/>
                <a:gd name="T9" fmla="*/ 1 h 33"/>
                <a:gd name="T10" fmla="*/ 1 w 14"/>
                <a:gd name="T11" fmla="*/ 8 h 33"/>
                <a:gd name="T12" fmla="*/ 5 w 14"/>
                <a:gd name="T13" fmla="*/ 28 h 33"/>
                <a:gd name="T14" fmla="*/ 9 w 14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33">
                  <a:moveTo>
                    <a:pt x="9" y="33"/>
                  </a:moveTo>
                  <a:cubicBezTo>
                    <a:pt x="9" y="33"/>
                    <a:pt x="9" y="33"/>
                    <a:pt x="9" y="33"/>
                  </a:cubicBezTo>
                  <a:cubicBezTo>
                    <a:pt x="12" y="33"/>
                    <a:pt x="14" y="30"/>
                    <a:pt x="14" y="28"/>
                  </a:cubicBezTo>
                  <a:cubicBezTo>
                    <a:pt x="14" y="20"/>
                    <a:pt x="13" y="12"/>
                    <a:pt x="10" y="4"/>
                  </a:cubicBezTo>
                  <a:cubicBezTo>
                    <a:pt x="9" y="2"/>
                    <a:pt x="6" y="0"/>
                    <a:pt x="3" y="1"/>
                  </a:cubicBezTo>
                  <a:cubicBezTo>
                    <a:pt x="1" y="2"/>
                    <a:pt x="0" y="5"/>
                    <a:pt x="1" y="8"/>
                  </a:cubicBezTo>
                  <a:cubicBezTo>
                    <a:pt x="3" y="14"/>
                    <a:pt x="4" y="21"/>
                    <a:pt x="5" y="28"/>
                  </a:cubicBezTo>
                  <a:cubicBezTo>
                    <a:pt x="5" y="30"/>
                    <a:pt x="7" y="33"/>
                    <a:pt x="9" y="3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035" name="Freeform 105"/>
            <p:cNvSpPr>
              <a:spLocks/>
            </p:cNvSpPr>
            <p:nvPr/>
          </p:nvSpPr>
          <p:spPr bwMode="auto">
            <a:xfrm>
              <a:off x="3665538" y="10042526"/>
              <a:ext cx="180975" cy="101600"/>
            </a:xfrm>
            <a:custGeom>
              <a:avLst/>
              <a:gdLst>
                <a:gd name="T0" fmla="*/ 49 w 59"/>
                <a:gd name="T1" fmla="*/ 31 h 33"/>
                <a:gd name="T2" fmla="*/ 53 w 59"/>
                <a:gd name="T3" fmla="*/ 33 h 33"/>
                <a:gd name="T4" fmla="*/ 56 w 59"/>
                <a:gd name="T5" fmla="*/ 32 h 33"/>
                <a:gd name="T6" fmla="*/ 57 w 59"/>
                <a:gd name="T7" fmla="*/ 25 h 33"/>
                <a:gd name="T8" fmla="*/ 5 w 59"/>
                <a:gd name="T9" fmla="*/ 0 h 33"/>
                <a:gd name="T10" fmla="*/ 0 w 59"/>
                <a:gd name="T11" fmla="*/ 5 h 33"/>
                <a:gd name="T12" fmla="*/ 5 w 59"/>
                <a:gd name="T13" fmla="*/ 10 h 33"/>
                <a:gd name="T14" fmla="*/ 49 w 59"/>
                <a:gd name="T15" fmla="*/ 3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33">
                  <a:moveTo>
                    <a:pt x="49" y="31"/>
                  </a:moveTo>
                  <a:cubicBezTo>
                    <a:pt x="50" y="32"/>
                    <a:pt x="52" y="33"/>
                    <a:pt x="53" y="33"/>
                  </a:cubicBezTo>
                  <a:cubicBezTo>
                    <a:pt x="54" y="33"/>
                    <a:pt x="55" y="32"/>
                    <a:pt x="56" y="32"/>
                  </a:cubicBezTo>
                  <a:cubicBezTo>
                    <a:pt x="58" y="30"/>
                    <a:pt x="59" y="27"/>
                    <a:pt x="57" y="25"/>
                  </a:cubicBezTo>
                  <a:cubicBezTo>
                    <a:pt x="44" y="9"/>
                    <a:pt x="25" y="0"/>
                    <a:pt x="5" y="0"/>
                  </a:cubicBezTo>
                  <a:cubicBezTo>
                    <a:pt x="3" y="0"/>
                    <a:pt x="0" y="3"/>
                    <a:pt x="0" y="5"/>
                  </a:cubicBezTo>
                  <a:cubicBezTo>
                    <a:pt x="0" y="8"/>
                    <a:pt x="3" y="10"/>
                    <a:pt x="5" y="10"/>
                  </a:cubicBezTo>
                  <a:cubicBezTo>
                    <a:pt x="22" y="10"/>
                    <a:pt x="38" y="18"/>
                    <a:pt x="49" y="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</p:grpSp>
      <p:grpSp>
        <p:nvGrpSpPr>
          <p:cNvPr id="1172" name="Group 1171"/>
          <p:cNvGrpSpPr/>
          <p:nvPr/>
        </p:nvGrpSpPr>
        <p:grpSpPr>
          <a:xfrm>
            <a:off x="4297295" y="4863229"/>
            <a:ext cx="283141" cy="378181"/>
            <a:chOff x="8329613" y="9983788"/>
            <a:chExt cx="681037" cy="909638"/>
          </a:xfrm>
        </p:grpSpPr>
        <p:sp>
          <p:nvSpPr>
            <p:cNvPr id="1036" name="Freeform 106"/>
            <p:cNvSpPr>
              <a:spLocks noEditPoints="1"/>
            </p:cNvSpPr>
            <p:nvPr/>
          </p:nvSpPr>
          <p:spPr bwMode="auto">
            <a:xfrm>
              <a:off x="8329613" y="9983788"/>
              <a:ext cx="681037" cy="909638"/>
            </a:xfrm>
            <a:custGeom>
              <a:avLst/>
              <a:gdLst>
                <a:gd name="T0" fmla="*/ 7 w 222"/>
                <a:gd name="T1" fmla="*/ 296 h 296"/>
                <a:gd name="T2" fmla="*/ 214 w 222"/>
                <a:gd name="T3" fmla="*/ 296 h 296"/>
                <a:gd name="T4" fmla="*/ 222 w 222"/>
                <a:gd name="T5" fmla="*/ 289 h 296"/>
                <a:gd name="T6" fmla="*/ 222 w 222"/>
                <a:gd name="T7" fmla="*/ 265 h 296"/>
                <a:gd name="T8" fmla="*/ 216 w 222"/>
                <a:gd name="T9" fmla="*/ 258 h 296"/>
                <a:gd name="T10" fmla="*/ 158 w 222"/>
                <a:gd name="T11" fmla="*/ 157 h 296"/>
                <a:gd name="T12" fmla="*/ 144 w 222"/>
                <a:gd name="T13" fmla="*/ 148 h 296"/>
                <a:gd name="T14" fmla="*/ 158 w 222"/>
                <a:gd name="T15" fmla="*/ 138 h 296"/>
                <a:gd name="T16" fmla="*/ 216 w 222"/>
                <a:gd name="T17" fmla="*/ 37 h 296"/>
                <a:gd name="T18" fmla="*/ 222 w 222"/>
                <a:gd name="T19" fmla="*/ 30 h 296"/>
                <a:gd name="T20" fmla="*/ 222 w 222"/>
                <a:gd name="T21" fmla="*/ 7 h 296"/>
                <a:gd name="T22" fmla="*/ 214 w 222"/>
                <a:gd name="T23" fmla="*/ 0 h 296"/>
                <a:gd name="T24" fmla="*/ 7 w 222"/>
                <a:gd name="T25" fmla="*/ 0 h 296"/>
                <a:gd name="T26" fmla="*/ 0 w 222"/>
                <a:gd name="T27" fmla="*/ 7 h 296"/>
                <a:gd name="T28" fmla="*/ 0 w 222"/>
                <a:gd name="T29" fmla="*/ 30 h 296"/>
                <a:gd name="T30" fmla="*/ 6 w 222"/>
                <a:gd name="T31" fmla="*/ 37 h 296"/>
                <a:gd name="T32" fmla="*/ 63 w 222"/>
                <a:gd name="T33" fmla="*/ 138 h 296"/>
                <a:gd name="T34" fmla="*/ 77 w 222"/>
                <a:gd name="T35" fmla="*/ 148 h 296"/>
                <a:gd name="T36" fmla="*/ 63 w 222"/>
                <a:gd name="T37" fmla="*/ 157 h 296"/>
                <a:gd name="T38" fmla="*/ 6 w 222"/>
                <a:gd name="T39" fmla="*/ 258 h 296"/>
                <a:gd name="T40" fmla="*/ 0 w 222"/>
                <a:gd name="T41" fmla="*/ 266 h 296"/>
                <a:gd name="T42" fmla="*/ 0 w 222"/>
                <a:gd name="T43" fmla="*/ 289 h 296"/>
                <a:gd name="T44" fmla="*/ 7 w 222"/>
                <a:gd name="T45" fmla="*/ 296 h 296"/>
                <a:gd name="T46" fmla="*/ 15 w 222"/>
                <a:gd name="T47" fmla="*/ 15 h 296"/>
                <a:gd name="T48" fmla="*/ 206 w 222"/>
                <a:gd name="T49" fmla="*/ 15 h 296"/>
                <a:gd name="T50" fmla="*/ 206 w 222"/>
                <a:gd name="T51" fmla="*/ 23 h 296"/>
                <a:gd name="T52" fmla="*/ 15 w 222"/>
                <a:gd name="T53" fmla="*/ 23 h 296"/>
                <a:gd name="T54" fmla="*/ 15 w 222"/>
                <a:gd name="T55" fmla="*/ 15 h 296"/>
                <a:gd name="T56" fmla="*/ 71 w 222"/>
                <a:gd name="T57" fmla="*/ 170 h 296"/>
                <a:gd name="T58" fmla="*/ 95 w 222"/>
                <a:gd name="T59" fmla="*/ 154 h 296"/>
                <a:gd name="T60" fmla="*/ 98 w 222"/>
                <a:gd name="T61" fmla="*/ 148 h 296"/>
                <a:gd name="T62" fmla="*/ 95 w 222"/>
                <a:gd name="T63" fmla="*/ 142 h 296"/>
                <a:gd name="T64" fmla="*/ 71 w 222"/>
                <a:gd name="T65" fmla="*/ 126 h 296"/>
                <a:gd name="T66" fmla="*/ 21 w 222"/>
                <a:gd name="T67" fmla="*/ 38 h 296"/>
                <a:gd name="T68" fmla="*/ 201 w 222"/>
                <a:gd name="T69" fmla="*/ 38 h 296"/>
                <a:gd name="T70" fmla="*/ 150 w 222"/>
                <a:gd name="T71" fmla="*/ 126 h 296"/>
                <a:gd name="T72" fmla="*/ 126 w 222"/>
                <a:gd name="T73" fmla="*/ 142 h 296"/>
                <a:gd name="T74" fmla="*/ 123 w 222"/>
                <a:gd name="T75" fmla="*/ 148 h 296"/>
                <a:gd name="T76" fmla="*/ 126 w 222"/>
                <a:gd name="T77" fmla="*/ 154 h 296"/>
                <a:gd name="T78" fmla="*/ 150 w 222"/>
                <a:gd name="T79" fmla="*/ 170 h 296"/>
                <a:gd name="T80" fmla="*/ 201 w 222"/>
                <a:gd name="T81" fmla="*/ 258 h 296"/>
                <a:gd name="T82" fmla="*/ 21 w 222"/>
                <a:gd name="T83" fmla="*/ 258 h 296"/>
                <a:gd name="T84" fmla="*/ 71 w 222"/>
                <a:gd name="T85" fmla="*/ 170 h 296"/>
                <a:gd name="T86" fmla="*/ 15 w 222"/>
                <a:gd name="T87" fmla="*/ 273 h 296"/>
                <a:gd name="T88" fmla="*/ 206 w 222"/>
                <a:gd name="T89" fmla="*/ 273 h 296"/>
                <a:gd name="T90" fmla="*/ 206 w 222"/>
                <a:gd name="T91" fmla="*/ 281 h 296"/>
                <a:gd name="T92" fmla="*/ 15 w 222"/>
                <a:gd name="T93" fmla="*/ 281 h 296"/>
                <a:gd name="T94" fmla="*/ 15 w 222"/>
                <a:gd name="T95" fmla="*/ 273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2" h="296">
                  <a:moveTo>
                    <a:pt x="7" y="296"/>
                  </a:moveTo>
                  <a:cubicBezTo>
                    <a:pt x="214" y="296"/>
                    <a:pt x="214" y="296"/>
                    <a:pt x="214" y="296"/>
                  </a:cubicBezTo>
                  <a:cubicBezTo>
                    <a:pt x="218" y="296"/>
                    <a:pt x="221" y="293"/>
                    <a:pt x="222" y="289"/>
                  </a:cubicBezTo>
                  <a:cubicBezTo>
                    <a:pt x="222" y="265"/>
                    <a:pt x="222" y="265"/>
                    <a:pt x="222" y="265"/>
                  </a:cubicBezTo>
                  <a:cubicBezTo>
                    <a:pt x="221" y="262"/>
                    <a:pt x="219" y="259"/>
                    <a:pt x="216" y="258"/>
                  </a:cubicBezTo>
                  <a:cubicBezTo>
                    <a:pt x="213" y="218"/>
                    <a:pt x="192" y="180"/>
                    <a:pt x="158" y="157"/>
                  </a:cubicBezTo>
                  <a:cubicBezTo>
                    <a:pt x="144" y="148"/>
                    <a:pt x="144" y="148"/>
                    <a:pt x="144" y="148"/>
                  </a:cubicBezTo>
                  <a:cubicBezTo>
                    <a:pt x="158" y="138"/>
                    <a:pt x="158" y="138"/>
                    <a:pt x="158" y="138"/>
                  </a:cubicBezTo>
                  <a:cubicBezTo>
                    <a:pt x="192" y="116"/>
                    <a:pt x="213" y="78"/>
                    <a:pt x="216" y="37"/>
                  </a:cubicBezTo>
                  <a:cubicBezTo>
                    <a:pt x="219" y="37"/>
                    <a:pt x="221" y="34"/>
                    <a:pt x="222" y="30"/>
                  </a:cubicBezTo>
                  <a:cubicBezTo>
                    <a:pt x="222" y="7"/>
                    <a:pt x="222" y="7"/>
                    <a:pt x="222" y="7"/>
                  </a:cubicBezTo>
                  <a:cubicBezTo>
                    <a:pt x="221" y="3"/>
                    <a:pt x="218" y="0"/>
                    <a:pt x="214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4"/>
                    <a:pt x="2" y="37"/>
                    <a:pt x="6" y="37"/>
                  </a:cubicBezTo>
                  <a:cubicBezTo>
                    <a:pt x="8" y="78"/>
                    <a:pt x="29" y="116"/>
                    <a:pt x="63" y="138"/>
                  </a:cubicBezTo>
                  <a:cubicBezTo>
                    <a:pt x="77" y="148"/>
                    <a:pt x="77" y="148"/>
                    <a:pt x="77" y="148"/>
                  </a:cubicBezTo>
                  <a:cubicBezTo>
                    <a:pt x="63" y="157"/>
                    <a:pt x="63" y="157"/>
                    <a:pt x="63" y="157"/>
                  </a:cubicBezTo>
                  <a:cubicBezTo>
                    <a:pt x="29" y="180"/>
                    <a:pt x="8" y="218"/>
                    <a:pt x="6" y="258"/>
                  </a:cubicBezTo>
                  <a:cubicBezTo>
                    <a:pt x="2" y="259"/>
                    <a:pt x="0" y="262"/>
                    <a:pt x="0" y="266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93"/>
                    <a:pt x="3" y="296"/>
                    <a:pt x="7" y="296"/>
                  </a:cubicBezTo>
                  <a:close/>
                  <a:moveTo>
                    <a:pt x="15" y="15"/>
                  </a:moveTo>
                  <a:cubicBezTo>
                    <a:pt x="206" y="15"/>
                    <a:pt x="206" y="15"/>
                    <a:pt x="206" y="15"/>
                  </a:cubicBezTo>
                  <a:cubicBezTo>
                    <a:pt x="206" y="23"/>
                    <a:pt x="206" y="23"/>
                    <a:pt x="206" y="23"/>
                  </a:cubicBezTo>
                  <a:cubicBezTo>
                    <a:pt x="15" y="23"/>
                    <a:pt x="15" y="23"/>
                    <a:pt x="15" y="23"/>
                  </a:cubicBezTo>
                  <a:lnTo>
                    <a:pt x="15" y="15"/>
                  </a:lnTo>
                  <a:close/>
                  <a:moveTo>
                    <a:pt x="71" y="170"/>
                  </a:moveTo>
                  <a:cubicBezTo>
                    <a:pt x="95" y="154"/>
                    <a:pt x="95" y="154"/>
                    <a:pt x="95" y="154"/>
                  </a:cubicBezTo>
                  <a:cubicBezTo>
                    <a:pt x="97" y="153"/>
                    <a:pt x="98" y="150"/>
                    <a:pt x="98" y="148"/>
                  </a:cubicBezTo>
                  <a:cubicBezTo>
                    <a:pt x="98" y="145"/>
                    <a:pt x="97" y="143"/>
                    <a:pt x="95" y="142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42" y="106"/>
                    <a:pt x="23" y="73"/>
                    <a:pt x="21" y="38"/>
                  </a:cubicBezTo>
                  <a:cubicBezTo>
                    <a:pt x="201" y="38"/>
                    <a:pt x="201" y="38"/>
                    <a:pt x="201" y="38"/>
                  </a:cubicBezTo>
                  <a:cubicBezTo>
                    <a:pt x="198" y="73"/>
                    <a:pt x="180" y="106"/>
                    <a:pt x="150" y="126"/>
                  </a:cubicBezTo>
                  <a:cubicBezTo>
                    <a:pt x="126" y="142"/>
                    <a:pt x="126" y="142"/>
                    <a:pt x="126" y="142"/>
                  </a:cubicBezTo>
                  <a:cubicBezTo>
                    <a:pt x="124" y="143"/>
                    <a:pt x="123" y="145"/>
                    <a:pt x="123" y="148"/>
                  </a:cubicBezTo>
                  <a:cubicBezTo>
                    <a:pt x="123" y="150"/>
                    <a:pt x="124" y="153"/>
                    <a:pt x="126" y="154"/>
                  </a:cubicBezTo>
                  <a:cubicBezTo>
                    <a:pt x="150" y="170"/>
                    <a:pt x="150" y="170"/>
                    <a:pt x="150" y="170"/>
                  </a:cubicBezTo>
                  <a:cubicBezTo>
                    <a:pt x="180" y="190"/>
                    <a:pt x="198" y="223"/>
                    <a:pt x="201" y="258"/>
                  </a:cubicBezTo>
                  <a:cubicBezTo>
                    <a:pt x="21" y="258"/>
                    <a:pt x="21" y="258"/>
                    <a:pt x="21" y="258"/>
                  </a:cubicBezTo>
                  <a:cubicBezTo>
                    <a:pt x="23" y="223"/>
                    <a:pt x="42" y="190"/>
                    <a:pt x="71" y="170"/>
                  </a:cubicBezTo>
                  <a:close/>
                  <a:moveTo>
                    <a:pt x="15" y="273"/>
                  </a:moveTo>
                  <a:cubicBezTo>
                    <a:pt x="206" y="273"/>
                    <a:pt x="206" y="273"/>
                    <a:pt x="206" y="273"/>
                  </a:cubicBezTo>
                  <a:cubicBezTo>
                    <a:pt x="206" y="281"/>
                    <a:pt x="206" y="281"/>
                    <a:pt x="206" y="281"/>
                  </a:cubicBezTo>
                  <a:cubicBezTo>
                    <a:pt x="15" y="281"/>
                    <a:pt x="15" y="281"/>
                    <a:pt x="15" y="281"/>
                  </a:cubicBezTo>
                  <a:lnTo>
                    <a:pt x="15" y="2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037" name="Freeform 107"/>
            <p:cNvSpPr>
              <a:spLocks/>
            </p:cNvSpPr>
            <p:nvPr/>
          </p:nvSpPr>
          <p:spPr bwMode="auto">
            <a:xfrm>
              <a:off x="8583613" y="10302876"/>
              <a:ext cx="173037" cy="101600"/>
            </a:xfrm>
            <a:custGeom>
              <a:avLst/>
              <a:gdLst>
                <a:gd name="T0" fmla="*/ 28 w 56"/>
                <a:gd name="T1" fmla="*/ 33 h 33"/>
                <a:gd name="T2" fmla="*/ 33 w 56"/>
                <a:gd name="T3" fmla="*/ 31 h 33"/>
                <a:gd name="T4" fmla="*/ 52 w 56"/>
                <a:gd name="T5" fmla="*/ 13 h 33"/>
                <a:gd name="T6" fmla="*/ 54 w 56"/>
                <a:gd name="T7" fmla="*/ 5 h 33"/>
                <a:gd name="T8" fmla="*/ 47 w 56"/>
                <a:gd name="T9" fmla="*/ 0 h 33"/>
                <a:gd name="T10" fmla="*/ 8 w 56"/>
                <a:gd name="T11" fmla="*/ 0 h 33"/>
                <a:gd name="T12" fmla="*/ 1 w 56"/>
                <a:gd name="T13" fmla="*/ 5 h 33"/>
                <a:gd name="T14" fmla="*/ 3 w 56"/>
                <a:gd name="T15" fmla="*/ 13 h 33"/>
                <a:gd name="T16" fmla="*/ 23 w 56"/>
                <a:gd name="T17" fmla="*/ 31 h 33"/>
                <a:gd name="T18" fmla="*/ 28 w 56"/>
                <a:gd name="T1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33">
                  <a:moveTo>
                    <a:pt x="28" y="33"/>
                  </a:moveTo>
                  <a:cubicBezTo>
                    <a:pt x="29" y="33"/>
                    <a:pt x="31" y="32"/>
                    <a:pt x="33" y="31"/>
                  </a:cubicBezTo>
                  <a:cubicBezTo>
                    <a:pt x="52" y="13"/>
                    <a:pt x="52" y="13"/>
                    <a:pt x="52" y="13"/>
                  </a:cubicBezTo>
                  <a:cubicBezTo>
                    <a:pt x="55" y="11"/>
                    <a:pt x="56" y="8"/>
                    <a:pt x="54" y="5"/>
                  </a:cubicBezTo>
                  <a:cubicBezTo>
                    <a:pt x="53" y="2"/>
                    <a:pt x="50" y="0"/>
                    <a:pt x="4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2" y="2"/>
                    <a:pt x="1" y="5"/>
                  </a:cubicBezTo>
                  <a:cubicBezTo>
                    <a:pt x="0" y="8"/>
                    <a:pt x="1" y="11"/>
                    <a:pt x="3" y="13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4" y="32"/>
                    <a:pt x="26" y="33"/>
                    <a:pt x="28" y="3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038" name="Freeform 108"/>
            <p:cNvSpPr>
              <a:spLocks/>
            </p:cNvSpPr>
            <p:nvPr/>
          </p:nvSpPr>
          <p:spPr bwMode="auto">
            <a:xfrm>
              <a:off x="8524875" y="10525126"/>
              <a:ext cx="298450" cy="193675"/>
            </a:xfrm>
            <a:custGeom>
              <a:avLst/>
              <a:gdLst>
                <a:gd name="T0" fmla="*/ 70 w 97"/>
                <a:gd name="T1" fmla="*/ 13 h 63"/>
                <a:gd name="T2" fmla="*/ 51 w 97"/>
                <a:gd name="T3" fmla="*/ 1 h 63"/>
                <a:gd name="T4" fmla="*/ 46 w 97"/>
                <a:gd name="T5" fmla="*/ 1 h 63"/>
                <a:gd name="T6" fmla="*/ 27 w 97"/>
                <a:gd name="T7" fmla="*/ 13 h 63"/>
                <a:gd name="T8" fmla="*/ 0 w 97"/>
                <a:gd name="T9" fmla="*/ 63 h 63"/>
                <a:gd name="T10" fmla="*/ 97 w 97"/>
                <a:gd name="T11" fmla="*/ 63 h 63"/>
                <a:gd name="T12" fmla="*/ 70 w 97"/>
                <a:gd name="T13" fmla="*/ 1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63">
                  <a:moveTo>
                    <a:pt x="70" y="13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49" y="0"/>
                    <a:pt x="48" y="0"/>
                    <a:pt x="46" y="1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10" y="24"/>
                    <a:pt x="0" y="43"/>
                    <a:pt x="0" y="63"/>
                  </a:cubicBezTo>
                  <a:cubicBezTo>
                    <a:pt x="97" y="63"/>
                    <a:pt x="97" y="63"/>
                    <a:pt x="97" y="63"/>
                  </a:cubicBezTo>
                  <a:cubicBezTo>
                    <a:pt x="97" y="43"/>
                    <a:pt x="87" y="24"/>
                    <a:pt x="70" y="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</p:grpSp>
      <p:grpSp>
        <p:nvGrpSpPr>
          <p:cNvPr id="1176" name="Group 1175"/>
          <p:cNvGrpSpPr/>
          <p:nvPr/>
        </p:nvGrpSpPr>
        <p:grpSpPr>
          <a:xfrm>
            <a:off x="8725850" y="4894849"/>
            <a:ext cx="438241" cy="313501"/>
            <a:chOff x="18073688" y="10059988"/>
            <a:chExt cx="1054100" cy="754063"/>
          </a:xfrm>
        </p:grpSpPr>
        <p:sp>
          <p:nvSpPr>
            <p:cNvPr id="1039" name="Freeform 109"/>
            <p:cNvSpPr>
              <a:spLocks/>
            </p:cNvSpPr>
            <p:nvPr/>
          </p:nvSpPr>
          <p:spPr bwMode="auto">
            <a:xfrm>
              <a:off x="18099088" y="10472738"/>
              <a:ext cx="1008062" cy="341313"/>
            </a:xfrm>
            <a:custGeom>
              <a:avLst/>
              <a:gdLst>
                <a:gd name="T0" fmla="*/ 328 w 328"/>
                <a:gd name="T1" fmla="*/ 104 h 111"/>
                <a:gd name="T2" fmla="*/ 206 w 328"/>
                <a:gd name="T3" fmla="*/ 0 h 111"/>
                <a:gd name="T4" fmla="*/ 164 w 328"/>
                <a:gd name="T5" fmla="*/ 38 h 111"/>
                <a:gd name="T6" fmla="*/ 121 w 328"/>
                <a:gd name="T7" fmla="*/ 0 h 111"/>
                <a:gd name="T8" fmla="*/ 0 w 328"/>
                <a:gd name="T9" fmla="*/ 104 h 111"/>
                <a:gd name="T10" fmla="*/ 17 w 328"/>
                <a:gd name="T11" fmla="*/ 111 h 111"/>
                <a:gd name="T12" fmla="*/ 311 w 328"/>
                <a:gd name="T13" fmla="*/ 111 h 111"/>
                <a:gd name="T14" fmla="*/ 328 w 328"/>
                <a:gd name="T15" fmla="*/ 10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8" h="111">
                  <a:moveTo>
                    <a:pt x="328" y="104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164" y="38"/>
                    <a:pt x="164" y="38"/>
                    <a:pt x="164" y="38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4" y="109"/>
                    <a:pt x="10" y="111"/>
                    <a:pt x="17" y="111"/>
                  </a:cubicBezTo>
                  <a:cubicBezTo>
                    <a:pt x="311" y="111"/>
                    <a:pt x="311" y="111"/>
                    <a:pt x="311" y="111"/>
                  </a:cubicBezTo>
                  <a:cubicBezTo>
                    <a:pt x="317" y="111"/>
                    <a:pt x="323" y="109"/>
                    <a:pt x="328" y="10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040" name="Freeform 110"/>
            <p:cNvSpPr>
              <a:spLocks/>
            </p:cNvSpPr>
            <p:nvPr/>
          </p:nvSpPr>
          <p:spPr bwMode="auto">
            <a:xfrm>
              <a:off x="18099088" y="10059988"/>
              <a:ext cx="1008062" cy="452438"/>
            </a:xfrm>
            <a:custGeom>
              <a:avLst/>
              <a:gdLst>
                <a:gd name="T0" fmla="*/ 17 w 328"/>
                <a:gd name="T1" fmla="*/ 0 h 147"/>
                <a:gd name="T2" fmla="*/ 0 w 328"/>
                <a:gd name="T3" fmla="*/ 7 h 147"/>
                <a:gd name="T4" fmla="*/ 164 w 328"/>
                <a:gd name="T5" fmla="*/ 147 h 147"/>
                <a:gd name="T6" fmla="*/ 328 w 328"/>
                <a:gd name="T7" fmla="*/ 7 h 147"/>
                <a:gd name="T8" fmla="*/ 311 w 328"/>
                <a:gd name="T9" fmla="*/ 0 h 147"/>
                <a:gd name="T10" fmla="*/ 17 w 328"/>
                <a:gd name="T11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8" h="147">
                  <a:moveTo>
                    <a:pt x="17" y="0"/>
                  </a:moveTo>
                  <a:cubicBezTo>
                    <a:pt x="10" y="0"/>
                    <a:pt x="4" y="2"/>
                    <a:pt x="0" y="7"/>
                  </a:cubicBezTo>
                  <a:cubicBezTo>
                    <a:pt x="164" y="147"/>
                    <a:pt x="164" y="147"/>
                    <a:pt x="164" y="147"/>
                  </a:cubicBezTo>
                  <a:cubicBezTo>
                    <a:pt x="328" y="7"/>
                    <a:pt x="328" y="7"/>
                    <a:pt x="328" y="7"/>
                  </a:cubicBezTo>
                  <a:cubicBezTo>
                    <a:pt x="323" y="2"/>
                    <a:pt x="317" y="0"/>
                    <a:pt x="311" y="0"/>
                  </a:cubicBez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041" name="Freeform 111"/>
            <p:cNvSpPr>
              <a:spLocks/>
            </p:cNvSpPr>
            <p:nvPr/>
          </p:nvSpPr>
          <p:spPr bwMode="auto">
            <a:xfrm>
              <a:off x="18073688" y="10125076"/>
              <a:ext cx="366712" cy="627063"/>
            </a:xfrm>
            <a:custGeom>
              <a:avLst/>
              <a:gdLst>
                <a:gd name="T0" fmla="*/ 0 w 231"/>
                <a:gd name="T1" fmla="*/ 0 h 395"/>
                <a:gd name="T2" fmla="*/ 0 w 231"/>
                <a:gd name="T3" fmla="*/ 395 h 395"/>
                <a:gd name="T4" fmla="*/ 231 w 231"/>
                <a:gd name="T5" fmla="*/ 199 h 395"/>
                <a:gd name="T6" fmla="*/ 0 w 231"/>
                <a:gd name="T7" fmla="*/ 0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395">
                  <a:moveTo>
                    <a:pt x="0" y="0"/>
                  </a:moveTo>
                  <a:lnTo>
                    <a:pt x="0" y="395"/>
                  </a:lnTo>
                  <a:lnTo>
                    <a:pt x="231" y="1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042" name="Freeform 112"/>
            <p:cNvSpPr>
              <a:spLocks/>
            </p:cNvSpPr>
            <p:nvPr/>
          </p:nvSpPr>
          <p:spPr bwMode="auto">
            <a:xfrm>
              <a:off x="18765838" y="10125076"/>
              <a:ext cx="361950" cy="627063"/>
            </a:xfrm>
            <a:custGeom>
              <a:avLst/>
              <a:gdLst>
                <a:gd name="T0" fmla="*/ 228 w 228"/>
                <a:gd name="T1" fmla="*/ 0 h 395"/>
                <a:gd name="T2" fmla="*/ 0 w 228"/>
                <a:gd name="T3" fmla="*/ 199 h 395"/>
                <a:gd name="T4" fmla="*/ 228 w 228"/>
                <a:gd name="T5" fmla="*/ 395 h 395"/>
                <a:gd name="T6" fmla="*/ 228 w 228"/>
                <a:gd name="T7" fmla="*/ 0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8" h="395">
                  <a:moveTo>
                    <a:pt x="228" y="0"/>
                  </a:moveTo>
                  <a:lnTo>
                    <a:pt x="0" y="199"/>
                  </a:lnTo>
                  <a:lnTo>
                    <a:pt x="228" y="395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</p:grpSp>
      <p:grpSp>
        <p:nvGrpSpPr>
          <p:cNvPr id="1177" name="Group 1176"/>
          <p:cNvGrpSpPr/>
          <p:nvPr/>
        </p:nvGrpSpPr>
        <p:grpSpPr>
          <a:xfrm>
            <a:off x="9861374" y="4826209"/>
            <a:ext cx="412501" cy="450781"/>
            <a:chOff x="20578763" y="9894888"/>
            <a:chExt cx="992187" cy="1084263"/>
          </a:xfrm>
        </p:grpSpPr>
        <p:sp>
          <p:nvSpPr>
            <p:cNvPr id="1043" name="Freeform 113"/>
            <p:cNvSpPr>
              <a:spLocks/>
            </p:cNvSpPr>
            <p:nvPr/>
          </p:nvSpPr>
          <p:spPr bwMode="auto">
            <a:xfrm>
              <a:off x="21180425" y="10364788"/>
              <a:ext cx="319087" cy="614363"/>
            </a:xfrm>
            <a:custGeom>
              <a:avLst/>
              <a:gdLst>
                <a:gd name="T0" fmla="*/ 104 w 104"/>
                <a:gd name="T1" fmla="*/ 178 h 200"/>
                <a:gd name="T2" fmla="*/ 104 w 104"/>
                <a:gd name="T3" fmla="*/ 0 h 200"/>
                <a:gd name="T4" fmla="*/ 0 w 104"/>
                <a:gd name="T5" fmla="*/ 0 h 200"/>
                <a:gd name="T6" fmla="*/ 0 w 104"/>
                <a:gd name="T7" fmla="*/ 200 h 200"/>
                <a:gd name="T8" fmla="*/ 83 w 104"/>
                <a:gd name="T9" fmla="*/ 200 h 200"/>
                <a:gd name="T10" fmla="*/ 104 w 104"/>
                <a:gd name="T11" fmla="*/ 17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4" h="200">
                  <a:moveTo>
                    <a:pt x="104" y="178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83" y="200"/>
                    <a:pt x="83" y="200"/>
                    <a:pt x="83" y="200"/>
                  </a:cubicBezTo>
                  <a:cubicBezTo>
                    <a:pt x="95" y="200"/>
                    <a:pt x="104" y="190"/>
                    <a:pt x="104" y="17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044" name="Freeform 114"/>
            <p:cNvSpPr>
              <a:spLocks/>
            </p:cNvSpPr>
            <p:nvPr/>
          </p:nvSpPr>
          <p:spPr bwMode="auto">
            <a:xfrm>
              <a:off x="20648613" y="10364788"/>
              <a:ext cx="319087" cy="614363"/>
            </a:xfrm>
            <a:custGeom>
              <a:avLst/>
              <a:gdLst>
                <a:gd name="T0" fmla="*/ 21 w 104"/>
                <a:gd name="T1" fmla="*/ 200 h 200"/>
                <a:gd name="T2" fmla="*/ 104 w 104"/>
                <a:gd name="T3" fmla="*/ 200 h 200"/>
                <a:gd name="T4" fmla="*/ 104 w 104"/>
                <a:gd name="T5" fmla="*/ 0 h 200"/>
                <a:gd name="T6" fmla="*/ 0 w 104"/>
                <a:gd name="T7" fmla="*/ 0 h 200"/>
                <a:gd name="T8" fmla="*/ 0 w 104"/>
                <a:gd name="T9" fmla="*/ 178 h 200"/>
                <a:gd name="T10" fmla="*/ 21 w 104"/>
                <a:gd name="T11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4" h="200">
                  <a:moveTo>
                    <a:pt x="21" y="200"/>
                  </a:moveTo>
                  <a:cubicBezTo>
                    <a:pt x="104" y="200"/>
                    <a:pt x="104" y="200"/>
                    <a:pt x="104" y="20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90"/>
                    <a:pt x="9" y="200"/>
                    <a:pt x="21" y="2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045" name="Freeform 115"/>
            <p:cNvSpPr>
              <a:spLocks/>
            </p:cNvSpPr>
            <p:nvPr/>
          </p:nvSpPr>
          <p:spPr bwMode="auto">
            <a:xfrm>
              <a:off x="21180425" y="10128251"/>
              <a:ext cx="390525" cy="196850"/>
            </a:xfrm>
            <a:custGeom>
              <a:avLst/>
              <a:gdLst>
                <a:gd name="T0" fmla="*/ 127 w 127"/>
                <a:gd name="T1" fmla="*/ 42 h 64"/>
                <a:gd name="T2" fmla="*/ 127 w 127"/>
                <a:gd name="T3" fmla="*/ 22 h 64"/>
                <a:gd name="T4" fmla="*/ 105 w 127"/>
                <a:gd name="T5" fmla="*/ 0 h 64"/>
                <a:gd name="T6" fmla="*/ 0 w 127"/>
                <a:gd name="T7" fmla="*/ 0 h 64"/>
                <a:gd name="T8" fmla="*/ 0 w 127"/>
                <a:gd name="T9" fmla="*/ 64 h 64"/>
                <a:gd name="T10" fmla="*/ 105 w 127"/>
                <a:gd name="T11" fmla="*/ 64 h 64"/>
                <a:gd name="T12" fmla="*/ 127 w 127"/>
                <a:gd name="T13" fmla="*/ 4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64">
                  <a:moveTo>
                    <a:pt x="127" y="42"/>
                  </a:moveTo>
                  <a:cubicBezTo>
                    <a:pt x="127" y="22"/>
                    <a:pt x="127" y="22"/>
                    <a:pt x="127" y="22"/>
                  </a:cubicBezTo>
                  <a:cubicBezTo>
                    <a:pt x="127" y="10"/>
                    <a:pt x="117" y="0"/>
                    <a:pt x="10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105" y="64"/>
                    <a:pt x="105" y="64"/>
                    <a:pt x="105" y="64"/>
                  </a:cubicBezTo>
                  <a:cubicBezTo>
                    <a:pt x="117" y="64"/>
                    <a:pt x="127" y="54"/>
                    <a:pt x="127" y="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046" name="Freeform 116"/>
            <p:cNvSpPr>
              <a:spLocks/>
            </p:cNvSpPr>
            <p:nvPr/>
          </p:nvSpPr>
          <p:spPr bwMode="auto">
            <a:xfrm>
              <a:off x="20578763" y="10128251"/>
              <a:ext cx="388937" cy="196850"/>
            </a:xfrm>
            <a:custGeom>
              <a:avLst/>
              <a:gdLst>
                <a:gd name="T0" fmla="*/ 127 w 127"/>
                <a:gd name="T1" fmla="*/ 64 h 64"/>
                <a:gd name="T2" fmla="*/ 127 w 127"/>
                <a:gd name="T3" fmla="*/ 0 h 64"/>
                <a:gd name="T4" fmla="*/ 21 w 127"/>
                <a:gd name="T5" fmla="*/ 0 h 64"/>
                <a:gd name="T6" fmla="*/ 0 w 127"/>
                <a:gd name="T7" fmla="*/ 22 h 64"/>
                <a:gd name="T8" fmla="*/ 0 w 127"/>
                <a:gd name="T9" fmla="*/ 42 h 64"/>
                <a:gd name="T10" fmla="*/ 21 w 127"/>
                <a:gd name="T11" fmla="*/ 64 h 64"/>
                <a:gd name="T12" fmla="*/ 127 w 127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64">
                  <a:moveTo>
                    <a:pt x="127" y="64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10"/>
                    <a:pt x="0" y="2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54"/>
                    <a:pt x="9" y="64"/>
                    <a:pt x="21" y="64"/>
                  </a:cubicBezTo>
                  <a:lnTo>
                    <a:pt x="127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047" name="Freeform 117"/>
            <p:cNvSpPr>
              <a:spLocks noEditPoints="1"/>
            </p:cNvSpPr>
            <p:nvPr/>
          </p:nvSpPr>
          <p:spPr bwMode="auto">
            <a:xfrm>
              <a:off x="20710525" y="9894888"/>
              <a:ext cx="727075" cy="211138"/>
            </a:xfrm>
            <a:custGeom>
              <a:avLst/>
              <a:gdLst>
                <a:gd name="T0" fmla="*/ 229 w 237"/>
                <a:gd name="T1" fmla="*/ 52 h 69"/>
                <a:gd name="T2" fmla="*/ 234 w 237"/>
                <a:gd name="T3" fmla="*/ 27 h 69"/>
                <a:gd name="T4" fmla="*/ 190 w 237"/>
                <a:gd name="T5" fmla="*/ 0 h 69"/>
                <a:gd name="T6" fmla="*/ 159 w 237"/>
                <a:gd name="T7" fmla="*/ 5 h 69"/>
                <a:gd name="T8" fmla="*/ 140 w 237"/>
                <a:gd name="T9" fmla="*/ 14 h 69"/>
                <a:gd name="T10" fmla="*/ 128 w 237"/>
                <a:gd name="T11" fmla="*/ 7 h 69"/>
                <a:gd name="T12" fmla="*/ 118 w 237"/>
                <a:gd name="T13" fmla="*/ 6 h 69"/>
                <a:gd name="T14" fmla="*/ 109 w 237"/>
                <a:gd name="T15" fmla="*/ 8 h 69"/>
                <a:gd name="T16" fmla="*/ 97 w 237"/>
                <a:gd name="T17" fmla="*/ 14 h 69"/>
                <a:gd name="T18" fmla="*/ 78 w 237"/>
                <a:gd name="T19" fmla="*/ 5 h 69"/>
                <a:gd name="T20" fmla="*/ 47 w 237"/>
                <a:gd name="T21" fmla="*/ 0 h 69"/>
                <a:gd name="T22" fmla="*/ 3 w 237"/>
                <a:gd name="T23" fmla="*/ 27 h 69"/>
                <a:gd name="T24" fmla="*/ 8 w 237"/>
                <a:gd name="T25" fmla="*/ 52 h 69"/>
                <a:gd name="T26" fmla="*/ 65 w 237"/>
                <a:gd name="T27" fmla="*/ 69 h 69"/>
                <a:gd name="T28" fmla="*/ 172 w 237"/>
                <a:gd name="T29" fmla="*/ 69 h 69"/>
                <a:gd name="T30" fmla="*/ 229 w 237"/>
                <a:gd name="T31" fmla="*/ 52 h 69"/>
                <a:gd name="T32" fmla="*/ 81 w 237"/>
                <a:gd name="T33" fmla="*/ 42 h 69"/>
                <a:gd name="T34" fmla="*/ 65 w 237"/>
                <a:gd name="T35" fmla="*/ 42 h 69"/>
                <a:gd name="T36" fmla="*/ 29 w 237"/>
                <a:gd name="T37" fmla="*/ 35 h 69"/>
                <a:gd name="T38" fmla="*/ 28 w 237"/>
                <a:gd name="T39" fmla="*/ 32 h 69"/>
                <a:gd name="T40" fmla="*/ 47 w 237"/>
                <a:gd name="T41" fmla="*/ 26 h 69"/>
                <a:gd name="T42" fmla="*/ 70 w 237"/>
                <a:gd name="T43" fmla="*/ 30 h 69"/>
                <a:gd name="T44" fmla="*/ 82 w 237"/>
                <a:gd name="T45" fmla="*/ 35 h 69"/>
                <a:gd name="T46" fmla="*/ 81 w 237"/>
                <a:gd name="T47" fmla="*/ 42 h 69"/>
                <a:gd name="T48" fmla="*/ 155 w 237"/>
                <a:gd name="T49" fmla="*/ 35 h 69"/>
                <a:gd name="T50" fmla="*/ 167 w 237"/>
                <a:gd name="T51" fmla="*/ 30 h 69"/>
                <a:gd name="T52" fmla="*/ 190 w 237"/>
                <a:gd name="T53" fmla="*/ 26 h 69"/>
                <a:gd name="T54" fmla="*/ 209 w 237"/>
                <a:gd name="T55" fmla="*/ 32 h 69"/>
                <a:gd name="T56" fmla="*/ 208 w 237"/>
                <a:gd name="T57" fmla="*/ 35 h 69"/>
                <a:gd name="T58" fmla="*/ 172 w 237"/>
                <a:gd name="T59" fmla="*/ 42 h 69"/>
                <a:gd name="T60" fmla="*/ 156 w 237"/>
                <a:gd name="T61" fmla="*/ 42 h 69"/>
                <a:gd name="T62" fmla="*/ 155 w 237"/>
                <a:gd name="T63" fmla="*/ 3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7" h="69">
                  <a:moveTo>
                    <a:pt x="229" y="52"/>
                  </a:moveTo>
                  <a:cubicBezTo>
                    <a:pt x="233" y="47"/>
                    <a:pt x="237" y="39"/>
                    <a:pt x="234" y="27"/>
                  </a:cubicBezTo>
                  <a:cubicBezTo>
                    <a:pt x="231" y="10"/>
                    <a:pt x="214" y="0"/>
                    <a:pt x="190" y="0"/>
                  </a:cubicBezTo>
                  <a:cubicBezTo>
                    <a:pt x="180" y="0"/>
                    <a:pt x="170" y="2"/>
                    <a:pt x="159" y="5"/>
                  </a:cubicBezTo>
                  <a:cubicBezTo>
                    <a:pt x="152" y="7"/>
                    <a:pt x="146" y="10"/>
                    <a:pt x="140" y="14"/>
                  </a:cubicBezTo>
                  <a:cubicBezTo>
                    <a:pt x="137" y="11"/>
                    <a:pt x="132" y="9"/>
                    <a:pt x="128" y="7"/>
                  </a:cubicBezTo>
                  <a:cubicBezTo>
                    <a:pt x="125" y="7"/>
                    <a:pt x="122" y="6"/>
                    <a:pt x="118" y="6"/>
                  </a:cubicBezTo>
                  <a:cubicBezTo>
                    <a:pt x="115" y="6"/>
                    <a:pt x="112" y="7"/>
                    <a:pt x="109" y="8"/>
                  </a:cubicBezTo>
                  <a:cubicBezTo>
                    <a:pt x="105" y="9"/>
                    <a:pt x="100" y="11"/>
                    <a:pt x="97" y="14"/>
                  </a:cubicBezTo>
                  <a:cubicBezTo>
                    <a:pt x="91" y="10"/>
                    <a:pt x="85" y="7"/>
                    <a:pt x="78" y="5"/>
                  </a:cubicBezTo>
                  <a:cubicBezTo>
                    <a:pt x="67" y="2"/>
                    <a:pt x="57" y="0"/>
                    <a:pt x="47" y="0"/>
                  </a:cubicBezTo>
                  <a:cubicBezTo>
                    <a:pt x="23" y="0"/>
                    <a:pt x="6" y="10"/>
                    <a:pt x="3" y="27"/>
                  </a:cubicBezTo>
                  <a:cubicBezTo>
                    <a:pt x="0" y="39"/>
                    <a:pt x="4" y="47"/>
                    <a:pt x="8" y="52"/>
                  </a:cubicBezTo>
                  <a:cubicBezTo>
                    <a:pt x="18" y="63"/>
                    <a:pt x="36" y="69"/>
                    <a:pt x="65" y="69"/>
                  </a:cubicBezTo>
                  <a:cubicBezTo>
                    <a:pt x="172" y="69"/>
                    <a:pt x="172" y="69"/>
                    <a:pt x="172" y="69"/>
                  </a:cubicBezTo>
                  <a:cubicBezTo>
                    <a:pt x="201" y="69"/>
                    <a:pt x="219" y="63"/>
                    <a:pt x="229" y="52"/>
                  </a:cubicBezTo>
                  <a:close/>
                  <a:moveTo>
                    <a:pt x="81" y="42"/>
                  </a:moveTo>
                  <a:cubicBezTo>
                    <a:pt x="65" y="42"/>
                    <a:pt x="65" y="42"/>
                    <a:pt x="65" y="42"/>
                  </a:cubicBezTo>
                  <a:cubicBezTo>
                    <a:pt x="36" y="42"/>
                    <a:pt x="30" y="37"/>
                    <a:pt x="29" y="35"/>
                  </a:cubicBezTo>
                  <a:cubicBezTo>
                    <a:pt x="28" y="35"/>
                    <a:pt x="28" y="34"/>
                    <a:pt x="28" y="32"/>
                  </a:cubicBezTo>
                  <a:cubicBezTo>
                    <a:pt x="29" y="30"/>
                    <a:pt x="34" y="26"/>
                    <a:pt x="47" y="26"/>
                  </a:cubicBezTo>
                  <a:cubicBezTo>
                    <a:pt x="54" y="26"/>
                    <a:pt x="62" y="28"/>
                    <a:pt x="70" y="30"/>
                  </a:cubicBezTo>
                  <a:cubicBezTo>
                    <a:pt x="75" y="31"/>
                    <a:pt x="78" y="33"/>
                    <a:pt x="82" y="35"/>
                  </a:cubicBezTo>
                  <a:cubicBezTo>
                    <a:pt x="82" y="37"/>
                    <a:pt x="81" y="40"/>
                    <a:pt x="81" y="42"/>
                  </a:cubicBezTo>
                  <a:close/>
                  <a:moveTo>
                    <a:pt x="155" y="35"/>
                  </a:moveTo>
                  <a:cubicBezTo>
                    <a:pt x="159" y="33"/>
                    <a:pt x="163" y="31"/>
                    <a:pt x="167" y="30"/>
                  </a:cubicBezTo>
                  <a:cubicBezTo>
                    <a:pt x="175" y="28"/>
                    <a:pt x="183" y="26"/>
                    <a:pt x="190" y="26"/>
                  </a:cubicBezTo>
                  <a:cubicBezTo>
                    <a:pt x="203" y="26"/>
                    <a:pt x="208" y="30"/>
                    <a:pt x="209" y="32"/>
                  </a:cubicBezTo>
                  <a:cubicBezTo>
                    <a:pt x="209" y="34"/>
                    <a:pt x="209" y="35"/>
                    <a:pt x="208" y="35"/>
                  </a:cubicBezTo>
                  <a:cubicBezTo>
                    <a:pt x="207" y="37"/>
                    <a:pt x="201" y="42"/>
                    <a:pt x="172" y="42"/>
                  </a:cubicBezTo>
                  <a:cubicBezTo>
                    <a:pt x="156" y="42"/>
                    <a:pt x="156" y="42"/>
                    <a:pt x="156" y="42"/>
                  </a:cubicBezTo>
                  <a:cubicBezTo>
                    <a:pt x="156" y="40"/>
                    <a:pt x="155" y="37"/>
                    <a:pt x="155" y="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</p:grpSp>
      <p:grpSp>
        <p:nvGrpSpPr>
          <p:cNvPr id="1173" name="Group 1172"/>
          <p:cNvGrpSpPr/>
          <p:nvPr/>
        </p:nvGrpSpPr>
        <p:grpSpPr>
          <a:xfrm>
            <a:off x="5355388" y="4965469"/>
            <a:ext cx="407221" cy="172261"/>
            <a:chOff x="10648950" y="10229851"/>
            <a:chExt cx="979487" cy="414338"/>
          </a:xfrm>
        </p:grpSpPr>
        <p:sp>
          <p:nvSpPr>
            <p:cNvPr id="1048" name="Rectangle 118"/>
            <p:cNvSpPr>
              <a:spLocks noChangeArrowheads="1"/>
            </p:cNvSpPr>
            <p:nvPr/>
          </p:nvSpPr>
          <p:spPr bwMode="auto">
            <a:xfrm>
              <a:off x="10799763" y="10312401"/>
              <a:ext cx="33337" cy="1174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049" name="Freeform 119"/>
            <p:cNvSpPr>
              <a:spLocks/>
            </p:cNvSpPr>
            <p:nvPr/>
          </p:nvSpPr>
          <p:spPr bwMode="auto">
            <a:xfrm>
              <a:off x="11263313" y="10328276"/>
              <a:ext cx="33337" cy="101600"/>
            </a:xfrm>
            <a:custGeom>
              <a:avLst/>
              <a:gdLst>
                <a:gd name="T0" fmla="*/ 0 w 21"/>
                <a:gd name="T1" fmla="*/ 64 h 64"/>
                <a:gd name="T2" fmla="*/ 21 w 21"/>
                <a:gd name="T3" fmla="*/ 64 h 64"/>
                <a:gd name="T4" fmla="*/ 21 w 21"/>
                <a:gd name="T5" fmla="*/ 0 h 64"/>
                <a:gd name="T6" fmla="*/ 0 w 21"/>
                <a:gd name="T7" fmla="*/ 0 h 64"/>
                <a:gd name="T8" fmla="*/ 0 w 21"/>
                <a:gd name="T9" fmla="*/ 0 h 64"/>
                <a:gd name="T10" fmla="*/ 0 w 21"/>
                <a:gd name="T1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64">
                  <a:moveTo>
                    <a:pt x="0" y="64"/>
                  </a:moveTo>
                  <a:lnTo>
                    <a:pt x="21" y="64"/>
                  </a:lnTo>
                  <a:lnTo>
                    <a:pt x="2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050" name="Freeform 120"/>
            <p:cNvSpPr>
              <a:spLocks/>
            </p:cNvSpPr>
            <p:nvPr/>
          </p:nvSpPr>
          <p:spPr bwMode="auto">
            <a:xfrm>
              <a:off x="11131550" y="10328276"/>
              <a:ext cx="33337" cy="101600"/>
            </a:xfrm>
            <a:custGeom>
              <a:avLst/>
              <a:gdLst>
                <a:gd name="T0" fmla="*/ 21 w 21"/>
                <a:gd name="T1" fmla="*/ 0 h 64"/>
                <a:gd name="T2" fmla="*/ 21 w 21"/>
                <a:gd name="T3" fmla="*/ 0 h 64"/>
                <a:gd name="T4" fmla="*/ 0 w 21"/>
                <a:gd name="T5" fmla="*/ 0 h 64"/>
                <a:gd name="T6" fmla="*/ 0 w 21"/>
                <a:gd name="T7" fmla="*/ 64 h 64"/>
                <a:gd name="T8" fmla="*/ 21 w 21"/>
                <a:gd name="T9" fmla="*/ 64 h 64"/>
                <a:gd name="T10" fmla="*/ 21 w 21"/>
                <a:gd name="T1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64">
                  <a:moveTo>
                    <a:pt x="21" y="0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21" y="6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051" name="Freeform 121"/>
            <p:cNvSpPr>
              <a:spLocks/>
            </p:cNvSpPr>
            <p:nvPr/>
          </p:nvSpPr>
          <p:spPr bwMode="auto">
            <a:xfrm>
              <a:off x="11164888" y="10312401"/>
              <a:ext cx="98425" cy="15875"/>
            </a:xfrm>
            <a:custGeom>
              <a:avLst/>
              <a:gdLst>
                <a:gd name="T0" fmla="*/ 62 w 62"/>
                <a:gd name="T1" fmla="*/ 10 h 10"/>
                <a:gd name="T2" fmla="*/ 62 w 62"/>
                <a:gd name="T3" fmla="*/ 10 h 10"/>
                <a:gd name="T4" fmla="*/ 62 w 62"/>
                <a:gd name="T5" fmla="*/ 0 h 10"/>
                <a:gd name="T6" fmla="*/ 0 w 62"/>
                <a:gd name="T7" fmla="*/ 0 h 10"/>
                <a:gd name="T8" fmla="*/ 0 w 62"/>
                <a:gd name="T9" fmla="*/ 10 h 10"/>
                <a:gd name="T10" fmla="*/ 0 w 62"/>
                <a:gd name="T11" fmla="*/ 10 h 10"/>
                <a:gd name="T12" fmla="*/ 62 w 62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10">
                  <a:moveTo>
                    <a:pt x="62" y="10"/>
                  </a:moveTo>
                  <a:lnTo>
                    <a:pt x="62" y="10"/>
                  </a:lnTo>
                  <a:lnTo>
                    <a:pt x="62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6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052" name="Rectangle 122"/>
            <p:cNvSpPr>
              <a:spLocks noChangeArrowheads="1"/>
            </p:cNvSpPr>
            <p:nvPr/>
          </p:nvSpPr>
          <p:spPr bwMode="auto">
            <a:xfrm>
              <a:off x="11263313" y="10444163"/>
              <a:ext cx="33337" cy="1016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053" name="Rectangle 123"/>
            <p:cNvSpPr>
              <a:spLocks noChangeArrowheads="1"/>
            </p:cNvSpPr>
            <p:nvPr/>
          </p:nvSpPr>
          <p:spPr bwMode="auto">
            <a:xfrm>
              <a:off x="11131550" y="10444163"/>
              <a:ext cx="33337" cy="1016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054" name="Rectangle 124"/>
            <p:cNvSpPr>
              <a:spLocks noChangeArrowheads="1"/>
            </p:cNvSpPr>
            <p:nvPr/>
          </p:nvSpPr>
          <p:spPr bwMode="auto">
            <a:xfrm>
              <a:off x="11164888" y="10545763"/>
              <a:ext cx="98425" cy="301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055" name="Freeform 125"/>
            <p:cNvSpPr>
              <a:spLocks/>
            </p:cNvSpPr>
            <p:nvPr/>
          </p:nvSpPr>
          <p:spPr bwMode="auto">
            <a:xfrm>
              <a:off x="10998200" y="10328276"/>
              <a:ext cx="15875" cy="101600"/>
            </a:xfrm>
            <a:custGeom>
              <a:avLst/>
              <a:gdLst>
                <a:gd name="T0" fmla="*/ 0 w 10"/>
                <a:gd name="T1" fmla="*/ 64 h 64"/>
                <a:gd name="T2" fmla="*/ 10 w 10"/>
                <a:gd name="T3" fmla="*/ 64 h 64"/>
                <a:gd name="T4" fmla="*/ 10 w 10"/>
                <a:gd name="T5" fmla="*/ 0 h 64"/>
                <a:gd name="T6" fmla="*/ 0 w 10"/>
                <a:gd name="T7" fmla="*/ 0 h 64"/>
                <a:gd name="T8" fmla="*/ 0 w 10"/>
                <a:gd name="T9" fmla="*/ 0 h 64"/>
                <a:gd name="T10" fmla="*/ 0 w 10"/>
                <a:gd name="T1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64">
                  <a:moveTo>
                    <a:pt x="0" y="64"/>
                  </a:moveTo>
                  <a:lnTo>
                    <a:pt x="10" y="64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056" name="Freeform 126"/>
            <p:cNvSpPr>
              <a:spLocks/>
            </p:cNvSpPr>
            <p:nvPr/>
          </p:nvSpPr>
          <p:spPr bwMode="auto">
            <a:xfrm>
              <a:off x="10882313" y="10312401"/>
              <a:ext cx="115887" cy="15875"/>
            </a:xfrm>
            <a:custGeom>
              <a:avLst/>
              <a:gdLst>
                <a:gd name="T0" fmla="*/ 73 w 73"/>
                <a:gd name="T1" fmla="*/ 10 h 10"/>
                <a:gd name="T2" fmla="*/ 73 w 73"/>
                <a:gd name="T3" fmla="*/ 0 h 10"/>
                <a:gd name="T4" fmla="*/ 0 w 73"/>
                <a:gd name="T5" fmla="*/ 0 h 10"/>
                <a:gd name="T6" fmla="*/ 0 w 73"/>
                <a:gd name="T7" fmla="*/ 10 h 10"/>
                <a:gd name="T8" fmla="*/ 73 w 73"/>
                <a:gd name="T9" fmla="*/ 10 h 10"/>
                <a:gd name="T10" fmla="*/ 73 w 73"/>
                <a:gd name="T11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10">
                  <a:moveTo>
                    <a:pt x="73" y="10"/>
                  </a:moveTo>
                  <a:lnTo>
                    <a:pt x="73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73" y="10"/>
                  </a:lnTo>
                  <a:lnTo>
                    <a:pt x="73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057" name="Freeform 127"/>
            <p:cNvSpPr>
              <a:spLocks/>
            </p:cNvSpPr>
            <p:nvPr/>
          </p:nvSpPr>
          <p:spPr bwMode="auto">
            <a:xfrm>
              <a:off x="10866438" y="10444163"/>
              <a:ext cx="15875" cy="101600"/>
            </a:xfrm>
            <a:custGeom>
              <a:avLst/>
              <a:gdLst>
                <a:gd name="T0" fmla="*/ 10 w 10"/>
                <a:gd name="T1" fmla="*/ 0 h 64"/>
                <a:gd name="T2" fmla="*/ 10 w 10"/>
                <a:gd name="T3" fmla="*/ 0 h 64"/>
                <a:gd name="T4" fmla="*/ 0 w 10"/>
                <a:gd name="T5" fmla="*/ 0 h 64"/>
                <a:gd name="T6" fmla="*/ 0 w 10"/>
                <a:gd name="T7" fmla="*/ 64 h 64"/>
                <a:gd name="T8" fmla="*/ 10 w 10"/>
                <a:gd name="T9" fmla="*/ 64 h 64"/>
                <a:gd name="T10" fmla="*/ 10 w 10"/>
                <a:gd name="T1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64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10" y="64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058" name="Rectangle 128"/>
            <p:cNvSpPr>
              <a:spLocks noChangeArrowheads="1"/>
            </p:cNvSpPr>
            <p:nvPr/>
          </p:nvSpPr>
          <p:spPr bwMode="auto">
            <a:xfrm>
              <a:off x="10882313" y="10545763"/>
              <a:ext cx="115887" cy="301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059" name="Freeform 129"/>
            <p:cNvSpPr>
              <a:spLocks/>
            </p:cNvSpPr>
            <p:nvPr/>
          </p:nvSpPr>
          <p:spPr bwMode="auto">
            <a:xfrm>
              <a:off x="10882313" y="10429876"/>
              <a:ext cx="115887" cy="14288"/>
            </a:xfrm>
            <a:custGeom>
              <a:avLst/>
              <a:gdLst>
                <a:gd name="T0" fmla="*/ 73 w 73"/>
                <a:gd name="T1" fmla="*/ 9 h 9"/>
                <a:gd name="T2" fmla="*/ 73 w 73"/>
                <a:gd name="T3" fmla="*/ 0 h 9"/>
                <a:gd name="T4" fmla="*/ 0 w 73"/>
                <a:gd name="T5" fmla="*/ 0 h 9"/>
                <a:gd name="T6" fmla="*/ 0 w 73"/>
                <a:gd name="T7" fmla="*/ 9 h 9"/>
                <a:gd name="T8" fmla="*/ 0 w 73"/>
                <a:gd name="T9" fmla="*/ 9 h 9"/>
                <a:gd name="T10" fmla="*/ 73 w 73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9">
                  <a:moveTo>
                    <a:pt x="73" y="9"/>
                  </a:moveTo>
                  <a:lnTo>
                    <a:pt x="73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73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060" name="Freeform 130"/>
            <p:cNvSpPr>
              <a:spLocks/>
            </p:cNvSpPr>
            <p:nvPr/>
          </p:nvSpPr>
          <p:spPr bwMode="auto">
            <a:xfrm>
              <a:off x="11447463" y="10328276"/>
              <a:ext cx="30162" cy="101600"/>
            </a:xfrm>
            <a:custGeom>
              <a:avLst/>
              <a:gdLst>
                <a:gd name="T0" fmla="*/ 0 w 19"/>
                <a:gd name="T1" fmla="*/ 0 h 64"/>
                <a:gd name="T2" fmla="*/ 0 w 19"/>
                <a:gd name="T3" fmla="*/ 64 h 64"/>
                <a:gd name="T4" fmla="*/ 19 w 19"/>
                <a:gd name="T5" fmla="*/ 64 h 64"/>
                <a:gd name="T6" fmla="*/ 19 w 19"/>
                <a:gd name="T7" fmla="*/ 0 h 64"/>
                <a:gd name="T8" fmla="*/ 0 w 19"/>
                <a:gd name="T9" fmla="*/ 0 h 64"/>
                <a:gd name="T10" fmla="*/ 0 w 19"/>
                <a:gd name="T11" fmla="*/ 0 h 64"/>
                <a:gd name="T12" fmla="*/ 0 w 19"/>
                <a:gd name="T1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4">
                  <a:moveTo>
                    <a:pt x="0" y="0"/>
                  </a:moveTo>
                  <a:lnTo>
                    <a:pt x="0" y="64"/>
                  </a:lnTo>
                  <a:lnTo>
                    <a:pt x="19" y="64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061" name="Freeform 131"/>
            <p:cNvSpPr>
              <a:spLocks/>
            </p:cNvSpPr>
            <p:nvPr/>
          </p:nvSpPr>
          <p:spPr bwMode="auto">
            <a:xfrm>
              <a:off x="11329988" y="10328276"/>
              <a:ext cx="15875" cy="101600"/>
            </a:xfrm>
            <a:custGeom>
              <a:avLst/>
              <a:gdLst>
                <a:gd name="T0" fmla="*/ 10 w 10"/>
                <a:gd name="T1" fmla="*/ 0 h 64"/>
                <a:gd name="T2" fmla="*/ 10 w 10"/>
                <a:gd name="T3" fmla="*/ 0 h 64"/>
                <a:gd name="T4" fmla="*/ 0 w 10"/>
                <a:gd name="T5" fmla="*/ 0 h 64"/>
                <a:gd name="T6" fmla="*/ 0 w 10"/>
                <a:gd name="T7" fmla="*/ 64 h 64"/>
                <a:gd name="T8" fmla="*/ 10 w 10"/>
                <a:gd name="T9" fmla="*/ 64 h 64"/>
                <a:gd name="T10" fmla="*/ 10 w 10"/>
                <a:gd name="T1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64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10" y="64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062" name="Freeform 132"/>
            <p:cNvSpPr>
              <a:spLocks/>
            </p:cNvSpPr>
            <p:nvPr/>
          </p:nvSpPr>
          <p:spPr bwMode="auto">
            <a:xfrm>
              <a:off x="11345863" y="10312401"/>
              <a:ext cx="101600" cy="15875"/>
            </a:xfrm>
            <a:custGeom>
              <a:avLst/>
              <a:gdLst>
                <a:gd name="T0" fmla="*/ 64 w 64"/>
                <a:gd name="T1" fmla="*/ 10 h 10"/>
                <a:gd name="T2" fmla="*/ 64 w 64"/>
                <a:gd name="T3" fmla="*/ 10 h 10"/>
                <a:gd name="T4" fmla="*/ 64 w 64"/>
                <a:gd name="T5" fmla="*/ 10 h 10"/>
                <a:gd name="T6" fmla="*/ 64 w 64"/>
                <a:gd name="T7" fmla="*/ 0 h 10"/>
                <a:gd name="T8" fmla="*/ 0 w 64"/>
                <a:gd name="T9" fmla="*/ 0 h 10"/>
                <a:gd name="T10" fmla="*/ 0 w 64"/>
                <a:gd name="T11" fmla="*/ 10 h 10"/>
                <a:gd name="T12" fmla="*/ 0 w 64"/>
                <a:gd name="T13" fmla="*/ 10 h 10"/>
                <a:gd name="T14" fmla="*/ 64 w 64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10">
                  <a:moveTo>
                    <a:pt x="64" y="10"/>
                  </a:moveTo>
                  <a:lnTo>
                    <a:pt x="64" y="10"/>
                  </a:lnTo>
                  <a:lnTo>
                    <a:pt x="64" y="10"/>
                  </a:lnTo>
                  <a:lnTo>
                    <a:pt x="64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64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063" name="Rectangle 133"/>
            <p:cNvSpPr>
              <a:spLocks noChangeArrowheads="1"/>
            </p:cNvSpPr>
            <p:nvPr/>
          </p:nvSpPr>
          <p:spPr bwMode="auto">
            <a:xfrm>
              <a:off x="11447463" y="10328276"/>
              <a:ext cx="1587" cy="15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064" name="Freeform 134"/>
            <p:cNvSpPr>
              <a:spLocks/>
            </p:cNvSpPr>
            <p:nvPr/>
          </p:nvSpPr>
          <p:spPr bwMode="auto">
            <a:xfrm>
              <a:off x="11447463" y="10444163"/>
              <a:ext cx="30162" cy="101600"/>
            </a:xfrm>
            <a:custGeom>
              <a:avLst/>
              <a:gdLst>
                <a:gd name="T0" fmla="*/ 19 w 19"/>
                <a:gd name="T1" fmla="*/ 64 h 64"/>
                <a:gd name="T2" fmla="*/ 19 w 19"/>
                <a:gd name="T3" fmla="*/ 0 h 64"/>
                <a:gd name="T4" fmla="*/ 0 w 19"/>
                <a:gd name="T5" fmla="*/ 0 h 64"/>
                <a:gd name="T6" fmla="*/ 0 w 19"/>
                <a:gd name="T7" fmla="*/ 64 h 64"/>
                <a:gd name="T8" fmla="*/ 0 w 19"/>
                <a:gd name="T9" fmla="*/ 64 h 64"/>
                <a:gd name="T10" fmla="*/ 19 w 19"/>
                <a:gd name="T1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64">
                  <a:moveTo>
                    <a:pt x="19" y="64"/>
                  </a:moveTo>
                  <a:lnTo>
                    <a:pt x="19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19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065" name="Rectangle 135"/>
            <p:cNvSpPr>
              <a:spLocks noChangeArrowheads="1"/>
            </p:cNvSpPr>
            <p:nvPr/>
          </p:nvSpPr>
          <p:spPr bwMode="auto">
            <a:xfrm>
              <a:off x="11329988" y="10444163"/>
              <a:ext cx="15875" cy="1016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066" name="Freeform 136"/>
            <p:cNvSpPr>
              <a:spLocks/>
            </p:cNvSpPr>
            <p:nvPr/>
          </p:nvSpPr>
          <p:spPr bwMode="auto">
            <a:xfrm>
              <a:off x="11345863" y="10545763"/>
              <a:ext cx="101600" cy="30163"/>
            </a:xfrm>
            <a:custGeom>
              <a:avLst/>
              <a:gdLst>
                <a:gd name="T0" fmla="*/ 64 w 64"/>
                <a:gd name="T1" fmla="*/ 19 h 19"/>
                <a:gd name="T2" fmla="*/ 64 w 64"/>
                <a:gd name="T3" fmla="*/ 0 h 19"/>
                <a:gd name="T4" fmla="*/ 64 w 64"/>
                <a:gd name="T5" fmla="*/ 0 h 19"/>
                <a:gd name="T6" fmla="*/ 0 w 64"/>
                <a:gd name="T7" fmla="*/ 0 h 19"/>
                <a:gd name="T8" fmla="*/ 0 w 64"/>
                <a:gd name="T9" fmla="*/ 19 h 19"/>
                <a:gd name="T10" fmla="*/ 64 w 64"/>
                <a:gd name="T11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19">
                  <a:moveTo>
                    <a:pt x="64" y="19"/>
                  </a:moveTo>
                  <a:lnTo>
                    <a:pt x="64" y="0"/>
                  </a:lnTo>
                  <a:lnTo>
                    <a:pt x="64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64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067" name="Rectangle 137"/>
            <p:cNvSpPr>
              <a:spLocks noChangeArrowheads="1"/>
            </p:cNvSpPr>
            <p:nvPr/>
          </p:nvSpPr>
          <p:spPr bwMode="auto">
            <a:xfrm>
              <a:off x="10799763" y="10444163"/>
              <a:ext cx="33337" cy="1174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068" name="Rectangle 138"/>
            <p:cNvSpPr>
              <a:spLocks noChangeArrowheads="1"/>
            </p:cNvSpPr>
            <p:nvPr/>
          </p:nvSpPr>
          <p:spPr bwMode="auto">
            <a:xfrm>
              <a:off x="11063288" y="10334626"/>
              <a:ext cx="23812" cy="238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069" name="Rectangle 139"/>
            <p:cNvSpPr>
              <a:spLocks noChangeArrowheads="1"/>
            </p:cNvSpPr>
            <p:nvPr/>
          </p:nvSpPr>
          <p:spPr bwMode="auto">
            <a:xfrm>
              <a:off x="11063288" y="10515601"/>
              <a:ext cx="23812" cy="238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070" name="Freeform 140"/>
            <p:cNvSpPr>
              <a:spLocks noEditPoints="1"/>
            </p:cNvSpPr>
            <p:nvPr/>
          </p:nvSpPr>
          <p:spPr bwMode="auto">
            <a:xfrm>
              <a:off x="10648950" y="10229851"/>
              <a:ext cx="979487" cy="414338"/>
            </a:xfrm>
            <a:custGeom>
              <a:avLst/>
              <a:gdLst>
                <a:gd name="T0" fmla="*/ 283 w 319"/>
                <a:gd name="T1" fmla="*/ 135 h 135"/>
                <a:gd name="T2" fmla="*/ 319 w 319"/>
                <a:gd name="T3" fmla="*/ 99 h 135"/>
                <a:gd name="T4" fmla="*/ 319 w 319"/>
                <a:gd name="T5" fmla="*/ 36 h 135"/>
                <a:gd name="T6" fmla="*/ 283 w 319"/>
                <a:gd name="T7" fmla="*/ 0 h 135"/>
                <a:gd name="T8" fmla="*/ 36 w 319"/>
                <a:gd name="T9" fmla="*/ 0 h 135"/>
                <a:gd name="T10" fmla="*/ 0 w 319"/>
                <a:gd name="T11" fmla="*/ 36 h 135"/>
                <a:gd name="T12" fmla="*/ 0 w 319"/>
                <a:gd name="T13" fmla="*/ 99 h 135"/>
                <a:gd name="T14" fmla="*/ 36 w 319"/>
                <a:gd name="T15" fmla="*/ 135 h 135"/>
                <a:gd name="T16" fmla="*/ 283 w 319"/>
                <a:gd name="T17" fmla="*/ 135 h 135"/>
                <a:gd name="T18" fmla="*/ 17 w 319"/>
                <a:gd name="T19" fmla="*/ 99 h 135"/>
                <a:gd name="T20" fmla="*/ 17 w 319"/>
                <a:gd name="T21" fmla="*/ 36 h 135"/>
                <a:gd name="T22" fmla="*/ 36 w 319"/>
                <a:gd name="T23" fmla="*/ 16 h 135"/>
                <a:gd name="T24" fmla="*/ 283 w 319"/>
                <a:gd name="T25" fmla="*/ 16 h 135"/>
                <a:gd name="T26" fmla="*/ 303 w 319"/>
                <a:gd name="T27" fmla="*/ 36 h 135"/>
                <a:gd name="T28" fmla="*/ 303 w 319"/>
                <a:gd name="T29" fmla="*/ 99 h 135"/>
                <a:gd name="T30" fmla="*/ 283 w 319"/>
                <a:gd name="T31" fmla="*/ 119 h 135"/>
                <a:gd name="T32" fmla="*/ 36 w 319"/>
                <a:gd name="T33" fmla="*/ 119 h 135"/>
                <a:gd name="T34" fmla="*/ 17 w 319"/>
                <a:gd name="T35" fmla="*/ 9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19" h="135">
                  <a:moveTo>
                    <a:pt x="283" y="135"/>
                  </a:moveTo>
                  <a:cubicBezTo>
                    <a:pt x="303" y="135"/>
                    <a:pt x="319" y="119"/>
                    <a:pt x="319" y="99"/>
                  </a:cubicBezTo>
                  <a:cubicBezTo>
                    <a:pt x="319" y="36"/>
                    <a:pt x="319" y="36"/>
                    <a:pt x="319" y="36"/>
                  </a:cubicBezTo>
                  <a:cubicBezTo>
                    <a:pt x="319" y="16"/>
                    <a:pt x="303" y="0"/>
                    <a:pt x="283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119"/>
                    <a:pt x="16" y="135"/>
                    <a:pt x="36" y="135"/>
                  </a:cubicBezTo>
                  <a:lnTo>
                    <a:pt x="283" y="135"/>
                  </a:lnTo>
                  <a:close/>
                  <a:moveTo>
                    <a:pt x="17" y="99"/>
                  </a:moveTo>
                  <a:cubicBezTo>
                    <a:pt x="17" y="36"/>
                    <a:pt x="17" y="36"/>
                    <a:pt x="17" y="36"/>
                  </a:cubicBezTo>
                  <a:cubicBezTo>
                    <a:pt x="17" y="25"/>
                    <a:pt x="25" y="16"/>
                    <a:pt x="36" y="16"/>
                  </a:cubicBezTo>
                  <a:cubicBezTo>
                    <a:pt x="283" y="16"/>
                    <a:pt x="283" y="16"/>
                    <a:pt x="283" y="16"/>
                  </a:cubicBezTo>
                  <a:cubicBezTo>
                    <a:pt x="294" y="16"/>
                    <a:pt x="303" y="25"/>
                    <a:pt x="303" y="36"/>
                  </a:cubicBezTo>
                  <a:cubicBezTo>
                    <a:pt x="303" y="99"/>
                    <a:pt x="303" y="99"/>
                    <a:pt x="303" y="99"/>
                  </a:cubicBezTo>
                  <a:cubicBezTo>
                    <a:pt x="303" y="110"/>
                    <a:pt x="294" y="119"/>
                    <a:pt x="283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25" y="119"/>
                    <a:pt x="17" y="110"/>
                    <a:pt x="17" y="9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</p:grpSp>
      <p:grpSp>
        <p:nvGrpSpPr>
          <p:cNvPr id="1171" name="Group 1170"/>
          <p:cNvGrpSpPr/>
          <p:nvPr/>
        </p:nvGrpSpPr>
        <p:grpSpPr>
          <a:xfrm>
            <a:off x="3068552" y="4877028"/>
            <a:ext cx="460022" cy="349142"/>
            <a:chOff x="5603875" y="10017126"/>
            <a:chExt cx="1106487" cy="839788"/>
          </a:xfrm>
        </p:grpSpPr>
        <p:sp>
          <p:nvSpPr>
            <p:cNvPr id="1071" name="Freeform 141"/>
            <p:cNvSpPr>
              <a:spLocks noEditPoints="1"/>
            </p:cNvSpPr>
            <p:nvPr/>
          </p:nvSpPr>
          <p:spPr bwMode="auto">
            <a:xfrm>
              <a:off x="5978525" y="10017126"/>
              <a:ext cx="731837" cy="839788"/>
            </a:xfrm>
            <a:custGeom>
              <a:avLst/>
              <a:gdLst>
                <a:gd name="T0" fmla="*/ 91 w 238"/>
                <a:gd name="T1" fmla="*/ 6 h 273"/>
                <a:gd name="T2" fmla="*/ 91 w 238"/>
                <a:gd name="T3" fmla="*/ 25 h 273"/>
                <a:gd name="T4" fmla="*/ 98 w 238"/>
                <a:gd name="T5" fmla="*/ 32 h 273"/>
                <a:gd name="T6" fmla="*/ 105 w 238"/>
                <a:gd name="T7" fmla="*/ 32 h 273"/>
                <a:gd name="T8" fmla="*/ 105 w 238"/>
                <a:gd name="T9" fmla="*/ 43 h 273"/>
                <a:gd name="T10" fmla="*/ 47 w 238"/>
                <a:gd name="T11" fmla="*/ 68 h 273"/>
                <a:gd name="T12" fmla="*/ 41 w 238"/>
                <a:gd name="T13" fmla="*/ 61 h 273"/>
                <a:gd name="T14" fmla="*/ 42 w 238"/>
                <a:gd name="T15" fmla="*/ 60 h 273"/>
                <a:gd name="T16" fmla="*/ 42 w 238"/>
                <a:gd name="T17" fmla="*/ 51 h 273"/>
                <a:gd name="T18" fmla="*/ 32 w 238"/>
                <a:gd name="T19" fmla="*/ 42 h 273"/>
                <a:gd name="T20" fmla="*/ 23 w 238"/>
                <a:gd name="T21" fmla="*/ 42 h 273"/>
                <a:gd name="T22" fmla="*/ 2 w 238"/>
                <a:gd name="T23" fmla="*/ 63 h 273"/>
                <a:gd name="T24" fmla="*/ 2 w 238"/>
                <a:gd name="T25" fmla="*/ 72 h 273"/>
                <a:gd name="T26" fmla="*/ 11 w 238"/>
                <a:gd name="T27" fmla="*/ 81 h 273"/>
                <a:gd name="T28" fmla="*/ 21 w 238"/>
                <a:gd name="T29" fmla="*/ 81 h 273"/>
                <a:gd name="T30" fmla="*/ 22 w 238"/>
                <a:gd name="T31" fmla="*/ 80 h 273"/>
                <a:gd name="T32" fmla="*/ 28 w 238"/>
                <a:gd name="T33" fmla="*/ 87 h 273"/>
                <a:gd name="T34" fmla="*/ 3 w 238"/>
                <a:gd name="T35" fmla="*/ 158 h 273"/>
                <a:gd name="T36" fmla="*/ 119 w 238"/>
                <a:gd name="T37" fmla="*/ 273 h 273"/>
                <a:gd name="T38" fmla="*/ 234 w 238"/>
                <a:gd name="T39" fmla="*/ 158 h 273"/>
                <a:gd name="T40" fmla="*/ 209 w 238"/>
                <a:gd name="T41" fmla="*/ 87 h 273"/>
                <a:gd name="T42" fmla="*/ 216 w 238"/>
                <a:gd name="T43" fmla="*/ 80 h 273"/>
                <a:gd name="T44" fmla="*/ 217 w 238"/>
                <a:gd name="T45" fmla="*/ 81 h 273"/>
                <a:gd name="T46" fmla="*/ 226 w 238"/>
                <a:gd name="T47" fmla="*/ 81 h 273"/>
                <a:gd name="T48" fmla="*/ 235 w 238"/>
                <a:gd name="T49" fmla="*/ 72 h 273"/>
                <a:gd name="T50" fmla="*/ 235 w 238"/>
                <a:gd name="T51" fmla="*/ 63 h 273"/>
                <a:gd name="T52" fmla="*/ 214 w 238"/>
                <a:gd name="T53" fmla="*/ 42 h 273"/>
                <a:gd name="T54" fmla="*/ 205 w 238"/>
                <a:gd name="T55" fmla="*/ 42 h 273"/>
                <a:gd name="T56" fmla="*/ 196 w 238"/>
                <a:gd name="T57" fmla="*/ 51 h 273"/>
                <a:gd name="T58" fmla="*/ 196 w 238"/>
                <a:gd name="T59" fmla="*/ 60 h 273"/>
                <a:gd name="T60" fmla="*/ 197 w 238"/>
                <a:gd name="T61" fmla="*/ 61 h 273"/>
                <a:gd name="T62" fmla="*/ 190 w 238"/>
                <a:gd name="T63" fmla="*/ 68 h 273"/>
                <a:gd name="T64" fmla="*/ 132 w 238"/>
                <a:gd name="T65" fmla="*/ 43 h 273"/>
                <a:gd name="T66" fmla="*/ 132 w 238"/>
                <a:gd name="T67" fmla="*/ 32 h 273"/>
                <a:gd name="T68" fmla="*/ 139 w 238"/>
                <a:gd name="T69" fmla="*/ 32 h 273"/>
                <a:gd name="T70" fmla="*/ 146 w 238"/>
                <a:gd name="T71" fmla="*/ 25 h 273"/>
                <a:gd name="T72" fmla="*/ 146 w 238"/>
                <a:gd name="T73" fmla="*/ 6 h 273"/>
                <a:gd name="T74" fmla="*/ 140 w 238"/>
                <a:gd name="T75" fmla="*/ 0 h 273"/>
                <a:gd name="T76" fmla="*/ 97 w 238"/>
                <a:gd name="T77" fmla="*/ 0 h 273"/>
                <a:gd name="T78" fmla="*/ 91 w 238"/>
                <a:gd name="T79" fmla="*/ 6 h 273"/>
                <a:gd name="T80" fmla="*/ 207 w 238"/>
                <a:gd name="T81" fmla="*/ 158 h 273"/>
                <a:gd name="T82" fmla="*/ 119 w 238"/>
                <a:gd name="T83" fmla="*/ 247 h 273"/>
                <a:gd name="T84" fmla="*/ 30 w 238"/>
                <a:gd name="T85" fmla="*/ 158 h 273"/>
                <a:gd name="T86" fmla="*/ 119 w 238"/>
                <a:gd name="T87" fmla="*/ 69 h 273"/>
                <a:gd name="T88" fmla="*/ 207 w 238"/>
                <a:gd name="T89" fmla="*/ 158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38" h="273">
                  <a:moveTo>
                    <a:pt x="91" y="6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1" y="29"/>
                    <a:pt x="94" y="32"/>
                    <a:pt x="98" y="32"/>
                  </a:cubicBezTo>
                  <a:cubicBezTo>
                    <a:pt x="105" y="32"/>
                    <a:pt x="105" y="32"/>
                    <a:pt x="105" y="32"/>
                  </a:cubicBezTo>
                  <a:cubicBezTo>
                    <a:pt x="105" y="43"/>
                    <a:pt x="105" y="43"/>
                    <a:pt x="105" y="43"/>
                  </a:cubicBezTo>
                  <a:cubicBezTo>
                    <a:pt x="83" y="46"/>
                    <a:pt x="63" y="55"/>
                    <a:pt x="47" y="68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4" y="58"/>
                    <a:pt x="44" y="54"/>
                    <a:pt x="42" y="51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0" y="39"/>
                    <a:pt x="26" y="39"/>
                    <a:pt x="23" y="42"/>
                  </a:cubicBezTo>
                  <a:cubicBezTo>
                    <a:pt x="2" y="63"/>
                    <a:pt x="2" y="63"/>
                    <a:pt x="2" y="63"/>
                  </a:cubicBezTo>
                  <a:cubicBezTo>
                    <a:pt x="0" y="65"/>
                    <a:pt x="0" y="69"/>
                    <a:pt x="2" y="72"/>
                  </a:cubicBezTo>
                  <a:cubicBezTo>
                    <a:pt x="11" y="81"/>
                    <a:pt x="11" y="81"/>
                    <a:pt x="11" y="81"/>
                  </a:cubicBezTo>
                  <a:cubicBezTo>
                    <a:pt x="14" y="84"/>
                    <a:pt x="18" y="84"/>
                    <a:pt x="21" y="81"/>
                  </a:cubicBezTo>
                  <a:cubicBezTo>
                    <a:pt x="22" y="80"/>
                    <a:pt x="22" y="80"/>
                    <a:pt x="22" y="80"/>
                  </a:cubicBezTo>
                  <a:cubicBezTo>
                    <a:pt x="28" y="87"/>
                    <a:pt x="28" y="87"/>
                    <a:pt x="28" y="87"/>
                  </a:cubicBezTo>
                  <a:cubicBezTo>
                    <a:pt x="13" y="106"/>
                    <a:pt x="3" y="131"/>
                    <a:pt x="3" y="158"/>
                  </a:cubicBezTo>
                  <a:cubicBezTo>
                    <a:pt x="3" y="221"/>
                    <a:pt x="55" y="273"/>
                    <a:pt x="119" y="273"/>
                  </a:cubicBezTo>
                  <a:cubicBezTo>
                    <a:pt x="182" y="273"/>
                    <a:pt x="234" y="221"/>
                    <a:pt x="234" y="158"/>
                  </a:cubicBezTo>
                  <a:cubicBezTo>
                    <a:pt x="234" y="131"/>
                    <a:pt x="225" y="106"/>
                    <a:pt x="209" y="87"/>
                  </a:cubicBezTo>
                  <a:cubicBezTo>
                    <a:pt x="216" y="80"/>
                    <a:pt x="216" y="80"/>
                    <a:pt x="216" y="80"/>
                  </a:cubicBezTo>
                  <a:cubicBezTo>
                    <a:pt x="217" y="81"/>
                    <a:pt x="217" y="81"/>
                    <a:pt x="217" y="81"/>
                  </a:cubicBezTo>
                  <a:cubicBezTo>
                    <a:pt x="219" y="84"/>
                    <a:pt x="223" y="84"/>
                    <a:pt x="226" y="81"/>
                  </a:cubicBezTo>
                  <a:cubicBezTo>
                    <a:pt x="235" y="72"/>
                    <a:pt x="235" y="72"/>
                    <a:pt x="235" y="72"/>
                  </a:cubicBezTo>
                  <a:cubicBezTo>
                    <a:pt x="238" y="69"/>
                    <a:pt x="238" y="65"/>
                    <a:pt x="235" y="63"/>
                  </a:cubicBezTo>
                  <a:cubicBezTo>
                    <a:pt x="214" y="42"/>
                    <a:pt x="214" y="42"/>
                    <a:pt x="214" y="42"/>
                  </a:cubicBezTo>
                  <a:cubicBezTo>
                    <a:pt x="212" y="39"/>
                    <a:pt x="207" y="39"/>
                    <a:pt x="205" y="42"/>
                  </a:cubicBezTo>
                  <a:cubicBezTo>
                    <a:pt x="196" y="51"/>
                    <a:pt x="196" y="51"/>
                    <a:pt x="196" y="51"/>
                  </a:cubicBezTo>
                  <a:cubicBezTo>
                    <a:pt x="193" y="54"/>
                    <a:pt x="193" y="58"/>
                    <a:pt x="196" y="60"/>
                  </a:cubicBezTo>
                  <a:cubicBezTo>
                    <a:pt x="197" y="61"/>
                    <a:pt x="197" y="61"/>
                    <a:pt x="197" y="61"/>
                  </a:cubicBezTo>
                  <a:cubicBezTo>
                    <a:pt x="190" y="68"/>
                    <a:pt x="190" y="68"/>
                    <a:pt x="190" y="68"/>
                  </a:cubicBezTo>
                  <a:cubicBezTo>
                    <a:pt x="174" y="55"/>
                    <a:pt x="154" y="46"/>
                    <a:pt x="132" y="43"/>
                  </a:cubicBezTo>
                  <a:cubicBezTo>
                    <a:pt x="132" y="32"/>
                    <a:pt x="132" y="32"/>
                    <a:pt x="132" y="32"/>
                  </a:cubicBezTo>
                  <a:cubicBezTo>
                    <a:pt x="139" y="32"/>
                    <a:pt x="139" y="32"/>
                    <a:pt x="139" y="32"/>
                  </a:cubicBezTo>
                  <a:cubicBezTo>
                    <a:pt x="143" y="32"/>
                    <a:pt x="146" y="29"/>
                    <a:pt x="146" y="25"/>
                  </a:cubicBezTo>
                  <a:cubicBezTo>
                    <a:pt x="146" y="6"/>
                    <a:pt x="146" y="6"/>
                    <a:pt x="146" y="6"/>
                  </a:cubicBezTo>
                  <a:cubicBezTo>
                    <a:pt x="146" y="3"/>
                    <a:pt x="143" y="0"/>
                    <a:pt x="140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4" y="0"/>
                    <a:pt x="91" y="3"/>
                    <a:pt x="91" y="6"/>
                  </a:cubicBezTo>
                  <a:close/>
                  <a:moveTo>
                    <a:pt x="207" y="158"/>
                  </a:moveTo>
                  <a:cubicBezTo>
                    <a:pt x="207" y="207"/>
                    <a:pt x="167" y="247"/>
                    <a:pt x="119" y="247"/>
                  </a:cubicBezTo>
                  <a:cubicBezTo>
                    <a:pt x="70" y="247"/>
                    <a:pt x="30" y="207"/>
                    <a:pt x="30" y="158"/>
                  </a:cubicBezTo>
                  <a:cubicBezTo>
                    <a:pt x="30" y="109"/>
                    <a:pt x="70" y="69"/>
                    <a:pt x="119" y="69"/>
                  </a:cubicBezTo>
                  <a:cubicBezTo>
                    <a:pt x="167" y="69"/>
                    <a:pt x="207" y="109"/>
                    <a:pt x="207" y="1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072" name="Freeform 142"/>
            <p:cNvSpPr>
              <a:spLocks/>
            </p:cNvSpPr>
            <p:nvPr/>
          </p:nvSpPr>
          <p:spPr bwMode="auto">
            <a:xfrm>
              <a:off x="5711825" y="10598151"/>
              <a:ext cx="236537" cy="71438"/>
            </a:xfrm>
            <a:custGeom>
              <a:avLst/>
              <a:gdLst>
                <a:gd name="T0" fmla="*/ 12 w 77"/>
                <a:gd name="T1" fmla="*/ 0 h 23"/>
                <a:gd name="T2" fmla="*/ 12 w 77"/>
                <a:gd name="T3" fmla="*/ 0 h 23"/>
                <a:gd name="T4" fmla="*/ 0 w 77"/>
                <a:gd name="T5" fmla="*/ 11 h 23"/>
                <a:gd name="T6" fmla="*/ 12 w 77"/>
                <a:gd name="T7" fmla="*/ 23 h 23"/>
                <a:gd name="T8" fmla="*/ 74 w 77"/>
                <a:gd name="T9" fmla="*/ 23 h 23"/>
                <a:gd name="T10" fmla="*/ 77 w 77"/>
                <a:gd name="T11" fmla="*/ 22 h 23"/>
                <a:gd name="T12" fmla="*/ 70 w 77"/>
                <a:gd name="T13" fmla="*/ 0 h 23"/>
                <a:gd name="T14" fmla="*/ 12 w 77"/>
                <a:gd name="T1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23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8"/>
                    <a:pt x="5" y="23"/>
                    <a:pt x="12" y="23"/>
                  </a:cubicBezTo>
                  <a:cubicBezTo>
                    <a:pt x="74" y="23"/>
                    <a:pt x="74" y="23"/>
                    <a:pt x="74" y="23"/>
                  </a:cubicBezTo>
                  <a:cubicBezTo>
                    <a:pt x="75" y="23"/>
                    <a:pt x="76" y="23"/>
                    <a:pt x="77" y="22"/>
                  </a:cubicBezTo>
                  <a:cubicBezTo>
                    <a:pt x="74" y="15"/>
                    <a:pt x="72" y="8"/>
                    <a:pt x="70" y="0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073" name="Freeform 143"/>
            <p:cNvSpPr>
              <a:spLocks/>
            </p:cNvSpPr>
            <p:nvPr/>
          </p:nvSpPr>
          <p:spPr bwMode="auto">
            <a:xfrm>
              <a:off x="5603875" y="10336213"/>
              <a:ext cx="344487" cy="71438"/>
            </a:xfrm>
            <a:custGeom>
              <a:avLst/>
              <a:gdLst>
                <a:gd name="T0" fmla="*/ 11 w 112"/>
                <a:gd name="T1" fmla="*/ 23 h 23"/>
                <a:gd name="T2" fmla="*/ 105 w 112"/>
                <a:gd name="T3" fmla="*/ 23 h 23"/>
                <a:gd name="T4" fmla="*/ 112 w 112"/>
                <a:gd name="T5" fmla="*/ 1 h 23"/>
                <a:gd name="T6" fmla="*/ 109 w 112"/>
                <a:gd name="T7" fmla="*/ 0 h 23"/>
                <a:gd name="T8" fmla="*/ 11 w 112"/>
                <a:gd name="T9" fmla="*/ 0 h 23"/>
                <a:gd name="T10" fmla="*/ 0 w 112"/>
                <a:gd name="T11" fmla="*/ 12 h 23"/>
                <a:gd name="T12" fmla="*/ 11 w 112"/>
                <a:gd name="T1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23">
                  <a:moveTo>
                    <a:pt x="11" y="23"/>
                  </a:moveTo>
                  <a:cubicBezTo>
                    <a:pt x="105" y="23"/>
                    <a:pt x="105" y="23"/>
                    <a:pt x="105" y="23"/>
                  </a:cubicBezTo>
                  <a:cubicBezTo>
                    <a:pt x="107" y="16"/>
                    <a:pt x="109" y="8"/>
                    <a:pt x="112" y="1"/>
                  </a:cubicBezTo>
                  <a:cubicBezTo>
                    <a:pt x="111" y="1"/>
                    <a:pt x="110" y="0"/>
                    <a:pt x="109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18"/>
                    <a:pt x="5" y="23"/>
                    <a:pt x="11" y="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074" name="Freeform 144"/>
            <p:cNvSpPr>
              <a:spLocks/>
            </p:cNvSpPr>
            <p:nvPr/>
          </p:nvSpPr>
          <p:spPr bwMode="auto">
            <a:xfrm>
              <a:off x="5653088" y="10469563"/>
              <a:ext cx="263525" cy="66675"/>
            </a:xfrm>
            <a:custGeom>
              <a:avLst/>
              <a:gdLst>
                <a:gd name="T0" fmla="*/ 86 w 86"/>
                <a:gd name="T1" fmla="*/ 11 h 22"/>
                <a:gd name="T2" fmla="*/ 86 w 86"/>
                <a:gd name="T3" fmla="*/ 0 h 22"/>
                <a:gd name="T4" fmla="*/ 11 w 86"/>
                <a:gd name="T5" fmla="*/ 0 h 22"/>
                <a:gd name="T6" fmla="*/ 0 w 86"/>
                <a:gd name="T7" fmla="*/ 11 h 22"/>
                <a:gd name="T8" fmla="*/ 11 w 86"/>
                <a:gd name="T9" fmla="*/ 22 h 22"/>
                <a:gd name="T10" fmla="*/ 86 w 86"/>
                <a:gd name="T11" fmla="*/ 22 h 22"/>
                <a:gd name="T12" fmla="*/ 86 w 86"/>
                <a:gd name="T13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22">
                  <a:moveTo>
                    <a:pt x="86" y="11"/>
                  </a:moveTo>
                  <a:cubicBezTo>
                    <a:pt x="86" y="7"/>
                    <a:pt x="86" y="3"/>
                    <a:pt x="86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86" y="22"/>
                    <a:pt x="86" y="22"/>
                    <a:pt x="86" y="22"/>
                  </a:cubicBezTo>
                  <a:cubicBezTo>
                    <a:pt x="86" y="19"/>
                    <a:pt x="86" y="15"/>
                    <a:pt x="86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076" name="Freeform 145"/>
            <p:cNvSpPr>
              <a:spLocks noEditPoints="1"/>
            </p:cNvSpPr>
            <p:nvPr/>
          </p:nvSpPr>
          <p:spPr bwMode="auto">
            <a:xfrm>
              <a:off x="6280150" y="10388601"/>
              <a:ext cx="239712" cy="176213"/>
            </a:xfrm>
            <a:custGeom>
              <a:avLst/>
              <a:gdLst>
                <a:gd name="T0" fmla="*/ 29 w 78"/>
                <a:gd name="T1" fmla="*/ 52 h 57"/>
                <a:gd name="T2" fmla="*/ 38 w 78"/>
                <a:gd name="T3" fmla="*/ 39 h 57"/>
                <a:gd name="T4" fmla="*/ 74 w 78"/>
                <a:gd name="T5" fmla="*/ 13 h 57"/>
                <a:gd name="T6" fmla="*/ 76 w 78"/>
                <a:gd name="T7" fmla="*/ 4 h 57"/>
                <a:gd name="T8" fmla="*/ 67 w 78"/>
                <a:gd name="T9" fmla="*/ 1 h 57"/>
                <a:gd name="T10" fmla="*/ 27 w 78"/>
                <a:gd name="T11" fmla="*/ 21 h 57"/>
                <a:gd name="T12" fmla="*/ 12 w 78"/>
                <a:gd name="T13" fmla="*/ 22 h 57"/>
                <a:gd name="T14" fmla="*/ 5 w 78"/>
                <a:gd name="T15" fmla="*/ 46 h 57"/>
                <a:gd name="T16" fmla="*/ 29 w 78"/>
                <a:gd name="T17" fmla="*/ 52 h 57"/>
                <a:gd name="T18" fmla="*/ 13 w 78"/>
                <a:gd name="T19" fmla="*/ 35 h 57"/>
                <a:gd name="T20" fmla="*/ 22 w 78"/>
                <a:gd name="T21" fmla="*/ 30 h 57"/>
                <a:gd name="T22" fmla="*/ 28 w 78"/>
                <a:gd name="T23" fmla="*/ 39 h 57"/>
                <a:gd name="T24" fmla="*/ 19 w 78"/>
                <a:gd name="T25" fmla="*/ 44 h 57"/>
                <a:gd name="T26" fmla="*/ 13 w 78"/>
                <a:gd name="T27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8" h="57">
                  <a:moveTo>
                    <a:pt x="29" y="52"/>
                  </a:moveTo>
                  <a:cubicBezTo>
                    <a:pt x="34" y="49"/>
                    <a:pt x="37" y="44"/>
                    <a:pt x="38" y="39"/>
                  </a:cubicBezTo>
                  <a:cubicBezTo>
                    <a:pt x="74" y="13"/>
                    <a:pt x="74" y="13"/>
                    <a:pt x="74" y="13"/>
                  </a:cubicBezTo>
                  <a:cubicBezTo>
                    <a:pt x="77" y="11"/>
                    <a:pt x="78" y="7"/>
                    <a:pt x="76" y="4"/>
                  </a:cubicBezTo>
                  <a:cubicBezTo>
                    <a:pt x="74" y="1"/>
                    <a:pt x="70" y="0"/>
                    <a:pt x="67" y="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2" y="19"/>
                    <a:pt x="16" y="19"/>
                    <a:pt x="12" y="22"/>
                  </a:cubicBezTo>
                  <a:cubicBezTo>
                    <a:pt x="3" y="27"/>
                    <a:pt x="0" y="38"/>
                    <a:pt x="5" y="46"/>
                  </a:cubicBezTo>
                  <a:cubicBezTo>
                    <a:pt x="10" y="54"/>
                    <a:pt x="21" y="57"/>
                    <a:pt x="29" y="52"/>
                  </a:cubicBezTo>
                  <a:close/>
                  <a:moveTo>
                    <a:pt x="13" y="35"/>
                  </a:moveTo>
                  <a:cubicBezTo>
                    <a:pt x="14" y="31"/>
                    <a:pt x="18" y="29"/>
                    <a:pt x="22" y="30"/>
                  </a:cubicBezTo>
                  <a:cubicBezTo>
                    <a:pt x="27" y="31"/>
                    <a:pt x="29" y="35"/>
                    <a:pt x="28" y="39"/>
                  </a:cubicBezTo>
                  <a:cubicBezTo>
                    <a:pt x="27" y="43"/>
                    <a:pt x="23" y="45"/>
                    <a:pt x="19" y="44"/>
                  </a:cubicBezTo>
                  <a:cubicBezTo>
                    <a:pt x="15" y="43"/>
                    <a:pt x="12" y="39"/>
                    <a:pt x="13" y="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077" name="Freeform 146"/>
            <p:cNvSpPr>
              <a:spLocks/>
            </p:cNvSpPr>
            <p:nvPr/>
          </p:nvSpPr>
          <p:spPr bwMode="auto">
            <a:xfrm>
              <a:off x="6405563" y="10325101"/>
              <a:ext cx="49212" cy="49213"/>
            </a:xfrm>
            <a:custGeom>
              <a:avLst/>
              <a:gdLst>
                <a:gd name="T0" fmla="*/ 5 w 16"/>
                <a:gd name="T1" fmla="*/ 14 h 16"/>
                <a:gd name="T2" fmla="*/ 14 w 16"/>
                <a:gd name="T3" fmla="*/ 11 h 16"/>
                <a:gd name="T4" fmla="*/ 12 w 16"/>
                <a:gd name="T5" fmla="*/ 2 h 16"/>
                <a:gd name="T6" fmla="*/ 2 w 16"/>
                <a:gd name="T7" fmla="*/ 4 h 16"/>
                <a:gd name="T8" fmla="*/ 2 w 16"/>
                <a:gd name="T9" fmla="*/ 11 h 16"/>
                <a:gd name="T10" fmla="*/ 5 w 16"/>
                <a:gd name="T11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5" y="14"/>
                  </a:moveTo>
                  <a:cubicBezTo>
                    <a:pt x="8" y="16"/>
                    <a:pt x="12" y="15"/>
                    <a:pt x="14" y="11"/>
                  </a:cubicBezTo>
                  <a:cubicBezTo>
                    <a:pt x="16" y="8"/>
                    <a:pt x="15" y="3"/>
                    <a:pt x="12" y="2"/>
                  </a:cubicBezTo>
                  <a:cubicBezTo>
                    <a:pt x="8" y="0"/>
                    <a:pt x="4" y="1"/>
                    <a:pt x="2" y="4"/>
                  </a:cubicBezTo>
                  <a:cubicBezTo>
                    <a:pt x="0" y="7"/>
                    <a:pt x="1" y="9"/>
                    <a:pt x="2" y="11"/>
                  </a:cubicBezTo>
                  <a:cubicBezTo>
                    <a:pt x="3" y="12"/>
                    <a:pt x="3" y="13"/>
                    <a:pt x="5" y="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078" name="Freeform 147"/>
            <p:cNvSpPr>
              <a:spLocks/>
            </p:cNvSpPr>
            <p:nvPr/>
          </p:nvSpPr>
          <p:spPr bwMode="auto">
            <a:xfrm>
              <a:off x="6319838" y="10302876"/>
              <a:ext cx="42862" cy="42863"/>
            </a:xfrm>
            <a:custGeom>
              <a:avLst/>
              <a:gdLst>
                <a:gd name="T0" fmla="*/ 7 w 14"/>
                <a:gd name="T1" fmla="*/ 14 h 14"/>
                <a:gd name="T2" fmla="*/ 14 w 14"/>
                <a:gd name="T3" fmla="*/ 7 h 14"/>
                <a:gd name="T4" fmla="*/ 7 w 14"/>
                <a:gd name="T5" fmla="*/ 0 h 14"/>
                <a:gd name="T6" fmla="*/ 0 w 14"/>
                <a:gd name="T7" fmla="*/ 7 h 14"/>
                <a:gd name="T8" fmla="*/ 1 w 14"/>
                <a:gd name="T9" fmla="*/ 11 h 14"/>
                <a:gd name="T10" fmla="*/ 7 w 14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4">
                  <a:moveTo>
                    <a:pt x="7" y="14"/>
                  </a:moveTo>
                  <a:cubicBezTo>
                    <a:pt x="11" y="14"/>
                    <a:pt x="14" y="11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9"/>
                    <a:pt x="0" y="10"/>
                    <a:pt x="1" y="11"/>
                  </a:cubicBezTo>
                  <a:cubicBezTo>
                    <a:pt x="2" y="13"/>
                    <a:pt x="5" y="14"/>
                    <a:pt x="7" y="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079" name="Freeform 148"/>
            <p:cNvSpPr>
              <a:spLocks/>
            </p:cNvSpPr>
            <p:nvPr/>
          </p:nvSpPr>
          <p:spPr bwMode="auto">
            <a:xfrm>
              <a:off x="6323013" y="10660063"/>
              <a:ext cx="42862" cy="42863"/>
            </a:xfrm>
            <a:custGeom>
              <a:avLst/>
              <a:gdLst>
                <a:gd name="T0" fmla="*/ 7 w 14"/>
                <a:gd name="T1" fmla="*/ 0 h 14"/>
                <a:gd name="T2" fmla="*/ 0 w 14"/>
                <a:gd name="T3" fmla="*/ 7 h 14"/>
                <a:gd name="T4" fmla="*/ 1 w 14"/>
                <a:gd name="T5" fmla="*/ 11 h 14"/>
                <a:gd name="T6" fmla="*/ 7 w 14"/>
                <a:gd name="T7" fmla="*/ 14 h 14"/>
                <a:gd name="T8" fmla="*/ 14 w 14"/>
                <a:gd name="T9" fmla="*/ 7 h 14"/>
                <a:gd name="T10" fmla="*/ 7 w 14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4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8"/>
                    <a:pt x="0" y="10"/>
                    <a:pt x="1" y="11"/>
                  </a:cubicBezTo>
                  <a:cubicBezTo>
                    <a:pt x="2" y="13"/>
                    <a:pt x="5" y="14"/>
                    <a:pt x="7" y="14"/>
                  </a:cubicBezTo>
                  <a:cubicBezTo>
                    <a:pt x="11" y="14"/>
                    <a:pt x="14" y="11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080" name="Freeform 149"/>
            <p:cNvSpPr>
              <a:spLocks/>
            </p:cNvSpPr>
            <p:nvPr/>
          </p:nvSpPr>
          <p:spPr bwMode="auto">
            <a:xfrm>
              <a:off x="6408738" y="10631488"/>
              <a:ext cx="49212" cy="49213"/>
            </a:xfrm>
            <a:custGeom>
              <a:avLst/>
              <a:gdLst>
                <a:gd name="T0" fmla="*/ 4 w 16"/>
                <a:gd name="T1" fmla="*/ 2 h 16"/>
                <a:gd name="T2" fmla="*/ 2 w 16"/>
                <a:gd name="T3" fmla="*/ 12 h 16"/>
                <a:gd name="T4" fmla="*/ 12 w 16"/>
                <a:gd name="T5" fmla="*/ 14 h 16"/>
                <a:gd name="T6" fmla="*/ 14 w 16"/>
                <a:gd name="T7" fmla="*/ 4 h 16"/>
                <a:gd name="T8" fmla="*/ 4 w 16"/>
                <a:gd name="T9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4" y="2"/>
                  </a:moveTo>
                  <a:cubicBezTo>
                    <a:pt x="1" y="4"/>
                    <a:pt x="0" y="8"/>
                    <a:pt x="2" y="12"/>
                  </a:cubicBezTo>
                  <a:cubicBezTo>
                    <a:pt x="4" y="15"/>
                    <a:pt x="8" y="16"/>
                    <a:pt x="12" y="14"/>
                  </a:cubicBezTo>
                  <a:cubicBezTo>
                    <a:pt x="15" y="12"/>
                    <a:pt x="16" y="8"/>
                    <a:pt x="14" y="4"/>
                  </a:cubicBezTo>
                  <a:cubicBezTo>
                    <a:pt x="12" y="1"/>
                    <a:pt x="8" y="0"/>
                    <a:pt x="4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081" name="Freeform 150"/>
            <p:cNvSpPr>
              <a:spLocks/>
            </p:cNvSpPr>
            <p:nvPr/>
          </p:nvSpPr>
          <p:spPr bwMode="auto">
            <a:xfrm>
              <a:off x="6473825" y="10564813"/>
              <a:ext cx="49212" cy="52388"/>
            </a:xfrm>
            <a:custGeom>
              <a:avLst/>
              <a:gdLst>
                <a:gd name="T0" fmla="*/ 12 w 16"/>
                <a:gd name="T1" fmla="*/ 2 h 17"/>
                <a:gd name="T2" fmla="*/ 2 w 16"/>
                <a:gd name="T3" fmla="*/ 5 h 17"/>
                <a:gd name="T4" fmla="*/ 2 w 16"/>
                <a:gd name="T5" fmla="*/ 12 h 17"/>
                <a:gd name="T6" fmla="*/ 4 w 16"/>
                <a:gd name="T7" fmla="*/ 15 h 17"/>
                <a:gd name="T8" fmla="*/ 14 w 16"/>
                <a:gd name="T9" fmla="*/ 12 h 17"/>
                <a:gd name="T10" fmla="*/ 12 w 16"/>
                <a:gd name="T11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7">
                  <a:moveTo>
                    <a:pt x="12" y="2"/>
                  </a:moveTo>
                  <a:cubicBezTo>
                    <a:pt x="8" y="0"/>
                    <a:pt x="4" y="2"/>
                    <a:pt x="2" y="5"/>
                  </a:cubicBezTo>
                  <a:cubicBezTo>
                    <a:pt x="0" y="7"/>
                    <a:pt x="1" y="10"/>
                    <a:pt x="2" y="12"/>
                  </a:cubicBezTo>
                  <a:cubicBezTo>
                    <a:pt x="2" y="13"/>
                    <a:pt x="3" y="14"/>
                    <a:pt x="4" y="15"/>
                  </a:cubicBezTo>
                  <a:cubicBezTo>
                    <a:pt x="8" y="17"/>
                    <a:pt x="12" y="16"/>
                    <a:pt x="14" y="12"/>
                  </a:cubicBezTo>
                  <a:cubicBezTo>
                    <a:pt x="16" y="9"/>
                    <a:pt x="15" y="4"/>
                    <a:pt x="12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082" name="Freeform 151"/>
            <p:cNvSpPr>
              <a:spLocks/>
            </p:cNvSpPr>
            <p:nvPr/>
          </p:nvSpPr>
          <p:spPr bwMode="auto">
            <a:xfrm>
              <a:off x="6145213" y="10483851"/>
              <a:ext cx="42862" cy="44450"/>
            </a:xfrm>
            <a:custGeom>
              <a:avLst/>
              <a:gdLst>
                <a:gd name="T0" fmla="*/ 0 w 14"/>
                <a:gd name="T1" fmla="*/ 7 h 14"/>
                <a:gd name="T2" fmla="*/ 0 w 14"/>
                <a:gd name="T3" fmla="*/ 10 h 14"/>
                <a:gd name="T4" fmla="*/ 7 w 14"/>
                <a:gd name="T5" fmla="*/ 14 h 14"/>
                <a:gd name="T6" fmla="*/ 14 w 14"/>
                <a:gd name="T7" fmla="*/ 7 h 14"/>
                <a:gd name="T8" fmla="*/ 7 w 14"/>
                <a:gd name="T9" fmla="*/ 0 h 14"/>
                <a:gd name="T10" fmla="*/ 0 w 14"/>
                <a:gd name="T11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4">
                  <a:moveTo>
                    <a:pt x="0" y="7"/>
                  </a:moveTo>
                  <a:cubicBezTo>
                    <a:pt x="0" y="8"/>
                    <a:pt x="0" y="9"/>
                    <a:pt x="0" y="10"/>
                  </a:cubicBezTo>
                  <a:cubicBezTo>
                    <a:pt x="2" y="12"/>
                    <a:pt x="4" y="14"/>
                    <a:pt x="7" y="14"/>
                  </a:cubicBezTo>
                  <a:cubicBezTo>
                    <a:pt x="11" y="14"/>
                    <a:pt x="14" y="11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083" name="Freeform 152"/>
            <p:cNvSpPr>
              <a:spLocks/>
            </p:cNvSpPr>
            <p:nvPr/>
          </p:nvSpPr>
          <p:spPr bwMode="auto">
            <a:xfrm>
              <a:off x="6165850" y="10567988"/>
              <a:ext cx="49212" cy="52388"/>
            </a:xfrm>
            <a:custGeom>
              <a:avLst/>
              <a:gdLst>
                <a:gd name="T0" fmla="*/ 4 w 16"/>
                <a:gd name="T1" fmla="*/ 2 h 17"/>
                <a:gd name="T2" fmla="*/ 2 w 16"/>
                <a:gd name="T3" fmla="*/ 12 h 17"/>
                <a:gd name="T4" fmla="*/ 12 w 16"/>
                <a:gd name="T5" fmla="*/ 15 h 17"/>
                <a:gd name="T6" fmla="*/ 14 w 16"/>
                <a:gd name="T7" fmla="*/ 5 h 17"/>
                <a:gd name="T8" fmla="*/ 4 w 16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4" y="2"/>
                  </a:moveTo>
                  <a:cubicBezTo>
                    <a:pt x="1" y="4"/>
                    <a:pt x="0" y="9"/>
                    <a:pt x="2" y="12"/>
                  </a:cubicBezTo>
                  <a:cubicBezTo>
                    <a:pt x="4" y="16"/>
                    <a:pt x="8" y="17"/>
                    <a:pt x="12" y="15"/>
                  </a:cubicBezTo>
                  <a:cubicBezTo>
                    <a:pt x="15" y="13"/>
                    <a:pt x="16" y="8"/>
                    <a:pt x="14" y="5"/>
                  </a:cubicBezTo>
                  <a:cubicBezTo>
                    <a:pt x="12" y="1"/>
                    <a:pt x="8" y="0"/>
                    <a:pt x="4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084" name="Freeform 153"/>
            <p:cNvSpPr>
              <a:spLocks/>
            </p:cNvSpPr>
            <p:nvPr/>
          </p:nvSpPr>
          <p:spPr bwMode="auto">
            <a:xfrm>
              <a:off x="6497638" y="10479088"/>
              <a:ext cx="46037" cy="46038"/>
            </a:xfrm>
            <a:custGeom>
              <a:avLst/>
              <a:gdLst>
                <a:gd name="T0" fmla="*/ 0 w 15"/>
                <a:gd name="T1" fmla="*/ 8 h 15"/>
                <a:gd name="T2" fmla="*/ 1 w 15"/>
                <a:gd name="T3" fmla="*/ 11 h 15"/>
                <a:gd name="T4" fmla="*/ 8 w 15"/>
                <a:gd name="T5" fmla="*/ 15 h 15"/>
                <a:gd name="T6" fmla="*/ 15 w 15"/>
                <a:gd name="T7" fmla="*/ 8 h 15"/>
                <a:gd name="T8" fmla="*/ 8 w 15"/>
                <a:gd name="T9" fmla="*/ 0 h 15"/>
                <a:gd name="T10" fmla="*/ 0 w 15"/>
                <a:gd name="T11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5">
                  <a:moveTo>
                    <a:pt x="0" y="8"/>
                  </a:moveTo>
                  <a:cubicBezTo>
                    <a:pt x="0" y="9"/>
                    <a:pt x="1" y="10"/>
                    <a:pt x="1" y="11"/>
                  </a:cubicBezTo>
                  <a:cubicBezTo>
                    <a:pt x="3" y="13"/>
                    <a:pt x="5" y="15"/>
                    <a:pt x="8" y="15"/>
                  </a:cubicBezTo>
                  <a:cubicBezTo>
                    <a:pt x="12" y="15"/>
                    <a:pt x="15" y="11"/>
                    <a:pt x="15" y="8"/>
                  </a:cubicBezTo>
                  <a:cubicBezTo>
                    <a:pt x="15" y="4"/>
                    <a:pt x="11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085" name="Freeform 154"/>
            <p:cNvSpPr>
              <a:spLocks/>
            </p:cNvSpPr>
            <p:nvPr/>
          </p:nvSpPr>
          <p:spPr bwMode="auto">
            <a:xfrm>
              <a:off x="6165850" y="10391776"/>
              <a:ext cx="46037" cy="49213"/>
            </a:xfrm>
            <a:custGeom>
              <a:avLst/>
              <a:gdLst>
                <a:gd name="T0" fmla="*/ 4 w 15"/>
                <a:gd name="T1" fmla="*/ 14 h 16"/>
                <a:gd name="T2" fmla="*/ 13 w 15"/>
                <a:gd name="T3" fmla="*/ 11 h 16"/>
                <a:gd name="T4" fmla="*/ 11 w 15"/>
                <a:gd name="T5" fmla="*/ 1 h 16"/>
                <a:gd name="T6" fmla="*/ 1 w 15"/>
                <a:gd name="T7" fmla="*/ 4 h 16"/>
                <a:gd name="T8" fmla="*/ 1 w 15"/>
                <a:gd name="T9" fmla="*/ 11 h 16"/>
                <a:gd name="T10" fmla="*/ 4 w 15"/>
                <a:gd name="T11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6">
                  <a:moveTo>
                    <a:pt x="4" y="14"/>
                  </a:moveTo>
                  <a:cubicBezTo>
                    <a:pt x="7" y="16"/>
                    <a:pt x="12" y="15"/>
                    <a:pt x="13" y="11"/>
                  </a:cubicBezTo>
                  <a:cubicBezTo>
                    <a:pt x="15" y="8"/>
                    <a:pt x="14" y="3"/>
                    <a:pt x="11" y="1"/>
                  </a:cubicBezTo>
                  <a:cubicBezTo>
                    <a:pt x="7" y="0"/>
                    <a:pt x="3" y="1"/>
                    <a:pt x="1" y="4"/>
                  </a:cubicBezTo>
                  <a:cubicBezTo>
                    <a:pt x="0" y="7"/>
                    <a:pt x="0" y="9"/>
                    <a:pt x="1" y="11"/>
                  </a:cubicBezTo>
                  <a:cubicBezTo>
                    <a:pt x="2" y="12"/>
                    <a:pt x="2" y="13"/>
                    <a:pt x="4" y="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086" name="Freeform 155"/>
            <p:cNvSpPr>
              <a:spLocks/>
            </p:cNvSpPr>
            <p:nvPr/>
          </p:nvSpPr>
          <p:spPr bwMode="auto">
            <a:xfrm>
              <a:off x="6227763" y="10325101"/>
              <a:ext cx="49212" cy="52388"/>
            </a:xfrm>
            <a:custGeom>
              <a:avLst/>
              <a:gdLst>
                <a:gd name="T0" fmla="*/ 12 w 16"/>
                <a:gd name="T1" fmla="*/ 15 h 17"/>
                <a:gd name="T2" fmla="*/ 12 w 16"/>
                <a:gd name="T3" fmla="*/ 14 h 17"/>
                <a:gd name="T4" fmla="*/ 12 w 16"/>
                <a:gd name="T5" fmla="*/ 14 h 17"/>
                <a:gd name="T6" fmla="*/ 12 w 16"/>
                <a:gd name="T7" fmla="*/ 14 h 17"/>
                <a:gd name="T8" fmla="*/ 14 w 16"/>
                <a:gd name="T9" fmla="*/ 5 h 17"/>
                <a:gd name="T10" fmla="*/ 5 w 16"/>
                <a:gd name="T11" fmla="*/ 2 h 17"/>
                <a:gd name="T12" fmla="*/ 5 w 16"/>
                <a:gd name="T13" fmla="*/ 2 h 17"/>
                <a:gd name="T14" fmla="*/ 4 w 16"/>
                <a:gd name="T15" fmla="*/ 2 h 17"/>
                <a:gd name="T16" fmla="*/ 2 w 16"/>
                <a:gd name="T17" fmla="*/ 12 h 17"/>
                <a:gd name="T18" fmla="*/ 12 w 16"/>
                <a:gd name="T19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7">
                  <a:moveTo>
                    <a:pt x="12" y="15"/>
                  </a:move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12"/>
                    <a:pt x="16" y="8"/>
                    <a:pt x="14" y="5"/>
                  </a:cubicBezTo>
                  <a:cubicBezTo>
                    <a:pt x="12" y="1"/>
                    <a:pt x="8" y="0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1" y="4"/>
                    <a:pt x="0" y="9"/>
                    <a:pt x="2" y="12"/>
                  </a:cubicBezTo>
                  <a:cubicBezTo>
                    <a:pt x="4" y="15"/>
                    <a:pt x="8" y="17"/>
                    <a:pt x="12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087" name="Freeform 156"/>
            <p:cNvSpPr>
              <a:spLocks/>
            </p:cNvSpPr>
            <p:nvPr/>
          </p:nvSpPr>
          <p:spPr bwMode="auto">
            <a:xfrm>
              <a:off x="6234113" y="10631488"/>
              <a:ext cx="46037" cy="52388"/>
            </a:xfrm>
            <a:custGeom>
              <a:avLst/>
              <a:gdLst>
                <a:gd name="T0" fmla="*/ 11 w 15"/>
                <a:gd name="T1" fmla="*/ 2 h 17"/>
                <a:gd name="T2" fmla="*/ 1 w 15"/>
                <a:gd name="T3" fmla="*/ 5 h 17"/>
                <a:gd name="T4" fmla="*/ 1 w 15"/>
                <a:gd name="T5" fmla="*/ 12 h 17"/>
                <a:gd name="T6" fmla="*/ 4 w 15"/>
                <a:gd name="T7" fmla="*/ 15 h 17"/>
                <a:gd name="T8" fmla="*/ 13 w 15"/>
                <a:gd name="T9" fmla="*/ 12 h 17"/>
                <a:gd name="T10" fmla="*/ 11 w 15"/>
                <a:gd name="T11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7">
                  <a:moveTo>
                    <a:pt x="11" y="2"/>
                  </a:moveTo>
                  <a:cubicBezTo>
                    <a:pt x="7" y="0"/>
                    <a:pt x="3" y="2"/>
                    <a:pt x="1" y="5"/>
                  </a:cubicBezTo>
                  <a:cubicBezTo>
                    <a:pt x="0" y="7"/>
                    <a:pt x="0" y="10"/>
                    <a:pt x="1" y="12"/>
                  </a:cubicBezTo>
                  <a:cubicBezTo>
                    <a:pt x="2" y="13"/>
                    <a:pt x="3" y="14"/>
                    <a:pt x="4" y="15"/>
                  </a:cubicBezTo>
                  <a:cubicBezTo>
                    <a:pt x="7" y="17"/>
                    <a:pt x="12" y="16"/>
                    <a:pt x="13" y="12"/>
                  </a:cubicBezTo>
                  <a:cubicBezTo>
                    <a:pt x="15" y="9"/>
                    <a:pt x="14" y="4"/>
                    <a:pt x="11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</p:grpSp>
      <p:grpSp>
        <p:nvGrpSpPr>
          <p:cNvPr id="1175" name="Group 1174"/>
          <p:cNvGrpSpPr/>
          <p:nvPr/>
        </p:nvGrpSpPr>
        <p:grpSpPr>
          <a:xfrm>
            <a:off x="7685456" y="4855249"/>
            <a:ext cx="275881" cy="392700"/>
            <a:chOff x="15797213" y="9964738"/>
            <a:chExt cx="663575" cy="944563"/>
          </a:xfrm>
        </p:grpSpPr>
        <p:sp>
          <p:nvSpPr>
            <p:cNvPr id="1088" name="Freeform 157"/>
            <p:cNvSpPr>
              <a:spLocks/>
            </p:cNvSpPr>
            <p:nvPr/>
          </p:nvSpPr>
          <p:spPr bwMode="auto">
            <a:xfrm>
              <a:off x="15855950" y="9964738"/>
              <a:ext cx="544512" cy="265113"/>
            </a:xfrm>
            <a:custGeom>
              <a:avLst/>
              <a:gdLst>
                <a:gd name="T0" fmla="*/ 112 w 177"/>
                <a:gd name="T1" fmla="*/ 17 h 86"/>
                <a:gd name="T2" fmla="*/ 94 w 177"/>
                <a:gd name="T3" fmla="*/ 0 h 86"/>
                <a:gd name="T4" fmla="*/ 84 w 177"/>
                <a:gd name="T5" fmla="*/ 0 h 86"/>
                <a:gd name="T6" fmla="*/ 66 w 177"/>
                <a:gd name="T7" fmla="*/ 17 h 86"/>
                <a:gd name="T8" fmla="*/ 66 w 177"/>
                <a:gd name="T9" fmla="*/ 26 h 86"/>
                <a:gd name="T10" fmla="*/ 34 w 177"/>
                <a:gd name="T11" fmla="*/ 26 h 86"/>
                <a:gd name="T12" fmla="*/ 34 w 177"/>
                <a:gd name="T13" fmla="*/ 17 h 86"/>
                <a:gd name="T14" fmla="*/ 17 w 177"/>
                <a:gd name="T15" fmla="*/ 0 h 86"/>
                <a:gd name="T16" fmla="*/ 0 w 177"/>
                <a:gd name="T17" fmla="*/ 18 h 86"/>
                <a:gd name="T18" fmla="*/ 0 w 177"/>
                <a:gd name="T19" fmla="*/ 68 h 86"/>
                <a:gd name="T20" fmla="*/ 19 w 177"/>
                <a:gd name="T21" fmla="*/ 86 h 86"/>
                <a:gd name="T22" fmla="*/ 159 w 177"/>
                <a:gd name="T23" fmla="*/ 86 h 86"/>
                <a:gd name="T24" fmla="*/ 177 w 177"/>
                <a:gd name="T25" fmla="*/ 68 h 86"/>
                <a:gd name="T26" fmla="*/ 177 w 177"/>
                <a:gd name="T27" fmla="*/ 18 h 86"/>
                <a:gd name="T28" fmla="*/ 160 w 177"/>
                <a:gd name="T29" fmla="*/ 0 h 86"/>
                <a:gd name="T30" fmla="*/ 144 w 177"/>
                <a:gd name="T31" fmla="*/ 17 h 86"/>
                <a:gd name="T32" fmla="*/ 144 w 177"/>
                <a:gd name="T33" fmla="*/ 26 h 86"/>
                <a:gd name="T34" fmla="*/ 112 w 177"/>
                <a:gd name="T35" fmla="*/ 26 h 86"/>
                <a:gd name="T36" fmla="*/ 112 w 177"/>
                <a:gd name="T37" fmla="*/ 1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7" h="86">
                  <a:moveTo>
                    <a:pt x="112" y="17"/>
                  </a:moveTo>
                  <a:cubicBezTo>
                    <a:pt x="112" y="8"/>
                    <a:pt x="104" y="0"/>
                    <a:pt x="9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74" y="0"/>
                    <a:pt x="66" y="8"/>
                    <a:pt x="66" y="17"/>
                  </a:cubicBezTo>
                  <a:cubicBezTo>
                    <a:pt x="66" y="20"/>
                    <a:pt x="66" y="24"/>
                    <a:pt x="66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4"/>
                    <a:pt x="34" y="21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78"/>
                    <a:pt x="9" y="86"/>
                    <a:pt x="19" y="86"/>
                  </a:cubicBezTo>
                  <a:cubicBezTo>
                    <a:pt x="159" y="86"/>
                    <a:pt x="159" y="86"/>
                    <a:pt x="159" y="86"/>
                  </a:cubicBezTo>
                  <a:cubicBezTo>
                    <a:pt x="169" y="86"/>
                    <a:pt x="177" y="78"/>
                    <a:pt x="177" y="68"/>
                  </a:cubicBezTo>
                  <a:cubicBezTo>
                    <a:pt x="177" y="18"/>
                    <a:pt x="177" y="18"/>
                    <a:pt x="177" y="18"/>
                  </a:cubicBezTo>
                  <a:cubicBezTo>
                    <a:pt x="177" y="8"/>
                    <a:pt x="169" y="0"/>
                    <a:pt x="160" y="0"/>
                  </a:cubicBezTo>
                  <a:cubicBezTo>
                    <a:pt x="151" y="0"/>
                    <a:pt x="144" y="8"/>
                    <a:pt x="144" y="17"/>
                  </a:cubicBezTo>
                  <a:cubicBezTo>
                    <a:pt x="144" y="21"/>
                    <a:pt x="144" y="24"/>
                    <a:pt x="144" y="26"/>
                  </a:cubicBezTo>
                  <a:cubicBezTo>
                    <a:pt x="112" y="26"/>
                    <a:pt x="112" y="26"/>
                    <a:pt x="112" y="26"/>
                  </a:cubicBezTo>
                  <a:cubicBezTo>
                    <a:pt x="112" y="24"/>
                    <a:pt x="112" y="20"/>
                    <a:pt x="112" y="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089" name="Freeform 158"/>
            <p:cNvSpPr>
              <a:spLocks/>
            </p:cNvSpPr>
            <p:nvPr/>
          </p:nvSpPr>
          <p:spPr bwMode="auto">
            <a:xfrm>
              <a:off x="15797213" y="10293351"/>
              <a:ext cx="663575" cy="615950"/>
            </a:xfrm>
            <a:custGeom>
              <a:avLst/>
              <a:gdLst>
                <a:gd name="T0" fmla="*/ 0 w 216"/>
                <a:gd name="T1" fmla="*/ 170 h 200"/>
                <a:gd name="T2" fmla="*/ 29 w 216"/>
                <a:gd name="T3" fmla="*/ 200 h 200"/>
                <a:gd name="T4" fmla="*/ 187 w 216"/>
                <a:gd name="T5" fmla="*/ 200 h 200"/>
                <a:gd name="T6" fmla="*/ 216 w 216"/>
                <a:gd name="T7" fmla="*/ 170 h 200"/>
                <a:gd name="T8" fmla="*/ 200 w 216"/>
                <a:gd name="T9" fmla="*/ 144 h 200"/>
                <a:gd name="T10" fmla="*/ 202 w 216"/>
                <a:gd name="T11" fmla="*/ 134 h 200"/>
                <a:gd name="T12" fmla="*/ 181 w 216"/>
                <a:gd name="T13" fmla="*/ 109 h 200"/>
                <a:gd name="T14" fmla="*/ 169 w 216"/>
                <a:gd name="T15" fmla="*/ 14 h 200"/>
                <a:gd name="T16" fmla="*/ 153 w 216"/>
                <a:gd name="T17" fmla="*/ 0 h 200"/>
                <a:gd name="T18" fmla="*/ 63 w 216"/>
                <a:gd name="T19" fmla="*/ 0 h 200"/>
                <a:gd name="T20" fmla="*/ 47 w 216"/>
                <a:gd name="T21" fmla="*/ 14 h 200"/>
                <a:gd name="T22" fmla="*/ 35 w 216"/>
                <a:gd name="T23" fmla="*/ 109 h 200"/>
                <a:gd name="T24" fmla="*/ 14 w 216"/>
                <a:gd name="T25" fmla="*/ 134 h 200"/>
                <a:gd name="T26" fmla="*/ 16 w 216"/>
                <a:gd name="T27" fmla="*/ 144 h 200"/>
                <a:gd name="T28" fmla="*/ 0 w 216"/>
                <a:gd name="T29" fmla="*/ 17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6" h="200">
                  <a:moveTo>
                    <a:pt x="0" y="170"/>
                  </a:moveTo>
                  <a:cubicBezTo>
                    <a:pt x="0" y="187"/>
                    <a:pt x="13" y="200"/>
                    <a:pt x="29" y="200"/>
                  </a:cubicBezTo>
                  <a:cubicBezTo>
                    <a:pt x="187" y="200"/>
                    <a:pt x="187" y="200"/>
                    <a:pt x="187" y="200"/>
                  </a:cubicBezTo>
                  <a:cubicBezTo>
                    <a:pt x="203" y="200"/>
                    <a:pt x="216" y="187"/>
                    <a:pt x="216" y="170"/>
                  </a:cubicBezTo>
                  <a:cubicBezTo>
                    <a:pt x="216" y="159"/>
                    <a:pt x="210" y="149"/>
                    <a:pt x="200" y="144"/>
                  </a:cubicBezTo>
                  <a:cubicBezTo>
                    <a:pt x="202" y="141"/>
                    <a:pt x="202" y="138"/>
                    <a:pt x="202" y="134"/>
                  </a:cubicBezTo>
                  <a:cubicBezTo>
                    <a:pt x="202" y="122"/>
                    <a:pt x="193" y="111"/>
                    <a:pt x="181" y="109"/>
                  </a:cubicBezTo>
                  <a:cubicBezTo>
                    <a:pt x="169" y="14"/>
                    <a:pt x="169" y="14"/>
                    <a:pt x="169" y="14"/>
                  </a:cubicBezTo>
                  <a:cubicBezTo>
                    <a:pt x="168" y="6"/>
                    <a:pt x="160" y="0"/>
                    <a:pt x="153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55" y="0"/>
                    <a:pt x="48" y="6"/>
                    <a:pt x="47" y="14"/>
                  </a:cubicBezTo>
                  <a:cubicBezTo>
                    <a:pt x="35" y="109"/>
                    <a:pt x="35" y="109"/>
                    <a:pt x="35" y="109"/>
                  </a:cubicBezTo>
                  <a:cubicBezTo>
                    <a:pt x="23" y="111"/>
                    <a:pt x="14" y="122"/>
                    <a:pt x="14" y="134"/>
                  </a:cubicBezTo>
                  <a:cubicBezTo>
                    <a:pt x="14" y="138"/>
                    <a:pt x="14" y="141"/>
                    <a:pt x="16" y="144"/>
                  </a:cubicBezTo>
                  <a:cubicBezTo>
                    <a:pt x="6" y="149"/>
                    <a:pt x="0" y="159"/>
                    <a:pt x="0" y="1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</p:grpSp>
      <p:sp>
        <p:nvSpPr>
          <p:cNvPr id="1090" name="Freeform 159"/>
          <p:cNvSpPr>
            <a:spLocks noEditPoints="1"/>
          </p:cNvSpPr>
          <p:nvPr/>
        </p:nvSpPr>
        <p:spPr bwMode="auto">
          <a:xfrm>
            <a:off x="10967172" y="4820929"/>
            <a:ext cx="461341" cy="461341"/>
          </a:xfrm>
          <a:custGeom>
            <a:avLst/>
            <a:gdLst>
              <a:gd name="T0" fmla="*/ 180 w 361"/>
              <a:gd name="T1" fmla="*/ 0 h 361"/>
              <a:gd name="T2" fmla="*/ 0 w 361"/>
              <a:gd name="T3" fmla="*/ 180 h 361"/>
              <a:gd name="T4" fmla="*/ 180 w 361"/>
              <a:gd name="T5" fmla="*/ 361 h 361"/>
              <a:gd name="T6" fmla="*/ 361 w 361"/>
              <a:gd name="T7" fmla="*/ 180 h 361"/>
              <a:gd name="T8" fmla="*/ 180 w 361"/>
              <a:gd name="T9" fmla="*/ 0 h 361"/>
              <a:gd name="T10" fmla="*/ 155 w 361"/>
              <a:gd name="T11" fmla="*/ 265 h 361"/>
              <a:gd name="T12" fmla="*/ 70 w 361"/>
              <a:gd name="T13" fmla="*/ 180 h 361"/>
              <a:gd name="T14" fmla="*/ 104 w 361"/>
              <a:gd name="T15" fmla="*/ 146 h 361"/>
              <a:gd name="T16" fmla="*/ 155 w 361"/>
              <a:gd name="T17" fmla="*/ 197 h 361"/>
              <a:gd name="T18" fmla="*/ 257 w 361"/>
              <a:gd name="T19" fmla="*/ 95 h 361"/>
              <a:gd name="T20" fmla="*/ 291 w 361"/>
              <a:gd name="T21" fmla="*/ 130 h 361"/>
              <a:gd name="T22" fmla="*/ 155 w 361"/>
              <a:gd name="T23" fmla="*/ 265 h 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61" h="361">
                <a:moveTo>
                  <a:pt x="180" y="0"/>
                </a:moveTo>
                <a:cubicBezTo>
                  <a:pt x="81" y="0"/>
                  <a:pt x="0" y="81"/>
                  <a:pt x="0" y="180"/>
                </a:cubicBezTo>
                <a:cubicBezTo>
                  <a:pt x="0" y="280"/>
                  <a:pt x="81" y="361"/>
                  <a:pt x="180" y="361"/>
                </a:cubicBezTo>
                <a:cubicBezTo>
                  <a:pt x="280" y="361"/>
                  <a:pt x="361" y="280"/>
                  <a:pt x="361" y="180"/>
                </a:cubicBezTo>
                <a:cubicBezTo>
                  <a:pt x="361" y="81"/>
                  <a:pt x="280" y="0"/>
                  <a:pt x="180" y="0"/>
                </a:cubicBezTo>
                <a:close/>
                <a:moveTo>
                  <a:pt x="155" y="265"/>
                </a:moveTo>
                <a:cubicBezTo>
                  <a:pt x="70" y="180"/>
                  <a:pt x="70" y="180"/>
                  <a:pt x="70" y="180"/>
                </a:cubicBezTo>
                <a:cubicBezTo>
                  <a:pt x="104" y="146"/>
                  <a:pt x="104" y="146"/>
                  <a:pt x="104" y="146"/>
                </a:cubicBezTo>
                <a:cubicBezTo>
                  <a:pt x="155" y="197"/>
                  <a:pt x="155" y="197"/>
                  <a:pt x="155" y="197"/>
                </a:cubicBezTo>
                <a:cubicBezTo>
                  <a:pt x="257" y="95"/>
                  <a:pt x="257" y="95"/>
                  <a:pt x="257" y="95"/>
                </a:cubicBezTo>
                <a:cubicBezTo>
                  <a:pt x="291" y="130"/>
                  <a:pt x="291" y="130"/>
                  <a:pt x="291" y="130"/>
                </a:cubicBezTo>
                <a:lnTo>
                  <a:pt x="155" y="265"/>
                </a:lnTo>
                <a:close/>
              </a:path>
            </a:pathLst>
          </a:custGeom>
          <a:solidFill>
            <a:srgbClr val="03020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pPr algn="r"/>
            <a:endParaRPr lang="en-US" sz="900"/>
          </a:p>
        </p:txBody>
      </p:sp>
      <p:grpSp>
        <p:nvGrpSpPr>
          <p:cNvPr id="1169" name="Group 1168"/>
          <p:cNvGrpSpPr/>
          <p:nvPr/>
        </p:nvGrpSpPr>
        <p:grpSpPr>
          <a:xfrm>
            <a:off x="763489" y="4945009"/>
            <a:ext cx="476522" cy="213181"/>
            <a:chOff x="522288" y="10180638"/>
            <a:chExt cx="1146175" cy="512763"/>
          </a:xfrm>
        </p:grpSpPr>
        <p:sp>
          <p:nvSpPr>
            <p:cNvPr id="1091" name="Freeform 160"/>
            <p:cNvSpPr>
              <a:spLocks/>
            </p:cNvSpPr>
            <p:nvPr/>
          </p:nvSpPr>
          <p:spPr bwMode="auto">
            <a:xfrm>
              <a:off x="1260475" y="10213976"/>
              <a:ext cx="88900" cy="122238"/>
            </a:xfrm>
            <a:custGeom>
              <a:avLst/>
              <a:gdLst>
                <a:gd name="T0" fmla="*/ 3 w 29"/>
                <a:gd name="T1" fmla="*/ 39 h 40"/>
                <a:gd name="T2" fmla="*/ 4 w 29"/>
                <a:gd name="T3" fmla="*/ 38 h 40"/>
                <a:gd name="T4" fmla="*/ 22 w 29"/>
                <a:gd name="T5" fmla="*/ 18 h 40"/>
                <a:gd name="T6" fmla="*/ 29 w 29"/>
                <a:gd name="T7" fmla="*/ 0 h 40"/>
                <a:gd name="T8" fmla="*/ 10 w 29"/>
                <a:gd name="T9" fmla="*/ 26 h 40"/>
                <a:gd name="T10" fmla="*/ 10 w 29"/>
                <a:gd name="T11" fmla="*/ 26 h 40"/>
                <a:gd name="T12" fmla="*/ 9 w 29"/>
                <a:gd name="T13" fmla="*/ 27 h 40"/>
                <a:gd name="T14" fmla="*/ 9 w 29"/>
                <a:gd name="T15" fmla="*/ 27 h 40"/>
                <a:gd name="T16" fmla="*/ 9 w 29"/>
                <a:gd name="T17" fmla="*/ 28 h 40"/>
                <a:gd name="T18" fmla="*/ 5 w 29"/>
                <a:gd name="T19" fmla="*/ 32 h 40"/>
                <a:gd name="T20" fmla="*/ 5 w 29"/>
                <a:gd name="T21" fmla="*/ 33 h 40"/>
                <a:gd name="T22" fmla="*/ 1 w 29"/>
                <a:gd name="T23" fmla="*/ 39 h 40"/>
                <a:gd name="T24" fmla="*/ 0 w 29"/>
                <a:gd name="T25" fmla="*/ 40 h 40"/>
                <a:gd name="T26" fmla="*/ 3 w 29"/>
                <a:gd name="T27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" h="40">
                  <a:moveTo>
                    <a:pt x="3" y="39"/>
                  </a:moveTo>
                  <a:cubicBezTo>
                    <a:pt x="4" y="38"/>
                    <a:pt x="4" y="38"/>
                    <a:pt x="4" y="38"/>
                  </a:cubicBezTo>
                  <a:cubicBezTo>
                    <a:pt x="11" y="30"/>
                    <a:pt x="17" y="27"/>
                    <a:pt x="22" y="18"/>
                  </a:cubicBezTo>
                  <a:cubicBezTo>
                    <a:pt x="26" y="13"/>
                    <a:pt x="27" y="6"/>
                    <a:pt x="29" y="0"/>
                  </a:cubicBezTo>
                  <a:cubicBezTo>
                    <a:pt x="22" y="6"/>
                    <a:pt x="12" y="21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4" y="36"/>
                    <a:pt x="1" y="38"/>
                    <a:pt x="1" y="39"/>
                  </a:cubicBezTo>
                  <a:cubicBezTo>
                    <a:pt x="0" y="40"/>
                    <a:pt x="0" y="40"/>
                    <a:pt x="0" y="40"/>
                  </a:cubicBezTo>
                  <a:lnTo>
                    <a:pt x="3" y="39"/>
                  </a:lnTo>
                  <a:close/>
                </a:path>
              </a:pathLst>
            </a:custGeom>
            <a:solidFill>
              <a:srgbClr val="B0C1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092" name="Freeform 161"/>
            <p:cNvSpPr>
              <a:spLocks/>
            </p:cNvSpPr>
            <p:nvPr/>
          </p:nvSpPr>
          <p:spPr bwMode="auto">
            <a:xfrm>
              <a:off x="1268413" y="10198101"/>
              <a:ext cx="80962" cy="111125"/>
            </a:xfrm>
            <a:custGeom>
              <a:avLst/>
              <a:gdLst>
                <a:gd name="T0" fmla="*/ 26 w 26"/>
                <a:gd name="T1" fmla="*/ 0 h 36"/>
                <a:gd name="T2" fmla="*/ 7 w 26"/>
                <a:gd name="T3" fmla="*/ 12 h 36"/>
                <a:gd name="T4" fmla="*/ 3 w 26"/>
                <a:gd name="T5" fmla="*/ 36 h 36"/>
                <a:gd name="T6" fmla="*/ 4 w 26"/>
                <a:gd name="T7" fmla="*/ 33 h 36"/>
                <a:gd name="T8" fmla="*/ 8 w 26"/>
                <a:gd name="T9" fmla="*/ 28 h 36"/>
                <a:gd name="T10" fmla="*/ 26 w 26"/>
                <a:gd name="T1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36">
                  <a:moveTo>
                    <a:pt x="26" y="0"/>
                  </a:moveTo>
                  <a:cubicBezTo>
                    <a:pt x="23" y="2"/>
                    <a:pt x="11" y="5"/>
                    <a:pt x="7" y="12"/>
                  </a:cubicBezTo>
                  <a:cubicBezTo>
                    <a:pt x="0" y="22"/>
                    <a:pt x="3" y="30"/>
                    <a:pt x="3" y="36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12" y="15"/>
                    <a:pt x="22" y="3"/>
                    <a:pt x="26" y="0"/>
                  </a:cubicBezTo>
                  <a:close/>
                </a:path>
              </a:pathLst>
            </a:custGeom>
            <a:solidFill>
              <a:srgbClr val="7A9C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093" name="Freeform 162"/>
            <p:cNvSpPr>
              <a:spLocks/>
            </p:cNvSpPr>
            <p:nvPr/>
          </p:nvSpPr>
          <p:spPr bwMode="auto">
            <a:xfrm>
              <a:off x="1274763" y="10285413"/>
              <a:ext cx="19050" cy="26988"/>
            </a:xfrm>
            <a:custGeom>
              <a:avLst/>
              <a:gdLst>
                <a:gd name="T0" fmla="*/ 2 w 6"/>
                <a:gd name="T1" fmla="*/ 5 h 9"/>
                <a:gd name="T2" fmla="*/ 1 w 6"/>
                <a:gd name="T3" fmla="*/ 8 h 9"/>
                <a:gd name="T4" fmla="*/ 0 w 6"/>
                <a:gd name="T5" fmla="*/ 9 h 9"/>
                <a:gd name="T6" fmla="*/ 4 w 6"/>
                <a:gd name="T7" fmla="*/ 5 h 9"/>
                <a:gd name="T8" fmla="*/ 4 w 6"/>
                <a:gd name="T9" fmla="*/ 4 h 9"/>
                <a:gd name="T10" fmla="*/ 6 w 6"/>
                <a:gd name="T11" fmla="*/ 0 h 9"/>
                <a:gd name="T12" fmla="*/ 2 w 6"/>
                <a:gd name="T13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9">
                  <a:moveTo>
                    <a:pt x="2" y="5"/>
                  </a:move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9"/>
                    <a:pt x="0" y="9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2"/>
                    <a:pt x="5" y="1"/>
                    <a:pt x="6" y="0"/>
                  </a:cubicBezTo>
                  <a:lnTo>
                    <a:pt x="2" y="5"/>
                  </a:lnTo>
                  <a:close/>
                </a:path>
              </a:pathLst>
            </a:custGeom>
            <a:solidFill>
              <a:srgbClr val="7A9C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094" name="Freeform 163"/>
            <p:cNvSpPr>
              <a:spLocks/>
            </p:cNvSpPr>
            <p:nvPr/>
          </p:nvSpPr>
          <p:spPr bwMode="auto">
            <a:xfrm>
              <a:off x="1260475" y="10180638"/>
              <a:ext cx="122237" cy="153988"/>
            </a:xfrm>
            <a:custGeom>
              <a:avLst/>
              <a:gdLst>
                <a:gd name="T0" fmla="*/ 3 w 40"/>
                <a:gd name="T1" fmla="*/ 46 h 50"/>
                <a:gd name="T2" fmla="*/ 3 w 40"/>
                <a:gd name="T3" fmla="*/ 47 h 50"/>
                <a:gd name="T4" fmla="*/ 4 w 40"/>
                <a:gd name="T5" fmla="*/ 43 h 50"/>
                <a:gd name="T6" fmla="*/ 4 w 40"/>
                <a:gd name="T7" fmla="*/ 38 h 50"/>
                <a:gd name="T8" fmla="*/ 3 w 40"/>
                <a:gd name="T9" fmla="*/ 31 h 50"/>
                <a:gd name="T10" fmla="*/ 5 w 40"/>
                <a:gd name="T11" fmla="*/ 22 h 50"/>
                <a:gd name="T12" fmla="*/ 9 w 40"/>
                <a:gd name="T13" fmla="*/ 15 h 50"/>
                <a:gd name="T14" fmla="*/ 17 w 40"/>
                <a:gd name="T15" fmla="*/ 9 h 50"/>
                <a:gd name="T16" fmla="*/ 26 w 40"/>
                <a:gd name="T17" fmla="*/ 5 h 50"/>
                <a:gd name="T18" fmla="*/ 33 w 40"/>
                <a:gd name="T19" fmla="*/ 4 h 50"/>
                <a:gd name="T20" fmla="*/ 35 w 40"/>
                <a:gd name="T21" fmla="*/ 2 h 50"/>
                <a:gd name="T22" fmla="*/ 33 w 40"/>
                <a:gd name="T23" fmla="*/ 5 h 50"/>
                <a:gd name="T24" fmla="*/ 30 w 40"/>
                <a:gd name="T25" fmla="*/ 11 h 50"/>
                <a:gd name="T26" fmla="*/ 28 w 40"/>
                <a:gd name="T27" fmla="*/ 18 h 50"/>
                <a:gd name="T28" fmla="*/ 26 w 40"/>
                <a:gd name="T29" fmla="*/ 25 h 50"/>
                <a:gd name="T30" fmla="*/ 24 w 40"/>
                <a:gd name="T31" fmla="*/ 30 h 50"/>
                <a:gd name="T32" fmla="*/ 21 w 40"/>
                <a:gd name="T33" fmla="*/ 34 h 50"/>
                <a:gd name="T34" fmla="*/ 15 w 40"/>
                <a:gd name="T35" fmla="*/ 39 h 50"/>
                <a:gd name="T36" fmla="*/ 7 w 40"/>
                <a:gd name="T37" fmla="*/ 46 h 50"/>
                <a:gd name="T38" fmla="*/ 4 w 40"/>
                <a:gd name="T39" fmla="*/ 49 h 50"/>
                <a:gd name="T40" fmla="*/ 3 w 40"/>
                <a:gd name="T41" fmla="*/ 50 h 50"/>
                <a:gd name="T42" fmla="*/ 13 w 40"/>
                <a:gd name="T43" fmla="*/ 42 h 50"/>
                <a:gd name="T44" fmla="*/ 25 w 40"/>
                <a:gd name="T45" fmla="*/ 32 h 50"/>
                <a:gd name="T46" fmla="*/ 30 w 40"/>
                <a:gd name="T47" fmla="*/ 18 h 50"/>
                <a:gd name="T48" fmla="*/ 36 w 40"/>
                <a:gd name="T49" fmla="*/ 3 h 50"/>
                <a:gd name="T50" fmla="*/ 40 w 40"/>
                <a:gd name="T51" fmla="*/ 0 h 50"/>
                <a:gd name="T52" fmla="*/ 7 w 40"/>
                <a:gd name="T53" fmla="*/ 15 h 50"/>
                <a:gd name="T54" fmla="*/ 3 w 40"/>
                <a:gd name="T55" fmla="*/ 43 h 50"/>
                <a:gd name="T56" fmla="*/ 0 w 40"/>
                <a:gd name="T57" fmla="*/ 50 h 50"/>
                <a:gd name="T58" fmla="*/ 1 w 40"/>
                <a:gd name="T59" fmla="*/ 50 h 50"/>
                <a:gd name="T60" fmla="*/ 2 w 40"/>
                <a:gd name="T61" fmla="*/ 48 h 50"/>
                <a:gd name="T62" fmla="*/ 3 w 40"/>
                <a:gd name="T63" fmla="*/ 4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" h="50">
                  <a:moveTo>
                    <a:pt x="3" y="46"/>
                  </a:moveTo>
                  <a:cubicBezTo>
                    <a:pt x="3" y="47"/>
                    <a:pt x="3" y="47"/>
                    <a:pt x="3" y="47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15" y="10"/>
                    <a:pt x="17" y="9"/>
                  </a:cubicBezTo>
                  <a:cubicBezTo>
                    <a:pt x="18" y="9"/>
                    <a:pt x="25" y="5"/>
                    <a:pt x="26" y="5"/>
                  </a:cubicBezTo>
                  <a:cubicBezTo>
                    <a:pt x="27" y="5"/>
                    <a:pt x="32" y="4"/>
                    <a:pt x="33" y="4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8" y="47"/>
                    <a:pt x="10" y="44"/>
                    <a:pt x="13" y="42"/>
                  </a:cubicBezTo>
                  <a:cubicBezTo>
                    <a:pt x="14" y="42"/>
                    <a:pt x="20" y="38"/>
                    <a:pt x="25" y="32"/>
                  </a:cubicBezTo>
                  <a:cubicBezTo>
                    <a:pt x="28" y="28"/>
                    <a:pt x="29" y="23"/>
                    <a:pt x="30" y="18"/>
                  </a:cubicBezTo>
                  <a:cubicBezTo>
                    <a:pt x="31" y="13"/>
                    <a:pt x="33" y="8"/>
                    <a:pt x="36" y="3"/>
                  </a:cubicBezTo>
                  <a:cubicBezTo>
                    <a:pt x="37" y="2"/>
                    <a:pt x="38" y="0"/>
                    <a:pt x="40" y="0"/>
                  </a:cubicBezTo>
                  <a:cubicBezTo>
                    <a:pt x="32" y="2"/>
                    <a:pt x="15" y="5"/>
                    <a:pt x="7" y="15"/>
                  </a:cubicBezTo>
                  <a:cubicBezTo>
                    <a:pt x="0" y="25"/>
                    <a:pt x="3" y="39"/>
                    <a:pt x="3" y="43"/>
                  </a:cubicBezTo>
                  <a:cubicBezTo>
                    <a:pt x="3" y="45"/>
                    <a:pt x="2" y="47"/>
                    <a:pt x="0" y="50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2" y="48"/>
                    <a:pt x="2" y="48"/>
                    <a:pt x="2" y="48"/>
                  </a:cubicBezTo>
                  <a:lnTo>
                    <a:pt x="3" y="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095" name="Freeform 164"/>
            <p:cNvSpPr>
              <a:spLocks/>
            </p:cNvSpPr>
            <p:nvPr/>
          </p:nvSpPr>
          <p:spPr bwMode="auto">
            <a:xfrm>
              <a:off x="1271588" y="10186988"/>
              <a:ext cx="95250" cy="144463"/>
            </a:xfrm>
            <a:custGeom>
              <a:avLst/>
              <a:gdLst>
                <a:gd name="T0" fmla="*/ 11 w 31"/>
                <a:gd name="T1" fmla="*/ 37 h 47"/>
                <a:gd name="T2" fmla="*/ 17 w 31"/>
                <a:gd name="T3" fmla="*/ 32 h 47"/>
                <a:gd name="T4" fmla="*/ 20 w 31"/>
                <a:gd name="T5" fmla="*/ 28 h 47"/>
                <a:gd name="T6" fmla="*/ 22 w 31"/>
                <a:gd name="T7" fmla="*/ 23 h 47"/>
                <a:gd name="T8" fmla="*/ 24 w 31"/>
                <a:gd name="T9" fmla="*/ 16 h 47"/>
                <a:gd name="T10" fmla="*/ 26 w 31"/>
                <a:gd name="T11" fmla="*/ 9 h 47"/>
                <a:gd name="T12" fmla="*/ 29 w 31"/>
                <a:gd name="T13" fmla="*/ 3 h 47"/>
                <a:gd name="T14" fmla="*/ 31 w 31"/>
                <a:gd name="T15" fmla="*/ 0 h 47"/>
                <a:gd name="T16" fmla="*/ 29 w 31"/>
                <a:gd name="T17" fmla="*/ 2 h 47"/>
                <a:gd name="T18" fmla="*/ 29 w 31"/>
                <a:gd name="T19" fmla="*/ 2 h 47"/>
                <a:gd name="T20" fmla="*/ 22 w 31"/>
                <a:gd name="T21" fmla="*/ 9 h 47"/>
                <a:gd name="T22" fmla="*/ 16 w 31"/>
                <a:gd name="T23" fmla="*/ 17 h 47"/>
                <a:gd name="T24" fmla="*/ 10 w 31"/>
                <a:gd name="T25" fmla="*/ 28 h 47"/>
                <a:gd name="T26" fmla="*/ 6 w 31"/>
                <a:gd name="T27" fmla="*/ 35 h 47"/>
                <a:gd name="T28" fmla="*/ 25 w 31"/>
                <a:gd name="T29" fmla="*/ 9 h 47"/>
                <a:gd name="T30" fmla="*/ 18 w 31"/>
                <a:gd name="T31" fmla="*/ 27 h 47"/>
                <a:gd name="T32" fmla="*/ 0 w 31"/>
                <a:gd name="T33" fmla="*/ 47 h 47"/>
                <a:gd name="T34" fmla="*/ 3 w 31"/>
                <a:gd name="T35" fmla="*/ 44 h 47"/>
                <a:gd name="T36" fmla="*/ 11 w 31"/>
                <a:gd name="T37" fmla="*/ 3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" h="47">
                  <a:moveTo>
                    <a:pt x="11" y="37"/>
                  </a:moveTo>
                  <a:cubicBezTo>
                    <a:pt x="17" y="32"/>
                    <a:pt x="17" y="32"/>
                    <a:pt x="17" y="32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8" y="30"/>
                    <a:pt x="18" y="15"/>
                    <a:pt x="25" y="9"/>
                  </a:cubicBezTo>
                  <a:cubicBezTo>
                    <a:pt x="23" y="15"/>
                    <a:pt x="22" y="22"/>
                    <a:pt x="18" y="27"/>
                  </a:cubicBezTo>
                  <a:cubicBezTo>
                    <a:pt x="13" y="36"/>
                    <a:pt x="7" y="39"/>
                    <a:pt x="0" y="47"/>
                  </a:cubicBezTo>
                  <a:cubicBezTo>
                    <a:pt x="3" y="44"/>
                    <a:pt x="3" y="44"/>
                    <a:pt x="3" y="44"/>
                  </a:cubicBezTo>
                  <a:lnTo>
                    <a:pt x="11" y="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096" name="Freeform 165"/>
            <p:cNvSpPr>
              <a:spLocks/>
            </p:cNvSpPr>
            <p:nvPr/>
          </p:nvSpPr>
          <p:spPr bwMode="auto">
            <a:xfrm>
              <a:off x="1287463" y="10293351"/>
              <a:ext cx="3175" cy="3175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097" name="Freeform 166"/>
            <p:cNvSpPr>
              <a:spLocks/>
            </p:cNvSpPr>
            <p:nvPr/>
          </p:nvSpPr>
          <p:spPr bwMode="auto">
            <a:xfrm>
              <a:off x="1262063" y="10312401"/>
              <a:ext cx="12700" cy="22225"/>
            </a:xfrm>
            <a:custGeom>
              <a:avLst/>
              <a:gdLst>
                <a:gd name="T0" fmla="*/ 4 w 4"/>
                <a:gd name="T1" fmla="*/ 1 h 7"/>
                <a:gd name="T2" fmla="*/ 4 w 4"/>
                <a:gd name="T3" fmla="*/ 0 h 7"/>
                <a:gd name="T4" fmla="*/ 2 w 4"/>
                <a:gd name="T5" fmla="*/ 3 h 7"/>
                <a:gd name="T6" fmla="*/ 1 w 4"/>
                <a:gd name="T7" fmla="*/ 5 h 7"/>
                <a:gd name="T8" fmla="*/ 0 w 4"/>
                <a:gd name="T9" fmla="*/ 7 h 7"/>
                <a:gd name="T10" fmla="*/ 4 w 4"/>
                <a:gd name="T1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7">
                  <a:moveTo>
                    <a:pt x="4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6"/>
                    <a:pt x="3" y="4"/>
                    <a:pt x="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098" name="Freeform 167"/>
            <p:cNvSpPr>
              <a:spLocks/>
            </p:cNvSpPr>
            <p:nvPr/>
          </p:nvSpPr>
          <p:spPr bwMode="auto">
            <a:xfrm>
              <a:off x="1268413" y="10191751"/>
              <a:ext cx="92075" cy="133350"/>
            </a:xfrm>
            <a:custGeom>
              <a:avLst/>
              <a:gdLst>
                <a:gd name="T0" fmla="*/ 3 w 30"/>
                <a:gd name="T1" fmla="*/ 38 h 43"/>
                <a:gd name="T2" fmla="*/ 7 w 30"/>
                <a:gd name="T3" fmla="*/ 14 h 43"/>
                <a:gd name="T4" fmla="*/ 26 w 30"/>
                <a:gd name="T5" fmla="*/ 2 h 43"/>
                <a:gd name="T6" fmla="*/ 8 w 30"/>
                <a:gd name="T7" fmla="*/ 30 h 43"/>
                <a:gd name="T8" fmla="*/ 11 w 30"/>
                <a:gd name="T9" fmla="*/ 23 h 43"/>
                <a:gd name="T10" fmla="*/ 17 w 30"/>
                <a:gd name="T11" fmla="*/ 13 h 43"/>
                <a:gd name="T12" fmla="*/ 24 w 30"/>
                <a:gd name="T13" fmla="*/ 5 h 43"/>
                <a:gd name="T14" fmla="*/ 30 w 30"/>
                <a:gd name="T15" fmla="*/ 0 h 43"/>
                <a:gd name="T16" fmla="*/ 23 w 30"/>
                <a:gd name="T17" fmla="*/ 1 h 43"/>
                <a:gd name="T18" fmla="*/ 14 w 30"/>
                <a:gd name="T19" fmla="*/ 5 h 43"/>
                <a:gd name="T20" fmla="*/ 6 w 30"/>
                <a:gd name="T21" fmla="*/ 11 h 43"/>
                <a:gd name="T22" fmla="*/ 2 w 30"/>
                <a:gd name="T23" fmla="*/ 18 h 43"/>
                <a:gd name="T24" fmla="*/ 0 w 30"/>
                <a:gd name="T25" fmla="*/ 27 h 43"/>
                <a:gd name="T26" fmla="*/ 1 w 30"/>
                <a:gd name="T27" fmla="*/ 34 h 43"/>
                <a:gd name="T28" fmla="*/ 1 w 30"/>
                <a:gd name="T29" fmla="*/ 39 h 43"/>
                <a:gd name="T30" fmla="*/ 0 w 30"/>
                <a:gd name="T31" fmla="*/ 43 h 43"/>
                <a:gd name="T32" fmla="*/ 0 w 30"/>
                <a:gd name="T33" fmla="*/ 42 h 43"/>
                <a:gd name="T34" fmla="*/ 2 w 30"/>
                <a:gd name="T35" fmla="*/ 39 h 43"/>
                <a:gd name="T36" fmla="*/ 3 w 30"/>
                <a:gd name="T37" fmla="*/ 3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43">
                  <a:moveTo>
                    <a:pt x="3" y="38"/>
                  </a:moveTo>
                  <a:cubicBezTo>
                    <a:pt x="3" y="32"/>
                    <a:pt x="0" y="24"/>
                    <a:pt x="7" y="14"/>
                  </a:cubicBezTo>
                  <a:cubicBezTo>
                    <a:pt x="11" y="7"/>
                    <a:pt x="23" y="4"/>
                    <a:pt x="26" y="2"/>
                  </a:cubicBezTo>
                  <a:cubicBezTo>
                    <a:pt x="22" y="5"/>
                    <a:pt x="12" y="17"/>
                    <a:pt x="8" y="30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9" y="0"/>
                    <a:pt x="24" y="1"/>
                    <a:pt x="23" y="1"/>
                  </a:cubicBezTo>
                  <a:cubicBezTo>
                    <a:pt x="22" y="1"/>
                    <a:pt x="15" y="5"/>
                    <a:pt x="14" y="5"/>
                  </a:cubicBezTo>
                  <a:cubicBezTo>
                    <a:pt x="12" y="6"/>
                    <a:pt x="6" y="11"/>
                    <a:pt x="6" y="11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" y="39"/>
                    <a:pt x="2" y="39"/>
                    <a:pt x="2" y="39"/>
                  </a:cubicBezTo>
                  <a:lnTo>
                    <a:pt x="3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099" name="Freeform 168"/>
            <p:cNvSpPr>
              <a:spLocks/>
            </p:cNvSpPr>
            <p:nvPr/>
          </p:nvSpPr>
          <p:spPr bwMode="auto">
            <a:xfrm>
              <a:off x="1268413" y="10309226"/>
              <a:ext cx="9525" cy="12700"/>
            </a:xfrm>
            <a:custGeom>
              <a:avLst/>
              <a:gdLst>
                <a:gd name="T0" fmla="*/ 2 w 3"/>
                <a:gd name="T1" fmla="*/ 1 h 4"/>
                <a:gd name="T2" fmla="*/ 0 w 3"/>
                <a:gd name="T3" fmla="*/ 4 h 4"/>
                <a:gd name="T4" fmla="*/ 2 w 3"/>
                <a:gd name="T5" fmla="*/ 1 h 4"/>
                <a:gd name="T6" fmla="*/ 3 w 3"/>
                <a:gd name="T7" fmla="*/ 0 h 4"/>
                <a:gd name="T8" fmla="*/ 2 w 3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2" y="1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0"/>
                    <a:pt x="3" y="0"/>
                  </a:cubicBezTo>
                  <a:lnTo>
                    <a:pt x="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100" name="Freeform 169"/>
            <p:cNvSpPr>
              <a:spLocks/>
            </p:cNvSpPr>
            <p:nvPr/>
          </p:nvSpPr>
          <p:spPr bwMode="auto">
            <a:xfrm>
              <a:off x="1287463" y="10191751"/>
              <a:ext cx="73025" cy="104775"/>
            </a:xfrm>
            <a:custGeom>
              <a:avLst/>
              <a:gdLst>
                <a:gd name="T0" fmla="*/ 11 w 24"/>
                <a:gd name="T1" fmla="*/ 15 h 34"/>
                <a:gd name="T2" fmla="*/ 17 w 24"/>
                <a:gd name="T3" fmla="*/ 7 h 34"/>
                <a:gd name="T4" fmla="*/ 24 w 24"/>
                <a:gd name="T5" fmla="*/ 0 h 34"/>
                <a:gd name="T6" fmla="*/ 24 w 24"/>
                <a:gd name="T7" fmla="*/ 0 h 34"/>
                <a:gd name="T8" fmla="*/ 18 w 24"/>
                <a:gd name="T9" fmla="*/ 5 h 34"/>
                <a:gd name="T10" fmla="*/ 11 w 24"/>
                <a:gd name="T11" fmla="*/ 13 h 34"/>
                <a:gd name="T12" fmla="*/ 5 w 24"/>
                <a:gd name="T13" fmla="*/ 23 h 34"/>
                <a:gd name="T14" fmla="*/ 2 w 24"/>
                <a:gd name="T15" fmla="*/ 30 h 34"/>
                <a:gd name="T16" fmla="*/ 0 w 24"/>
                <a:gd name="T17" fmla="*/ 34 h 34"/>
                <a:gd name="T18" fmla="*/ 1 w 24"/>
                <a:gd name="T19" fmla="*/ 33 h 34"/>
                <a:gd name="T20" fmla="*/ 1 w 24"/>
                <a:gd name="T21" fmla="*/ 33 h 34"/>
                <a:gd name="T22" fmla="*/ 5 w 24"/>
                <a:gd name="T23" fmla="*/ 26 h 34"/>
                <a:gd name="T24" fmla="*/ 11 w 24"/>
                <a:gd name="T25" fmla="*/ 1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" h="34">
                  <a:moveTo>
                    <a:pt x="11" y="15"/>
                  </a:moveTo>
                  <a:cubicBezTo>
                    <a:pt x="17" y="7"/>
                    <a:pt x="17" y="7"/>
                    <a:pt x="17" y="7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" y="31"/>
                    <a:pt x="1" y="32"/>
                    <a:pt x="0" y="34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5" y="26"/>
                    <a:pt x="5" y="26"/>
                    <a:pt x="5" y="26"/>
                  </a:cubicBezTo>
                  <a:lnTo>
                    <a:pt x="11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101" name="Freeform 170"/>
            <p:cNvSpPr>
              <a:spLocks/>
            </p:cNvSpPr>
            <p:nvPr/>
          </p:nvSpPr>
          <p:spPr bwMode="auto">
            <a:xfrm>
              <a:off x="522288" y="10275888"/>
              <a:ext cx="193675" cy="257175"/>
            </a:xfrm>
            <a:custGeom>
              <a:avLst/>
              <a:gdLst>
                <a:gd name="T0" fmla="*/ 59 w 63"/>
                <a:gd name="T1" fmla="*/ 82 h 84"/>
                <a:gd name="T2" fmla="*/ 62 w 63"/>
                <a:gd name="T3" fmla="*/ 83 h 84"/>
                <a:gd name="T4" fmla="*/ 62 w 63"/>
                <a:gd name="T5" fmla="*/ 71 h 84"/>
                <a:gd name="T6" fmla="*/ 43 w 63"/>
                <a:gd name="T7" fmla="*/ 76 h 84"/>
                <a:gd name="T8" fmla="*/ 9 w 63"/>
                <a:gd name="T9" fmla="*/ 42 h 84"/>
                <a:gd name="T10" fmla="*/ 43 w 63"/>
                <a:gd name="T11" fmla="*/ 8 h 84"/>
                <a:gd name="T12" fmla="*/ 63 w 63"/>
                <a:gd name="T13" fmla="*/ 13 h 84"/>
                <a:gd name="T14" fmla="*/ 63 w 63"/>
                <a:gd name="T15" fmla="*/ 1 h 84"/>
                <a:gd name="T16" fmla="*/ 60 w 63"/>
                <a:gd name="T17" fmla="*/ 2 h 84"/>
                <a:gd name="T18" fmla="*/ 54 w 63"/>
                <a:gd name="T19" fmla="*/ 1 h 84"/>
                <a:gd name="T20" fmla="*/ 45 w 63"/>
                <a:gd name="T21" fmla="*/ 0 h 84"/>
                <a:gd name="T22" fmla="*/ 0 w 63"/>
                <a:gd name="T23" fmla="*/ 41 h 84"/>
                <a:gd name="T24" fmla="*/ 41 w 63"/>
                <a:gd name="T25" fmla="*/ 84 h 84"/>
                <a:gd name="T26" fmla="*/ 59 w 63"/>
                <a:gd name="T27" fmla="*/ 8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" h="84">
                  <a:moveTo>
                    <a:pt x="59" y="82"/>
                  </a:moveTo>
                  <a:cubicBezTo>
                    <a:pt x="60" y="82"/>
                    <a:pt x="61" y="82"/>
                    <a:pt x="62" y="83"/>
                  </a:cubicBezTo>
                  <a:cubicBezTo>
                    <a:pt x="62" y="71"/>
                    <a:pt x="62" y="71"/>
                    <a:pt x="62" y="71"/>
                  </a:cubicBezTo>
                  <a:cubicBezTo>
                    <a:pt x="57" y="74"/>
                    <a:pt x="50" y="76"/>
                    <a:pt x="43" y="76"/>
                  </a:cubicBezTo>
                  <a:cubicBezTo>
                    <a:pt x="24" y="76"/>
                    <a:pt x="9" y="62"/>
                    <a:pt x="9" y="42"/>
                  </a:cubicBezTo>
                  <a:cubicBezTo>
                    <a:pt x="9" y="22"/>
                    <a:pt x="24" y="8"/>
                    <a:pt x="43" y="8"/>
                  </a:cubicBezTo>
                  <a:cubicBezTo>
                    <a:pt x="49" y="8"/>
                    <a:pt x="57" y="10"/>
                    <a:pt x="63" y="13"/>
                  </a:cubicBezTo>
                  <a:cubicBezTo>
                    <a:pt x="63" y="1"/>
                    <a:pt x="63" y="1"/>
                    <a:pt x="63" y="1"/>
                  </a:cubicBezTo>
                  <a:cubicBezTo>
                    <a:pt x="62" y="2"/>
                    <a:pt x="61" y="2"/>
                    <a:pt x="60" y="2"/>
                  </a:cubicBezTo>
                  <a:cubicBezTo>
                    <a:pt x="58" y="2"/>
                    <a:pt x="56" y="1"/>
                    <a:pt x="54" y="1"/>
                  </a:cubicBezTo>
                  <a:cubicBezTo>
                    <a:pt x="51" y="0"/>
                    <a:pt x="48" y="0"/>
                    <a:pt x="45" y="0"/>
                  </a:cubicBezTo>
                  <a:cubicBezTo>
                    <a:pt x="21" y="0"/>
                    <a:pt x="0" y="17"/>
                    <a:pt x="0" y="41"/>
                  </a:cubicBezTo>
                  <a:cubicBezTo>
                    <a:pt x="0" y="64"/>
                    <a:pt x="18" y="84"/>
                    <a:pt x="41" y="84"/>
                  </a:cubicBezTo>
                  <a:cubicBezTo>
                    <a:pt x="49" y="84"/>
                    <a:pt x="55" y="82"/>
                    <a:pt x="59" y="82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102" name="Freeform 171"/>
            <p:cNvSpPr>
              <a:spLocks noEditPoints="1"/>
            </p:cNvSpPr>
            <p:nvPr/>
          </p:nvSpPr>
          <p:spPr bwMode="auto">
            <a:xfrm>
              <a:off x="706438" y="10352088"/>
              <a:ext cx="187325" cy="180975"/>
            </a:xfrm>
            <a:custGeom>
              <a:avLst/>
              <a:gdLst>
                <a:gd name="T0" fmla="*/ 51 w 61"/>
                <a:gd name="T1" fmla="*/ 51 h 59"/>
                <a:gd name="T2" fmla="*/ 51 w 61"/>
                <a:gd name="T3" fmla="*/ 51 h 59"/>
                <a:gd name="T4" fmla="*/ 51 w 61"/>
                <a:gd name="T5" fmla="*/ 57 h 59"/>
                <a:gd name="T6" fmla="*/ 61 w 61"/>
                <a:gd name="T7" fmla="*/ 57 h 59"/>
                <a:gd name="T8" fmla="*/ 59 w 61"/>
                <a:gd name="T9" fmla="*/ 54 h 59"/>
                <a:gd name="T10" fmla="*/ 59 w 61"/>
                <a:gd name="T11" fmla="*/ 19 h 59"/>
                <a:gd name="T12" fmla="*/ 61 w 61"/>
                <a:gd name="T13" fmla="*/ 11 h 59"/>
                <a:gd name="T14" fmla="*/ 53 w 61"/>
                <a:gd name="T15" fmla="*/ 8 h 59"/>
                <a:gd name="T16" fmla="*/ 31 w 61"/>
                <a:gd name="T17" fmla="*/ 0 h 59"/>
                <a:gd name="T18" fmla="*/ 0 w 61"/>
                <a:gd name="T19" fmla="*/ 30 h 59"/>
                <a:gd name="T20" fmla="*/ 32 w 61"/>
                <a:gd name="T21" fmla="*/ 59 h 59"/>
                <a:gd name="T22" fmla="*/ 51 w 61"/>
                <a:gd name="T23" fmla="*/ 51 h 59"/>
                <a:gd name="T24" fmla="*/ 30 w 61"/>
                <a:gd name="T25" fmla="*/ 51 h 59"/>
                <a:gd name="T26" fmla="*/ 9 w 61"/>
                <a:gd name="T27" fmla="*/ 29 h 59"/>
                <a:gd name="T28" fmla="*/ 31 w 61"/>
                <a:gd name="T29" fmla="*/ 8 h 59"/>
                <a:gd name="T30" fmla="*/ 51 w 61"/>
                <a:gd name="T31" fmla="*/ 16 h 59"/>
                <a:gd name="T32" fmla="*/ 51 w 61"/>
                <a:gd name="T33" fmla="*/ 42 h 59"/>
                <a:gd name="T34" fmla="*/ 30 w 61"/>
                <a:gd name="T35" fmla="*/ 5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" h="59">
                  <a:moveTo>
                    <a:pt x="51" y="51"/>
                  </a:moveTo>
                  <a:cubicBezTo>
                    <a:pt x="51" y="51"/>
                    <a:pt x="51" y="51"/>
                    <a:pt x="51" y="51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61" y="57"/>
                    <a:pt x="61" y="57"/>
                    <a:pt x="61" y="57"/>
                  </a:cubicBezTo>
                  <a:cubicBezTo>
                    <a:pt x="59" y="56"/>
                    <a:pt x="59" y="55"/>
                    <a:pt x="59" y="54"/>
                  </a:cubicBezTo>
                  <a:cubicBezTo>
                    <a:pt x="59" y="19"/>
                    <a:pt x="59" y="19"/>
                    <a:pt x="59" y="19"/>
                  </a:cubicBezTo>
                  <a:cubicBezTo>
                    <a:pt x="59" y="15"/>
                    <a:pt x="59" y="12"/>
                    <a:pt x="61" y="11"/>
                  </a:cubicBezTo>
                  <a:cubicBezTo>
                    <a:pt x="57" y="11"/>
                    <a:pt x="57" y="10"/>
                    <a:pt x="53" y="8"/>
                  </a:cubicBezTo>
                  <a:cubicBezTo>
                    <a:pt x="46" y="3"/>
                    <a:pt x="41" y="0"/>
                    <a:pt x="31" y="0"/>
                  </a:cubicBezTo>
                  <a:cubicBezTo>
                    <a:pt x="14" y="0"/>
                    <a:pt x="0" y="13"/>
                    <a:pt x="0" y="30"/>
                  </a:cubicBezTo>
                  <a:cubicBezTo>
                    <a:pt x="0" y="47"/>
                    <a:pt x="15" y="59"/>
                    <a:pt x="32" y="59"/>
                  </a:cubicBezTo>
                  <a:cubicBezTo>
                    <a:pt x="40" y="59"/>
                    <a:pt x="46" y="57"/>
                    <a:pt x="51" y="51"/>
                  </a:cubicBezTo>
                  <a:close/>
                  <a:moveTo>
                    <a:pt x="30" y="51"/>
                  </a:moveTo>
                  <a:cubicBezTo>
                    <a:pt x="17" y="51"/>
                    <a:pt x="9" y="41"/>
                    <a:pt x="9" y="29"/>
                  </a:cubicBezTo>
                  <a:cubicBezTo>
                    <a:pt x="9" y="17"/>
                    <a:pt x="19" y="8"/>
                    <a:pt x="31" y="8"/>
                  </a:cubicBezTo>
                  <a:cubicBezTo>
                    <a:pt x="41" y="8"/>
                    <a:pt x="47" y="14"/>
                    <a:pt x="51" y="16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45" y="48"/>
                    <a:pt x="41" y="51"/>
                    <a:pt x="30" y="5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103" name="Freeform 172"/>
            <p:cNvSpPr>
              <a:spLocks/>
            </p:cNvSpPr>
            <p:nvPr/>
          </p:nvSpPr>
          <p:spPr bwMode="auto">
            <a:xfrm>
              <a:off x="915988" y="10348913"/>
              <a:ext cx="82550" cy="179388"/>
            </a:xfrm>
            <a:custGeom>
              <a:avLst/>
              <a:gdLst>
                <a:gd name="T0" fmla="*/ 27 w 27"/>
                <a:gd name="T1" fmla="*/ 9 h 58"/>
                <a:gd name="T2" fmla="*/ 27 w 27"/>
                <a:gd name="T3" fmla="*/ 0 h 58"/>
                <a:gd name="T4" fmla="*/ 24 w 27"/>
                <a:gd name="T5" fmla="*/ 1 h 58"/>
                <a:gd name="T6" fmla="*/ 9 w 27"/>
                <a:gd name="T7" fmla="*/ 10 h 58"/>
                <a:gd name="T8" fmla="*/ 9 w 27"/>
                <a:gd name="T9" fmla="*/ 10 h 58"/>
                <a:gd name="T10" fmla="*/ 9 w 27"/>
                <a:gd name="T11" fmla="*/ 3 h 58"/>
                <a:gd name="T12" fmla="*/ 1 w 27"/>
                <a:gd name="T13" fmla="*/ 3 h 58"/>
                <a:gd name="T14" fmla="*/ 2 w 27"/>
                <a:gd name="T15" fmla="*/ 7 h 58"/>
                <a:gd name="T16" fmla="*/ 2 w 27"/>
                <a:gd name="T17" fmla="*/ 50 h 58"/>
                <a:gd name="T18" fmla="*/ 0 w 27"/>
                <a:gd name="T19" fmla="*/ 58 h 58"/>
                <a:gd name="T20" fmla="*/ 12 w 27"/>
                <a:gd name="T21" fmla="*/ 58 h 58"/>
                <a:gd name="T22" fmla="*/ 10 w 27"/>
                <a:gd name="T23" fmla="*/ 54 h 58"/>
                <a:gd name="T24" fmla="*/ 10 w 27"/>
                <a:gd name="T25" fmla="*/ 24 h 58"/>
                <a:gd name="T26" fmla="*/ 25 w 27"/>
                <a:gd name="T27" fmla="*/ 9 h 58"/>
                <a:gd name="T28" fmla="*/ 27 w 27"/>
                <a:gd name="T29" fmla="*/ 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" h="58">
                  <a:moveTo>
                    <a:pt x="27" y="9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6" y="0"/>
                    <a:pt x="25" y="1"/>
                    <a:pt x="24" y="1"/>
                  </a:cubicBezTo>
                  <a:cubicBezTo>
                    <a:pt x="18" y="1"/>
                    <a:pt x="12" y="3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2" y="5"/>
                    <a:pt x="2" y="7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5"/>
                    <a:pt x="1" y="57"/>
                    <a:pt x="0" y="58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0" y="58"/>
                    <a:pt x="10" y="56"/>
                    <a:pt x="10" y="5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12"/>
                    <a:pt x="18" y="9"/>
                    <a:pt x="25" y="9"/>
                  </a:cubicBezTo>
                  <a:lnTo>
                    <a:pt x="27" y="9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104" name="Freeform 173"/>
            <p:cNvSpPr>
              <a:spLocks noEditPoints="1"/>
            </p:cNvSpPr>
            <p:nvPr/>
          </p:nvSpPr>
          <p:spPr bwMode="auto">
            <a:xfrm>
              <a:off x="985838" y="10352088"/>
              <a:ext cx="190500" cy="180975"/>
            </a:xfrm>
            <a:custGeom>
              <a:avLst/>
              <a:gdLst>
                <a:gd name="T0" fmla="*/ 62 w 62"/>
                <a:gd name="T1" fmla="*/ 30 h 59"/>
                <a:gd name="T2" fmla="*/ 31 w 62"/>
                <a:gd name="T3" fmla="*/ 0 h 59"/>
                <a:gd name="T4" fmla="*/ 0 w 62"/>
                <a:gd name="T5" fmla="*/ 30 h 59"/>
                <a:gd name="T6" fmla="*/ 31 w 62"/>
                <a:gd name="T7" fmla="*/ 59 h 59"/>
                <a:gd name="T8" fmla="*/ 62 w 62"/>
                <a:gd name="T9" fmla="*/ 30 h 59"/>
                <a:gd name="T10" fmla="*/ 31 w 62"/>
                <a:gd name="T11" fmla="*/ 51 h 59"/>
                <a:gd name="T12" fmla="*/ 9 w 62"/>
                <a:gd name="T13" fmla="*/ 30 h 59"/>
                <a:gd name="T14" fmla="*/ 31 w 62"/>
                <a:gd name="T15" fmla="*/ 8 h 59"/>
                <a:gd name="T16" fmla="*/ 54 w 62"/>
                <a:gd name="T17" fmla="*/ 30 h 59"/>
                <a:gd name="T18" fmla="*/ 31 w 62"/>
                <a:gd name="T19" fmla="*/ 5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59">
                  <a:moveTo>
                    <a:pt x="62" y="30"/>
                  </a:moveTo>
                  <a:cubicBezTo>
                    <a:pt x="62" y="13"/>
                    <a:pt x="48" y="0"/>
                    <a:pt x="31" y="0"/>
                  </a:cubicBezTo>
                  <a:cubicBezTo>
                    <a:pt x="15" y="0"/>
                    <a:pt x="0" y="13"/>
                    <a:pt x="0" y="30"/>
                  </a:cubicBezTo>
                  <a:cubicBezTo>
                    <a:pt x="0" y="46"/>
                    <a:pt x="15" y="59"/>
                    <a:pt x="31" y="59"/>
                  </a:cubicBezTo>
                  <a:cubicBezTo>
                    <a:pt x="48" y="59"/>
                    <a:pt x="62" y="46"/>
                    <a:pt x="62" y="30"/>
                  </a:cubicBezTo>
                  <a:close/>
                  <a:moveTo>
                    <a:pt x="31" y="51"/>
                  </a:moveTo>
                  <a:cubicBezTo>
                    <a:pt x="19" y="51"/>
                    <a:pt x="9" y="42"/>
                    <a:pt x="9" y="30"/>
                  </a:cubicBezTo>
                  <a:cubicBezTo>
                    <a:pt x="9" y="17"/>
                    <a:pt x="19" y="8"/>
                    <a:pt x="31" y="8"/>
                  </a:cubicBezTo>
                  <a:cubicBezTo>
                    <a:pt x="43" y="8"/>
                    <a:pt x="54" y="17"/>
                    <a:pt x="54" y="30"/>
                  </a:cubicBezTo>
                  <a:cubicBezTo>
                    <a:pt x="54" y="42"/>
                    <a:pt x="43" y="51"/>
                    <a:pt x="31" y="5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105" name="Freeform 174"/>
            <p:cNvSpPr>
              <a:spLocks/>
            </p:cNvSpPr>
            <p:nvPr/>
          </p:nvSpPr>
          <p:spPr bwMode="auto">
            <a:xfrm>
              <a:off x="1185863" y="10279063"/>
              <a:ext cx="36512" cy="249238"/>
            </a:xfrm>
            <a:custGeom>
              <a:avLst/>
              <a:gdLst>
                <a:gd name="T0" fmla="*/ 0 w 12"/>
                <a:gd name="T1" fmla="*/ 81 h 81"/>
                <a:gd name="T2" fmla="*/ 12 w 12"/>
                <a:gd name="T3" fmla="*/ 81 h 81"/>
                <a:gd name="T4" fmla="*/ 10 w 12"/>
                <a:gd name="T5" fmla="*/ 77 h 81"/>
                <a:gd name="T6" fmla="*/ 10 w 12"/>
                <a:gd name="T7" fmla="*/ 0 h 81"/>
                <a:gd name="T8" fmla="*/ 1 w 12"/>
                <a:gd name="T9" fmla="*/ 0 h 81"/>
                <a:gd name="T10" fmla="*/ 2 w 12"/>
                <a:gd name="T11" fmla="*/ 6 h 81"/>
                <a:gd name="T12" fmla="*/ 2 w 12"/>
                <a:gd name="T13" fmla="*/ 73 h 81"/>
                <a:gd name="T14" fmla="*/ 0 w 12"/>
                <a:gd name="T15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81">
                  <a:moveTo>
                    <a:pt x="0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11" y="81"/>
                    <a:pt x="10" y="79"/>
                    <a:pt x="10" y="77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1"/>
                    <a:pt x="2" y="3"/>
                    <a:pt x="2" y="6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2" y="78"/>
                    <a:pt x="2" y="80"/>
                    <a:pt x="0" y="8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106" name="Freeform 175"/>
            <p:cNvSpPr>
              <a:spLocks/>
            </p:cNvSpPr>
            <p:nvPr/>
          </p:nvSpPr>
          <p:spPr bwMode="auto">
            <a:xfrm>
              <a:off x="1244600" y="10358438"/>
              <a:ext cx="39687" cy="169863"/>
            </a:xfrm>
            <a:custGeom>
              <a:avLst/>
              <a:gdLst>
                <a:gd name="T0" fmla="*/ 0 w 13"/>
                <a:gd name="T1" fmla="*/ 55 h 55"/>
                <a:gd name="T2" fmla="*/ 13 w 13"/>
                <a:gd name="T3" fmla="*/ 55 h 55"/>
                <a:gd name="T4" fmla="*/ 10 w 13"/>
                <a:gd name="T5" fmla="*/ 51 h 55"/>
                <a:gd name="T6" fmla="*/ 10 w 13"/>
                <a:gd name="T7" fmla="*/ 0 h 55"/>
                <a:gd name="T8" fmla="*/ 1 w 13"/>
                <a:gd name="T9" fmla="*/ 0 h 55"/>
                <a:gd name="T10" fmla="*/ 3 w 13"/>
                <a:gd name="T11" fmla="*/ 5 h 55"/>
                <a:gd name="T12" fmla="*/ 3 w 13"/>
                <a:gd name="T13" fmla="*/ 47 h 55"/>
                <a:gd name="T14" fmla="*/ 0 w 13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55">
                  <a:moveTo>
                    <a:pt x="0" y="55"/>
                  </a:moveTo>
                  <a:cubicBezTo>
                    <a:pt x="13" y="55"/>
                    <a:pt x="13" y="55"/>
                    <a:pt x="13" y="55"/>
                  </a:cubicBezTo>
                  <a:cubicBezTo>
                    <a:pt x="11" y="55"/>
                    <a:pt x="10" y="53"/>
                    <a:pt x="10" y="5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1"/>
                    <a:pt x="3" y="3"/>
                    <a:pt x="3" y="5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3" y="52"/>
                    <a:pt x="2" y="54"/>
                    <a:pt x="0" y="55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107" name="Freeform 176"/>
            <p:cNvSpPr>
              <a:spLocks/>
            </p:cNvSpPr>
            <p:nvPr/>
          </p:nvSpPr>
          <p:spPr bwMode="auto">
            <a:xfrm>
              <a:off x="1306513" y="10352088"/>
              <a:ext cx="168275" cy="176213"/>
            </a:xfrm>
            <a:custGeom>
              <a:avLst/>
              <a:gdLst>
                <a:gd name="T0" fmla="*/ 27 w 55"/>
                <a:gd name="T1" fmla="*/ 0 h 57"/>
                <a:gd name="T2" fmla="*/ 1 w 55"/>
                <a:gd name="T3" fmla="*/ 12 h 57"/>
                <a:gd name="T4" fmla="*/ 2 w 55"/>
                <a:gd name="T5" fmla="*/ 16 h 57"/>
                <a:gd name="T6" fmla="*/ 2 w 55"/>
                <a:gd name="T7" fmla="*/ 52 h 57"/>
                <a:gd name="T8" fmla="*/ 0 w 55"/>
                <a:gd name="T9" fmla="*/ 57 h 57"/>
                <a:gd name="T10" fmla="*/ 13 w 55"/>
                <a:gd name="T11" fmla="*/ 57 h 57"/>
                <a:gd name="T12" fmla="*/ 10 w 55"/>
                <a:gd name="T13" fmla="*/ 53 h 57"/>
                <a:gd name="T14" fmla="*/ 10 w 55"/>
                <a:gd name="T15" fmla="*/ 17 h 57"/>
                <a:gd name="T16" fmla="*/ 26 w 55"/>
                <a:gd name="T17" fmla="*/ 8 h 57"/>
                <a:gd name="T18" fmla="*/ 44 w 55"/>
                <a:gd name="T19" fmla="*/ 26 h 57"/>
                <a:gd name="T20" fmla="*/ 44 w 55"/>
                <a:gd name="T21" fmla="*/ 51 h 57"/>
                <a:gd name="T22" fmla="*/ 42 w 55"/>
                <a:gd name="T23" fmla="*/ 57 h 57"/>
                <a:gd name="T24" fmla="*/ 55 w 55"/>
                <a:gd name="T25" fmla="*/ 57 h 57"/>
                <a:gd name="T26" fmla="*/ 52 w 55"/>
                <a:gd name="T27" fmla="*/ 51 h 57"/>
                <a:gd name="T28" fmla="*/ 52 w 55"/>
                <a:gd name="T29" fmla="*/ 25 h 57"/>
                <a:gd name="T30" fmla="*/ 27 w 55"/>
                <a:gd name="T3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7">
                  <a:moveTo>
                    <a:pt x="27" y="0"/>
                  </a:moveTo>
                  <a:cubicBezTo>
                    <a:pt x="12" y="0"/>
                    <a:pt x="14" y="8"/>
                    <a:pt x="1" y="12"/>
                  </a:cubicBezTo>
                  <a:cubicBezTo>
                    <a:pt x="2" y="13"/>
                    <a:pt x="2" y="14"/>
                    <a:pt x="2" y="16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5"/>
                    <a:pt x="2" y="56"/>
                    <a:pt x="0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2" y="57"/>
                    <a:pt x="10" y="55"/>
                    <a:pt x="10" y="53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2" y="15"/>
                    <a:pt x="17" y="8"/>
                    <a:pt x="26" y="8"/>
                  </a:cubicBezTo>
                  <a:cubicBezTo>
                    <a:pt x="36" y="8"/>
                    <a:pt x="44" y="16"/>
                    <a:pt x="44" y="26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44" y="54"/>
                    <a:pt x="44" y="56"/>
                    <a:pt x="42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3" y="56"/>
                    <a:pt x="52" y="55"/>
                    <a:pt x="52" y="51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52" y="11"/>
                    <a:pt x="41" y="0"/>
                    <a:pt x="2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108" name="Freeform 177"/>
            <p:cNvSpPr>
              <a:spLocks noEditPoints="1"/>
            </p:cNvSpPr>
            <p:nvPr/>
          </p:nvSpPr>
          <p:spPr bwMode="auto">
            <a:xfrm>
              <a:off x="1481138" y="10352088"/>
              <a:ext cx="187325" cy="180975"/>
            </a:xfrm>
            <a:custGeom>
              <a:avLst/>
              <a:gdLst>
                <a:gd name="T0" fmla="*/ 61 w 61"/>
                <a:gd name="T1" fmla="*/ 11 h 59"/>
                <a:gd name="T2" fmla="*/ 53 w 61"/>
                <a:gd name="T3" fmla="*/ 8 h 59"/>
                <a:gd name="T4" fmla="*/ 30 w 61"/>
                <a:gd name="T5" fmla="*/ 0 h 59"/>
                <a:gd name="T6" fmla="*/ 0 w 61"/>
                <a:gd name="T7" fmla="*/ 30 h 59"/>
                <a:gd name="T8" fmla="*/ 31 w 61"/>
                <a:gd name="T9" fmla="*/ 59 h 59"/>
                <a:gd name="T10" fmla="*/ 50 w 61"/>
                <a:gd name="T11" fmla="*/ 51 h 59"/>
                <a:gd name="T12" fmla="*/ 51 w 61"/>
                <a:gd name="T13" fmla="*/ 51 h 59"/>
                <a:gd name="T14" fmla="*/ 51 w 61"/>
                <a:gd name="T15" fmla="*/ 57 h 59"/>
                <a:gd name="T16" fmla="*/ 61 w 61"/>
                <a:gd name="T17" fmla="*/ 57 h 59"/>
                <a:gd name="T18" fmla="*/ 59 w 61"/>
                <a:gd name="T19" fmla="*/ 54 h 59"/>
                <a:gd name="T20" fmla="*/ 59 w 61"/>
                <a:gd name="T21" fmla="*/ 19 h 59"/>
                <a:gd name="T22" fmla="*/ 61 w 61"/>
                <a:gd name="T23" fmla="*/ 11 h 59"/>
                <a:gd name="T24" fmla="*/ 51 w 61"/>
                <a:gd name="T25" fmla="*/ 42 h 59"/>
                <a:gd name="T26" fmla="*/ 30 w 61"/>
                <a:gd name="T27" fmla="*/ 51 h 59"/>
                <a:gd name="T28" fmla="*/ 8 w 61"/>
                <a:gd name="T29" fmla="*/ 29 h 59"/>
                <a:gd name="T30" fmla="*/ 31 w 61"/>
                <a:gd name="T31" fmla="*/ 8 h 59"/>
                <a:gd name="T32" fmla="*/ 51 w 61"/>
                <a:gd name="T33" fmla="*/ 16 h 59"/>
                <a:gd name="T34" fmla="*/ 51 w 61"/>
                <a:gd name="T35" fmla="*/ 4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" h="59">
                  <a:moveTo>
                    <a:pt x="61" y="11"/>
                  </a:moveTo>
                  <a:cubicBezTo>
                    <a:pt x="57" y="11"/>
                    <a:pt x="56" y="10"/>
                    <a:pt x="53" y="8"/>
                  </a:cubicBezTo>
                  <a:cubicBezTo>
                    <a:pt x="46" y="3"/>
                    <a:pt x="40" y="0"/>
                    <a:pt x="30" y="0"/>
                  </a:cubicBezTo>
                  <a:cubicBezTo>
                    <a:pt x="13" y="0"/>
                    <a:pt x="0" y="13"/>
                    <a:pt x="0" y="30"/>
                  </a:cubicBezTo>
                  <a:cubicBezTo>
                    <a:pt x="0" y="47"/>
                    <a:pt x="15" y="59"/>
                    <a:pt x="31" y="59"/>
                  </a:cubicBezTo>
                  <a:cubicBezTo>
                    <a:pt x="39" y="59"/>
                    <a:pt x="46" y="57"/>
                    <a:pt x="50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61" y="57"/>
                    <a:pt x="61" y="57"/>
                    <a:pt x="61" y="57"/>
                  </a:cubicBezTo>
                  <a:cubicBezTo>
                    <a:pt x="59" y="56"/>
                    <a:pt x="59" y="55"/>
                    <a:pt x="59" y="54"/>
                  </a:cubicBezTo>
                  <a:cubicBezTo>
                    <a:pt x="59" y="19"/>
                    <a:pt x="59" y="19"/>
                    <a:pt x="59" y="19"/>
                  </a:cubicBezTo>
                  <a:cubicBezTo>
                    <a:pt x="59" y="15"/>
                    <a:pt x="59" y="12"/>
                    <a:pt x="61" y="11"/>
                  </a:cubicBezTo>
                  <a:close/>
                  <a:moveTo>
                    <a:pt x="51" y="42"/>
                  </a:moveTo>
                  <a:cubicBezTo>
                    <a:pt x="45" y="48"/>
                    <a:pt x="41" y="51"/>
                    <a:pt x="30" y="51"/>
                  </a:cubicBezTo>
                  <a:cubicBezTo>
                    <a:pt x="17" y="51"/>
                    <a:pt x="8" y="41"/>
                    <a:pt x="8" y="29"/>
                  </a:cubicBezTo>
                  <a:cubicBezTo>
                    <a:pt x="8" y="17"/>
                    <a:pt x="19" y="8"/>
                    <a:pt x="31" y="8"/>
                  </a:cubicBezTo>
                  <a:cubicBezTo>
                    <a:pt x="41" y="8"/>
                    <a:pt x="46" y="14"/>
                    <a:pt x="51" y="16"/>
                  </a:cubicBezTo>
                  <a:lnTo>
                    <a:pt x="51" y="42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109" name="Freeform 178"/>
            <p:cNvSpPr>
              <a:spLocks/>
            </p:cNvSpPr>
            <p:nvPr/>
          </p:nvSpPr>
          <p:spPr bwMode="auto">
            <a:xfrm>
              <a:off x="633413" y="10571163"/>
              <a:ext cx="69850" cy="119063"/>
            </a:xfrm>
            <a:custGeom>
              <a:avLst/>
              <a:gdLst>
                <a:gd name="T0" fmla="*/ 0 w 23"/>
                <a:gd name="T1" fmla="*/ 39 h 39"/>
                <a:gd name="T2" fmla="*/ 23 w 23"/>
                <a:gd name="T3" fmla="*/ 39 h 39"/>
                <a:gd name="T4" fmla="*/ 23 w 23"/>
                <a:gd name="T5" fmla="*/ 35 h 39"/>
                <a:gd name="T6" fmla="*/ 19 w 23"/>
                <a:gd name="T7" fmla="*/ 36 h 39"/>
                <a:gd name="T8" fmla="*/ 5 w 23"/>
                <a:gd name="T9" fmla="*/ 36 h 39"/>
                <a:gd name="T10" fmla="*/ 5 w 23"/>
                <a:gd name="T11" fmla="*/ 2 h 39"/>
                <a:gd name="T12" fmla="*/ 6 w 23"/>
                <a:gd name="T13" fmla="*/ 0 h 39"/>
                <a:gd name="T14" fmla="*/ 0 w 23"/>
                <a:gd name="T15" fmla="*/ 0 h 39"/>
                <a:gd name="T16" fmla="*/ 1 w 23"/>
                <a:gd name="T17" fmla="*/ 2 h 39"/>
                <a:gd name="T18" fmla="*/ 1 w 23"/>
                <a:gd name="T19" fmla="*/ 37 h 39"/>
                <a:gd name="T20" fmla="*/ 0 w 23"/>
                <a:gd name="T21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39">
                  <a:moveTo>
                    <a:pt x="0" y="39"/>
                  </a:moveTo>
                  <a:cubicBezTo>
                    <a:pt x="23" y="39"/>
                    <a:pt x="23" y="39"/>
                    <a:pt x="23" y="39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2" y="35"/>
                    <a:pt x="21" y="36"/>
                    <a:pt x="19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6" y="1"/>
                    <a:pt x="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8"/>
                    <a:pt x="0" y="39"/>
                    <a:pt x="0" y="39"/>
                  </a:cubicBezTo>
                  <a:close/>
                </a:path>
              </a:pathLst>
            </a:custGeom>
            <a:solidFill>
              <a:srgbClr val="7A9C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110" name="Freeform 179"/>
            <p:cNvSpPr>
              <a:spLocks noEditPoints="1"/>
            </p:cNvSpPr>
            <p:nvPr/>
          </p:nvSpPr>
          <p:spPr bwMode="auto">
            <a:xfrm>
              <a:off x="703263" y="10607676"/>
              <a:ext cx="111125" cy="85725"/>
            </a:xfrm>
            <a:custGeom>
              <a:avLst/>
              <a:gdLst>
                <a:gd name="T0" fmla="*/ 35 w 36"/>
                <a:gd name="T1" fmla="*/ 14 h 28"/>
                <a:gd name="T2" fmla="*/ 18 w 36"/>
                <a:gd name="T3" fmla="*/ 0 h 28"/>
                <a:gd name="T4" fmla="*/ 0 w 36"/>
                <a:gd name="T5" fmla="*/ 14 h 28"/>
                <a:gd name="T6" fmla="*/ 18 w 36"/>
                <a:gd name="T7" fmla="*/ 28 h 28"/>
                <a:gd name="T8" fmla="*/ 21 w 36"/>
                <a:gd name="T9" fmla="*/ 28 h 28"/>
                <a:gd name="T10" fmla="*/ 26 w 36"/>
                <a:gd name="T11" fmla="*/ 27 h 28"/>
                <a:gd name="T12" fmla="*/ 28 w 36"/>
                <a:gd name="T13" fmla="*/ 28 h 28"/>
                <a:gd name="T14" fmla="*/ 28 w 36"/>
                <a:gd name="T15" fmla="*/ 22 h 28"/>
                <a:gd name="T16" fmla="*/ 18 w 36"/>
                <a:gd name="T17" fmla="*/ 25 h 28"/>
                <a:gd name="T18" fmla="*/ 5 w 36"/>
                <a:gd name="T19" fmla="*/ 15 h 28"/>
                <a:gd name="T20" fmla="*/ 36 w 36"/>
                <a:gd name="T21" fmla="*/ 15 h 28"/>
                <a:gd name="T22" fmla="*/ 35 w 36"/>
                <a:gd name="T23" fmla="*/ 14 h 28"/>
                <a:gd name="T24" fmla="*/ 5 w 36"/>
                <a:gd name="T25" fmla="*/ 11 h 28"/>
                <a:gd name="T26" fmla="*/ 18 w 36"/>
                <a:gd name="T27" fmla="*/ 3 h 28"/>
                <a:gd name="T28" fmla="*/ 30 w 36"/>
                <a:gd name="T29" fmla="*/ 11 h 28"/>
                <a:gd name="T30" fmla="*/ 5 w 36"/>
                <a:gd name="T31" fmla="*/ 1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6" h="28">
                  <a:moveTo>
                    <a:pt x="35" y="14"/>
                  </a:moveTo>
                  <a:cubicBezTo>
                    <a:pt x="35" y="7"/>
                    <a:pt x="28" y="0"/>
                    <a:pt x="18" y="0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0" y="22"/>
                    <a:pt x="9" y="28"/>
                    <a:pt x="18" y="28"/>
                  </a:cubicBezTo>
                  <a:cubicBezTo>
                    <a:pt x="19" y="28"/>
                    <a:pt x="20" y="28"/>
                    <a:pt x="21" y="28"/>
                  </a:cubicBezTo>
                  <a:cubicBezTo>
                    <a:pt x="22" y="28"/>
                    <a:pt x="26" y="27"/>
                    <a:pt x="26" y="27"/>
                  </a:cubicBezTo>
                  <a:cubicBezTo>
                    <a:pt x="27" y="27"/>
                    <a:pt x="28" y="28"/>
                    <a:pt x="28" y="28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25" y="24"/>
                    <a:pt x="22" y="25"/>
                    <a:pt x="18" y="25"/>
                  </a:cubicBezTo>
                  <a:cubicBezTo>
                    <a:pt x="11" y="25"/>
                    <a:pt x="6" y="21"/>
                    <a:pt x="5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5" y="15"/>
                    <a:pt x="35" y="14"/>
                    <a:pt x="35" y="14"/>
                  </a:cubicBezTo>
                  <a:close/>
                  <a:moveTo>
                    <a:pt x="5" y="11"/>
                  </a:moveTo>
                  <a:cubicBezTo>
                    <a:pt x="7" y="6"/>
                    <a:pt x="11" y="3"/>
                    <a:pt x="18" y="3"/>
                  </a:cubicBezTo>
                  <a:cubicBezTo>
                    <a:pt x="24" y="3"/>
                    <a:pt x="29" y="6"/>
                    <a:pt x="30" y="11"/>
                  </a:cubicBezTo>
                  <a:lnTo>
                    <a:pt x="5" y="11"/>
                  </a:lnTo>
                  <a:close/>
                </a:path>
              </a:pathLst>
            </a:custGeom>
            <a:solidFill>
              <a:srgbClr val="7A9C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111" name="Freeform 180"/>
            <p:cNvSpPr>
              <a:spLocks noEditPoints="1"/>
            </p:cNvSpPr>
            <p:nvPr/>
          </p:nvSpPr>
          <p:spPr bwMode="auto">
            <a:xfrm>
              <a:off x="817563" y="10607676"/>
              <a:ext cx="104775" cy="85725"/>
            </a:xfrm>
            <a:custGeom>
              <a:avLst/>
              <a:gdLst>
                <a:gd name="T0" fmla="*/ 34 w 34"/>
                <a:gd name="T1" fmla="*/ 27 h 28"/>
                <a:gd name="T2" fmla="*/ 33 w 34"/>
                <a:gd name="T3" fmla="*/ 26 h 28"/>
                <a:gd name="T4" fmla="*/ 33 w 34"/>
                <a:gd name="T5" fmla="*/ 9 h 28"/>
                <a:gd name="T6" fmla="*/ 34 w 34"/>
                <a:gd name="T7" fmla="*/ 5 h 28"/>
                <a:gd name="T8" fmla="*/ 30 w 34"/>
                <a:gd name="T9" fmla="*/ 4 h 28"/>
                <a:gd name="T10" fmla="*/ 17 w 34"/>
                <a:gd name="T11" fmla="*/ 0 h 28"/>
                <a:gd name="T12" fmla="*/ 0 w 34"/>
                <a:gd name="T13" fmla="*/ 14 h 28"/>
                <a:gd name="T14" fmla="*/ 18 w 34"/>
                <a:gd name="T15" fmla="*/ 28 h 28"/>
                <a:gd name="T16" fmla="*/ 28 w 34"/>
                <a:gd name="T17" fmla="*/ 24 h 28"/>
                <a:gd name="T18" fmla="*/ 28 w 34"/>
                <a:gd name="T19" fmla="*/ 24 h 28"/>
                <a:gd name="T20" fmla="*/ 28 w 34"/>
                <a:gd name="T21" fmla="*/ 27 h 28"/>
                <a:gd name="T22" fmla="*/ 34 w 34"/>
                <a:gd name="T23" fmla="*/ 27 h 28"/>
                <a:gd name="T24" fmla="*/ 17 w 34"/>
                <a:gd name="T25" fmla="*/ 25 h 28"/>
                <a:gd name="T26" fmla="*/ 5 w 34"/>
                <a:gd name="T27" fmla="*/ 14 h 28"/>
                <a:gd name="T28" fmla="*/ 17 w 34"/>
                <a:gd name="T29" fmla="*/ 3 h 28"/>
                <a:gd name="T30" fmla="*/ 28 w 34"/>
                <a:gd name="T31" fmla="*/ 8 h 28"/>
                <a:gd name="T32" fmla="*/ 28 w 34"/>
                <a:gd name="T33" fmla="*/ 20 h 28"/>
                <a:gd name="T34" fmla="*/ 17 w 34"/>
                <a:gd name="T35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" h="28">
                  <a:moveTo>
                    <a:pt x="34" y="27"/>
                  </a:moveTo>
                  <a:cubicBezTo>
                    <a:pt x="33" y="27"/>
                    <a:pt x="33" y="26"/>
                    <a:pt x="33" y="26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3" y="7"/>
                    <a:pt x="33" y="6"/>
                    <a:pt x="34" y="5"/>
                  </a:cubicBezTo>
                  <a:cubicBezTo>
                    <a:pt x="32" y="5"/>
                    <a:pt x="32" y="5"/>
                    <a:pt x="30" y="4"/>
                  </a:cubicBezTo>
                  <a:cubicBezTo>
                    <a:pt x="26" y="1"/>
                    <a:pt x="23" y="0"/>
                    <a:pt x="17" y="0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0" y="22"/>
                    <a:pt x="9" y="28"/>
                    <a:pt x="18" y="28"/>
                  </a:cubicBezTo>
                  <a:cubicBezTo>
                    <a:pt x="22" y="28"/>
                    <a:pt x="26" y="27"/>
                    <a:pt x="28" y="2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8" y="27"/>
                    <a:pt x="28" y="27"/>
                    <a:pt x="28" y="27"/>
                  </a:cubicBezTo>
                  <a:lnTo>
                    <a:pt x="34" y="27"/>
                  </a:lnTo>
                  <a:close/>
                  <a:moveTo>
                    <a:pt x="17" y="25"/>
                  </a:moveTo>
                  <a:cubicBezTo>
                    <a:pt x="10" y="25"/>
                    <a:pt x="5" y="20"/>
                    <a:pt x="5" y="14"/>
                  </a:cubicBezTo>
                  <a:cubicBezTo>
                    <a:pt x="5" y="8"/>
                    <a:pt x="11" y="3"/>
                    <a:pt x="17" y="3"/>
                  </a:cubicBezTo>
                  <a:cubicBezTo>
                    <a:pt x="23" y="3"/>
                    <a:pt x="26" y="6"/>
                    <a:pt x="28" y="8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5" y="23"/>
                    <a:pt x="23" y="25"/>
                    <a:pt x="17" y="25"/>
                  </a:cubicBezTo>
                  <a:close/>
                </a:path>
              </a:pathLst>
            </a:custGeom>
            <a:solidFill>
              <a:srgbClr val="7A9C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112" name="Freeform 181"/>
            <p:cNvSpPr>
              <a:spLocks/>
            </p:cNvSpPr>
            <p:nvPr/>
          </p:nvSpPr>
          <p:spPr bwMode="auto">
            <a:xfrm>
              <a:off x="930275" y="10567988"/>
              <a:ext cx="49212" cy="122238"/>
            </a:xfrm>
            <a:custGeom>
              <a:avLst/>
              <a:gdLst>
                <a:gd name="T0" fmla="*/ 16 w 16"/>
                <a:gd name="T1" fmla="*/ 5 h 40"/>
                <a:gd name="T2" fmla="*/ 16 w 16"/>
                <a:gd name="T3" fmla="*/ 5 h 40"/>
                <a:gd name="T4" fmla="*/ 16 w 16"/>
                <a:gd name="T5" fmla="*/ 0 h 40"/>
                <a:gd name="T6" fmla="*/ 14 w 16"/>
                <a:gd name="T7" fmla="*/ 1 h 40"/>
                <a:gd name="T8" fmla="*/ 4 w 16"/>
                <a:gd name="T9" fmla="*/ 11 h 40"/>
                <a:gd name="T10" fmla="*/ 4 w 16"/>
                <a:gd name="T11" fmla="*/ 14 h 40"/>
                <a:gd name="T12" fmla="*/ 0 w 16"/>
                <a:gd name="T13" fmla="*/ 14 h 40"/>
                <a:gd name="T14" fmla="*/ 0 w 16"/>
                <a:gd name="T15" fmla="*/ 18 h 40"/>
                <a:gd name="T16" fmla="*/ 2 w 16"/>
                <a:gd name="T17" fmla="*/ 17 h 40"/>
                <a:gd name="T18" fmla="*/ 4 w 16"/>
                <a:gd name="T19" fmla="*/ 17 h 40"/>
                <a:gd name="T20" fmla="*/ 4 w 16"/>
                <a:gd name="T21" fmla="*/ 36 h 40"/>
                <a:gd name="T22" fmla="*/ 3 w 16"/>
                <a:gd name="T23" fmla="*/ 40 h 40"/>
                <a:gd name="T24" fmla="*/ 9 w 16"/>
                <a:gd name="T25" fmla="*/ 40 h 40"/>
                <a:gd name="T26" fmla="*/ 8 w 16"/>
                <a:gd name="T27" fmla="*/ 38 h 40"/>
                <a:gd name="T28" fmla="*/ 8 w 16"/>
                <a:gd name="T29" fmla="*/ 17 h 40"/>
                <a:gd name="T30" fmla="*/ 13 w 16"/>
                <a:gd name="T31" fmla="*/ 17 h 40"/>
                <a:gd name="T32" fmla="*/ 16 w 16"/>
                <a:gd name="T33" fmla="*/ 18 h 40"/>
                <a:gd name="T34" fmla="*/ 16 w 16"/>
                <a:gd name="T35" fmla="*/ 14 h 40"/>
                <a:gd name="T36" fmla="*/ 8 w 16"/>
                <a:gd name="T37" fmla="*/ 14 h 40"/>
                <a:gd name="T38" fmla="*/ 8 w 16"/>
                <a:gd name="T39" fmla="*/ 11 h 40"/>
                <a:gd name="T40" fmla="*/ 16 w 16"/>
                <a:gd name="T41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40">
                  <a:moveTo>
                    <a:pt x="16" y="5"/>
                  </a:moveTo>
                  <a:cubicBezTo>
                    <a:pt x="16" y="5"/>
                    <a:pt x="16" y="5"/>
                    <a:pt x="16" y="5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5" y="1"/>
                    <a:pt x="14" y="1"/>
                  </a:cubicBezTo>
                  <a:cubicBezTo>
                    <a:pt x="10" y="1"/>
                    <a:pt x="4" y="5"/>
                    <a:pt x="4" y="11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7"/>
                    <a:pt x="2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9"/>
                    <a:pt x="4" y="40"/>
                    <a:pt x="3" y="40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9" y="40"/>
                    <a:pt x="8" y="39"/>
                    <a:pt x="8" y="3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4" y="17"/>
                    <a:pt x="15" y="17"/>
                    <a:pt x="16" y="18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6"/>
                    <a:pt x="12" y="5"/>
                    <a:pt x="16" y="5"/>
                  </a:cubicBezTo>
                  <a:close/>
                </a:path>
              </a:pathLst>
            </a:custGeom>
            <a:solidFill>
              <a:srgbClr val="7A9C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113" name="Freeform 182"/>
            <p:cNvSpPr>
              <a:spLocks/>
            </p:cNvSpPr>
            <p:nvPr/>
          </p:nvSpPr>
          <p:spPr bwMode="auto">
            <a:xfrm>
              <a:off x="1028700" y="10571163"/>
              <a:ext cx="117475" cy="122238"/>
            </a:xfrm>
            <a:custGeom>
              <a:avLst/>
              <a:gdLst>
                <a:gd name="T0" fmla="*/ 38 w 38"/>
                <a:gd name="T1" fmla="*/ 18 h 40"/>
                <a:gd name="T2" fmla="*/ 35 w 38"/>
                <a:gd name="T3" fmla="*/ 18 h 40"/>
                <a:gd name="T4" fmla="*/ 20 w 38"/>
                <a:gd name="T5" fmla="*/ 18 h 40"/>
                <a:gd name="T6" fmla="*/ 20 w 38"/>
                <a:gd name="T7" fmla="*/ 23 h 40"/>
                <a:gd name="T8" fmla="*/ 23 w 38"/>
                <a:gd name="T9" fmla="*/ 22 h 40"/>
                <a:gd name="T10" fmla="*/ 27 w 38"/>
                <a:gd name="T11" fmla="*/ 22 h 40"/>
                <a:gd name="T12" fmla="*/ 29 w 38"/>
                <a:gd name="T13" fmla="*/ 27 h 40"/>
                <a:gd name="T14" fmla="*/ 17 w 38"/>
                <a:gd name="T15" fmla="*/ 37 h 40"/>
                <a:gd name="T16" fmla="*/ 5 w 38"/>
                <a:gd name="T17" fmla="*/ 27 h 40"/>
                <a:gd name="T18" fmla="*/ 13 w 38"/>
                <a:gd name="T19" fmla="*/ 17 h 40"/>
                <a:gd name="T20" fmla="*/ 9 w 38"/>
                <a:gd name="T21" fmla="*/ 11 h 40"/>
                <a:gd name="T22" fmla="*/ 17 w 38"/>
                <a:gd name="T23" fmla="*/ 3 h 40"/>
                <a:gd name="T24" fmla="*/ 22 w 38"/>
                <a:gd name="T25" fmla="*/ 5 h 40"/>
                <a:gd name="T26" fmla="*/ 22 w 38"/>
                <a:gd name="T27" fmla="*/ 0 h 40"/>
                <a:gd name="T28" fmla="*/ 22 w 38"/>
                <a:gd name="T29" fmla="*/ 0 h 40"/>
                <a:gd name="T30" fmla="*/ 21 w 38"/>
                <a:gd name="T31" fmla="*/ 0 h 40"/>
                <a:gd name="T32" fmla="*/ 16 w 38"/>
                <a:gd name="T33" fmla="*/ 0 h 40"/>
                <a:gd name="T34" fmla="*/ 4 w 38"/>
                <a:gd name="T35" fmla="*/ 10 h 40"/>
                <a:gd name="T36" fmla="*/ 7 w 38"/>
                <a:gd name="T37" fmla="*/ 16 h 40"/>
                <a:gd name="T38" fmla="*/ 0 w 38"/>
                <a:gd name="T39" fmla="*/ 26 h 40"/>
                <a:gd name="T40" fmla="*/ 17 w 38"/>
                <a:gd name="T41" fmla="*/ 40 h 40"/>
                <a:gd name="T42" fmla="*/ 30 w 38"/>
                <a:gd name="T43" fmla="*/ 35 h 40"/>
                <a:gd name="T44" fmla="*/ 33 w 38"/>
                <a:gd name="T45" fmla="*/ 27 h 40"/>
                <a:gd name="T46" fmla="*/ 32 w 38"/>
                <a:gd name="T47" fmla="*/ 22 h 40"/>
                <a:gd name="T48" fmla="*/ 38 w 38"/>
                <a:gd name="T49" fmla="*/ 22 h 40"/>
                <a:gd name="T50" fmla="*/ 38 w 38"/>
                <a:gd name="T51" fmla="*/ 1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8" h="40">
                  <a:moveTo>
                    <a:pt x="38" y="18"/>
                  </a:moveTo>
                  <a:cubicBezTo>
                    <a:pt x="37" y="18"/>
                    <a:pt x="36" y="18"/>
                    <a:pt x="35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1" y="22"/>
                    <a:pt x="22" y="22"/>
                    <a:pt x="23" y="22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8" y="24"/>
                    <a:pt x="29" y="25"/>
                    <a:pt x="29" y="27"/>
                  </a:cubicBezTo>
                  <a:cubicBezTo>
                    <a:pt x="29" y="32"/>
                    <a:pt x="23" y="37"/>
                    <a:pt x="17" y="37"/>
                  </a:cubicBezTo>
                  <a:cubicBezTo>
                    <a:pt x="10" y="37"/>
                    <a:pt x="5" y="32"/>
                    <a:pt x="5" y="27"/>
                  </a:cubicBezTo>
                  <a:cubicBezTo>
                    <a:pt x="5" y="22"/>
                    <a:pt x="7" y="18"/>
                    <a:pt x="13" y="17"/>
                  </a:cubicBezTo>
                  <a:cubicBezTo>
                    <a:pt x="11" y="16"/>
                    <a:pt x="9" y="13"/>
                    <a:pt x="9" y="11"/>
                  </a:cubicBezTo>
                  <a:cubicBezTo>
                    <a:pt x="9" y="6"/>
                    <a:pt x="12" y="3"/>
                    <a:pt x="17" y="3"/>
                  </a:cubicBezTo>
                  <a:cubicBezTo>
                    <a:pt x="19" y="3"/>
                    <a:pt x="21" y="4"/>
                    <a:pt x="22" y="5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1" y="0"/>
                  </a:cubicBezTo>
                  <a:cubicBezTo>
                    <a:pt x="20" y="0"/>
                    <a:pt x="18" y="0"/>
                    <a:pt x="16" y="0"/>
                  </a:cubicBezTo>
                  <a:cubicBezTo>
                    <a:pt x="9" y="0"/>
                    <a:pt x="4" y="5"/>
                    <a:pt x="4" y="10"/>
                  </a:cubicBezTo>
                  <a:cubicBezTo>
                    <a:pt x="4" y="13"/>
                    <a:pt x="5" y="15"/>
                    <a:pt x="7" y="16"/>
                  </a:cubicBezTo>
                  <a:cubicBezTo>
                    <a:pt x="2" y="17"/>
                    <a:pt x="0" y="22"/>
                    <a:pt x="0" y="26"/>
                  </a:cubicBezTo>
                  <a:cubicBezTo>
                    <a:pt x="0" y="35"/>
                    <a:pt x="7" y="40"/>
                    <a:pt x="17" y="40"/>
                  </a:cubicBezTo>
                  <a:cubicBezTo>
                    <a:pt x="22" y="40"/>
                    <a:pt x="26" y="38"/>
                    <a:pt x="30" y="35"/>
                  </a:cubicBezTo>
                  <a:cubicBezTo>
                    <a:pt x="32" y="33"/>
                    <a:pt x="33" y="30"/>
                    <a:pt x="33" y="27"/>
                  </a:cubicBezTo>
                  <a:cubicBezTo>
                    <a:pt x="33" y="25"/>
                    <a:pt x="33" y="24"/>
                    <a:pt x="32" y="22"/>
                  </a:cubicBezTo>
                  <a:cubicBezTo>
                    <a:pt x="38" y="22"/>
                    <a:pt x="38" y="22"/>
                    <a:pt x="38" y="22"/>
                  </a:cubicBezTo>
                  <a:lnTo>
                    <a:pt x="38" y="18"/>
                  </a:lnTo>
                  <a:close/>
                </a:path>
              </a:pathLst>
            </a:custGeom>
            <a:solidFill>
              <a:srgbClr val="7A9C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114" name="Freeform 183"/>
            <p:cNvSpPr>
              <a:spLocks/>
            </p:cNvSpPr>
            <p:nvPr/>
          </p:nvSpPr>
          <p:spPr bwMode="auto">
            <a:xfrm>
              <a:off x="1198563" y="10571163"/>
              <a:ext cx="69850" cy="119063"/>
            </a:xfrm>
            <a:custGeom>
              <a:avLst/>
              <a:gdLst>
                <a:gd name="T0" fmla="*/ 0 w 23"/>
                <a:gd name="T1" fmla="*/ 39 h 39"/>
                <a:gd name="T2" fmla="*/ 23 w 23"/>
                <a:gd name="T3" fmla="*/ 39 h 39"/>
                <a:gd name="T4" fmla="*/ 23 w 23"/>
                <a:gd name="T5" fmla="*/ 35 h 39"/>
                <a:gd name="T6" fmla="*/ 19 w 23"/>
                <a:gd name="T7" fmla="*/ 36 h 39"/>
                <a:gd name="T8" fmla="*/ 5 w 23"/>
                <a:gd name="T9" fmla="*/ 36 h 39"/>
                <a:gd name="T10" fmla="*/ 5 w 23"/>
                <a:gd name="T11" fmla="*/ 2 h 39"/>
                <a:gd name="T12" fmla="*/ 6 w 23"/>
                <a:gd name="T13" fmla="*/ 0 h 39"/>
                <a:gd name="T14" fmla="*/ 0 w 23"/>
                <a:gd name="T15" fmla="*/ 0 h 39"/>
                <a:gd name="T16" fmla="*/ 0 w 23"/>
                <a:gd name="T17" fmla="*/ 2 h 39"/>
                <a:gd name="T18" fmla="*/ 0 w 23"/>
                <a:gd name="T19" fmla="*/ 37 h 39"/>
                <a:gd name="T20" fmla="*/ 0 w 23"/>
                <a:gd name="T21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39">
                  <a:moveTo>
                    <a:pt x="0" y="39"/>
                  </a:moveTo>
                  <a:cubicBezTo>
                    <a:pt x="23" y="39"/>
                    <a:pt x="23" y="39"/>
                    <a:pt x="23" y="39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2" y="35"/>
                    <a:pt x="20" y="36"/>
                    <a:pt x="19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1"/>
                    <a:pt x="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8"/>
                    <a:pt x="0" y="39"/>
                    <a:pt x="0" y="39"/>
                  </a:cubicBezTo>
                  <a:close/>
                </a:path>
              </a:pathLst>
            </a:custGeom>
            <a:solidFill>
              <a:srgbClr val="7A9C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115" name="Freeform 184"/>
            <p:cNvSpPr>
              <a:spLocks noEditPoints="1"/>
            </p:cNvSpPr>
            <p:nvPr/>
          </p:nvSpPr>
          <p:spPr bwMode="auto">
            <a:xfrm>
              <a:off x="1265238" y="10607676"/>
              <a:ext cx="101600" cy="85725"/>
            </a:xfrm>
            <a:custGeom>
              <a:avLst/>
              <a:gdLst>
                <a:gd name="T0" fmla="*/ 33 w 33"/>
                <a:gd name="T1" fmla="*/ 27 h 28"/>
                <a:gd name="T2" fmla="*/ 32 w 33"/>
                <a:gd name="T3" fmla="*/ 26 h 28"/>
                <a:gd name="T4" fmla="*/ 32 w 33"/>
                <a:gd name="T5" fmla="*/ 9 h 28"/>
                <a:gd name="T6" fmla="*/ 33 w 33"/>
                <a:gd name="T7" fmla="*/ 5 h 28"/>
                <a:gd name="T8" fmla="*/ 29 w 33"/>
                <a:gd name="T9" fmla="*/ 4 h 28"/>
                <a:gd name="T10" fmla="*/ 17 w 33"/>
                <a:gd name="T11" fmla="*/ 0 h 28"/>
                <a:gd name="T12" fmla="*/ 0 w 33"/>
                <a:gd name="T13" fmla="*/ 14 h 28"/>
                <a:gd name="T14" fmla="*/ 17 w 33"/>
                <a:gd name="T15" fmla="*/ 28 h 28"/>
                <a:gd name="T16" fmla="*/ 27 w 33"/>
                <a:gd name="T17" fmla="*/ 24 h 28"/>
                <a:gd name="T18" fmla="*/ 28 w 33"/>
                <a:gd name="T19" fmla="*/ 24 h 28"/>
                <a:gd name="T20" fmla="*/ 28 w 33"/>
                <a:gd name="T21" fmla="*/ 27 h 28"/>
                <a:gd name="T22" fmla="*/ 33 w 33"/>
                <a:gd name="T23" fmla="*/ 27 h 28"/>
                <a:gd name="T24" fmla="*/ 16 w 33"/>
                <a:gd name="T25" fmla="*/ 25 h 28"/>
                <a:gd name="T26" fmla="*/ 4 w 33"/>
                <a:gd name="T27" fmla="*/ 14 h 28"/>
                <a:gd name="T28" fmla="*/ 17 w 33"/>
                <a:gd name="T29" fmla="*/ 3 h 28"/>
                <a:gd name="T30" fmla="*/ 28 w 33"/>
                <a:gd name="T31" fmla="*/ 8 h 28"/>
                <a:gd name="T32" fmla="*/ 28 w 33"/>
                <a:gd name="T33" fmla="*/ 20 h 28"/>
                <a:gd name="T34" fmla="*/ 16 w 33"/>
                <a:gd name="T35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3" h="28">
                  <a:moveTo>
                    <a:pt x="33" y="27"/>
                  </a:moveTo>
                  <a:cubicBezTo>
                    <a:pt x="32" y="27"/>
                    <a:pt x="32" y="26"/>
                    <a:pt x="32" y="26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2" y="7"/>
                    <a:pt x="32" y="6"/>
                    <a:pt x="33" y="5"/>
                  </a:cubicBezTo>
                  <a:cubicBezTo>
                    <a:pt x="31" y="5"/>
                    <a:pt x="31" y="5"/>
                    <a:pt x="29" y="4"/>
                  </a:cubicBezTo>
                  <a:cubicBezTo>
                    <a:pt x="25" y="1"/>
                    <a:pt x="22" y="0"/>
                    <a:pt x="17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22"/>
                    <a:pt x="8" y="28"/>
                    <a:pt x="17" y="28"/>
                  </a:cubicBezTo>
                  <a:cubicBezTo>
                    <a:pt x="21" y="28"/>
                    <a:pt x="25" y="27"/>
                    <a:pt x="27" y="2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8" y="27"/>
                    <a:pt x="28" y="27"/>
                    <a:pt x="28" y="27"/>
                  </a:cubicBezTo>
                  <a:lnTo>
                    <a:pt x="33" y="27"/>
                  </a:lnTo>
                  <a:close/>
                  <a:moveTo>
                    <a:pt x="16" y="25"/>
                  </a:moveTo>
                  <a:cubicBezTo>
                    <a:pt x="9" y="25"/>
                    <a:pt x="4" y="20"/>
                    <a:pt x="4" y="14"/>
                  </a:cubicBezTo>
                  <a:cubicBezTo>
                    <a:pt x="4" y="8"/>
                    <a:pt x="10" y="3"/>
                    <a:pt x="17" y="3"/>
                  </a:cubicBezTo>
                  <a:cubicBezTo>
                    <a:pt x="22" y="3"/>
                    <a:pt x="25" y="6"/>
                    <a:pt x="28" y="8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4" y="23"/>
                    <a:pt x="22" y="25"/>
                    <a:pt x="16" y="25"/>
                  </a:cubicBezTo>
                  <a:close/>
                </a:path>
              </a:pathLst>
            </a:custGeom>
            <a:solidFill>
              <a:srgbClr val="7A9C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116" name="Freeform 185"/>
            <p:cNvSpPr>
              <a:spLocks/>
            </p:cNvSpPr>
            <p:nvPr/>
          </p:nvSpPr>
          <p:spPr bwMode="auto">
            <a:xfrm>
              <a:off x="1360488" y="10604501"/>
              <a:ext cx="153987" cy="88900"/>
            </a:xfrm>
            <a:custGeom>
              <a:avLst/>
              <a:gdLst>
                <a:gd name="T0" fmla="*/ 16 w 50"/>
                <a:gd name="T1" fmla="*/ 29 h 29"/>
                <a:gd name="T2" fmla="*/ 16 w 50"/>
                <a:gd name="T3" fmla="*/ 29 h 29"/>
                <a:gd name="T4" fmla="*/ 25 w 50"/>
                <a:gd name="T5" fmla="*/ 9 h 29"/>
                <a:gd name="T6" fmla="*/ 25 w 50"/>
                <a:gd name="T7" fmla="*/ 9 h 29"/>
                <a:gd name="T8" fmla="*/ 34 w 50"/>
                <a:gd name="T9" fmla="*/ 29 h 29"/>
                <a:gd name="T10" fmla="*/ 34 w 50"/>
                <a:gd name="T11" fmla="*/ 29 h 29"/>
                <a:gd name="T12" fmla="*/ 47 w 50"/>
                <a:gd name="T13" fmla="*/ 5 h 29"/>
                <a:gd name="T14" fmla="*/ 50 w 50"/>
                <a:gd name="T15" fmla="*/ 2 h 29"/>
                <a:gd name="T16" fmla="*/ 43 w 50"/>
                <a:gd name="T17" fmla="*/ 2 h 29"/>
                <a:gd name="T18" fmla="*/ 43 w 50"/>
                <a:gd name="T19" fmla="*/ 3 h 29"/>
                <a:gd name="T20" fmla="*/ 42 w 50"/>
                <a:gd name="T21" fmla="*/ 5 h 29"/>
                <a:gd name="T22" fmla="*/ 34 w 50"/>
                <a:gd name="T23" fmla="*/ 21 h 29"/>
                <a:gd name="T24" fmla="*/ 34 w 50"/>
                <a:gd name="T25" fmla="*/ 21 h 29"/>
                <a:gd name="T26" fmla="*/ 25 w 50"/>
                <a:gd name="T27" fmla="*/ 0 h 29"/>
                <a:gd name="T28" fmla="*/ 25 w 50"/>
                <a:gd name="T29" fmla="*/ 0 h 29"/>
                <a:gd name="T30" fmla="*/ 16 w 50"/>
                <a:gd name="T31" fmla="*/ 21 h 29"/>
                <a:gd name="T32" fmla="*/ 16 w 50"/>
                <a:gd name="T33" fmla="*/ 21 h 29"/>
                <a:gd name="T34" fmla="*/ 8 w 50"/>
                <a:gd name="T35" fmla="*/ 5 h 29"/>
                <a:gd name="T36" fmla="*/ 7 w 50"/>
                <a:gd name="T37" fmla="*/ 3 h 29"/>
                <a:gd name="T38" fmla="*/ 7 w 50"/>
                <a:gd name="T39" fmla="*/ 2 h 29"/>
                <a:gd name="T40" fmla="*/ 0 w 50"/>
                <a:gd name="T41" fmla="*/ 2 h 29"/>
                <a:gd name="T42" fmla="*/ 3 w 50"/>
                <a:gd name="T43" fmla="*/ 5 h 29"/>
                <a:gd name="T44" fmla="*/ 16 w 50"/>
                <a:gd name="T4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0" h="29"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4"/>
                    <a:pt x="49" y="2"/>
                    <a:pt x="50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3" y="2"/>
                    <a:pt x="43" y="2"/>
                    <a:pt x="43" y="3"/>
                  </a:cubicBezTo>
                  <a:cubicBezTo>
                    <a:pt x="43" y="3"/>
                    <a:pt x="43" y="4"/>
                    <a:pt x="42" y="5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7" y="4"/>
                    <a:pt x="7" y="3"/>
                    <a:pt x="7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2" y="4"/>
                    <a:pt x="3" y="5"/>
                  </a:cubicBezTo>
                  <a:lnTo>
                    <a:pt x="16" y="29"/>
                  </a:lnTo>
                  <a:close/>
                </a:path>
              </a:pathLst>
            </a:custGeom>
            <a:solidFill>
              <a:srgbClr val="7A9C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117" name="Freeform 186"/>
            <p:cNvSpPr>
              <a:spLocks/>
            </p:cNvSpPr>
            <p:nvPr/>
          </p:nvSpPr>
          <p:spPr bwMode="auto">
            <a:xfrm>
              <a:off x="1504950" y="10607676"/>
              <a:ext cx="92075" cy="82550"/>
            </a:xfrm>
            <a:custGeom>
              <a:avLst/>
              <a:gdLst>
                <a:gd name="T0" fmla="*/ 23 w 30"/>
                <a:gd name="T1" fmla="*/ 27 h 27"/>
                <a:gd name="T2" fmla="*/ 30 w 30"/>
                <a:gd name="T3" fmla="*/ 27 h 27"/>
                <a:gd name="T4" fmla="*/ 29 w 30"/>
                <a:gd name="T5" fmla="*/ 24 h 27"/>
                <a:gd name="T6" fmla="*/ 29 w 30"/>
                <a:gd name="T7" fmla="*/ 12 h 27"/>
                <a:gd name="T8" fmla="*/ 15 w 30"/>
                <a:gd name="T9" fmla="*/ 0 h 27"/>
                <a:gd name="T10" fmla="*/ 0 w 30"/>
                <a:gd name="T11" fmla="*/ 6 h 27"/>
                <a:gd name="T12" fmla="*/ 1 w 30"/>
                <a:gd name="T13" fmla="*/ 7 h 27"/>
                <a:gd name="T14" fmla="*/ 1 w 30"/>
                <a:gd name="T15" fmla="*/ 25 h 27"/>
                <a:gd name="T16" fmla="*/ 0 w 30"/>
                <a:gd name="T17" fmla="*/ 27 h 27"/>
                <a:gd name="T18" fmla="*/ 7 w 30"/>
                <a:gd name="T19" fmla="*/ 27 h 27"/>
                <a:gd name="T20" fmla="*/ 5 w 30"/>
                <a:gd name="T21" fmla="*/ 25 h 27"/>
                <a:gd name="T22" fmla="*/ 5 w 30"/>
                <a:gd name="T23" fmla="*/ 8 h 27"/>
                <a:gd name="T24" fmla="*/ 14 w 30"/>
                <a:gd name="T25" fmla="*/ 3 h 27"/>
                <a:gd name="T26" fmla="*/ 24 w 30"/>
                <a:gd name="T27" fmla="*/ 12 h 27"/>
                <a:gd name="T28" fmla="*/ 24 w 30"/>
                <a:gd name="T29" fmla="*/ 24 h 27"/>
                <a:gd name="T30" fmla="*/ 23 w 30"/>
                <a:gd name="T31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" h="27">
                  <a:moveTo>
                    <a:pt x="23" y="27"/>
                  </a:moveTo>
                  <a:cubicBezTo>
                    <a:pt x="30" y="27"/>
                    <a:pt x="30" y="27"/>
                    <a:pt x="30" y="27"/>
                  </a:cubicBezTo>
                  <a:cubicBezTo>
                    <a:pt x="29" y="27"/>
                    <a:pt x="29" y="26"/>
                    <a:pt x="29" y="24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5"/>
                    <a:pt x="22" y="0"/>
                    <a:pt x="15" y="0"/>
                  </a:cubicBezTo>
                  <a:cubicBezTo>
                    <a:pt x="7" y="0"/>
                    <a:pt x="7" y="4"/>
                    <a:pt x="0" y="6"/>
                  </a:cubicBezTo>
                  <a:cubicBezTo>
                    <a:pt x="1" y="6"/>
                    <a:pt x="1" y="6"/>
                    <a:pt x="1" y="7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1" y="26"/>
                    <a:pt x="1" y="27"/>
                    <a:pt x="0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6" y="27"/>
                    <a:pt x="5" y="26"/>
                    <a:pt x="5" y="25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7"/>
                    <a:pt x="9" y="3"/>
                    <a:pt x="14" y="3"/>
                  </a:cubicBezTo>
                  <a:cubicBezTo>
                    <a:pt x="20" y="3"/>
                    <a:pt x="24" y="7"/>
                    <a:pt x="24" y="12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6"/>
                    <a:pt x="24" y="27"/>
                    <a:pt x="23" y="27"/>
                  </a:cubicBezTo>
                  <a:close/>
                </a:path>
              </a:pathLst>
            </a:custGeom>
            <a:solidFill>
              <a:srgbClr val="7A9C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</p:grpSp>
      <p:sp>
        <p:nvSpPr>
          <p:cNvPr id="1118" name="Freeform 187"/>
          <p:cNvSpPr>
            <a:spLocks noEditPoints="1"/>
          </p:cNvSpPr>
          <p:nvPr/>
        </p:nvSpPr>
        <p:spPr bwMode="auto">
          <a:xfrm>
            <a:off x="6537177" y="3776325"/>
            <a:ext cx="306241" cy="396001"/>
          </a:xfrm>
          <a:custGeom>
            <a:avLst/>
            <a:gdLst>
              <a:gd name="T0" fmla="*/ 119 w 240"/>
              <a:gd name="T1" fmla="*/ 310 h 310"/>
              <a:gd name="T2" fmla="*/ 217 w 240"/>
              <a:gd name="T3" fmla="*/ 191 h 310"/>
              <a:gd name="T4" fmla="*/ 118 w 240"/>
              <a:gd name="T5" fmla="*/ 0 h 310"/>
              <a:gd name="T6" fmla="*/ 20 w 240"/>
              <a:gd name="T7" fmla="*/ 191 h 310"/>
              <a:gd name="T8" fmla="*/ 119 w 240"/>
              <a:gd name="T9" fmla="*/ 310 h 310"/>
              <a:gd name="T10" fmla="*/ 38 w 240"/>
              <a:gd name="T11" fmla="*/ 202 h 310"/>
              <a:gd name="T12" fmla="*/ 38 w 240"/>
              <a:gd name="T13" fmla="*/ 197 h 310"/>
              <a:gd name="T14" fmla="*/ 39 w 240"/>
              <a:gd name="T15" fmla="*/ 202 h 310"/>
              <a:gd name="T16" fmla="*/ 40 w 240"/>
              <a:gd name="T17" fmla="*/ 207 h 310"/>
              <a:gd name="T18" fmla="*/ 43 w 240"/>
              <a:gd name="T19" fmla="*/ 215 h 310"/>
              <a:gd name="T20" fmla="*/ 44 w 240"/>
              <a:gd name="T21" fmla="*/ 219 h 310"/>
              <a:gd name="T22" fmla="*/ 47 w 240"/>
              <a:gd name="T23" fmla="*/ 223 h 310"/>
              <a:gd name="T24" fmla="*/ 52 w 240"/>
              <a:gd name="T25" fmla="*/ 231 h 310"/>
              <a:gd name="T26" fmla="*/ 58 w 240"/>
              <a:gd name="T27" fmla="*/ 238 h 310"/>
              <a:gd name="T28" fmla="*/ 66 w 240"/>
              <a:gd name="T29" fmla="*/ 245 h 310"/>
              <a:gd name="T30" fmla="*/ 74 w 240"/>
              <a:gd name="T31" fmla="*/ 250 h 310"/>
              <a:gd name="T32" fmla="*/ 83 w 240"/>
              <a:gd name="T33" fmla="*/ 254 h 310"/>
              <a:gd name="T34" fmla="*/ 91 w 240"/>
              <a:gd name="T35" fmla="*/ 257 h 310"/>
              <a:gd name="T36" fmla="*/ 95 w 240"/>
              <a:gd name="T37" fmla="*/ 257 h 310"/>
              <a:gd name="T38" fmla="*/ 99 w 240"/>
              <a:gd name="T39" fmla="*/ 258 h 310"/>
              <a:gd name="T40" fmla="*/ 105 w 240"/>
              <a:gd name="T41" fmla="*/ 258 h 310"/>
              <a:gd name="T42" fmla="*/ 107 w 240"/>
              <a:gd name="T43" fmla="*/ 258 h 310"/>
              <a:gd name="T44" fmla="*/ 110 w 240"/>
              <a:gd name="T45" fmla="*/ 258 h 310"/>
              <a:gd name="T46" fmla="*/ 115 w 240"/>
              <a:gd name="T47" fmla="*/ 257 h 310"/>
              <a:gd name="T48" fmla="*/ 132 w 240"/>
              <a:gd name="T49" fmla="*/ 272 h 310"/>
              <a:gd name="T50" fmla="*/ 118 w 240"/>
              <a:gd name="T51" fmla="*/ 289 h 310"/>
              <a:gd name="T52" fmla="*/ 114 w 240"/>
              <a:gd name="T53" fmla="*/ 289 h 310"/>
              <a:gd name="T54" fmla="*/ 108 w 240"/>
              <a:gd name="T55" fmla="*/ 288 h 310"/>
              <a:gd name="T56" fmla="*/ 106 w 240"/>
              <a:gd name="T57" fmla="*/ 287 h 310"/>
              <a:gd name="T58" fmla="*/ 102 w 240"/>
              <a:gd name="T59" fmla="*/ 286 h 310"/>
              <a:gd name="T60" fmla="*/ 93 w 240"/>
              <a:gd name="T61" fmla="*/ 283 h 310"/>
              <a:gd name="T62" fmla="*/ 88 w 240"/>
              <a:gd name="T63" fmla="*/ 282 h 310"/>
              <a:gd name="T64" fmla="*/ 83 w 240"/>
              <a:gd name="T65" fmla="*/ 279 h 310"/>
              <a:gd name="T66" fmla="*/ 73 w 240"/>
              <a:gd name="T67" fmla="*/ 273 h 310"/>
              <a:gd name="T68" fmla="*/ 63 w 240"/>
              <a:gd name="T69" fmla="*/ 265 h 310"/>
              <a:gd name="T70" fmla="*/ 55 w 240"/>
              <a:gd name="T71" fmla="*/ 256 h 310"/>
              <a:gd name="T72" fmla="*/ 48 w 240"/>
              <a:gd name="T73" fmla="*/ 246 h 310"/>
              <a:gd name="T74" fmla="*/ 43 w 240"/>
              <a:gd name="T75" fmla="*/ 235 h 310"/>
              <a:gd name="T76" fmla="*/ 40 w 240"/>
              <a:gd name="T77" fmla="*/ 225 h 310"/>
              <a:gd name="T78" fmla="*/ 39 w 240"/>
              <a:gd name="T79" fmla="*/ 220 h 310"/>
              <a:gd name="T80" fmla="*/ 38 w 240"/>
              <a:gd name="T81" fmla="*/ 216 h 310"/>
              <a:gd name="T82" fmla="*/ 38 w 240"/>
              <a:gd name="T83" fmla="*/ 208 h 310"/>
              <a:gd name="T84" fmla="*/ 38 w 240"/>
              <a:gd name="T85" fmla="*/ 202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40" h="310">
                <a:moveTo>
                  <a:pt x="119" y="310"/>
                </a:moveTo>
                <a:cubicBezTo>
                  <a:pt x="173" y="310"/>
                  <a:pt x="240" y="258"/>
                  <a:pt x="217" y="191"/>
                </a:cubicBezTo>
                <a:cubicBezTo>
                  <a:pt x="118" y="0"/>
                  <a:pt x="118" y="0"/>
                  <a:pt x="118" y="0"/>
                </a:cubicBezTo>
                <a:cubicBezTo>
                  <a:pt x="20" y="191"/>
                  <a:pt x="20" y="191"/>
                  <a:pt x="20" y="191"/>
                </a:cubicBezTo>
                <a:cubicBezTo>
                  <a:pt x="0" y="257"/>
                  <a:pt x="64" y="310"/>
                  <a:pt x="119" y="310"/>
                </a:cubicBezTo>
                <a:close/>
                <a:moveTo>
                  <a:pt x="38" y="202"/>
                </a:moveTo>
                <a:cubicBezTo>
                  <a:pt x="38" y="199"/>
                  <a:pt x="38" y="197"/>
                  <a:pt x="38" y="197"/>
                </a:cubicBezTo>
                <a:cubicBezTo>
                  <a:pt x="38" y="197"/>
                  <a:pt x="38" y="199"/>
                  <a:pt x="39" y="202"/>
                </a:cubicBezTo>
                <a:cubicBezTo>
                  <a:pt x="39" y="203"/>
                  <a:pt x="40" y="205"/>
                  <a:pt x="40" y="207"/>
                </a:cubicBezTo>
                <a:cubicBezTo>
                  <a:pt x="41" y="210"/>
                  <a:pt x="42" y="212"/>
                  <a:pt x="43" y="215"/>
                </a:cubicBezTo>
                <a:cubicBezTo>
                  <a:pt x="43" y="216"/>
                  <a:pt x="44" y="217"/>
                  <a:pt x="44" y="219"/>
                </a:cubicBezTo>
                <a:cubicBezTo>
                  <a:pt x="45" y="220"/>
                  <a:pt x="46" y="221"/>
                  <a:pt x="47" y="223"/>
                </a:cubicBezTo>
                <a:cubicBezTo>
                  <a:pt x="48" y="225"/>
                  <a:pt x="50" y="228"/>
                  <a:pt x="52" y="231"/>
                </a:cubicBezTo>
                <a:cubicBezTo>
                  <a:pt x="54" y="233"/>
                  <a:pt x="56" y="236"/>
                  <a:pt x="58" y="238"/>
                </a:cubicBezTo>
                <a:cubicBezTo>
                  <a:pt x="61" y="241"/>
                  <a:pt x="63" y="243"/>
                  <a:pt x="66" y="245"/>
                </a:cubicBezTo>
                <a:cubicBezTo>
                  <a:pt x="69" y="247"/>
                  <a:pt x="71" y="249"/>
                  <a:pt x="74" y="250"/>
                </a:cubicBezTo>
                <a:cubicBezTo>
                  <a:pt x="77" y="252"/>
                  <a:pt x="80" y="253"/>
                  <a:pt x="83" y="254"/>
                </a:cubicBezTo>
                <a:cubicBezTo>
                  <a:pt x="86" y="255"/>
                  <a:pt x="89" y="256"/>
                  <a:pt x="91" y="257"/>
                </a:cubicBezTo>
                <a:cubicBezTo>
                  <a:pt x="93" y="257"/>
                  <a:pt x="94" y="257"/>
                  <a:pt x="95" y="257"/>
                </a:cubicBezTo>
                <a:cubicBezTo>
                  <a:pt x="97" y="257"/>
                  <a:pt x="98" y="258"/>
                  <a:pt x="99" y="258"/>
                </a:cubicBezTo>
                <a:cubicBezTo>
                  <a:pt x="101" y="258"/>
                  <a:pt x="103" y="258"/>
                  <a:pt x="105" y="258"/>
                </a:cubicBezTo>
                <a:cubicBezTo>
                  <a:pt x="106" y="258"/>
                  <a:pt x="107" y="258"/>
                  <a:pt x="107" y="258"/>
                </a:cubicBezTo>
                <a:cubicBezTo>
                  <a:pt x="108" y="258"/>
                  <a:pt x="109" y="258"/>
                  <a:pt x="110" y="258"/>
                </a:cubicBezTo>
                <a:cubicBezTo>
                  <a:pt x="113" y="257"/>
                  <a:pt x="115" y="257"/>
                  <a:pt x="115" y="257"/>
                </a:cubicBezTo>
                <a:cubicBezTo>
                  <a:pt x="124" y="256"/>
                  <a:pt x="131" y="263"/>
                  <a:pt x="132" y="272"/>
                </a:cubicBezTo>
                <a:cubicBezTo>
                  <a:pt x="133" y="280"/>
                  <a:pt x="126" y="288"/>
                  <a:pt x="118" y="289"/>
                </a:cubicBezTo>
                <a:cubicBezTo>
                  <a:pt x="116" y="289"/>
                  <a:pt x="115" y="289"/>
                  <a:pt x="114" y="289"/>
                </a:cubicBezTo>
                <a:cubicBezTo>
                  <a:pt x="114" y="289"/>
                  <a:pt x="112" y="288"/>
                  <a:pt x="108" y="288"/>
                </a:cubicBezTo>
                <a:cubicBezTo>
                  <a:pt x="108" y="288"/>
                  <a:pt x="107" y="287"/>
                  <a:pt x="106" y="287"/>
                </a:cubicBezTo>
                <a:cubicBezTo>
                  <a:pt x="104" y="287"/>
                  <a:pt x="103" y="287"/>
                  <a:pt x="102" y="286"/>
                </a:cubicBezTo>
                <a:cubicBezTo>
                  <a:pt x="99" y="285"/>
                  <a:pt x="96" y="285"/>
                  <a:pt x="93" y="283"/>
                </a:cubicBezTo>
                <a:cubicBezTo>
                  <a:pt x="91" y="283"/>
                  <a:pt x="89" y="282"/>
                  <a:pt x="88" y="282"/>
                </a:cubicBezTo>
                <a:cubicBezTo>
                  <a:pt x="86" y="281"/>
                  <a:pt x="85" y="280"/>
                  <a:pt x="83" y="279"/>
                </a:cubicBezTo>
                <a:cubicBezTo>
                  <a:pt x="79" y="278"/>
                  <a:pt x="76" y="275"/>
                  <a:pt x="73" y="273"/>
                </a:cubicBezTo>
                <a:cubicBezTo>
                  <a:pt x="70" y="271"/>
                  <a:pt x="66" y="268"/>
                  <a:pt x="63" y="265"/>
                </a:cubicBezTo>
                <a:cubicBezTo>
                  <a:pt x="60" y="263"/>
                  <a:pt x="58" y="259"/>
                  <a:pt x="55" y="256"/>
                </a:cubicBezTo>
                <a:cubicBezTo>
                  <a:pt x="52" y="253"/>
                  <a:pt x="50" y="249"/>
                  <a:pt x="48" y="246"/>
                </a:cubicBezTo>
                <a:cubicBezTo>
                  <a:pt x="46" y="243"/>
                  <a:pt x="45" y="239"/>
                  <a:pt x="43" y="235"/>
                </a:cubicBezTo>
                <a:cubicBezTo>
                  <a:pt x="42" y="232"/>
                  <a:pt x="40" y="228"/>
                  <a:pt x="40" y="225"/>
                </a:cubicBezTo>
                <a:cubicBezTo>
                  <a:pt x="39" y="223"/>
                  <a:pt x="39" y="222"/>
                  <a:pt x="39" y="220"/>
                </a:cubicBezTo>
                <a:cubicBezTo>
                  <a:pt x="38" y="219"/>
                  <a:pt x="38" y="217"/>
                  <a:pt x="38" y="216"/>
                </a:cubicBezTo>
                <a:cubicBezTo>
                  <a:pt x="38" y="213"/>
                  <a:pt x="38" y="210"/>
                  <a:pt x="38" y="208"/>
                </a:cubicBezTo>
                <a:cubicBezTo>
                  <a:pt x="37" y="206"/>
                  <a:pt x="37" y="203"/>
                  <a:pt x="38" y="20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pPr algn="r"/>
            <a:endParaRPr lang="en-US" sz="900"/>
          </a:p>
        </p:txBody>
      </p:sp>
      <p:grpSp>
        <p:nvGrpSpPr>
          <p:cNvPr id="1184" name="Group 1183"/>
          <p:cNvGrpSpPr/>
          <p:nvPr/>
        </p:nvGrpSpPr>
        <p:grpSpPr>
          <a:xfrm>
            <a:off x="1929531" y="3875986"/>
            <a:ext cx="425041" cy="196680"/>
            <a:chOff x="3097213" y="7826376"/>
            <a:chExt cx="1022350" cy="473075"/>
          </a:xfrm>
        </p:grpSpPr>
        <p:sp>
          <p:nvSpPr>
            <p:cNvPr id="1119" name="Freeform 188"/>
            <p:cNvSpPr>
              <a:spLocks noEditPoints="1"/>
            </p:cNvSpPr>
            <p:nvPr/>
          </p:nvSpPr>
          <p:spPr bwMode="auto">
            <a:xfrm>
              <a:off x="3097213" y="7826376"/>
              <a:ext cx="1022350" cy="473075"/>
            </a:xfrm>
            <a:custGeom>
              <a:avLst/>
              <a:gdLst>
                <a:gd name="T0" fmla="*/ 0 w 333"/>
                <a:gd name="T1" fmla="*/ 77 h 154"/>
                <a:gd name="T2" fmla="*/ 78 w 333"/>
                <a:gd name="T3" fmla="*/ 154 h 154"/>
                <a:gd name="T4" fmla="*/ 153 w 333"/>
                <a:gd name="T5" fmla="*/ 95 h 154"/>
                <a:gd name="T6" fmla="*/ 181 w 333"/>
                <a:gd name="T7" fmla="*/ 95 h 154"/>
                <a:gd name="T8" fmla="*/ 256 w 333"/>
                <a:gd name="T9" fmla="*/ 154 h 154"/>
                <a:gd name="T10" fmla="*/ 333 w 333"/>
                <a:gd name="T11" fmla="*/ 77 h 154"/>
                <a:gd name="T12" fmla="*/ 256 w 333"/>
                <a:gd name="T13" fmla="*/ 0 h 154"/>
                <a:gd name="T14" fmla="*/ 256 w 333"/>
                <a:gd name="T15" fmla="*/ 0 h 154"/>
                <a:gd name="T16" fmla="*/ 75 w 333"/>
                <a:gd name="T17" fmla="*/ 0 h 154"/>
                <a:gd name="T18" fmla="*/ 75 w 333"/>
                <a:gd name="T19" fmla="*/ 0 h 154"/>
                <a:gd name="T20" fmla="*/ 0 w 333"/>
                <a:gd name="T21" fmla="*/ 77 h 154"/>
                <a:gd name="T22" fmla="*/ 256 w 333"/>
                <a:gd name="T23" fmla="*/ 27 h 154"/>
                <a:gd name="T24" fmla="*/ 306 w 333"/>
                <a:gd name="T25" fmla="*/ 77 h 154"/>
                <a:gd name="T26" fmla="*/ 256 w 333"/>
                <a:gd name="T27" fmla="*/ 127 h 154"/>
                <a:gd name="T28" fmla="*/ 206 w 333"/>
                <a:gd name="T29" fmla="*/ 77 h 154"/>
                <a:gd name="T30" fmla="*/ 256 w 333"/>
                <a:gd name="T31" fmla="*/ 27 h 154"/>
                <a:gd name="T32" fmla="*/ 78 w 333"/>
                <a:gd name="T33" fmla="*/ 27 h 154"/>
                <a:gd name="T34" fmla="*/ 128 w 333"/>
                <a:gd name="T35" fmla="*/ 77 h 154"/>
                <a:gd name="T36" fmla="*/ 78 w 333"/>
                <a:gd name="T37" fmla="*/ 127 h 154"/>
                <a:gd name="T38" fmla="*/ 28 w 333"/>
                <a:gd name="T39" fmla="*/ 77 h 154"/>
                <a:gd name="T40" fmla="*/ 78 w 333"/>
                <a:gd name="T41" fmla="*/ 27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3" h="154">
                  <a:moveTo>
                    <a:pt x="0" y="77"/>
                  </a:moveTo>
                  <a:cubicBezTo>
                    <a:pt x="0" y="120"/>
                    <a:pt x="35" y="154"/>
                    <a:pt x="78" y="154"/>
                  </a:cubicBezTo>
                  <a:cubicBezTo>
                    <a:pt x="114" y="154"/>
                    <a:pt x="145" y="129"/>
                    <a:pt x="153" y="95"/>
                  </a:cubicBezTo>
                  <a:cubicBezTo>
                    <a:pt x="181" y="95"/>
                    <a:pt x="181" y="95"/>
                    <a:pt x="181" y="95"/>
                  </a:cubicBezTo>
                  <a:cubicBezTo>
                    <a:pt x="189" y="129"/>
                    <a:pt x="219" y="154"/>
                    <a:pt x="256" y="154"/>
                  </a:cubicBezTo>
                  <a:cubicBezTo>
                    <a:pt x="298" y="154"/>
                    <a:pt x="333" y="120"/>
                    <a:pt x="333" y="77"/>
                  </a:cubicBezTo>
                  <a:cubicBezTo>
                    <a:pt x="333" y="35"/>
                    <a:pt x="298" y="0"/>
                    <a:pt x="256" y="0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35" y="1"/>
                    <a:pt x="0" y="35"/>
                    <a:pt x="0" y="77"/>
                  </a:cubicBezTo>
                  <a:close/>
                  <a:moveTo>
                    <a:pt x="256" y="27"/>
                  </a:moveTo>
                  <a:cubicBezTo>
                    <a:pt x="283" y="27"/>
                    <a:pt x="306" y="50"/>
                    <a:pt x="306" y="77"/>
                  </a:cubicBezTo>
                  <a:cubicBezTo>
                    <a:pt x="306" y="105"/>
                    <a:pt x="283" y="127"/>
                    <a:pt x="256" y="127"/>
                  </a:cubicBezTo>
                  <a:cubicBezTo>
                    <a:pt x="228" y="127"/>
                    <a:pt x="206" y="105"/>
                    <a:pt x="206" y="77"/>
                  </a:cubicBezTo>
                  <a:cubicBezTo>
                    <a:pt x="206" y="50"/>
                    <a:pt x="228" y="27"/>
                    <a:pt x="256" y="27"/>
                  </a:cubicBezTo>
                  <a:close/>
                  <a:moveTo>
                    <a:pt x="78" y="27"/>
                  </a:moveTo>
                  <a:cubicBezTo>
                    <a:pt x="105" y="27"/>
                    <a:pt x="128" y="50"/>
                    <a:pt x="128" y="77"/>
                  </a:cubicBezTo>
                  <a:cubicBezTo>
                    <a:pt x="128" y="105"/>
                    <a:pt x="105" y="127"/>
                    <a:pt x="78" y="127"/>
                  </a:cubicBezTo>
                  <a:cubicBezTo>
                    <a:pt x="50" y="127"/>
                    <a:pt x="28" y="105"/>
                    <a:pt x="28" y="77"/>
                  </a:cubicBezTo>
                  <a:cubicBezTo>
                    <a:pt x="28" y="50"/>
                    <a:pt x="50" y="27"/>
                    <a:pt x="78" y="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120" name="Freeform 189"/>
            <p:cNvSpPr>
              <a:spLocks/>
            </p:cNvSpPr>
            <p:nvPr/>
          </p:nvSpPr>
          <p:spPr bwMode="auto">
            <a:xfrm>
              <a:off x="3225800" y="7951788"/>
              <a:ext cx="134937" cy="131763"/>
            </a:xfrm>
            <a:custGeom>
              <a:avLst/>
              <a:gdLst>
                <a:gd name="T0" fmla="*/ 10 w 44"/>
                <a:gd name="T1" fmla="*/ 43 h 43"/>
                <a:gd name="T2" fmla="*/ 20 w 44"/>
                <a:gd name="T3" fmla="*/ 34 h 43"/>
                <a:gd name="T4" fmla="*/ 34 w 44"/>
                <a:gd name="T5" fmla="*/ 19 h 43"/>
                <a:gd name="T6" fmla="*/ 44 w 44"/>
                <a:gd name="T7" fmla="*/ 9 h 43"/>
                <a:gd name="T8" fmla="*/ 34 w 44"/>
                <a:gd name="T9" fmla="*/ 0 h 43"/>
                <a:gd name="T10" fmla="*/ 0 w 44"/>
                <a:gd name="T11" fmla="*/ 34 h 43"/>
                <a:gd name="T12" fmla="*/ 10 w 44"/>
                <a:gd name="T1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43">
                  <a:moveTo>
                    <a:pt x="10" y="43"/>
                  </a:moveTo>
                  <a:cubicBezTo>
                    <a:pt x="15" y="43"/>
                    <a:pt x="20" y="39"/>
                    <a:pt x="20" y="34"/>
                  </a:cubicBezTo>
                  <a:cubicBezTo>
                    <a:pt x="20" y="25"/>
                    <a:pt x="26" y="19"/>
                    <a:pt x="34" y="19"/>
                  </a:cubicBezTo>
                  <a:cubicBezTo>
                    <a:pt x="40" y="19"/>
                    <a:pt x="44" y="14"/>
                    <a:pt x="44" y="9"/>
                  </a:cubicBezTo>
                  <a:cubicBezTo>
                    <a:pt x="44" y="4"/>
                    <a:pt x="40" y="0"/>
                    <a:pt x="34" y="0"/>
                  </a:cubicBezTo>
                  <a:cubicBezTo>
                    <a:pt x="16" y="0"/>
                    <a:pt x="0" y="15"/>
                    <a:pt x="0" y="34"/>
                  </a:cubicBezTo>
                  <a:cubicBezTo>
                    <a:pt x="0" y="39"/>
                    <a:pt x="5" y="43"/>
                    <a:pt x="10" y="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121" name="Freeform 190"/>
            <p:cNvSpPr>
              <a:spLocks/>
            </p:cNvSpPr>
            <p:nvPr/>
          </p:nvSpPr>
          <p:spPr bwMode="auto">
            <a:xfrm>
              <a:off x="3770313" y="7951788"/>
              <a:ext cx="134937" cy="131763"/>
            </a:xfrm>
            <a:custGeom>
              <a:avLst/>
              <a:gdLst>
                <a:gd name="T0" fmla="*/ 10 w 44"/>
                <a:gd name="T1" fmla="*/ 43 h 43"/>
                <a:gd name="T2" fmla="*/ 19 w 44"/>
                <a:gd name="T3" fmla="*/ 34 h 43"/>
                <a:gd name="T4" fmla="*/ 34 w 44"/>
                <a:gd name="T5" fmla="*/ 19 h 43"/>
                <a:gd name="T6" fmla="*/ 44 w 44"/>
                <a:gd name="T7" fmla="*/ 9 h 43"/>
                <a:gd name="T8" fmla="*/ 34 w 44"/>
                <a:gd name="T9" fmla="*/ 0 h 43"/>
                <a:gd name="T10" fmla="*/ 0 w 44"/>
                <a:gd name="T11" fmla="*/ 34 h 43"/>
                <a:gd name="T12" fmla="*/ 10 w 44"/>
                <a:gd name="T1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43">
                  <a:moveTo>
                    <a:pt x="10" y="43"/>
                  </a:moveTo>
                  <a:cubicBezTo>
                    <a:pt x="15" y="43"/>
                    <a:pt x="19" y="39"/>
                    <a:pt x="19" y="34"/>
                  </a:cubicBezTo>
                  <a:cubicBezTo>
                    <a:pt x="19" y="25"/>
                    <a:pt x="26" y="19"/>
                    <a:pt x="34" y="19"/>
                  </a:cubicBezTo>
                  <a:cubicBezTo>
                    <a:pt x="39" y="19"/>
                    <a:pt x="44" y="14"/>
                    <a:pt x="44" y="9"/>
                  </a:cubicBezTo>
                  <a:cubicBezTo>
                    <a:pt x="44" y="4"/>
                    <a:pt x="39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39"/>
                    <a:pt x="4" y="43"/>
                    <a:pt x="10" y="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</p:grpSp>
      <p:sp>
        <p:nvSpPr>
          <p:cNvPr id="1122" name="Freeform 191"/>
          <p:cNvSpPr>
            <a:spLocks noEditPoints="1"/>
          </p:cNvSpPr>
          <p:nvPr/>
        </p:nvSpPr>
        <p:spPr bwMode="auto">
          <a:xfrm>
            <a:off x="4252354" y="3837706"/>
            <a:ext cx="371581" cy="273240"/>
          </a:xfrm>
          <a:custGeom>
            <a:avLst/>
            <a:gdLst>
              <a:gd name="T0" fmla="*/ 26 w 291"/>
              <a:gd name="T1" fmla="*/ 76 h 214"/>
              <a:gd name="T2" fmla="*/ 21 w 291"/>
              <a:gd name="T3" fmla="*/ 88 h 214"/>
              <a:gd name="T4" fmla="*/ 28 w 291"/>
              <a:gd name="T5" fmla="*/ 116 h 214"/>
              <a:gd name="T6" fmla="*/ 16 w 291"/>
              <a:gd name="T7" fmla="*/ 128 h 214"/>
              <a:gd name="T8" fmla="*/ 24 w 291"/>
              <a:gd name="T9" fmla="*/ 182 h 214"/>
              <a:gd name="T10" fmla="*/ 273 w 291"/>
              <a:gd name="T11" fmla="*/ 178 h 214"/>
              <a:gd name="T12" fmla="*/ 262 w 291"/>
              <a:gd name="T13" fmla="*/ 140 h 214"/>
              <a:gd name="T14" fmla="*/ 269 w 291"/>
              <a:gd name="T15" fmla="*/ 131 h 214"/>
              <a:gd name="T16" fmla="*/ 275 w 291"/>
              <a:gd name="T17" fmla="*/ 102 h 214"/>
              <a:gd name="T18" fmla="*/ 281 w 291"/>
              <a:gd name="T19" fmla="*/ 75 h 214"/>
              <a:gd name="T20" fmla="*/ 270 w 291"/>
              <a:gd name="T21" fmla="*/ 37 h 214"/>
              <a:gd name="T22" fmla="*/ 278 w 291"/>
              <a:gd name="T23" fmla="*/ 28 h 214"/>
              <a:gd name="T24" fmla="*/ 32 w 291"/>
              <a:gd name="T25" fmla="*/ 21 h 214"/>
              <a:gd name="T26" fmla="*/ 124 w 291"/>
              <a:gd name="T27" fmla="*/ 200 h 214"/>
              <a:gd name="T28" fmla="*/ 27 w 291"/>
              <a:gd name="T29" fmla="*/ 173 h 214"/>
              <a:gd name="T30" fmla="*/ 21 w 291"/>
              <a:gd name="T31" fmla="*/ 137 h 214"/>
              <a:gd name="T32" fmla="*/ 27 w 291"/>
              <a:gd name="T33" fmla="*/ 135 h 214"/>
              <a:gd name="T34" fmla="*/ 124 w 291"/>
              <a:gd name="T35" fmla="*/ 200 h 214"/>
              <a:gd name="T36" fmla="*/ 43 w 291"/>
              <a:gd name="T37" fmla="*/ 93 h 214"/>
              <a:gd name="T38" fmla="*/ 132 w 291"/>
              <a:gd name="T39" fmla="*/ 112 h 214"/>
              <a:gd name="T40" fmla="*/ 154 w 291"/>
              <a:gd name="T41" fmla="*/ 149 h 214"/>
              <a:gd name="T42" fmla="*/ 33 w 291"/>
              <a:gd name="T43" fmla="*/ 119 h 214"/>
              <a:gd name="T44" fmla="*/ 30 w 291"/>
              <a:gd name="T45" fmla="*/ 91 h 214"/>
              <a:gd name="T46" fmla="*/ 250 w 291"/>
              <a:gd name="T47" fmla="*/ 170 h 214"/>
              <a:gd name="T48" fmla="*/ 130 w 291"/>
              <a:gd name="T49" fmla="*/ 167 h 214"/>
              <a:gd name="T50" fmla="*/ 160 w 291"/>
              <a:gd name="T51" fmla="*/ 163 h 214"/>
              <a:gd name="T52" fmla="*/ 240 w 291"/>
              <a:gd name="T53" fmla="*/ 145 h 214"/>
              <a:gd name="T54" fmla="*/ 250 w 291"/>
              <a:gd name="T55" fmla="*/ 166 h 214"/>
              <a:gd name="T56" fmla="*/ 256 w 291"/>
              <a:gd name="T57" fmla="*/ 122 h 214"/>
              <a:gd name="T58" fmla="*/ 246 w 291"/>
              <a:gd name="T59" fmla="*/ 124 h 214"/>
              <a:gd name="T60" fmla="*/ 158 w 291"/>
              <a:gd name="T61" fmla="*/ 116 h 214"/>
              <a:gd name="T62" fmla="*/ 256 w 291"/>
              <a:gd name="T63" fmla="*/ 84 h 214"/>
              <a:gd name="T64" fmla="*/ 266 w 291"/>
              <a:gd name="T65" fmla="*/ 101 h 214"/>
              <a:gd name="T66" fmla="*/ 163 w 291"/>
              <a:gd name="T67" fmla="*/ 59 h 214"/>
              <a:gd name="T68" fmla="*/ 261 w 291"/>
              <a:gd name="T69" fmla="*/ 39 h 214"/>
              <a:gd name="T70" fmla="*/ 258 w 291"/>
              <a:gd name="T71" fmla="*/ 67 h 214"/>
              <a:gd name="T72" fmla="*/ 137 w 291"/>
              <a:gd name="T73" fmla="*/ 97 h 214"/>
              <a:gd name="T74" fmla="*/ 35 w 291"/>
              <a:gd name="T75" fmla="*/ 32 h 214"/>
              <a:gd name="T76" fmla="*/ 133 w 291"/>
              <a:gd name="T77" fmla="*/ 64 h 214"/>
              <a:gd name="T78" fmla="*/ 40 w 291"/>
              <a:gd name="T79" fmla="*/ 72 h 214"/>
              <a:gd name="T80" fmla="*/ 35 w 291"/>
              <a:gd name="T81" fmla="*/ 70 h 214"/>
              <a:gd name="T82" fmla="*/ 29 w 291"/>
              <a:gd name="T83" fmla="*/ 34 h 214"/>
              <a:gd name="T84" fmla="*/ 35 w 291"/>
              <a:gd name="T85" fmla="*/ 32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91" h="214">
                <a:moveTo>
                  <a:pt x="17" y="50"/>
                </a:moveTo>
                <a:cubicBezTo>
                  <a:pt x="17" y="65"/>
                  <a:pt x="22" y="72"/>
                  <a:pt x="26" y="76"/>
                </a:cubicBezTo>
                <a:cubicBezTo>
                  <a:pt x="14" y="80"/>
                  <a:pt x="14" y="80"/>
                  <a:pt x="14" y="80"/>
                </a:cubicBezTo>
                <a:cubicBezTo>
                  <a:pt x="10" y="83"/>
                  <a:pt x="15" y="86"/>
                  <a:pt x="21" y="88"/>
                </a:cubicBezTo>
                <a:cubicBezTo>
                  <a:pt x="21" y="89"/>
                  <a:pt x="21" y="89"/>
                  <a:pt x="21" y="89"/>
                </a:cubicBezTo>
                <a:cubicBezTo>
                  <a:pt x="29" y="93"/>
                  <a:pt x="29" y="108"/>
                  <a:pt x="28" y="116"/>
                </a:cubicBezTo>
                <a:cubicBezTo>
                  <a:pt x="0" y="124"/>
                  <a:pt x="10" y="127"/>
                  <a:pt x="10" y="127"/>
                </a:cubicBezTo>
                <a:cubicBezTo>
                  <a:pt x="16" y="128"/>
                  <a:pt x="16" y="128"/>
                  <a:pt x="16" y="128"/>
                </a:cubicBezTo>
                <a:cubicBezTo>
                  <a:pt x="12" y="132"/>
                  <a:pt x="7" y="139"/>
                  <a:pt x="8" y="153"/>
                </a:cubicBezTo>
                <a:cubicBezTo>
                  <a:pt x="10" y="180"/>
                  <a:pt x="24" y="182"/>
                  <a:pt x="24" y="182"/>
                </a:cubicBezTo>
                <a:cubicBezTo>
                  <a:pt x="123" y="214"/>
                  <a:pt x="123" y="214"/>
                  <a:pt x="123" y="214"/>
                </a:cubicBezTo>
                <a:cubicBezTo>
                  <a:pt x="273" y="178"/>
                  <a:pt x="273" y="178"/>
                  <a:pt x="273" y="178"/>
                </a:cubicBezTo>
                <a:cubicBezTo>
                  <a:pt x="273" y="178"/>
                  <a:pt x="283" y="176"/>
                  <a:pt x="255" y="168"/>
                </a:cubicBezTo>
                <a:cubicBezTo>
                  <a:pt x="254" y="159"/>
                  <a:pt x="254" y="145"/>
                  <a:pt x="262" y="140"/>
                </a:cubicBezTo>
                <a:cubicBezTo>
                  <a:pt x="262" y="140"/>
                  <a:pt x="262" y="140"/>
                  <a:pt x="262" y="140"/>
                </a:cubicBezTo>
                <a:cubicBezTo>
                  <a:pt x="268" y="138"/>
                  <a:pt x="273" y="135"/>
                  <a:pt x="269" y="131"/>
                </a:cubicBezTo>
                <a:cubicBezTo>
                  <a:pt x="263" y="129"/>
                  <a:pt x="263" y="129"/>
                  <a:pt x="263" y="129"/>
                </a:cubicBezTo>
                <a:cubicBezTo>
                  <a:pt x="267" y="127"/>
                  <a:pt x="274" y="120"/>
                  <a:pt x="275" y="102"/>
                </a:cubicBezTo>
                <a:cubicBezTo>
                  <a:pt x="275" y="90"/>
                  <a:pt x="272" y="83"/>
                  <a:pt x="268" y="78"/>
                </a:cubicBezTo>
                <a:cubicBezTo>
                  <a:pt x="281" y="75"/>
                  <a:pt x="281" y="75"/>
                  <a:pt x="281" y="75"/>
                </a:cubicBezTo>
                <a:cubicBezTo>
                  <a:pt x="281" y="75"/>
                  <a:pt x="291" y="73"/>
                  <a:pt x="263" y="65"/>
                </a:cubicBezTo>
                <a:cubicBezTo>
                  <a:pt x="262" y="56"/>
                  <a:pt x="262" y="42"/>
                  <a:pt x="270" y="37"/>
                </a:cubicBezTo>
                <a:cubicBezTo>
                  <a:pt x="270" y="37"/>
                  <a:pt x="270" y="37"/>
                  <a:pt x="270" y="37"/>
                </a:cubicBezTo>
                <a:cubicBezTo>
                  <a:pt x="277" y="35"/>
                  <a:pt x="281" y="32"/>
                  <a:pt x="278" y="28"/>
                </a:cubicBezTo>
                <a:cubicBezTo>
                  <a:pt x="184" y="0"/>
                  <a:pt x="184" y="0"/>
                  <a:pt x="184" y="0"/>
                </a:cubicBezTo>
                <a:cubicBezTo>
                  <a:pt x="32" y="21"/>
                  <a:pt x="32" y="21"/>
                  <a:pt x="32" y="21"/>
                </a:cubicBezTo>
                <a:cubicBezTo>
                  <a:pt x="32" y="21"/>
                  <a:pt x="15" y="23"/>
                  <a:pt x="17" y="50"/>
                </a:cubicBezTo>
                <a:close/>
                <a:moveTo>
                  <a:pt x="124" y="200"/>
                </a:moveTo>
                <a:cubicBezTo>
                  <a:pt x="27" y="173"/>
                  <a:pt x="27" y="173"/>
                  <a:pt x="27" y="173"/>
                </a:cubicBezTo>
                <a:cubicBezTo>
                  <a:pt x="27" y="173"/>
                  <a:pt x="27" y="173"/>
                  <a:pt x="27" y="173"/>
                </a:cubicBezTo>
                <a:cubicBezTo>
                  <a:pt x="26" y="173"/>
                  <a:pt x="17" y="172"/>
                  <a:pt x="17" y="152"/>
                </a:cubicBezTo>
                <a:cubicBezTo>
                  <a:pt x="17" y="145"/>
                  <a:pt x="18" y="140"/>
                  <a:pt x="21" y="137"/>
                </a:cubicBezTo>
                <a:cubicBezTo>
                  <a:pt x="22" y="135"/>
                  <a:pt x="24" y="135"/>
                  <a:pt x="25" y="135"/>
                </a:cubicBezTo>
                <a:cubicBezTo>
                  <a:pt x="26" y="135"/>
                  <a:pt x="27" y="135"/>
                  <a:pt x="27" y="135"/>
                </a:cubicBezTo>
                <a:cubicBezTo>
                  <a:pt x="125" y="167"/>
                  <a:pt x="125" y="167"/>
                  <a:pt x="125" y="167"/>
                </a:cubicBezTo>
                <a:lnTo>
                  <a:pt x="124" y="200"/>
                </a:lnTo>
                <a:close/>
                <a:moveTo>
                  <a:pt x="30" y="91"/>
                </a:moveTo>
                <a:cubicBezTo>
                  <a:pt x="43" y="93"/>
                  <a:pt x="43" y="93"/>
                  <a:pt x="43" y="93"/>
                </a:cubicBezTo>
                <a:cubicBezTo>
                  <a:pt x="124" y="110"/>
                  <a:pt x="124" y="110"/>
                  <a:pt x="124" y="110"/>
                </a:cubicBezTo>
                <a:cubicBezTo>
                  <a:pt x="132" y="112"/>
                  <a:pt x="132" y="112"/>
                  <a:pt x="132" y="112"/>
                </a:cubicBezTo>
                <a:cubicBezTo>
                  <a:pt x="153" y="116"/>
                  <a:pt x="153" y="116"/>
                  <a:pt x="153" y="116"/>
                </a:cubicBezTo>
                <a:cubicBezTo>
                  <a:pt x="154" y="149"/>
                  <a:pt x="154" y="149"/>
                  <a:pt x="154" y="149"/>
                </a:cubicBezTo>
                <a:cubicBezTo>
                  <a:pt x="44" y="121"/>
                  <a:pt x="44" y="121"/>
                  <a:pt x="44" y="121"/>
                </a:cubicBezTo>
                <a:cubicBezTo>
                  <a:pt x="33" y="119"/>
                  <a:pt x="33" y="119"/>
                  <a:pt x="33" y="119"/>
                </a:cubicBezTo>
                <a:cubicBezTo>
                  <a:pt x="33" y="118"/>
                  <a:pt x="33" y="116"/>
                  <a:pt x="33" y="115"/>
                </a:cubicBezTo>
                <a:cubicBezTo>
                  <a:pt x="34" y="108"/>
                  <a:pt x="34" y="98"/>
                  <a:pt x="30" y="91"/>
                </a:cubicBezTo>
                <a:close/>
                <a:moveTo>
                  <a:pt x="250" y="166"/>
                </a:moveTo>
                <a:cubicBezTo>
                  <a:pt x="250" y="168"/>
                  <a:pt x="250" y="169"/>
                  <a:pt x="250" y="170"/>
                </a:cubicBezTo>
                <a:cubicBezTo>
                  <a:pt x="129" y="200"/>
                  <a:pt x="129" y="200"/>
                  <a:pt x="129" y="200"/>
                </a:cubicBezTo>
                <a:cubicBezTo>
                  <a:pt x="130" y="167"/>
                  <a:pt x="130" y="167"/>
                  <a:pt x="130" y="167"/>
                </a:cubicBezTo>
                <a:cubicBezTo>
                  <a:pt x="156" y="162"/>
                  <a:pt x="156" y="162"/>
                  <a:pt x="156" y="162"/>
                </a:cubicBezTo>
                <a:cubicBezTo>
                  <a:pt x="160" y="163"/>
                  <a:pt x="160" y="163"/>
                  <a:pt x="160" y="163"/>
                </a:cubicBezTo>
                <a:cubicBezTo>
                  <a:pt x="174" y="158"/>
                  <a:pt x="174" y="158"/>
                  <a:pt x="174" y="158"/>
                </a:cubicBezTo>
                <a:cubicBezTo>
                  <a:pt x="240" y="145"/>
                  <a:pt x="240" y="145"/>
                  <a:pt x="240" y="145"/>
                </a:cubicBezTo>
                <a:cubicBezTo>
                  <a:pt x="253" y="142"/>
                  <a:pt x="253" y="142"/>
                  <a:pt x="253" y="142"/>
                </a:cubicBezTo>
                <a:cubicBezTo>
                  <a:pt x="249" y="150"/>
                  <a:pt x="249" y="160"/>
                  <a:pt x="250" y="166"/>
                </a:cubicBezTo>
                <a:close/>
                <a:moveTo>
                  <a:pt x="266" y="101"/>
                </a:moveTo>
                <a:cubicBezTo>
                  <a:pt x="266" y="121"/>
                  <a:pt x="257" y="122"/>
                  <a:pt x="256" y="122"/>
                </a:cubicBezTo>
                <a:cubicBezTo>
                  <a:pt x="256" y="122"/>
                  <a:pt x="256" y="122"/>
                  <a:pt x="256" y="122"/>
                </a:cubicBezTo>
                <a:cubicBezTo>
                  <a:pt x="246" y="124"/>
                  <a:pt x="246" y="124"/>
                  <a:pt x="246" y="124"/>
                </a:cubicBezTo>
                <a:cubicBezTo>
                  <a:pt x="159" y="149"/>
                  <a:pt x="159" y="149"/>
                  <a:pt x="159" y="149"/>
                </a:cubicBezTo>
                <a:cubicBezTo>
                  <a:pt x="158" y="116"/>
                  <a:pt x="158" y="116"/>
                  <a:pt x="158" y="116"/>
                </a:cubicBezTo>
                <a:cubicBezTo>
                  <a:pt x="187" y="106"/>
                  <a:pt x="187" y="106"/>
                  <a:pt x="187" y="106"/>
                </a:cubicBezTo>
                <a:cubicBezTo>
                  <a:pt x="256" y="84"/>
                  <a:pt x="256" y="84"/>
                  <a:pt x="256" y="84"/>
                </a:cubicBezTo>
                <a:cubicBezTo>
                  <a:pt x="256" y="84"/>
                  <a:pt x="260" y="83"/>
                  <a:pt x="262" y="86"/>
                </a:cubicBezTo>
                <a:cubicBezTo>
                  <a:pt x="265" y="88"/>
                  <a:pt x="266" y="93"/>
                  <a:pt x="266" y="101"/>
                </a:cubicBezTo>
                <a:close/>
                <a:moveTo>
                  <a:pt x="138" y="64"/>
                </a:moveTo>
                <a:cubicBezTo>
                  <a:pt x="163" y="59"/>
                  <a:pt x="163" y="59"/>
                  <a:pt x="163" y="59"/>
                </a:cubicBezTo>
                <a:cubicBezTo>
                  <a:pt x="248" y="42"/>
                  <a:pt x="248" y="42"/>
                  <a:pt x="248" y="42"/>
                </a:cubicBezTo>
                <a:cubicBezTo>
                  <a:pt x="261" y="39"/>
                  <a:pt x="261" y="39"/>
                  <a:pt x="261" y="39"/>
                </a:cubicBezTo>
                <a:cubicBezTo>
                  <a:pt x="257" y="47"/>
                  <a:pt x="257" y="57"/>
                  <a:pt x="258" y="63"/>
                </a:cubicBezTo>
                <a:cubicBezTo>
                  <a:pt x="258" y="65"/>
                  <a:pt x="258" y="66"/>
                  <a:pt x="258" y="67"/>
                </a:cubicBezTo>
                <a:cubicBezTo>
                  <a:pt x="245" y="70"/>
                  <a:pt x="245" y="70"/>
                  <a:pt x="245" y="70"/>
                </a:cubicBezTo>
                <a:cubicBezTo>
                  <a:pt x="137" y="97"/>
                  <a:pt x="137" y="97"/>
                  <a:pt x="137" y="97"/>
                </a:cubicBezTo>
                <a:lnTo>
                  <a:pt x="138" y="64"/>
                </a:lnTo>
                <a:close/>
                <a:moveTo>
                  <a:pt x="35" y="32"/>
                </a:moveTo>
                <a:cubicBezTo>
                  <a:pt x="100" y="53"/>
                  <a:pt x="100" y="53"/>
                  <a:pt x="100" y="53"/>
                </a:cubicBezTo>
                <a:cubicBezTo>
                  <a:pt x="133" y="64"/>
                  <a:pt x="133" y="64"/>
                  <a:pt x="133" y="64"/>
                </a:cubicBezTo>
                <a:cubicBezTo>
                  <a:pt x="132" y="97"/>
                  <a:pt x="132" y="97"/>
                  <a:pt x="132" y="97"/>
                </a:cubicBezTo>
                <a:cubicBezTo>
                  <a:pt x="40" y="72"/>
                  <a:pt x="40" y="72"/>
                  <a:pt x="40" y="72"/>
                </a:cubicBezTo>
                <a:cubicBezTo>
                  <a:pt x="36" y="70"/>
                  <a:pt x="36" y="70"/>
                  <a:pt x="36" y="70"/>
                </a:cubicBezTo>
                <a:cubicBezTo>
                  <a:pt x="35" y="70"/>
                  <a:pt x="35" y="70"/>
                  <a:pt x="35" y="70"/>
                </a:cubicBezTo>
                <a:cubicBezTo>
                  <a:pt x="35" y="70"/>
                  <a:pt x="26" y="69"/>
                  <a:pt x="25" y="49"/>
                </a:cubicBezTo>
                <a:cubicBezTo>
                  <a:pt x="25" y="42"/>
                  <a:pt x="26" y="37"/>
                  <a:pt x="29" y="34"/>
                </a:cubicBezTo>
                <a:cubicBezTo>
                  <a:pt x="31" y="32"/>
                  <a:pt x="32" y="32"/>
                  <a:pt x="34" y="32"/>
                </a:cubicBezTo>
                <a:cubicBezTo>
                  <a:pt x="34" y="32"/>
                  <a:pt x="35" y="32"/>
                  <a:pt x="35" y="3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pPr algn="r"/>
            <a:endParaRPr lang="en-US" sz="900"/>
          </a:p>
        </p:txBody>
      </p:sp>
      <p:sp>
        <p:nvSpPr>
          <p:cNvPr id="1123" name="Freeform 192"/>
          <p:cNvSpPr>
            <a:spLocks noEditPoints="1"/>
          </p:cNvSpPr>
          <p:nvPr/>
        </p:nvSpPr>
        <p:spPr bwMode="auto">
          <a:xfrm>
            <a:off x="8733830" y="3762526"/>
            <a:ext cx="423721" cy="425041"/>
          </a:xfrm>
          <a:custGeom>
            <a:avLst/>
            <a:gdLst>
              <a:gd name="T0" fmla="*/ 129 w 332"/>
              <a:gd name="T1" fmla="*/ 333 h 333"/>
              <a:gd name="T2" fmla="*/ 185 w 332"/>
              <a:gd name="T3" fmla="*/ 286 h 333"/>
              <a:gd name="T4" fmla="*/ 254 w 332"/>
              <a:gd name="T5" fmla="*/ 261 h 333"/>
              <a:gd name="T6" fmla="*/ 323 w 332"/>
              <a:gd name="T7" fmla="*/ 191 h 333"/>
              <a:gd name="T8" fmla="*/ 298 w 332"/>
              <a:gd name="T9" fmla="*/ 97 h 333"/>
              <a:gd name="T10" fmla="*/ 228 w 332"/>
              <a:gd name="T11" fmla="*/ 72 h 333"/>
              <a:gd name="T12" fmla="*/ 172 w 332"/>
              <a:gd name="T13" fmla="*/ 25 h 333"/>
              <a:gd name="T14" fmla="*/ 77 w 332"/>
              <a:gd name="T15" fmla="*/ 0 h 333"/>
              <a:gd name="T16" fmla="*/ 9 w 332"/>
              <a:gd name="T17" fmla="*/ 69 h 333"/>
              <a:gd name="T18" fmla="*/ 21 w 332"/>
              <a:gd name="T19" fmla="*/ 141 h 333"/>
              <a:gd name="T20" fmla="*/ 9 w 332"/>
              <a:gd name="T21" fmla="*/ 213 h 333"/>
              <a:gd name="T22" fmla="*/ 34 w 332"/>
              <a:gd name="T23" fmla="*/ 308 h 333"/>
              <a:gd name="T24" fmla="*/ 229 w 332"/>
              <a:gd name="T25" fmla="*/ 116 h 333"/>
              <a:gd name="T26" fmla="*/ 272 w 332"/>
              <a:gd name="T27" fmla="*/ 141 h 333"/>
              <a:gd name="T28" fmla="*/ 272 w 332"/>
              <a:gd name="T29" fmla="*/ 191 h 333"/>
              <a:gd name="T30" fmla="*/ 229 w 332"/>
              <a:gd name="T31" fmla="*/ 216 h 333"/>
              <a:gd name="T32" fmla="*/ 185 w 332"/>
              <a:gd name="T33" fmla="*/ 191 h 333"/>
              <a:gd name="T34" fmla="*/ 185 w 332"/>
              <a:gd name="T35" fmla="*/ 141 h 333"/>
              <a:gd name="T36" fmla="*/ 229 w 332"/>
              <a:gd name="T37" fmla="*/ 116 h 333"/>
              <a:gd name="T38" fmla="*/ 103 w 332"/>
              <a:gd name="T39" fmla="*/ 44 h 333"/>
              <a:gd name="T40" fmla="*/ 146 w 332"/>
              <a:gd name="T41" fmla="*/ 69 h 333"/>
              <a:gd name="T42" fmla="*/ 146 w 332"/>
              <a:gd name="T43" fmla="*/ 119 h 333"/>
              <a:gd name="T44" fmla="*/ 103 w 332"/>
              <a:gd name="T45" fmla="*/ 144 h 333"/>
              <a:gd name="T46" fmla="*/ 60 w 332"/>
              <a:gd name="T47" fmla="*/ 119 h 333"/>
              <a:gd name="T48" fmla="*/ 60 w 332"/>
              <a:gd name="T49" fmla="*/ 69 h 333"/>
              <a:gd name="T50" fmla="*/ 103 w 332"/>
              <a:gd name="T51" fmla="*/ 188 h 333"/>
              <a:gd name="T52" fmla="*/ 146 w 332"/>
              <a:gd name="T53" fmla="*/ 213 h 333"/>
              <a:gd name="T54" fmla="*/ 146 w 332"/>
              <a:gd name="T55" fmla="*/ 263 h 333"/>
              <a:gd name="T56" fmla="*/ 103 w 332"/>
              <a:gd name="T57" fmla="*/ 289 h 333"/>
              <a:gd name="T58" fmla="*/ 60 w 332"/>
              <a:gd name="T59" fmla="*/ 264 h 333"/>
              <a:gd name="T60" fmla="*/ 60 w 332"/>
              <a:gd name="T61" fmla="*/ 213 h 333"/>
              <a:gd name="T62" fmla="*/ 103 w 332"/>
              <a:gd name="T63" fmla="*/ 188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32" h="333">
                <a:moveTo>
                  <a:pt x="77" y="333"/>
                </a:moveTo>
                <a:cubicBezTo>
                  <a:pt x="129" y="333"/>
                  <a:pt x="129" y="333"/>
                  <a:pt x="129" y="333"/>
                </a:cubicBezTo>
                <a:cubicBezTo>
                  <a:pt x="146" y="333"/>
                  <a:pt x="163" y="323"/>
                  <a:pt x="172" y="308"/>
                </a:cubicBezTo>
                <a:cubicBezTo>
                  <a:pt x="185" y="286"/>
                  <a:pt x="185" y="286"/>
                  <a:pt x="185" y="286"/>
                </a:cubicBezTo>
                <a:cubicBezTo>
                  <a:pt x="194" y="270"/>
                  <a:pt x="210" y="261"/>
                  <a:pt x="228" y="261"/>
                </a:cubicBezTo>
                <a:cubicBezTo>
                  <a:pt x="254" y="261"/>
                  <a:pt x="254" y="261"/>
                  <a:pt x="254" y="261"/>
                </a:cubicBezTo>
                <a:cubicBezTo>
                  <a:pt x="272" y="261"/>
                  <a:pt x="289" y="251"/>
                  <a:pt x="298" y="236"/>
                </a:cubicBezTo>
                <a:cubicBezTo>
                  <a:pt x="323" y="191"/>
                  <a:pt x="323" y="191"/>
                  <a:pt x="323" y="191"/>
                </a:cubicBezTo>
                <a:cubicBezTo>
                  <a:pt x="332" y="176"/>
                  <a:pt x="332" y="157"/>
                  <a:pt x="323" y="141"/>
                </a:cubicBezTo>
                <a:cubicBezTo>
                  <a:pt x="298" y="97"/>
                  <a:pt x="298" y="97"/>
                  <a:pt x="298" y="97"/>
                </a:cubicBezTo>
                <a:cubicBezTo>
                  <a:pt x="289" y="81"/>
                  <a:pt x="272" y="72"/>
                  <a:pt x="254" y="72"/>
                </a:cubicBezTo>
                <a:cubicBezTo>
                  <a:pt x="228" y="72"/>
                  <a:pt x="228" y="72"/>
                  <a:pt x="228" y="72"/>
                </a:cubicBezTo>
                <a:cubicBezTo>
                  <a:pt x="210" y="72"/>
                  <a:pt x="194" y="62"/>
                  <a:pt x="185" y="47"/>
                </a:cubicBezTo>
                <a:cubicBezTo>
                  <a:pt x="172" y="25"/>
                  <a:pt x="172" y="25"/>
                  <a:pt x="172" y="25"/>
                </a:cubicBezTo>
                <a:cubicBezTo>
                  <a:pt x="163" y="9"/>
                  <a:pt x="146" y="0"/>
                  <a:pt x="129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60" y="0"/>
                  <a:pt x="43" y="9"/>
                  <a:pt x="34" y="25"/>
                </a:cubicBezTo>
                <a:cubicBezTo>
                  <a:pt x="9" y="69"/>
                  <a:pt x="9" y="69"/>
                  <a:pt x="9" y="69"/>
                </a:cubicBezTo>
                <a:cubicBezTo>
                  <a:pt x="0" y="84"/>
                  <a:pt x="0" y="103"/>
                  <a:pt x="9" y="119"/>
                </a:cubicBezTo>
                <a:cubicBezTo>
                  <a:pt x="21" y="141"/>
                  <a:pt x="21" y="141"/>
                  <a:pt x="21" y="141"/>
                </a:cubicBezTo>
                <a:cubicBezTo>
                  <a:pt x="30" y="157"/>
                  <a:pt x="30" y="176"/>
                  <a:pt x="21" y="191"/>
                </a:cubicBezTo>
                <a:cubicBezTo>
                  <a:pt x="9" y="213"/>
                  <a:pt x="9" y="213"/>
                  <a:pt x="9" y="213"/>
                </a:cubicBezTo>
                <a:cubicBezTo>
                  <a:pt x="0" y="229"/>
                  <a:pt x="0" y="248"/>
                  <a:pt x="9" y="263"/>
                </a:cubicBezTo>
                <a:cubicBezTo>
                  <a:pt x="34" y="308"/>
                  <a:pt x="34" y="308"/>
                  <a:pt x="34" y="308"/>
                </a:cubicBezTo>
                <a:cubicBezTo>
                  <a:pt x="43" y="323"/>
                  <a:pt x="60" y="333"/>
                  <a:pt x="77" y="333"/>
                </a:cubicBezTo>
                <a:close/>
                <a:moveTo>
                  <a:pt x="229" y="116"/>
                </a:moveTo>
                <a:cubicBezTo>
                  <a:pt x="229" y="116"/>
                  <a:pt x="229" y="116"/>
                  <a:pt x="229" y="116"/>
                </a:cubicBezTo>
                <a:cubicBezTo>
                  <a:pt x="247" y="116"/>
                  <a:pt x="263" y="126"/>
                  <a:pt x="272" y="141"/>
                </a:cubicBezTo>
                <a:cubicBezTo>
                  <a:pt x="272" y="141"/>
                  <a:pt x="272" y="141"/>
                  <a:pt x="272" y="141"/>
                </a:cubicBezTo>
                <a:cubicBezTo>
                  <a:pt x="281" y="157"/>
                  <a:pt x="281" y="176"/>
                  <a:pt x="272" y="191"/>
                </a:cubicBezTo>
                <a:cubicBezTo>
                  <a:pt x="272" y="191"/>
                  <a:pt x="272" y="191"/>
                  <a:pt x="272" y="191"/>
                </a:cubicBezTo>
                <a:cubicBezTo>
                  <a:pt x="263" y="207"/>
                  <a:pt x="247" y="216"/>
                  <a:pt x="229" y="216"/>
                </a:cubicBezTo>
                <a:cubicBezTo>
                  <a:pt x="229" y="216"/>
                  <a:pt x="229" y="216"/>
                  <a:pt x="229" y="216"/>
                </a:cubicBezTo>
                <a:cubicBezTo>
                  <a:pt x="211" y="216"/>
                  <a:pt x="194" y="207"/>
                  <a:pt x="185" y="191"/>
                </a:cubicBezTo>
                <a:cubicBezTo>
                  <a:pt x="185" y="191"/>
                  <a:pt x="185" y="191"/>
                  <a:pt x="185" y="191"/>
                </a:cubicBezTo>
                <a:cubicBezTo>
                  <a:pt x="176" y="176"/>
                  <a:pt x="176" y="157"/>
                  <a:pt x="185" y="141"/>
                </a:cubicBezTo>
                <a:cubicBezTo>
                  <a:pt x="185" y="141"/>
                  <a:pt x="185" y="141"/>
                  <a:pt x="185" y="141"/>
                </a:cubicBezTo>
                <a:cubicBezTo>
                  <a:pt x="194" y="126"/>
                  <a:pt x="211" y="116"/>
                  <a:pt x="229" y="116"/>
                </a:cubicBezTo>
                <a:close/>
                <a:moveTo>
                  <a:pt x="103" y="44"/>
                </a:moveTo>
                <a:cubicBezTo>
                  <a:pt x="103" y="44"/>
                  <a:pt x="103" y="44"/>
                  <a:pt x="103" y="44"/>
                </a:cubicBezTo>
                <a:cubicBezTo>
                  <a:pt x="121" y="44"/>
                  <a:pt x="137" y="53"/>
                  <a:pt x="146" y="69"/>
                </a:cubicBezTo>
                <a:cubicBezTo>
                  <a:pt x="146" y="69"/>
                  <a:pt x="146" y="69"/>
                  <a:pt x="146" y="69"/>
                </a:cubicBezTo>
                <a:cubicBezTo>
                  <a:pt x="155" y="84"/>
                  <a:pt x="155" y="103"/>
                  <a:pt x="146" y="119"/>
                </a:cubicBezTo>
                <a:cubicBezTo>
                  <a:pt x="146" y="119"/>
                  <a:pt x="146" y="119"/>
                  <a:pt x="146" y="119"/>
                </a:cubicBezTo>
                <a:cubicBezTo>
                  <a:pt x="137" y="135"/>
                  <a:pt x="121" y="144"/>
                  <a:pt x="103" y="144"/>
                </a:cubicBezTo>
                <a:cubicBezTo>
                  <a:pt x="103" y="144"/>
                  <a:pt x="103" y="144"/>
                  <a:pt x="103" y="144"/>
                </a:cubicBezTo>
                <a:cubicBezTo>
                  <a:pt x="85" y="144"/>
                  <a:pt x="69" y="135"/>
                  <a:pt x="60" y="119"/>
                </a:cubicBezTo>
                <a:cubicBezTo>
                  <a:pt x="60" y="119"/>
                  <a:pt x="60" y="119"/>
                  <a:pt x="60" y="119"/>
                </a:cubicBezTo>
                <a:cubicBezTo>
                  <a:pt x="51" y="103"/>
                  <a:pt x="51" y="84"/>
                  <a:pt x="60" y="69"/>
                </a:cubicBezTo>
                <a:cubicBezTo>
                  <a:pt x="60" y="69"/>
                  <a:pt x="60" y="69"/>
                  <a:pt x="60" y="69"/>
                </a:cubicBezTo>
                <a:cubicBezTo>
                  <a:pt x="69" y="53"/>
                  <a:pt x="85" y="44"/>
                  <a:pt x="103" y="44"/>
                </a:cubicBezTo>
                <a:close/>
                <a:moveTo>
                  <a:pt x="103" y="188"/>
                </a:moveTo>
                <a:cubicBezTo>
                  <a:pt x="103" y="188"/>
                  <a:pt x="103" y="188"/>
                  <a:pt x="103" y="188"/>
                </a:cubicBezTo>
                <a:cubicBezTo>
                  <a:pt x="121" y="188"/>
                  <a:pt x="137" y="198"/>
                  <a:pt x="146" y="213"/>
                </a:cubicBezTo>
                <a:cubicBezTo>
                  <a:pt x="146" y="213"/>
                  <a:pt x="146" y="213"/>
                  <a:pt x="146" y="213"/>
                </a:cubicBezTo>
                <a:cubicBezTo>
                  <a:pt x="155" y="229"/>
                  <a:pt x="155" y="248"/>
                  <a:pt x="146" y="263"/>
                </a:cubicBezTo>
                <a:cubicBezTo>
                  <a:pt x="146" y="264"/>
                  <a:pt x="146" y="264"/>
                  <a:pt x="146" y="264"/>
                </a:cubicBezTo>
                <a:cubicBezTo>
                  <a:pt x="137" y="279"/>
                  <a:pt x="121" y="289"/>
                  <a:pt x="103" y="289"/>
                </a:cubicBezTo>
                <a:cubicBezTo>
                  <a:pt x="103" y="289"/>
                  <a:pt x="103" y="289"/>
                  <a:pt x="103" y="289"/>
                </a:cubicBezTo>
                <a:cubicBezTo>
                  <a:pt x="85" y="289"/>
                  <a:pt x="69" y="279"/>
                  <a:pt x="60" y="264"/>
                </a:cubicBezTo>
                <a:cubicBezTo>
                  <a:pt x="60" y="263"/>
                  <a:pt x="60" y="263"/>
                  <a:pt x="60" y="263"/>
                </a:cubicBezTo>
                <a:cubicBezTo>
                  <a:pt x="51" y="248"/>
                  <a:pt x="51" y="229"/>
                  <a:pt x="60" y="213"/>
                </a:cubicBezTo>
                <a:cubicBezTo>
                  <a:pt x="60" y="213"/>
                  <a:pt x="60" y="213"/>
                  <a:pt x="60" y="213"/>
                </a:cubicBezTo>
                <a:cubicBezTo>
                  <a:pt x="69" y="198"/>
                  <a:pt x="85" y="188"/>
                  <a:pt x="103" y="18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pPr algn="r"/>
            <a:endParaRPr lang="en-US" sz="900"/>
          </a:p>
        </p:txBody>
      </p:sp>
      <p:grpSp>
        <p:nvGrpSpPr>
          <p:cNvPr id="1178" name="Group 1177"/>
          <p:cNvGrpSpPr/>
          <p:nvPr/>
        </p:nvGrpSpPr>
        <p:grpSpPr>
          <a:xfrm>
            <a:off x="9844184" y="3743896"/>
            <a:ext cx="446160" cy="458701"/>
            <a:chOff x="20537488" y="7508876"/>
            <a:chExt cx="1073150" cy="1103313"/>
          </a:xfrm>
        </p:grpSpPr>
        <p:sp>
          <p:nvSpPr>
            <p:cNvPr id="1124" name="Freeform 193"/>
            <p:cNvSpPr>
              <a:spLocks/>
            </p:cNvSpPr>
            <p:nvPr/>
          </p:nvSpPr>
          <p:spPr bwMode="auto">
            <a:xfrm>
              <a:off x="21423313" y="7508876"/>
              <a:ext cx="187325" cy="622300"/>
            </a:xfrm>
            <a:custGeom>
              <a:avLst/>
              <a:gdLst>
                <a:gd name="T0" fmla="*/ 6 w 61"/>
                <a:gd name="T1" fmla="*/ 5 h 202"/>
                <a:gd name="T2" fmla="*/ 5 w 61"/>
                <a:gd name="T3" fmla="*/ 23 h 202"/>
                <a:gd name="T4" fmla="*/ 36 w 61"/>
                <a:gd name="T5" fmla="*/ 102 h 202"/>
                <a:gd name="T6" fmla="*/ 5 w 61"/>
                <a:gd name="T7" fmla="*/ 181 h 202"/>
                <a:gd name="T8" fmla="*/ 5 w 61"/>
                <a:gd name="T9" fmla="*/ 199 h 202"/>
                <a:gd name="T10" fmla="*/ 14 w 61"/>
                <a:gd name="T11" fmla="*/ 202 h 202"/>
                <a:gd name="T12" fmla="*/ 23 w 61"/>
                <a:gd name="T13" fmla="*/ 198 h 202"/>
                <a:gd name="T14" fmla="*/ 61 w 61"/>
                <a:gd name="T15" fmla="*/ 102 h 202"/>
                <a:gd name="T16" fmla="*/ 24 w 61"/>
                <a:gd name="T17" fmla="*/ 6 h 202"/>
                <a:gd name="T18" fmla="*/ 6 w 61"/>
                <a:gd name="T19" fmla="*/ 5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202">
                  <a:moveTo>
                    <a:pt x="6" y="5"/>
                  </a:moveTo>
                  <a:cubicBezTo>
                    <a:pt x="1" y="10"/>
                    <a:pt x="1" y="17"/>
                    <a:pt x="5" y="23"/>
                  </a:cubicBezTo>
                  <a:cubicBezTo>
                    <a:pt x="25" y="44"/>
                    <a:pt x="36" y="72"/>
                    <a:pt x="36" y="102"/>
                  </a:cubicBezTo>
                  <a:cubicBezTo>
                    <a:pt x="36" y="131"/>
                    <a:pt x="25" y="160"/>
                    <a:pt x="5" y="181"/>
                  </a:cubicBezTo>
                  <a:cubicBezTo>
                    <a:pt x="0" y="187"/>
                    <a:pt x="0" y="194"/>
                    <a:pt x="5" y="199"/>
                  </a:cubicBezTo>
                  <a:cubicBezTo>
                    <a:pt x="8" y="201"/>
                    <a:pt x="11" y="202"/>
                    <a:pt x="14" y="202"/>
                  </a:cubicBezTo>
                  <a:cubicBezTo>
                    <a:pt x="17" y="202"/>
                    <a:pt x="21" y="201"/>
                    <a:pt x="23" y="198"/>
                  </a:cubicBezTo>
                  <a:cubicBezTo>
                    <a:pt x="47" y="172"/>
                    <a:pt x="61" y="138"/>
                    <a:pt x="61" y="102"/>
                  </a:cubicBezTo>
                  <a:cubicBezTo>
                    <a:pt x="61" y="66"/>
                    <a:pt x="48" y="32"/>
                    <a:pt x="24" y="6"/>
                  </a:cubicBezTo>
                  <a:cubicBezTo>
                    <a:pt x="19" y="1"/>
                    <a:pt x="11" y="0"/>
                    <a:pt x="6" y="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125" name="Freeform 194"/>
            <p:cNvSpPr>
              <a:spLocks/>
            </p:cNvSpPr>
            <p:nvPr/>
          </p:nvSpPr>
          <p:spPr bwMode="auto">
            <a:xfrm>
              <a:off x="20537488" y="7515226"/>
              <a:ext cx="187325" cy="615950"/>
            </a:xfrm>
            <a:custGeom>
              <a:avLst/>
              <a:gdLst>
                <a:gd name="T0" fmla="*/ 47 w 61"/>
                <a:gd name="T1" fmla="*/ 200 h 200"/>
                <a:gd name="T2" fmla="*/ 55 w 61"/>
                <a:gd name="T3" fmla="*/ 197 h 200"/>
                <a:gd name="T4" fmla="*/ 56 w 61"/>
                <a:gd name="T5" fmla="*/ 179 h 200"/>
                <a:gd name="T6" fmla="*/ 25 w 61"/>
                <a:gd name="T7" fmla="*/ 100 h 200"/>
                <a:gd name="T8" fmla="*/ 56 w 61"/>
                <a:gd name="T9" fmla="*/ 21 h 200"/>
                <a:gd name="T10" fmla="*/ 55 w 61"/>
                <a:gd name="T11" fmla="*/ 3 h 200"/>
                <a:gd name="T12" fmla="*/ 47 w 61"/>
                <a:gd name="T13" fmla="*/ 0 h 200"/>
                <a:gd name="T14" fmla="*/ 45 w 61"/>
                <a:gd name="T15" fmla="*/ 0 h 200"/>
                <a:gd name="T16" fmla="*/ 37 w 61"/>
                <a:gd name="T17" fmla="*/ 4 h 200"/>
                <a:gd name="T18" fmla="*/ 0 w 61"/>
                <a:gd name="T19" fmla="*/ 100 h 200"/>
                <a:gd name="T20" fmla="*/ 38 w 61"/>
                <a:gd name="T21" fmla="*/ 196 h 200"/>
                <a:gd name="T22" fmla="*/ 47 w 61"/>
                <a:gd name="T23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1" h="200">
                  <a:moveTo>
                    <a:pt x="47" y="200"/>
                  </a:moveTo>
                  <a:cubicBezTo>
                    <a:pt x="50" y="200"/>
                    <a:pt x="53" y="199"/>
                    <a:pt x="55" y="197"/>
                  </a:cubicBezTo>
                  <a:cubicBezTo>
                    <a:pt x="61" y="192"/>
                    <a:pt x="61" y="184"/>
                    <a:pt x="56" y="179"/>
                  </a:cubicBezTo>
                  <a:cubicBezTo>
                    <a:pt x="36" y="158"/>
                    <a:pt x="25" y="129"/>
                    <a:pt x="25" y="100"/>
                  </a:cubicBezTo>
                  <a:cubicBezTo>
                    <a:pt x="25" y="70"/>
                    <a:pt x="36" y="42"/>
                    <a:pt x="56" y="21"/>
                  </a:cubicBezTo>
                  <a:cubicBezTo>
                    <a:pt x="60" y="15"/>
                    <a:pt x="60" y="8"/>
                    <a:pt x="55" y="3"/>
                  </a:cubicBezTo>
                  <a:cubicBezTo>
                    <a:pt x="52" y="1"/>
                    <a:pt x="50" y="0"/>
                    <a:pt x="47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2" y="0"/>
                    <a:pt x="39" y="1"/>
                    <a:pt x="37" y="4"/>
                  </a:cubicBezTo>
                  <a:cubicBezTo>
                    <a:pt x="13" y="30"/>
                    <a:pt x="0" y="64"/>
                    <a:pt x="0" y="100"/>
                  </a:cubicBezTo>
                  <a:cubicBezTo>
                    <a:pt x="0" y="136"/>
                    <a:pt x="13" y="170"/>
                    <a:pt x="38" y="196"/>
                  </a:cubicBezTo>
                  <a:cubicBezTo>
                    <a:pt x="40" y="199"/>
                    <a:pt x="44" y="200"/>
                    <a:pt x="47" y="2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126" name="Freeform 195"/>
            <p:cNvSpPr>
              <a:spLocks/>
            </p:cNvSpPr>
            <p:nvPr/>
          </p:nvSpPr>
          <p:spPr bwMode="auto">
            <a:xfrm>
              <a:off x="21272500" y="7632701"/>
              <a:ext cx="138112" cy="374650"/>
            </a:xfrm>
            <a:custGeom>
              <a:avLst/>
              <a:gdLst>
                <a:gd name="T0" fmla="*/ 6 w 45"/>
                <a:gd name="T1" fmla="*/ 5 h 122"/>
                <a:gd name="T2" fmla="*/ 5 w 45"/>
                <a:gd name="T3" fmla="*/ 23 h 122"/>
                <a:gd name="T4" fmla="*/ 20 w 45"/>
                <a:gd name="T5" fmla="*/ 62 h 122"/>
                <a:gd name="T6" fmla="*/ 5 w 45"/>
                <a:gd name="T7" fmla="*/ 101 h 122"/>
                <a:gd name="T8" fmla="*/ 6 w 45"/>
                <a:gd name="T9" fmla="*/ 119 h 122"/>
                <a:gd name="T10" fmla="*/ 14 w 45"/>
                <a:gd name="T11" fmla="*/ 122 h 122"/>
                <a:gd name="T12" fmla="*/ 23 w 45"/>
                <a:gd name="T13" fmla="*/ 118 h 122"/>
                <a:gd name="T14" fmla="*/ 45 w 45"/>
                <a:gd name="T15" fmla="*/ 62 h 122"/>
                <a:gd name="T16" fmla="*/ 24 w 45"/>
                <a:gd name="T17" fmla="*/ 6 h 122"/>
                <a:gd name="T18" fmla="*/ 6 w 45"/>
                <a:gd name="T19" fmla="*/ 5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122">
                  <a:moveTo>
                    <a:pt x="6" y="5"/>
                  </a:moveTo>
                  <a:cubicBezTo>
                    <a:pt x="1" y="10"/>
                    <a:pt x="1" y="17"/>
                    <a:pt x="5" y="23"/>
                  </a:cubicBezTo>
                  <a:cubicBezTo>
                    <a:pt x="15" y="33"/>
                    <a:pt x="20" y="47"/>
                    <a:pt x="20" y="62"/>
                  </a:cubicBezTo>
                  <a:cubicBezTo>
                    <a:pt x="20" y="76"/>
                    <a:pt x="15" y="90"/>
                    <a:pt x="5" y="101"/>
                  </a:cubicBezTo>
                  <a:cubicBezTo>
                    <a:pt x="0" y="106"/>
                    <a:pt x="1" y="114"/>
                    <a:pt x="6" y="119"/>
                  </a:cubicBezTo>
                  <a:cubicBezTo>
                    <a:pt x="8" y="121"/>
                    <a:pt x="11" y="122"/>
                    <a:pt x="14" y="122"/>
                  </a:cubicBezTo>
                  <a:cubicBezTo>
                    <a:pt x="18" y="122"/>
                    <a:pt x="21" y="121"/>
                    <a:pt x="23" y="118"/>
                  </a:cubicBezTo>
                  <a:cubicBezTo>
                    <a:pt x="38" y="103"/>
                    <a:pt x="45" y="83"/>
                    <a:pt x="45" y="62"/>
                  </a:cubicBezTo>
                  <a:cubicBezTo>
                    <a:pt x="45" y="41"/>
                    <a:pt x="38" y="21"/>
                    <a:pt x="24" y="6"/>
                  </a:cubicBezTo>
                  <a:cubicBezTo>
                    <a:pt x="19" y="1"/>
                    <a:pt x="11" y="0"/>
                    <a:pt x="6" y="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127" name="Freeform 196"/>
            <p:cNvSpPr>
              <a:spLocks/>
            </p:cNvSpPr>
            <p:nvPr/>
          </p:nvSpPr>
          <p:spPr bwMode="auto">
            <a:xfrm>
              <a:off x="20734338" y="7635876"/>
              <a:ext cx="138112" cy="371475"/>
            </a:xfrm>
            <a:custGeom>
              <a:avLst/>
              <a:gdLst>
                <a:gd name="T0" fmla="*/ 31 w 45"/>
                <a:gd name="T1" fmla="*/ 121 h 121"/>
                <a:gd name="T2" fmla="*/ 40 w 45"/>
                <a:gd name="T3" fmla="*/ 118 h 121"/>
                <a:gd name="T4" fmla="*/ 40 w 45"/>
                <a:gd name="T5" fmla="*/ 100 h 121"/>
                <a:gd name="T6" fmla="*/ 25 w 45"/>
                <a:gd name="T7" fmla="*/ 61 h 121"/>
                <a:gd name="T8" fmla="*/ 40 w 45"/>
                <a:gd name="T9" fmla="*/ 22 h 121"/>
                <a:gd name="T10" fmla="*/ 39 w 45"/>
                <a:gd name="T11" fmla="*/ 4 h 121"/>
                <a:gd name="T12" fmla="*/ 21 w 45"/>
                <a:gd name="T13" fmla="*/ 5 h 121"/>
                <a:gd name="T14" fmla="*/ 0 w 45"/>
                <a:gd name="T15" fmla="*/ 61 h 121"/>
                <a:gd name="T16" fmla="*/ 22 w 45"/>
                <a:gd name="T17" fmla="*/ 117 h 121"/>
                <a:gd name="T18" fmla="*/ 31 w 45"/>
                <a:gd name="T19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121">
                  <a:moveTo>
                    <a:pt x="31" y="121"/>
                  </a:moveTo>
                  <a:cubicBezTo>
                    <a:pt x="34" y="121"/>
                    <a:pt x="37" y="120"/>
                    <a:pt x="40" y="118"/>
                  </a:cubicBezTo>
                  <a:cubicBezTo>
                    <a:pt x="45" y="113"/>
                    <a:pt x="45" y="105"/>
                    <a:pt x="40" y="100"/>
                  </a:cubicBezTo>
                  <a:cubicBezTo>
                    <a:pt x="30" y="90"/>
                    <a:pt x="25" y="76"/>
                    <a:pt x="25" y="61"/>
                  </a:cubicBezTo>
                  <a:cubicBezTo>
                    <a:pt x="25" y="47"/>
                    <a:pt x="30" y="33"/>
                    <a:pt x="40" y="22"/>
                  </a:cubicBezTo>
                  <a:cubicBezTo>
                    <a:pt x="45" y="17"/>
                    <a:pt x="44" y="9"/>
                    <a:pt x="39" y="4"/>
                  </a:cubicBezTo>
                  <a:cubicBezTo>
                    <a:pt x="34" y="0"/>
                    <a:pt x="26" y="0"/>
                    <a:pt x="21" y="5"/>
                  </a:cubicBezTo>
                  <a:cubicBezTo>
                    <a:pt x="8" y="21"/>
                    <a:pt x="0" y="40"/>
                    <a:pt x="0" y="61"/>
                  </a:cubicBezTo>
                  <a:cubicBezTo>
                    <a:pt x="0" y="82"/>
                    <a:pt x="8" y="102"/>
                    <a:pt x="22" y="117"/>
                  </a:cubicBezTo>
                  <a:cubicBezTo>
                    <a:pt x="24" y="120"/>
                    <a:pt x="28" y="121"/>
                    <a:pt x="31" y="12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128" name="Freeform 197"/>
            <p:cNvSpPr>
              <a:spLocks noEditPoints="1"/>
            </p:cNvSpPr>
            <p:nvPr/>
          </p:nvSpPr>
          <p:spPr bwMode="auto">
            <a:xfrm>
              <a:off x="20766088" y="7731126"/>
              <a:ext cx="617537" cy="881063"/>
            </a:xfrm>
            <a:custGeom>
              <a:avLst/>
              <a:gdLst>
                <a:gd name="T0" fmla="*/ 111 w 201"/>
                <a:gd name="T1" fmla="*/ 46 h 287"/>
                <a:gd name="T2" fmla="*/ 124 w 201"/>
                <a:gd name="T3" fmla="*/ 25 h 287"/>
                <a:gd name="T4" fmla="*/ 99 w 201"/>
                <a:gd name="T5" fmla="*/ 0 h 287"/>
                <a:gd name="T6" fmla="*/ 74 w 201"/>
                <a:gd name="T7" fmla="*/ 25 h 287"/>
                <a:gd name="T8" fmla="*/ 86 w 201"/>
                <a:gd name="T9" fmla="*/ 46 h 287"/>
                <a:gd name="T10" fmla="*/ 3 w 201"/>
                <a:gd name="T11" fmla="*/ 218 h 287"/>
                <a:gd name="T12" fmla="*/ 7 w 201"/>
                <a:gd name="T13" fmla="*/ 234 h 287"/>
                <a:gd name="T14" fmla="*/ 92 w 201"/>
                <a:gd name="T15" fmla="*/ 285 h 287"/>
                <a:gd name="T16" fmla="*/ 99 w 201"/>
                <a:gd name="T17" fmla="*/ 287 h 287"/>
                <a:gd name="T18" fmla="*/ 105 w 201"/>
                <a:gd name="T19" fmla="*/ 285 h 287"/>
                <a:gd name="T20" fmla="*/ 193 w 201"/>
                <a:gd name="T21" fmla="*/ 234 h 287"/>
                <a:gd name="T22" fmla="*/ 198 w 201"/>
                <a:gd name="T23" fmla="*/ 218 h 287"/>
                <a:gd name="T24" fmla="*/ 111 w 201"/>
                <a:gd name="T25" fmla="*/ 46 h 287"/>
                <a:gd name="T26" fmla="*/ 99 w 201"/>
                <a:gd name="T27" fmla="*/ 77 h 287"/>
                <a:gd name="T28" fmla="*/ 122 w 201"/>
                <a:gd name="T29" fmla="*/ 123 h 287"/>
                <a:gd name="T30" fmla="*/ 99 w 201"/>
                <a:gd name="T31" fmla="*/ 136 h 287"/>
                <a:gd name="T32" fmla="*/ 76 w 201"/>
                <a:gd name="T33" fmla="*/ 123 h 287"/>
                <a:gd name="T34" fmla="*/ 99 w 201"/>
                <a:gd name="T35" fmla="*/ 77 h 287"/>
                <a:gd name="T36" fmla="*/ 65 w 201"/>
                <a:gd name="T37" fmla="*/ 145 h 287"/>
                <a:gd name="T38" fmla="*/ 93 w 201"/>
                <a:gd name="T39" fmla="*/ 161 h 287"/>
                <a:gd name="T40" fmla="*/ 99 w 201"/>
                <a:gd name="T41" fmla="*/ 163 h 287"/>
                <a:gd name="T42" fmla="*/ 106 w 201"/>
                <a:gd name="T43" fmla="*/ 161 h 287"/>
                <a:gd name="T44" fmla="*/ 133 w 201"/>
                <a:gd name="T45" fmla="*/ 145 h 287"/>
                <a:gd name="T46" fmla="*/ 148 w 201"/>
                <a:gd name="T47" fmla="*/ 174 h 287"/>
                <a:gd name="T48" fmla="*/ 141 w 201"/>
                <a:gd name="T49" fmla="*/ 176 h 287"/>
                <a:gd name="T50" fmla="*/ 100 w 201"/>
                <a:gd name="T51" fmla="*/ 200 h 287"/>
                <a:gd name="T52" fmla="*/ 54 w 201"/>
                <a:gd name="T53" fmla="*/ 174 h 287"/>
                <a:gd name="T54" fmla="*/ 52 w 201"/>
                <a:gd name="T55" fmla="*/ 173 h 287"/>
                <a:gd name="T56" fmla="*/ 65 w 201"/>
                <a:gd name="T57" fmla="*/ 145 h 287"/>
                <a:gd name="T58" fmla="*/ 99 w 201"/>
                <a:gd name="T59" fmla="*/ 260 h 287"/>
                <a:gd name="T60" fmla="*/ 30 w 201"/>
                <a:gd name="T61" fmla="*/ 219 h 287"/>
                <a:gd name="T62" fmla="*/ 41 w 201"/>
                <a:gd name="T63" fmla="*/ 196 h 287"/>
                <a:gd name="T64" fmla="*/ 42 w 201"/>
                <a:gd name="T65" fmla="*/ 196 h 287"/>
                <a:gd name="T66" fmla="*/ 94 w 201"/>
                <a:gd name="T67" fmla="*/ 225 h 287"/>
                <a:gd name="T68" fmla="*/ 100 w 201"/>
                <a:gd name="T69" fmla="*/ 227 h 287"/>
                <a:gd name="T70" fmla="*/ 107 w 201"/>
                <a:gd name="T71" fmla="*/ 225 h 287"/>
                <a:gd name="T72" fmla="*/ 154 w 201"/>
                <a:gd name="T73" fmla="*/ 197 h 287"/>
                <a:gd name="T74" fmla="*/ 158 w 201"/>
                <a:gd name="T75" fmla="*/ 193 h 287"/>
                <a:gd name="T76" fmla="*/ 170 w 201"/>
                <a:gd name="T77" fmla="*/ 219 h 287"/>
                <a:gd name="T78" fmla="*/ 99 w 201"/>
                <a:gd name="T79" fmla="*/ 26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1" h="287">
                  <a:moveTo>
                    <a:pt x="111" y="46"/>
                  </a:moveTo>
                  <a:cubicBezTo>
                    <a:pt x="119" y="42"/>
                    <a:pt x="124" y="34"/>
                    <a:pt x="124" y="25"/>
                  </a:cubicBezTo>
                  <a:cubicBezTo>
                    <a:pt x="124" y="11"/>
                    <a:pt x="112" y="0"/>
                    <a:pt x="99" y="0"/>
                  </a:cubicBezTo>
                  <a:cubicBezTo>
                    <a:pt x="85" y="0"/>
                    <a:pt x="74" y="11"/>
                    <a:pt x="74" y="25"/>
                  </a:cubicBezTo>
                  <a:cubicBezTo>
                    <a:pt x="74" y="34"/>
                    <a:pt x="79" y="42"/>
                    <a:pt x="86" y="46"/>
                  </a:cubicBezTo>
                  <a:cubicBezTo>
                    <a:pt x="3" y="218"/>
                    <a:pt x="3" y="218"/>
                    <a:pt x="3" y="218"/>
                  </a:cubicBezTo>
                  <a:cubicBezTo>
                    <a:pt x="0" y="224"/>
                    <a:pt x="2" y="231"/>
                    <a:pt x="7" y="234"/>
                  </a:cubicBezTo>
                  <a:cubicBezTo>
                    <a:pt x="92" y="285"/>
                    <a:pt x="92" y="285"/>
                    <a:pt x="92" y="285"/>
                  </a:cubicBezTo>
                  <a:cubicBezTo>
                    <a:pt x="94" y="286"/>
                    <a:pt x="96" y="287"/>
                    <a:pt x="99" y="287"/>
                  </a:cubicBezTo>
                  <a:cubicBezTo>
                    <a:pt x="101" y="287"/>
                    <a:pt x="103" y="286"/>
                    <a:pt x="105" y="285"/>
                  </a:cubicBezTo>
                  <a:cubicBezTo>
                    <a:pt x="193" y="234"/>
                    <a:pt x="193" y="234"/>
                    <a:pt x="193" y="234"/>
                  </a:cubicBezTo>
                  <a:cubicBezTo>
                    <a:pt x="199" y="231"/>
                    <a:pt x="201" y="224"/>
                    <a:pt x="198" y="218"/>
                  </a:cubicBezTo>
                  <a:lnTo>
                    <a:pt x="111" y="46"/>
                  </a:lnTo>
                  <a:close/>
                  <a:moveTo>
                    <a:pt x="99" y="77"/>
                  </a:moveTo>
                  <a:cubicBezTo>
                    <a:pt x="122" y="123"/>
                    <a:pt x="122" y="123"/>
                    <a:pt x="122" y="123"/>
                  </a:cubicBezTo>
                  <a:cubicBezTo>
                    <a:pt x="99" y="136"/>
                    <a:pt x="99" y="136"/>
                    <a:pt x="99" y="136"/>
                  </a:cubicBezTo>
                  <a:cubicBezTo>
                    <a:pt x="76" y="123"/>
                    <a:pt x="76" y="123"/>
                    <a:pt x="76" y="123"/>
                  </a:cubicBezTo>
                  <a:lnTo>
                    <a:pt x="99" y="77"/>
                  </a:lnTo>
                  <a:close/>
                  <a:moveTo>
                    <a:pt x="65" y="145"/>
                  </a:moveTo>
                  <a:cubicBezTo>
                    <a:pt x="93" y="161"/>
                    <a:pt x="93" y="161"/>
                    <a:pt x="93" y="161"/>
                  </a:cubicBezTo>
                  <a:cubicBezTo>
                    <a:pt x="95" y="162"/>
                    <a:pt x="97" y="163"/>
                    <a:pt x="99" y="163"/>
                  </a:cubicBezTo>
                  <a:cubicBezTo>
                    <a:pt x="102" y="163"/>
                    <a:pt x="104" y="162"/>
                    <a:pt x="106" y="161"/>
                  </a:cubicBezTo>
                  <a:cubicBezTo>
                    <a:pt x="133" y="145"/>
                    <a:pt x="133" y="145"/>
                    <a:pt x="133" y="145"/>
                  </a:cubicBezTo>
                  <a:cubicBezTo>
                    <a:pt x="148" y="174"/>
                    <a:pt x="148" y="174"/>
                    <a:pt x="148" y="174"/>
                  </a:cubicBezTo>
                  <a:cubicBezTo>
                    <a:pt x="146" y="174"/>
                    <a:pt x="143" y="174"/>
                    <a:pt x="141" y="176"/>
                  </a:cubicBezTo>
                  <a:cubicBezTo>
                    <a:pt x="100" y="200"/>
                    <a:pt x="100" y="200"/>
                    <a:pt x="100" y="200"/>
                  </a:cubicBezTo>
                  <a:cubicBezTo>
                    <a:pt x="54" y="174"/>
                    <a:pt x="54" y="174"/>
                    <a:pt x="54" y="174"/>
                  </a:cubicBezTo>
                  <a:cubicBezTo>
                    <a:pt x="53" y="174"/>
                    <a:pt x="53" y="173"/>
                    <a:pt x="52" y="173"/>
                  </a:cubicBezTo>
                  <a:lnTo>
                    <a:pt x="65" y="145"/>
                  </a:lnTo>
                  <a:close/>
                  <a:moveTo>
                    <a:pt x="99" y="260"/>
                  </a:moveTo>
                  <a:cubicBezTo>
                    <a:pt x="30" y="219"/>
                    <a:pt x="30" y="219"/>
                    <a:pt x="30" y="219"/>
                  </a:cubicBezTo>
                  <a:cubicBezTo>
                    <a:pt x="41" y="196"/>
                    <a:pt x="41" y="196"/>
                    <a:pt x="41" y="196"/>
                  </a:cubicBezTo>
                  <a:cubicBezTo>
                    <a:pt x="42" y="196"/>
                    <a:pt x="42" y="196"/>
                    <a:pt x="42" y="196"/>
                  </a:cubicBezTo>
                  <a:cubicBezTo>
                    <a:pt x="94" y="225"/>
                    <a:pt x="94" y="225"/>
                    <a:pt x="94" y="225"/>
                  </a:cubicBezTo>
                  <a:cubicBezTo>
                    <a:pt x="96" y="226"/>
                    <a:pt x="98" y="227"/>
                    <a:pt x="100" y="227"/>
                  </a:cubicBezTo>
                  <a:cubicBezTo>
                    <a:pt x="103" y="227"/>
                    <a:pt x="105" y="226"/>
                    <a:pt x="107" y="225"/>
                  </a:cubicBezTo>
                  <a:cubicBezTo>
                    <a:pt x="154" y="197"/>
                    <a:pt x="154" y="197"/>
                    <a:pt x="154" y="197"/>
                  </a:cubicBezTo>
                  <a:cubicBezTo>
                    <a:pt x="155" y="196"/>
                    <a:pt x="157" y="195"/>
                    <a:pt x="158" y="193"/>
                  </a:cubicBezTo>
                  <a:cubicBezTo>
                    <a:pt x="170" y="219"/>
                    <a:pt x="170" y="219"/>
                    <a:pt x="170" y="219"/>
                  </a:cubicBezTo>
                  <a:lnTo>
                    <a:pt x="99" y="2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</p:grpSp>
      <p:grpSp>
        <p:nvGrpSpPr>
          <p:cNvPr id="1180" name="Group 1179"/>
          <p:cNvGrpSpPr/>
          <p:nvPr/>
        </p:nvGrpSpPr>
        <p:grpSpPr>
          <a:xfrm>
            <a:off x="5388388" y="3784877"/>
            <a:ext cx="341221" cy="378180"/>
            <a:chOff x="10728325" y="7607301"/>
            <a:chExt cx="820737" cy="909637"/>
          </a:xfrm>
        </p:grpSpPr>
        <p:sp>
          <p:nvSpPr>
            <p:cNvPr id="1129" name="Freeform 198"/>
            <p:cNvSpPr>
              <a:spLocks/>
            </p:cNvSpPr>
            <p:nvPr/>
          </p:nvSpPr>
          <p:spPr bwMode="auto">
            <a:xfrm>
              <a:off x="10915650" y="7807326"/>
              <a:ext cx="449262" cy="325438"/>
            </a:xfrm>
            <a:custGeom>
              <a:avLst/>
              <a:gdLst>
                <a:gd name="T0" fmla="*/ 146 w 146"/>
                <a:gd name="T1" fmla="*/ 73 h 106"/>
                <a:gd name="T2" fmla="*/ 73 w 146"/>
                <a:gd name="T3" fmla="*/ 0 h 106"/>
                <a:gd name="T4" fmla="*/ 0 w 146"/>
                <a:gd name="T5" fmla="*/ 73 h 106"/>
                <a:gd name="T6" fmla="*/ 8 w 146"/>
                <a:gd name="T7" fmla="*/ 106 h 106"/>
                <a:gd name="T8" fmla="*/ 5 w 146"/>
                <a:gd name="T9" fmla="*/ 87 h 106"/>
                <a:gd name="T10" fmla="*/ 73 w 146"/>
                <a:gd name="T11" fmla="*/ 19 h 106"/>
                <a:gd name="T12" fmla="*/ 140 w 146"/>
                <a:gd name="T13" fmla="*/ 87 h 106"/>
                <a:gd name="T14" fmla="*/ 137 w 146"/>
                <a:gd name="T15" fmla="*/ 106 h 106"/>
                <a:gd name="T16" fmla="*/ 146 w 146"/>
                <a:gd name="T17" fmla="*/ 7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6" h="106">
                  <a:moveTo>
                    <a:pt x="146" y="73"/>
                  </a:moveTo>
                  <a:cubicBezTo>
                    <a:pt x="146" y="32"/>
                    <a:pt x="113" y="0"/>
                    <a:pt x="73" y="0"/>
                  </a:cubicBezTo>
                  <a:cubicBezTo>
                    <a:pt x="32" y="0"/>
                    <a:pt x="0" y="32"/>
                    <a:pt x="0" y="73"/>
                  </a:cubicBezTo>
                  <a:cubicBezTo>
                    <a:pt x="0" y="85"/>
                    <a:pt x="3" y="96"/>
                    <a:pt x="8" y="106"/>
                  </a:cubicBezTo>
                  <a:cubicBezTo>
                    <a:pt x="6" y="100"/>
                    <a:pt x="5" y="93"/>
                    <a:pt x="5" y="87"/>
                  </a:cubicBezTo>
                  <a:cubicBezTo>
                    <a:pt x="5" y="49"/>
                    <a:pt x="35" y="19"/>
                    <a:pt x="73" y="19"/>
                  </a:cubicBezTo>
                  <a:cubicBezTo>
                    <a:pt x="110" y="19"/>
                    <a:pt x="140" y="49"/>
                    <a:pt x="140" y="87"/>
                  </a:cubicBezTo>
                  <a:cubicBezTo>
                    <a:pt x="140" y="93"/>
                    <a:pt x="139" y="100"/>
                    <a:pt x="137" y="106"/>
                  </a:cubicBezTo>
                  <a:cubicBezTo>
                    <a:pt x="142" y="96"/>
                    <a:pt x="146" y="85"/>
                    <a:pt x="146" y="7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130" name="Freeform 199"/>
            <p:cNvSpPr>
              <a:spLocks noEditPoints="1"/>
            </p:cNvSpPr>
            <p:nvPr/>
          </p:nvSpPr>
          <p:spPr bwMode="auto">
            <a:xfrm>
              <a:off x="10980738" y="8132763"/>
              <a:ext cx="315912" cy="384175"/>
            </a:xfrm>
            <a:custGeom>
              <a:avLst/>
              <a:gdLst>
                <a:gd name="T0" fmla="*/ 0 w 199"/>
                <a:gd name="T1" fmla="*/ 242 h 242"/>
                <a:gd name="T2" fmla="*/ 29 w 199"/>
                <a:gd name="T3" fmla="*/ 242 h 242"/>
                <a:gd name="T4" fmla="*/ 37 w 199"/>
                <a:gd name="T5" fmla="*/ 202 h 242"/>
                <a:gd name="T6" fmla="*/ 164 w 199"/>
                <a:gd name="T7" fmla="*/ 202 h 242"/>
                <a:gd name="T8" fmla="*/ 172 w 199"/>
                <a:gd name="T9" fmla="*/ 242 h 242"/>
                <a:gd name="T10" fmla="*/ 199 w 199"/>
                <a:gd name="T11" fmla="*/ 242 h 242"/>
                <a:gd name="T12" fmla="*/ 149 w 199"/>
                <a:gd name="T13" fmla="*/ 0 h 242"/>
                <a:gd name="T14" fmla="*/ 50 w 199"/>
                <a:gd name="T15" fmla="*/ 0 h 242"/>
                <a:gd name="T16" fmla="*/ 0 w 199"/>
                <a:gd name="T17" fmla="*/ 242 h 242"/>
                <a:gd name="T18" fmla="*/ 73 w 199"/>
                <a:gd name="T19" fmla="*/ 28 h 242"/>
                <a:gd name="T20" fmla="*/ 127 w 199"/>
                <a:gd name="T21" fmla="*/ 28 h 242"/>
                <a:gd name="T22" fmla="*/ 139 w 199"/>
                <a:gd name="T23" fmla="*/ 82 h 242"/>
                <a:gd name="T24" fmla="*/ 62 w 199"/>
                <a:gd name="T25" fmla="*/ 82 h 242"/>
                <a:gd name="T26" fmla="*/ 73 w 199"/>
                <a:gd name="T27" fmla="*/ 28 h 242"/>
                <a:gd name="T28" fmla="*/ 145 w 199"/>
                <a:gd name="T29" fmla="*/ 109 h 242"/>
                <a:gd name="T30" fmla="*/ 158 w 199"/>
                <a:gd name="T31" fmla="*/ 175 h 242"/>
                <a:gd name="T32" fmla="*/ 42 w 199"/>
                <a:gd name="T33" fmla="*/ 175 h 242"/>
                <a:gd name="T34" fmla="*/ 56 w 199"/>
                <a:gd name="T35" fmla="*/ 109 h 242"/>
                <a:gd name="T36" fmla="*/ 145 w 199"/>
                <a:gd name="T37" fmla="*/ 109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9" h="242">
                  <a:moveTo>
                    <a:pt x="0" y="242"/>
                  </a:moveTo>
                  <a:lnTo>
                    <a:pt x="29" y="242"/>
                  </a:lnTo>
                  <a:lnTo>
                    <a:pt x="37" y="202"/>
                  </a:lnTo>
                  <a:lnTo>
                    <a:pt x="164" y="202"/>
                  </a:lnTo>
                  <a:lnTo>
                    <a:pt x="172" y="242"/>
                  </a:lnTo>
                  <a:lnTo>
                    <a:pt x="199" y="242"/>
                  </a:lnTo>
                  <a:lnTo>
                    <a:pt x="149" y="0"/>
                  </a:lnTo>
                  <a:lnTo>
                    <a:pt x="50" y="0"/>
                  </a:lnTo>
                  <a:lnTo>
                    <a:pt x="0" y="242"/>
                  </a:lnTo>
                  <a:close/>
                  <a:moveTo>
                    <a:pt x="73" y="28"/>
                  </a:moveTo>
                  <a:lnTo>
                    <a:pt x="127" y="28"/>
                  </a:lnTo>
                  <a:lnTo>
                    <a:pt x="139" y="82"/>
                  </a:lnTo>
                  <a:lnTo>
                    <a:pt x="62" y="82"/>
                  </a:lnTo>
                  <a:lnTo>
                    <a:pt x="73" y="28"/>
                  </a:lnTo>
                  <a:close/>
                  <a:moveTo>
                    <a:pt x="145" y="109"/>
                  </a:moveTo>
                  <a:lnTo>
                    <a:pt x="158" y="175"/>
                  </a:lnTo>
                  <a:lnTo>
                    <a:pt x="42" y="175"/>
                  </a:lnTo>
                  <a:lnTo>
                    <a:pt x="56" y="109"/>
                  </a:lnTo>
                  <a:lnTo>
                    <a:pt x="145" y="10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131" name="Oval 200"/>
            <p:cNvSpPr>
              <a:spLocks noChangeArrowheads="1"/>
            </p:cNvSpPr>
            <p:nvPr/>
          </p:nvSpPr>
          <p:spPr bwMode="auto">
            <a:xfrm>
              <a:off x="11072813" y="7961313"/>
              <a:ext cx="134937" cy="1381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132" name="Freeform 201"/>
            <p:cNvSpPr>
              <a:spLocks/>
            </p:cNvSpPr>
            <p:nvPr/>
          </p:nvSpPr>
          <p:spPr bwMode="auto">
            <a:xfrm>
              <a:off x="10728325" y="7607301"/>
              <a:ext cx="820737" cy="642938"/>
            </a:xfrm>
            <a:custGeom>
              <a:avLst/>
              <a:gdLst>
                <a:gd name="T0" fmla="*/ 267 w 267"/>
                <a:gd name="T1" fmla="*/ 134 h 209"/>
                <a:gd name="T2" fmla="*/ 134 w 267"/>
                <a:gd name="T3" fmla="*/ 0 h 209"/>
                <a:gd name="T4" fmla="*/ 0 w 267"/>
                <a:gd name="T5" fmla="*/ 134 h 209"/>
                <a:gd name="T6" fmla="*/ 24 w 267"/>
                <a:gd name="T7" fmla="*/ 209 h 209"/>
                <a:gd name="T8" fmla="*/ 10 w 267"/>
                <a:gd name="T9" fmla="*/ 152 h 209"/>
                <a:gd name="T10" fmla="*/ 134 w 267"/>
                <a:gd name="T11" fmla="*/ 28 h 209"/>
                <a:gd name="T12" fmla="*/ 258 w 267"/>
                <a:gd name="T13" fmla="*/ 152 h 209"/>
                <a:gd name="T14" fmla="*/ 244 w 267"/>
                <a:gd name="T15" fmla="*/ 209 h 209"/>
                <a:gd name="T16" fmla="*/ 267 w 267"/>
                <a:gd name="T17" fmla="*/ 134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7" h="209">
                  <a:moveTo>
                    <a:pt x="267" y="134"/>
                  </a:moveTo>
                  <a:cubicBezTo>
                    <a:pt x="267" y="60"/>
                    <a:pt x="207" y="0"/>
                    <a:pt x="134" y="0"/>
                  </a:cubicBezTo>
                  <a:cubicBezTo>
                    <a:pt x="60" y="0"/>
                    <a:pt x="0" y="60"/>
                    <a:pt x="0" y="134"/>
                  </a:cubicBezTo>
                  <a:cubicBezTo>
                    <a:pt x="0" y="162"/>
                    <a:pt x="9" y="188"/>
                    <a:pt x="24" y="209"/>
                  </a:cubicBezTo>
                  <a:cubicBezTo>
                    <a:pt x="15" y="192"/>
                    <a:pt x="10" y="172"/>
                    <a:pt x="10" y="152"/>
                  </a:cubicBezTo>
                  <a:cubicBezTo>
                    <a:pt x="10" y="83"/>
                    <a:pt x="65" y="28"/>
                    <a:pt x="134" y="28"/>
                  </a:cubicBezTo>
                  <a:cubicBezTo>
                    <a:pt x="202" y="28"/>
                    <a:pt x="258" y="83"/>
                    <a:pt x="258" y="152"/>
                  </a:cubicBezTo>
                  <a:cubicBezTo>
                    <a:pt x="258" y="172"/>
                    <a:pt x="253" y="192"/>
                    <a:pt x="244" y="209"/>
                  </a:cubicBezTo>
                  <a:cubicBezTo>
                    <a:pt x="258" y="188"/>
                    <a:pt x="267" y="162"/>
                    <a:pt x="267" y="1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</p:grpSp>
      <p:grpSp>
        <p:nvGrpSpPr>
          <p:cNvPr id="1181" name="Group 1180"/>
          <p:cNvGrpSpPr/>
          <p:nvPr/>
        </p:nvGrpSpPr>
        <p:grpSpPr>
          <a:xfrm>
            <a:off x="3133772" y="3794207"/>
            <a:ext cx="326700" cy="361680"/>
            <a:chOff x="5761038" y="7629526"/>
            <a:chExt cx="785812" cy="869950"/>
          </a:xfrm>
        </p:grpSpPr>
        <p:sp>
          <p:nvSpPr>
            <p:cNvPr id="1133" name="Freeform 202"/>
            <p:cNvSpPr>
              <a:spLocks noEditPoints="1"/>
            </p:cNvSpPr>
            <p:nvPr/>
          </p:nvSpPr>
          <p:spPr bwMode="auto">
            <a:xfrm>
              <a:off x="5889625" y="7761288"/>
              <a:ext cx="531812" cy="738188"/>
            </a:xfrm>
            <a:custGeom>
              <a:avLst/>
              <a:gdLst>
                <a:gd name="T0" fmla="*/ 65 w 173"/>
                <a:gd name="T1" fmla="*/ 231 h 240"/>
                <a:gd name="T2" fmla="*/ 72 w 173"/>
                <a:gd name="T3" fmla="*/ 238 h 240"/>
                <a:gd name="T4" fmla="*/ 78 w 173"/>
                <a:gd name="T5" fmla="*/ 240 h 240"/>
                <a:gd name="T6" fmla="*/ 95 w 173"/>
                <a:gd name="T7" fmla="*/ 240 h 240"/>
                <a:gd name="T8" fmla="*/ 101 w 173"/>
                <a:gd name="T9" fmla="*/ 238 h 240"/>
                <a:gd name="T10" fmla="*/ 108 w 173"/>
                <a:gd name="T11" fmla="*/ 231 h 240"/>
                <a:gd name="T12" fmla="*/ 126 w 173"/>
                <a:gd name="T13" fmla="*/ 212 h 240"/>
                <a:gd name="T14" fmla="*/ 127 w 173"/>
                <a:gd name="T15" fmla="*/ 190 h 240"/>
                <a:gd name="T16" fmla="*/ 143 w 173"/>
                <a:gd name="T17" fmla="*/ 162 h 240"/>
                <a:gd name="T18" fmla="*/ 152 w 173"/>
                <a:gd name="T19" fmla="*/ 144 h 240"/>
                <a:gd name="T20" fmla="*/ 173 w 173"/>
                <a:gd name="T21" fmla="*/ 83 h 240"/>
                <a:gd name="T22" fmla="*/ 86 w 173"/>
                <a:gd name="T23" fmla="*/ 0 h 240"/>
                <a:gd name="T24" fmla="*/ 0 w 173"/>
                <a:gd name="T25" fmla="*/ 83 h 240"/>
                <a:gd name="T26" fmla="*/ 21 w 173"/>
                <a:gd name="T27" fmla="*/ 144 h 240"/>
                <a:gd name="T28" fmla="*/ 30 w 173"/>
                <a:gd name="T29" fmla="*/ 162 h 240"/>
                <a:gd name="T30" fmla="*/ 46 w 173"/>
                <a:gd name="T31" fmla="*/ 190 h 240"/>
                <a:gd name="T32" fmla="*/ 47 w 173"/>
                <a:gd name="T33" fmla="*/ 212 h 240"/>
                <a:gd name="T34" fmla="*/ 47 w 173"/>
                <a:gd name="T35" fmla="*/ 212 h 240"/>
                <a:gd name="T36" fmla="*/ 65 w 173"/>
                <a:gd name="T37" fmla="*/ 231 h 240"/>
                <a:gd name="T38" fmla="*/ 39 w 173"/>
                <a:gd name="T39" fmla="*/ 132 h 240"/>
                <a:gd name="T40" fmla="*/ 22 w 173"/>
                <a:gd name="T41" fmla="*/ 83 h 240"/>
                <a:gd name="T42" fmla="*/ 86 w 173"/>
                <a:gd name="T43" fmla="*/ 22 h 240"/>
                <a:gd name="T44" fmla="*/ 151 w 173"/>
                <a:gd name="T45" fmla="*/ 83 h 240"/>
                <a:gd name="T46" fmla="*/ 134 w 173"/>
                <a:gd name="T47" fmla="*/ 132 h 240"/>
                <a:gd name="T48" fmla="*/ 121 w 173"/>
                <a:gd name="T49" fmla="*/ 162 h 240"/>
                <a:gd name="T50" fmla="*/ 113 w 173"/>
                <a:gd name="T51" fmla="*/ 173 h 240"/>
                <a:gd name="T52" fmla="*/ 60 w 173"/>
                <a:gd name="T53" fmla="*/ 173 h 240"/>
                <a:gd name="T54" fmla="*/ 52 w 173"/>
                <a:gd name="T55" fmla="*/ 162 h 240"/>
                <a:gd name="T56" fmla="*/ 39 w 173"/>
                <a:gd name="T57" fmla="*/ 13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73" h="240">
                  <a:moveTo>
                    <a:pt x="65" y="231"/>
                  </a:moveTo>
                  <a:cubicBezTo>
                    <a:pt x="67" y="234"/>
                    <a:pt x="69" y="236"/>
                    <a:pt x="72" y="238"/>
                  </a:cubicBezTo>
                  <a:cubicBezTo>
                    <a:pt x="74" y="239"/>
                    <a:pt x="76" y="240"/>
                    <a:pt x="78" y="240"/>
                  </a:cubicBezTo>
                  <a:cubicBezTo>
                    <a:pt x="95" y="240"/>
                    <a:pt x="95" y="240"/>
                    <a:pt x="95" y="240"/>
                  </a:cubicBezTo>
                  <a:cubicBezTo>
                    <a:pt x="97" y="240"/>
                    <a:pt x="99" y="239"/>
                    <a:pt x="101" y="238"/>
                  </a:cubicBezTo>
                  <a:cubicBezTo>
                    <a:pt x="104" y="236"/>
                    <a:pt x="106" y="234"/>
                    <a:pt x="108" y="231"/>
                  </a:cubicBezTo>
                  <a:cubicBezTo>
                    <a:pt x="123" y="226"/>
                    <a:pt x="126" y="217"/>
                    <a:pt x="126" y="212"/>
                  </a:cubicBezTo>
                  <a:cubicBezTo>
                    <a:pt x="126" y="212"/>
                    <a:pt x="127" y="197"/>
                    <a:pt x="127" y="190"/>
                  </a:cubicBezTo>
                  <a:cubicBezTo>
                    <a:pt x="137" y="183"/>
                    <a:pt x="143" y="172"/>
                    <a:pt x="143" y="162"/>
                  </a:cubicBezTo>
                  <a:cubicBezTo>
                    <a:pt x="143" y="157"/>
                    <a:pt x="146" y="152"/>
                    <a:pt x="152" y="144"/>
                  </a:cubicBezTo>
                  <a:cubicBezTo>
                    <a:pt x="160" y="131"/>
                    <a:pt x="173" y="113"/>
                    <a:pt x="173" y="83"/>
                  </a:cubicBezTo>
                  <a:cubicBezTo>
                    <a:pt x="173" y="38"/>
                    <a:pt x="134" y="0"/>
                    <a:pt x="86" y="0"/>
                  </a:cubicBezTo>
                  <a:cubicBezTo>
                    <a:pt x="39" y="0"/>
                    <a:pt x="0" y="38"/>
                    <a:pt x="0" y="83"/>
                  </a:cubicBezTo>
                  <a:cubicBezTo>
                    <a:pt x="0" y="113"/>
                    <a:pt x="12" y="131"/>
                    <a:pt x="21" y="144"/>
                  </a:cubicBezTo>
                  <a:cubicBezTo>
                    <a:pt x="27" y="152"/>
                    <a:pt x="30" y="157"/>
                    <a:pt x="30" y="162"/>
                  </a:cubicBezTo>
                  <a:cubicBezTo>
                    <a:pt x="30" y="172"/>
                    <a:pt x="36" y="183"/>
                    <a:pt x="46" y="190"/>
                  </a:cubicBezTo>
                  <a:cubicBezTo>
                    <a:pt x="46" y="197"/>
                    <a:pt x="47" y="212"/>
                    <a:pt x="47" y="212"/>
                  </a:cubicBezTo>
                  <a:cubicBezTo>
                    <a:pt x="47" y="212"/>
                    <a:pt x="47" y="212"/>
                    <a:pt x="47" y="212"/>
                  </a:cubicBezTo>
                  <a:cubicBezTo>
                    <a:pt x="47" y="217"/>
                    <a:pt x="50" y="226"/>
                    <a:pt x="65" y="231"/>
                  </a:cubicBezTo>
                  <a:close/>
                  <a:moveTo>
                    <a:pt x="39" y="132"/>
                  </a:moveTo>
                  <a:cubicBezTo>
                    <a:pt x="31" y="120"/>
                    <a:pt x="22" y="107"/>
                    <a:pt x="22" y="83"/>
                  </a:cubicBezTo>
                  <a:cubicBezTo>
                    <a:pt x="22" y="50"/>
                    <a:pt x="51" y="22"/>
                    <a:pt x="86" y="22"/>
                  </a:cubicBezTo>
                  <a:cubicBezTo>
                    <a:pt x="122" y="22"/>
                    <a:pt x="151" y="50"/>
                    <a:pt x="151" y="83"/>
                  </a:cubicBezTo>
                  <a:cubicBezTo>
                    <a:pt x="151" y="107"/>
                    <a:pt x="142" y="120"/>
                    <a:pt x="134" y="132"/>
                  </a:cubicBezTo>
                  <a:cubicBezTo>
                    <a:pt x="127" y="141"/>
                    <a:pt x="121" y="150"/>
                    <a:pt x="121" y="162"/>
                  </a:cubicBezTo>
                  <a:cubicBezTo>
                    <a:pt x="121" y="167"/>
                    <a:pt x="116" y="171"/>
                    <a:pt x="113" y="173"/>
                  </a:cubicBezTo>
                  <a:cubicBezTo>
                    <a:pt x="60" y="173"/>
                    <a:pt x="60" y="173"/>
                    <a:pt x="60" y="173"/>
                  </a:cubicBezTo>
                  <a:cubicBezTo>
                    <a:pt x="56" y="171"/>
                    <a:pt x="52" y="167"/>
                    <a:pt x="52" y="162"/>
                  </a:cubicBezTo>
                  <a:cubicBezTo>
                    <a:pt x="52" y="150"/>
                    <a:pt x="46" y="141"/>
                    <a:pt x="39" y="1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134" name="Freeform 203"/>
            <p:cNvSpPr>
              <a:spLocks/>
            </p:cNvSpPr>
            <p:nvPr/>
          </p:nvSpPr>
          <p:spPr bwMode="auto">
            <a:xfrm>
              <a:off x="6138863" y="7629526"/>
              <a:ext cx="33337" cy="82550"/>
            </a:xfrm>
            <a:custGeom>
              <a:avLst/>
              <a:gdLst>
                <a:gd name="T0" fmla="*/ 11 w 11"/>
                <a:gd name="T1" fmla="*/ 21 h 27"/>
                <a:gd name="T2" fmla="*/ 11 w 11"/>
                <a:gd name="T3" fmla="*/ 5 h 27"/>
                <a:gd name="T4" fmla="*/ 5 w 11"/>
                <a:gd name="T5" fmla="*/ 0 h 27"/>
                <a:gd name="T6" fmla="*/ 0 w 11"/>
                <a:gd name="T7" fmla="*/ 5 h 27"/>
                <a:gd name="T8" fmla="*/ 0 w 11"/>
                <a:gd name="T9" fmla="*/ 21 h 27"/>
                <a:gd name="T10" fmla="*/ 5 w 11"/>
                <a:gd name="T11" fmla="*/ 27 h 27"/>
                <a:gd name="T12" fmla="*/ 11 w 11"/>
                <a:gd name="T13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27">
                  <a:moveTo>
                    <a:pt x="11" y="21"/>
                  </a:moveTo>
                  <a:cubicBezTo>
                    <a:pt x="11" y="5"/>
                    <a:pt x="11" y="5"/>
                    <a:pt x="11" y="5"/>
                  </a:cubicBezTo>
                  <a:cubicBezTo>
                    <a:pt x="11" y="2"/>
                    <a:pt x="8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4"/>
                    <a:pt x="2" y="27"/>
                    <a:pt x="5" y="27"/>
                  </a:cubicBezTo>
                  <a:cubicBezTo>
                    <a:pt x="8" y="27"/>
                    <a:pt x="11" y="24"/>
                    <a:pt x="11" y="2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135" name="Freeform 204"/>
            <p:cNvSpPr>
              <a:spLocks/>
            </p:cNvSpPr>
            <p:nvPr/>
          </p:nvSpPr>
          <p:spPr bwMode="auto">
            <a:xfrm>
              <a:off x="5948363" y="7675563"/>
              <a:ext cx="60325" cy="79375"/>
            </a:xfrm>
            <a:custGeom>
              <a:avLst/>
              <a:gdLst>
                <a:gd name="T0" fmla="*/ 14 w 20"/>
                <a:gd name="T1" fmla="*/ 26 h 26"/>
                <a:gd name="T2" fmla="*/ 17 w 20"/>
                <a:gd name="T3" fmla="*/ 25 h 26"/>
                <a:gd name="T4" fmla="*/ 19 w 20"/>
                <a:gd name="T5" fmla="*/ 18 h 26"/>
                <a:gd name="T6" fmla="*/ 11 w 20"/>
                <a:gd name="T7" fmla="*/ 4 h 26"/>
                <a:gd name="T8" fmla="*/ 3 w 20"/>
                <a:gd name="T9" fmla="*/ 2 h 26"/>
                <a:gd name="T10" fmla="*/ 1 w 20"/>
                <a:gd name="T11" fmla="*/ 9 h 26"/>
                <a:gd name="T12" fmla="*/ 10 w 20"/>
                <a:gd name="T13" fmla="*/ 23 h 26"/>
                <a:gd name="T14" fmla="*/ 14 w 20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6">
                  <a:moveTo>
                    <a:pt x="14" y="26"/>
                  </a:moveTo>
                  <a:cubicBezTo>
                    <a:pt x="15" y="26"/>
                    <a:pt x="16" y="26"/>
                    <a:pt x="17" y="25"/>
                  </a:cubicBezTo>
                  <a:cubicBezTo>
                    <a:pt x="20" y="24"/>
                    <a:pt x="20" y="21"/>
                    <a:pt x="19" y="18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9" y="1"/>
                    <a:pt x="6" y="0"/>
                    <a:pt x="3" y="2"/>
                  </a:cubicBezTo>
                  <a:cubicBezTo>
                    <a:pt x="1" y="3"/>
                    <a:pt x="0" y="7"/>
                    <a:pt x="1" y="9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5"/>
                    <a:pt x="12" y="26"/>
                    <a:pt x="14" y="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grpSp>
          <p:nvGrpSpPr>
            <p:cNvPr id="1146" name="Group 1145"/>
            <p:cNvGrpSpPr/>
            <p:nvPr/>
          </p:nvGrpSpPr>
          <p:grpSpPr>
            <a:xfrm>
              <a:off x="5761038" y="7675563"/>
              <a:ext cx="785812" cy="584200"/>
              <a:chOff x="5761038" y="7675563"/>
              <a:chExt cx="785812" cy="584200"/>
            </a:xfrm>
          </p:grpSpPr>
          <p:sp>
            <p:nvSpPr>
              <p:cNvPr id="9" name="Freeform 206"/>
              <p:cNvSpPr>
                <a:spLocks/>
              </p:cNvSpPr>
              <p:nvPr/>
            </p:nvSpPr>
            <p:spPr bwMode="auto">
              <a:xfrm>
                <a:off x="5810250" y="7813676"/>
                <a:ext cx="82550" cy="61913"/>
              </a:xfrm>
              <a:custGeom>
                <a:avLst/>
                <a:gdLst>
                  <a:gd name="T0" fmla="*/ 23 w 27"/>
                  <a:gd name="T1" fmla="*/ 10 h 20"/>
                  <a:gd name="T2" fmla="*/ 9 w 27"/>
                  <a:gd name="T3" fmla="*/ 2 h 20"/>
                  <a:gd name="T4" fmla="*/ 1 w 27"/>
                  <a:gd name="T5" fmla="*/ 4 h 20"/>
                  <a:gd name="T6" fmla="*/ 3 w 27"/>
                  <a:gd name="T7" fmla="*/ 11 h 20"/>
                  <a:gd name="T8" fmla="*/ 18 w 27"/>
                  <a:gd name="T9" fmla="*/ 19 h 20"/>
                  <a:gd name="T10" fmla="*/ 20 w 27"/>
                  <a:gd name="T11" fmla="*/ 20 h 20"/>
                  <a:gd name="T12" fmla="*/ 25 w 27"/>
                  <a:gd name="T13" fmla="*/ 17 h 20"/>
                  <a:gd name="T14" fmla="*/ 23 w 27"/>
                  <a:gd name="T15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" h="20">
                    <a:moveTo>
                      <a:pt x="23" y="10"/>
                    </a:moveTo>
                    <a:cubicBezTo>
                      <a:pt x="9" y="2"/>
                      <a:pt x="9" y="2"/>
                      <a:pt x="9" y="2"/>
                    </a:cubicBezTo>
                    <a:cubicBezTo>
                      <a:pt x="6" y="0"/>
                      <a:pt x="3" y="1"/>
                      <a:pt x="1" y="4"/>
                    </a:cubicBezTo>
                    <a:cubicBezTo>
                      <a:pt x="0" y="6"/>
                      <a:pt x="1" y="10"/>
                      <a:pt x="3" y="11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20"/>
                      <a:pt x="19" y="20"/>
                      <a:pt x="20" y="20"/>
                    </a:cubicBezTo>
                    <a:cubicBezTo>
                      <a:pt x="22" y="20"/>
                      <a:pt x="24" y="19"/>
                      <a:pt x="25" y="17"/>
                    </a:cubicBezTo>
                    <a:cubicBezTo>
                      <a:pt x="27" y="15"/>
                      <a:pt x="26" y="11"/>
                      <a:pt x="23" y="1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algn="r"/>
                <a:endParaRPr lang="en-US" sz="900"/>
              </a:p>
            </p:txBody>
          </p:sp>
          <p:sp>
            <p:nvSpPr>
              <p:cNvPr id="10" name="Freeform 207"/>
              <p:cNvSpPr>
                <a:spLocks/>
              </p:cNvSpPr>
              <p:nvPr/>
            </p:nvSpPr>
            <p:spPr bwMode="auto">
              <a:xfrm>
                <a:off x="5761038" y="8004176"/>
                <a:ext cx="85725" cy="33338"/>
              </a:xfrm>
              <a:custGeom>
                <a:avLst/>
                <a:gdLst>
                  <a:gd name="T0" fmla="*/ 28 w 28"/>
                  <a:gd name="T1" fmla="*/ 6 h 11"/>
                  <a:gd name="T2" fmla="*/ 22 w 28"/>
                  <a:gd name="T3" fmla="*/ 0 h 11"/>
                  <a:gd name="T4" fmla="*/ 6 w 28"/>
                  <a:gd name="T5" fmla="*/ 0 h 11"/>
                  <a:gd name="T6" fmla="*/ 0 w 28"/>
                  <a:gd name="T7" fmla="*/ 6 h 11"/>
                  <a:gd name="T8" fmla="*/ 6 w 28"/>
                  <a:gd name="T9" fmla="*/ 11 h 11"/>
                  <a:gd name="T10" fmla="*/ 22 w 28"/>
                  <a:gd name="T11" fmla="*/ 11 h 11"/>
                  <a:gd name="T12" fmla="*/ 28 w 28"/>
                  <a:gd name="T13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1">
                    <a:moveTo>
                      <a:pt x="28" y="6"/>
                    </a:moveTo>
                    <a:cubicBezTo>
                      <a:pt x="28" y="3"/>
                      <a:pt x="25" y="0"/>
                      <a:pt x="2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9"/>
                      <a:pt x="3" y="11"/>
                      <a:pt x="6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5" y="11"/>
                      <a:pt x="28" y="9"/>
                      <a:pt x="28" y="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algn="r"/>
                <a:endParaRPr lang="en-US" sz="900"/>
              </a:p>
            </p:txBody>
          </p:sp>
          <p:sp>
            <p:nvSpPr>
              <p:cNvPr id="11" name="Freeform 208"/>
              <p:cNvSpPr>
                <a:spLocks/>
              </p:cNvSpPr>
              <p:nvPr/>
            </p:nvSpPr>
            <p:spPr bwMode="auto">
              <a:xfrm>
                <a:off x="5810250" y="8167688"/>
                <a:ext cx="82550" cy="58738"/>
              </a:xfrm>
              <a:custGeom>
                <a:avLst/>
                <a:gdLst>
                  <a:gd name="T0" fmla="*/ 6 w 27"/>
                  <a:gd name="T1" fmla="*/ 19 h 19"/>
                  <a:gd name="T2" fmla="*/ 9 w 27"/>
                  <a:gd name="T3" fmla="*/ 19 h 19"/>
                  <a:gd name="T4" fmla="*/ 23 w 27"/>
                  <a:gd name="T5" fmla="*/ 11 h 19"/>
                  <a:gd name="T6" fmla="*/ 25 w 27"/>
                  <a:gd name="T7" fmla="*/ 3 h 19"/>
                  <a:gd name="T8" fmla="*/ 18 w 27"/>
                  <a:gd name="T9" fmla="*/ 1 h 19"/>
                  <a:gd name="T10" fmla="*/ 3 w 27"/>
                  <a:gd name="T11" fmla="*/ 9 h 19"/>
                  <a:gd name="T12" fmla="*/ 1 w 27"/>
                  <a:gd name="T13" fmla="*/ 17 h 19"/>
                  <a:gd name="T14" fmla="*/ 6 w 27"/>
                  <a:gd name="T15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" h="19">
                    <a:moveTo>
                      <a:pt x="6" y="19"/>
                    </a:moveTo>
                    <a:cubicBezTo>
                      <a:pt x="7" y="19"/>
                      <a:pt x="8" y="19"/>
                      <a:pt x="9" y="19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6" y="9"/>
                      <a:pt x="27" y="6"/>
                      <a:pt x="25" y="3"/>
                    </a:cubicBezTo>
                    <a:cubicBezTo>
                      <a:pt x="24" y="0"/>
                      <a:pt x="20" y="0"/>
                      <a:pt x="18" y="1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1" y="11"/>
                      <a:pt x="0" y="14"/>
                      <a:pt x="1" y="17"/>
                    </a:cubicBezTo>
                    <a:cubicBezTo>
                      <a:pt x="2" y="18"/>
                      <a:pt x="4" y="19"/>
                      <a:pt x="6" y="1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algn="r"/>
                <a:endParaRPr lang="en-US" sz="900"/>
              </a:p>
            </p:txBody>
          </p:sp>
          <p:sp>
            <p:nvSpPr>
              <p:cNvPr id="12" name="Freeform 209"/>
              <p:cNvSpPr>
                <a:spLocks/>
              </p:cNvSpPr>
              <p:nvPr/>
            </p:nvSpPr>
            <p:spPr bwMode="auto">
              <a:xfrm>
                <a:off x="6418263" y="8167688"/>
                <a:ext cx="82550" cy="58738"/>
              </a:xfrm>
              <a:custGeom>
                <a:avLst/>
                <a:gdLst>
                  <a:gd name="T0" fmla="*/ 4 w 27"/>
                  <a:gd name="T1" fmla="*/ 11 h 19"/>
                  <a:gd name="T2" fmla="*/ 18 w 27"/>
                  <a:gd name="T3" fmla="*/ 19 h 19"/>
                  <a:gd name="T4" fmla="*/ 21 w 27"/>
                  <a:gd name="T5" fmla="*/ 19 h 19"/>
                  <a:gd name="T6" fmla="*/ 25 w 27"/>
                  <a:gd name="T7" fmla="*/ 17 h 19"/>
                  <a:gd name="T8" fmla="*/ 23 w 27"/>
                  <a:gd name="T9" fmla="*/ 9 h 19"/>
                  <a:gd name="T10" fmla="*/ 9 w 27"/>
                  <a:gd name="T11" fmla="*/ 1 h 19"/>
                  <a:gd name="T12" fmla="*/ 2 w 27"/>
                  <a:gd name="T13" fmla="*/ 3 h 19"/>
                  <a:gd name="T14" fmla="*/ 4 w 27"/>
                  <a:gd name="T15" fmla="*/ 1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" h="19">
                    <a:moveTo>
                      <a:pt x="4" y="11"/>
                    </a:move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9"/>
                      <a:pt x="20" y="19"/>
                      <a:pt x="21" y="19"/>
                    </a:cubicBezTo>
                    <a:cubicBezTo>
                      <a:pt x="22" y="19"/>
                      <a:pt x="24" y="18"/>
                      <a:pt x="25" y="17"/>
                    </a:cubicBezTo>
                    <a:cubicBezTo>
                      <a:pt x="27" y="14"/>
                      <a:pt x="26" y="11"/>
                      <a:pt x="23" y="9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7" y="0"/>
                      <a:pt x="3" y="0"/>
                      <a:pt x="2" y="3"/>
                    </a:cubicBezTo>
                    <a:cubicBezTo>
                      <a:pt x="0" y="6"/>
                      <a:pt x="1" y="9"/>
                      <a:pt x="4" y="1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algn="r"/>
                <a:endParaRPr lang="en-US" sz="900"/>
              </a:p>
            </p:txBody>
          </p:sp>
          <p:sp>
            <p:nvSpPr>
              <p:cNvPr id="13" name="Freeform 210"/>
              <p:cNvSpPr>
                <a:spLocks/>
              </p:cNvSpPr>
              <p:nvPr/>
            </p:nvSpPr>
            <p:spPr bwMode="auto">
              <a:xfrm>
                <a:off x="6464300" y="8004176"/>
                <a:ext cx="82550" cy="33338"/>
              </a:xfrm>
              <a:custGeom>
                <a:avLst/>
                <a:gdLst>
                  <a:gd name="T0" fmla="*/ 27 w 27"/>
                  <a:gd name="T1" fmla="*/ 6 h 11"/>
                  <a:gd name="T2" fmla="*/ 22 w 27"/>
                  <a:gd name="T3" fmla="*/ 0 h 11"/>
                  <a:gd name="T4" fmla="*/ 6 w 27"/>
                  <a:gd name="T5" fmla="*/ 0 h 11"/>
                  <a:gd name="T6" fmla="*/ 0 w 27"/>
                  <a:gd name="T7" fmla="*/ 6 h 11"/>
                  <a:gd name="T8" fmla="*/ 6 w 27"/>
                  <a:gd name="T9" fmla="*/ 11 h 11"/>
                  <a:gd name="T10" fmla="*/ 22 w 27"/>
                  <a:gd name="T11" fmla="*/ 11 h 11"/>
                  <a:gd name="T12" fmla="*/ 27 w 27"/>
                  <a:gd name="T13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11">
                    <a:moveTo>
                      <a:pt x="27" y="6"/>
                    </a:moveTo>
                    <a:cubicBezTo>
                      <a:pt x="27" y="3"/>
                      <a:pt x="25" y="0"/>
                      <a:pt x="2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9"/>
                      <a:pt x="3" y="11"/>
                      <a:pt x="6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5" y="11"/>
                      <a:pt x="27" y="9"/>
                      <a:pt x="27" y="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algn="r"/>
                <a:endParaRPr lang="en-US" sz="900"/>
              </a:p>
            </p:txBody>
          </p:sp>
          <p:sp>
            <p:nvSpPr>
              <p:cNvPr id="14" name="Freeform 211"/>
              <p:cNvSpPr>
                <a:spLocks/>
              </p:cNvSpPr>
              <p:nvPr/>
            </p:nvSpPr>
            <p:spPr bwMode="auto">
              <a:xfrm>
                <a:off x="6418263" y="7813676"/>
                <a:ext cx="82550" cy="61913"/>
              </a:xfrm>
              <a:custGeom>
                <a:avLst/>
                <a:gdLst>
                  <a:gd name="T0" fmla="*/ 18 w 27"/>
                  <a:gd name="T1" fmla="*/ 2 h 20"/>
                  <a:gd name="T2" fmla="*/ 4 w 27"/>
                  <a:gd name="T3" fmla="*/ 10 h 20"/>
                  <a:gd name="T4" fmla="*/ 2 w 27"/>
                  <a:gd name="T5" fmla="*/ 17 h 20"/>
                  <a:gd name="T6" fmla="*/ 6 w 27"/>
                  <a:gd name="T7" fmla="*/ 20 h 20"/>
                  <a:gd name="T8" fmla="*/ 9 w 27"/>
                  <a:gd name="T9" fmla="*/ 19 h 20"/>
                  <a:gd name="T10" fmla="*/ 23 w 27"/>
                  <a:gd name="T11" fmla="*/ 11 h 20"/>
                  <a:gd name="T12" fmla="*/ 25 w 27"/>
                  <a:gd name="T13" fmla="*/ 4 h 20"/>
                  <a:gd name="T14" fmla="*/ 18 w 27"/>
                  <a:gd name="T15" fmla="*/ 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" h="20">
                    <a:moveTo>
                      <a:pt x="18" y="2"/>
                    </a:moveTo>
                    <a:cubicBezTo>
                      <a:pt x="4" y="10"/>
                      <a:pt x="4" y="10"/>
                      <a:pt x="4" y="10"/>
                    </a:cubicBezTo>
                    <a:cubicBezTo>
                      <a:pt x="1" y="11"/>
                      <a:pt x="0" y="15"/>
                      <a:pt x="2" y="17"/>
                    </a:cubicBezTo>
                    <a:cubicBezTo>
                      <a:pt x="3" y="19"/>
                      <a:pt x="5" y="20"/>
                      <a:pt x="6" y="20"/>
                    </a:cubicBezTo>
                    <a:cubicBezTo>
                      <a:pt x="7" y="20"/>
                      <a:pt x="8" y="20"/>
                      <a:pt x="9" y="19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6" y="10"/>
                      <a:pt x="27" y="6"/>
                      <a:pt x="25" y="4"/>
                    </a:cubicBezTo>
                    <a:cubicBezTo>
                      <a:pt x="24" y="1"/>
                      <a:pt x="20" y="0"/>
                      <a:pt x="18" y="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algn="r"/>
                <a:endParaRPr lang="en-US" sz="900"/>
              </a:p>
            </p:txBody>
          </p:sp>
          <p:sp>
            <p:nvSpPr>
              <p:cNvPr id="15" name="Freeform 212"/>
              <p:cNvSpPr>
                <a:spLocks/>
              </p:cNvSpPr>
              <p:nvPr/>
            </p:nvSpPr>
            <p:spPr bwMode="auto">
              <a:xfrm>
                <a:off x="6297613" y="7675563"/>
                <a:ext cx="65087" cy="79375"/>
              </a:xfrm>
              <a:custGeom>
                <a:avLst/>
                <a:gdLst>
                  <a:gd name="T0" fmla="*/ 7 w 21"/>
                  <a:gd name="T1" fmla="*/ 26 h 26"/>
                  <a:gd name="T2" fmla="*/ 11 w 21"/>
                  <a:gd name="T3" fmla="*/ 23 h 26"/>
                  <a:gd name="T4" fmla="*/ 19 w 21"/>
                  <a:gd name="T5" fmla="*/ 9 h 26"/>
                  <a:gd name="T6" fmla="*/ 17 w 21"/>
                  <a:gd name="T7" fmla="*/ 2 h 26"/>
                  <a:gd name="T8" fmla="*/ 10 w 21"/>
                  <a:gd name="T9" fmla="*/ 4 h 26"/>
                  <a:gd name="T10" fmla="*/ 2 w 21"/>
                  <a:gd name="T11" fmla="*/ 18 h 26"/>
                  <a:gd name="T12" fmla="*/ 4 w 21"/>
                  <a:gd name="T13" fmla="*/ 25 h 26"/>
                  <a:gd name="T14" fmla="*/ 7 w 21"/>
                  <a:gd name="T15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26">
                    <a:moveTo>
                      <a:pt x="7" y="26"/>
                    </a:moveTo>
                    <a:cubicBezTo>
                      <a:pt x="8" y="26"/>
                      <a:pt x="10" y="25"/>
                      <a:pt x="11" y="23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21" y="7"/>
                      <a:pt x="20" y="3"/>
                      <a:pt x="17" y="2"/>
                    </a:cubicBezTo>
                    <a:cubicBezTo>
                      <a:pt x="15" y="0"/>
                      <a:pt x="12" y="1"/>
                      <a:pt x="10" y="4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0" y="20"/>
                      <a:pt x="1" y="24"/>
                      <a:pt x="4" y="25"/>
                    </a:cubicBezTo>
                    <a:cubicBezTo>
                      <a:pt x="5" y="26"/>
                      <a:pt x="6" y="26"/>
                      <a:pt x="7" y="2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algn="r"/>
                <a:endParaRPr lang="en-US" sz="900"/>
              </a:p>
            </p:txBody>
          </p:sp>
          <p:sp>
            <p:nvSpPr>
              <p:cNvPr id="16" name="Freeform 213"/>
              <p:cNvSpPr>
                <a:spLocks/>
              </p:cNvSpPr>
              <p:nvPr/>
            </p:nvSpPr>
            <p:spPr bwMode="auto">
              <a:xfrm>
                <a:off x="6113463" y="7881938"/>
                <a:ext cx="84137" cy="260350"/>
              </a:xfrm>
              <a:custGeom>
                <a:avLst/>
                <a:gdLst>
                  <a:gd name="T0" fmla="*/ 6 w 27"/>
                  <a:gd name="T1" fmla="*/ 79 h 85"/>
                  <a:gd name="T2" fmla="*/ 13 w 27"/>
                  <a:gd name="T3" fmla="*/ 85 h 85"/>
                  <a:gd name="T4" fmla="*/ 21 w 27"/>
                  <a:gd name="T5" fmla="*/ 79 h 85"/>
                  <a:gd name="T6" fmla="*/ 26 w 27"/>
                  <a:gd name="T7" fmla="*/ 40 h 85"/>
                  <a:gd name="T8" fmla="*/ 27 w 27"/>
                  <a:gd name="T9" fmla="*/ 32 h 85"/>
                  <a:gd name="T10" fmla="*/ 27 w 27"/>
                  <a:gd name="T11" fmla="*/ 13 h 85"/>
                  <a:gd name="T12" fmla="*/ 13 w 27"/>
                  <a:gd name="T13" fmla="*/ 0 h 85"/>
                  <a:gd name="T14" fmla="*/ 0 w 27"/>
                  <a:gd name="T15" fmla="*/ 13 h 85"/>
                  <a:gd name="T16" fmla="*/ 0 w 27"/>
                  <a:gd name="T17" fmla="*/ 32 h 85"/>
                  <a:gd name="T18" fmla="*/ 1 w 27"/>
                  <a:gd name="T19" fmla="*/ 40 h 85"/>
                  <a:gd name="T20" fmla="*/ 6 w 27"/>
                  <a:gd name="T21" fmla="*/ 79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7" h="85">
                    <a:moveTo>
                      <a:pt x="6" y="79"/>
                    </a:moveTo>
                    <a:cubicBezTo>
                      <a:pt x="7" y="83"/>
                      <a:pt x="9" y="85"/>
                      <a:pt x="13" y="85"/>
                    </a:cubicBezTo>
                    <a:cubicBezTo>
                      <a:pt x="18" y="85"/>
                      <a:pt x="20" y="83"/>
                      <a:pt x="21" y="79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6" y="37"/>
                      <a:pt x="27" y="34"/>
                      <a:pt x="27" y="32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4"/>
                      <a:pt x="22" y="0"/>
                      <a:pt x="13" y="0"/>
                    </a:cubicBezTo>
                    <a:cubicBezTo>
                      <a:pt x="5" y="0"/>
                      <a:pt x="0" y="4"/>
                      <a:pt x="0" y="13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4"/>
                      <a:pt x="1" y="37"/>
                      <a:pt x="1" y="40"/>
                    </a:cubicBezTo>
                    <a:lnTo>
                      <a:pt x="6" y="7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algn="r"/>
                <a:endParaRPr lang="en-US" sz="900"/>
              </a:p>
            </p:txBody>
          </p:sp>
          <p:sp>
            <p:nvSpPr>
              <p:cNvPr id="17" name="Oval 214"/>
              <p:cNvSpPr>
                <a:spLocks noChangeArrowheads="1"/>
              </p:cNvSpPr>
              <p:nvPr/>
            </p:nvSpPr>
            <p:spPr bwMode="auto">
              <a:xfrm>
                <a:off x="6113463" y="8174038"/>
                <a:ext cx="84137" cy="8572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algn="r"/>
                <a:endParaRPr lang="en-US" sz="900"/>
              </a:p>
            </p:txBody>
          </p:sp>
        </p:grpSp>
      </p:grpSp>
      <p:grpSp>
        <p:nvGrpSpPr>
          <p:cNvPr id="1179" name="Group 1178"/>
          <p:cNvGrpSpPr/>
          <p:nvPr/>
        </p:nvGrpSpPr>
        <p:grpSpPr>
          <a:xfrm>
            <a:off x="7585856" y="3762406"/>
            <a:ext cx="476521" cy="422401"/>
            <a:chOff x="15557500" y="7553326"/>
            <a:chExt cx="1146175" cy="1016000"/>
          </a:xfrm>
        </p:grpSpPr>
        <p:sp>
          <p:nvSpPr>
            <p:cNvPr id="18" name="Freeform 215"/>
            <p:cNvSpPr>
              <a:spLocks/>
            </p:cNvSpPr>
            <p:nvPr/>
          </p:nvSpPr>
          <p:spPr bwMode="auto">
            <a:xfrm>
              <a:off x="15557500" y="7553326"/>
              <a:ext cx="498475" cy="236538"/>
            </a:xfrm>
            <a:custGeom>
              <a:avLst/>
              <a:gdLst>
                <a:gd name="T0" fmla="*/ 89 w 162"/>
                <a:gd name="T1" fmla="*/ 68 h 77"/>
                <a:gd name="T2" fmla="*/ 162 w 162"/>
                <a:gd name="T3" fmla="*/ 77 h 77"/>
                <a:gd name="T4" fmla="*/ 162 w 162"/>
                <a:gd name="T5" fmla="*/ 60 h 77"/>
                <a:gd name="T6" fmla="*/ 123 w 162"/>
                <a:gd name="T7" fmla="*/ 17 h 77"/>
                <a:gd name="T8" fmla="*/ 61 w 162"/>
                <a:gd name="T9" fmla="*/ 3 h 77"/>
                <a:gd name="T10" fmla="*/ 3 w 162"/>
                <a:gd name="T11" fmla="*/ 3 h 77"/>
                <a:gd name="T12" fmla="*/ 0 w 162"/>
                <a:gd name="T13" fmla="*/ 5 h 77"/>
                <a:gd name="T14" fmla="*/ 0 w 162"/>
                <a:gd name="T15" fmla="*/ 5 h 77"/>
                <a:gd name="T16" fmla="*/ 0 w 162"/>
                <a:gd name="T17" fmla="*/ 6 h 77"/>
                <a:gd name="T18" fmla="*/ 89 w 162"/>
                <a:gd name="T19" fmla="*/ 6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2" h="77">
                  <a:moveTo>
                    <a:pt x="89" y="68"/>
                  </a:moveTo>
                  <a:cubicBezTo>
                    <a:pt x="134" y="71"/>
                    <a:pt x="153" y="74"/>
                    <a:pt x="162" y="77"/>
                  </a:cubicBezTo>
                  <a:cubicBezTo>
                    <a:pt x="162" y="60"/>
                    <a:pt x="162" y="60"/>
                    <a:pt x="162" y="60"/>
                  </a:cubicBezTo>
                  <a:cubicBezTo>
                    <a:pt x="148" y="46"/>
                    <a:pt x="139" y="28"/>
                    <a:pt x="123" y="17"/>
                  </a:cubicBezTo>
                  <a:cubicBezTo>
                    <a:pt x="105" y="4"/>
                    <a:pt x="83" y="0"/>
                    <a:pt x="61" y="3"/>
                  </a:cubicBezTo>
                  <a:cubicBezTo>
                    <a:pt x="42" y="6"/>
                    <a:pt x="21" y="10"/>
                    <a:pt x="3" y="3"/>
                  </a:cubicBezTo>
                  <a:cubicBezTo>
                    <a:pt x="1" y="3"/>
                    <a:pt x="0" y="4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6" y="20"/>
                    <a:pt x="28" y="63"/>
                    <a:pt x="89" y="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9" name="Freeform 216"/>
            <p:cNvSpPr>
              <a:spLocks/>
            </p:cNvSpPr>
            <p:nvPr/>
          </p:nvSpPr>
          <p:spPr bwMode="auto">
            <a:xfrm>
              <a:off x="16203613" y="7553326"/>
              <a:ext cx="500062" cy="236538"/>
            </a:xfrm>
            <a:custGeom>
              <a:avLst/>
              <a:gdLst>
                <a:gd name="T0" fmla="*/ 159 w 163"/>
                <a:gd name="T1" fmla="*/ 3 h 77"/>
                <a:gd name="T2" fmla="*/ 101 w 163"/>
                <a:gd name="T3" fmla="*/ 3 h 77"/>
                <a:gd name="T4" fmla="*/ 39 w 163"/>
                <a:gd name="T5" fmla="*/ 17 h 77"/>
                <a:gd name="T6" fmla="*/ 0 w 163"/>
                <a:gd name="T7" fmla="*/ 60 h 77"/>
                <a:gd name="T8" fmla="*/ 0 w 163"/>
                <a:gd name="T9" fmla="*/ 77 h 77"/>
                <a:gd name="T10" fmla="*/ 73 w 163"/>
                <a:gd name="T11" fmla="*/ 68 h 77"/>
                <a:gd name="T12" fmla="*/ 162 w 163"/>
                <a:gd name="T13" fmla="*/ 6 h 77"/>
                <a:gd name="T14" fmla="*/ 159 w 163"/>
                <a:gd name="T15" fmla="*/ 3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3" h="77">
                  <a:moveTo>
                    <a:pt x="159" y="3"/>
                  </a:moveTo>
                  <a:cubicBezTo>
                    <a:pt x="141" y="10"/>
                    <a:pt x="120" y="6"/>
                    <a:pt x="101" y="3"/>
                  </a:cubicBezTo>
                  <a:cubicBezTo>
                    <a:pt x="79" y="0"/>
                    <a:pt x="57" y="4"/>
                    <a:pt x="39" y="17"/>
                  </a:cubicBezTo>
                  <a:cubicBezTo>
                    <a:pt x="23" y="28"/>
                    <a:pt x="14" y="46"/>
                    <a:pt x="0" y="60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9" y="74"/>
                    <a:pt x="28" y="71"/>
                    <a:pt x="73" y="68"/>
                  </a:cubicBezTo>
                  <a:cubicBezTo>
                    <a:pt x="134" y="63"/>
                    <a:pt x="156" y="20"/>
                    <a:pt x="162" y="6"/>
                  </a:cubicBezTo>
                  <a:cubicBezTo>
                    <a:pt x="163" y="4"/>
                    <a:pt x="161" y="3"/>
                    <a:pt x="159" y="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20" name="Freeform 217"/>
            <p:cNvSpPr>
              <a:spLocks noEditPoints="1"/>
            </p:cNvSpPr>
            <p:nvPr/>
          </p:nvSpPr>
          <p:spPr bwMode="auto">
            <a:xfrm>
              <a:off x="15878175" y="7558088"/>
              <a:ext cx="503237" cy="1011238"/>
            </a:xfrm>
            <a:custGeom>
              <a:avLst/>
              <a:gdLst>
                <a:gd name="T0" fmla="*/ 58 w 164"/>
                <a:gd name="T1" fmla="*/ 18 h 329"/>
                <a:gd name="T2" fmla="*/ 58 w 164"/>
                <a:gd name="T3" fmla="*/ 30 h 329"/>
                <a:gd name="T4" fmla="*/ 72 w 164"/>
                <a:gd name="T5" fmla="*/ 46 h 329"/>
                <a:gd name="T6" fmla="*/ 58 w 164"/>
                <a:gd name="T7" fmla="*/ 124 h 329"/>
                <a:gd name="T8" fmla="*/ 49 w 164"/>
                <a:gd name="T9" fmla="*/ 109 h 329"/>
                <a:gd name="T10" fmla="*/ 58 w 164"/>
                <a:gd name="T11" fmla="*/ 99 h 329"/>
                <a:gd name="T12" fmla="*/ 58 w 164"/>
                <a:gd name="T13" fmla="*/ 87 h 329"/>
                <a:gd name="T14" fmla="*/ 10 w 164"/>
                <a:gd name="T15" fmla="*/ 81 h 329"/>
                <a:gd name="T16" fmla="*/ 0 w 164"/>
                <a:gd name="T17" fmla="*/ 121 h 329"/>
                <a:gd name="T18" fmla="*/ 51 w 164"/>
                <a:gd name="T19" fmla="*/ 149 h 329"/>
                <a:gd name="T20" fmla="*/ 19 w 164"/>
                <a:gd name="T21" fmla="*/ 174 h 329"/>
                <a:gd name="T22" fmla="*/ 24 w 164"/>
                <a:gd name="T23" fmla="*/ 186 h 329"/>
                <a:gd name="T24" fmla="*/ 34 w 164"/>
                <a:gd name="T25" fmla="*/ 210 h 329"/>
                <a:gd name="T26" fmla="*/ 29 w 164"/>
                <a:gd name="T27" fmla="*/ 223 h 329"/>
                <a:gd name="T28" fmla="*/ 54 w 164"/>
                <a:gd name="T29" fmla="*/ 241 h 329"/>
                <a:gd name="T30" fmla="*/ 32 w 164"/>
                <a:gd name="T31" fmla="*/ 261 h 329"/>
                <a:gd name="T32" fmla="*/ 38 w 164"/>
                <a:gd name="T33" fmla="*/ 275 h 329"/>
                <a:gd name="T34" fmla="*/ 48 w 164"/>
                <a:gd name="T35" fmla="*/ 289 h 329"/>
                <a:gd name="T36" fmla="*/ 50 w 164"/>
                <a:gd name="T37" fmla="*/ 304 h 329"/>
                <a:gd name="T38" fmla="*/ 58 w 164"/>
                <a:gd name="T39" fmla="*/ 305 h 329"/>
                <a:gd name="T40" fmla="*/ 65 w 164"/>
                <a:gd name="T41" fmla="*/ 302 h 329"/>
                <a:gd name="T42" fmla="*/ 72 w 164"/>
                <a:gd name="T43" fmla="*/ 320 h 329"/>
                <a:gd name="T44" fmla="*/ 83 w 164"/>
                <a:gd name="T45" fmla="*/ 329 h 329"/>
                <a:gd name="T46" fmla="*/ 91 w 164"/>
                <a:gd name="T47" fmla="*/ 298 h 329"/>
                <a:gd name="T48" fmla="*/ 104 w 164"/>
                <a:gd name="T49" fmla="*/ 304 h 329"/>
                <a:gd name="T50" fmla="*/ 112 w 164"/>
                <a:gd name="T51" fmla="*/ 305 h 329"/>
                <a:gd name="T52" fmla="*/ 119 w 164"/>
                <a:gd name="T53" fmla="*/ 296 h 329"/>
                <a:gd name="T54" fmla="*/ 109 w 164"/>
                <a:gd name="T55" fmla="*/ 282 h 329"/>
                <a:gd name="T56" fmla="*/ 132 w 164"/>
                <a:gd name="T57" fmla="*/ 267 h 329"/>
                <a:gd name="T58" fmla="*/ 128 w 164"/>
                <a:gd name="T59" fmla="*/ 253 h 329"/>
                <a:gd name="T60" fmla="*/ 130 w 164"/>
                <a:gd name="T61" fmla="*/ 231 h 329"/>
                <a:gd name="T62" fmla="*/ 135 w 164"/>
                <a:gd name="T63" fmla="*/ 218 h 329"/>
                <a:gd name="T64" fmla="*/ 111 w 164"/>
                <a:gd name="T65" fmla="*/ 200 h 329"/>
                <a:gd name="T66" fmla="*/ 145 w 164"/>
                <a:gd name="T67" fmla="*/ 178 h 329"/>
                <a:gd name="T68" fmla="*/ 141 w 164"/>
                <a:gd name="T69" fmla="*/ 166 h 329"/>
                <a:gd name="T70" fmla="*/ 158 w 164"/>
                <a:gd name="T71" fmla="*/ 129 h 329"/>
                <a:gd name="T72" fmla="*/ 164 w 164"/>
                <a:gd name="T73" fmla="*/ 90 h 329"/>
                <a:gd name="T74" fmla="*/ 115 w 164"/>
                <a:gd name="T75" fmla="*/ 81 h 329"/>
                <a:gd name="T76" fmla="*/ 106 w 164"/>
                <a:gd name="T77" fmla="*/ 90 h 329"/>
                <a:gd name="T78" fmla="*/ 106 w 164"/>
                <a:gd name="T79" fmla="*/ 102 h 329"/>
                <a:gd name="T80" fmla="*/ 138 w 164"/>
                <a:gd name="T81" fmla="*/ 109 h 329"/>
                <a:gd name="T82" fmla="*/ 91 w 164"/>
                <a:gd name="T83" fmla="*/ 131 h 329"/>
                <a:gd name="T84" fmla="*/ 99 w 164"/>
                <a:gd name="T85" fmla="*/ 42 h 329"/>
                <a:gd name="T86" fmla="*/ 106 w 164"/>
                <a:gd name="T87" fmla="*/ 24 h 329"/>
                <a:gd name="T88" fmla="*/ 103 w 164"/>
                <a:gd name="T89" fmla="*/ 11 h 329"/>
                <a:gd name="T90" fmla="*/ 61 w 164"/>
                <a:gd name="T91" fmla="*/ 11 h 329"/>
                <a:gd name="T92" fmla="*/ 58 w 164"/>
                <a:gd name="T93" fmla="*/ 262 h 329"/>
                <a:gd name="T94" fmla="*/ 72 w 164"/>
                <a:gd name="T95" fmla="*/ 269 h 329"/>
                <a:gd name="T96" fmla="*/ 58 w 164"/>
                <a:gd name="T97" fmla="*/ 220 h 329"/>
                <a:gd name="T98" fmla="*/ 72 w 164"/>
                <a:gd name="T99" fmla="*/ 228 h 329"/>
                <a:gd name="T100" fmla="*/ 53 w 164"/>
                <a:gd name="T101" fmla="*/ 175 h 329"/>
                <a:gd name="T102" fmla="*/ 72 w 164"/>
                <a:gd name="T103" fmla="*/ 185 h 329"/>
                <a:gd name="T104" fmla="*/ 111 w 164"/>
                <a:gd name="T105" fmla="*/ 175 h 329"/>
                <a:gd name="T106" fmla="*/ 91 w 164"/>
                <a:gd name="T107" fmla="*/ 165 h 329"/>
                <a:gd name="T108" fmla="*/ 106 w 164"/>
                <a:gd name="T109" fmla="*/ 220 h 329"/>
                <a:gd name="T110" fmla="*/ 91 w 164"/>
                <a:gd name="T111" fmla="*/ 213 h 329"/>
                <a:gd name="T112" fmla="*/ 106 w 164"/>
                <a:gd name="T113" fmla="*/ 262 h 329"/>
                <a:gd name="T114" fmla="*/ 91 w 164"/>
                <a:gd name="T115" fmla="*/ 254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4" h="329">
                  <a:moveTo>
                    <a:pt x="61" y="11"/>
                  </a:moveTo>
                  <a:cubicBezTo>
                    <a:pt x="60" y="13"/>
                    <a:pt x="59" y="16"/>
                    <a:pt x="58" y="18"/>
                  </a:cubicBezTo>
                  <a:cubicBezTo>
                    <a:pt x="58" y="20"/>
                    <a:pt x="58" y="22"/>
                    <a:pt x="58" y="24"/>
                  </a:cubicBezTo>
                  <a:cubicBezTo>
                    <a:pt x="58" y="26"/>
                    <a:pt x="58" y="28"/>
                    <a:pt x="58" y="30"/>
                  </a:cubicBezTo>
                  <a:cubicBezTo>
                    <a:pt x="60" y="34"/>
                    <a:pt x="62" y="39"/>
                    <a:pt x="65" y="42"/>
                  </a:cubicBezTo>
                  <a:cubicBezTo>
                    <a:pt x="67" y="44"/>
                    <a:pt x="70" y="45"/>
                    <a:pt x="72" y="46"/>
                  </a:cubicBezTo>
                  <a:cubicBezTo>
                    <a:pt x="72" y="131"/>
                    <a:pt x="72" y="131"/>
                    <a:pt x="72" y="131"/>
                  </a:cubicBezTo>
                  <a:cubicBezTo>
                    <a:pt x="58" y="124"/>
                    <a:pt x="58" y="124"/>
                    <a:pt x="58" y="124"/>
                  </a:cubicBezTo>
                  <a:cubicBezTo>
                    <a:pt x="26" y="109"/>
                    <a:pt x="26" y="109"/>
                    <a:pt x="26" y="109"/>
                  </a:cubicBezTo>
                  <a:cubicBezTo>
                    <a:pt x="49" y="109"/>
                    <a:pt x="49" y="109"/>
                    <a:pt x="49" y="109"/>
                  </a:cubicBezTo>
                  <a:cubicBezTo>
                    <a:pt x="53" y="109"/>
                    <a:pt x="57" y="106"/>
                    <a:pt x="58" y="102"/>
                  </a:cubicBezTo>
                  <a:cubicBezTo>
                    <a:pt x="58" y="101"/>
                    <a:pt x="58" y="100"/>
                    <a:pt x="58" y="99"/>
                  </a:cubicBezTo>
                  <a:cubicBezTo>
                    <a:pt x="58" y="90"/>
                    <a:pt x="58" y="90"/>
                    <a:pt x="58" y="90"/>
                  </a:cubicBezTo>
                  <a:cubicBezTo>
                    <a:pt x="58" y="89"/>
                    <a:pt x="58" y="88"/>
                    <a:pt x="58" y="87"/>
                  </a:cubicBezTo>
                  <a:cubicBezTo>
                    <a:pt x="57" y="84"/>
                    <a:pt x="53" y="81"/>
                    <a:pt x="49" y="81"/>
                  </a:cubicBezTo>
                  <a:cubicBezTo>
                    <a:pt x="10" y="81"/>
                    <a:pt x="10" y="81"/>
                    <a:pt x="10" y="81"/>
                  </a:cubicBezTo>
                  <a:cubicBezTo>
                    <a:pt x="5" y="81"/>
                    <a:pt x="0" y="85"/>
                    <a:pt x="0" y="90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24"/>
                    <a:pt x="3" y="128"/>
                    <a:pt x="6" y="129"/>
                  </a:cubicBezTo>
                  <a:cubicBezTo>
                    <a:pt x="51" y="149"/>
                    <a:pt x="51" y="149"/>
                    <a:pt x="51" y="149"/>
                  </a:cubicBezTo>
                  <a:cubicBezTo>
                    <a:pt x="23" y="166"/>
                    <a:pt x="23" y="166"/>
                    <a:pt x="23" y="166"/>
                  </a:cubicBezTo>
                  <a:cubicBezTo>
                    <a:pt x="20" y="167"/>
                    <a:pt x="19" y="170"/>
                    <a:pt x="19" y="174"/>
                  </a:cubicBezTo>
                  <a:cubicBezTo>
                    <a:pt x="19" y="178"/>
                    <a:pt x="19" y="178"/>
                    <a:pt x="19" y="178"/>
                  </a:cubicBezTo>
                  <a:cubicBezTo>
                    <a:pt x="19" y="181"/>
                    <a:pt x="21" y="185"/>
                    <a:pt x="24" y="186"/>
                  </a:cubicBezTo>
                  <a:cubicBezTo>
                    <a:pt x="53" y="200"/>
                    <a:pt x="53" y="200"/>
                    <a:pt x="53" y="200"/>
                  </a:cubicBezTo>
                  <a:cubicBezTo>
                    <a:pt x="34" y="210"/>
                    <a:pt x="34" y="210"/>
                    <a:pt x="34" y="210"/>
                  </a:cubicBezTo>
                  <a:cubicBezTo>
                    <a:pt x="31" y="212"/>
                    <a:pt x="29" y="215"/>
                    <a:pt x="29" y="218"/>
                  </a:cubicBezTo>
                  <a:cubicBezTo>
                    <a:pt x="29" y="223"/>
                    <a:pt x="29" y="223"/>
                    <a:pt x="29" y="223"/>
                  </a:cubicBezTo>
                  <a:cubicBezTo>
                    <a:pt x="29" y="226"/>
                    <a:pt x="31" y="230"/>
                    <a:pt x="34" y="231"/>
                  </a:cubicBezTo>
                  <a:cubicBezTo>
                    <a:pt x="54" y="241"/>
                    <a:pt x="54" y="241"/>
                    <a:pt x="54" y="241"/>
                  </a:cubicBezTo>
                  <a:cubicBezTo>
                    <a:pt x="36" y="253"/>
                    <a:pt x="36" y="253"/>
                    <a:pt x="36" y="253"/>
                  </a:cubicBezTo>
                  <a:cubicBezTo>
                    <a:pt x="34" y="255"/>
                    <a:pt x="32" y="258"/>
                    <a:pt x="32" y="261"/>
                  </a:cubicBezTo>
                  <a:cubicBezTo>
                    <a:pt x="32" y="267"/>
                    <a:pt x="32" y="267"/>
                    <a:pt x="32" y="267"/>
                  </a:cubicBezTo>
                  <a:cubicBezTo>
                    <a:pt x="32" y="270"/>
                    <a:pt x="34" y="274"/>
                    <a:pt x="38" y="275"/>
                  </a:cubicBezTo>
                  <a:cubicBezTo>
                    <a:pt x="55" y="282"/>
                    <a:pt x="55" y="282"/>
                    <a:pt x="55" y="282"/>
                  </a:cubicBezTo>
                  <a:cubicBezTo>
                    <a:pt x="48" y="289"/>
                    <a:pt x="48" y="289"/>
                    <a:pt x="48" y="289"/>
                  </a:cubicBezTo>
                  <a:cubicBezTo>
                    <a:pt x="46" y="291"/>
                    <a:pt x="45" y="293"/>
                    <a:pt x="45" y="295"/>
                  </a:cubicBezTo>
                  <a:cubicBezTo>
                    <a:pt x="45" y="299"/>
                    <a:pt x="47" y="302"/>
                    <a:pt x="50" y="304"/>
                  </a:cubicBezTo>
                  <a:cubicBezTo>
                    <a:pt x="52" y="305"/>
                    <a:pt x="52" y="305"/>
                    <a:pt x="52" y="305"/>
                  </a:cubicBezTo>
                  <a:cubicBezTo>
                    <a:pt x="54" y="305"/>
                    <a:pt x="56" y="306"/>
                    <a:pt x="58" y="305"/>
                  </a:cubicBezTo>
                  <a:cubicBezTo>
                    <a:pt x="59" y="305"/>
                    <a:pt x="59" y="305"/>
                    <a:pt x="60" y="304"/>
                  </a:cubicBezTo>
                  <a:cubicBezTo>
                    <a:pt x="65" y="302"/>
                    <a:pt x="65" y="302"/>
                    <a:pt x="65" y="302"/>
                  </a:cubicBezTo>
                  <a:cubicBezTo>
                    <a:pt x="72" y="298"/>
                    <a:pt x="72" y="298"/>
                    <a:pt x="72" y="298"/>
                  </a:cubicBezTo>
                  <a:cubicBezTo>
                    <a:pt x="72" y="320"/>
                    <a:pt x="72" y="320"/>
                    <a:pt x="72" y="320"/>
                  </a:cubicBezTo>
                  <a:cubicBezTo>
                    <a:pt x="72" y="325"/>
                    <a:pt x="76" y="329"/>
                    <a:pt x="81" y="329"/>
                  </a:cubicBezTo>
                  <a:cubicBezTo>
                    <a:pt x="83" y="329"/>
                    <a:pt x="83" y="329"/>
                    <a:pt x="83" y="329"/>
                  </a:cubicBezTo>
                  <a:cubicBezTo>
                    <a:pt x="87" y="329"/>
                    <a:pt x="91" y="325"/>
                    <a:pt x="91" y="320"/>
                  </a:cubicBezTo>
                  <a:cubicBezTo>
                    <a:pt x="91" y="298"/>
                    <a:pt x="91" y="298"/>
                    <a:pt x="91" y="298"/>
                  </a:cubicBezTo>
                  <a:cubicBezTo>
                    <a:pt x="98" y="302"/>
                    <a:pt x="98" y="302"/>
                    <a:pt x="98" y="302"/>
                  </a:cubicBezTo>
                  <a:cubicBezTo>
                    <a:pt x="104" y="304"/>
                    <a:pt x="104" y="304"/>
                    <a:pt x="104" y="304"/>
                  </a:cubicBezTo>
                  <a:cubicBezTo>
                    <a:pt x="104" y="305"/>
                    <a:pt x="105" y="305"/>
                    <a:pt x="106" y="305"/>
                  </a:cubicBezTo>
                  <a:cubicBezTo>
                    <a:pt x="108" y="306"/>
                    <a:pt x="110" y="305"/>
                    <a:pt x="112" y="305"/>
                  </a:cubicBezTo>
                  <a:cubicBezTo>
                    <a:pt x="113" y="304"/>
                    <a:pt x="113" y="304"/>
                    <a:pt x="113" y="304"/>
                  </a:cubicBezTo>
                  <a:cubicBezTo>
                    <a:pt x="117" y="302"/>
                    <a:pt x="119" y="299"/>
                    <a:pt x="119" y="296"/>
                  </a:cubicBezTo>
                  <a:cubicBezTo>
                    <a:pt x="119" y="293"/>
                    <a:pt x="118" y="291"/>
                    <a:pt x="116" y="289"/>
                  </a:cubicBezTo>
                  <a:cubicBezTo>
                    <a:pt x="109" y="282"/>
                    <a:pt x="109" y="282"/>
                    <a:pt x="109" y="282"/>
                  </a:cubicBezTo>
                  <a:cubicBezTo>
                    <a:pt x="126" y="275"/>
                    <a:pt x="126" y="275"/>
                    <a:pt x="126" y="275"/>
                  </a:cubicBezTo>
                  <a:cubicBezTo>
                    <a:pt x="129" y="274"/>
                    <a:pt x="132" y="270"/>
                    <a:pt x="132" y="267"/>
                  </a:cubicBezTo>
                  <a:cubicBezTo>
                    <a:pt x="132" y="261"/>
                    <a:pt x="132" y="261"/>
                    <a:pt x="132" y="261"/>
                  </a:cubicBezTo>
                  <a:cubicBezTo>
                    <a:pt x="132" y="258"/>
                    <a:pt x="130" y="255"/>
                    <a:pt x="128" y="253"/>
                  </a:cubicBezTo>
                  <a:cubicBezTo>
                    <a:pt x="110" y="241"/>
                    <a:pt x="110" y="241"/>
                    <a:pt x="110" y="241"/>
                  </a:cubicBezTo>
                  <a:cubicBezTo>
                    <a:pt x="130" y="231"/>
                    <a:pt x="130" y="231"/>
                    <a:pt x="130" y="231"/>
                  </a:cubicBezTo>
                  <a:cubicBezTo>
                    <a:pt x="133" y="229"/>
                    <a:pt x="135" y="226"/>
                    <a:pt x="135" y="223"/>
                  </a:cubicBezTo>
                  <a:cubicBezTo>
                    <a:pt x="135" y="218"/>
                    <a:pt x="135" y="218"/>
                    <a:pt x="135" y="218"/>
                  </a:cubicBezTo>
                  <a:cubicBezTo>
                    <a:pt x="135" y="215"/>
                    <a:pt x="133" y="212"/>
                    <a:pt x="130" y="210"/>
                  </a:cubicBezTo>
                  <a:cubicBezTo>
                    <a:pt x="111" y="200"/>
                    <a:pt x="111" y="200"/>
                    <a:pt x="111" y="200"/>
                  </a:cubicBezTo>
                  <a:cubicBezTo>
                    <a:pt x="140" y="186"/>
                    <a:pt x="140" y="186"/>
                    <a:pt x="140" y="186"/>
                  </a:cubicBezTo>
                  <a:cubicBezTo>
                    <a:pt x="143" y="185"/>
                    <a:pt x="145" y="181"/>
                    <a:pt x="145" y="178"/>
                  </a:cubicBezTo>
                  <a:cubicBezTo>
                    <a:pt x="145" y="174"/>
                    <a:pt x="145" y="174"/>
                    <a:pt x="145" y="174"/>
                  </a:cubicBezTo>
                  <a:cubicBezTo>
                    <a:pt x="145" y="170"/>
                    <a:pt x="144" y="167"/>
                    <a:pt x="141" y="166"/>
                  </a:cubicBezTo>
                  <a:cubicBezTo>
                    <a:pt x="113" y="149"/>
                    <a:pt x="113" y="149"/>
                    <a:pt x="113" y="149"/>
                  </a:cubicBezTo>
                  <a:cubicBezTo>
                    <a:pt x="158" y="129"/>
                    <a:pt x="158" y="129"/>
                    <a:pt x="158" y="129"/>
                  </a:cubicBezTo>
                  <a:cubicBezTo>
                    <a:pt x="161" y="128"/>
                    <a:pt x="164" y="124"/>
                    <a:pt x="164" y="121"/>
                  </a:cubicBezTo>
                  <a:cubicBezTo>
                    <a:pt x="164" y="90"/>
                    <a:pt x="164" y="90"/>
                    <a:pt x="164" y="90"/>
                  </a:cubicBezTo>
                  <a:cubicBezTo>
                    <a:pt x="164" y="85"/>
                    <a:pt x="159" y="81"/>
                    <a:pt x="154" y="81"/>
                  </a:cubicBezTo>
                  <a:cubicBezTo>
                    <a:pt x="115" y="81"/>
                    <a:pt x="115" y="81"/>
                    <a:pt x="115" y="81"/>
                  </a:cubicBezTo>
                  <a:cubicBezTo>
                    <a:pt x="111" y="81"/>
                    <a:pt x="107" y="84"/>
                    <a:pt x="106" y="87"/>
                  </a:cubicBezTo>
                  <a:cubicBezTo>
                    <a:pt x="106" y="88"/>
                    <a:pt x="106" y="89"/>
                    <a:pt x="106" y="90"/>
                  </a:cubicBezTo>
                  <a:cubicBezTo>
                    <a:pt x="106" y="99"/>
                    <a:pt x="106" y="99"/>
                    <a:pt x="106" y="99"/>
                  </a:cubicBezTo>
                  <a:cubicBezTo>
                    <a:pt x="106" y="100"/>
                    <a:pt x="106" y="101"/>
                    <a:pt x="106" y="102"/>
                  </a:cubicBezTo>
                  <a:cubicBezTo>
                    <a:pt x="107" y="106"/>
                    <a:pt x="111" y="109"/>
                    <a:pt x="115" y="109"/>
                  </a:cubicBezTo>
                  <a:cubicBezTo>
                    <a:pt x="138" y="109"/>
                    <a:pt x="138" y="109"/>
                    <a:pt x="138" y="109"/>
                  </a:cubicBezTo>
                  <a:cubicBezTo>
                    <a:pt x="106" y="124"/>
                    <a:pt x="106" y="124"/>
                    <a:pt x="106" y="124"/>
                  </a:cubicBezTo>
                  <a:cubicBezTo>
                    <a:pt x="91" y="131"/>
                    <a:pt x="91" y="131"/>
                    <a:pt x="91" y="131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4" y="45"/>
                    <a:pt x="96" y="44"/>
                    <a:pt x="99" y="42"/>
                  </a:cubicBezTo>
                  <a:cubicBezTo>
                    <a:pt x="102" y="39"/>
                    <a:pt x="104" y="34"/>
                    <a:pt x="106" y="30"/>
                  </a:cubicBezTo>
                  <a:cubicBezTo>
                    <a:pt x="106" y="28"/>
                    <a:pt x="106" y="26"/>
                    <a:pt x="106" y="24"/>
                  </a:cubicBezTo>
                  <a:cubicBezTo>
                    <a:pt x="106" y="22"/>
                    <a:pt x="106" y="20"/>
                    <a:pt x="106" y="18"/>
                  </a:cubicBezTo>
                  <a:cubicBezTo>
                    <a:pt x="105" y="16"/>
                    <a:pt x="104" y="13"/>
                    <a:pt x="103" y="11"/>
                  </a:cubicBezTo>
                  <a:cubicBezTo>
                    <a:pt x="99" y="4"/>
                    <a:pt x="91" y="0"/>
                    <a:pt x="82" y="0"/>
                  </a:cubicBezTo>
                  <a:cubicBezTo>
                    <a:pt x="73" y="0"/>
                    <a:pt x="65" y="4"/>
                    <a:pt x="61" y="11"/>
                  </a:cubicBezTo>
                  <a:close/>
                  <a:moveTo>
                    <a:pt x="72" y="269"/>
                  </a:moveTo>
                  <a:cubicBezTo>
                    <a:pt x="58" y="262"/>
                    <a:pt x="58" y="262"/>
                    <a:pt x="58" y="262"/>
                  </a:cubicBezTo>
                  <a:cubicBezTo>
                    <a:pt x="72" y="254"/>
                    <a:pt x="72" y="254"/>
                    <a:pt x="72" y="254"/>
                  </a:cubicBezTo>
                  <a:lnTo>
                    <a:pt x="72" y="269"/>
                  </a:lnTo>
                  <a:close/>
                  <a:moveTo>
                    <a:pt x="72" y="228"/>
                  </a:moveTo>
                  <a:cubicBezTo>
                    <a:pt x="58" y="220"/>
                    <a:pt x="58" y="220"/>
                    <a:pt x="58" y="220"/>
                  </a:cubicBezTo>
                  <a:cubicBezTo>
                    <a:pt x="72" y="213"/>
                    <a:pt x="72" y="213"/>
                    <a:pt x="72" y="213"/>
                  </a:cubicBezTo>
                  <a:lnTo>
                    <a:pt x="72" y="228"/>
                  </a:lnTo>
                  <a:close/>
                  <a:moveTo>
                    <a:pt x="72" y="185"/>
                  </a:moveTo>
                  <a:cubicBezTo>
                    <a:pt x="53" y="175"/>
                    <a:pt x="53" y="175"/>
                    <a:pt x="53" y="175"/>
                  </a:cubicBezTo>
                  <a:cubicBezTo>
                    <a:pt x="72" y="165"/>
                    <a:pt x="72" y="165"/>
                    <a:pt x="72" y="165"/>
                  </a:cubicBezTo>
                  <a:lnTo>
                    <a:pt x="72" y="185"/>
                  </a:lnTo>
                  <a:close/>
                  <a:moveTo>
                    <a:pt x="91" y="165"/>
                  </a:moveTo>
                  <a:cubicBezTo>
                    <a:pt x="111" y="175"/>
                    <a:pt x="111" y="175"/>
                    <a:pt x="111" y="175"/>
                  </a:cubicBezTo>
                  <a:cubicBezTo>
                    <a:pt x="91" y="185"/>
                    <a:pt x="91" y="185"/>
                    <a:pt x="91" y="185"/>
                  </a:cubicBezTo>
                  <a:lnTo>
                    <a:pt x="91" y="165"/>
                  </a:lnTo>
                  <a:close/>
                  <a:moveTo>
                    <a:pt x="91" y="213"/>
                  </a:moveTo>
                  <a:cubicBezTo>
                    <a:pt x="106" y="220"/>
                    <a:pt x="106" y="220"/>
                    <a:pt x="106" y="220"/>
                  </a:cubicBezTo>
                  <a:cubicBezTo>
                    <a:pt x="91" y="228"/>
                    <a:pt x="91" y="228"/>
                    <a:pt x="91" y="228"/>
                  </a:cubicBezTo>
                  <a:lnTo>
                    <a:pt x="91" y="213"/>
                  </a:lnTo>
                  <a:close/>
                  <a:moveTo>
                    <a:pt x="91" y="254"/>
                  </a:moveTo>
                  <a:cubicBezTo>
                    <a:pt x="106" y="262"/>
                    <a:pt x="106" y="262"/>
                    <a:pt x="106" y="262"/>
                  </a:cubicBezTo>
                  <a:cubicBezTo>
                    <a:pt x="91" y="269"/>
                    <a:pt x="91" y="269"/>
                    <a:pt x="91" y="269"/>
                  </a:cubicBezTo>
                  <a:lnTo>
                    <a:pt x="91" y="2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</p:grpSp>
      <p:grpSp>
        <p:nvGrpSpPr>
          <p:cNvPr id="1145" name="Group 1144"/>
          <p:cNvGrpSpPr/>
          <p:nvPr/>
        </p:nvGrpSpPr>
        <p:grpSpPr>
          <a:xfrm>
            <a:off x="10973712" y="3750587"/>
            <a:ext cx="446820" cy="447480"/>
            <a:chOff x="23026688" y="7524751"/>
            <a:chExt cx="1074737" cy="1076325"/>
          </a:xfrm>
        </p:grpSpPr>
        <p:sp>
          <p:nvSpPr>
            <p:cNvPr id="21" name="Freeform 218"/>
            <p:cNvSpPr>
              <a:spLocks/>
            </p:cNvSpPr>
            <p:nvPr/>
          </p:nvSpPr>
          <p:spPr bwMode="auto">
            <a:xfrm>
              <a:off x="23834725" y="7793038"/>
              <a:ext cx="266700" cy="338138"/>
            </a:xfrm>
            <a:custGeom>
              <a:avLst/>
              <a:gdLst>
                <a:gd name="T0" fmla="*/ 64 w 87"/>
                <a:gd name="T1" fmla="*/ 0 h 110"/>
                <a:gd name="T2" fmla="*/ 0 w 87"/>
                <a:gd name="T3" fmla="*/ 110 h 110"/>
                <a:gd name="T4" fmla="*/ 87 w 87"/>
                <a:gd name="T5" fmla="*/ 78 h 110"/>
                <a:gd name="T6" fmla="*/ 64 w 87"/>
                <a:gd name="T7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7" h="110">
                  <a:moveTo>
                    <a:pt x="64" y="0"/>
                  </a:moveTo>
                  <a:cubicBezTo>
                    <a:pt x="0" y="110"/>
                    <a:pt x="0" y="110"/>
                    <a:pt x="0" y="110"/>
                  </a:cubicBezTo>
                  <a:cubicBezTo>
                    <a:pt x="87" y="78"/>
                    <a:pt x="87" y="78"/>
                    <a:pt x="87" y="78"/>
                  </a:cubicBezTo>
                  <a:cubicBezTo>
                    <a:pt x="86" y="50"/>
                    <a:pt x="77" y="23"/>
                    <a:pt x="6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22" name="Freeform 219"/>
            <p:cNvSpPr>
              <a:spLocks/>
            </p:cNvSpPr>
            <p:nvPr/>
          </p:nvSpPr>
          <p:spPr bwMode="auto">
            <a:xfrm>
              <a:off x="23729950" y="8154988"/>
              <a:ext cx="365125" cy="230188"/>
            </a:xfrm>
            <a:custGeom>
              <a:avLst/>
              <a:gdLst>
                <a:gd name="T0" fmla="*/ 119 w 119"/>
                <a:gd name="T1" fmla="*/ 0 h 75"/>
                <a:gd name="T2" fmla="*/ 0 w 119"/>
                <a:gd name="T3" fmla="*/ 43 h 75"/>
                <a:gd name="T4" fmla="*/ 87 w 119"/>
                <a:gd name="T5" fmla="*/ 75 h 75"/>
                <a:gd name="T6" fmla="*/ 119 w 119"/>
                <a:gd name="T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" h="75">
                  <a:moveTo>
                    <a:pt x="119" y="0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87" y="75"/>
                    <a:pt x="87" y="75"/>
                    <a:pt x="87" y="75"/>
                  </a:cubicBezTo>
                  <a:cubicBezTo>
                    <a:pt x="103" y="53"/>
                    <a:pt x="114" y="28"/>
                    <a:pt x="1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23" name="Freeform 220"/>
            <p:cNvSpPr>
              <a:spLocks/>
            </p:cNvSpPr>
            <p:nvPr/>
          </p:nvSpPr>
          <p:spPr bwMode="auto">
            <a:xfrm>
              <a:off x="23545800" y="8342313"/>
              <a:ext cx="365125" cy="246063"/>
            </a:xfrm>
            <a:custGeom>
              <a:avLst/>
              <a:gdLst>
                <a:gd name="T0" fmla="*/ 119 w 119"/>
                <a:gd name="T1" fmla="*/ 43 h 80"/>
                <a:gd name="T2" fmla="*/ 0 w 119"/>
                <a:gd name="T3" fmla="*/ 0 h 80"/>
                <a:gd name="T4" fmla="*/ 46 w 119"/>
                <a:gd name="T5" fmla="*/ 80 h 80"/>
                <a:gd name="T6" fmla="*/ 119 w 119"/>
                <a:gd name="T7" fmla="*/ 43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" h="80">
                  <a:moveTo>
                    <a:pt x="119" y="4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6" y="80"/>
                    <a:pt x="46" y="80"/>
                    <a:pt x="46" y="80"/>
                  </a:cubicBezTo>
                  <a:cubicBezTo>
                    <a:pt x="74" y="73"/>
                    <a:pt x="99" y="60"/>
                    <a:pt x="119" y="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24" name="Freeform 221"/>
            <p:cNvSpPr>
              <a:spLocks/>
            </p:cNvSpPr>
            <p:nvPr/>
          </p:nvSpPr>
          <p:spPr bwMode="auto">
            <a:xfrm>
              <a:off x="23745825" y="7556501"/>
              <a:ext cx="211137" cy="382588"/>
            </a:xfrm>
            <a:custGeom>
              <a:avLst/>
              <a:gdLst>
                <a:gd name="T0" fmla="*/ 69 w 69"/>
                <a:gd name="T1" fmla="*/ 45 h 125"/>
                <a:gd name="T2" fmla="*/ 0 w 69"/>
                <a:gd name="T3" fmla="*/ 0 h 125"/>
                <a:gd name="T4" fmla="*/ 22 w 69"/>
                <a:gd name="T5" fmla="*/ 125 h 125"/>
                <a:gd name="T6" fmla="*/ 69 w 69"/>
                <a:gd name="T7" fmla="*/ 4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" h="125">
                  <a:moveTo>
                    <a:pt x="69" y="45"/>
                  </a:moveTo>
                  <a:cubicBezTo>
                    <a:pt x="50" y="25"/>
                    <a:pt x="27" y="10"/>
                    <a:pt x="0" y="0"/>
                  </a:cubicBezTo>
                  <a:cubicBezTo>
                    <a:pt x="22" y="125"/>
                    <a:pt x="22" y="125"/>
                    <a:pt x="22" y="125"/>
                  </a:cubicBezTo>
                  <a:lnTo>
                    <a:pt x="69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25" name="Freeform 222"/>
            <p:cNvSpPr>
              <a:spLocks/>
            </p:cNvSpPr>
            <p:nvPr/>
          </p:nvSpPr>
          <p:spPr bwMode="auto">
            <a:xfrm>
              <a:off x="23072725" y="8093076"/>
              <a:ext cx="215900" cy="384175"/>
            </a:xfrm>
            <a:custGeom>
              <a:avLst/>
              <a:gdLst>
                <a:gd name="T0" fmla="*/ 48 w 70"/>
                <a:gd name="T1" fmla="*/ 125 h 125"/>
                <a:gd name="T2" fmla="*/ 70 w 70"/>
                <a:gd name="T3" fmla="*/ 0 h 125"/>
                <a:gd name="T4" fmla="*/ 0 w 70"/>
                <a:gd name="T5" fmla="*/ 59 h 125"/>
                <a:gd name="T6" fmla="*/ 48 w 70"/>
                <a:gd name="T7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125">
                  <a:moveTo>
                    <a:pt x="48" y="125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10" y="85"/>
                    <a:pt x="27" y="107"/>
                    <a:pt x="48" y="1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26" name="Oval 223"/>
            <p:cNvSpPr>
              <a:spLocks noChangeArrowheads="1"/>
            </p:cNvSpPr>
            <p:nvPr/>
          </p:nvSpPr>
          <p:spPr bwMode="auto">
            <a:xfrm>
              <a:off x="23368000" y="7869238"/>
              <a:ext cx="390525" cy="38735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27" name="Freeform 224"/>
            <p:cNvSpPr>
              <a:spLocks/>
            </p:cNvSpPr>
            <p:nvPr/>
          </p:nvSpPr>
          <p:spPr bwMode="auto">
            <a:xfrm>
              <a:off x="23321963" y="8266113"/>
              <a:ext cx="246062" cy="334963"/>
            </a:xfrm>
            <a:custGeom>
              <a:avLst/>
              <a:gdLst>
                <a:gd name="T0" fmla="*/ 80 w 80"/>
                <a:gd name="T1" fmla="*/ 109 h 109"/>
                <a:gd name="T2" fmla="*/ 17 w 80"/>
                <a:gd name="T3" fmla="*/ 0 h 109"/>
                <a:gd name="T4" fmla="*/ 0 w 80"/>
                <a:gd name="T5" fmla="*/ 91 h 109"/>
                <a:gd name="T6" fmla="*/ 79 w 80"/>
                <a:gd name="T7" fmla="*/ 109 h 109"/>
                <a:gd name="T8" fmla="*/ 80 w 80"/>
                <a:gd name="T9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109">
                  <a:moveTo>
                    <a:pt x="80" y="109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4" y="103"/>
                    <a:pt x="51" y="109"/>
                    <a:pt x="79" y="109"/>
                  </a:cubicBezTo>
                  <a:lnTo>
                    <a:pt x="80" y="10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28" name="Freeform 225"/>
            <p:cNvSpPr>
              <a:spLocks/>
            </p:cNvSpPr>
            <p:nvPr/>
          </p:nvSpPr>
          <p:spPr bwMode="auto">
            <a:xfrm>
              <a:off x="23380700" y="7524751"/>
              <a:ext cx="296862" cy="282575"/>
            </a:xfrm>
            <a:custGeom>
              <a:avLst/>
              <a:gdLst>
                <a:gd name="T0" fmla="*/ 60 w 97"/>
                <a:gd name="T1" fmla="*/ 0 h 92"/>
                <a:gd name="T2" fmla="*/ 0 w 97"/>
                <a:gd name="T3" fmla="*/ 11 h 92"/>
                <a:gd name="T4" fmla="*/ 97 w 97"/>
                <a:gd name="T5" fmla="*/ 92 h 92"/>
                <a:gd name="T6" fmla="*/ 81 w 97"/>
                <a:gd name="T7" fmla="*/ 1 h 92"/>
                <a:gd name="T8" fmla="*/ 60 w 97"/>
                <a:gd name="T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92">
                  <a:moveTo>
                    <a:pt x="60" y="0"/>
                  </a:moveTo>
                  <a:cubicBezTo>
                    <a:pt x="39" y="0"/>
                    <a:pt x="19" y="4"/>
                    <a:pt x="0" y="11"/>
                  </a:cubicBezTo>
                  <a:cubicBezTo>
                    <a:pt x="97" y="92"/>
                    <a:pt x="97" y="92"/>
                    <a:pt x="97" y="92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74" y="1"/>
                    <a:pt x="67" y="0"/>
                    <a:pt x="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29" name="Freeform 226"/>
            <p:cNvSpPr>
              <a:spLocks/>
            </p:cNvSpPr>
            <p:nvPr/>
          </p:nvSpPr>
          <p:spPr bwMode="auto">
            <a:xfrm>
              <a:off x="23026688" y="7908926"/>
              <a:ext cx="307975" cy="249238"/>
            </a:xfrm>
            <a:custGeom>
              <a:avLst/>
              <a:gdLst>
                <a:gd name="T0" fmla="*/ 8 w 100"/>
                <a:gd name="T1" fmla="*/ 0 h 81"/>
                <a:gd name="T2" fmla="*/ 0 w 100"/>
                <a:gd name="T3" fmla="*/ 50 h 81"/>
                <a:gd name="T4" fmla="*/ 3 w 100"/>
                <a:gd name="T5" fmla="*/ 81 h 81"/>
                <a:gd name="T6" fmla="*/ 100 w 100"/>
                <a:gd name="T7" fmla="*/ 0 h 81"/>
                <a:gd name="T8" fmla="*/ 8 w 100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81">
                  <a:moveTo>
                    <a:pt x="8" y="0"/>
                  </a:moveTo>
                  <a:cubicBezTo>
                    <a:pt x="3" y="16"/>
                    <a:pt x="0" y="33"/>
                    <a:pt x="0" y="50"/>
                  </a:cubicBezTo>
                  <a:cubicBezTo>
                    <a:pt x="0" y="61"/>
                    <a:pt x="1" y="71"/>
                    <a:pt x="3" y="81"/>
                  </a:cubicBezTo>
                  <a:cubicBezTo>
                    <a:pt x="100" y="0"/>
                    <a:pt x="100" y="0"/>
                    <a:pt x="100" y="0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30" name="Freeform 227"/>
            <p:cNvSpPr>
              <a:spLocks/>
            </p:cNvSpPr>
            <p:nvPr/>
          </p:nvSpPr>
          <p:spPr bwMode="auto">
            <a:xfrm>
              <a:off x="23098125" y="7613651"/>
              <a:ext cx="388937" cy="182563"/>
            </a:xfrm>
            <a:custGeom>
              <a:avLst/>
              <a:gdLst>
                <a:gd name="T0" fmla="*/ 0 w 127"/>
                <a:gd name="T1" fmla="*/ 59 h 59"/>
                <a:gd name="T2" fmla="*/ 127 w 127"/>
                <a:gd name="T3" fmla="*/ 59 h 59"/>
                <a:gd name="T4" fmla="*/ 56 w 127"/>
                <a:gd name="T5" fmla="*/ 0 h 59"/>
                <a:gd name="T6" fmla="*/ 0 w 127"/>
                <a:gd name="T7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59">
                  <a:moveTo>
                    <a:pt x="0" y="59"/>
                  </a:moveTo>
                  <a:cubicBezTo>
                    <a:pt x="127" y="59"/>
                    <a:pt x="127" y="59"/>
                    <a:pt x="127" y="59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33" y="15"/>
                    <a:pt x="14" y="35"/>
                    <a:pt x="0" y="5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</p:grpSp>
      <p:grpSp>
        <p:nvGrpSpPr>
          <p:cNvPr id="1144" name="Group 1143"/>
          <p:cNvGrpSpPr/>
          <p:nvPr/>
        </p:nvGrpSpPr>
        <p:grpSpPr>
          <a:xfrm>
            <a:off x="776028" y="3782925"/>
            <a:ext cx="451442" cy="382801"/>
            <a:chOff x="552450" y="7602538"/>
            <a:chExt cx="1085850" cy="920750"/>
          </a:xfrm>
        </p:grpSpPr>
        <p:sp>
          <p:nvSpPr>
            <p:cNvPr id="31" name="Freeform 228"/>
            <p:cNvSpPr>
              <a:spLocks noEditPoints="1"/>
            </p:cNvSpPr>
            <p:nvPr/>
          </p:nvSpPr>
          <p:spPr bwMode="auto">
            <a:xfrm>
              <a:off x="552450" y="7602538"/>
              <a:ext cx="1085850" cy="920750"/>
            </a:xfrm>
            <a:custGeom>
              <a:avLst/>
              <a:gdLst>
                <a:gd name="T0" fmla="*/ 341 w 353"/>
                <a:gd name="T1" fmla="*/ 300 h 300"/>
                <a:gd name="T2" fmla="*/ 353 w 353"/>
                <a:gd name="T3" fmla="*/ 12 h 300"/>
                <a:gd name="T4" fmla="*/ 12 w 353"/>
                <a:gd name="T5" fmla="*/ 0 h 300"/>
                <a:gd name="T6" fmla="*/ 0 w 353"/>
                <a:gd name="T7" fmla="*/ 289 h 300"/>
                <a:gd name="T8" fmla="*/ 6 w 353"/>
                <a:gd name="T9" fmla="*/ 12 h 300"/>
                <a:gd name="T10" fmla="*/ 341 w 353"/>
                <a:gd name="T11" fmla="*/ 6 h 300"/>
                <a:gd name="T12" fmla="*/ 347 w 353"/>
                <a:gd name="T13" fmla="*/ 23 h 300"/>
                <a:gd name="T14" fmla="*/ 120 w 353"/>
                <a:gd name="T15" fmla="*/ 26 h 300"/>
                <a:gd name="T16" fmla="*/ 347 w 353"/>
                <a:gd name="T17" fmla="*/ 29 h 300"/>
                <a:gd name="T18" fmla="*/ 6 w 353"/>
                <a:gd name="T19" fmla="*/ 42 h 300"/>
                <a:gd name="T20" fmla="*/ 6 w 353"/>
                <a:gd name="T21" fmla="*/ 48 h 300"/>
                <a:gd name="T22" fmla="*/ 347 w 353"/>
                <a:gd name="T23" fmla="*/ 80 h 300"/>
                <a:gd name="T24" fmla="*/ 279 w 353"/>
                <a:gd name="T25" fmla="*/ 83 h 300"/>
                <a:gd name="T26" fmla="*/ 347 w 353"/>
                <a:gd name="T27" fmla="*/ 86 h 300"/>
                <a:gd name="T28" fmla="*/ 205 w 353"/>
                <a:gd name="T29" fmla="*/ 271 h 300"/>
                <a:gd name="T30" fmla="*/ 205 w 353"/>
                <a:gd name="T31" fmla="*/ 256 h 300"/>
                <a:gd name="T32" fmla="*/ 189 w 353"/>
                <a:gd name="T33" fmla="*/ 221 h 300"/>
                <a:gd name="T34" fmla="*/ 207 w 353"/>
                <a:gd name="T35" fmla="*/ 206 h 300"/>
                <a:gd name="T36" fmla="*/ 176 w 353"/>
                <a:gd name="T37" fmla="*/ 149 h 300"/>
                <a:gd name="T38" fmla="*/ 140 w 353"/>
                <a:gd name="T39" fmla="*/ 136 h 300"/>
                <a:gd name="T40" fmla="*/ 143 w 353"/>
                <a:gd name="T41" fmla="*/ 112 h 300"/>
                <a:gd name="T42" fmla="*/ 80 w 353"/>
                <a:gd name="T43" fmla="*/ 94 h 300"/>
                <a:gd name="T44" fmla="*/ 45 w 353"/>
                <a:gd name="T45" fmla="*/ 110 h 300"/>
                <a:gd name="T46" fmla="*/ 31 w 353"/>
                <a:gd name="T47" fmla="*/ 92 h 300"/>
                <a:gd name="T48" fmla="*/ 6 w 353"/>
                <a:gd name="T49" fmla="*/ 48 h 300"/>
                <a:gd name="T50" fmla="*/ 33 w 353"/>
                <a:gd name="T51" fmla="*/ 97 h 300"/>
                <a:gd name="T52" fmla="*/ 44 w 353"/>
                <a:gd name="T53" fmla="*/ 117 h 300"/>
                <a:gd name="T54" fmla="*/ 79 w 353"/>
                <a:gd name="T55" fmla="*/ 114 h 300"/>
                <a:gd name="T56" fmla="*/ 140 w 353"/>
                <a:gd name="T57" fmla="*/ 118 h 300"/>
                <a:gd name="T58" fmla="*/ 134 w 353"/>
                <a:gd name="T59" fmla="*/ 139 h 300"/>
                <a:gd name="T60" fmla="*/ 161 w 353"/>
                <a:gd name="T61" fmla="*/ 162 h 300"/>
                <a:gd name="T62" fmla="*/ 202 w 353"/>
                <a:gd name="T63" fmla="*/ 208 h 300"/>
                <a:gd name="T64" fmla="*/ 184 w 353"/>
                <a:gd name="T65" fmla="*/ 216 h 300"/>
                <a:gd name="T66" fmla="*/ 183 w 353"/>
                <a:gd name="T67" fmla="*/ 251 h 300"/>
                <a:gd name="T68" fmla="*/ 203 w 353"/>
                <a:gd name="T69" fmla="*/ 261 h 300"/>
                <a:gd name="T70" fmla="*/ 150 w 353"/>
                <a:gd name="T71" fmla="*/ 271 h 300"/>
                <a:gd name="T72" fmla="*/ 97 w 353"/>
                <a:gd name="T73" fmla="*/ 149 h 300"/>
                <a:gd name="T74" fmla="*/ 6 w 353"/>
                <a:gd name="T75" fmla="*/ 161 h 300"/>
                <a:gd name="T76" fmla="*/ 6 w 353"/>
                <a:gd name="T77" fmla="*/ 169 h 300"/>
                <a:gd name="T78" fmla="*/ 94 w 353"/>
                <a:gd name="T79" fmla="*/ 155 h 300"/>
                <a:gd name="T80" fmla="*/ 144 w 353"/>
                <a:gd name="T81" fmla="*/ 271 h 300"/>
                <a:gd name="T82" fmla="*/ 6 w 353"/>
                <a:gd name="T83" fmla="*/ 169 h 300"/>
                <a:gd name="T84" fmla="*/ 347 w 353"/>
                <a:gd name="T85" fmla="*/ 277 h 300"/>
                <a:gd name="T86" fmla="*/ 341 w 353"/>
                <a:gd name="T87" fmla="*/ 294 h 300"/>
                <a:gd name="T88" fmla="*/ 6 w 353"/>
                <a:gd name="T89" fmla="*/ 28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53" h="300">
                  <a:moveTo>
                    <a:pt x="12" y="300"/>
                  </a:moveTo>
                  <a:cubicBezTo>
                    <a:pt x="341" y="300"/>
                    <a:pt x="341" y="300"/>
                    <a:pt x="341" y="300"/>
                  </a:cubicBezTo>
                  <a:cubicBezTo>
                    <a:pt x="347" y="300"/>
                    <a:pt x="353" y="295"/>
                    <a:pt x="353" y="289"/>
                  </a:cubicBezTo>
                  <a:cubicBezTo>
                    <a:pt x="353" y="12"/>
                    <a:pt x="353" y="12"/>
                    <a:pt x="353" y="12"/>
                  </a:cubicBezTo>
                  <a:cubicBezTo>
                    <a:pt x="353" y="5"/>
                    <a:pt x="347" y="0"/>
                    <a:pt x="34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95"/>
                    <a:pt x="5" y="300"/>
                    <a:pt x="12" y="300"/>
                  </a:cubicBezTo>
                  <a:close/>
                  <a:moveTo>
                    <a:pt x="6" y="12"/>
                  </a:moveTo>
                  <a:cubicBezTo>
                    <a:pt x="6" y="9"/>
                    <a:pt x="9" y="6"/>
                    <a:pt x="12" y="6"/>
                  </a:cubicBezTo>
                  <a:cubicBezTo>
                    <a:pt x="341" y="6"/>
                    <a:pt x="341" y="6"/>
                    <a:pt x="341" y="6"/>
                  </a:cubicBezTo>
                  <a:cubicBezTo>
                    <a:pt x="344" y="6"/>
                    <a:pt x="347" y="9"/>
                    <a:pt x="347" y="12"/>
                  </a:cubicBezTo>
                  <a:cubicBezTo>
                    <a:pt x="347" y="23"/>
                    <a:pt x="347" y="23"/>
                    <a:pt x="347" y="23"/>
                  </a:cubicBezTo>
                  <a:cubicBezTo>
                    <a:pt x="123" y="23"/>
                    <a:pt x="123" y="23"/>
                    <a:pt x="123" y="23"/>
                  </a:cubicBezTo>
                  <a:cubicBezTo>
                    <a:pt x="121" y="23"/>
                    <a:pt x="120" y="24"/>
                    <a:pt x="120" y="26"/>
                  </a:cubicBezTo>
                  <a:cubicBezTo>
                    <a:pt x="120" y="27"/>
                    <a:pt x="121" y="29"/>
                    <a:pt x="123" y="29"/>
                  </a:cubicBezTo>
                  <a:cubicBezTo>
                    <a:pt x="347" y="29"/>
                    <a:pt x="347" y="29"/>
                    <a:pt x="347" y="29"/>
                  </a:cubicBezTo>
                  <a:cubicBezTo>
                    <a:pt x="347" y="42"/>
                    <a:pt x="347" y="42"/>
                    <a:pt x="347" y="42"/>
                  </a:cubicBezTo>
                  <a:cubicBezTo>
                    <a:pt x="6" y="42"/>
                    <a:pt x="6" y="42"/>
                    <a:pt x="6" y="42"/>
                  </a:cubicBezTo>
                  <a:lnTo>
                    <a:pt x="6" y="12"/>
                  </a:lnTo>
                  <a:close/>
                  <a:moveTo>
                    <a:pt x="6" y="48"/>
                  </a:moveTo>
                  <a:cubicBezTo>
                    <a:pt x="347" y="48"/>
                    <a:pt x="347" y="48"/>
                    <a:pt x="347" y="48"/>
                  </a:cubicBezTo>
                  <a:cubicBezTo>
                    <a:pt x="347" y="80"/>
                    <a:pt x="347" y="80"/>
                    <a:pt x="347" y="80"/>
                  </a:cubicBezTo>
                  <a:cubicBezTo>
                    <a:pt x="282" y="80"/>
                    <a:pt x="282" y="80"/>
                    <a:pt x="282" y="80"/>
                  </a:cubicBezTo>
                  <a:cubicBezTo>
                    <a:pt x="281" y="80"/>
                    <a:pt x="279" y="81"/>
                    <a:pt x="279" y="83"/>
                  </a:cubicBezTo>
                  <a:cubicBezTo>
                    <a:pt x="279" y="85"/>
                    <a:pt x="281" y="86"/>
                    <a:pt x="282" y="86"/>
                  </a:cubicBezTo>
                  <a:cubicBezTo>
                    <a:pt x="347" y="86"/>
                    <a:pt x="347" y="86"/>
                    <a:pt x="347" y="86"/>
                  </a:cubicBezTo>
                  <a:cubicBezTo>
                    <a:pt x="347" y="271"/>
                    <a:pt x="347" y="271"/>
                    <a:pt x="347" y="271"/>
                  </a:cubicBezTo>
                  <a:cubicBezTo>
                    <a:pt x="205" y="271"/>
                    <a:pt x="205" y="271"/>
                    <a:pt x="205" y="271"/>
                  </a:cubicBezTo>
                  <a:cubicBezTo>
                    <a:pt x="208" y="263"/>
                    <a:pt x="208" y="263"/>
                    <a:pt x="208" y="263"/>
                  </a:cubicBezTo>
                  <a:cubicBezTo>
                    <a:pt x="209" y="260"/>
                    <a:pt x="208" y="257"/>
                    <a:pt x="205" y="256"/>
                  </a:cubicBezTo>
                  <a:cubicBezTo>
                    <a:pt x="189" y="249"/>
                    <a:pt x="189" y="249"/>
                    <a:pt x="189" y="249"/>
                  </a:cubicBezTo>
                  <a:cubicBezTo>
                    <a:pt x="190" y="240"/>
                    <a:pt x="190" y="230"/>
                    <a:pt x="189" y="221"/>
                  </a:cubicBezTo>
                  <a:cubicBezTo>
                    <a:pt x="204" y="214"/>
                    <a:pt x="204" y="214"/>
                    <a:pt x="204" y="214"/>
                  </a:cubicBezTo>
                  <a:cubicBezTo>
                    <a:pt x="207" y="213"/>
                    <a:pt x="209" y="209"/>
                    <a:pt x="207" y="206"/>
                  </a:cubicBezTo>
                  <a:cubicBezTo>
                    <a:pt x="184" y="152"/>
                    <a:pt x="184" y="152"/>
                    <a:pt x="184" y="152"/>
                  </a:cubicBezTo>
                  <a:cubicBezTo>
                    <a:pt x="183" y="149"/>
                    <a:pt x="179" y="148"/>
                    <a:pt x="176" y="149"/>
                  </a:cubicBezTo>
                  <a:cubicBezTo>
                    <a:pt x="161" y="156"/>
                    <a:pt x="161" y="156"/>
                    <a:pt x="161" y="156"/>
                  </a:cubicBezTo>
                  <a:cubicBezTo>
                    <a:pt x="155" y="148"/>
                    <a:pt x="148" y="142"/>
                    <a:pt x="140" y="136"/>
                  </a:cubicBezTo>
                  <a:cubicBezTo>
                    <a:pt x="146" y="120"/>
                    <a:pt x="146" y="120"/>
                    <a:pt x="146" y="120"/>
                  </a:cubicBezTo>
                  <a:cubicBezTo>
                    <a:pt x="147" y="117"/>
                    <a:pt x="146" y="114"/>
                    <a:pt x="143" y="112"/>
                  </a:cubicBezTo>
                  <a:cubicBezTo>
                    <a:pt x="88" y="91"/>
                    <a:pt x="88" y="91"/>
                    <a:pt x="88" y="91"/>
                  </a:cubicBezTo>
                  <a:cubicBezTo>
                    <a:pt x="85" y="90"/>
                    <a:pt x="82" y="91"/>
                    <a:pt x="80" y="94"/>
                  </a:cubicBezTo>
                  <a:cubicBezTo>
                    <a:pt x="74" y="110"/>
                    <a:pt x="74" y="110"/>
                    <a:pt x="74" y="110"/>
                  </a:cubicBezTo>
                  <a:cubicBezTo>
                    <a:pt x="65" y="109"/>
                    <a:pt x="55" y="109"/>
                    <a:pt x="45" y="110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37" y="92"/>
                    <a:pt x="34" y="90"/>
                    <a:pt x="31" y="92"/>
                  </a:cubicBezTo>
                  <a:cubicBezTo>
                    <a:pt x="6" y="102"/>
                    <a:pt x="6" y="102"/>
                    <a:pt x="6" y="102"/>
                  </a:cubicBezTo>
                  <a:lnTo>
                    <a:pt x="6" y="48"/>
                  </a:lnTo>
                  <a:close/>
                  <a:moveTo>
                    <a:pt x="6" y="109"/>
                  </a:moveTo>
                  <a:cubicBezTo>
                    <a:pt x="33" y="97"/>
                    <a:pt x="33" y="97"/>
                    <a:pt x="33" y="97"/>
                  </a:cubicBezTo>
                  <a:cubicBezTo>
                    <a:pt x="41" y="115"/>
                    <a:pt x="41" y="115"/>
                    <a:pt x="41" y="115"/>
                  </a:cubicBezTo>
                  <a:cubicBezTo>
                    <a:pt x="41" y="116"/>
                    <a:pt x="43" y="117"/>
                    <a:pt x="44" y="117"/>
                  </a:cubicBezTo>
                  <a:cubicBezTo>
                    <a:pt x="55" y="115"/>
                    <a:pt x="65" y="115"/>
                    <a:pt x="76" y="116"/>
                  </a:cubicBezTo>
                  <a:cubicBezTo>
                    <a:pt x="77" y="116"/>
                    <a:pt x="79" y="115"/>
                    <a:pt x="79" y="114"/>
                  </a:cubicBezTo>
                  <a:cubicBezTo>
                    <a:pt x="86" y="97"/>
                    <a:pt x="86" y="97"/>
                    <a:pt x="86" y="97"/>
                  </a:cubicBezTo>
                  <a:cubicBezTo>
                    <a:pt x="140" y="118"/>
                    <a:pt x="140" y="118"/>
                    <a:pt x="140" y="118"/>
                  </a:cubicBezTo>
                  <a:cubicBezTo>
                    <a:pt x="133" y="136"/>
                    <a:pt x="133" y="136"/>
                    <a:pt x="133" y="136"/>
                  </a:cubicBezTo>
                  <a:cubicBezTo>
                    <a:pt x="133" y="137"/>
                    <a:pt x="133" y="138"/>
                    <a:pt x="134" y="139"/>
                  </a:cubicBezTo>
                  <a:cubicBezTo>
                    <a:pt x="143" y="146"/>
                    <a:pt x="151" y="153"/>
                    <a:pt x="157" y="161"/>
                  </a:cubicBezTo>
                  <a:cubicBezTo>
                    <a:pt x="158" y="163"/>
                    <a:pt x="160" y="163"/>
                    <a:pt x="161" y="162"/>
                  </a:cubicBezTo>
                  <a:cubicBezTo>
                    <a:pt x="178" y="155"/>
                    <a:pt x="178" y="155"/>
                    <a:pt x="178" y="155"/>
                  </a:cubicBezTo>
                  <a:cubicBezTo>
                    <a:pt x="202" y="208"/>
                    <a:pt x="202" y="208"/>
                    <a:pt x="202" y="208"/>
                  </a:cubicBezTo>
                  <a:cubicBezTo>
                    <a:pt x="185" y="216"/>
                    <a:pt x="185" y="216"/>
                    <a:pt x="185" y="216"/>
                  </a:cubicBezTo>
                  <a:cubicBezTo>
                    <a:pt x="184" y="216"/>
                    <a:pt x="184" y="216"/>
                    <a:pt x="184" y="216"/>
                  </a:cubicBezTo>
                  <a:cubicBezTo>
                    <a:pt x="183" y="216"/>
                    <a:pt x="182" y="218"/>
                    <a:pt x="182" y="219"/>
                  </a:cubicBezTo>
                  <a:cubicBezTo>
                    <a:pt x="184" y="230"/>
                    <a:pt x="184" y="240"/>
                    <a:pt x="183" y="251"/>
                  </a:cubicBezTo>
                  <a:cubicBezTo>
                    <a:pt x="183" y="252"/>
                    <a:pt x="184" y="254"/>
                    <a:pt x="185" y="254"/>
                  </a:cubicBezTo>
                  <a:cubicBezTo>
                    <a:pt x="203" y="261"/>
                    <a:pt x="203" y="261"/>
                    <a:pt x="203" y="261"/>
                  </a:cubicBezTo>
                  <a:cubicBezTo>
                    <a:pt x="199" y="271"/>
                    <a:pt x="199" y="271"/>
                    <a:pt x="199" y="271"/>
                  </a:cubicBezTo>
                  <a:cubicBezTo>
                    <a:pt x="150" y="271"/>
                    <a:pt x="150" y="271"/>
                    <a:pt x="150" y="271"/>
                  </a:cubicBezTo>
                  <a:cubicBezTo>
                    <a:pt x="159" y="248"/>
                    <a:pt x="158" y="222"/>
                    <a:pt x="149" y="200"/>
                  </a:cubicBezTo>
                  <a:cubicBezTo>
                    <a:pt x="139" y="176"/>
                    <a:pt x="120" y="159"/>
                    <a:pt x="97" y="149"/>
                  </a:cubicBezTo>
                  <a:cubicBezTo>
                    <a:pt x="73" y="140"/>
                    <a:pt x="48" y="141"/>
                    <a:pt x="24" y="151"/>
                  </a:cubicBezTo>
                  <a:cubicBezTo>
                    <a:pt x="18" y="153"/>
                    <a:pt x="12" y="157"/>
                    <a:pt x="6" y="161"/>
                  </a:cubicBezTo>
                  <a:lnTo>
                    <a:pt x="6" y="109"/>
                  </a:lnTo>
                  <a:close/>
                  <a:moveTo>
                    <a:pt x="6" y="169"/>
                  </a:moveTo>
                  <a:cubicBezTo>
                    <a:pt x="13" y="164"/>
                    <a:pt x="19" y="159"/>
                    <a:pt x="27" y="156"/>
                  </a:cubicBezTo>
                  <a:cubicBezTo>
                    <a:pt x="48" y="147"/>
                    <a:pt x="72" y="146"/>
                    <a:pt x="94" y="155"/>
                  </a:cubicBezTo>
                  <a:cubicBezTo>
                    <a:pt x="116" y="164"/>
                    <a:pt x="134" y="180"/>
                    <a:pt x="143" y="202"/>
                  </a:cubicBezTo>
                  <a:cubicBezTo>
                    <a:pt x="152" y="224"/>
                    <a:pt x="152" y="249"/>
                    <a:pt x="144" y="271"/>
                  </a:cubicBezTo>
                  <a:cubicBezTo>
                    <a:pt x="6" y="271"/>
                    <a:pt x="6" y="271"/>
                    <a:pt x="6" y="271"/>
                  </a:cubicBezTo>
                  <a:lnTo>
                    <a:pt x="6" y="169"/>
                  </a:lnTo>
                  <a:close/>
                  <a:moveTo>
                    <a:pt x="6" y="277"/>
                  </a:moveTo>
                  <a:cubicBezTo>
                    <a:pt x="347" y="277"/>
                    <a:pt x="347" y="277"/>
                    <a:pt x="347" y="277"/>
                  </a:cubicBezTo>
                  <a:cubicBezTo>
                    <a:pt x="347" y="289"/>
                    <a:pt x="347" y="289"/>
                    <a:pt x="347" y="289"/>
                  </a:cubicBezTo>
                  <a:cubicBezTo>
                    <a:pt x="347" y="292"/>
                    <a:pt x="344" y="294"/>
                    <a:pt x="341" y="294"/>
                  </a:cubicBezTo>
                  <a:cubicBezTo>
                    <a:pt x="12" y="294"/>
                    <a:pt x="12" y="294"/>
                    <a:pt x="12" y="294"/>
                  </a:cubicBezTo>
                  <a:cubicBezTo>
                    <a:pt x="9" y="294"/>
                    <a:pt x="6" y="292"/>
                    <a:pt x="6" y="289"/>
                  </a:cubicBezTo>
                  <a:lnTo>
                    <a:pt x="6" y="2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32" name="Freeform 229"/>
            <p:cNvSpPr>
              <a:spLocks noEditPoints="1"/>
            </p:cNvSpPr>
            <p:nvPr/>
          </p:nvSpPr>
          <p:spPr bwMode="auto">
            <a:xfrm>
              <a:off x="604838" y="7642226"/>
              <a:ext cx="68262" cy="66675"/>
            </a:xfrm>
            <a:custGeom>
              <a:avLst/>
              <a:gdLst>
                <a:gd name="T0" fmla="*/ 11 w 22"/>
                <a:gd name="T1" fmla="*/ 0 h 22"/>
                <a:gd name="T2" fmla="*/ 0 w 22"/>
                <a:gd name="T3" fmla="*/ 11 h 22"/>
                <a:gd name="T4" fmla="*/ 11 w 22"/>
                <a:gd name="T5" fmla="*/ 22 h 22"/>
                <a:gd name="T6" fmla="*/ 22 w 22"/>
                <a:gd name="T7" fmla="*/ 11 h 22"/>
                <a:gd name="T8" fmla="*/ 11 w 22"/>
                <a:gd name="T9" fmla="*/ 0 h 22"/>
                <a:gd name="T10" fmla="*/ 11 w 22"/>
                <a:gd name="T11" fmla="*/ 16 h 22"/>
                <a:gd name="T12" fmla="*/ 6 w 22"/>
                <a:gd name="T13" fmla="*/ 11 h 22"/>
                <a:gd name="T14" fmla="*/ 11 w 22"/>
                <a:gd name="T15" fmla="*/ 6 h 22"/>
                <a:gd name="T16" fmla="*/ 16 w 22"/>
                <a:gd name="T17" fmla="*/ 11 h 22"/>
                <a:gd name="T18" fmla="*/ 11 w 22"/>
                <a:gd name="T19" fmla="*/ 1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22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lose/>
                  <a:moveTo>
                    <a:pt x="11" y="16"/>
                  </a:moveTo>
                  <a:cubicBezTo>
                    <a:pt x="8" y="16"/>
                    <a:pt x="6" y="14"/>
                    <a:pt x="6" y="11"/>
                  </a:cubicBezTo>
                  <a:cubicBezTo>
                    <a:pt x="6" y="8"/>
                    <a:pt x="8" y="6"/>
                    <a:pt x="11" y="6"/>
                  </a:cubicBezTo>
                  <a:cubicBezTo>
                    <a:pt x="13" y="6"/>
                    <a:pt x="16" y="8"/>
                    <a:pt x="16" y="11"/>
                  </a:cubicBezTo>
                  <a:cubicBezTo>
                    <a:pt x="16" y="14"/>
                    <a:pt x="13" y="16"/>
                    <a:pt x="11" y="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33" name="Freeform 230"/>
            <p:cNvSpPr>
              <a:spLocks noEditPoints="1"/>
            </p:cNvSpPr>
            <p:nvPr/>
          </p:nvSpPr>
          <p:spPr bwMode="auto">
            <a:xfrm>
              <a:off x="696913" y="7642226"/>
              <a:ext cx="68262" cy="66675"/>
            </a:xfrm>
            <a:custGeom>
              <a:avLst/>
              <a:gdLst>
                <a:gd name="T0" fmla="*/ 11 w 22"/>
                <a:gd name="T1" fmla="*/ 0 h 22"/>
                <a:gd name="T2" fmla="*/ 0 w 22"/>
                <a:gd name="T3" fmla="*/ 11 h 22"/>
                <a:gd name="T4" fmla="*/ 11 w 22"/>
                <a:gd name="T5" fmla="*/ 22 h 22"/>
                <a:gd name="T6" fmla="*/ 22 w 22"/>
                <a:gd name="T7" fmla="*/ 11 h 22"/>
                <a:gd name="T8" fmla="*/ 11 w 22"/>
                <a:gd name="T9" fmla="*/ 0 h 22"/>
                <a:gd name="T10" fmla="*/ 11 w 22"/>
                <a:gd name="T11" fmla="*/ 16 h 22"/>
                <a:gd name="T12" fmla="*/ 6 w 22"/>
                <a:gd name="T13" fmla="*/ 11 h 22"/>
                <a:gd name="T14" fmla="*/ 11 w 22"/>
                <a:gd name="T15" fmla="*/ 6 h 22"/>
                <a:gd name="T16" fmla="*/ 16 w 22"/>
                <a:gd name="T17" fmla="*/ 11 h 22"/>
                <a:gd name="T18" fmla="*/ 11 w 22"/>
                <a:gd name="T19" fmla="*/ 1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22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lose/>
                  <a:moveTo>
                    <a:pt x="11" y="16"/>
                  </a:moveTo>
                  <a:cubicBezTo>
                    <a:pt x="9" y="16"/>
                    <a:pt x="6" y="14"/>
                    <a:pt x="6" y="11"/>
                  </a:cubicBezTo>
                  <a:cubicBezTo>
                    <a:pt x="6" y="8"/>
                    <a:pt x="9" y="6"/>
                    <a:pt x="11" y="6"/>
                  </a:cubicBezTo>
                  <a:cubicBezTo>
                    <a:pt x="14" y="6"/>
                    <a:pt x="16" y="8"/>
                    <a:pt x="16" y="11"/>
                  </a:cubicBezTo>
                  <a:cubicBezTo>
                    <a:pt x="16" y="14"/>
                    <a:pt x="14" y="16"/>
                    <a:pt x="11" y="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34" name="Freeform 231"/>
            <p:cNvSpPr>
              <a:spLocks noEditPoints="1"/>
            </p:cNvSpPr>
            <p:nvPr/>
          </p:nvSpPr>
          <p:spPr bwMode="auto">
            <a:xfrm>
              <a:off x="792163" y="7642226"/>
              <a:ext cx="68262" cy="66675"/>
            </a:xfrm>
            <a:custGeom>
              <a:avLst/>
              <a:gdLst>
                <a:gd name="T0" fmla="*/ 11 w 22"/>
                <a:gd name="T1" fmla="*/ 0 h 22"/>
                <a:gd name="T2" fmla="*/ 0 w 22"/>
                <a:gd name="T3" fmla="*/ 11 h 22"/>
                <a:gd name="T4" fmla="*/ 11 w 22"/>
                <a:gd name="T5" fmla="*/ 22 h 22"/>
                <a:gd name="T6" fmla="*/ 22 w 22"/>
                <a:gd name="T7" fmla="*/ 11 h 22"/>
                <a:gd name="T8" fmla="*/ 11 w 22"/>
                <a:gd name="T9" fmla="*/ 0 h 22"/>
                <a:gd name="T10" fmla="*/ 11 w 22"/>
                <a:gd name="T11" fmla="*/ 16 h 22"/>
                <a:gd name="T12" fmla="*/ 6 w 22"/>
                <a:gd name="T13" fmla="*/ 11 h 22"/>
                <a:gd name="T14" fmla="*/ 11 w 22"/>
                <a:gd name="T15" fmla="*/ 6 h 22"/>
                <a:gd name="T16" fmla="*/ 16 w 22"/>
                <a:gd name="T17" fmla="*/ 11 h 22"/>
                <a:gd name="T18" fmla="*/ 11 w 22"/>
                <a:gd name="T19" fmla="*/ 1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22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lose/>
                  <a:moveTo>
                    <a:pt x="11" y="16"/>
                  </a:moveTo>
                  <a:cubicBezTo>
                    <a:pt x="8" y="16"/>
                    <a:pt x="6" y="14"/>
                    <a:pt x="6" y="11"/>
                  </a:cubicBezTo>
                  <a:cubicBezTo>
                    <a:pt x="6" y="8"/>
                    <a:pt x="8" y="6"/>
                    <a:pt x="11" y="6"/>
                  </a:cubicBezTo>
                  <a:cubicBezTo>
                    <a:pt x="14" y="6"/>
                    <a:pt x="16" y="8"/>
                    <a:pt x="16" y="11"/>
                  </a:cubicBezTo>
                  <a:cubicBezTo>
                    <a:pt x="16" y="14"/>
                    <a:pt x="14" y="16"/>
                    <a:pt x="11" y="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35" name="Freeform 232"/>
            <p:cNvSpPr>
              <a:spLocks/>
            </p:cNvSpPr>
            <p:nvPr/>
          </p:nvSpPr>
          <p:spPr bwMode="auto">
            <a:xfrm>
              <a:off x="663575" y="8121651"/>
              <a:ext cx="249237" cy="150813"/>
            </a:xfrm>
            <a:custGeom>
              <a:avLst/>
              <a:gdLst>
                <a:gd name="T0" fmla="*/ 2 w 81"/>
                <a:gd name="T1" fmla="*/ 13 h 49"/>
                <a:gd name="T2" fmla="*/ 1 w 81"/>
                <a:gd name="T3" fmla="*/ 17 h 49"/>
                <a:gd name="T4" fmla="*/ 5 w 81"/>
                <a:gd name="T5" fmla="*/ 19 h 49"/>
                <a:gd name="T6" fmla="*/ 75 w 81"/>
                <a:gd name="T7" fmla="*/ 47 h 49"/>
                <a:gd name="T8" fmla="*/ 78 w 81"/>
                <a:gd name="T9" fmla="*/ 49 h 49"/>
                <a:gd name="T10" fmla="*/ 79 w 81"/>
                <a:gd name="T11" fmla="*/ 48 h 49"/>
                <a:gd name="T12" fmla="*/ 81 w 81"/>
                <a:gd name="T13" fmla="*/ 44 h 49"/>
                <a:gd name="T14" fmla="*/ 2 w 81"/>
                <a:gd name="T15" fmla="*/ 1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49">
                  <a:moveTo>
                    <a:pt x="2" y="13"/>
                  </a:moveTo>
                  <a:cubicBezTo>
                    <a:pt x="1" y="14"/>
                    <a:pt x="0" y="16"/>
                    <a:pt x="1" y="17"/>
                  </a:cubicBezTo>
                  <a:cubicBezTo>
                    <a:pt x="1" y="19"/>
                    <a:pt x="3" y="20"/>
                    <a:pt x="5" y="19"/>
                  </a:cubicBezTo>
                  <a:cubicBezTo>
                    <a:pt x="32" y="7"/>
                    <a:pt x="63" y="20"/>
                    <a:pt x="75" y="47"/>
                  </a:cubicBezTo>
                  <a:cubicBezTo>
                    <a:pt x="76" y="48"/>
                    <a:pt x="77" y="49"/>
                    <a:pt x="78" y="49"/>
                  </a:cubicBezTo>
                  <a:cubicBezTo>
                    <a:pt x="78" y="49"/>
                    <a:pt x="79" y="49"/>
                    <a:pt x="79" y="48"/>
                  </a:cubicBezTo>
                  <a:cubicBezTo>
                    <a:pt x="81" y="48"/>
                    <a:pt x="81" y="46"/>
                    <a:pt x="81" y="44"/>
                  </a:cubicBezTo>
                  <a:cubicBezTo>
                    <a:pt x="68" y="14"/>
                    <a:pt x="32" y="0"/>
                    <a:pt x="2" y="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</p:grpSp>
      <p:sp>
        <p:nvSpPr>
          <p:cNvPr id="36" name="Freeform 233"/>
          <p:cNvSpPr>
            <a:spLocks noEditPoints="1"/>
          </p:cNvSpPr>
          <p:nvPr/>
        </p:nvSpPr>
        <p:spPr bwMode="auto">
          <a:xfrm>
            <a:off x="6500786" y="5978674"/>
            <a:ext cx="376861" cy="354421"/>
          </a:xfrm>
          <a:custGeom>
            <a:avLst/>
            <a:gdLst>
              <a:gd name="T0" fmla="*/ 244 w 295"/>
              <a:gd name="T1" fmla="*/ 176 h 277"/>
              <a:gd name="T2" fmla="*/ 239 w 295"/>
              <a:gd name="T3" fmla="*/ 177 h 277"/>
              <a:gd name="T4" fmla="*/ 186 w 295"/>
              <a:gd name="T5" fmla="*/ 81 h 277"/>
              <a:gd name="T6" fmla="*/ 197 w 295"/>
              <a:gd name="T7" fmla="*/ 50 h 277"/>
              <a:gd name="T8" fmla="*/ 147 w 295"/>
              <a:gd name="T9" fmla="*/ 0 h 277"/>
              <a:gd name="T10" fmla="*/ 97 w 295"/>
              <a:gd name="T11" fmla="*/ 50 h 277"/>
              <a:gd name="T12" fmla="*/ 108 w 295"/>
              <a:gd name="T13" fmla="*/ 81 h 277"/>
              <a:gd name="T14" fmla="*/ 55 w 295"/>
              <a:gd name="T15" fmla="*/ 177 h 277"/>
              <a:gd name="T16" fmla="*/ 50 w 295"/>
              <a:gd name="T17" fmla="*/ 176 h 277"/>
              <a:gd name="T18" fmla="*/ 0 w 295"/>
              <a:gd name="T19" fmla="*/ 227 h 277"/>
              <a:gd name="T20" fmla="*/ 50 w 295"/>
              <a:gd name="T21" fmla="*/ 277 h 277"/>
              <a:gd name="T22" fmla="*/ 96 w 295"/>
              <a:gd name="T23" fmla="*/ 246 h 277"/>
              <a:gd name="T24" fmla="*/ 198 w 295"/>
              <a:gd name="T25" fmla="*/ 246 h 277"/>
              <a:gd name="T26" fmla="*/ 244 w 295"/>
              <a:gd name="T27" fmla="*/ 277 h 277"/>
              <a:gd name="T28" fmla="*/ 295 w 295"/>
              <a:gd name="T29" fmla="*/ 227 h 277"/>
              <a:gd name="T30" fmla="*/ 244 w 295"/>
              <a:gd name="T31" fmla="*/ 176 h 277"/>
              <a:gd name="T32" fmla="*/ 198 w 295"/>
              <a:gd name="T33" fmla="*/ 207 h 277"/>
              <a:gd name="T34" fmla="*/ 96 w 295"/>
              <a:gd name="T35" fmla="*/ 207 h 277"/>
              <a:gd name="T36" fmla="*/ 89 w 295"/>
              <a:gd name="T37" fmla="*/ 195 h 277"/>
              <a:gd name="T38" fmla="*/ 141 w 295"/>
              <a:gd name="T39" fmla="*/ 100 h 277"/>
              <a:gd name="T40" fmla="*/ 147 w 295"/>
              <a:gd name="T41" fmla="*/ 100 h 277"/>
              <a:gd name="T42" fmla="*/ 153 w 295"/>
              <a:gd name="T43" fmla="*/ 100 h 277"/>
              <a:gd name="T44" fmla="*/ 205 w 295"/>
              <a:gd name="T45" fmla="*/ 195 h 277"/>
              <a:gd name="T46" fmla="*/ 198 w 295"/>
              <a:gd name="T47" fmla="*/ 207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95" h="277">
                <a:moveTo>
                  <a:pt x="244" y="176"/>
                </a:moveTo>
                <a:cubicBezTo>
                  <a:pt x="243" y="176"/>
                  <a:pt x="241" y="177"/>
                  <a:pt x="239" y="177"/>
                </a:cubicBezTo>
                <a:cubicBezTo>
                  <a:pt x="186" y="81"/>
                  <a:pt x="186" y="81"/>
                  <a:pt x="186" y="81"/>
                </a:cubicBezTo>
                <a:cubicBezTo>
                  <a:pt x="193" y="73"/>
                  <a:pt x="197" y="62"/>
                  <a:pt x="197" y="50"/>
                </a:cubicBezTo>
                <a:cubicBezTo>
                  <a:pt x="197" y="23"/>
                  <a:pt x="175" y="0"/>
                  <a:pt x="147" y="0"/>
                </a:cubicBezTo>
                <a:cubicBezTo>
                  <a:pt x="120" y="0"/>
                  <a:pt x="97" y="23"/>
                  <a:pt x="97" y="50"/>
                </a:cubicBezTo>
                <a:cubicBezTo>
                  <a:pt x="97" y="62"/>
                  <a:pt x="101" y="73"/>
                  <a:pt x="108" y="81"/>
                </a:cubicBezTo>
                <a:cubicBezTo>
                  <a:pt x="55" y="177"/>
                  <a:pt x="55" y="177"/>
                  <a:pt x="55" y="177"/>
                </a:cubicBezTo>
                <a:cubicBezTo>
                  <a:pt x="53" y="177"/>
                  <a:pt x="52" y="176"/>
                  <a:pt x="50" y="176"/>
                </a:cubicBezTo>
                <a:cubicBezTo>
                  <a:pt x="22" y="176"/>
                  <a:pt x="0" y="199"/>
                  <a:pt x="0" y="227"/>
                </a:cubicBezTo>
                <a:cubicBezTo>
                  <a:pt x="0" y="254"/>
                  <a:pt x="22" y="277"/>
                  <a:pt x="50" y="277"/>
                </a:cubicBezTo>
                <a:cubicBezTo>
                  <a:pt x="71" y="277"/>
                  <a:pt x="89" y="264"/>
                  <a:pt x="96" y="246"/>
                </a:cubicBezTo>
                <a:cubicBezTo>
                  <a:pt x="198" y="246"/>
                  <a:pt x="198" y="246"/>
                  <a:pt x="198" y="246"/>
                </a:cubicBezTo>
                <a:cubicBezTo>
                  <a:pt x="206" y="264"/>
                  <a:pt x="224" y="277"/>
                  <a:pt x="244" y="277"/>
                </a:cubicBezTo>
                <a:cubicBezTo>
                  <a:pt x="272" y="277"/>
                  <a:pt x="295" y="254"/>
                  <a:pt x="295" y="227"/>
                </a:cubicBezTo>
                <a:cubicBezTo>
                  <a:pt x="295" y="199"/>
                  <a:pt x="272" y="176"/>
                  <a:pt x="244" y="176"/>
                </a:cubicBezTo>
                <a:close/>
                <a:moveTo>
                  <a:pt x="198" y="207"/>
                </a:moveTo>
                <a:cubicBezTo>
                  <a:pt x="96" y="207"/>
                  <a:pt x="96" y="207"/>
                  <a:pt x="96" y="207"/>
                </a:cubicBezTo>
                <a:cubicBezTo>
                  <a:pt x="94" y="203"/>
                  <a:pt x="92" y="199"/>
                  <a:pt x="89" y="195"/>
                </a:cubicBezTo>
                <a:cubicBezTo>
                  <a:pt x="141" y="100"/>
                  <a:pt x="141" y="100"/>
                  <a:pt x="141" y="100"/>
                </a:cubicBezTo>
                <a:cubicBezTo>
                  <a:pt x="143" y="100"/>
                  <a:pt x="145" y="100"/>
                  <a:pt x="147" y="100"/>
                </a:cubicBezTo>
                <a:cubicBezTo>
                  <a:pt x="149" y="100"/>
                  <a:pt x="151" y="100"/>
                  <a:pt x="153" y="100"/>
                </a:cubicBezTo>
                <a:cubicBezTo>
                  <a:pt x="205" y="195"/>
                  <a:pt x="205" y="195"/>
                  <a:pt x="205" y="195"/>
                </a:cubicBezTo>
                <a:cubicBezTo>
                  <a:pt x="202" y="199"/>
                  <a:pt x="200" y="203"/>
                  <a:pt x="198" y="20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pPr algn="r"/>
            <a:endParaRPr lang="en-US" sz="900"/>
          </a:p>
        </p:txBody>
      </p:sp>
      <p:grpSp>
        <p:nvGrpSpPr>
          <p:cNvPr id="1137" name="Group 1136"/>
          <p:cNvGrpSpPr/>
          <p:nvPr/>
        </p:nvGrpSpPr>
        <p:grpSpPr>
          <a:xfrm>
            <a:off x="1948671" y="5923834"/>
            <a:ext cx="386761" cy="462661"/>
            <a:chOff x="3143250" y="12312651"/>
            <a:chExt cx="930275" cy="1112838"/>
          </a:xfrm>
        </p:grpSpPr>
        <p:sp>
          <p:nvSpPr>
            <p:cNvPr id="37" name="Oval 234"/>
            <p:cNvSpPr>
              <a:spLocks noChangeArrowheads="1"/>
            </p:cNvSpPr>
            <p:nvPr/>
          </p:nvSpPr>
          <p:spPr bwMode="auto">
            <a:xfrm>
              <a:off x="3544888" y="13257213"/>
              <a:ext cx="133350" cy="128588"/>
            </a:xfrm>
            <a:prstGeom prst="ellipse">
              <a:avLst/>
            </a:prstGeom>
            <a:solidFill>
              <a:srgbClr val="A7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38" name="Freeform 235"/>
            <p:cNvSpPr>
              <a:spLocks noEditPoints="1"/>
            </p:cNvSpPr>
            <p:nvPr/>
          </p:nvSpPr>
          <p:spPr bwMode="auto">
            <a:xfrm>
              <a:off x="3143250" y="12312651"/>
              <a:ext cx="930275" cy="688975"/>
            </a:xfrm>
            <a:custGeom>
              <a:avLst/>
              <a:gdLst>
                <a:gd name="T0" fmla="*/ 246 w 303"/>
                <a:gd name="T1" fmla="*/ 74 h 224"/>
                <a:gd name="T2" fmla="*/ 160 w 303"/>
                <a:gd name="T3" fmla="*/ 0 h 224"/>
                <a:gd name="T4" fmla="*/ 84 w 303"/>
                <a:gd name="T5" fmla="*/ 45 h 224"/>
                <a:gd name="T6" fmla="*/ 74 w 303"/>
                <a:gd name="T7" fmla="*/ 44 h 224"/>
                <a:gd name="T8" fmla="*/ 27 w 303"/>
                <a:gd name="T9" fmla="*/ 91 h 224"/>
                <a:gd name="T10" fmla="*/ 28 w 303"/>
                <a:gd name="T11" fmla="*/ 101 h 224"/>
                <a:gd name="T12" fmla="*/ 0 w 303"/>
                <a:gd name="T13" fmla="*/ 155 h 224"/>
                <a:gd name="T14" fmla="*/ 62 w 303"/>
                <a:gd name="T15" fmla="*/ 224 h 224"/>
                <a:gd name="T16" fmla="*/ 233 w 303"/>
                <a:gd name="T17" fmla="*/ 224 h 224"/>
                <a:gd name="T18" fmla="*/ 283 w 303"/>
                <a:gd name="T19" fmla="*/ 199 h 224"/>
                <a:gd name="T20" fmla="*/ 303 w 303"/>
                <a:gd name="T21" fmla="*/ 148 h 224"/>
                <a:gd name="T22" fmla="*/ 246 w 303"/>
                <a:gd name="T23" fmla="*/ 74 h 224"/>
                <a:gd name="T24" fmla="*/ 233 w 303"/>
                <a:gd name="T25" fmla="*/ 210 h 224"/>
                <a:gd name="T26" fmla="*/ 63 w 303"/>
                <a:gd name="T27" fmla="*/ 210 h 224"/>
                <a:gd name="T28" fmla="*/ 14 w 303"/>
                <a:gd name="T29" fmla="*/ 155 h 224"/>
                <a:gd name="T30" fmla="*/ 40 w 303"/>
                <a:gd name="T31" fmla="*/ 110 h 224"/>
                <a:gd name="T32" fmla="*/ 43 w 303"/>
                <a:gd name="T33" fmla="*/ 102 h 224"/>
                <a:gd name="T34" fmla="*/ 41 w 303"/>
                <a:gd name="T35" fmla="*/ 91 h 224"/>
                <a:gd name="T36" fmla="*/ 74 w 303"/>
                <a:gd name="T37" fmla="*/ 57 h 224"/>
                <a:gd name="T38" fmla="*/ 85 w 303"/>
                <a:gd name="T39" fmla="*/ 59 h 224"/>
                <a:gd name="T40" fmla="*/ 94 w 303"/>
                <a:gd name="T41" fmla="*/ 56 h 224"/>
                <a:gd name="T42" fmla="*/ 160 w 303"/>
                <a:gd name="T43" fmla="*/ 14 h 224"/>
                <a:gd name="T44" fmla="*/ 233 w 303"/>
                <a:gd name="T45" fmla="*/ 80 h 224"/>
                <a:gd name="T46" fmla="*/ 239 w 303"/>
                <a:gd name="T47" fmla="*/ 86 h 224"/>
                <a:gd name="T48" fmla="*/ 289 w 303"/>
                <a:gd name="T49" fmla="*/ 148 h 224"/>
                <a:gd name="T50" fmla="*/ 233 w 303"/>
                <a:gd name="T51" fmla="*/ 21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3" h="224">
                  <a:moveTo>
                    <a:pt x="246" y="74"/>
                  </a:moveTo>
                  <a:cubicBezTo>
                    <a:pt x="239" y="32"/>
                    <a:pt x="203" y="0"/>
                    <a:pt x="160" y="0"/>
                  </a:cubicBezTo>
                  <a:cubicBezTo>
                    <a:pt x="129" y="0"/>
                    <a:pt x="99" y="18"/>
                    <a:pt x="84" y="45"/>
                  </a:cubicBezTo>
                  <a:cubicBezTo>
                    <a:pt x="81" y="44"/>
                    <a:pt x="77" y="44"/>
                    <a:pt x="74" y="44"/>
                  </a:cubicBezTo>
                  <a:cubicBezTo>
                    <a:pt x="48" y="44"/>
                    <a:pt x="27" y="65"/>
                    <a:pt x="27" y="91"/>
                  </a:cubicBezTo>
                  <a:cubicBezTo>
                    <a:pt x="27" y="94"/>
                    <a:pt x="28" y="98"/>
                    <a:pt x="28" y="101"/>
                  </a:cubicBezTo>
                  <a:cubicBezTo>
                    <a:pt x="11" y="113"/>
                    <a:pt x="0" y="134"/>
                    <a:pt x="0" y="155"/>
                  </a:cubicBezTo>
                  <a:cubicBezTo>
                    <a:pt x="1" y="190"/>
                    <a:pt x="29" y="222"/>
                    <a:pt x="62" y="224"/>
                  </a:cubicBezTo>
                  <a:cubicBezTo>
                    <a:pt x="233" y="224"/>
                    <a:pt x="233" y="224"/>
                    <a:pt x="233" y="224"/>
                  </a:cubicBezTo>
                  <a:cubicBezTo>
                    <a:pt x="252" y="222"/>
                    <a:pt x="270" y="214"/>
                    <a:pt x="283" y="199"/>
                  </a:cubicBezTo>
                  <a:cubicBezTo>
                    <a:pt x="296" y="185"/>
                    <a:pt x="303" y="167"/>
                    <a:pt x="303" y="148"/>
                  </a:cubicBezTo>
                  <a:cubicBezTo>
                    <a:pt x="303" y="113"/>
                    <a:pt x="279" y="82"/>
                    <a:pt x="246" y="74"/>
                  </a:cubicBezTo>
                  <a:close/>
                  <a:moveTo>
                    <a:pt x="233" y="210"/>
                  </a:moveTo>
                  <a:cubicBezTo>
                    <a:pt x="63" y="210"/>
                    <a:pt x="63" y="210"/>
                    <a:pt x="63" y="210"/>
                  </a:cubicBezTo>
                  <a:cubicBezTo>
                    <a:pt x="36" y="209"/>
                    <a:pt x="14" y="184"/>
                    <a:pt x="14" y="155"/>
                  </a:cubicBezTo>
                  <a:cubicBezTo>
                    <a:pt x="14" y="137"/>
                    <a:pt x="24" y="119"/>
                    <a:pt x="40" y="110"/>
                  </a:cubicBezTo>
                  <a:cubicBezTo>
                    <a:pt x="43" y="108"/>
                    <a:pt x="44" y="105"/>
                    <a:pt x="43" y="102"/>
                  </a:cubicBezTo>
                  <a:cubicBezTo>
                    <a:pt x="41" y="98"/>
                    <a:pt x="41" y="95"/>
                    <a:pt x="41" y="91"/>
                  </a:cubicBezTo>
                  <a:cubicBezTo>
                    <a:pt x="41" y="72"/>
                    <a:pt x="56" y="57"/>
                    <a:pt x="74" y="57"/>
                  </a:cubicBezTo>
                  <a:cubicBezTo>
                    <a:pt x="78" y="57"/>
                    <a:pt x="82" y="58"/>
                    <a:pt x="85" y="59"/>
                  </a:cubicBezTo>
                  <a:cubicBezTo>
                    <a:pt x="89" y="60"/>
                    <a:pt x="92" y="59"/>
                    <a:pt x="94" y="56"/>
                  </a:cubicBezTo>
                  <a:cubicBezTo>
                    <a:pt x="106" y="30"/>
                    <a:pt x="132" y="14"/>
                    <a:pt x="160" y="14"/>
                  </a:cubicBezTo>
                  <a:cubicBezTo>
                    <a:pt x="198" y="14"/>
                    <a:pt x="230" y="42"/>
                    <a:pt x="233" y="80"/>
                  </a:cubicBezTo>
                  <a:cubicBezTo>
                    <a:pt x="234" y="83"/>
                    <a:pt x="236" y="85"/>
                    <a:pt x="239" y="86"/>
                  </a:cubicBezTo>
                  <a:cubicBezTo>
                    <a:pt x="268" y="91"/>
                    <a:pt x="289" y="117"/>
                    <a:pt x="289" y="148"/>
                  </a:cubicBezTo>
                  <a:cubicBezTo>
                    <a:pt x="289" y="180"/>
                    <a:pt x="264" y="208"/>
                    <a:pt x="233" y="21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39" name="Freeform 236"/>
            <p:cNvSpPr>
              <a:spLocks noEditPoints="1"/>
            </p:cNvSpPr>
            <p:nvPr/>
          </p:nvSpPr>
          <p:spPr bwMode="auto">
            <a:xfrm>
              <a:off x="3502025" y="13090526"/>
              <a:ext cx="215900" cy="334963"/>
            </a:xfrm>
            <a:custGeom>
              <a:avLst/>
              <a:gdLst>
                <a:gd name="T0" fmla="*/ 42 w 70"/>
                <a:gd name="T1" fmla="*/ 41 h 109"/>
                <a:gd name="T2" fmla="*/ 42 w 70"/>
                <a:gd name="T3" fmla="*/ 6 h 109"/>
                <a:gd name="T4" fmla="*/ 35 w 70"/>
                <a:gd name="T5" fmla="*/ 0 h 109"/>
                <a:gd name="T6" fmla="*/ 28 w 70"/>
                <a:gd name="T7" fmla="*/ 6 h 109"/>
                <a:gd name="T8" fmla="*/ 28 w 70"/>
                <a:gd name="T9" fmla="*/ 41 h 109"/>
                <a:gd name="T10" fmla="*/ 0 w 70"/>
                <a:gd name="T11" fmla="*/ 75 h 109"/>
                <a:gd name="T12" fmla="*/ 35 w 70"/>
                <a:gd name="T13" fmla="*/ 109 h 109"/>
                <a:gd name="T14" fmla="*/ 70 w 70"/>
                <a:gd name="T15" fmla="*/ 75 h 109"/>
                <a:gd name="T16" fmla="*/ 42 w 70"/>
                <a:gd name="T17" fmla="*/ 41 h 109"/>
                <a:gd name="T18" fmla="*/ 35 w 70"/>
                <a:gd name="T19" fmla="*/ 103 h 109"/>
                <a:gd name="T20" fmla="*/ 7 w 70"/>
                <a:gd name="T21" fmla="*/ 75 h 109"/>
                <a:gd name="T22" fmla="*/ 35 w 70"/>
                <a:gd name="T23" fmla="*/ 47 h 109"/>
                <a:gd name="T24" fmla="*/ 63 w 70"/>
                <a:gd name="T25" fmla="*/ 75 h 109"/>
                <a:gd name="T26" fmla="*/ 35 w 70"/>
                <a:gd name="T27" fmla="*/ 10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109">
                  <a:moveTo>
                    <a:pt x="42" y="41"/>
                  </a:moveTo>
                  <a:cubicBezTo>
                    <a:pt x="42" y="6"/>
                    <a:pt x="42" y="6"/>
                    <a:pt x="42" y="6"/>
                  </a:cubicBezTo>
                  <a:cubicBezTo>
                    <a:pt x="42" y="3"/>
                    <a:pt x="39" y="0"/>
                    <a:pt x="35" y="0"/>
                  </a:cubicBezTo>
                  <a:cubicBezTo>
                    <a:pt x="31" y="0"/>
                    <a:pt x="28" y="3"/>
                    <a:pt x="28" y="6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13" y="44"/>
                    <a:pt x="0" y="58"/>
                    <a:pt x="0" y="75"/>
                  </a:cubicBezTo>
                  <a:cubicBezTo>
                    <a:pt x="0" y="94"/>
                    <a:pt x="16" y="109"/>
                    <a:pt x="35" y="109"/>
                  </a:cubicBezTo>
                  <a:cubicBezTo>
                    <a:pt x="54" y="109"/>
                    <a:pt x="70" y="94"/>
                    <a:pt x="70" y="75"/>
                  </a:cubicBezTo>
                  <a:cubicBezTo>
                    <a:pt x="70" y="58"/>
                    <a:pt x="58" y="44"/>
                    <a:pt x="42" y="41"/>
                  </a:cubicBezTo>
                  <a:close/>
                  <a:moveTo>
                    <a:pt x="35" y="103"/>
                  </a:moveTo>
                  <a:cubicBezTo>
                    <a:pt x="20" y="103"/>
                    <a:pt x="7" y="90"/>
                    <a:pt x="7" y="75"/>
                  </a:cubicBezTo>
                  <a:cubicBezTo>
                    <a:pt x="7" y="59"/>
                    <a:pt x="20" y="47"/>
                    <a:pt x="35" y="47"/>
                  </a:cubicBezTo>
                  <a:cubicBezTo>
                    <a:pt x="51" y="47"/>
                    <a:pt x="63" y="59"/>
                    <a:pt x="63" y="75"/>
                  </a:cubicBezTo>
                  <a:cubicBezTo>
                    <a:pt x="63" y="90"/>
                    <a:pt x="51" y="103"/>
                    <a:pt x="35" y="10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40" name="Freeform 237"/>
            <p:cNvSpPr>
              <a:spLocks noEditPoints="1"/>
            </p:cNvSpPr>
            <p:nvPr/>
          </p:nvSpPr>
          <p:spPr bwMode="auto">
            <a:xfrm>
              <a:off x="3524250" y="13234988"/>
              <a:ext cx="171450" cy="171450"/>
            </a:xfrm>
            <a:custGeom>
              <a:avLst/>
              <a:gdLst>
                <a:gd name="T0" fmla="*/ 28 w 56"/>
                <a:gd name="T1" fmla="*/ 0 h 56"/>
                <a:gd name="T2" fmla="*/ 0 w 56"/>
                <a:gd name="T3" fmla="*/ 28 h 56"/>
                <a:gd name="T4" fmla="*/ 28 w 56"/>
                <a:gd name="T5" fmla="*/ 56 h 56"/>
                <a:gd name="T6" fmla="*/ 56 w 56"/>
                <a:gd name="T7" fmla="*/ 28 h 56"/>
                <a:gd name="T8" fmla="*/ 28 w 56"/>
                <a:gd name="T9" fmla="*/ 0 h 56"/>
                <a:gd name="T10" fmla="*/ 28 w 56"/>
                <a:gd name="T11" fmla="*/ 49 h 56"/>
                <a:gd name="T12" fmla="*/ 7 w 56"/>
                <a:gd name="T13" fmla="*/ 28 h 56"/>
                <a:gd name="T14" fmla="*/ 28 w 56"/>
                <a:gd name="T15" fmla="*/ 7 h 56"/>
                <a:gd name="T16" fmla="*/ 50 w 56"/>
                <a:gd name="T17" fmla="*/ 28 h 56"/>
                <a:gd name="T18" fmla="*/ 28 w 56"/>
                <a:gd name="T19" fmla="*/ 49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0"/>
                  </a:moveTo>
                  <a:cubicBezTo>
                    <a:pt x="13" y="0"/>
                    <a:pt x="0" y="12"/>
                    <a:pt x="0" y="28"/>
                  </a:cubicBezTo>
                  <a:cubicBezTo>
                    <a:pt x="0" y="43"/>
                    <a:pt x="13" y="56"/>
                    <a:pt x="28" y="56"/>
                  </a:cubicBezTo>
                  <a:cubicBezTo>
                    <a:pt x="44" y="56"/>
                    <a:pt x="56" y="43"/>
                    <a:pt x="56" y="28"/>
                  </a:cubicBezTo>
                  <a:cubicBezTo>
                    <a:pt x="56" y="12"/>
                    <a:pt x="44" y="0"/>
                    <a:pt x="28" y="0"/>
                  </a:cubicBezTo>
                  <a:close/>
                  <a:moveTo>
                    <a:pt x="28" y="49"/>
                  </a:moveTo>
                  <a:cubicBezTo>
                    <a:pt x="17" y="49"/>
                    <a:pt x="7" y="40"/>
                    <a:pt x="7" y="28"/>
                  </a:cubicBezTo>
                  <a:cubicBezTo>
                    <a:pt x="7" y="16"/>
                    <a:pt x="17" y="7"/>
                    <a:pt x="28" y="7"/>
                  </a:cubicBezTo>
                  <a:cubicBezTo>
                    <a:pt x="40" y="7"/>
                    <a:pt x="50" y="16"/>
                    <a:pt x="50" y="28"/>
                  </a:cubicBezTo>
                  <a:cubicBezTo>
                    <a:pt x="50" y="40"/>
                    <a:pt x="40" y="49"/>
                    <a:pt x="28" y="4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41" name="Oval 238"/>
            <p:cNvSpPr>
              <a:spLocks noChangeArrowheads="1"/>
            </p:cNvSpPr>
            <p:nvPr/>
          </p:nvSpPr>
          <p:spPr bwMode="auto">
            <a:xfrm>
              <a:off x="3432175" y="13300076"/>
              <a:ext cx="39687" cy="4286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42" name="Oval 239"/>
            <p:cNvSpPr>
              <a:spLocks noChangeArrowheads="1"/>
            </p:cNvSpPr>
            <p:nvPr/>
          </p:nvSpPr>
          <p:spPr bwMode="auto">
            <a:xfrm>
              <a:off x="3287713" y="13300076"/>
              <a:ext cx="39687" cy="4286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43" name="Oval 240"/>
            <p:cNvSpPr>
              <a:spLocks noChangeArrowheads="1"/>
            </p:cNvSpPr>
            <p:nvPr/>
          </p:nvSpPr>
          <p:spPr bwMode="auto">
            <a:xfrm>
              <a:off x="3357563" y="13300076"/>
              <a:ext cx="42862" cy="4286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44" name="Freeform 241"/>
            <p:cNvSpPr>
              <a:spLocks/>
            </p:cNvSpPr>
            <p:nvPr/>
          </p:nvSpPr>
          <p:spPr bwMode="auto">
            <a:xfrm>
              <a:off x="3213100" y="13300076"/>
              <a:ext cx="41275" cy="42863"/>
            </a:xfrm>
            <a:custGeom>
              <a:avLst/>
              <a:gdLst>
                <a:gd name="T0" fmla="*/ 7 w 13"/>
                <a:gd name="T1" fmla="*/ 0 h 14"/>
                <a:gd name="T2" fmla="*/ 2 w 13"/>
                <a:gd name="T3" fmla="*/ 2 h 14"/>
                <a:gd name="T4" fmla="*/ 0 w 13"/>
                <a:gd name="T5" fmla="*/ 7 h 14"/>
                <a:gd name="T6" fmla="*/ 2 w 13"/>
                <a:gd name="T7" fmla="*/ 12 h 14"/>
                <a:gd name="T8" fmla="*/ 7 w 13"/>
                <a:gd name="T9" fmla="*/ 14 h 14"/>
                <a:gd name="T10" fmla="*/ 11 w 13"/>
                <a:gd name="T11" fmla="*/ 12 h 14"/>
                <a:gd name="T12" fmla="*/ 13 w 13"/>
                <a:gd name="T13" fmla="*/ 7 h 14"/>
                <a:gd name="T14" fmla="*/ 11 w 13"/>
                <a:gd name="T15" fmla="*/ 2 h 14"/>
                <a:gd name="T16" fmla="*/ 7 w 13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4">
                  <a:moveTo>
                    <a:pt x="7" y="0"/>
                  </a:moveTo>
                  <a:cubicBezTo>
                    <a:pt x="5" y="0"/>
                    <a:pt x="3" y="1"/>
                    <a:pt x="2" y="2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0" y="9"/>
                    <a:pt x="1" y="10"/>
                    <a:pt x="2" y="12"/>
                  </a:cubicBezTo>
                  <a:cubicBezTo>
                    <a:pt x="3" y="13"/>
                    <a:pt x="5" y="14"/>
                    <a:pt x="7" y="14"/>
                  </a:cubicBezTo>
                  <a:cubicBezTo>
                    <a:pt x="8" y="14"/>
                    <a:pt x="10" y="13"/>
                    <a:pt x="11" y="12"/>
                  </a:cubicBezTo>
                  <a:cubicBezTo>
                    <a:pt x="13" y="10"/>
                    <a:pt x="13" y="9"/>
                    <a:pt x="13" y="7"/>
                  </a:cubicBezTo>
                  <a:cubicBezTo>
                    <a:pt x="13" y="5"/>
                    <a:pt x="13" y="3"/>
                    <a:pt x="11" y="2"/>
                  </a:cubicBezTo>
                  <a:cubicBezTo>
                    <a:pt x="10" y="1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45" name="Freeform 242"/>
            <p:cNvSpPr>
              <a:spLocks/>
            </p:cNvSpPr>
            <p:nvPr/>
          </p:nvSpPr>
          <p:spPr bwMode="auto">
            <a:xfrm>
              <a:off x="3965575" y="13300076"/>
              <a:ext cx="44450" cy="42863"/>
            </a:xfrm>
            <a:custGeom>
              <a:avLst/>
              <a:gdLst>
                <a:gd name="T0" fmla="*/ 7 w 14"/>
                <a:gd name="T1" fmla="*/ 0 h 14"/>
                <a:gd name="T2" fmla="*/ 2 w 14"/>
                <a:gd name="T3" fmla="*/ 2 h 14"/>
                <a:gd name="T4" fmla="*/ 0 w 14"/>
                <a:gd name="T5" fmla="*/ 7 h 14"/>
                <a:gd name="T6" fmla="*/ 2 w 14"/>
                <a:gd name="T7" fmla="*/ 12 h 14"/>
                <a:gd name="T8" fmla="*/ 7 w 14"/>
                <a:gd name="T9" fmla="*/ 14 h 14"/>
                <a:gd name="T10" fmla="*/ 12 w 14"/>
                <a:gd name="T11" fmla="*/ 12 h 14"/>
                <a:gd name="T12" fmla="*/ 14 w 14"/>
                <a:gd name="T13" fmla="*/ 7 h 14"/>
                <a:gd name="T14" fmla="*/ 12 w 14"/>
                <a:gd name="T15" fmla="*/ 2 h 14"/>
                <a:gd name="T16" fmla="*/ 7 w 14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4">
                  <a:moveTo>
                    <a:pt x="7" y="0"/>
                  </a:moveTo>
                  <a:cubicBezTo>
                    <a:pt x="5" y="0"/>
                    <a:pt x="3" y="1"/>
                    <a:pt x="2" y="2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0" y="9"/>
                    <a:pt x="1" y="10"/>
                    <a:pt x="2" y="12"/>
                  </a:cubicBezTo>
                  <a:cubicBezTo>
                    <a:pt x="3" y="13"/>
                    <a:pt x="5" y="14"/>
                    <a:pt x="7" y="14"/>
                  </a:cubicBezTo>
                  <a:cubicBezTo>
                    <a:pt x="9" y="14"/>
                    <a:pt x="10" y="13"/>
                    <a:pt x="12" y="12"/>
                  </a:cubicBezTo>
                  <a:cubicBezTo>
                    <a:pt x="13" y="10"/>
                    <a:pt x="14" y="9"/>
                    <a:pt x="14" y="7"/>
                  </a:cubicBezTo>
                  <a:cubicBezTo>
                    <a:pt x="14" y="5"/>
                    <a:pt x="13" y="3"/>
                    <a:pt x="12" y="2"/>
                  </a:cubicBezTo>
                  <a:cubicBezTo>
                    <a:pt x="10" y="1"/>
                    <a:pt x="9" y="0"/>
                    <a:pt x="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46" name="Oval 243"/>
            <p:cNvSpPr>
              <a:spLocks noChangeArrowheads="1"/>
            </p:cNvSpPr>
            <p:nvPr/>
          </p:nvSpPr>
          <p:spPr bwMode="auto">
            <a:xfrm>
              <a:off x="3892550" y="13300076"/>
              <a:ext cx="42862" cy="4286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47" name="Oval 244"/>
            <p:cNvSpPr>
              <a:spLocks noChangeArrowheads="1"/>
            </p:cNvSpPr>
            <p:nvPr/>
          </p:nvSpPr>
          <p:spPr bwMode="auto">
            <a:xfrm>
              <a:off x="3822700" y="13300076"/>
              <a:ext cx="39687" cy="4286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48" name="Oval 245"/>
            <p:cNvSpPr>
              <a:spLocks noChangeArrowheads="1"/>
            </p:cNvSpPr>
            <p:nvPr/>
          </p:nvSpPr>
          <p:spPr bwMode="auto">
            <a:xfrm>
              <a:off x="3748088" y="13300076"/>
              <a:ext cx="42862" cy="4286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</p:grpSp>
      <p:sp>
        <p:nvSpPr>
          <p:cNvPr id="51" name="Freeform 248"/>
          <p:cNvSpPr>
            <a:spLocks noEditPoints="1"/>
          </p:cNvSpPr>
          <p:nvPr/>
        </p:nvSpPr>
        <p:spPr bwMode="auto">
          <a:xfrm>
            <a:off x="8723270" y="5933134"/>
            <a:ext cx="444841" cy="445501"/>
          </a:xfrm>
          <a:custGeom>
            <a:avLst/>
            <a:gdLst>
              <a:gd name="T0" fmla="*/ 311 w 348"/>
              <a:gd name="T1" fmla="*/ 142 h 349"/>
              <a:gd name="T2" fmla="*/ 174 w 348"/>
              <a:gd name="T3" fmla="*/ 0 h 349"/>
              <a:gd name="T4" fmla="*/ 36 w 348"/>
              <a:gd name="T5" fmla="*/ 142 h 349"/>
              <a:gd name="T6" fmla="*/ 0 w 348"/>
              <a:gd name="T7" fmla="*/ 174 h 349"/>
              <a:gd name="T8" fmla="*/ 32 w 348"/>
              <a:gd name="T9" fmla="*/ 251 h 349"/>
              <a:gd name="T10" fmla="*/ 57 w 348"/>
              <a:gd name="T11" fmla="*/ 246 h 349"/>
              <a:gd name="T12" fmla="*/ 114 w 348"/>
              <a:gd name="T13" fmla="*/ 319 h 349"/>
              <a:gd name="T14" fmla="*/ 119 w 348"/>
              <a:gd name="T15" fmla="*/ 313 h 349"/>
              <a:gd name="T16" fmla="*/ 118 w 348"/>
              <a:gd name="T17" fmla="*/ 308 h 349"/>
              <a:gd name="T18" fmla="*/ 187 w 348"/>
              <a:gd name="T19" fmla="*/ 349 h 349"/>
              <a:gd name="T20" fmla="*/ 254 w 348"/>
              <a:gd name="T21" fmla="*/ 310 h 349"/>
              <a:gd name="T22" fmla="*/ 316 w 348"/>
              <a:gd name="T23" fmla="*/ 251 h 349"/>
              <a:gd name="T24" fmla="*/ 348 w 348"/>
              <a:gd name="T25" fmla="*/ 174 h 349"/>
              <a:gd name="T26" fmla="*/ 63 w 348"/>
              <a:gd name="T27" fmla="*/ 89 h 349"/>
              <a:gd name="T28" fmla="*/ 290 w 348"/>
              <a:gd name="T29" fmla="*/ 103 h 349"/>
              <a:gd name="T30" fmla="*/ 258 w 348"/>
              <a:gd name="T31" fmla="*/ 69 h 349"/>
              <a:gd name="T32" fmla="*/ 121 w 348"/>
              <a:gd name="T33" fmla="*/ 45 h 349"/>
              <a:gd name="T34" fmla="*/ 252 w 348"/>
              <a:gd name="T35" fmla="*/ 293 h 349"/>
              <a:gd name="T36" fmla="*/ 218 w 348"/>
              <a:gd name="T37" fmla="*/ 299 h 349"/>
              <a:gd name="T38" fmla="*/ 174 w 348"/>
              <a:gd name="T39" fmla="*/ 284 h 349"/>
              <a:gd name="T40" fmla="*/ 174 w 348"/>
              <a:gd name="T41" fmla="*/ 330 h 349"/>
              <a:gd name="T42" fmla="*/ 218 w 348"/>
              <a:gd name="T43" fmla="*/ 315 h 349"/>
              <a:gd name="T44" fmla="*/ 234 w 348"/>
              <a:gd name="T45" fmla="*/ 315 h 349"/>
              <a:gd name="T46" fmla="*/ 187 w 348"/>
              <a:gd name="T47" fmla="*/ 338 h 349"/>
              <a:gd name="T48" fmla="*/ 114 w 348"/>
              <a:gd name="T49" fmla="*/ 281 h 349"/>
              <a:gd name="T50" fmla="*/ 130 w 348"/>
              <a:gd name="T51" fmla="*/ 215 h 349"/>
              <a:gd name="T52" fmla="*/ 260 w 348"/>
              <a:gd name="T53" fmla="*/ 162 h 349"/>
              <a:gd name="T54" fmla="*/ 269 w 348"/>
              <a:gd name="T55" fmla="*/ 226 h 349"/>
              <a:gd name="T56" fmla="*/ 274 w 348"/>
              <a:gd name="T57" fmla="*/ 234 h 349"/>
              <a:gd name="T58" fmla="*/ 277 w 348"/>
              <a:gd name="T59" fmla="*/ 233 h 349"/>
              <a:gd name="T60" fmla="*/ 252 w 348"/>
              <a:gd name="T61" fmla="*/ 293 h 349"/>
              <a:gd name="T62" fmla="*/ 275 w 348"/>
              <a:gd name="T63" fmla="*/ 276 h 349"/>
              <a:gd name="T64" fmla="*/ 290 w 348"/>
              <a:gd name="T65" fmla="*/ 235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48" h="349">
                <a:moveTo>
                  <a:pt x="316" y="142"/>
                </a:moveTo>
                <a:cubicBezTo>
                  <a:pt x="311" y="142"/>
                  <a:pt x="311" y="142"/>
                  <a:pt x="311" y="142"/>
                </a:cubicBezTo>
                <a:cubicBezTo>
                  <a:pt x="311" y="137"/>
                  <a:pt x="311" y="137"/>
                  <a:pt x="311" y="137"/>
                </a:cubicBezTo>
                <a:cubicBezTo>
                  <a:pt x="311" y="61"/>
                  <a:pt x="250" y="0"/>
                  <a:pt x="174" y="0"/>
                </a:cubicBezTo>
                <a:cubicBezTo>
                  <a:pt x="98" y="0"/>
                  <a:pt x="36" y="61"/>
                  <a:pt x="36" y="137"/>
                </a:cubicBezTo>
                <a:cubicBezTo>
                  <a:pt x="36" y="142"/>
                  <a:pt x="36" y="142"/>
                  <a:pt x="36" y="142"/>
                </a:cubicBezTo>
                <a:cubicBezTo>
                  <a:pt x="32" y="142"/>
                  <a:pt x="32" y="142"/>
                  <a:pt x="32" y="142"/>
                </a:cubicBezTo>
                <a:cubicBezTo>
                  <a:pt x="14" y="142"/>
                  <a:pt x="0" y="156"/>
                  <a:pt x="0" y="174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37"/>
                  <a:pt x="14" y="251"/>
                  <a:pt x="32" y="251"/>
                </a:cubicBezTo>
                <a:cubicBezTo>
                  <a:pt x="49" y="251"/>
                  <a:pt x="49" y="251"/>
                  <a:pt x="49" y="251"/>
                </a:cubicBezTo>
                <a:cubicBezTo>
                  <a:pt x="52" y="251"/>
                  <a:pt x="55" y="249"/>
                  <a:pt x="57" y="246"/>
                </a:cubicBezTo>
                <a:cubicBezTo>
                  <a:pt x="77" y="288"/>
                  <a:pt x="108" y="315"/>
                  <a:pt x="110" y="317"/>
                </a:cubicBezTo>
                <a:cubicBezTo>
                  <a:pt x="111" y="318"/>
                  <a:pt x="112" y="319"/>
                  <a:pt x="114" y="319"/>
                </a:cubicBezTo>
                <a:cubicBezTo>
                  <a:pt x="114" y="319"/>
                  <a:pt x="114" y="319"/>
                  <a:pt x="114" y="319"/>
                </a:cubicBezTo>
                <a:cubicBezTo>
                  <a:pt x="117" y="319"/>
                  <a:pt x="119" y="316"/>
                  <a:pt x="119" y="313"/>
                </a:cubicBezTo>
                <a:cubicBezTo>
                  <a:pt x="119" y="312"/>
                  <a:pt x="119" y="311"/>
                  <a:pt x="119" y="311"/>
                </a:cubicBezTo>
                <a:cubicBezTo>
                  <a:pt x="119" y="310"/>
                  <a:pt x="119" y="309"/>
                  <a:pt x="118" y="308"/>
                </a:cubicBezTo>
                <a:cubicBezTo>
                  <a:pt x="132" y="326"/>
                  <a:pt x="148" y="336"/>
                  <a:pt x="159" y="342"/>
                </a:cubicBezTo>
                <a:cubicBezTo>
                  <a:pt x="168" y="347"/>
                  <a:pt x="177" y="349"/>
                  <a:pt x="187" y="349"/>
                </a:cubicBezTo>
                <a:cubicBezTo>
                  <a:pt x="197" y="349"/>
                  <a:pt x="206" y="347"/>
                  <a:pt x="215" y="342"/>
                </a:cubicBezTo>
                <a:cubicBezTo>
                  <a:pt x="226" y="337"/>
                  <a:pt x="240" y="327"/>
                  <a:pt x="254" y="310"/>
                </a:cubicBezTo>
                <a:cubicBezTo>
                  <a:pt x="280" y="301"/>
                  <a:pt x="299" y="279"/>
                  <a:pt x="305" y="251"/>
                </a:cubicBezTo>
                <a:cubicBezTo>
                  <a:pt x="316" y="251"/>
                  <a:pt x="316" y="251"/>
                  <a:pt x="316" y="251"/>
                </a:cubicBezTo>
                <a:cubicBezTo>
                  <a:pt x="334" y="251"/>
                  <a:pt x="348" y="237"/>
                  <a:pt x="348" y="220"/>
                </a:cubicBezTo>
                <a:cubicBezTo>
                  <a:pt x="348" y="174"/>
                  <a:pt x="348" y="174"/>
                  <a:pt x="348" y="174"/>
                </a:cubicBezTo>
                <a:cubicBezTo>
                  <a:pt x="348" y="156"/>
                  <a:pt x="334" y="142"/>
                  <a:pt x="316" y="142"/>
                </a:cubicBezTo>
                <a:close/>
                <a:moveTo>
                  <a:pt x="63" y="89"/>
                </a:moveTo>
                <a:cubicBezTo>
                  <a:pt x="81" y="46"/>
                  <a:pt x="124" y="16"/>
                  <a:pt x="174" y="16"/>
                </a:cubicBezTo>
                <a:cubicBezTo>
                  <a:pt x="229" y="16"/>
                  <a:pt x="275" y="52"/>
                  <a:pt x="290" y="103"/>
                </a:cubicBezTo>
                <a:cubicBezTo>
                  <a:pt x="283" y="96"/>
                  <a:pt x="276" y="93"/>
                  <a:pt x="270" y="92"/>
                </a:cubicBezTo>
                <a:cubicBezTo>
                  <a:pt x="266" y="79"/>
                  <a:pt x="259" y="71"/>
                  <a:pt x="258" y="69"/>
                </a:cubicBezTo>
                <a:cubicBezTo>
                  <a:pt x="255" y="66"/>
                  <a:pt x="230" y="34"/>
                  <a:pt x="178" y="34"/>
                </a:cubicBezTo>
                <a:cubicBezTo>
                  <a:pt x="160" y="34"/>
                  <a:pt x="141" y="38"/>
                  <a:pt x="121" y="45"/>
                </a:cubicBezTo>
                <a:cubicBezTo>
                  <a:pt x="107" y="51"/>
                  <a:pt x="82" y="63"/>
                  <a:pt x="63" y="89"/>
                </a:cubicBezTo>
                <a:close/>
                <a:moveTo>
                  <a:pt x="252" y="293"/>
                </a:moveTo>
                <a:cubicBezTo>
                  <a:pt x="244" y="297"/>
                  <a:pt x="236" y="299"/>
                  <a:pt x="227" y="299"/>
                </a:cubicBezTo>
                <a:cubicBezTo>
                  <a:pt x="218" y="299"/>
                  <a:pt x="218" y="299"/>
                  <a:pt x="218" y="299"/>
                </a:cubicBezTo>
                <a:cubicBezTo>
                  <a:pt x="215" y="290"/>
                  <a:pt x="206" y="284"/>
                  <a:pt x="196" y="284"/>
                </a:cubicBezTo>
                <a:cubicBezTo>
                  <a:pt x="174" y="284"/>
                  <a:pt x="174" y="284"/>
                  <a:pt x="174" y="284"/>
                </a:cubicBezTo>
                <a:cubicBezTo>
                  <a:pt x="161" y="284"/>
                  <a:pt x="151" y="294"/>
                  <a:pt x="151" y="307"/>
                </a:cubicBezTo>
                <a:cubicBezTo>
                  <a:pt x="151" y="320"/>
                  <a:pt x="161" y="330"/>
                  <a:pt x="174" y="330"/>
                </a:cubicBezTo>
                <a:cubicBezTo>
                  <a:pt x="196" y="330"/>
                  <a:pt x="196" y="330"/>
                  <a:pt x="196" y="330"/>
                </a:cubicBezTo>
                <a:cubicBezTo>
                  <a:pt x="206" y="330"/>
                  <a:pt x="215" y="324"/>
                  <a:pt x="218" y="315"/>
                </a:cubicBezTo>
                <a:cubicBezTo>
                  <a:pt x="227" y="315"/>
                  <a:pt x="227" y="315"/>
                  <a:pt x="227" y="315"/>
                </a:cubicBezTo>
                <a:cubicBezTo>
                  <a:pt x="229" y="315"/>
                  <a:pt x="232" y="315"/>
                  <a:pt x="234" y="315"/>
                </a:cubicBezTo>
                <a:cubicBezTo>
                  <a:pt x="225" y="323"/>
                  <a:pt x="217" y="328"/>
                  <a:pt x="210" y="332"/>
                </a:cubicBezTo>
                <a:cubicBezTo>
                  <a:pt x="203" y="336"/>
                  <a:pt x="195" y="338"/>
                  <a:pt x="187" y="338"/>
                </a:cubicBezTo>
                <a:cubicBezTo>
                  <a:pt x="179" y="338"/>
                  <a:pt x="171" y="336"/>
                  <a:pt x="165" y="332"/>
                </a:cubicBezTo>
                <a:cubicBezTo>
                  <a:pt x="150" y="325"/>
                  <a:pt x="130" y="310"/>
                  <a:pt x="114" y="281"/>
                </a:cubicBezTo>
                <a:cubicBezTo>
                  <a:pt x="114" y="281"/>
                  <a:pt x="114" y="280"/>
                  <a:pt x="113" y="280"/>
                </a:cubicBezTo>
                <a:cubicBezTo>
                  <a:pt x="111" y="258"/>
                  <a:pt x="113" y="230"/>
                  <a:pt x="130" y="215"/>
                </a:cubicBezTo>
                <a:cubicBezTo>
                  <a:pt x="144" y="204"/>
                  <a:pt x="166" y="199"/>
                  <a:pt x="188" y="193"/>
                </a:cubicBezTo>
                <a:cubicBezTo>
                  <a:pt x="216" y="187"/>
                  <a:pt x="244" y="181"/>
                  <a:pt x="260" y="162"/>
                </a:cubicBezTo>
                <a:cubicBezTo>
                  <a:pt x="265" y="166"/>
                  <a:pt x="269" y="172"/>
                  <a:pt x="270" y="180"/>
                </a:cubicBezTo>
                <a:cubicBezTo>
                  <a:pt x="276" y="204"/>
                  <a:pt x="269" y="226"/>
                  <a:pt x="269" y="226"/>
                </a:cubicBezTo>
                <a:cubicBezTo>
                  <a:pt x="268" y="228"/>
                  <a:pt x="268" y="231"/>
                  <a:pt x="270" y="232"/>
                </a:cubicBezTo>
                <a:cubicBezTo>
                  <a:pt x="271" y="233"/>
                  <a:pt x="273" y="234"/>
                  <a:pt x="274" y="234"/>
                </a:cubicBezTo>
                <a:cubicBezTo>
                  <a:pt x="275" y="234"/>
                  <a:pt x="276" y="233"/>
                  <a:pt x="277" y="233"/>
                </a:cubicBezTo>
                <a:cubicBezTo>
                  <a:pt x="277" y="233"/>
                  <a:pt x="277" y="233"/>
                  <a:pt x="277" y="233"/>
                </a:cubicBezTo>
                <a:cubicBezTo>
                  <a:pt x="274" y="250"/>
                  <a:pt x="268" y="267"/>
                  <a:pt x="260" y="281"/>
                </a:cubicBezTo>
                <a:cubicBezTo>
                  <a:pt x="257" y="286"/>
                  <a:pt x="255" y="290"/>
                  <a:pt x="252" y="293"/>
                </a:cubicBezTo>
                <a:close/>
                <a:moveTo>
                  <a:pt x="290" y="235"/>
                </a:moveTo>
                <a:cubicBezTo>
                  <a:pt x="290" y="251"/>
                  <a:pt x="285" y="265"/>
                  <a:pt x="275" y="276"/>
                </a:cubicBezTo>
                <a:cubicBezTo>
                  <a:pt x="283" y="260"/>
                  <a:pt x="287" y="242"/>
                  <a:pt x="290" y="225"/>
                </a:cubicBezTo>
                <a:lnTo>
                  <a:pt x="290" y="23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pPr algn="r"/>
            <a:endParaRPr lang="en-US" sz="900"/>
          </a:p>
        </p:txBody>
      </p:sp>
      <p:grpSp>
        <p:nvGrpSpPr>
          <p:cNvPr id="1141" name="Group 1140"/>
          <p:cNvGrpSpPr/>
          <p:nvPr/>
        </p:nvGrpSpPr>
        <p:grpSpPr>
          <a:xfrm>
            <a:off x="9829004" y="5994575"/>
            <a:ext cx="476521" cy="324060"/>
            <a:chOff x="20500975" y="12482513"/>
            <a:chExt cx="1146175" cy="779463"/>
          </a:xfrm>
        </p:grpSpPr>
        <p:sp>
          <p:nvSpPr>
            <p:cNvPr id="52" name="Freeform 249"/>
            <p:cNvSpPr>
              <a:spLocks noEditPoints="1"/>
            </p:cNvSpPr>
            <p:nvPr/>
          </p:nvSpPr>
          <p:spPr bwMode="auto">
            <a:xfrm>
              <a:off x="21239163" y="12761913"/>
              <a:ext cx="147637" cy="160338"/>
            </a:xfrm>
            <a:custGeom>
              <a:avLst/>
              <a:gdLst>
                <a:gd name="T0" fmla="*/ 41 w 48"/>
                <a:gd name="T1" fmla="*/ 3 h 52"/>
                <a:gd name="T2" fmla="*/ 30 w 48"/>
                <a:gd name="T3" fmla="*/ 20 h 52"/>
                <a:gd name="T4" fmla="*/ 24 w 48"/>
                <a:gd name="T5" fmla="*/ 18 h 52"/>
                <a:gd name="T6" fmla="*/ 19 w 48"/>
                <a:gd name="T7" fmla="*/ 19 h 52"/>
                <a:gd name="T8" fmla="*/ 8 w 48"/>
                <a:gd name="T9" fmla="*/ 0 h 52"/>
                <a:gd name="T10" fmla="*/ 0 w 48"/>
                <a:gd name="T11" fmla="*/ 4 h 52"/>
                <a:gd name="T12" fmla="*/ 11 w 48"/>
                <a:gd name="T13" fmla="*/ 24 h 52"/>
                <a:gd name="T14" fmla="*/ 7 w 48"/>
                <a:gd name="T15" fmla="*/ 35 h 52"/>
                <a:gd name="T16" fmla="*/ 24 w 48"/>
                <a:gd name="T17" fmla="*/ 52 h 52"/>
                <a:gd name="T18" fmla="*/ 40 w 48"/>
                <a:gd name="T19" fmla="*/ 35 h 52"/>
                <a:gd name="T20" fmla="*/ 37 w 48"/>
                <a:gd name="T21" fmla="*/ 25 h 52"/>
                <a:gd name="T22" fmla="*/ 48 w 48"/>
                <a:gd name="T23" fmla="*/ 8 h 52"/>
                <a:gd name="T24" fmla="*/ 41 w 48"/>
                <a:gd name="T25" fmla="*/ 3 h 52"/>
                <a:gd name="T26" fmla="*/ 24 w 48"/>
                <a:gd name="T27" fmla="*/ 46 h 52"/>
                <a:gd name="T28" fmla="*/ 13 w 48"/>
                <a:gd name="T29" fmla="*/ 35 h 52"/>
                <a:gd name="T30" fmla="*/ 24 w 48"/>
                <a:gd name="T31" fmla="*/ 24 h 52"/>
                <a:gd name="T32" fmla="*/ 34 w 48"/>
                <a:gd name="T33" fmla="*/ 35 h 52"/>
                <a:gd name="T34" fmla="*/ 24 w 48"/>
                <a:gd name="T35" fmla="*/ 4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8" h="52">
                  <a:moveTo>
                    <a:pt x="41" y="3"/>
                  </a:moveTo>
                  <a:cubicBezTo>
                    <a:pt x="30" y="20"/>
                    <a:pt x="30" y="20"/>
                    <a:pt x="30" y="20"/>
                  </a:cubicBezTo>
                  <a:cubicBezTo>
                    <a:pt x="28" y="19"/>
                    <a:pt x="26" y="18"/>
                    <a:pt x="24" y="18"/>
                  </a:cubicBezTo>
                  <a:cubicBezTo>
                    <a:pt x="22" y="18"/>
                    <a:pt x="20" y="19"/>
                    <a:pt x="19" y="1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1"/>
                    <a:pt x="3" y="3"/>
                    <a:pt x="0" y="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9" y="27"/>
                    <a:pt x="7" y="31"/>
                    <a:pt x="7" y="35"/>
                  </a:cubicBezTo>
                  <a:cubicBezTo>
                    <a:pt x="7" y="44"/>
                    <a:pt x="14" y="52"/>
                    <a:pt x="24" y="52"/>
                  </a:cubicBezTo>
                  <a:cubicBezTo>
                    <a:pt x="33" y="52"/>
                    <a:pt x="40" y="44"/>
                    <a:pt x="40" y="35"/>
                  </a:cubicBezTo>
                  <a:cubicBezTo>
                    <a:pt x="40" y="31"/>
                    <a:pt x="39" y="28"/>
                    <a:pt x="37" y="25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6" y="6"/>
                    <a:pt x="44" y="4"/>
                    <a:pt x="41" y="3"/>
                  </a:cubicBezTo>
                  <a:close/>
                  <a:moveTo>
                    <a:pt x="24" y="46"/>
                  </a:moveTo>
                  <a:cubicBezTo>
                    <a:pt x="18" y="46"/>
                    <a:pt x="13" y="41"/>
                    <a:pt x="13" y="35"/>
                  </a:cubicBezTo>
                  <a:cubicBezTo>
                    <a:pt x="13" y="29"/>
                    <a:pt x="18" y="24"/>
                    <a:pt x="24" y="24"/>
                  </a:cubicBezTo>
                  <a:cubicBezTo>
                    <a:pt x="30" y="24"/>
                    <a:pt x="34" y="29"/>
                    <a:pt x="34" y="35"/>
                  </a:cubicBezTo>
                  <a:cubicBezTo>
                    <a:pt x="34" y="41"/>
                    <a:pt x="30" y="46"/>
                    <a:pt x="24" y="4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53" name="Freeform 250"/>
            <p:cNvSpPr>
              <a:spLocks noEditPoints="1"/>
            </p:cNvSpPr>
            <p:nvPr/>
          </p:nvSpPr>
          <p:spPr bwMode="auto">
            <a:xfrm>
              <a:off x="21404263" y="12482513"/>
              <a:ext cx="174625" cy="239713"/>
            </a:xfrm>
            <a:custGeom>
              <a:avLst/>
              <a:gdLst>
                <a:gd name="T0" fmla="*/ 28 w 57"/>
                <a:gd name="T1" fmla="*/ 28 h 78"/>
                <a:gd name="T2" fmla="*/ 0 w 57"/>
                <a:gd name="T3" fmla="*/ 73 h 78"/>
                <a:gd name="T4" fmla="*/ 7 w 57"/>
                <a:gd name="T5" fmla="*/ 78 h 78"/>
                <a:gd name="T6" fmla="*/ 35 w 57"/>
                <a:gd name="T7" fmla="*/ 33 h 78"/>
                <a:gd name="T8" fmla="*/ 40 w 57"/>
                <a:gd name="T9" fmla="*/ 33 h 78"/>
                <a:gd name="T10" fmla="*/ 57 w 57"/>
                <a:gd name="T11" fmla="*/ 17 h 78"/>
                <a:gd name="T12" fmla="*/ 40 w 57"/>
                <a:gd name="T13" fmla="*/ 0 h 78"/>
                <a:gd name="T14" fmla="*/ 23 w 57"/>
                <a:gd name="T15" fmla="*/ 17 h 78"/>
                <a:gd name="T16" fmla="*/ 28 w 57"/>
                <a:gd name="T17" fmla="*/ 28 h 78"/>
                <a:gd name="T18" fmla="*/ 40 w 57"/>
                <a:gd name="T19" fmla="*/ 6 h 78"/>
                <a:gd name="T20" fmla="*/ 51 w 57"/>
                <a:gd name="T21" fmla="*/ 17 h 78"/>
                <a:gd name="T22" fmla="*/ 40 w 57"/>
                <a:gd name="T23" fmla="*/ 27 h 78"/>
                <a:gd name="T24" fmla="*/ 29 w 57"/>
                <a:gd name="T25" fmla="*/ 17 h 78"/>
                <a:gd name="T26" fmla="*/ 40 w 57"/>
                <a:gd name="T27" fmla="*/ 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7" h="78">
                  <a:moveTo>
                    <a:pt x="28" y="28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2" y="74"/>
                    <a:pt x="5" y="76"/>
                    <a:pt x="7" y="78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7" y="33"/>
                    <a:pt x="38" y="33"/>
                    <a:pt x="40" y="33"/>
                  </a:cubicBezTo>
                  <a:cubicBezTo>
                    <a:pt x="49" y="33"/>
                    <a:pt x="57" y="26"/>
                    <a:pt x="57" y="17"/>
                  </a:cubicBezTo>
                  <a:cubicBezTo>
                    <a:pt x="57" y="7"/>
                    <a:pt x="49" y="0"/>
                    <a:pt x="40" y="0"/>
                  </a:cubicBezTo>
                  <a:cubicBezTo>
                    <a:pt x="31" y="0"/>
                    <a:pt x="23" y="7"/>
                    <a:pt x="23" y="17"/>
                  </a:cubicBezTo>
                  <a:cubicBezTo>
                    <a:pt x="23" y="21"/>
                    <a:pt x="25" y="25"/>
                    <a:pt x="28" y="28"/>
                  </a:cubicBezTo>
                  <a:close/>
                  <a:moveTo>
                    <a:pt x="40" y="6"/>
                  </a:moveTo>
                  <a:cubicBezTo>
                    <a:pt x="46" y="6"/>
                    <a:pt x="51" y="11"/>
                    <a:pt x="51" y="17"/>
                  </a:cubicBezTo>
                  <a:cubicBezTo>
                    <a:pt x="51" y="23"/>
                    <a:pt x="46" y="27"/>
                    <a:pt x="40" y="27"/>
                  </a:cubicBezTo>
                  <a:cubicBezTo>
                    <a:pt x="34" y="27"/>
                    <a:pt x="29" y="23"/>
                    <a:pt x="29" y="17"/>
                  </a:cubicBezTo>
                  <a:cubicBezTo>
                    <a:pt x="29" y="11"/>
                    <a:pt x="34" y="6"/>
                    <a:pt x="40" y="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54" name="Freeform 251"/>
            <p:cNvSpPr>
              <a:spLocks noEditPoints="1"/>
            </p:cNvSpPr>
            <p:nvPr/>
          </p:nvSpPr>
          <p:spPr bwMode="auto">
            <a:xfrm>
              <a:off x="20500975" y="12546013"/>
              <a:ext cx="728662" cy="430213"/>
            </a:xfrm>
            <a:custGeom>
              <a:avLst/>
              <a:gdLst>
                <a:gd name="T0" fmla="*/ 209 w 237"/>
                <a:gd name="T1" fmla="*/ 33 h 140"/>
                <a:gd name="T2" fmla="*/ 213 w 237"/>
                <a:gd name="T3" fmla="*/ 33 h 140"/>
                <a:gd name="T4" fmla="*/ 217 w 237"/>
                <a:gd name="T5" fmla="*/ 32 h 140"/>
                <a:gd name="T6" fmla="*/ 229 w 237"/>
                <a:gd name="T7" fmla="*/ 53 h 140"/>
                <a:gd name="T8" fmla="*/ 237 w 237"/>
                <a:gd name="T9" fmla="*/ 49 h 140"/>
                <a:gd name="T10" fmla="*/ 225 w 237"/>
                <a:gd name="T11" fmla="*/ 28 h 140"/>
                <a:gd name="T12" fmla="*/ 229 w 237"/>
                <a:gd name="T13" fmla="*/ 16 h 140"/>
                <a:gd name="T14" fmla="*/ 213 w 237"/>
                <a:gd name="T15" fmla="*/ 0 h 140"/>
                <a:gd name="T16" fmla="*/ 196 w 237"/>
                <a:gd name="T17" fmla="*/ 16 h 140"/>
                <a:gd name="T18" fmla="*/ 201 w 237"/>
                <a:gd name="T19" fmla="*/ 29 h 140"/>
                <a:gd name="T20" fmla="*/ 164 w 237"/>
                <a:gd name="T21" fmla="*/ 107 h 140"/>
                <a:gd name="T22" fmla="*/ 159 w 237"/>
                <a:gd name="T23" fmla="*/ 106 h 140"/>
                <a:gd name="T24" fmla="*/ 154 w 237"/>
                <a:gd name="T25" fmla="*/ 107 h 140"/>
                <a:gd name="T26" fmla="*/ 121 w 237"/>
                <a:gd name="T27" fmla="*/ 45 h 140"/>
                <a:gd name="T28" fmla="*/ 124 w 237"/>
                <a:gd name="T29" fmla="*/ 34 h 140"/>
                <a:gd name="T30" fmla="*/ 108 w 237"/>
                <a:gd name="T31" fmla="*/ 18 h 140"/>
                <a:gd name="T32" fmla="*/ 91 w 237"/>
                <a:gd name="T33" fmla="*/ 34 h 140"/>
                <a:gd name="T34" fmla="*/ 92 w 237"/>
                <a:gd name="T35" fmla="*/ 39 h 140"/>
                <a:gd name="T36" fmla="*/ 28 w 237"/>
                <a:gd name="T37" fmla="*/ 79 h 140"/>
                <a:gd name="T38" fmla="*/ 17 w 237"/>
                <a:gd name="T39" fmla="*/ 75 h 140"/>
                <a:gd name="T40" fmla="*/ 0 w 237"/>
                <a:gd name="T41" fmla="*/ 91 h 140"/>
                <a:gd name="T42" fmla="*/ 17 w 237"/>
                <a:gd name="T43" fmla="*/ 108 h 140"/>
                <a:gd name="T44" fmla="*/ 34 w 237"/>
                <a:gd name="T45" fmla="*/ 91 h 140"/>
                <a:gd name="T46" fmla="*/ 33 w 237"/>
                <a:gd name="T47" fmla="*/ 87 h 140"/>
                <a:gd name="T48" fmla="*/ 97 w 237"/>
                <a:gd name="T49" fmla="*/ 47 h 140"/>
                <a:gd name="T50" fmla="*/ 108 w 237"/>
                <a:gd name="T51" fmla="*/ 51 h 140"/>
                <a:gd name="T52" fmla="*/ 113 w 237"/>
                <a:gd name="T53" fmla="*/ 50 h 140"/>
                <a:gd name="T54" fmla="*/ 147 w 237"/>
                <a:gd name="T55" fmla="*/ 112 h 140"/>
                <a:gd name="T56" fmla="*/ 142 w 237"/>
                <a:gd name="T57" fmla="*/ 123 h 140"/>
                <a:gd name="T58" fmla="*/ 159 w 237"/>
                <a:gd name="T59" fmla="*/ 140 h 140"/>
                <a:gd name="T60" fmla="*/ 176 w 237"/>
                <a:gd name="T61" fmla="*/ 123 h 140"/>
                <a:gd name="T62" fmla="*/ 171 w 237"/>
                <a:gd name="T63" fmla="*/ 112 h 140"/>
                <a:gd name="T64" fmla="*/ 209 w 237"/>
                <a:gd name="T65" fmla="*/ 33 h 140"/>
                <a:gd name="T66" fmla="*/ 213 w 237"/>
                <a:gd name="T67" fmla="*/ 6 h 140"/>
                <a:gd name="T68" fmla="*/ 223 w 237"/>
                <a:gd name="T69" fmla="*/ 16 h 140"/>
                <a:gd name="T70" fmla="*/ 213 w 237"/>
                <a:gd name="T71" fmla="*/ 27 h 140"/>
                <a:gd name="T72" fmla="*/ 202 w 237"/>
                <a:gd name="T73" fmla="*/ 16 h 140"/>
                <a:gd name="T74" fmla="*/ 213 w 237"/>
                <a:gd name="T75" fmla="*/ 6 h 140"/>
                <a:gd name="T76" fmla="*/ 17 w 237"/>
                <a:gd name="T77" fmla="*/ 102 h 140"/>
                <a:gd name="T78" fmla="*/ 6 w 237"/>
                <a:gd name="T79" fmla="*/ 91 h 140"/>
                <a:gd name="T80" fmla="*/ 17 w 237"/>
                <a:gd name="T81" fmla="*/ 81 h 140"/>
                <a:gd name="T82" fmla="*/ 28 w 237"/>
                <a:gd name="T83" fmla="*/ 91 h 140"/>
                <a:gd name="T84" fmla="*/ 17 w 237"/>
                <a:gd name="T85" fmla="*/ 102 h 140"/>
                <a:gd name="T86" fmla="*/ 108 w 237"/>
                <a:gd name="T87" fmla="*/ 45 h 140"/>
                <a:gd name="T88" fmla="*/ 97 w 237"/>
                <a:gd name="T89" fmla="*/ 34 h 140"/>
                <a:gd name="T90" fmla="*/ 108 w 237"/>
                <a:gd name="T91" fmla="*/ 24 h 140"/>
                <a:gd name="T92" fmla="*/ 118 w 237"/>
                <a:gd name="T93" fmla="*/ 34 h 140"/>
                <a:gd name="T94" fmla="*/ 108 w 237"/>
                <a:gd name="T95" fmla="*/ 45 h 140"/>
                <a:gd name="T96" fmla="*/ 159 w 237"/>
                <a:gd name="T97" fmla="*/ 134 h 140"/>
                <a:gd name="T98" fmla="*/ 148 w 237"/>
                <a:gd name="T99" fmla="*/ 123 h 140"/>
                <a:gd name="T100" fmla="*/ 159 w 237"/>
                <a:gd name="T101" fmla="*/ 112 h 140"/>
                <a:gd name="T102" fmla="*/ 170 w 237"/>
                <a:gd name="T103" fmla="*/ 123 h 140"/>
                <a:gd name="T104" fmla="*/ 159 w 237"/>
                <a:gd name="T105" fmla="*/ 134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7" h="140">
                  <a:moveTo>
                    <a:pt x="209" y="33"/>
                  </a:moveTo>
                  <a:cubicBezTo>
                    <a:pt x="210" y="33"/>
                    <a:pt x="211" y="33"/>
                    <a:pt x="213" y="33"/>
                  </a:cubicBezTo>
                  <a:cubicBezTo>
                    <a:pt x="214" y="33"/>
                    <a:pt x="216" y="33"/>
                    <a:pt x="217" y="32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31" y="52"/>
                    <a:pt x="234" y="50"/>
                    <a:pt x="237" y="49"/>
                  </a:cubicBezTo>
                  <a:cubicBezTo>
                    <a:pt x="225" y="28"/>
                    <a:pt x="225" y="28"/>
                    <a:pt x="225" y="28"/>
                  </a:cubicBezTo>
                  <a:cubicBezTo>
                    <a:pt x="228" y="25"/>
                    <a:pt x="229" y="21"/>
                    <a:pt x="229" y="16"/>
                  </a:cubicBezTo>
                  <a:cubicBezTo>
                    <a:pt x="229" y="7"/>
                    <a:pt x="222" y="0"/>
                    <a:pt x="213" y="0"/>
                  </a:cubicBezTo>
                  <a:cubicBezTo>
                    <a:pt x="203" y="0"/>
                    <a:pt x="196" y="7"/>
                    <a:pt x="196" y="16"/>
                  </a:cubicBezTo>
                  <a:cubicBezTo>
                    <a:pt x="196" y="21"/>
                    <a:pt x="198" y="26"/>
                    <a:pt x="201" y="29"/>
                  </a:cubicBezTo>
                  <a:cubicBezTo>
                    <a:pt x="164" y="107"/>
                    <a:pt x="164" y="107"/>
                    <a:pt x="164" y="107"/>
                  </a:cubicBezTo>
                  <a:cubicBezTo>
                    <a:pt x="162" y="107"/>
                    <a:pt x="161" y="106"/>
                    <a:pt x="159" y="106"/>
                  </a:cubicBezTo>
                  <a:cubicBezTo>
                    <a:pt x="157" y="106"/>
                    <a:pt x="156" y="107"/>
                    <a:pt x="154" y="107"/>
                  </a:cubicBezTo>
                  <a:cubicBezTo>
                    <a:pt x="121" y="45"/>
                    <a:pt x="121" y="45"/>
                    <a:pt x="121" y="45"/>
                  </a:cubicBezTo>
                  <a:cubicBezTo>
                    <a:pt x="123" y="42"/>
                    <a:pt x="124" y="38"/>
                    <a:pt x="124" y="34"/>
                  </a:cubicBezTo>
                  <a:cubicBezTo>
                    <a:pt x="124" y="25"/>
                    <a:pt x="117" y="18"/>
                    <a:pt x="108" y="18"/>
                  </a:cubicBezTo>
                  <a:cubicBezTo>
                    <a:pt x="98" y="18"/>
                    <a:pt x="91" y="25"/>
                    <a:pt x="91" y="34"/>
                  </a:cubicBezTo>
                  <a:cubicBezTo>
                    <a:pt x="91" y="36"/>
                    <a:pt x="91" y="38"/>
                    <a:pt x="92" y="39"/>
                  </a:cubicBezTo>
                  <a:cubicBezTo>
                    <a:pt x="28" y="79"/>
                    <a:pt x="28" y="79"/>
                    <a:pt x="28" y="79"/>
                  </a:cubicBezTo>
                  <a:cubicBezTo>
                    <a:pt x="25" y="76"/>
                    <a:pt x="21" y="75"/>
                    <a:pt x="17" y="75"/>
                  </a:cubicBezTo>
                  <a:cubicBezTo>
                    <a:pt x="8" y="75"/>
                    <a:pt x="0" y="82"/>
                    <a:pt x="0" y="91"/>
                  </a:cubicBezTo>
                  <a:cubicBezTo>
                    <a:pt x="0" y="100"/>
                    <a:pt x="8" y="108"/>
                    <a:pt x="17" y="108"/>
                  </a:cubicBezTo>
                  <a:cubicBezTo>
                    <a:pt x="26" y="108"/>
                    <a:pt x="34" y="100"/>
                    <a:pt x="34" y="91"/>
                  </a:cubicBezTo>
                  <a:cubicBezTo>
                    <a:pt x="34" y="90"/>
                    <a:pt x="33" y="88"/>
                    <a:pt x="33" y="87"/>
                  </a:cubicBezTo>
                  <a:cubicBezTo>
                    <a:pt x="97" y="47"/>
                    <a:pt x="97" y="47"/>
                    <a:pt x="97" y="47"/>
                  </a:cubicBezTo>
                  <a:cubicBezTo>
                    <a:pt x="100" y="49"/>
                    <a:pt x="103" y="51"/>
                    <a:pt x="108" y="51"/>
                  </a:cubicBezTo>
                  <a:cubicBezTo>
                    <a:pt x="110" y="51"/>
                    <a:pt x="111" y="51"/>
                    <a:pt x="113" y="50"/>
                  </a:cubicBezTo>
                  <a:cubicBezTo>
                    <a:pt x="147" y="112"/>
                    <a:pt x="147" y="112"/>
                    <a:pt x="147" y="112"/>
                  </a:cubicBezTo>
                  <a:cubicBezTo>
                    <a:pt x="144" y="115"/>
                    <a:pt x="142" y="119"/>
                    <a:pt x="142" y="123"/>
                  </a:cubicBezTo>
                  <a:cubicBezTo>
                    <a:pt x="142" y="132"/>
                    <a:pt x="150" y="140"/>
                    <a:pt x="159" y="140"/>
                  </a:cubicBezTo>
                  <a:cubicBezTo>
                    <a:pt x="168" y="140"/>
                    <a:pt x="176" y="132"/>
                    <a:pt x="176" y="123"/>
                  </a:cubicBezTo>
                  <a:cubicBezTo>
                    <a:pt x="176" y="119"/>
                    <a:pt x="174" y="115"/>
                    <a:pt x="171" y="112"/>
                  </a:cubicBezTo>
                  <a:lnTo>
                    <a:pt x="209" y="33"/>
                  </a:lnTo>
                  <a:close/>
                  <a:moveTo>
                    <a:pt x="213" y="6"/>
                  </a:moveTo>
                  <a:cubicBezTo>
                    <a:pt x="218" y="6"/>
                    <a:pt x="223" y="10"/>
                    <a:pt x="223" y="16"/>
                  </a:cubicBezTo>
                  <a:cubicBezTo>
                    <a:pt x="223" y="22"/>
                    <a:pt x="218" y="27"/>
                    <a:pt x="213" y="27"/>
                  </a:cubicBezTo>
                  <a:cubicBezTo>
                    <a:pt x="207" y="27"/>
                    <a:pt x="202" y="22"/>
                    <a:pt x="202" y="16"/>
                  </a:cubicBezTo>
                  <a:cubicBezTo>
                    <a:pt x="202" y="10"/>
                    <a:pt x="207" y="6"/>
                    <a:pt x="213" y="6"/>
                  </a:cubicBezTo>
                  <a:close/>
                  <a:moveTo>
                    <a:pt x="17" y="102"/>
                  </a:moveTo>
                  <a:cubicBezTo>
                    <a:pt x="11" y="102"/>
                    <a:pt x="6" y="97"/>
                    <a:pt x="6" y="91"/>
                  </a:cubicBezTo>
                  <a:cubicBezTo>
                    <a:pt x="6" y="85"/>
                    <a:pt x="11" y="81"/>
                    <a:pt x="17" y="81"/>
                  </a:cubicBezTo>
                  <a:cubicBezTo>
                    <a:pt x="23" y="81"/>
                    <a:pt x="28" y="85"/>
                    <a:pt x="28" y="91"/>
                  </a:cubicBezTo>
                  <a:cubicBezTo>
                    <a:pt x="28" y="97"/>
                    <a:pt x="23" y="102"/>
                    <a:pt x="17" y="102"/>
                  </a:cubicBezTo>
                  <a:close/>
                  <a:moveTo>
                    <a:pt x="108" y="45"/>
                  </a:moveTo>
                  <a:cubicBezTo>
                    <a:pt x="102" y="45"/>
                    <a:pt x="97" y="40"/>
                    <a:pt x="97" y="34"/>
                  </a:cubicBezTo>
                  <a:cubicBezTo>
                    <a:pt x="97" y="28"/>
                    <a:pt x="102" y="24"/>
                    <a:pt x="108" y="24"/>
                  </a:cubicBezTo>
                  <a:cubicBezTo>
                    <a:pt x="114" y="24"/>
                    <a:pt x="118" y="28"/>
                    <a:pt x="118" y="34"/>
                  </a:cubicBezTo>
                  <a:cubicBezTo>
                    <a:pt x="118" y="40"/>
                    <a:pt x="114" y="45"/>
                    <a:pt x="108" y="45"/>
                  </a:cubicBezTo>
                  <a:close/>
                  <a:moveTo>
                    <a:pt x="159" y="134"/>
                  </a:moveTo>
                  <a:cubicBezTo>
                    <a:pt x="153" y="134"/>
                    <a:pt x="148" y="129"/>
                    <a:pt x="148" y="123"/>
                  </a:cubicBezTo>
                  <a:cubicBezTo>
                    <a:pt x="148" y="117"/>
                    <a:pt x="153" y="112"/>
                    <a:pt x="159" y="112"/>
                  </a:cubicBezTo>
                  <a:cubicBezTo>
                    <a:pt x="165" y="112"/>
                    <a:pt x="170" y="117"/>
                    <a:pt x="170" y="123"/>
                  </a:cubicBezTo>
                  <a:cubicBezTo>
                    <a:pt x="170" y="129"/>
                    <a:pt x="165" y="134"/>
                    <a:pt x="159" y="1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55" name="Freeform 252"/>
            <p:cNvSpPr>
              <a:spLocks noEditPoints="1"/>
            </p:cNvSpPr>
            <p:nvPr/>
          </p:nvSpPr>
          <p:spPr bwMode="auto">
            <a:xfrm>
              <a:off x="21105813" y="12673013"/>
              <a:ext cx="541337" cy="588963"/>
            </a:xfrm>
            <a:custGeom>
              <a:avLst/>
              <a:gdLst>
                <a:gd name="T0" fmla="*/ 107 w 176"/>
                <a:gd name="T1" fmla="*/ 102 h 192"/>
                <a:gd name="T2" fmla="*/ 107 w 176"/>
                <a:gd name="T3" fmla="*/ 26 h 192"/>
                <a:gd name="T4" fmla="*/ 26 w 176"/>
                <a:gd name="T5" fmla="*/ 21 h 192"/>
                <a:gd name="T6" fmla="*/ 21 w 176"/>
                <a:gd name="T7" fmla="*/ 101 h 192"/>
                <a:gd name="T8" fmla="*/ 95 w 176"/>
                <a:gd name="T9" fmla="*/ 112 h 192"/>
                <a:gd name="T10" fmla="*/ 162 w 176"/>
                <a:gd name="T11" fmla="*/ 188 h 192"/>
                <a:gd name="T12" fmla="*/ 173 w 176"/>
                <a:gd name="T13" fmla="*/ 189 h 192"/>
                <a:gd name="T14" fmla="*/ 174 w 176"/>
                <a:gd name="T15" fmla="*/ 178 h 192"/>
                <a:gd name="T16" fmla="*/ 107 w 176"/>
                <a:gd name="T17" fmla="*/ 102 h 192"/>
                <a:gd name="T18" fmla="*/ 92 w 176"/>
                <a:gd name="T19" fmla="*/ 96 h 192"/>
                <a:gd name="T20" fmla="*/ 32 w 176"/>
                <a:gd name="T21" fmla="*/ 91 h 192"/>
                <a:gd name="T22" fmla="*/ 36 w 176"/>
                <a:gd name="T23" fmla="*/ 32 h 192"/>
                <a:gd name="T24" fmla="*/ 96 w 176"/>
                <a:gd name="T25" fmla="*/ 36 h 192"/>
                <a:gd name="T26" fmla="*/ 92 w 176"/>
                <a:gd name="T27" fmla="*/ 9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6" h="192">
                  <a:moveTo>
                    <a:pt x="107" y="102"/>
                  </a:moveTo>
                  <a:cubicBezTo>
                    <a:pt x="125" y="80"/>
                    <a:pt x="126" y="48"/>
                    <a:pt x="107" y="26"/>
                  </a:cubicBezTo>
                  <a:cubicBezTo>
                    <a:pt x="86" y="3"/>
                    <a:pt x="50" y="0"/>
                    <a:pt x="26" y="21"/>
                  </a:cubicBezTo>
                  <a:cubicBezTo>
                    <a:pt x="3" y="42"/>
                    <a:pt x="0" y="78"/>
                    <a:pt x="21" y="101"/>
                  </a:cubicBezTo>
                  <a:cubicBezTo>
                    <a:pt x="40" y="123"/>
                    <a:pt x="72" y="127"/>
                    <a:pt x="95" y="112"/>
                  </a:cubicBezTo>
                  <a:cubicBezTo>
                    <a:pt x="162" y="188"/>
                    <a:pt x="162" y="188"/>
                    <a:pt x="162" y="188"/>
                  </a:cubicBezTo>
                  <a:cubicBezTo>
                    <a:pt x="165" y="191"/>
                    <a:pt x="170" y="192"/>
                    <a:pt x="173" y="189"/>
                  </a:cubicBezTo>
                  <a:cubicBezTo>
                    <a:pt x="176" y="186"/>
                    <a:pt x="176" y="181"/>
                    <a:pt x="174" y="178"/>
                  </a:cubicBezTo>
                  <a:lnTo>
                    <a:pt x="107" y="102"/>
                  </a:lnTo>
                  <a:close/>
                  <a:moveTo>
                    <a:pt x="92" y="96"/>
                  </a:moveTo>
                  <a:cubicBezTo>
                    <a:pt x="74" y="111"/>
                    <a:pt x="48" y="109"/>
                    <a:pt x="32" y="91"/>
                  </a:cubicBezTo>
                  <a:cubicBezTo>
                    <a:pt x="17" y="74"/>
                    <a:pt x="19" y="47"/>
                    <a:pt x="36" y="32"/>
                  </a:cubicBezTo>
                  <a:cubicBezTo>
                    <a:pt x="54" y="17"/>
                    <a:pt x="80" y="19"/>
                    <a:pt x="96" y="36"/>
                  </a:cubicBezTo>
                  <a:cubicBezTo>
                    <a:pt x="111" y="54"/>
                    <a:pt x="109" y="80"/>
                    <a:pt x="92" y="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</p:grpSp>
      <p:grpSp>
        <p:nvGrpSpPr>
          <p:cNvPr id="1139" name="Group 1138"/>
          <p:cNvGrpSpPr/>
          <p:nvPr/>
        </p:nvGrpSpPr>
        <p:grpSpPr>
          <a:xfrm>
            <a:off x="5329648" y="5939073"/>
            <a:ext cx="458701" cy="433622"/>
            <a:chOff x="10587038" y="12349163"/>
            <a:chExt cx="1103312" cy="1042988"/>
          </a:xfrm>
        </p:grpSpPr>
        <p:sp>
          <p:nvSpPr>
            <p:cNvPr id="56" name="Freeform 253"/>
            <p:cNvSpPr>
              <a:spLocks noEditPoints="1"/>
            </p:cNvSpPr>
            <p:nvPr/>
          </p:nvSpPr>
          <p:spPr bwMode="auto">
            <a:xfrm>
              <a:off x="10587038" y="12349163"/>
              <a:ext cx="1103312" cy="482600"/>
            </a:xfrm>
            <a:custGeom>
              <a:avLst/>
              <a:gdLst>
                <a:gd name="T0" fmla="*/ 342 w 359"/>
                <a:gd name="T1" fmla="*/ 0 h 157"/>
                <a:gd name="T2" fmla="*/ 18 w 359"/>
                <a:gd name="T3" fmla="*/ 0 h 157"/>
                <a:gd name="T4" fmla="*/ 0 w 359"/>
                <a:gd name="T5" fmla="*/ 17 h 157"/>
                <a:gd name="T6" fmla="*/ 0 w 359"/>
                <a:gd name="T7" fmla="*/ 113 h 157"/>
                <a:gd name="T8" fmla="*/ 18 w 359"/>
                <a:gd name="T9" fmla="*/ 130 h 157"/>
                <a:gd name="T10" fmla="*/ 48 w 359"/>
                <a:gd name="T11" fmla="*/ 130 h 157"/>
                <a:gd name="T12" fmla="*/ 48 w 359"/>
                <a:gd name="T13" fmla="*/ 151 h 157"/>
                <a:gd name="T14" fmla="*/ 52 w 359"/>
                <a:gd name="T15" fmla="*/ 156 h 157"/>
                <a:gd name="T16" fmla="*/ 58 w 359"/>
                <a:gd name="T17" fmla="*/ 156 h 157"/>
                <a:gd name="T18" fmla="*/ 98 w 359"/>
                <a:gd name="T19" fmla="*/ 130 h 157"/>
                <a:gd name="T20" fmla="*/ 154 w 359"/>
                <a:gd name="T21" fmla="*/ 130 h 157"/>
                <a:gd name="T22" fmla="*/ 154 w 359"/>
                <a:gd name="T23" fmla="*/ 151 h 157"/>
                <a:gd name="T24" fmla="*/ 158 w 359"/>
                <a:gd name="T25" fmla="*/ 156 h 157"/>
                <a:gd name="T26" fmla="*/ 164 w 359"/>
                <a:gd name="T27" fmla="*/ 156 h 157"/>
                <a:gd name="T28" fmla="*/ 204 w 359"/>
                <a:gd name="T29" fmla="*/ 130 h 157"/>
                <a:gd name="T30" fmla="*/ 260 w 359"/>
                <a:gd name="T31" fmla="*/ 130 h 157"/>
                <a:gd name="T32" fmla="*/ 301 w 359"/>
                <a:gd name="T33" fmla="*/ 156 h 157"/>
                <a:gd name="T34" fmla="*/ 304 w 359"/>
                <a:gd name="T35" fmla="*/ 157 h 157"/>
                <a:gd name="T36" fmla="*/ 307 w 359"/>
                <a:gd name="T37" fmla="*/ 156 h 157"/>
                <a:gd name="T38" fmla="*/ 310 w 359"/>
                <a:gd name="T39" fmla="*/ 151 h 157"/>
                <a:gd name="T40" fmla="*/ 310 w 359"/>
                <a:gd name="T41" fmla="*/ 130 h 157"/>
                <a:gd name="T42" fmla="*/ 342 w 359"/>
                <a:gd name="T43" fmla="*/ 130 h 157"/>
                <a:gd name="T44" fmla="*/ 359 w 359"/>
                <a:gd name="T45" fmla="*/ 113 h 157"/>
                <a:gd name="T46" fmla="*/ 359 w 359"/>
                <a:gd name="T47" fmla="*/ 17 h 157"/>
                <a:gd name="T48" fmla="*/ 342 w 359"/>
                <a:gd name="T49" fmla="*/ 0 h 157"/>
                <a:gd name="T50" fmla="*/ 347 w 359"/>
                <a:gd name="T51" fmla="*/ 113 h 157"/>
                <a:gd name="T52" fmla="*/ 342 w 359"/>
                <a:gd name="T53" fmla="*/ 118 h 157"/>
                <a:gd name="T54" fmla="*/ 304 w 359"/>
                <a:gd name="T55" fmla="*/ 118 h 157"/>
                <a:gd name="T56" fmla="*/ 298 w 359"/>
                <a:gd name="T57" fmla="*/ 124 h 157"/>
                <a:gd name="T58" fmla="*/ 298 w 359"/>
                <a:gd name="T59" fmla="*/ 139 h 157"/>
                <a:gd name="T60" fmla="*/ 265 w 359"/>
                <a:gd name="T61" fmla="*/ 119 h 157"/>
                <a:gd name="T62" fmla="*/ 262 w 359"/>
                <a:gd name="T63" fmla="*/ 118 h 157"/>
                <a:gd name="T64" fmla="*/ 203 w 359"/>
                <a:gd name="T65" fmla="*/ 118 h 157"/>
                <a:gd name="T66" fmla="*/ 199 w 359"/>
                <a:gd name="T67" fmla="*/ 119 h 157"/>
                <a:gd name="T68" fmla="*/ 167 w 359"/>
                <a:gd name="T69" fmla="*/ 139 h 157"/>
                <a:gd name="T70" fmla="*/ 167 w 359"/>
                <a:gd name="T71" fmla="*/ 124 h 157"/>
                <a:gd name="T72" fmla="*/ 161 w 359"/>
                <a:gd name="T73" fmla="*/ 118 h 157"/>
                <a:gd name="T74" fmla="*/ 97 w 359"/>
                <a:gd name="T75" fmla="*/ 118 h 157"/>
                <a:gd name="T76" fmla="*/ 93 w 359"/>
                <a:gd name="T77" fmla="*/ 119 h 157"/>
                <a:gd name="T78" fmla="*/ 61 w 359"/>
                <a:gd name="T79" fmla="*/ 139 h 157"/>
                <a:gd name="T80" fmla="*/ 61 w 359"/>
                <a:gd name="T81" fmla="*/ 124 h 157"/>
                <a:gd name="T82" fmla="*/ 55 w 359"/>
                <a:gd name="T83" fmla="*/ 118 h 157"/>
                <a:gd name="T84" fmla="*/ 18 w 359"/>
                <a:gd name="T85" fmla="*/ 118 h 157"/>
                <a:gd name="T86" fmla="*/ 12 w 359"/>
                <a:gd name="T87" fmla="*/ 113 h 157"/>
                <a:gd name="T88" fmla="*/ 12 w 359"/>
                <a:gd name="T89" fmla="*/ 17 h 157"/>
                <a:gd name="T90" fmla="*/ 18 w 359"/>
                <a:gd name="T91" fmla="*/ 12 h 157"/>
                <a:gd name="T92" fmla="*/ 342 w 359"/>
                <a:gd name="T93" fmla="*/ 12 h 157"/>
                <a:gd name="T94" fmla="*/ 347 w 359"/>
                <a:gd name="T95" fmla="*/ 17 h 157"/>
                <a:gd name="T96" fmla="*/ 347 w 359"/>
                <a:gd name="T97" fmla="*/ 11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59" h="157">
                  <a:moveTo>
                    <a:pt x="342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22"/>
                    <a:pt x="8" y="130"/>
                    <a:pt x="18" y="130"/>
                  </a:cubicBezTo>
                  <a:cubicBezTo>
                    <a:pt x="48" y="130"/>
                    <a:pt x="48" y="130"/>
                    <a:pt x="48" y="130"/>
                  </a:cubicBezTo>
                  <a:cubicBezTo>
                    <a:pt x="48" y="151"/>
                    <a:pt x="48" y="151"/>
                    <a:pt x="48" y="151"/>
                  </a:cubicBezTo>
                  <a:cubicBezTo>
                    <a:pt x="48" y="153"/>
                    <a:pt x="50" y="155"/>
                    <a:pt x="52" y="156"/>
                  </a:cubicBezTo>
                  <a:cubicBezTo>
                    <a:pt x="54" y="157"/>
                    <a:pt x="56" y="157"/>
                    <a:pt x="58" y="156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154" y="130"/>
                    <a:pt x="154" y="130"/>
                    <a:pt x="154" y="130"/>
                  </a:cubicBezTo>
                  <a:cubicBezTo>
                    <a:pt x="154" y="151"/>
                    <a:pt x="154" y="151"/>
                    <a:pt x="154" y="151"/>
                  </a:cubicBezTo>
                  <a:cubicBezTo>
                    <a:pt x="154" y="153"/>
                    <a:pt x="156" y="155"/>
                    <a:pt x="158" y="156"/>
                  </a:cubicBezTo>
                  <a:cubicBezTo>
                    <a:pt x="160" y="157"/>
                    <a:pt x="162" y="157"/>
                    <a:pt x="164" y="156"/>
                  </a:cubicBezTo>
                  <a:cubicBezTo>
                    <a:pt x="204" y="130"/>
                    <a:pt x="204" y="130"/>
                    <a:pt x="204" y="130"/>
                  </a:cubicBezTo>
                  <a:cubicBezTo>
                    <a:pt x="260" y="130"/>
                    <a:pt x="260" y="130"/>
                    <a:pt x="260" y="130"/>
                  </a:cubicBezTo>
                  <a:cubicBezTo>
                    <a:pt x="301" y="156"/>
                    <a:pt x="301" y="156"/>
                    <a:pt x="301" y="156"/>
                  </a:cubicBezTo>
                  <a:cubicBezTo>
                    <a:pt x="302" y="157"/>
                    <a:pt x="303" y="157"/>
                    <a:pt x="304" y="157"/>
                  </a:cubicBezTo>
                  <a:cubicBezTo>
                    <a:pt x="305" y="157"/>
                    <a:pt x="306" y="157"/>
                    <a:pt x="307" y="156"/>
                  </a:cubicBezTo>
                  <a:cubicBezTo>
                    <a:pt x="309" y="155"/>
                    <a:pt x="310" y="153"/>
                    <a:pt x="310" y="151"/>
                  </a:cubicBezTo>
                  <a:cubicBezTo>
                    <a:pt x="310" y="130"/>
                    <a:pt x="310" y="130"/>
                    <a:pt x="310" y="130"/>
                  </a:cubicBezTo>
                  <a:cubicBezTo>
                    <a:pt x="342" y="130"/>
                    <a:pt x="342" y="130"/>
                    <a:pt x="342" y="130"/>
                  </a:cubicBezTo>
                  <a:cubicBezTo>
                    <a:pt x="351" y="130"/>
                    <a:pt x="359" y="122"/>
                    <a:pt x="359" y="113"/>
                  </a:cubicBezTo>
                  <a:cubicBezTo>
                    <a:pt x="359" y="17"/>
                    <a:pt x="359" y="17"/>
                    <a:pt x="359" y="17"/>
                  </a:cubicBezTo>
                  <a:cubicBezTo>
                    <a:pt x="359" y="8"/>
                    <a:pt x="351" y="0"/>
                    <a:pt x="342" y="0"/>
                  </a:cubicBezTo>
                  <a:close/>
                  <a:moveTo>
                    <a:pt x="347" y="113"/>
                  </a:moveTo>
                  <a:cubicBezTo>
                    <a:pt x="347" y="115"/>
                    <a:pt x="345" y="118"/>
                    <a:pt x="342" y="118"/>
                  </a:cubicBezTo>
                  <a:cubicBezTo>
                    <a:pt x="304" y="118"/>
                    <a:pt x="304" y="118"/>
                    <a:pt x="304" y="118"/>
                  </a:cubicBezTo>
                  <a:cubicBezTo>
                    <a:pt x="300" y="118"/>
                    <a:pt x="298" y="121"/>
                    <a:pt x="298" y="124"/>
                  </a:cubicBezTo>
                  <a:cubicBezTo>
                    <a:pt x="298" y="139"/>
                    <a:pt x="298" y="139"/>
                    <a:pt x="298" y="139"/>
                  </a:cubicBezTo>
                  <a:cubicBezTo>
                    <a:pt x="265" y="119"/>
                    <a:pt x="265" y="119"/>
                    <a:pt x="265" y="119"/>
                  </a:cubicBezTo>
                  <a:cubicBezTo>
                    <a:pt x="264" y="118"/>
                    <a:pt x="263" y="118"/>
                    <a:pt x="262" y="118"/>
                  </a:cubicBezTo>
                  <a:cubicBezTo>
                    <a:pt x="203" y="118"/>
                    <a:pt x="203" y="118"/>
                    <a:pt x="203" y="118"/>
                  </a:cubicBezTo>
                  <a:cubicBezTo>
                    <a:pt x="201" y="118"/>
                    <a:pt x="200" y="118"/>
                    <a:pt x="199" y="119"/>
                  </a:cubicBezTo>
                  <a:cubicBezTo>
                    <a:pt x="167" y="139"/>
                    <a:pt x="167" y="139"/>
                    <a:pt x="167" y="139"/>
                  </a:cubicBezTo>
                  <a:cubicBezTo>
                    <a:pt x="167" y="124"/>
                    <a:pt x="167" y="124"/>
                    <a:pt x="167" y="124"/>
                  </a:cubicBezTo>
                  <a:cubicBezTo>
                    <a:pt x="167" y="121"/>
                    <a:pt x="164" y="118"/>
                    <a:pt x="161" y="118"/>
                  </a:cubicBezTo>
                  <a:cubicBezTo>
                    <a:pt x="97" y="118"/>
                    <a:pt x="97" y="118"/>
                    <a:pt x="97" y="118"/>
                  </a:cubicBezTo>
                  <a:cubicBezTo>
                    <a:pt x="95" y="118"/>
                    <a:pt x="94" y="118"/>
                    <a:pt x="93" y="119"/>
                  </a:cubicBezTo>
                  <a:cubicBezTo>
                    <a:pt x="61" y="139"/>
                    <a:pt x="61" y="139"/>
                    <a:pt x="61" y="139"/>
                  </a:cubicBezTo>
                  <a:cubicBezTo>
                    <a:pt x="61" y="124"/>
                    <a:pt x="61" y="124"/>
                    <a:pt x="61" y="124"/>
                  </a:cubicBezTo>
                  <a:cubicBezTo>
                    <a:pt x="61" y="121"/>
                    <a:pt x="58" y="118"/>
                    <a:pt x="55" y="118"/>
                  </a:cubicBezTo>
                  <a:cubicBezTo>
                    <a:pt x="18" y="118"/>
                    <a:pt x="18" y="118"/>
                    <a:pt x="18" y="118"/>
                  </a:cubicBezTo>
                  <a:cubicBezTo>
                    <a:pt x="15" y="118"/>
                    <a:pt x="12" y="115"/>
                    <a:pt x="12" y="113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4"/>
                    <a:pt x="15" y="12"/>
                    <a:pt x="18" y="12"/>
                  </a:cubicBezTo>
                  <a:cubicBezTo>
                    <a:pt x="342" y="12"/>
                    <a:pt x="342" y="12"/>
                    <a:pt x="342" y="12"/>
                  </a:cubicBezTo>
                  <a:cubicBezTo>
                    <a:pt x="345" y="12"/>
                    <a:pt x="347" y="14"/>
                    <a:pt x="347" y="17"/>
                  </a:cubicBezTo>
                  <a:lnTo>
                    <a:pt x="347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57" name="Freeform 254"/>
            <p:cNvSpPr>
              <a:spLocks noEditPoints="1"/>
            </p:cNvSpPr>
            <p:nvPr/>
          </p:nvSpPr>
          <p:spPr bwMode="auto">
            <a:xfrm>
              <a:off x="10614025" y="12873038"/>
              <a:ext cx="295275" cy="519113"/>
            </a:xfrm>
            <a:custGeom>
              <a:avLst/>
              <a:gdLst>
                <a:gd name="T0" fmla="*/ 71 w 96"/>
                <a:gd name="T1" fmla="*/ 85 h 169"/>
                <a:gd name="T2" fmla="*/ 93 w 96"/>
                <a:gd name="T3" fmla="*/ 45 h 169"/>
                <a:gd name="T4" fmla="*/ 48 w 96"/>
                <a:gd name="T5" fmla="*/ 0 h 169"/>
                <a:gd name="T6" fmla="*/ 2 w 96"/>
                <a:gd name="T7" fmla="*/ 45 h 169"/>
                <a:gd name="T8" fmla="*/ 24 w 96"/>
                <a:gd name="T9" fmla="*/ 85 h 169"/>
                <a:gd name="T10" fmla="*/ 0 w 96"/>
                <a:gd name="T11" fmla="*/ 127 h 169"/>
                <a:gd name="T12" fmla="*/ 0 w 96"/>
                <a:gd name="T13" fmla="*/ 163 h 169"/>
                <a:gd name="T14" fmla="*/ 6 w 96"/>
                <a:gd name="T15" fmla="*/ 169 h 169"/>
                <a:gd name="T16" fmla="*/ 90 w 96"/>
                <a:gd name="T17" fmla="*/ 169 h 169"/>
                <a:gd name="T18" fmla="*/ 96 w 96"/>
                <a:gd name="T19" fmla="*/ 163 h 169"/>
                <a:gd name="T20" fmla="*/ 96 w 96"/>
                <a:gd name="T21" fmla="*/ 127 h 169"/>
                <a:gd name="T22" fmla="*/ 71 w 96"/>
                <a:gd name="T23" fmla="*/ 85 h 169"/>
                <a:gd name="T24" fmla="*/ 14 w 96"/>
                <a:gd name="T25" fmla="*/ 45 h 169"/>
                <a:gd name="T26" fmla="*/ 48 w 96"/>
                <a:gd name="T27" fmla="*/ 12 h 169"/>
                <a:gd name="T28" fmla="*/ 81 w 96"/>
                <a:gd name="T29" fmla="*/ 45 h 169"/>
                <a:gd name="T30" fmla="*/ 48 w 96"/>
                <a:gd name="T31" fmla="*/ 79 h 169"/>
                <a:gd name="T32" fmla="*/ 14 w 96"/>
                <a:gd name="T33" fmla="*/ 45 h 169"/>
                <a:gd name="T34" fmla="*/ 83 w 96"/>
                <a:gd name="T35" fmla="*/ 157 h 169"/>
                <a:gd name="T36" fmla="*/ 83 w 96"/>
                <a:gd name="T37" fmla="*/ 157 h 169"/>
                <a:gd name="T38" fmla="*/ 12 w 96"/>
                <a:gd name="T39" fmla="*/ 157 h 169"/>
                <a:gd name="T40" fmla="*/ 12 w 96"/>
                <a:gd name="T41" fmla="*/ 127 h 169"/>
                <a:gd name="T42" fmla="*/ 48 w 96"/>
                <a:gd name="T43" fmla="*/ 91 h 169"/>
                <a:gd name="T44" fmla="*/ 83 w 96"/>
                <a:gd name="T45" fmla="*/ 127 h 169"/>
                <a:gd name="T46" fmla="*/ 83 w 96"/>
                <a:gd name="T47" fmla="*/ 15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6" h="169">
                  <a:moveTo>
                    <a:pt x="71" y="85"/>
                  </a:moveTo>
                  <a:cubicBezTo>
                    <a:pt x="84" y="77"/>
                    <a:pt x="93" y="62"/>
                    <a:pt x="93" y="45"/>
                  </a:cubicBezTo>
                  <a:cubicBezTo>
                    <a:pt x="93" y="20"/>
                    <a:pt x="73" y="0"/>
                    <a:pt x="48" y="0"/>
                  </a:cubicBezTo>
                  <a:cubicBezTo>
                    <a:pt x="22" y="0"/>
                    <a:pt x="2" y="20"/>
                    <a:pt x="2" y="45"/>
                  </a:cubicBezTo>
                  <a:cubicBezTo>
                    <a:pt x="2" y="62"/>
                    <a:pt x="11" y="77"/>
                    <a:pt x="24" y="85"/>
                  </a:cubicBezTo>
                  <a:cubicBezTo>
                    <a:pt x="10" y="93"/>
                    <a:pt x="0" y="109"/>
                    <a:pt x="0" y="127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6"/>
                    <a:pt x="2" y="169"/>
                    <a:pt x="6" y="169"/>
                  </a:cubicBezTo>
                  <a:cubicBezTo>
                    <a:pt x="90" y="169"/>
                    <a:pt x="90" y="169"/>
                    <a:pt x="90" y="169"/>
                  </a:cubicBezTo>
                  <a:cubicBezTo>
                    <a:pt x="93" y="169"/>
                    <a:pt x="96" y="166"/>
                    <a:pt x="96" y="163"/>
                  </a:cubicBezTo>
                  <a:cubicBezTo>
                    <a:pt x="96" y="127"/>
                    <a:pt x="96" y="127"/>
                    <a:pt x="96" y="127"/>
                  </a:cubicBezTo>
                  <a:cubicBezTo>
                    <a:pt x="96" y="109"/>
                    <a:pt x="86" y="93"/>
                    <a:pt x="71" y="85"/>
                  </a:cubicBezTo>
                  <a:close/>
                  <a:moveTo>
                    <a:pt x="14" y="45"/>
                  </a:moveTo>
                  <a:cubicBezTo>
                    <a:pt x="14" y="27"/>
                    <a:pt x="29" y="12"/>
                    <a:pt x="48" y="12"/>
                  </a:cubicBezTo>
                  <a:cubicBezTo>
                    <a:pt x="66" y="12"/>
                    <a:pt x="81" y="27"/>
                    <a:pt x="81" y="45"/>
                  </a:cubicBezTo>
                  <a:cubicBezTo>
                    <a:pt x="81" y="64"/>
                    <a:pt x="66" y="79"/>
                    <a:pt x="48" y="79"/>
                  </a:cubicBezTo>
                  <a:cubicBezTo>
                    <a:pt x="29" y="79"/>
                    <a:pt x="14" y="64"/>
                    <a:pt x="14" y="45"/>
                  </a:cubicBezTo>
                  <a:close/>
                  <a:moveTo>
                    <a:pt x="83" y="157"/>
                  </a:moveTo>
                  <a:cubicBezTo>
                    <a:pt x="83" y="157"/>
                    <a:pt x="83" y="157"/>
                    <a:pt x="83" y="157"/>
                  </a:cubicBezTo>
                  <a:cubicBezTo>
                    <a:pt x="12" y="157"/>
                    <a:pt x="12" y="157"/>
                    <a:pt x="12" y="157"/>
                  </a:cubicBezTo>
                  <a:cubicBezTo>
                    <a:pt x="12" y="127"/>
                    <a:pt x="12" y="127"/>
                    <a:pt x="12" y="127"/>
                  </a:cubicBezTo>
                  <a:cubicBezTo>
                    <a:pt x="12" y="107"/>
                    <a:pt x="28" y="91"/>
                    <a:pt x="48" y="91"/>
                  </a:cubicBezTo>
                  <a:cubicBezTo>
                    <a:pt x="67" y="91"/>
                    <a:pt x="83" y="107"/>
                    <a:pt x="83" y="127"/>
                  </a:cubicBezTo>
                  <a:cubicBezTo>
                    <a:pt x="83" y="157"/>
                    <a:pt x="83" y="157"/>
                    <a:pt x="83" y="15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58" name="Freeform 255"/>
            <p:cNvSpPr>
              <a:spLocks/>
            </p:cNvSpPr>
            <p:nvPr/>
          </p:nvSpPr>
          <p:spPr bwMode="auto">
            <a:xfrm>
              <a:off x="10691813" y="12982576"/>
              <a:ext cx="39687" cy="39688"/>
            </a:xfrm>
            <a:custGeom>
              <a:avLst/>
              <a:gdLst>
                <a:gd name="T0" fmla="*/ 12 w 13"/>
                <a:gd name="T1" fmla="*/ 4 h 13"/>
                <a:gd name="T2" fmla="*/ 6 w 13"/>
                <a:gd name="T3" fmla="*/ 0 h 13"/>
                <a:gd name="T4" fmla="*/ 0 w 13"/>
                <a:gd name="T5" fmla="*/ 4 h 13"/>
                <a:gd name="T6" fmla="*/ 2 w 13"/>
                <a:gd name="T7" fmla="*/ 11 h 13"/>
                <a:gd name="T8" fmla="*/ 10 w 13"/>
                <a:gd name="T9" fmla="*/ 11 h 13"/>
                <a:gd name="T10" fmla="*/ 12 w 13"/>
                <a:gd name="T11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3">
                  <a:moveTo>
                    <a:pt x="12" y="4"/>
                  </a:moveTo>
                  <a:cubicBezTo>
                    <a:pt x="11" y="2"/>
                    <a:pt x="9" y="0"/>
                    <a:pt x="6" y="0"/>
                  </a:cubicBezTo>
                  <a:cubicBezTo>
                    <a:pt x="4" y="0"/>
                    <a:pt x="1" y="2"/>
                    <a:pt x="0" y="4"/>
                  </a:cubicBezTo>
                  <a:cubicBezTo>
                    <a:pt x="0" y="7"/>
                    <a:pt x="0" y="10"/>
                    <a:pt x="2" y="11"/>
                  </a:cubicBezTo>
                  <a:cubicBezTo>
                    <a:pt x="5" y="13"/>
                    <a:pt x="7" y="13"/>
                    <a:pt x="10" y="11"/>
                  </a:cubicBezTo>
                  <a:cubicBezTo>
                    <a:pt x="12" y="10"/>
                    <a:pt x="13" y="7"/>
                    <a:pt x="12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59" name="Rectangle 256"/>
            <p:cNvSpPr>
              <a:spLocks noChangeArrowheads="1"/>
            </p:cNvSpPr>
            <p:nvPr/>
          </p:nvSpPr>
          <p:spPr bwMode="auto">
            <a:xfrm>
              <a:off x="10728325" y="12995276"/>
              <a:ext cx="1587" cy="15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60" name="Freeform 257"/>
            <p:cNvSpPr>
              <a:spLocks/>
            </p:cNvSpPr>
            <p:nvPr/>
          </p:nvSpPr>
          <p:spPr bwMode="auto">
            <a:xfrm>
              <a:off x="10728325" y="1299527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61" name="Freeform 258"/>
            <p:cNvSpPr>
              <a:spLocks/>
            </p:cNvSpPr>
            <p:nvPr/>
          </p:nvSpPr>
          <p:spPr bwMode="auto">
            <a:xfrm>
              <a:off x="10728325" y="1299527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62" name="Freeform 259"/>
            <p:cNvSpPr>
              <a:spLocks/>
            </p:cNvSpPr>
            <p:nvPr/>
          </p:nvSpPr>
          <p:spPr bwMode="auto">
            <a:xfrm>
              <a:off x="10829925" y="1299527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63" name="Rectangle 260"/>
            <p:cNvSpPr>
              <a:spLocks noChangeArrowheads="1"/>
            </p:cNvSpPr>
            <p:nvPr/>
          </p:nvSpPr>
          <p:spPr bwMode="auto">
            <a:xfrm>
              <a:off x="10829925" y="12995276"/>
              <a:ext cx="1587" cy="15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64" name="Freeform 261"/>
            <p:cNvSpPr>
              <a:spLocks/>
            </p:cNvSpPr>
            <p:nvPr/>
          </p:nvSpPr>
          <p:spPr bwMode="auto">
            <a:xfrm>
              <a:off x="10790238" y="12979401"/>
              <a:ext cx="42862" cy="42863"/>
            </a:xfrm>
            <a:custGeom>
              <a:avLst/>
              <a:gdLst>
                <a:gd name="T0" fmla="*/ 11 w 14"/>
                <a:gd name="T1" fmla="*/ 12 h 14"/>
                <a:gd name="T2" fmla="*/ 13 w 14"/>
                <a:gd name="T3" fmla="*/ 5 h 14"/>
                <a:gd name="T4" fmla="*/ 13 w 14"/>
                <a:gd name="T5" fmla="*/ 5 h 14"/>
                <a:gd name="T6" fmla="*/ 4 w 14"/>
                <a:gd name="T7" fmla="*/ 2 h 14"/>
                <a:gd name="T8" fmla="*/ 3 w 14"/>
                <a:gd name="T9" fmla="*/ 12 h 14"/>
                <a:gd name="T10" fmla="*/ 11 w 14"/>
                <a:gd name="T11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4">
                  <a:moveTo>
                    <a:pt x="11" y="12"/>
                  </a:moveTo>
                  <a:cubicBezTo>
                    <a:pt x="13" y="11"/>
                    <a:pt x="14" y="8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1" y="2"/>
                    <a:pt x="7" y="0"/>
                    <a:pt x="4" y="2"/>
                  </a:cubicBezTo>
                  <a:cubicBezTo>
                    <a:pt x="1" y="4"/>
                    <a:pt x="0" y="9"/>
                    <a:pt x="3" y="12"/>
                  </a:cubicBezTo>
                  <a:cubicBezTo>
                    <a:pt x="5" y="14"/>
                    <a:pt x="8" y="14"/>
                    <a:pt x="11" y="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65" name="Freeform 262"/>
            <p:cNvSpPr>
              <a:spLocks/>
            </p:cNvSpPr>
            <p:nvPr/>
          </p:nvSpPr>
          <p:spPr bwMode="auto">
            <a:xfrm>
              <a:off x="10829925" y="1299527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66" name="Freeform 263"/>
            <p:cNvSpPr>
              <a:spLocks noEditPoints="1"/>
            </p:cNvSpPr>
            <p:nvPr/>
          </p:nvSpPr>
          <p:spPr bwMode="auto">
            <a:xfrm>
              <a:off x="10991850" y="12873038"/>
              <a:ext cx="295275" cy="519113"/>
            </a:xfrm>
            <a:custGeom>
              <a:avLst/>
              <a:gdLst>
                <a:gd name="T0" fmla="*/ 71 w 96"/>
                <a:gd name="T1" fmla="*/ 85 h 169"/>
                <a:gd name="T2" fmla="*/ 94 w 96"/>
                <a:gd name="T3" fmla="*/ 45 h 169"/>
                <a:gd name="T4" fmla="*/ 48 w 96"/>
                <a:gd name="T5" fmla="*/ 0 h 169"/>
                <a:gd name="T6" fmla="*/ 2 w 96"/>
                <a:gd name="T7" fmla="*/ 45 h 169"/>
                <a:gd name="T8" fmla="*/ 25 w 96"/>
                <a:gd name="T9" fmla="*/ 85 h 169"/>
                <a:gd name="T10" fmla="*/ 0 w 96"/>
                <a:gd name="T11" fmla="*/ 127 h 169"/>
                <a:gd name="T12" fmla="*/ 0 w 96"/>
                <a:gd name="T13" fmla="*/ 163 h 169"/>
                <a:gd name="T14" fmla="*/ 6 w 96"/>
                <a:gd name="T15" fmla="*/ 169 h 169"/>
                <a:gd name="T16" fmla="*/ 90 w 96"/>
                <a:gd name="T17" fmla="*/ 169 h 169"/>
                <a:gd name="T18" fmla="*/ 96 w 96"/>
                <a:gd name="T19" fmla="*/ 163 h 169"/>
                <a:gd name="T20" fmla="*/ 96 w 96"/>
                <a:gd name="T21" fmla="*/ 127 h 169"/>
                <a:gd name="T22" fmla="*/ 71 w 96"/>
                <a:gd name="T23" fmla="*/ 85 h 169"/>
                <a:gd name="T24" fmla="*/ 14 w 96"/>
                <a:gd name="T25" fmla="*/ 45 h 169"/>
                <a:gd name="T26" fmla="*/ 48 w 96"/>
                <a:gd name="T27" fmla="*/ 12 h 169"/>
                <a:gd name="T28" fmla="*/ 81 w 96"/>
                <a:gd name="T29" fmla="*/ 45 h 169"/>
                <a:gd name="T30" fmla="*/ 48 w 96"/>
                <a:gd name="T31" fmla="*/ 79 h 169"/>
                <a:gd name="T32" fmla="*/ 14 w 96"/>
                <a:gd name="T33" fmla="*/ 45 h 169"/>
                <a:gd name="T34" fmla="*/ 83 w 96"/>
                <a:gd name="T35" fmla="*/ 157 h 169"/>
                <a:gd name="T36" fmla="*/ 12 w 96"/>
                <a:gd name="T37" fmla="*/ 157 h 169"/>
                <a:gd name="T38" fmla="*/ 12 w 96"/>
                <a:gd name="T39" fmla="*/ 127 h 169"/>
                <a:gd name="T40" fmla="*/ 48 w 96"/>
                <a:gd name="T41" fmla="*/ 91 h 169"/>
                <a:gd name="T42" fmla="*/ 83 w 96"/>
                <a:gd name="T43" fmla="*/ 127 h 169"/>
                <a:gd name="T44" fmla="*/ 83 w 96"/>
                <a:gd name="T45" fmla="*/ 15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169">
                  <a:moveTo>
                    <a:pt x="71" y="85"/>
                  </a:moveTo>
                  <a:cubicBezTo>
                    <a:pt x="84" y="77"/>
                    <a:pt x="94" y="62"/>
                    <a:pt x="94" y="45"/>
                  </a:cubicBezTo>
                  <a:cubicBezTo>
                    <a:pt x="94" y="20"/>
                    <a:pt x="73" y="0"/>
                    <a:pt x="48" y="0"/>
                  </a:cubicBezTo>
                  <a:cubicBezTo>
                    <a:pt x="22" y="0"/>
                    <a:pt x="2" y="20"/>
                    <a:pt x="2" y="45"/>
                  </a:cubicBezTo>
                  <a:cubicBezTo>
                    <a:pt x="2" y="62"/>
                    <a:pt x="11" y="77"/>
                    <a:pt x="25" y="85"/>
                  </a:cubicBezTo>
                  <a:cubicBezTo>
                    <a:pt x="10" y="93"/>
                    <a:pt x="0" y="109"/>
                    <a:pt x="0" y="127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6"/>
                    <a:pt x="2" y="169"/>
                    <a:pt x="6" y="169"/>
                  </a:cubicBezTo>
                  <a:cubicBezTo>
                    <a:pt x="90" y="169"/>
                    <a:pt x="90" y="169"/>
                    <a:pt x="90" y="169"/>
                  </a:cubicBezTo>
                  <a:cubicBezTo>
                    <a:pt x="93" y="169"/>
                    <a:pt x="96" y="166"/>
                    <a:pt x="96" y="163"/>
                  </a:cubicBezTo>
                  <a:cubicBezTo>
                    <a:pt x="96" y="127"/>
                    <a:pt x="96" y="127"/>
                    <a:pt x="96" y="127"/>
                  </a:cubicBezTo>
                  <a:cubicBezTo>
                    <a:pt x="96" y="109"/>
                    <a:pt x="86" y="93"/>
                    <a:pt x="71" y="85"/>
                  </a:cubicBezTo>
                  <a:close/>
                  <a:moveTo>
                    <a:pt x="14" y="45"/>
                  </a:moveTo>
                  <a:cubicBezTo>
                    <a:pt x="14" y="27"/>
                    <a:pt x="29" y="12"/>
                    <a:pt x="48" y="12"/>
                  </a:cubicBezTo>
                  <a:cubicBezTo>
                    <a:pt x="66" y="12"/>
                    <a:pt x="81" y="27"/>
                    <a:pt x="81" y="45"/>
                  </a:cubicBezTo>
                  <a:cubicBezTo>
                    <a:pt x="81" y="64"/>
                    <a:pt x="66" y="79"/>
                    <a:pt x="48" y="79"/>
                  </a:cubicBezTo>
                  <a:cubicBezTo>
                    <a:pt x="29" y="79"/>
                    <a:pt x="14" y="64"/>
                    <a:pt x="14" y="45"/>
                  </a:cubicBezTo>
                  <a:close/>
                  <a:moveTo>
                    <a:pt x="83" y="157"/>
                  </a:moveTo>
                  <a:cubicBezTo>
                    <a:pt x="12" y="157"/>
                    <a:pt x="12" y="157"/>
                    <a:pt x="12" y="157"/>
                  </a:cubicBezTo>
                  <a:cubicBezTo>
                    <a:pt x="12" y="127"/>
                    <a:pt x="12" y="127"/>
                    <a:pt x="12" y="127"/>
                  </a:cubicBezTo>
                  <a:cubicBezTo>
                    <a:pt x="12" y="107"/>
                    <a:pt x="28" y="91"/>
                    <a:pt x="48" y="91"/>
                  </a:cubicBezTo>
                  <a:cubicBezTo>
                    <a:pt x="67" y="91"/>
                    <a:pt x="83" y="107"/>
                    <a:pt x="83" y="127"/>
                  </a:cubicBezTo>
                  <a:lnTo>
                    <a:pt x="83" y="1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67" name="Freeform 264"/>
            <p:cNvSpPr>
              <a:spLocks/>
            </p:cNvSpPr>
            <p:nvPr/>
          </p:nvSpPr>
          <p:spPr bwMode="auto">
            <a:xfrm>
              <a:off x="11066463" y="12979401"/>
              <a:ext cx="42862" cy="42863"/>
            </a:xfrm>
            <a:custGeom>
              <a:avLst/>
              <a:gdLst>
                <a:gd name="T0" fmla="*/ 4 w 14"/>
                <a:gd name="T1" fmla="*/ 2 h 14"/>
                <a:gd name="T2" fmla="*/ 3 w 14"/>
                <a:gd name="T3" fmla="*/ 12 h 14"/>
                <a:gd name="T4" fmla="*/ 11 w 14"/>
                <a:gd name="T5" fmla="*/ 12 h 14"/>
                <a:gd name="T6" fmla="*/ 13 w 14"/>
                <a:gd name="T7" fmla="*/ 5 h 14"/>
                <a:gd name="T8" fmla="*/ 4 w 14"/>
                <a:gd name="T9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4" y="2"/>
                  </a:moveTo>
                  <a:cubicBezTo>
                    <a:pt x="1" y="4"/>
                    <a:pt x="0" y="9"/>
                    <a:pt x="3" y="12"/>
                  </a:cubicBezTo>
                  <a:cubicBezTo>
                    <a:pt x="5" y="14"/>
                    <a:pt x="8" y="14"/>
                    <a:pt x="11" y="12"/>
                  </a:cubicBezTo>
                  <a:cubicBezTo>
                    <a:pt x="13" y="11"/>
                    <a:pt x="14" y="8"/>
                    <a:pt x="13" y="5"/>
                  </a:cubicBezTo>
                  <a:cubicBezTo>
                    <a:pt x="12" y="2"/>
                    <a:pt x="8" y="0"/>
                    <a:pt x="4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68" name="Line 265"/>
            <p:cNvSpPr>
              <a:spLocks noChangeShapeType="1"/>
            </p:cNvSpPr>
            <p:nvPr/>
          </p:nvSpPr>
          <p:spPr bwMode="auto">
            <a:xfrm>
              <a:off x="11106150" y="12995276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69" name="Line 266"/>
            <p:cNvSpPr>
              <a:spLocks noChangeShapeType="1"/>
            </p:cNvSpPr>
            <p:nvPr/>
          </p:nvSpPr>
          <p:spPr bwMode="auto">
            <a:xfrm>
              <a:off x="11106150" y="12995276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70" name="Freeform 267"/>
            <p:cNvSpPr>
              <a:spLocks/>
            </p:cNvSpPr>
            <p:nvPr/>
          </p:nvSpPr>
          <p:spPr bwMode="auto">
            <a:xfrm>
              <a:off x="11168063" y="12979401"/>
              <a:ext cx="42862" cy="42863"/>
            </a:xfrm>
            <a:custGeom>
              <a:avLst/>
              <a:gdLst>
                <a:gd name="T0" fmla="*/ 11 w 14"/>
                <a:gd name="T1" fmla="*/ 12 h 14"/>
                <a:gd name="T2" fmla="*/ 13 w 14"/>
                <a:gd name="T3" fmla="*/ 5 h 14"/>
                <a:gd name="T4" fmla="*/ 13 w 14"/>
                <a:gd name="T5" fmla="*/ 5 h 14"/>
                <a:gd name="T6" fmla="*/ 4 w 14"/>
                <a:gd name="T7" fmla="*/ 2 h 14"/>
                <a:gd name="T8" fmla="*/ 3 w 14"/>
                <a:gd name="T9" fmla="*/ 12 h 14"/>
                <a:gd name="T10" fmla="*/ 11 w 14"/>
                <a:gd name="T11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4">
                  <a:moveTo>
                    <a:pt x="11" y="12"/>
                  </a:moveTo>
                  <a:cubicBezTo>
                    <a:pt x="13" y="11"/>
                    <a:pt x="14" y="8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1" y="2"/>
                    <a:pt x="7" y="0"/>
                    <a:pt x="4" y="2"/>
                  </a:cubicBezTo>
                  <a:cubicBezTo>
                    <a:pt x="1" y="4"/>
                    <a:pt x="0" y="9"/>
                    <a:pt x="3" y="12"/>
                  </a:cubicBezTo>
                  <a:cubicBezTo>
                    <a:pt x="5" y="14"/>
                    <a:pt x="8" y="14"/>
                    <a:pt x="11" y="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71" name="Freeform 268"/>
            <p:cNvSpPr>
              <a:spLocks/>
            </p:cNvSpPr>
            <p:nvPr/>
          </p:nvSpPr>
          <p:spPr bwMode="auto">
            <a:xfrm>
              <a:off x="11207750" y="1299527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72" name="Freeform 269"/>
            <p:cNvSpPr>
              <a:spLocks/>
            </p:cNvSpPr>
            <p:nvPr/>
          </p:nvSpPr>
          <p:spPr bwMode="auto">
            <a:xfrm>
              <a:off x="11207750" y="1299527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73" name="Rectangle 270"/>
            <p:cNvSpPr>
              <a:spLocks noChangeArrowheads="1"/>
            </p:cNvSpPr>
            <p:nvPr/>
          </p:nvSpPr>
          <p:spPr bwMode="auto">
            <a:xfrm>
              <a:off x="11207750" y="12995276"/>
              <a:ext cx="1587" cy="15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74" name="Freeform 271"/>
            <p:cNvSpPr>
              <a:spLocks noEditPoints="1"/>
            </p:cNvSpPr>
            <p:nvPr/>
          </p:nvSpPr>
          <p:spPr bwMode="auto">
            <a:xfrm>
              <a:off x="11371263" y="12873038"/>
              <a:ext cx="293687" cy="519113"/>
            </a:xfrm>
            <a:custGeom>
              <a:avLst/>
              <a:gdLst>
                <a:gd name="T0" fmla="*/ 71 w 96"/>
                <a:gd name="T1" fmla="*/ 85 h 169"/>
                <a:gd name="T2" fmla="*/ 94 w 96"/>
                <a:gd name="T3" fmla="*/ 45 h 169"/>
                <a:gd name="T4" fmla="*/ 48 w 96"/>
                <a:gd name="T5" fmla="*/ 0 h 169"/>
                <a:gd name="T6" fmla="*/ 2 w 96"/>
                <a:gd name="T7" fmla="*/ 45 h 169"/>
                <a:gd name="T8" fmla="*/ 25 w 96"/>
                <a:gd name="T9" fmla="*/ 85 h 169"/>
                <a:gd name="T10" fmla="*/ 0 w 96"/>
                <a:gd name="T11" fmla="*/ 127 h 169"/>
                <a:gd name="T12" fmla="*/ 0 w 96"/>
                <a:gd name="T13" fmla="*/ 163 h 169"/>
                <a:gd name="T14" fmla="*/ 6 w 96"/>
                <a:gd name="T15" fmla="*/ 169 h 169"/>
                <a:gd name="T16" fmla="*/ 90 w 96"/>
                <a:gd name="T17" fmla="*/ 169 h 169"/>
                <a:gd name="T18" fmla="*/ 96 w 96"/>
                <a:gd name="T19" fmla="*/ 163 h 169"/>
                <a:gd name="T20" fmla="*/ 96 w 96"/>
                <a:gd name="T21" fmla="*/ 127 h 169"/>
                <a:gd name="T22" fmla="*/ 71 w 96"/>
                <a:gd name="T23" fmla="*/ 85 h 169"/>
                <a:gd name="T24" fmla="*/ 14 w 96"/>
                <a:gd name="T25" fmla="*/ 45 h 169"/>
                <a:gd name="T26" fmla="*/ 48 w 96"/>
                <a:gd name="T27" fmla="*/ 12 h 169"/>
                <a:gd name="T28" fmla="*/ 81 w 96"/>
                <a:gd name="T29" fmla="*/ 45 h 169"/>
                <a:gd name="T30" fmla="*/ 48 w 96"/>
                <a:gd name="T31" fmla="*/ 79 h 169"/>
                <a:gd name="T32" fmla="*/ 14 w 96"/>
                <a:gd name="T33" fmla="*/ 45 h 169"/>
                <a:gd name="T34" fmla="*/ 83 w 96"/>
                <a:gd name="T35" fmla="*/ 157 h 169"/>
                <a:gd name="T36" fmla="*/ 12 w 96"/>
                <a:gd name="T37" fmla="*/ 157 h 169"/>
                <a:gd name="T38" fmla="*/ 12 w 96"/>
                <a:gd name="T39" fmla="*/ 127 h 169"/>
                <a:gd name="T40" fmla="*/ 48 w 96"/>
                <a:gd name="T41" fmla="*/ 91 h 169"/>
                <a:gd name="T42" fmla="*/ 83 w 96"/>
                <a:gd name="T43" fmla="*/ 127 h 169"/>
                <a:gd name="T44" fmla="*/ 83 w 96"/>
                <a:gd name="T45" fmla="*/ 15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169">
                  <a:moveTo>
                    <a:pt x="71" y="85"/>
                  </a:moveTo>
                  <a:cubicBezTo>
                    <a:pt x="84" y="77"/>
                    <a:pt x="94" y="62"/>
                    <a:pt x="94" y="45"/>
                  </a:cubicBezTo>
                  <a:cubicBezTo>
                    <a:pt x="94" y="20"/>
                    <a:pt x="73" y="0"/>
                    <a:pt x="48" y="0"/>
                  </a:cubicBezTo>
                  <a:cubicBezTo>
                    <a:pt x="22" y="0"/>
                    <a:pt x="2" y="20"/>
                    <a:pt x="2" y="45"/>
                  </a:cubicBezTo>
                  <a:cubicBezTo>
                    <a:pt x="2" y="62"/>
                    <a:pt x="11" y="77"/>
                    <a:pt x="25" y="85"/>
                  </a:cubicBezTo>
                  <a:cubicBezTo>
                    <a:pt x="10" y="93"/>
                    <a:pt x="0" y="109"/>
                    <a:pt x="0" y="127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6"/>
                    <a:pt x="2" y="169"/>
                    <a:pt x="6" y="169"/>
                  </a:cubicBezTo>
                  <a:cubicBezTo>
                    <a:pt x="90" y="169"/>
                    <a:pt x="90" y="169"/>
                    <a:pt x="90" y="169"/>
                  </a:cubicBezTo>
                  <a:cubicBezTo>
                    <a:pt x="93" y="169"/>
                    <a:pt x="96" y="166"/>
                    <a:pt x="96" y="163"/>
                  </a:cubicBezTo>
                  <a:cubicBezTo>
                    <a:pt x="96" y="127"/>
                    <a:pt x="96" y="127"/>
                    <a:pt x="96" y="127"/>
                  </a:cubicBezTo>
                  <a:cubicBezTo>
                    <a:pt x="96" y="109"/>
                    <a:pt x="86" y="93"/>
                    <a:pt x="71" y="85"/>
                  </a:cubicBezTo>
                  <a:close/>
                  <a:moveTo>
                    <a:pt x="14" y="45"/>
                  </a:moveTo>
                  <a:cubicBezTo>
                    <a:pt x="14" y="27"/>
                    <a:pt x="29" y="12"/>
                    <a:pt x="48" y="12"/>
                  </a:cubicBezTo>
                  <a:cubicBezTo>
                    <a:pt x="66" y="12"/>
                    <a:pt x="81" y="27"/>
                    <a:pt x="81" y="45"/>
                  </a:cubicBezTo>
                  <a:cubicBezTo>
                    <a:pt x="81" y="64"/>
                    <a:pt x="66" y="79"/>
                    <a:pt x="48" y="79"/>
                  </a:cubicBezTo>
                  <a:cubicBezTo>
                    <a:pt x="29" y="79"/>
                    <a:pt x="14" y="64"/>
                    <a:pt x="14" y="45"/>
                  </a:cubicBezTo>
                  <a:close/>
                  <a:moveTo>
                    <a:pt x="83" y="157"/>
                  </a:moveTo>
                  <a:cubicBezTo>
                    <a:pt x="12" y="157"/>
                    <a:pt x="12" y="157"/>
                    <a:pt x="12" y="157"/>
                  </a:cubicBezTo>
                  <a:cubicBezTo>
                    <a:pt x="12" y="127"/>
                    <a:pt x="12" y="127"/>
                    <a:pt x="12" y="127"/>
                  </a:cubicBezTo>
                  <a:cubicBezTo>
                    <a:pt x="12" y="107"/>
                    <a:pt x="28" y="91"/>
                    <a:pt x="48" y="91"/>
                  </a:cubicBezTo>
                  <a:cubicBezTo>
                    <a:pt x="67" y="91"/>
                    <a:pt x="83" y="107"/>
                    <a:pt x="83" y="127"/>
                  </a:cubicBezTo>
                  <a:lnTo>
                    <a:pt x="83" y="1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75" name="Freeform 272"/>
            <p:cNvSpPr>
              <a:spLocks/>
            </p:cNvSpPr>
            <p:nvPr/>
          </p:nvSpPr>
          <p:spPr bwMode="auto">
            <a:xfrm>
              <a:off x="11444288" y="12982576"/>
              <a:ext cx="46037" cy="39688"/>
            </a:xfrm>
            <a:custGeom>
              <a:avLst/>
              <a:gdLst>
                <a:gd name="T0" fmla="*/ 12 w 15"/>
                <a:gd name="T1" fmla="*/ 2 h 13"/>
                <a:gd name="T2" fmla="*/ 3 w 15"/>
                <a:gd name="T3" fmla="*/ 2 h 13"/>
                <a:gd name="T4" fmla="*/ 6 w 15"/>
                <a:gd name="T5" fmla="*/ 12 h 13"/>
                <a:gd name="T6" fmla="*/ 13 w 15"/>
                <a:gd name="T7" fmla="*/ 4 h 13"/>
                <a:gd name="T8" fmla="*/ 12 w 15"/>
                <a:gd name="T9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3">
                  <a:moveTo>
                    <a:pt x="12" y="2"/>
                  </a:moveTo>
                  <a:cubicBezTo>
                    <a:pt x="9" y="0"/>
                    <a:pt x="5" y="0"/>
                    <a:pt x="3" y="2"/>
                  </a:cubicBezTo>
                  <a:cubicBezTo>
                    <a:pt x="0" y="5"/>
                    <a:pt x="1" y="11"/>
                    <a:pt x="6" y="12"/>
                  </a:cubicBezTo>
                  <a:cubicBezTo>
                    <a:pt x="11" y="13"/>
                    <a:pt x="15" y="8"/>
                    <a:pt x="13" y="4"/>
                  </a:cubicBezTo>
                  <a:cubicBezTo>
                    <a:pt x="13" y="3"/>
                    <a:pt x="12" y="3"/>
                    <a:pt x="12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76" name="Line 273"/>
            <p:cNvSpPr>
              <a:spLocks noChangeShapeType="1"/>
            </p:cNvSpPr>
            <p:nvPr/>
          </p:nvSpPr>
          <p:spPr bwMode="auto">
            <a:xfrm>
              <a:off x="11483975" y="12995276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77" name="Line 274"/>
            <p:cNvSpPr>
              <a:spLocks noChangeShapeType="1"/>
            </p:cNvSpPr>
            <p:nvPr/>
          </p:nvSpPr>
          <p:spPr bwMode="auto">
            <a:xfrm>
              <a:off x="11483975" y="12995276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78" name="Freeform 275"/>
            <p:cNvSpPr>
              <a:spLocks/>
            </p:cNvSpPr>
            <p:nvPr/>
          </p:nvSpPr>
          <p:spPr bwMode="auto">
            <a:xfrm>
              <a:off x="11585575" y="1299527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79" name="Freeform 276"/>
            <p:cNvSpPr>
              <a:spLocks/>
            </p:cNvSpPr>
            <p:nvPr/>
          </p:nvSpPr>
          <p:spPr bwMode="auto">
            <a:xfrm>
              <a:off x="11585575" y="1299527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80" name="Rectangle 277"/>
            <p:cNvSpPr>
              <a:spLocks noChangeArrowheads="1"/>
            </p:cNvSpPr>
            <p:nvPr/>
          </p:nvSpPr>
          <p:spPr bwMode="auto">
            <a:xfrm>
              <a:off x="11585575" y="12995276"/>
              <a:ext cx="1587" cy="15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81" name="Freeform 278"/>
            <p:cNvSpPr>
              <a:spLocks/>
            </p:cNvSpPr>
            <p:nvPr/>
          </p:nvSpPr>
          <p:spPr bwMode="auto">
            <a:xfrm>
              <a:off x="11545888" y="12976226"/>
              <a:ext cx="42862" cy="49213"/>
            </a:xfrm>
            <a:custGeom>
              <a:avLst/>
              <a:gdLst>
                <a:gd name="T0" fmla="*/ 11 w 14"/>
                <a:gd name="T1" fmla="*/ 13 h 16"/>
                <a:gd name="T2" fmla="*/ 13 w 14"/>
                <a:gd name="T3" fmla="*/ 6 h 16"/>
                <a:gd name="T4" fmla="*/ 13 w 14"/>
                <a:gd name="T5" fmla="*/ 6 h 16"/>
                <a:gd name="T6" fmla="*/ 12 w 14"/>
                <a:gd name="T7" fmla="*/ 4 h 16"/>
                <a:gd name="T8" fmla="*/ 1 w 14"/>
                <a:gd name="T9" fmla="*/ 7 h 16"/>
                <a:gd name="T10" fmla="*/ 11 w 14"/>
                <a:gd name="T11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6">
                  <a:moveTo>
                    <a:pt x="11" y="13"/>
                  </a:moveTo>
                  <a:cubicBezTo>
                    <a:pt x="13" y="12"/>
                    <a:pt x="14" y="9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5"/>
                    <a:pt x="12" y="5"/>
                    <a:pt x="12" y="4"/>
                  </a:cubicBezTo>
                  <a:cubicBezTo>
                    <a:pt x="8" y="0"/>
                    <a:pt x="2" y="3"/>
                    <a:pt x="1" y="7"/>
                  </a:cubicBezTo>
                  <a:cubicBezTo>
                    <a:pt x="0" y="13"/>
                    <a:pt x="6" y="16"/>
                    <a:pt x="11" y="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82" name="Freeform 279"/>
            <p:cNvSpPr>
              <a:spLocks/>
            </p:cNvSpPr>
            <p:nvPr/>
          </p:nvSpPr>
          <p:spPr bwMode="auto">
            <a:xfrm>
              <a:off x="10704513" y="12488863"/>
              <a:ext cx="868362" cy="36513"/>
            </a:xfrm>
            <a:custGeom>
              <a:avLst/>
              <a:gdLst>
                <a:gd name="T0" fmla="*/ 277 w 283"/>
                <a:gd name="T1" fmla="*/ 0 h 12"/>
                <a:gd name="T2" fmla="*/ 7 w 283"/>
                <a:gd name="T3" fmla="*/ 0 h 12"/>
                <a:gd name="T4" fmla="*/ 0 w 283"/>
                <a:gd name="T5" fmla="*/ 6 h 12"/>
                <a:gd name="T6" fmla="*/ 7 w 283"/>
                <a:gd name="T7" fmla="*/ 12 h 12"/>
                <a:gd name="T8" fmla="*/ 277 w 283"/>
                <a:gd name="T9" fmla="*/ 12 h 12"/>
                <a:gd name="T10" fmla="*/ 283 w 283"/>
                <a:gd name="T11" fmla="*/ 6 h 12"/>
                <a:gd name="T12" fmla="*/ 277 w 283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3" h="12">
                  <a:moveTo>
                    <a:pt x="27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7" y="12"/>
                  </a:cubicBezTo>
                  <a:cubicBezTo>
                    <a:pt x="277" y="12"/>
                    <a:pt x="277" y="12"/>
                    <a:pt x="277" y="12"/>
                  </a:cubicBezTo>
                  <a:cubicBezTo>
                    <a:pt x="280" y="12"/>
                    <a:pt x="283" y="9"/>
                    <a:pt x="283" y="6"/>
                  </a:cubicBezTo>
                  <a:cubicBezTo>
                    <a:pt x="283" y="3"/>
                    <a:pt x="280" y="0"/>
                    <a:pt x="27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83" name="Freeform 280"/>
            <p:cNvSpPr>
              <a:spLocks/>
            </p:cNvSpPr>
            <p:nvPr/>
          </p:nvSpPr>
          <p:spPr bwMode="auto">
            <a:xfrm>
              <a:off x="10704513" y="12577763"/>
              <a:ext cx="868362" cy="39688"/>
            </a:xfrm>
            <a:custGeom>
              <a:avLst/>
              <a:gdLst>
                <a:gd name="T0" fmla="*/ 277 w 283"/>
                <a:gd name="T1" fmla="*/ 0 h 13"/>
                <a:gd name="T2" fmla="*/ 7 w 283"/>
                <a:gd name="T3" fmla="*/ 0 h 13"/>
                <a:gd name="T4" fmla="*/ 0 w 283"/>
                <a:gd name="T5" fmla="*/ 6 h 13"/>
                <a:gd name="T6" fmla="*/ 7 w 283"/>
                <a:gd name="T7" fmla="*/ 13 h 13"/>
                <a:gd name="T8" fmla="*/ 277 w 283"/>
                <a:gd name="T9" fmla="*/ 13 h 13"/>
                <a:gd name="T10" fmla="*/ 283 w 283"/>
                <a:gd name="T11" fmla="*/ 6 h 13"/>
                <a:gd name="T12" fmla="*/ 277 w 283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3" h="13">
                  <a:moveTo>
                    <a:pt x="27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3"/>
                    <a:pt x="7" y="13"/>
                  </a:cubicBezTo>
                  <a:cubicBezTo>
                    <a:pt x="277" y="13"/>
                    <a:pt x="277" y="13"/>
                    <a:pt x="277" y="13"/>
                  </a:cubicBezTo>
                  <a:cubicBezTo>
                    <a:pt x="280" y="13"/>
                    <a:pt x="283" y="10"/>
                    <a:pt x="283" y="6"/>
                  </a:cubicBezTo>
                  <a:cubicBezTo>
                    <a:pt x="283" y="3"/>
                    <a:pt x="280" y="0"/>
                    <a:pt x="27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</p:grpSp>
      <p:grpSp>
        <p:nvGrpSpPr>
          <p:cNvPr id="1138" name="Group 1137"/>
          <p:cNvGrpSpPr/>
          <p:nvPr/>
        </p:nvGrpSpPr>
        <p:grpSpPr>
          <a:xfrm>
            <a:off x="3075031" y="5957584"/>
            <a:ext cx="444181" cy="397322"/>
            <a:chOff x="5619750" y="12393613"/>
            <a:chExt cx="1068388" cy="955676"/>
          </a:xfrm>
        </p:grpSpPr>
        <p:sp>
          <p:nvSpPr>
            <p:cNvPr id="84" name="Freeform 281"/>
            <p:cNvSpPr>
              <a:spLocks/>
            </p:cNvSpPr>
            <p:nvPr/>
          </p:nvSpPr>
          <p:spPr bwMode="auto">
            <a:xfrm>
              <a:off x="5922963" y="12393613"/>
              <a:ext cx="765175" cy="282575"/>
            </a:xfrm>
            <a:custGeom>
              <a:avLst/>
              <a:gdLst>
                <a:gd name="T0" fmla="*/ 248 w 249"/>
                <a:gd name="T1" fmla="*/ 66 h 92"/>
                <a:gd name="T2" fmla="*/ 235 w 249"/>
                <a:gd name="T3" fmla="*/ 47 h 92"/>
                <a:gd name="T4" fmla="*/ 23 w 249"/>
                <a:gd name="T5" fmla="*/ 2 h 92"/>
                <a:gd name="T6" fmla="*/ 4 w 249"/>
                <a:gd name="T7" fmla="*/ 15 h 92"/>
                <a:gd name="T8" fmla="*/ 0 w 249"/>
                <a:gd name="T9" fmla="*/ 41 h 92"/>
                <a:gd name="T10" fmla="*/ 244 w 249"/>
                <a:gd name="T11" fmla="*/ 92 h 92"/>
                <a:gd name="T12" fmla="*/ 248 w 249"/>
                <a:gd name="T13" fmla="*/ 6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9" h="92">
                  <a:moveTo>
                    <a:pt x="248" y="66"/>
                  </a:moveTo>
                  <a:cubicBezTo>
                    <a:pt x="249" y="57"/>
                    <a:pt x="244" y="49"/>
                    <a:pt x="235" y="47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14" y="0"/>
                    <a:pt x="6" y="6"/>
                    <a:pt x="4" y="15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244" y="92"/>
                    <a:pt x="244" y="92"/>
                    <a:pt x="244" y="92"/>
                  </a:cubicBezTo>
                  <a:lnTo>
                    <a:pt x="248" y="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85" name="Freeform 282"/>
            <p:cNvSpPr>
              <a:spLocks noEditPoints="1"/>
            </p:cNvSpPr>
            <p:nvPr/>
          </p:nvSpPr>
          <p:spPr bwMode="auto">
            <a:xfrm>
              <a:off x="5619750" y="12630151"/>
              <a:ext cx="1022350" cy="719138"/>
            </a:xfrm>
            <a:custGeom>
              <a:avLst/>
              <a:gdLst>
                <a:gd name="T0" fmla="*/ 39 w 333"/>
                <a:gd name="T1" fmla="*/ 220 h 234"/>
                <a:gd name="T2" fmla="*/ 60 w 333"/>
                <a:gd name="T3" fmla="*/ 232 h 234"/>
                <a:gd name="T4" fmla="*/ 270 w 333"/>
                <a:gd name="T5" fmla="*/ 173 h 234"/>
                <a:gd name="T6" fmla="*/ 282 w 333"/>
                <a:gd name="T7" fmla="*/ 153 h 234"/>
                <a:gd name="T8" fmla="*/ 275 w 333"/>
                <a:gd name="T9" fmla="*/ 130 h 234"/>
                <a:gd name="T10" fmla="*/ 299 w 333"/>
                <a:gd name="T11" fmla="*/ 135 h 234"/>
                <a:gd name="T12" fmla="*/ 318 w 333"/>
                <a:gd name="T13" fmla="*/ 122 h 234"/>
                <a:gd name="T14" fmla="*/ 333 w 333"/>
                <a:gd name="T15" fmla="*/ 52 h 234"/>
                <a:gd name="T16" fmla="*/ 249 w 333"/>
                <a:gd name="T17" fmla="*/ 34 h 234"/>
                <a:gd name="T18" fmla="*/ 245 w 333"/>
                <a:gd name="T19" fmla="*/ 21 h 234"/>
                <a:gd name="T20" fmla="*/ 224 w 333"/>
                <a:gd name="T21" fmla="*/ 9 h 234"/>
                <a:gd name="T22" fmla="*/ 184 w 333"/>
                <a:gd name="T23" fmla="*/ 20 h 234"/>
                <a:gd name="T24" fmla="*/ 90 w 333"/>
                <a:gd name="T25" fmla="*/ 0 h 234"/>
                <a:gd name="T26" fmla="*/ 79 w 333"/>
                <a:gd name="T27" fmla="*/ 49 h 234"/>
                <a:gd name="T28" fmla="*/ 14 w 333"/>
                <a:gd name="T29" fmla="*/ 67 h 234"/>
                <a:gd name="T30" fmla="*/ 2 w 333"/>
                <a:gd name="T31" fmla="*/ 88 h 234"/>
                <a:gd name="T32" fmla="*/ 39 w 333"/>
                <a:gd name="T33" fmla="*/ 220 h 234"/>
                <a:gd name="T34" fmla="*/ 269 w 333"/>
                <a:gd name="T35" fmla="*/ 88 h 234"/>
                <a:gd name="T36" fmla="*/ 274 w 333"/>
                <a:gd name="T37" fmla="*/ 63 h 234"/>
                <a:gd name="T38" fmla="*/ 282 w 333"/>
                <a:gd name="T39" fmla="*/ 58 h 234"/>
                <a:gd name="T40" fmla="*/ 307 w 333"/>
                <a:gd name="T41" fmla="*/ 63 h 234"/>
                <a:gd name="T42" fmla="*/ 312 w 333"/>
                <a:gd name="T43" fmla="*/ 71 h 234"/>
                <a:gd name="T44" fmla="*/ 307 w 333"/>
                <a:gd name="T45" fmla="*/ 96 h 234"/>
                <a:gd name="T46" fmla="*/ 299 w 333"/>
                <a:gd name="T47" fmla="*/ 101 h 234"/>
                <a:gd name="T48" fmla="*/ 274 w 333"/>
                <a:gd name="T49" fmla="*/ 96 h 234"/>
                <a:gd name="T50" fmla="*/ 269 w 333"/>
                <a:gd name="T51" fmla="*/ 88 h 234"/>
                <a:gd name="T52" fmla="*/ 247 w 333"/>
                <a:gd name="T53" fmla="*/ 79 h 234"/>
                <a:gd name="T54" fmla="*/ 260 w 333"/>
                <a:gd name="T55" fmla="*/ 127 h 234"/>
                <a:gd name="T56" fmla="*/ 268 w 333"/>
                <a:gd name="T57" fmla="*/ 156 h 234"/>
                <a:gd name="T58" fmla="*/ 268 w 333"/>
                <a:gd name="T59" fmla="*/ 159 h 234"/>
                <a:gd name="T60" fmla="*/ 266 w 333"/>
                <a:gd name="T61" fmla="*/ 160 h 234"/>
                <a:gd name="T62" fmla="*/ 56 w 333"/>
                <a:gd name="T63" fmla="*/ 218 h 234"/>
                <a:gd name="T64" fmla="*/ 55 w 333"/>
                <a:gd name="T65" fmla="*/ 219 h 234"/>
                <a:gd name="T66" fmla="*/ 52 w 333"/>
                <a:gd name="T67" fmla="*/ 216 h 234"/>
                <a:gd name="T68" fmla="*/ 31 w 333"/>
                <a:gd name="T69" fmla="*/ 139 h 234"/>
                <a:gd name="T70" fmla="*/ 247 w 333"/>
                <a:gd name="T71" fmla="*/ 79 h 234"/>
                <a:gd name="T72" fmla="*/ 18 w 333"/>
                <a:gd name="T73" fmla="*/ 80 h 234"/>
                <a:gd name="T74" fmla="*/ 76 w 333"/>
                <a:gd name="T75" fmla="*/ 64 h 234"/>
                <a:gd name="T76" fmla="*/ 213 w 333"/>
                <a:gd name="T77" fmla="*/ 26 h 234"/>
                <a:gd name="T78" fmla="*/ 228 w 333"/>
                <a:gd name="T79" fmla="*/ 22 h 234"/>
                <a:gd name="T80" fmla="*/ 229 w 333"/>
                <a:gd name="T81" fmla="*/ 22 h 234"/>
                <a:gd name="T82" fmla="*/ 232 w 333"/>
                <a:gd name="T83" fmla="*/ 24 h 234"/>
                <a:gd name="T84" fmla="*/ 233 w 333"/>
                <a:gd name="T85" fmla="*/ 31 h 234"/>
                <a:gd name="T86" fmla="*/ 239 w 333"/>
                <a:gd name="T87" fmla="*/ 50 h 234"/>
                <a:gd name="T88" fmla="*/ 23 w 333"/>
                <a:gd name="T89" fmla="*/ 110 h 234"/>
                <a:gd name="T90" fmla="*/ 16 w 333"/>
                <a:gd name="T91" fmla="*/ 84 h 234"/>
                <a:gd name="T92" fmla="*/ 18 w 333"/>
                <a:gd name="T93" fmla="*/ 8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3" h="234">
                  <a:moveTo>
                    <a:pt x="39" y="220"/>
                  </a:moveTo>
                  <a:cubicBezTo>
                    <a:pt x="42" y="229"/>
                    <a:pt x="51" y="234"/>
                    <a:pt x="60" y="232"/>
                  </a:cubicBezTo>
                  <a:cubicBezTo>
                    <a:pt x="270" y="173"/>
                    <a:pt x="270" y="173"/>
                    <a:pt x="270" y="173"/>
                  </a:cubicBezTo>
                  <a:cubicBezTo>
                    <a:pt x="279" y="171"/>
                    <a:pt x="284" y="162"/>
                    <a:pt x="282" y="153"/>
                  </a:cubicBezTo>
                  <a:cubicBezTo>
                    <a:pt x="275" y="130"/>
                    <a:pt x="275" y="130"/>
                    <a:pt x="275" y="130"/>
                  </a:cubicBezTo>
                  <a:cubicBezTo>
                    <a:pt x="299" y="135"/>
                    <a:pt x="299" y="135"/>
                    <a:pt x="299" y="135"/>
                  </a:cubicBezTo>
                  <a:cubicBezTo>
                    <a:pt x="308" y="137"/>
                    <a:pt x="317" y="131"/>
                    <a:pt x="318" y="122"/>
                  </a:cubicBezTo>
                  <a:cubicBezTo>
                    <a:pt x="333" y="52"/>
                    <a:pt x="333" y="52"/>
                    <a:pt x="333" y="52"/>
                  </a:cubicBezTo>
                  <a:cubicBezTo>
                    <a:pt x="249" y="34"/>
                    <a:pt x="249" y="34"/>
                    <a:pt x="249" y="34"/>
                  </a:cubicBezTo>
                  <a:cubicBezTo>
                    <a:pt x="245" y="21"/>
                    <a:pt x="245" y="21"/>
                    <a:pt x="245" y="21"/>
                  </a:cubicBezTo>
                  <a:cubicBezTo>
                    <a:pt x="242" y="12"/>
                    <a:pt x="233" y="7"/>
                    <a:pt x="224" y="9"/>
                  </a:cubicBezTo>
                  <a:cubicBezTo>
                    <a:pt x="184" y="20"/>
                    <a:pt x="184" y="20"/>
                    <a:pt x="184" y="2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79" y="49"/>
                    <a:pt x="79" y="49"/>
                    <a:pt x="79" y="49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5" y="70"/>
                    <a:pt x="0" y="79"/>
                    <a:pt x="2" y="88"/>
                  </a:cubicBezTo>
                  <a:lnTo>
                    <a:pt x="39" y="220"/>
                  </a:lnTo>
                  <a:close/>
                  <a:moveTo>
                    <a:pt x="269" y="88"/>
                  </a:moveTo>
                  <a:cubicBezTo>
                    <a:pt x="274" y="63"/>
                    <a:pt x="274" y="63"/>
                    <a:pt x="274" y="63"/>
                  </a:cubicBezTo>
                  <a:cubicBezTo>
                    <a:pt x="275" y="59"/>
                    <a:pt x="279" y="57"/>
                    <a:pt x="282" y="58"/>
                  </a:cubicBezTo>
                  <a:cubicBezTo>
                    <a:pt x="307" y="63"/>
                    <a:pt x="307" y="63"/>
                    <a:pt x="307" y="63"/>
                  </a:cubicBezTo>
                  <a:cubicBezTo>
                    <a:pt x="311" y="64"/>
                    <a:pt x="313" y="68"/>
                    <a:pt x="312" y="71"/>
                  </a:cubicBezTo>
                  <a:cubicBezTo>
                    <a:pt x="307" y="96"/>
                    <a:pt x="307" y="96"/>
                    <a:pt x="307" y="96"/>
                  </a:cubicBezTo>
                  <a:cubicBezTo>
                    <a:pt x="306" y="99"/>
                    <a:pt x="303" y="102"/>
                    <a:pt x="299" y="101"/>
                  </a:cubicBezTo>
                  <a:cubicBezTo>
                    <a:pt x="274" y="96"/>
                    <a:pt x="274" y="96"/>
                    <a:pt x="274" y="96"/>
                  </a:cubicBezTo>
                  <a:cubicBezTo>
                    <a:pt x="271" y="95"/>
                    <a:pt x="268" y="91"/>
                    <a:pt x="269" y="88"/>
                  </a:cubicBezTo>
                  <a:close/>
                  <a:moveTo>
                    <a:pt x="247" y="79"/>
                  </a:moveTo>
                  <a:cubicBezTo>
                    <a:pt x="260" y="127"/>
                    <a:pt x="260" y="127"/>
                    <a:pt x="260" y="127"/>
                  </a:cubicBezTo>
                  <a:cubicBezTo>
                    <a:pt x="268" y="156"/>
                    <a:pt x="268" y="156"/>
                    <a:pt x="268" y="156"/>
                  </a:cubicBezTo>
                  <a:cubicBezTo>
                    <a:pt x="269" y="157"/>
                    <a:pt x="268" y="158"/>
                    <a:pt x="268" y="159"/>
                  </a:cubicBezTo>
                  <a:cubicBezTo>
                    <a:pt x="268" y="159"/>
                    <a:pt x="267" y="160"/>
                    <a:pt x="266" y="160"/>
                  </a:cubicBezTo>
                  <a:cubicBezTo>
                    <a:pt x="56" y="218"/>
                    <a:pt x="56" y="218"/>
                    <a:pt x="56" y="218"/>
                  </a:cubicBezTo>
                  <a:cubicBezTo>
                    <a:pt x="55" y="219"/>
                    <a:pt x="55" y="219"/>
                    <a:pt x="55" y="219"/>
                  </a:cubicBezTo>
                  <a:cubicBezTo>
                    <a:pt x="54" y="219"/>
                    <a:pt x="53" y="218"/>
                    <a:pt x="52" y="216"/>
                  </a:cubicBezTo>
                  <a:cubicBezTo>
                    <a:pt x="31" y="139"/>
                    <a:pt x="31" y="139"/>
                    <a:pt x="31" y="139"/>
                  </a:cubicBezTo>
                  <a:lnTo>
                    <a:pt x="247" y="79"/>
                  </a:lnTo>
                  <a:close/>
                  <a:moveTo>
                    <a:pt x="18" y="80"/>
                  </a:moveTo>
                  <a:cubicBezTo>
                    <a:pt x="76" y="64"/>
                    <a:pt x="76" y="64"/>
                    <a:pt x="76" y="64"/>
                  </a:cubicBezTo>
                  <a:cubicBezTo>
                    <a:pt x="213" y="26"/>
                    <a:pt x="213" y="26"/>
                    <a:pt x="213" y="26"/>
                  </a:cubicBezTo>
                  <a:cubicBezTo>
                    <a:pt x="228" y="22"/>
                    <a:pt x="228" y="22"/>
                    <a:pt x="228" y="22"/>
                  </a:cubicBezTo>
                  <a:cubicBezTo>
                    <a:pt x="229" y="22"/>
                    <a:pt x="229" y="22"/>
                    <a:pt x="229" y="22"/>
                  </a:cubicBezTo>
                  <a:cubicBezTo>
                    <a:pt x="230" y="22"/>
                    <a:pt x="231" y="23"/>
                    <a:pt x="232" y="24"/>
                  </a:cubicBezTo>
                  <a:cubicBezTo>
                    <a:pt x="233" y="31"/>
                    <a:pt x="233" y="31"/>
                    <a:pt x="233" y="31"/>
                  </a:cubicBezTo>
                  <a:cubicBezTo>
                    <a:pt x="239" y="50"/>
                    <a:pt x="239" y="50"/>
                    <a:pt x="239" y="50"/>
                  </a:cubicBezTo>
                  <a:cubicBezTo>
                    <a:pt x="23" y="110"/>
                    <a:pt x="23" y="110"/>
                    <a:pt x="23" y="110"/>
                  </a:cubicBezTo>
                  <a:cubicBezTo>
                    <a:pt x="16" y="84"/>
                    <a:pt x="16" y="84"/>
                    <a:pt x="16" y="84"/>
                  </a:cubicBezTo>
                  <a:cubicBezTo>
                    <a:pt x="15" y="83"/>
                    <a:pt x="16" y="81"/>
                    <a:pt x="18" y="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86" name="Freeform 283"/>
            <p:cNvSpPr>
              <a:spLocks/>
            </p:cNvSpPr>
            <p:nvPr/>
          </p:nvSpPr>
          <p:spPr bwMode="auto">
            <a:xfrm>
              <a:off x="5775325" y="13109576"/>
              <a:ext cx="144462" cy="141288"/>
            </a:xfrm>
            <a:custGeom>
              <a:avLst/>
              <a:gdLst>
                <a:gd name="T0" fmla="*/ 1 w 47"/>
                <a:gd name="T1" fmla="*/ 16 h 46"/>
                <a:gd name="T2" fmla="*/ 8 w 47"/>
                <a:gd name="T3" fmla="*/ 41 h 46"/>
                <a:gd name="T4" fmla="*/ 17 w 47"/>
                <a:gd name="T5" fmla="*/ 45 h 46"/>
                <a:gd name="T6" fmla="*/ 41 w 47"/>
                <a:gd name="T7" fmla="*/ 38 h 46"/>
                <a:gd name="T8" fmla="*/ 46 w 47"/>
                <a:gd name="T9" fmla="*/ 30 h 46"/>
                <a:gd name="T10" fmla="*/ 39 w 47"/>
                <a:gd name="T11" fmla="*/ 6 h 46"/>
                <a:gd name="T12" fmla="*/ 31 w 47"/>
                <a:gd name="T13" fmla="*/ 1 h 46"/>
                <a:gd name="T14" fmla="*/ 6 w 47"/>
                <a:gd name="T15" fmla="*/ 8 h 46"/>
                <a:gd name="T16" fmla="*/ 1 w 47"/>
                <a:gd name="T17" fmla="*/ 1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6">
                  <a:moveTo>
                    <a:pt x="1" y="16"/>
                  </a:moveTo>
                  <a:cubicBezTo>
                    <a:pt x="8" y="41"/>
                    <a:pt x="8" y="41"/>
                    <a:pt x="8" y="41"/>
                  </a:cubicBezTo>
                  <a:cubicBezTo>
                    <a:pt x="9" y="44"/>
                    <a:pt x="13" y="46"/>
                    <a:pt x="17" y="45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5" y="37"/>
                    <a:pt x="47" y="34"/>
                    <a:pt x="46" y="30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8" y="2"/>
                    <a:pt x="34" y="0"/>
                    <a:pt x="31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2" y="9"/>
                    <a:pt x="0" y="12"/>
                    <a:pt x="1" y="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</p:grpSp>
      <p:grpSp>
        <p:nvGrpSpPr>
          <p:cNvPr id="1143" name="Group 1142"/>
          <p:cNvGrpSpPr/>
          <p:nvPr/>
        </p:nvGrpSpPr>
        <p:grpSpPr>
          <a:xfrm>
            <a:off x="7619487" y="5938444"/>
            <a:ext cx="408540" cy="435601"/>
            <a:chOff x="15638463" y="12347576"/>
            <a:chExt cx="982662" cy="1047750"/>
          </a:xfrm>
        </p:grpSpPr>
        <p:sp>
          <p:nvSpPr>
            <p:cNvPr id="87" name="Rectangle 284"/>
            <p:cNvSpPr>
              <a:spLocks noChangeArrowheads="1"/>
            </p:cNvSpPr>
            <p:nvPr/>
          </p:nvSpPr>
          <p:spPr bwMode="auto">
            <a:xfrm>
              <a:off x="15770225" y="12936538"/>
              <a:ext cx="63500" cy="650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88" name="Rectangle 285"/>
            <p:cNvSpPr>
              <a:spLocks noChangeArrowheads="1"/>
            </p:cNvSpPr>
            <p:nvPr/>
          </p:nvSpPr>
          <p:spPr bwMode="auto">
            <a:xfrm>
              <a:off x="15770225" y="13066713"/>
              <a:ext cx="63500" cy="666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89" name="Rectangle 286"/>
            <p:cNvSpPr>
              <a:spLocks noChangeArrowheads="1"/>
            </p:cNvSpPr>
            <p:nvPr/>
          </p:nvSpPr>
          <p:spPr bwMode="auto">
            <a:xfrm>
              <a:off x="16424275" y="12936538"/>
              <a:ext cx="65087" cy="650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90" name="Rectangle 287"/>
            <p:cNvSpPr>
              <a:spLocks noChangeArrowheads="1"/>
            </p:cNvSpPr>
            <p:nvPr/>
          </p:nvSpPr>
          <p:spPr bwMode="auto">
            <a:xfrm>
              <a:off x="16065500" y="12673013"/>
              <a:ext cx="128587" cy="666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91" name="Rectangle 288"/>
            <p:cNvSpPr>
              <a:spLocks noChangeArrowheads="1"/>
            </p:cNvSpPr>
            <p:nvPr/>
          </p:nvSpPr>
          <p:spPr bwMode="auto">
            <a:xfrm>
              <a:off x="15770225" y="12804776"/>
              <a:ext cx="63500" cy="650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92" name="Rectangle 289"/>
            <p:cNvSpPr>
              <a:spLocks noChangeArrowheads="1"/>
            </p:cNvSpPr>
            <p:nvPr/>
          </p:nvSpPr>
          <p:spPr bwMode="auto">
            <a:xfrm>
              <a:off x="16424275" y="13066713"/>
              <a:ext cx="65087" cy="666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93" name="Rectangle 290"/>
            <p:cNvSpPr>
              <a:spLocks noChangeArrowheads="1"/>
            </p:cNvSpPr>
            <p:nvPr/>
          </p:nvSpPr>
          <p:spPr bwMode="auto">
            <a:xfrm>
              <a:off x="16065500" y="12936538"/>
              <a:ext cx="128587" cy="650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94" name="Rectangle 291"/>
            <p:cNvSpPr>
              <a:spLocks noChangeArrowheads="1"/>
            </p:cNvSpPr>
            <p:nvPr/>
          </p:nvSpPr>
          <p:spPr bwMode="auto">
            <a:xfrm>
              <a:off x="16065500" y="12804776"/>
              <a:ext cx="128587" cy="650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95" name="Rectangle 292"/>
            <p:cNvSpPr>
              <a:spLocks noChangeArrowheads="1"/>
            </p:cNvSpPr>
            <p:nvPr/>
          </p:nvSpPr>
          <p:spPr bwMode="auto">
            <a:xfrm>
              <a:off x="16065500" y="13066713"/>
              <a:ext cx="128587" cy="666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96" name="Freeform 293"/>
            <p:cNvSpPr>
              <a:spLocks noEditPoints="1"/>
            </p:cNvSpPr>
            <p:nvPr/>
          </p:nvSpPr>
          <p:spPr bwMode="auto">
            <a:xfrm>
              <a:off x="15638463" y="12347576"/>
              <a:ext cx="982662" cy="1047750"/>
            </a:xfrm>
            <a:custGeom>
              <a:avLst/>
              <a:gdLst>
                <a:gd name="T0" fmla="*/ 454 w 619"/>
                <a:gd name="T1" fmla="*/ 123 h 660"/>
                <a:gd name="T2" fmla="*/ 331 w 619"/>
                <a:gd name="T3" fmla="*/ 123 h 660"/>
                <a:gd name="T4" fmla="*/ 331 w 619"/>
                <a:gd name="T5" fmla="*/ 0 h 660"/>
                <a:gd name="T6" fmla="*/ 288 w 619"/>
                <a:gd name="T7" fmla="*/ 0 h 660"/>
                <a:gd name="T8" fmla="*/ 288 w 619"/>
                <a:gd name="T9" fmla="*/ 123 h 660"/>
                <a:gd name="T10" fmla="*/ 164 w 619"/>
                <a:gd name="T11" fmla="*/ 123 h 660"/>
                <a:gd name="T12" fmla="*/ 164 w 619"/>
                <a:gd name="T13" fmla="*/ 205 h 660"/>
                <a:gd name="T14" fmla="*/ 0 w 619"/>
                <a:gd name="T15" fmla="*/ 205 h 660"/>
                <a:gd name="T16" fmla="*/ 0 w 619"/>
                <a:gd name="T17" fmla="*/ 660 h 660"/>
                <a:gd name="T18" fmla="*/ 619 w 619"/>
                <a:gd name="T19" fmla="*/ 660 h 660"/>
                <a:gd name="T20" fmla="*/ 619 w 619"/>
                <a:gd name="T21" fmla="*/ 288 h 660"/>
                <a:gd name="T22" fmla="*/ 454 w 619"/>
                <a:gd name="T23" fmla="*/ 288 h 660"/>
                <a:gd name="T24" fmla="*/ 454 w 619"/>
                <a:gd name="T25" fmla="*/ 123 h 660"/>
                <a:gd name="T26" fmla="*/ 164 w 619"/>
                <a:gd name="T27" fmla="*/ 619 h 660"/>
                <a:gd name="T28" fmla="*/ 123 w 619"/>
                <a:gd name="T29" fmla="*/ 619 h 660"/>
                <a:gd name="T30" fmla="*/ 123 w 619"/>
                <a:gd name="T31" fmla="*/ 536 h 660"/>
                <a:gd name="T32" fmla="*/ 83 w 619"/>
                <a:gd name="T33" fmla="*/ 536 h 660"/>
                <a:gd name="T34" fmla="*/ 83 w 619"/>
                <a:gd name="T35" fmla="*/ 619 h 660"/>
                <a:gd name="T36" fmla="*/ 40 w 619"/>
                <a:gd name="T37" fmla="*/ 619 h 660"/>
                <a:gd name="T38" fmla="*/ 40 w 619"/>
                <a:gd name="T39" fmla="*/ 247 h 660"/>
                <a:gd name="T40" fmla="*/ 164 w 619"/>
                <a:gd name="T41" fmla="*/ 247 h 660"/>
                <a:gd name="T42" fmla="*/ 164 w 619"/>
                <a:gd name="T43" fmla="*/ 619 h 660"/>
                <a:gd name="T44" fmla="*/ 454 w 619"/>
                <a:gd name="T45" fmla="*/ 329 h 660"/>
                <a:gd name="T46" fmla="*/ 578 w 619"/>
                <a:gd name="T47" fmla="*/ 329 h 660"/>
                <a:gd name="T48" fmla="*/ 578 w 619"/>
                <a:gd name="T49" fmla="*/ 619 h 660"/>
                <a:gd name="T50" fmla="*/ 536 w 619"/>
                <a:gd name="T51" fmla="*/ 619 h 660"/>
                <a:gd name="T52" fmla="*/ 536 w 619"/>
                <a:gd name="T53" fmla="*/ 536 h 660"/>
                <a:gd name="T54" fmla="*/ 495 w 619"/>
                <a:gd name="T55" fmla="*/ 536 h 660"/>
                <a:gd name="T56" fmla="*/ 495 w 619"/>
                <a:gd name="T57" fmla="*/ 619 h 660"/>
                <a:gd name="T58" fmla="*/ 454 w 619"/>
                <a:gd name="T59" fmla="*/ 619 h 660"/>
                <a:gd name="T60" fmla="*/ 454 w 619"/>
                <a:gd name="T61" fmla="*/ 329 h 660"/>
                <a:gd name="T62" fmla="*/ 412 w 619"/>
                <a:gd name="T63" fmla="*/ 619 h 660"/>
                <a:gd name="T64" fmla="*/ 350 w 619"/>
                <a:gd name="T65" fmla="*/ 619 h 660"/>
                <a:gd name="T66" fmla="*/ 350 w 619"/>
                <a:gd name="T67" fmla="*/ 536 h 660"/>
                <a:gd name="T68" fmla="*/ 269 w 619"/>
                <a:gd name="T69" fmla="*/ 536 h 660"/>
                <a:gd name="T70" fmla="*/ 269 w 619"/>
                <a:gd name="T71" fmla="*/ 619 h 660"/>
                <a:gd name="T72" fmla="*/ 207 w 619"/>
                <a:gd name="T73" fmla="*/ 619 h 660"/>
                <a:gd name="T74" fmla="*/ 207 w 619"/>
                <a:gd name="T75" fmla="*/ 164 h 660"/>
                <a:gd name="T76" fmla="*/ 412 w 619"/>
                <a:gd name="T77" fmla="*/ 164 h 660"/>
                <a:gd name="T78" fmla="*/ 412 w 619"/>
                <a:gd name="T79" fmla="*/ 619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19" h="660">
                  <a:moveTo>
                    <a:pt x="454" y="123"/>
                  </a:moveTo>
                  <a:lnTo>
                    <a:pt x="331" y="123"/>
                  </a:lnTo>
                  <a:lnTo>
                    <a:pt x="331" y="0"/>
                  </a:lnTo>
                  <a:lnTo>
                    <a:pt x="288" y="0"/>
                  </a:lnTo>
                  <a:lnTo>
                    <a:pt x="288" y="123"/>
                  </a:lnTo>
                  <a:lnTo>
                    <a:pt x="164" y="123"/>
                  </a:lnTo>
                  <a:lnTo>
                    <a:pt x="164" y="205"/>
                  </a:lnTo>
                  <a:lnTo>
                    <a:pt x="0" y="205"/>
                  </a:lnTo>
                  <a:lnTo>
                    <a:pt x="0" y="660"/>
                  </a:lnTo>
                  <a:lnTo>
                    <a:pt x="619" y="660"/>
                  </a:lnTo>
                  <a:lnTo>
                    <a:pt x="619" y="288"/>
                  </a:lnTo>
                  <a:lnTo>
                    <a:pt x="454" y="288"/>
                  </a:lnTo>
                  <a:lnTo>
                    <a:pt x="454" y="123"/>
                  </a:lnTo>
                  <a:close/>
                  <a:moveTo>
                    <a:pt x="164" y="619"/>
                  </a:moveTo>
                  <a:lnTo>
                    <a:pt x="123" y="619"/>
                  </a:lnTo>
                  <a:lnTo>
                    <a:pt x="123" y="536"/>
                  </a:lnTo>
                  <a:lnTo>
                    <a:pt x="83" y="536"/>
                  </a:lnTo>
                  <a:lnTo>
                    <a:pt x="83" y="619"/>
                  </a:lnTo>
                  <a:lnTo>
                    <a:pt x="40" y="619"/>
                  </a:lnTo>
                  <a:lnTo>
                    <a:pt x="40" y="247"/>
                  </a:lnTo>
                  <a:lnTo>
                    <a:pt x="164" y="247"/>
                  </a:lnTo>
                  <a:lnTo>
                    <a:pt x="164" y="619"/>
                  </a:lnTo>
                  <a:close/>
                  <a:moveTo>
                    <a:pt x="454" y="329"/>
                  </a:moveTo>
                  <a:lnTo>
                    <a:pt x="578" y="329"/>
                  </a:lnTo>
                  <a:lnTo>
                    <a:pt x="578" y="619"/>
                  </a:lnTo>
                  <a:lnTo>
                    <a:pt x="536" y="619"/>
                  </a:lnTo>
                  <a:lnTo>
                    <a:pt x="536" y="536"/>
                  </a:lnTo>
                  <a:lnTo>
                    <a:pt x="495" y="536"/>
                  </a:lnTo>
                  <a:lnTo>
                    <a:pt x="495" y="619"/>
                  </a:lnTo>
                  <a:lnTo>
                    <a:pt x="454" y="619"/>
                  </a:lnTo>
                  <a:lnTo>
                    <a:pt x="454" y="329"/>
                  </a:lnTo>
                  <a:close/>
                  <a:moveTo>
                    <a:pt x="412" y="619"/>
                  </a:moveTo>
                  <a:lnTo>
                    <a:pt x="350" y="619"/>
                  </a:lnTo>
                  <a:lnTo>
                    <a:pt x="350" y="536"/>
                  </a:lnTo>
                  <a:lnTo>
                    <a:pt x="269" y="536"/>
                  </a:lnTo>
                  <a:lnTo>
                    <a:pt x="269" y="619"/>
                  </a:lnTo>
                  <a:lnTo>
                    <a:pt x="207" y="619"/>
                  </a:lnTo>
                  <a:lnTo>
                    <a:pt x="207" y="164"/>
                  </a:lnTo>
                  <a:lnTo>
                    <a:pt x="412" y="164"/>
                  </a:lnTo>
                  <a:lnTo>
                    <a:pt x="412" y="6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</p:grpSp>
      <p:grpSp>
        <p:nvGrpSpPr>
          <p:cNvPr id="1142" name="Group 1141"/>
          <p:cNvGrpSpPr/>
          <p:nvPr/>
        </p:nvGrpSpPr>
        <p:grpSpPr>
          <a:xfrm>
            <a:off x="11087232" y="5948314"/>
            <a:ext cx="219780" cy="415141"/>
            <a:chOff x="23299738" y="12371388"/>
            <a:chExt cx="528637" cy="998538"/>
          </a:xfrm>
        </p:grpSpPr>
        <p:sp>
          <p:nvSpPr>
            <p:cNvPr id="97" name="Freeform 294"/>
            <p:cNvSpPr>
              <a:spLocks/>
            </p:cNvSpPr>
            <p:nvPr/>
          </p:nvSpPr>
          <p:spPr bwMode="auto">
            <a:xfrm>
              <a:off x="23380700" y="12472988"/>
              <a:ext cx="365125" cy="138113"/>
            </a:xfrm>
            <a:custGeom>
              <a:avLst/>
              <a:gdLst>
                <a:gd name="T0" fmla="*/ 116 w 119"/>
                <a:gd name="T1" fmla="*/ 42 h 45"/>
                <a:gd name="T2" fmla="*/ 119 w 119"/>
                <a:gd name="T3" fmla="*/ 36 h 45"/>
                <a:gd name="T4" fmla="*/ 118 w 119"/>
                <a:gd name="T5" fmla="*/ 32 h 45"/>
                <a:gd name="T6" fmla="*/ 61 w 119"/>
                <a:gd name="T7" fmla="*/ 0 h 45"/>
                <a:gd name="T8" fmla="*/ 60 w 119"/>
                <a:gd name="T9" fmla="*/ 0 h 45"/>
                <a:gd name="T10" fmla="*/ 2 w 119"/>
                <a:gd name="T11" fmla="*/ 31 h 45"/>
                <a:gd name="T12" fmla="*/ 4 w 119"/>
                <a:gd name="T13" fmla="*/ 42 h 45"/>
                <a:gd name="T14" fmla="*/ 15 w 119"/>
                <a:gd name="T15" fmla="*/ 39 h 45"/>
                <a:gd name="T16" fmla="*/ 60 w 119"/>
                <a:gd name="T17" fmla="*/ 15 h 45"/>
                <a:gd name="T18" fmla="*/ 61 w 119"/>
                <a:gd name="T19" fmla="*/ 15 h 45"/>
                <a:gd name="T20" fmla="*/ 106 w 119"/>
                <a:gd name="T21" fmla="*/ 40 h 45"/>
                <a:gd name="T22" fmla="*/ 116 w 119"/>
                <a:gd name="T23" fmla="*/ 4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9" h="45">
                  <a:moveTo>
                    <a:pt x="116" y="42"/>
                  </a:moveTo>
                  <a:cubicBezTo>
                    <a:pt x="118" y="41"/>
                    <a:pt x="119" y="39"/>
                    <a:pt x="119" y="36"/>
                  </a:cubicBezTo>
                  <a:cubicBezTo>
                    <a:pt x="119" y="35"/>
                    <a:pt x="119" y="33"/>
                    <a:pt x="118" y="32"/>
                  </a:cubicBezTo>
                  <a:cubicBezTo>
                    <a:pt x="106" y="12"/>
                    <a:pt x="84" y="0"/>
                    <a:pt x="61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37" y="0"/>
                    <a:pt x="15" y="12"/>
                    <a:pt x="2" y="31"/>
                  </a:cubicBezTo>
                  <a:cubicBezTo>
                    <a:pt x="0" y="35"/>
                    <a:pt x="1" y="39"/>
                    <a:pt x="4" y="42"/>
                  </a:cubicBezTo>
                  <a:cubicBezTo>
                    <a:pt x="8" y="44"/>
                    <a:pt x="12" y="43"/>
                    <a:pt x="15" y="39"/>
                  </a:cubicBezTo>
                  <a:cubicBezTo>
                    <a:pt x="25" y="24"/>
                    <a:pt x="42" y="15"/>
                    <a:pt x="60" y="15"/>
                  </a:cubicBezTo>
                  <a:cubicBezTo>
                    <a:pt x="61" y="15"/>
                    <a:pt x="61" y="15"/>
                    <a:pt x="61" y="15"/>
                  </a:cubicBezTo>
                  <a:cubicBezTo>
                    <a:pt x="79" y="15"/>
                    <a:pt x="96" y="24"/>
                    <a:pt x="106" y="40"/>
                  </a:cubicBezTo>
                  <a:cubicBezTo>
                    <a:pt x="108" y="44"/>
                    <a:pt x="112" y="45"/>
                    <a:pt x="116" y="42"/>
                  </a:cubicBez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98" name="Freeform 295"/>
            <p:cNvSpPr>
              <a:spLocks/>
            </p:cNvSpPr>
            <p:nvPr/>
          </p:nvSpPr>
          <p:spPr bwMode="auto">
            <a:xfrm>
              <a:off x="23469600" y="12731751"/>
              <a:ext cx="193675" cy="414338"/>
            </a:xfrm>
            <a:custGeom>
              <a:avLst/>
              <a:gdLst>
                <a:gd name="T0" fmla="*/ 31 w 63"/>
                <a:gd name="T1" fmla="*/ 0 h 135"/>
                <a:gd name="T2" fmla="*/ 0 w 63"/>
                <a:gd name="T3" fmla="*/ 31 h 135"/>
                <a:gd name="T4" fmla="*/ 0 w 63"/>
                <a:gd name="T5" fmla="*/ 103 h 135"/>
                <a:gd name="T6" fmla="*/ 31 w 63"/>
                <a:gd name="T7" fmla="*/ 135 h 135"/>
                <a:gd name="T8" fmla="*/ 63 w 63"/>
                <a:gd name="T9" fmla="*/ 103 h 135"/>
                <a:gd name="T10" fmla="*/ 63 w 63"/>
                <a:gd name="T11" fmla="*/ 31 h 135"/>
                <a:gd name="T12" fmla="*/ 31 w 63"/>
                <a:gd name="T1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35">
                  <a:moveTo>
                    <a:pt x="31" y="0"/>
                  </a:moveTo>
                  <a:cubicBezTo>
                    <a:pt x="14" y="0"/>
                    <a:pt x="0" y="14"/>
                    <a:pt x="0" y="31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20"/>
                    <a:pt x="14" y="135"/>
                    <a:pt x="31" y="135"/>
                  </a:cubicBezTo>
                  <a:cubicBezTo>
                    <a:pt x="49" y="135"/>
                    <a:pt x="63" y="120"/>
                    <a:pt x="63" y="103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14"/>
                    <a:pt x="49" y="0"/>
                    <a:pt x="31" y="0"/>
                  </a:cubicBez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99" name="Freeform 296"/>
            <p:cNvSpPr>
              <a:spLocks/>
            </p:cNvSpPr>
            <p:nvPr/>
          </p:nvSpPr>
          <p:spPr bwMode="auto">
            <a:xfrm>
              <a:off x="23299738" y="12371388"/>
              <a:ext cx="528637" cy="184150"/>
            </a:xfrm>
            <a:custGeom>
              <a:avLst/>
              <a:gdLst>
                <a:gd name="T0" fmla="*/ 87 w 172"/>
                <a:gd name="T1" fmla="*/ 0 h 60"/>
                <a:gd name="T2" fmla="*/ 86 w 172"/>
                <a:gd name="T3" fmla="*/ 0 h 60"/>
                <a:gd name="T4" fmla="*/ 2 w 172"/>
                <a:gd name="T5" fmla="*/ 47 h 60"/>
                <a:gd name="T6" fmla="*/ 4 w 172"/>
                <a:gd name="T7" fmla="*/ 57 h 60"/>
                <a:gd name="T8" fmla="*/ 15 w 172"/>
                <a:gd name="T9" fmla="*/ 55 h 60"/>
                <a:gd name="T10" fmla="*/ 86 w 172"/>
                <a:gd name="T11" fmla="*/ 15 h 60"/>
                <a:gd name="T12" fmla="*/ 87 w 172"/>
                <a:gd name="T13" fmla="*/ 15 h 60"/>
                <a:gd name="T14" fmla="*/ 158 w 172"/>
                <a:gd name="T15" fmla="*/ 56 h 60"/>
                <a:gd name="T16" fmla="*/ 168 w 172"/>
                <a:gd name="T17" fmla="*/ 58 h 60"/>
                <a:gd name="T18" fmla="*/ 172 w 172"/>
                <a:gd name="T19" fmla="*/ 52 h 60"/>
                <a:gd name="T20" fmla="*/ 171 w 172"/>
                <a:gd name="T21" fmla="*/ 48 h 60"/>
                <a:gd name="T22" fmla="*/ 87 w 172"/>
                <a:gd name="T2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2" h="60">
                  <a:moveTo>
                    <a:pt x="87" y="0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52" y="0"/>
                    <a:pt x="20" y="17"/>
                    <a:pt x="2" y="47"/>
                  </a:cubicBezTo>
                  <a:cubicBezTo>
                    <a:pt x="0" y="50"/>
                    <a:pt x="1" y="55"/>
                    <a:pt x="4" y="57"/>
                  </a:cubicBezTo>
                  <a:cubicBezTo>
                    <a:pt x="8" y="59"/>
                    <a:pt x="12" y="58"/>
                    <a:pt x="15" y="55"/>
                  </a:cubicBezTo>
                  <a:cubicBezTo>
                    <a:pt x="30" y="30"/>
                    <a:pt x="57" y="15"/>
                    <a:pt x="86" y="15"/>
                  </a:cubicBezTo>
                  <a:cubicBezTo>
                    <a:pt x="87" y="15"/>
                    <a:pt x="87" y="15"/>
                    <a:pt x="87" y="15"/>
                  </a:cubicBezTo>
                  <a:cubicBezTo>
                    <a:pt x="116" y="15"/>
                    <a:pt x="143" y="30"/>
                    <a:pt x="158" y="56"/>
                  </a:cubicBezTo>
                  <a:cubicBezTo>
                    <a:pt x="160" y="59"/>
                    <a:pt x="165" y="60"/>
                    <a:pt x="168" y="58"/>
                  </a:cubicBezTo>
                  <a:cubicBezTo>
                    <a:pt x="171" y="57"/>
                    <a:pt x="172" y="54"/>
                    <a:pt x="172" y="52"/>
                  </a:cubicBezTo>
                  <a:cubicBezTo>
                    <a:pt x="172" y="51"/>
                    <a:pt x="171" y="49"/>
                    <a:pt x="171" y="48"/>
                  </a:cubicBezTo>
                  <a:cubicBezTo>
                    <a:pt x="153" y="18"/>
                    <a:pt x="122" y="0"/>
                    <a:pt x="87" y="0"/>
                  </a:cubicBez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00" name="Freeform 297"/>
            <p:cNvSpPr>
              <a:spLocks/>
            </p:cNvSpPr>
            <p:nvPr/>
          </p:nvSpPr>
          <p:spPr bwMode="auto">
            <a:xfrm>
              <a:off x="23441025" y="12584113"/>
              <a:ext cx="242887" cy="112713"/>
            </a:xfrm>
            <a:custGeom>
              <a:avLst/>
              <a:gdLst>
                <a:gd name="T0" fmla="*/ 79 w 79"/>
                <a:gd name="T1" fmla="*/ 28 h 37"/>
                <a:gd name="T2" fmla="*/ 79 w 79"/>
                <a:gd name="T3" fmla="*/ 26 h 37"/>
                <a:gd name="T4" fmla="*/ 41 w 79"/>
                <a:gd name="T5" fmla="*/ 0 h 37"/>
                <a:gd name="T6" fmla="*/ 40 w 79"/>
                <a:gd name="T7" fmla="*/ 0 h 37"/>
                <a:gd name="T8" fmla="*/ 2 w 79"/>
                <a:gd name="T9" fmla="*/ 25 h 37"/>
                <a:gd name="T10" fmla="*/ 5 w 79"/>
                <a:gd name="T11" fmla="*/ 35 h 37"/>
                <a:gd name="T12" fmla="*/ 15 w 79"/>
                <a:gd name="T13" fmla="*/ 31 h 37"/>
                <a:gd name="T14" fmla="*/ 40 w 79"/>
                <a:gd name="T15" fmla="*/ 15 h 37"/>
                <a:gd name="T16" fmla="*/ 40 w 79"/>
                <a:gd name="T17" fmla="*/ 15 h 37"/>
                <a:gd name="T18" fmla="*/ 65 w 79"/>
                <a:gd name="T19" fmla="*/ 31 h 37"/>
                <a:gd name="T20" fmla="*/ 74 w 79"/>
                <a:gd name="T21" fmla="*/ 35 h 37"/>
                <a:gd name="T22" fmla="*/ 79 w 79"/>
                <a:gd name="T23" fmla="*/ 2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" h="37">
                  <a:moveTo>
                    <a:pt x="79" y="28"/>
                  </a:moveTo>
                  <a:cubicBezTo>
                    <a:pt x="79" y="27"/>
                    <a:pt x="79" y="26"/>
                    <a:pt x="79" y="26"/>
                  </a:cubicBezTo>
                  <a:cubicBezTo>
                    <a:pt x="72" y="10"/>
                    <a:pt x="57" y="0"/>
                    <a:pt x="41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23" y="0"/>
                    <a:pt x="8" y="10"/>
                    <a:pt x="2" y="25"/>
                  </a:cubicBezTo>
                  <a:cubicBezTo>
                    <a:pt x="0" y="29"/>
                    <a:pt x="2" y="33"/>
                    <a:pt x="5" y="35"/>
                  </a:cubicBezTo>
                  <a:cubicBezTo>
                    <a:pt x="9" y="36"/>
                    <a:pt x="14" y="35"/>
                    <a:pt x="15" y="31"/>
                  </a:cubicBezTo>
                  <a:cubicBezTo>
                    <a:pt x="19" y="21"/>
                    <a:pt x="29" y="15"/>
                    <a:pt x="40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51" y="15"/>
                    <a:pt x="61" y="21"/>
                    <a:pt x="65" y="31"/>
                  </a:cubicBezTo>
                  <a:cubicBezTo>
                    <a:pt x="66" y="35"/>
                    <a:pt x="71" y="37"/>
                    <a:pt x="74" y="35"/>
                  </a:cubicBezTo>
                  <a:cubicBezTo>
                    <a:pt x="77" y="34"/>
                    <a:pt x="79" y="31"/>
                    <a:pt x="79" y="28"/>
                  </a:cubicBez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01" name="Freeform 298"/>
            <p:cNvSpPr>
              <a:spLocks/>
            </p:cNvSpPr>
            <p:nvPr/>
          </p:nvSpPr>
          <p:spPr bwMode="auto">
            <a:xfrm>
              <a:off x="23377525" y="12976226"/>
              <a:ext cx="377825" cy="393700"/>
            </a:xfrm>
            <a:custGeom>
              <a:avLst/>
              <a:gdLst>
                <a:gd name="T0" fmla="*/ 113 w 123"/>
                <a:gd name="T1" fmla="*/ 0 h 128"/>
                <a:gd name="T2" fmla="*/ 102 w 123"/>
                <a:gd name="T3" fmla="*/ 10 h 128"/>
                <a:gd name="T4" fmla="*/ 102 w 123"/>
                <a:gd name="T5" fmla="*/ 28 h 128"/>
                <a:gd name="T6" fmla="*/ 61 w 123"/>
                <a:gd name="T7" fmla="*/ 69 h 128"/>
                <a:gd name="T8" fmla="*/ 21 w 123"/>
                <a:gd name="T9" fmla="*/ 28 h 128"/>
                <a:gd name="T10" fmla="*/ 21 w 123"/>
                <a:gd name="T11" fmla="*/ 10 h 128"/>
                <a:gd name="T12" fmla="*/ 10 w 123"/>
                <a:gd name="T13" fmla="*/ 0 h 128"/>
                <a:gd name="T14" fmla="*/ 0 w 123"/>
                <a:gd name="T15" fmla="*/ 10 h 128"/>
                <a:gd name="T16" fmla="*/ 0 w 123"/>
                <a:gd name="T17" fmla="*/ 28 h 128"/>
                <a:gd name="T18" fmla="*/ 51 w 123"/>
                <a:gd name="T19" fmla="*/ 89 h 128"/>
                <a:gd name="T20" fmla="*/ 51 w 123"/>
                <a:gd name="T21" fmla="*/ 107 h 128"/>
                <a:gd name="T22" fmla="*/ 35 w 123"/>
                <a:gd name="T23" fmla="*/ 107 h 128"/>
                <a:gd name="T24" fmla="*/ 35 w 123"/>
                <a:gd name="T25" fmla="*/ 128 h 128"/>
                <a:gd name="T26" fmla="*/ 88 w 123"/>
                <a:gd name="T27" fmla="*/ 128 h 128"/>
                <a:gd name="T28" fmla="*/ 88 w 123"/>
                <a:gd name="T29" fmla="*/ 107 h 128"/>
                <a:gd name="T30" fmla="*/ 72 w 123"/>
                <a:gd name="T31" fmla="*/ 107 h 128"/>
                <a:gd name="T32" fmla="*/ 72 w 123"/>
                <a:gd name="T33" fmla="*/ 89 h 128"/>
                <a:gd name="T34" fmla="*/ 123 w 123"/>
                <a:gd name="T35" fmla="*/ 28 h 128"/>
                <a:gd name="T36" fmla="*/ 123 w 123"/>
                <a:gd name="T37" fmla="*/ 10 h 128"/>
                <a:gd name="T38" fmla="*/ 113 w 123"/>
                <a:gd name="T39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3" h="128">
                  <a:moveTo>
                    <a:pt x="113" y="0"/>
                  </a:moveTo>
                  <a:cubicBezTo>
                    <a:pt x="107" y="0"/>
                    <a:pt x="102" y="5"/>
                    <a:pt x="102" y="10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2" y="51"/>
                    <a:pt x="84" y="69"/>
                    <a:pt x="61" y="69"/>
                  </a:cubicBezTo>
                  <a:cubicBezTo>
                    <a:pt x="39" y="69"/>
                    <a:pt x="21" y="51"/>
                    <a:pt x="21" y="28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5"/>
                    <a:pt x="16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59"/>
                    <a:pt x="22" y="84"/>
                    <a:pt x="51" y="89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35" y="107"/>
                    <a:pt x="35" y="107"/>
                    <a:pt x="35" y="107"/>
                  </a:cubicBezTo>
                  <a:cubicBezTo>
                    <a:pt x="35" y="128"/>
                    <a:pt x="35" y="128"/>
                    <a:pt x="35" y="128"/>
                  </a:cubicBezTo>
                  <a:cubicBezTo>
                    <a:pt x="88" y="128"/>
                    <a:pt x="88" y="128"/>
                    <a:pt x="88" y="128"/>
                  </a:cubicBezTo>
                  <a:cubicBezTo>
                    <a:pt x="88" y="107"/>
                    <a:pt x="88" y="107"/>
                    <a:pt x="88" y="107"/>
                  </a:cubicBezTo>
                  <a:cubicBezTo>
                    <a:pt x="72" y="107"/>
                    <a:pt x="72" y="107"/>
                    <a:pt x="72" y="107"/>
                  </a:cubicBezTo>
                  <a:cubicBezTo>
                    <a:pt x="72" y="89"/>
                    <a:pt x="72" y="89"/>
                    <a:pt x="72" y="89"/>
                  </a:cubicBezTo>
                  <a:cubicBezTo>
                    <a:pt x="101" y="84"/>
                    <a:pt x="123" y="59"/>
                    <a:pt x="123" y="28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5"/>
                    <a:pt x="118" y="0"/>
                    <a:pt x="113" y="0"/>
                  </a:cubicBez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</p:grpSp>
      <p:grpSp>
        <p:nvGrpSpPr>
          <p:cNvPr id="1136" name="Group 1135"/>
          <p:cNvGrpSpPr/>
          <p:nvPr/>
        </p:nvGrpSpPr>
        <p:grpSpPr>
          <a:xfrm>
            <a:off x="768708" y="5925214"/>
            <a:ext cx="464641" cy="461341"/>
            <a:chOff x="534988" y="12315826"/>
            <a:chExt cx="1117600" cy="1109662"/>
          </a:xfrm>
        </p:grpSpPr>
        <p:sp>
          <p:nvSpPr>
            <p:cNvPr id="102" name="Freeform 299"/>
            <p:cNvSpPr>
              <a:spLocks noEditPoints="1"/>
            </p:cNvSpPr>
            <p:nvPr/>
          </p:nvSpPr>
          <p:spPr bwMode="auto">
            <a:xfrm>
              <a:off x="534988" y="12315826"/>
              <a:ext cx="755650" cy="752475"/>
            </a:xfrm>
            <a:custGeom>
              <a:avLst/>
              <a:gdLst>
                <a:gd name="T0" fmla="*/ 29 w 246"/>
                <a:gd name="T1" fmla="*/ 108 h 245"/>
                <a:gd name="T2" fmla="*/ 8 w 246"/>
                <a:gd name="T3" fmla="*/ 153 h 245"/>
                <a:gd name="T4" fmla="*/ 4 w 246"/>
                <a:gd name="T5" fmla="*/ 164 h 245"/>
                <a:gd name="T6" fmla="*/ 18 w 246"/>
                <a:gd name="T7" fmla="*/ 189 h 245"/>
                <a:gd name="T8" fmla="*/ 46 w 246"/>
                <a:gd name="T9" fmla="*/ 179 h 245"/>
                <a:gd name="T10" fmla="*/ 63 w 246"/>
                <a:gd name="T11" fmla="*/ 225 h 245"/>
                <a:gd name="T12" fmla="*/ 90 w 246"/>
                <a:gd name="T13" fmla="*/ 244 h 245"/>
                <a:gd name="T14" fmla="*/ 96 w 246"/>
                <a:gd name="T15" fmla="*/ 244 h 245"/>
                <a:gd name="T16" fmla="*/ 109 w 246"/>
                <a:gd name="T17" fmla="*/ 217 h 245"/>
                <a:gd name="T18" fmla="*/ 154 w 246"/>
                <a:gd name="T19" fmla="*/ 238 h 245"/>
                <a:gd name="T20" fmla="*/ 165 w 246"/>
                <a:gd name="T21" fmla="*/ 242 h 245"/>
                <a:gd name="T22" fmla="*/ 190 w 246"/>
                <a:gd name="T23" fmla="*/ 222 h 245"/>
                <a:gd name="T24" fmla="*/ 204 w 246"/>
                <a:gd name="T25" fmla="*/ 174 h 245"/>
                <a:gd name="T26" fmla="*/ 237 w 246"/>
                <a:gd name="T27" fmla="*/ 178 h 245"/>
                <a:gd name="T28" fmla="*/ 245 w 246"/>
                <a:gd name="T29" fmla="*/ 150 h 245"/>
                <a:gd name="T30" fmla="*/ 218 w 246"/>
                <a:gd name="T31" fmla="*/ 137 h 245"/>
                <a:gd name="T32" fmla="*/ 239 w 246"/>
                <a:gd name="T33" fmla="*/ 92 h 245"/>
                <a:gd name="T34" fmla="*/ 243 w 246"/>
                <a:gd name="T35" fmla="*/ 81 h 245"/>
                <a:gd name="T36" fmla="*/ 223 w 246"/>
                <a:gd name="T37" fmla="*/ 56 h 245"/>
                <a:gd name="T38" fmla="*/ 176 w 246"/>
                <a:gd name="T39" fmla="*/ 42 h 245"/>
                <a:gd name="T40" fmla="*/ 179 w 246"/>
                <a:gd name="T41" fmla="*/ 9 h 245"/>
                <a:gd name="T42" fmla="*/ 151 w 246"/>
                <a:gd name="T43" fmla="*/ 1 h 245"/>
                <a:gd name="T44" fmla="*/ 138 w 246"/>
                <a:gd name="T45" fmla="*/ 28 h 245"/>
                <a:gd name="T46" fmla="*/ 94 w 246"/>
                <a:gd name="T47" fmla="*/ 7 h 245"/>
                <a:gd name="T48" fmla="*/ 83 w 246"/>
                <a:gd name="T49" fmla="*/ 3 h 245"/>
                <a:gd name="T50" fmla="*/ 57 w 246"/>
                <a:gd name="T51" fmla="*/ 23 h 245"/>
                <a:gd name="T52" fmla="*/ 43 w 246"/>
                <a:gd name="T53" fmla="*/ 71 h 245"/>
                <a:gd name="T54" fmla="*/ 14 w 246"/>
                <a:gd name="T55" fmla="*/ 62 h 245"/>
                <a:gd name="T56" fmla="*/ 2 w 246"/>
                <a:gd name="T57" fmla="*/ 89 h 245"/>
                <a:gd name="T58" fmla="*/ 71 w 246"/>
                <a:gd name="T59" fmla="*/ 102 h 245"/>
                <a:gd name="T60" fmla="*/ 144 w 246"/>
                <a:gd name="T61" fmla="*/ 70 h 245"/>
                <a:gd name="T62" fmla="*/ 176 w 246"/>
                <a:gd name="T63" fmla="*/ 142 h 245"/>
                <a:gd name="T64" fmla="*/ 104 w 246"/>
                <a:gd name="T65" fmla="*/ 175 h 245"/>
                <a:gd name="T66" fmla="*/ 71 w 246"/>
                <a:gd name="T67" fmla="*/ 102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6" h="245">
                  <a:moveTo>
                    <a:pt x="6" y="99"/>
                  </a:moveTo>
                  <a:cubicBezTo>
                    <a:pt x="29" y="108"/>
                    <a:pt x="29" y="108"/>
                    <a:pt x="29" y="108"/>
                  </a:cubicBezTo>
                  <a:cubicBezTo>
                    <a:pt x="27" y="119"/>
                    <a:pt x="28" y="131"/>
                    <a:pt x="30" y="143"/>
                  </a:cubicBezTo>
                  <a:cubicBezTo>
                    <a:pt x="8" y="153"/>
                    <a:pt x="8" y="153"/>
                    <a:pt x="8" y="153"/>
                  </a:cubicBezTo>
                  <a:cubicBezTo>
                    <a:pt x="6" y="153"/>
                    <a:pt x="4" y="155"/>
                    <a:pt x="4" y="157"/>
                  </a:cubicBezTo>
                  <a:cubicBezTo>
                    <a:pt x="3" y="159"/>
                    <a:pt x="3" y="162"/>
                    <a:pt x="4" y="164"/>
                  </a:cubicBezTo>
                  <a:cubicBezTo>
                    <a:pt x="13" y="185"/>
                    <a:pt x="13" y="185"/>
                    <a:pt x="13" y="185"/>
                  </a:cubicBezTo>
                  <a:cubicBezTo>
                    <a:pt x="14" y="187"/>
                    <a:pt x="16" y="188"/>
                    <a:pt x="18" y="189"/>
                  </a:cubicBezTo>
                  <a:cubicBezTo>
                    <a:pt x="20" y="190"/>
                    <a:pt x="22" y="190"/>
                    <a:pt x="25" y="189"/>
                  </a:cubicBezTo>
                  <a:cubicBezTo>
                    <a:pt x="46" y="179"/>
                    <a:pt x="46" y="179"/>
                    <a:pt x="46" y="179"/>
                  </a:cubicBezTo>
                  <a:cubicBezTo>
                    <a:pt x="53" y="189"/>
                    <a:pt x="62" y="197"/>
                    <a:pt x="72" y="203"/>
                  </a:cubicBezTo>
                  <a:cubicBezTo>
                    <a:pt x="63" y="225"/>
                    <a:pt x="63" y="225"/>
                    <a:pt x="63" y="225"/>
                  </a:cubicBezTo>
                  <a:cubicBezTo>
                    <a:pt x="62" y="230"/>
                    <a:pt x="64" y="235"/>
                    <a:pt x="68" y="236"/>
                  </a:cubicBezTo>
                  <a:cubicBezTo>
                    <a:pt x="90" y="244"/>
                    <a:pt x="90" y="244"/>
                    <a:pt x="90" y="244"/>
                  </a:cubicBezTo>
                  <a:cubicBezTo>
                    <a:pt x="91" y="245"/>
                    <a:pt x="92" y="245"/>
                    <a:pt x="93" y="245"/>
                  </a:cubicBezTo>
                  <a:cubicBezTo>
                    <a:pt x="94" y="245"/>
                    <a:pt x="95" y="245"/>
                    <a:pt x="96" y="244"/>
                  </a:cubicBezTo>
                  <a:cubicBezTo>
                    <a:pt x="98" y="243"/>
                    <a:pt x="100" y="242"/>
                    <a:pt x="101" y="240"/>
                  </a:cubicBezTo>
                  <a:cubicBezTo>
                    <a:pt x="109" y="217"/>
                    <a:pt x="109" y="217"/>
                    <a:pt x="109" y="217"/>
                  </a:cubicBezTo>
                  <a:cubicBezTo>
                    <a:pt x="121" y="219"/>
                    <a:pt x="133" y="219"/>
                    <a:pt x="144" y="216"/>
                  </a:cubicBezTo>
                  <a:cubicBezTo>
                    <a:pt x="154" y="238"/>
                    <a:pt x="154" y="238"/>
                    <a:pt x="154" y="238"/>
                  </a:cubicBezTo>
                  <a:cubicBezTo>
                    <a:pt x="155" y="240"/>
                    <a:pt x="156" y="242"/>
                    <a:pt x="158" y="242"/>
                  </a:cubicBezTo>
                  <a:cubicBezTo>
                    <a:pt x="160" y="243"/>
                    <a:pt x="163" y="243"/>
                    <a:pt x="165" y="242"/>
                  </a:cubicBezTo>
                  <a:cubicBezTo>
                    <a:pt x="186" y="233"/>
                    <a:pt x="186" y="233"/>
                    <a:pt x="186" y="233"/>
                  </a:cubicBezTo>
                  <a:cubicBezTo>
                    <a:pt x="190" y="231"/>
                    <a:pt x="192" y="226"/>
                    <a:pt x="190" y="222"/>
                  </a:cubicBezTo>
                  <a:cubicBezTo>
                    <a:pt x="180" y="200"/>
                    <a:pt x="180" y="200"/>
                    <a:pt x="180" y="200"/>
                  </a:cubicBezTo>
                  <a:cubicBezTo>
                    <a:pt x="190" y="193"/>
                    <a:pt x="198" y="184"/>
                    <a:pt x="204" y="174"/>
                  </a:cubicBezTo>
                  <a:cubicBezTo>
                    <a:pt x="227" y="183"/>
                    <a:pt x="227" y="183"/>
                    <a:pt x="227" y="183"/>
                  </a:cubicBezTo>
                  <a:cubicBezTo>
                    <a:pt x="231" y="184"/>
                    <a:pt x="236" y="182"/>
                    <a:pt x="237" y="178"/>
                  </a:cubicBezTo>
                  <a:cubicBezTo>
                    <a:pt x="246" y="156"/>
                    <a:pt x="246" y="156"/>
                    <a:pt x="246" y="156"/>
                  </a:cubicBezTo>
                  <a:cubicBezTo>
                    <a:pt x="246" y="154"/>
                    <a:pt x="246" y="152"/>
                    <a:pt x="245" y="150"/>
                  </a:cubicBezTo>
                  <a:cubicBezTo>
                    <a:pt x="245" y="148"/>
                    <a:pt x="243" y="146"/>
                    <a:pt x="241" y="145"/>
                  </a:cubicBezTo>
                  <a:cubicBezTo>
                    <a:pt x="218" y="137"/>
                    <a:pt x="218" y="137"/>
                    <a:pt x="218" y="137"/>
                  </a:cubicBezTo>
                  <a:cubicBezTo>
                    <a:pt x="220" y="125"/>
                    <a:pt x="220" y="114"/>
                    <a:pt x="217" y="102"/>
                  </a:cubicBezTo>
                  <a:cubicBezTo>
                    <a:pt x="239" y="92"/>
                    <a:pt x="239" y="92"/>
                    <a:pt x="239" y="92"/>
                  </a:cubicBezTo>
                  <a:cubicBezTo>
                    <a:pt x="241" y="91"/>
                    <a:pt x="243" y="90"/>
                    <a:pt x="244" y="88"/>
                  </a:cubicBezTo>
                  <a:cubicBezTo>
                    <a:pt x="244" y="86"/>
                    <a:pt x="244" y="83"/>
                    <a:pt x="243" y="81"/>
                  </a:cubicBezTo>
                  <a:cubicBezTo>
                    <a:pt x="234" y="60"/>
                    <a:pt x="234" y="60"/>
                    <a:pt x="234" y="60"/>
                  </a:cubicBezTo>
                  <a:cubicBezTo>
                    <a:pt x="232" y="56"/>
                    <a:pt x="227" y="54"/>
                    <a:pt x="223" y="56"/>
                  </a:cubicBezTo>
                  <a:cubicBezTo>
                    <a:pt x="201" y="66"/>
                    <a:pt x="201" y="66"/>
                    <a:pt x="201" y="66"/>
                  </a:cubicBezTo>
                  <a:cubicBezTo>
                    <a:pt x="194" y="56"/>
                    <a:pt x="185" y="48"/>
                    <a:pt x="176" y="42"/>
                  </a:cubicBezTo>
                  <a:cubicBezTo>
                    <a:pt x="184" y="19"/>
                    <a:pt x="184" y="19"/>
                    <a:pt x="184" y="19"/>
                  </a:cubicBezTo>
                  <a:cubicBezTo>
                    <a:pt x="186" y="15"/>
                    <a:pt x="184" y="10"/>
                    <a:pt x="179" y="9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55" y="0"/>
                    <a:pt x="153" y="0"/>
                    <a:pt x="151" y="1"/>
                  </a:cubicBezTo>
                  <a:cubicBezTo>
                    <a:pt x="149" y="2"/>
                    <a:pt x="147" y="3"/>
                    <a:pt x="147" y="5"/>
                  </a:cubicBezTo>
                  <a:cubicBezTo>
                    <a:pt x="138" y="28"/>
                    <a:pt x="138" y="28"/>
                    <a:pt x="138" y="28"/>
                  </a:cubicBezTo>
                  <a:cubicBezTo>
                    <a:pt x="127" y="26"/>
                    <a:pt x="115" y="26"/>
                    <a:pt x="103" y="29"/>
                  </a:cubicBezTo>
                  <a:cubicBezTo>
                    <a:pt x="94" y="7"/>
                    <a:pt x="94" y="7"/>
                    <a:pt x="94" y="7"/>
                  </a:cubicBezTo>
                  <a:cubicBezTo>
                    <a:pt x="93" y="5"/>
                    <a:pt x="91" y="3"/>
                    <a:pt x="89" y="3"/>
                  </a:cubicBezTo>
                  <a:cubicBezTo>
                    <a:pt x="87" y="2"/>
                    <a:pt x="85" y="2"/>
                    <a:pt x="83" y="3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57" y="14"/>
                    <a:pt x="55" y="19"/>
                    <a:pt x="57" y="23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58" y="52"/>
                    <a:pt x="49" y="61"/>
                    <a:pt x="43" y="71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19" y="61"/>
                    <a:pt x="16" y="61"/>
                    <a:pt x="14" y="62"/>
                  </a:cubicBezTo>
                  <a:cubicBezTo>
                    <a:pt x="12" y="63"/>
                    <a:pt x="11" y="65"/>
                    <a:pt x="10" y="67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0" y="93"/>
                    <a:pt x="2" y="98"/>
                    <a:pt x="6" y="99"/>
                  </a:cubicBezTo>
                  <a:close/>
                  <a:moveTo>
                    <a:pt x="71" y="102"/>
                  </a:moveTo>
                  <a:cubicBezTo>
                    <a:pt x="79" y="81"/>
                    <a:pt x="100" y="66"/>
                    <a:pt x="124" y="66"/>
                  </a:cubicBezTo>
                  <a:cubicBezTo>
                    <a:pt x="130" y="66"/>
                    <a:pt x="137" y="67"/>
                    <a:pt x="144" y="70"/>
                  </a:cubicBezTo>
                  <a:cubicBezTo>
                    <a:pt x="158" y="75"/>
                    <a:pt x="169" y="86"/>
                    <a:pt x="175" y="99"/>
                  </a:cubicBezTo>
                  <a:cubicBezTo>
                    <a:pt x="181" y="113"/>
                    <a:pt x="182" y="128"/>
                    <a:pt x="176" y="142"/>
                  </a:cubicBezTo>
                  <a:cubicBezTo>
                    <a:pt x="168" y="164"/>
                    <a:pt x="147" y="179"/>
                    <a:pt x="124" y="179"/>
                  </a:cubicBezTo>
                  <a:cubicBezTo>
                    <a:pt x="117" y="179"/>
                    <a:pt x="110" y="178"/>
                    <a:pt x="104" y="175"/>
                  </a:cubicBezTo>
                  <a:cubicBezTo>
                    <a:pt x="90" y="170"/>
                    <a:pt x="78" y="159"/>
                    <a:pt x="72" y="146"/>
                  </a:cubicBezTo>
                  <a:cubicBezTo>
                    <a:pt x="66" y="132"/>
                    <a:pt x="66" y="117"/>
                    <a:pt x="71" y="10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103" name="Freeform 300"/>
            <p:cNvSpPr>
              <a:spLocks noEditPoints="1"/>
            </p:cNvSpPr>
            <p:nvPr/>
          </p:nvSpPr>
          <p:spPr bwMode="auto">
            <a:xfrm>
              <a:off x="1071563" y="12844463"/>
              <a:ext cx="581025" cy="581025"/>
            </a:xfrm>
            <a:custGeom>
              <a:avLst/>
              <a:gdLst>
                <a:gd name="T0" fmla="*/ 43 w 189"/>
                <a:gd name="T1" fmla="*/ 17 h 189"/>
                <a:gd name="T2" fmla="*/ 25 w 189"/>
                <a:gd name="T3" fmla="*/ 31 h 189"/>
                <a:gd name="T4" fmla="*/ 35 w 189"/>
                <a:gd name="T5" fmla="*/ 54 h 189"/>
                <a:gd name="T6" fmla="*/ 10 w 189"/>
                <a:gd name="T7" fmla="*/ 74 h 189"/>
                <a:gd name="T8" fmla="*/ 0 w 189"/>
                <a:gd name="T9" fmla="*/ 99 h 189"/>
                <a:gd name="T10" fmla="*/ 8 w 189"/>
                <a:gd name="T11" fmla="*/ 108 h 189"/>
                <a:gd name="T12" fmla="*/ 31 w 189"/>
                <a:gd name="T13" fmla="*/ 130 h 189"/>
                <a:gd name="T14" fmla="*/ 17 w 189"/>
                <a:gd name="T15" fmla="*/ 146 h 189"/>
                <a:gd name="T16" fmla="*/ 31 w 189"/>
                <a:gd name="T17" fmla="*/ 164 h 189"/>
                <a:gd name="T18" fmla="*/ 43 w 189"/>
                <a:gd name="T19" fmla="*/ 165 h 189"/>
                <a:gd name="T20" fmla="*/ 75 w 189"/>
                <a:gd name="T21" fmla="*/ 164 h 189"/>
                <a:gd name="T22" fmla="*/ 82 w 189"/>
                <a:gd name="T23" fmla="*/ 188 h 189"/>
                <a:gd name="T24" fmla="*/ 99 w 189"/>
                <a:gd name="T25" fmla="*/ 189 h 189"/>
                <a:gd name="T26" fmla="*/ 108 w 189"/>
                <a:gd name="T27" fmla="*/ 181 h 189"/>
                <a:gd name="T28" fmla="*/ 129 w 189"/>
                <a:gd name="T29" fmla="*/ 158 h 189"/>
                <a:gd name="T30" fmla="*/ 146 w 189"/>
                <a:gd name="T31" fmla="*/ 172 h 189"/>
                <a:gd name="T32" fmla="*/ 164 w 189"/>
                <a:gd name="T33" fmla="*/ 158 h 189"/>
                <a:gd name="T34" fmla="*/ 154 w 189"/>
                <a:gd name="T35" fmla="*/ 135 h 189"/>
                <a:gd name="T36" fmla="*/ 179 w 189"/>
                <a:gd name="T37" fmla="*/ 115 h 189"/>
                <a:gd name="T38" fmla="*/ 189 w 189"/>
                <a:gd name="T39" fmla="*/ 90 h 189"/>
                <a:gd name="T40" fmla="*/ 181 w 189"/>
                <a:gd name="T41" fmla="*/ 81 h 189"/>
                <a:gd name="T42" fmla="*/ 157 w 189"/>
                <a:gd name="T43" fmla="*/ 60 h 189"/>
                <a:gd name="T44" fmla="*/ 169 w 189"/>
                <a:gd name="T45" fmla="*/ 37 h 189"/>
                <a:gd name="T46" fmla="*/ 152 w 189"/>
                <a:gd name="T47" fmla="*/ 22 h 189"/>
                <a:gd name="T48" fmla="*/ 135 w 189"/>
                <a:gd name="T49" fmla="*/ 35 h 189"/>
                <a:gd name="T50" fmla="*/ 115 w 189"/>
                <a:gd name="T51" fmla="*/ 10 h 189"/>
                <a:gd name="T52" fmla="*/ 90 w 189"/>
                <a:gd name="T53" fmla="*/ 0 h 189"/>
                <a:gd name="T54" fmla="*/ 81 w 189"/>
                <a:gd name="T55" fmla="*/ 24 h 189"/>
                <a:gd name="T56" fmla="*/ 49 w 189"/>
                <a:gd name="T57" fmla="*/ 20 h 189"/>
                <a:gd name="T58" fmla="*/ 96 w 189"/>
                <a:gd name="T59" fmla="*/ 56 h 189"/>
                <a:gd name="T60" fmla="*/ 93 w 189"/>
                <a:gd name="T61" fmla="*/ 133 h 189"/>
                <a:gd name="T62" fmla="*/ 94 w 189"/>
                <a:gd name="T63" fmla="*/ 56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9" h="189">
                  <a:moveTo>
                    <a:pt x="49" y="20"/>
                  </a:moveTo>
                  <a:cubicBezTo>
                    <a:pt x="47" y="18"/>
                    <a:pt x="45" y="17"/>
                    <a:pt x="43" y="17"/>
                  </a:cubicBezTo>
                  <a:cubicBezTo>
                    <a:pt x="41" y="17"/>
                    <a:pt x="39" y="18"/>
                    <a:pt x="37" y="20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1" y="34"/>
                    <a:pt x="21" y="39"/>
                    <a:pt x="24" y="43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0" y="61"/>
                    <a:pt x="27" y="68"/>
                    <a:pt x="25" y="75"/>
                  </a:cubicBezTo>
                  <a:cubicBezTo>
                    <a:pt x="10" y="74"/>
                    <a:pt x="10" y="74"/>
                    <a:pt x="10" y="74"/>
                  </a:cubicBezTo>
                  <a:cubicBezTo>
                    <a:pt x="5" y="74"/>
                    <a:pt x="1" y="77"/>
                    <a:pt x="1" y="82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101"/>
                    <a:pt x="1" y="103"/>
                    <a:pt x="2" y="105"/>
                  </a:cubicBezTo>
                  <a:cubicBezTo>
                    <a:pt x="4" y="107"/>
                    <a:pt x="6" y="108"/>
                    <a:pt x="8" y="108"/>
                  </a:cubicBezTo>
                  <a:cubicBezTo>
                    <a:pt x="24" y="108"/>
                    <a:pt x="24" y="108"/>
                    <a:pt x="24" y="108"/>
                  </a:cubicBezTo>
                  <a:cubicBezTo>
                    <a:pt x="25" y="116"/>
                    <a:pt x="28" y="123"/>
                    <a:pt x="31" y="130"/>
                  </a:cubicBezTo>
                  <a:cubicBezTo>
                    <a:pt x="20" y="140"/>
                    <a:pt x="20" y="140"/>
                    <a:pt x="20" y="140"/>
                  </a:cubicBezTo>
                  <a:cubicBezTo>
                    <a:pt x="18" y="142"/>
                    <a:pt x="17" y="144"/>
                    <a:pt x="17" y="146"/>
                  </a:cubicBezTo>
                  <a:cubicBezTo>
                    <a:pt x="17" y="148"/>
                    <a:pt x="18" y="150"/>
                    <a:pt x="19" y="152"/>
                  </a:cubicBezTo>
                  <a:cubicBezTo>
                    <a:pt x="31" y="164"/>
                    <a:pt x="31" y="164"/>
                    <a:pt x="31" y="164"/>
                  </a:cubicBezTo>
                  <a:cubicBezTo>
                    <a:pt x="32" y="166"/>
                    <a:pt x="34" y="167"/>
                    <a:pt x="37" y="167"/>
                  </a:cubicBezTo>
                  <a:cubicBezTo>
                    <a:pt x="39" y="167"/>
                    <a:pt x="41" y="166"/>
                    <a:pt x="43" y="165"/>
                  </a:cubicBezTo>
                  <a:cubicBezTo>
                    <a:pt x="54" y="154"/>
                    <a:pt x="54" y="154"/>
                    <a:pt x="54" y="154"/>
                  </a:cubicBezTo>
                  <a:cubicBezTo>
                    <a:pt x="60" y="159"/>
                    <a:pt x="67" y="162"/>
                    <a:pt x="75" y="164"/>
                  </a:cubicBezTo>
                  <a:cubicBezTo>
                    <a:pt x="74" y="179"/>
                    <a:pt x="74" y="179"/>
                    <a:pt x="74" y="179"/>
                  </a:cubicBezTo>
                  <a:cubicBezTo>
                    <a:pt x="74" y="184"/>
                    <a:pt x="77" y="188"/>
                    <a:pt x="82" y="188"/>
                  </a:cubicBezTo>
                  <a:cubicBezTo>
                    <a:pt x="99" y="189"/>
                    <a:pt x="99" y="189"/>
                    <a:pt x="99" y="189"/>
                  </a:cubicBezTo>
                  <a:cubicBezTo>
                    <a:pt x="99" y="189"/>
                    <a:pt x="99" y="189"/>
                    <a:pt x="99" y="189"/>
                  </a:cubicBezTo>
                  <a:cubicBezTo>
                    <a:pt x="101" y="189"/>
                    <a:pt x="103" y="188"/>
                    <a:pt x="105" y="187"/>
                  </a:cubicBezTo>
                  <a:cubicBezTo>
                    <a:pt x="107" y="185"/>
                    <a:pt x="107" y="183"/>
                    <a:pt x="108" y="181"/>
                  </a:cubicBezTo>
                  <a:cubicBezTo>
                    <a:pt x="108" y="165"/>
                    <a:pt x="108" y="165"/>
                    <a:pt x="108" y="165"/>
                  </a:cubicBezTo>
                  <a:cubicBezTo>
                    <a:pt x="116" y="164"/>
                    <a:pt x="123" y="161"/>
                    <a:pt x="129" y="158"/>
                  </a:cubicBezTo>
                  <a:cubicBezTo>
                    <a:pt x="140" y="169"/>
                    <a:pt x="140" y="169"/>
                    <a:pt x="140" y="169"/>
                  </a:cubicBezTo>
                  <a:cubicBezTo>
                    <a:pt x="141" y="171"/>
                    <a:pt x="144" y="172"/>
                    <a:pt x="146" y="172"/>
                  </a:cubicBezTo>
                  <a:cubicBezTo>
                    <a:pt x="148" y="172"/>
                    <a:pt x="150" y="171"/>
                    <a:pt x="152" y="170"/>
                  </a:cubicBezTo>
                  <a:cubicBezTo>
                    <a:pt x="164" y="158"/>
                    <a:pt x="164" y="158"/>
                    <a:pt x="164" y="158"/>
                  </a:cubicBezTo>
                  <a:cubicBezTo>
                    <a:pt x="168" y="155"/>
                    <a:pt x="168" y="150"/>
                    <a:pt x="165" y="146"/>
                  </a:cubicBezTo>
                  <a:cubicBezTo>
                    <a:pt x="154" y="135"/>
                    <a:pt x="154" y="135"/>
                    <a:pt x="154" y="135"/>
                  </a:cubicBezTo>
                  <a:cubicBezTo>
                    <a:pt x="158" y="129"/>
                    <a:pt x="162" y="122"/>
                    <a:pt x="164" y="114"/>
                  </a:cubicBezTo>
                  <a:cubicBezTo>
                    <a:pt x="179" y="115"/>
                    <a:pt x="179" y="115"/>
                    <a:pt x="179" y="115"/>
                  </a:cubicBezTo>
                  <a:cubicBezTo>
                    <a:pt x="184" y="115"/>
                    <a:pt x="188" y="112"/>
                    <a:pt x="188" y="107"/>
                  </a:cubicBezTo>
                  <a:cubicBezTo>
                    <a:pt x="189" y="90"/>
                    <a:pt x="189" y="90"/>
                    <a:pt x="189" y="90"/>
                  </a:cubicBezTo>
                  <a:cubicBezTo>
                    <a:pt x="189" y="88"/>
                    <a:pt x="188" y="86"/>
                    <a:pt x="187" y="84"/>
                  </a:cubicBezTo>
                  <a:cubicBezTo>
                    <a:pt x="185" y="83"/>
                    <a:pt x="183" y="82"/>
                    <a:pt x="181" y="81"/>
                  </a:cubicBezTo>
                  <a:cubicBezTo>
                    <a:pt x="165" y="81"/>
                    <a:pt x="165" y="81"/>
                    <a:pt x="165" y="81"/>
                  </a:cubicBezTo>
                  <a:cubicBezTo>
                    <a:pt x="164" y="73"/>
                    <a:pt x="161" y="66"/>
                    <a:pt x="157" y="60"/>
                  </a:cubicBezTo>
                  <a:cubicBezTo>
                    <a:pt x="169" y="49"/>
                    <a:pt x="169" y="49"/>
                    <a:pt x="169" y="49"/>
                  </a:cubicBezTo>
                  <a:cubicBezTo>
                    <a:pt x="172" y="46"/>
                    <a:pt x="173" y="41"/>
                    <a:pt x="169" y="37"/>
                  </a:cubicBezTo>
                  <a:cubicBezTo>
                    <a:pt x="158" y="25"/>
                    <a:pt x="158" y="25"/>
                    <a:pt x="158" y="25"/>
                  </a:cubicBezTo>
                  <a:cubicBezTo>
                    <a:pt x="156" y="23"/>
                    <a:pt x="154" y="22"/>
                    <a:pt x="152" y="22"/>
                  </a:cubicBezTo>
                  <a:cubicBezTo>
                    <a:pt x="150" y="22"/>
                    <a:pt x="148" y="23"/>
                    <a:pt x="146" y="24"/>
                  </a:cubicBezTo>
                  <a:cubicBezTo>
                    <a:pt x="135" y="35"/>
                    <a:pt x="135" y="35"/>
                    <a:pt x="135" y="35"/>
                  </a:cubicBezTo>
                  <a:cubicBezTo>
                    <a:pt x="128" y="31"/>
                    <a:pt x="121" y="27"/>
                    <a:pt x="114" y="25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5" y="5"/>
                    <a:pt x="112" y="1"/>
                    <a:pt x="107" y="1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85" y="0"/>
                    <a:pt x="82" y="4"/>
                    <a:pt x="81" y="8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73" y="25"/>
                    <a:pt x="66" y="28"/>
                    <a:pt x="59" y="32"/>
                  </a:cubicBezTo>
                  <a:lnTo>
                    <a:pt x="49" y="20"/>
                  </a:lnTo>
                  <a:close/>
                  <a:moveTo>
                    <a:pt x="94" y="56"/>
                  </a:moveTo>
                  <a:cubicBezTo>
                    <a:pt x="95" y="56"/>
                    <a:pt x="96" y="56"/>
                    <a:pt x="96" y="56"/>
                  </a:cubicBezTo>
                  <a:cubicBezTo>
                    <a:pt x="117" y="57"/>
                    <a:pt x="134" y="75"/>
                    <a:pt x="133" y="96"/>
                  </a:cubicBezTo>
                  <a:cubicBezTo>
                    <a:pt x="132" y="118"/>
                    <a:pt x="114" y="134"/>
                    <a:pt x="93" y="133"/>
                  </a:cubicBezTo>
                  <a:cubicBezTo>
                    <a:pt x="71" y="132"/>
                    <a:pt x="55" y="114"/>
                    <a:pt x="56" y="93"/>
                  </a:cubicBezTo>
                  <a:cubicBezTo>
                    <a:pt x="57" y="72"/>
                    <a:pt x="74" y="56"/>
                    <a:pt x="94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</p:grpSp>
      <p:grpSp>
        <p:nvGrpSpPr>
          <p:cNvPr id="1299" name="Group 1298"/>
          <p:cNvGrpSpPr/>
          <p:nvPr/>
        </p:nvGrpSpPr>
        <p:grpSpPr>
          <a:xfrm>
            <a:off x="1944704" y="512973"/>
            <a:ext cx="397617" cy="401586"/>
            <a:chOff x="9917113" y="-3941763"/>
            <a:chExt cx="795338" cy="803276"/>
          </a:xfrm>
        </p:grpSpPr>
        <p:sp>
          <p:nvSpPr>
            <p:cNvPr id="1201" name="Freeform 309"/>
            <p:cNvSpPr>
              <a:spLocks/>
            </p:cNvSpPr>
            <p:nvPr/>
          </p:nvSpPr>
          <p:spPr bwMode="auto">
            <a:xfrm>
              <a:off x="10252075" y="-3925888"/>
              <a:ext cx="325438" cy="341313"/>
            </a:xfrm>
            <a:custGeom>
              <a:avLst/>
              <a:gdLst>
                <a:gd name="T0" fmla="*/ 87 w 87"/>
                <a:gd name="T1" fmla="*/ 24 h 91"/>
                <a:gd name="T2" fmla="*/ 40 w 87"/>
                <a:gd name="T3" fmla="*/ 0 h 91"/>
                <a:gd name="T4" fmla="*/ 0 w 87"/>
                <a:gd name="T5" fmla="*/ 73 h 91"/>
                <a:gd name="T6" fmla="*/ 17 w 87"/>
                <a:gd name="T7" fmla="*/ 91 h 91"/>
                <a:gd name="T8" fmla="*/ 87 w 87"/>
                <a:gd name="T9" fmla="*/ 24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91">
                  <a:moveTo>
                    <a:pt x="87" y="24"/>
                  </a:moveTo>
                  <a:cubicBezTo>
                    <a:pt x="73" y="12"/>
                    <a:pt x="57" y="4"/>
                    <a:pt x="40" y="0"/>
                  </a:cubicBezTo>
                  <a:cubicBezTo>
                    <a:pt x="34" y="26"/>
                    <a:pt x="20" y="52"/>
                    <a:pt x="0" y="73"/>
                  </a:cubicBezTo>
                  <a:cubicBezTo>
                    <a:pt x="17" y="91"/>
                    <a:pt x="17" y="91"/>
                    <a:pt x="17" y="91"/>
                  </a:cubicBezTo>
                  <a:lnTo>
                    <a:pt x="87" y="24"/>
                  </a:lnTo>
                  <a:close/>
                </a:path>
              </a:pathLst>
            </a:custGeom>
            <a:solidFill>
              <a:srgbClr val="0202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202" name="Freeform 310"/>
            <p:cNvSpPr>
              <a:spLocks/>
            </p:cNvSpPr>
            <p:nvPr/>
          </p:nvSpPr>
          <p:spPr bwMode="auto">
            <a:xfrm>
              <a:off x="9917113" y="-3802063"/>
              <a:ext cx="241300" cy="269875"/>
            </a:xfrm>
            <a:custGeom>
              <a:avLst/>
              <a:gdLst>
                <a:gd name="T0" fmla="*/ 64 w 64"/>
                <a:gd name="T1" fmla="*/ 39 h 72"/>
                <a:gd name="T2" fmla="*/ 27 w 64"/>
                <a:gd name="T3" fmla="*/ 0 h 72"/>
                <a:gd name="T4" fmla="*/ 1 w 64"/>
                <a:gd name="T5" fmla="*/ 72 h 72"/>
                <a:gd name="T6" fmla="*/ 64 w 64"/>
                <a:gd name="T7" fmla="*/ 3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" h="72">
                  <a:moveTo>
                    <a:pt x="64" y="39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9" y="21"/>
                    <a:pt x="0" y="46"/>
                    <a:pt x="1" y="72"/>
                  </a:cubicBezTo>
                  <a:cubicBezTo>
                    <a:pt x="22" y="67"/>
                    <a:pt x="45" y="55"/>
                    <a:pt x="64" y="39"/>
                  </a:cubicBezTo>
                  <a:close/>
                </a:path>
              </a:pathLst>
            </a:custGeom>
            <a:solidFill>
              <a:srgbClr val="0202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203" name="Freeform 311"/>
            <p:cNvSpPr>
              <a:spLocks/>
            </p:cNvSpPr>
            <p:nvPr/>
          </p:nvSpPr>
          <p:spPr bwMode="auto">
            <a:xfrm>
              <a:off x="9925050" y="-3606800"/>
              <a:ext cx="344488" cy="319088"/>
            </a:xfrm>
            <a:custGeom>
              <a:avLst/>
              <a:gdLst>
                <a:gd name="T0" fmla="*/ 74 w 92"/>
                <a:gd name="T1" fmla="*/ 0 h 85"/>
                <a:gd name="T2" fmla="*/ 0 w 92"/>
                <a:gd name="T3" fmla="*/ 37 h 85"/>
                <a:gd name="T4" fmla="*/ 22 w 92"/>
                <a:gd name="T5" fmla="*/ 85 h 85"/>
                <a:gd name="T6" fmla="*/ 92 w 92"/>
                <a:gd name="T7" fmla="*/ 18 h 85"/>
                <a:gd name="T8" fmla="*/ 74 w 92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85">
                  <a:moveTo>
                    <a:pt x="74" y="0"/>
                  </a:moveTo>
                  <a:cubicBezTo>
                    <a:pt x="52" y="19"/>
                    <a:pt x="26" y="32"/>
                    <a:pt x="0" y="37"/>
                  </a:cubicBezTo>
                  <a:cubicBezTo>
                    <a:pt x="3" y="54"/>
                    <a:pt x="11" y="70"/>
                    <a:pt x="22" y="85"/>
                  </a:cubicBezTo>
                  <a:cubicBezTo>
                    <a:pt x="92" y="18"/>
                    <a:pt x="92" y="18"/>
                    <a:pt x="92" y="18"/>
                  </a:cubicBezTo>
                  <a:lnTo>
                    <a:pt x="74" y="0"/>
                  </a:lnTo>
                  <a:close/>
                </a:path>
              </a:pathLst>
            </a:custGeom>
            <a:solidFill>
              <a:srgbClr val="0202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204" name="Freeform 312"/>
            <p:cNvSpPr>
              <a:spLocks/>
            </p:cNvSpPr>
            <p:nvPr/>
          </p:nvSpPr>
          <p:spPr bwMode="auto">
            <a:xfrm>
              <a:off x="10288588" y="-3381375"/>
              <a:ext cx="277813" cy="242888"/>
            </a:xfrm>
            <a:custGeom>
              <a:avLst/>
              <a:gdLst>
                <a:gd name="T0" fmla="*/ 0 w 74"/>
                <a:gd name="T1" fmla="*/ 63 h 65"/>
                <a:gd name="T2" fmla="*/ 74 w 74"/>
                <a:gd name="T3" fmla="*/ 40 h 65"/>
                <a:gd name="T4" fmla="*/ 35 w 74"/>
                <a:gd name="T5" fmla="*/ 0 h 65"/>
                <a:gd name="T6" fmla="*/ 0 w 74"/>
                <a:gd name="T7" fmla="*/ 6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" h="65">
                  <a:moveTo>
                    <a:pt x="0" y="63"/>
                  </a:moveTo>
                  <a:cubicBezTo>
                    <a:pt x="26" y="65"/>
                    <a:pt x="52" y="57"/>
                    <a:pt x="74" y="4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18" y="19"/>
                    <a:pt x="6" y="42"/>
                    <a:pt x="0" y="63"/>
                  </a:cubicBezTo>
                  <a:close/>
                </a:path>
              </a:pathLst>
            </a:custGeom>
            <a:solidFill>
              <a:srgbClr val="0202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205" name="Freeform 313"/>
            <p:cNvSpPr>
              <a:spLocks/>
            </p:cNvSpPr>
            <p:nvPr/>
          </p:nvSpPr>
          <p:spPr bwMode="auto">
            <a:xfrm>
              <a:off x="10360025" y="-3787775"/>
              <a:ext cx="346075" cy="312738"/>
            </a:xfrm>
            <a:custGeom>
              <a:avLst/>
              <a:gdLst>
                <a:gd name="T0" fmla="*/ 92 w 92"/>
                <a:gd name="T1" fmla="*/ 46 h 83"/>
                <a:gd name="T2" fmla="*/ 70 w 92"/>
                <a:gd name="T3" fmla="*/ 0 h 83"/>
                <a:gd name="T4" fmla="*/ 0 w 92"/>
                <a:gd name="T5" fmla="*/ 66 h 83"/>
                <a:gd name="T6" fmla="*/ 17 w 92"/>
                <a:gd name="T7" fmla="*/ 83 h 83"/>
                <a:gd name="T8" fmla="*/ 92 w 92"/>
                <a:gd name="T9" fmla="*/ 4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83">
                  <a:moveTo>
                    <a:pt x="92" y="46"/>
                  </a:moveTo>
                  <a:cubicBezTo>
                    <a:pt x="88" y="29"/>
                    <a:pt x="81" y="13"/>
                    <a:pt x="70" y="0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17" y="83"/>
                    <a:pt x="17" y="83"/>
                    <a:pt x="17" y="83"/>
                  </a:cubicBezTo>
                  <a:cubicBezTo>
                    <a:pt x="39" y="64"/>
                    <a:pt x="66" y="51"/>
                    <a:pt x="92" y="46"/>
                  </a:cubicBezTo>
                  <a:close/>
                </a:path>
              </a:pathLst>
            </a:custGeom>
            <a:solidFill>
              <a:srgbClr val="0202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206" name="Freeform 314"/>
            <p:cNvSpPr>
              <a:spLocks/>
            </p:cNvSpPr>
            <p:nvPr/>
          </p:nvSpPr>
          <p:spPr bwMode="auto">
            <a:xfrm>
              <a:off x="10067925" y="-3941763"/>
              <a:ext cx="269875" cy="241300"/>
            </a:xfrm>
            <a:custGeom>
              <a:avLst/>
              <a:gdLst>
                <a:gd name="T0" fmla="*/ 72 w 72"/>
                <a:gd name="T1" fmla="*/ 2 h 64"/>
                <a:gd name="T2" fmla="*/ 0 w 72"/>
                <a:gd name="T3" fmla="*/ 25 h 64"/>
                <a:gd name="T4" fmla="*/ 37 w 72"/>
                <a:gd name="T5" fmla="*/ 64 h 64"/>
                <a:gd name="T6" fmla="*/ 72 w 72"/>
                <a:gd name="T7" fmla="*/ 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64">
                  <a:moveTo>
                    <a:pt x="72" y="2"/>
                  </a:moveTo>
                  <a:cubicBezTo>
                    <a:pt x="46" y="0"/>
                    <a:pt x="20" y="8"/>
                    <a:pt x="0" y="25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54" y="46"/>
                    <a:pt x="66" y="23"/>
                    <a:pt x="72" y="2"/>
                  </a:cubicBezTo>
                  <a:close/>
                </a:path>
              </a:pathLst>
            </a:custGeom>
            <a:solidFill>
              <a:srgbClr val="0202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207" name="Freeform 315"/>
            <p:cNvSpPr>
              <a:spLocks/>
            </p:cNvSpPr>
            <p:nvPr/>
          </p:nvSpPr>
          <p:spPr bwMode="auto">
            <a:xfrm>
              <a:off x="10052050" y="-3490913"/>
              <a:ext cx="323850" cy="338138"/>
            </a:xfrm>
            <a:custGeom>
              <a:avLst/>
              <a:gdLst>
                <a:gd name="T0" fmla="*/ 70 w 86"/>
                <a:gd name="T1" fmla="*/ 0 h 90"/>
                <a:gd name="T2" fmla="*/ 0 w 86"/>
                <a:gd name="T3" fmla="*/ 66 h 90"/>
                <a:gd name="T4" fmla="*/ 46 w 86"/>
                <a:gd name="T5" fmla="*/ 90 h 90"/>
                <a:gd name="T6" fmla="*/ 86 w 86"/>
                <a:gd name="T7" fmla="*/ 17 h 90"/>
                <a:gd name="T8" fmla="*/ 70 w 86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90">
                  <a:moveTo>
                    <a:pt x="70" y="0"/>
                  </a:moveTo>
                  <a:cubicBezTo>
                    <a:pt x="0" y="66"/>
                    <a:pt x="0" y="66"/>
                    <a:pt x="0" y="66"/>
                  </a:cubicBezTo>
                  <a:cubicBezTo>
                    <a:pt x="14" y="78"/>
                    <a:pt x="29" y="86"/>
                    <a:pt x="46" y="90"/>
                  </a:cubicBezTo>
                  <a:cubicBezTo>
                    <a:pt x="52" y="64"/>
                    <a:pt x="66" y="38"/>
                    <a:pt x="86" y="17"/>
                  </a:cubicBezTo>
                  <a:lnTo>
                    <a:pt x="70" y="0"/>
                  </a:lnTo>
                  <a:close/>
                </a:path>
              </a:pathLst>
            </a:custGeom>
            <a:solidFill>
              <a:srgbClr val="0202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208" name="Freeform 316"/>
            <p:cNvSpPr>
              <a:spLocks/>
            </p:cNvSpPr>
            <p:nvPr/>
          </p:nvSpPr>
          <p:spPr bwMode="auto">
            <a:xfrm>
              <a:off x="10469563" y="-3546475"/>
              <a:ext cx="242888" cy="269875"/>
            </a:xfrm>
            <a:custGeom>
              <a:avLst/>
              <a:gdLst>
                <a:gd name="T0" fmla="*/ 38 w 65"/>
                <a:gd name="T1" fmla="*/ 72 h 72"/>
                <a:gd name="T2" fmla="*/ 65 w 65"/>
                <a:gd name="T3" fmla="*/ 0 h 72"/>
                <a:gd name="T4" fmla="*/ 0 w 65"/>
                <a:gd name="T5" fmla="*/ 32 h 72"/>
                <a:gd name="T6" fmla="*/ 38 w 65"/>
                <a:gd name="T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72">
                  <a:moveTo>
                    <a:pt x="38" y="72"/>
                  </a:moveTo>
                  <a:cubicBezTo>
                    <a:pt x="56" y="51"/>
                    <a:pt x="65" y="25"/>
                    <a:pt x="65" y="0"/>
                  </a:cubicBezTo>
                  <a:cubicBezTo>
                    <a:pt x="42" y="4"/>
                    <a:pt x="19" y="16"/>
                    <a:pt x="0" y="32"/>
                  </a:cubicBezTo>
                  <a:lnTo>
                    <a:pt x="38" y="72"/>
                  </a:lnTo>
                  <a:close/>
                </a:path>
              </a:pathLst>
            </a:custGeom>
            <a:solidFill>
              <a:srgbClr val="0202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</p:grpSp>
      <p:grpSp>
        <p:nvGrpSpPr>
          <p:cNvPr id="1300" name="Group 1299"/>
          <p:cNvGrpSpPr/>
          <p:nvPr/>
        </p:nvGrpSpPr>
        <p:grpSpPr>
          <a:xfrm>
            <a:off x="6445205" y="524084"/>
            <a:ext cx="473013" cy="383332"/>
            <a:chOff x="12530138" y="-3922713"/>
            <a:chExt cx="946150" cy="766763"/>
          </a:xfrm>
        </p:grpSpPr>
        <p:sp>
          <p:nvSpPr>
            <p:cNvPr id="321" name="Freeform 352"/>
            <p:cNvSpPr>
              <a:spLocks/>
            </p:cNvSpPr>
            <p:nvPr/>
          </p:nvSpPr>
          <p:spPr bwMode="auto">
            <a:xfrm>
              <a:off x="12530138" y="-3741738"/>
              <a:ext cx="682625" cy="585788"/>
            </a:xfrm>
            <a:custGeom>
              <a:avLst/>
              <a:gdLst>
                <a:gd name="T0" fmla="*/ 135 w 430"/>
                <a:gd name="T1" fmla="*/ 201 h 369"/>
                <a:gd name="T2" fmla="*/ 135 w 430"/>
                <a:gd name="T3" fmla="*/ 186 h 369"/>
                <a:gd name="T4" fmla="*/ 135 w 430"/>
                <a:gd name="T5" fmla="*/ 0 h 369"/>
                <a:gd name="T6" fmla="*/ 0 w 430"/>
                <a:gd name="T7" fmla="*/ 0 h 369"/>
                <a:gd name="T8" fmla="*/ 0 w 430"/>
                <a:gd name="T9" fmla="*/ 286 h 369"/>
                <a:gd name="T10" fmla="*/ 45 w 430"/>
                <a:gd name="T11" fmla="*/ 286 h 369"/>
                <a:gd name="T12" fmla="*/ 45 w 430"/>
                <a:gd name="T13" fmla="*/ 369 h 369"/>
                <a:gd name="T14" fmla="*/ 121 w 430"/>
                <a:gd name="T15" fmla="*/ 286 h 369"/>
                <a:gd name="T16" fmla="*/ 430 w 430"/>
                <a:gd name="T17" fmla="*/ 286 h 369"/>
                <a:gd name="T18" fmla="*/ 430 w 430"/>
                <a:gd name="T19" fmla="*/ 201 h 369"/>
                <a:gd name="T20" fmla="*/ 149 w 430"/>
                <a:gd name="T21" fmla="*/ 201 h 369"/>
                <a:gd name="T22" fmla="*/ 135 w 430"/>
                <a:gd name="T23" fmla="*/ 201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30" h="369">
                  <a:moveTo>
                    <a:pt x="135" y="201"/>
                  </a:moveTo>
                  <a:lnTo>
                    <a:pt x="135" y="186"/>
                  </a:lnTo>
                  <a:lnTo>
                    <a:pt x="135" y="0"/>
                  </a:lnTo>
                  <a:lnTo>
                    <a:pt x="0" y="0"/>
                  </a:lnTo>
                  <a:lnTo>
                    <a:pt x="0" y="286"/>
                  </a:lnTo>
                  <a:lnTo>
                    <a:pt x="45" y="286"/>
                  </a:lnTo>
                  <a:lnTo>
                    <a:pt x="45" y="369"/>
                  </a:lnTo>
                  <a:lnTo>
                    <a:pt x="121" y="286"/>
                  </a:lnTo>
                  <a:lnTo>
                    <a:pt x="430" y="286"/>
                  </a:lnTo>
                  <a:lnTo>
                    <a:pt x="430" y="201"/>
                  </a:lnTo>
                  <a:lnTo>
                    <a:pt x="149" y="201"/>
                  </a:lnTo>
                  <a:lnTo>
                    <a:pt x="135" y="201"/>
                  </a:lnTo>
                  <a:close/>
                </a:path>
              </a:pathLst>
            </a:custGeom>
            <a:solidFill>
              <a:srgbClr val="0202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322" name="Freeform 353"/>
            <p:cNvSpPr>
              <a:spLocks/>
            </p:cNvSpPr>
            <p:nvPr/>
          </p:nvSpPr>
          <p:spPr bwMode="auto">
            <a:xfrm>
              <a:off x="12766675" y="-3922713"/>
              <a:ext cx="709613" cy="608013"/>
            </a:xfrm>
            <a:custGeom>
              <a:avLst/>
              <a:gdLst>
                <a:gd name="T0" fmla="*/ 0 w 447"/>
                <a:gd name="T1" fmla="*/ 114 h 383"/>
                <a:gd name="T2" fmla="*/ 0 w 447"/>
                <a:gd name="T3" fmla="*/ 300 h 383"/>
                <a:gd name="T4" fmla="*/ 281 w 447"/>
                <a:gd name="T5" fmla="*/ 300 h 383"/>
                <a:gd name="T6" fmla="*/ 322 w 447"/>
                <a:gd name="T7" fmla="*/ 300 h 383"/>
                <a:gd name="T8" fmla="*/ 402 w 447"/>
                <a:gd name="T9" fmla="*/ 383 h 383"/>
                <a:gd name="T10" fmla="*/ 402 w 447"/>
                <a:gd name="T11" fmla="*/ 300 h 383"/>
                <a:gd name="T12" fmla="*/ 447 w 447"/>
                <a:gd name="T13" fmla="*/ 300 h 383"/>
                <a:gd name="T14" fmla="*/ 447 w 447"/>
                <a:gd name="T15" fmla="*/ 0 h 383"/>
                <a:gd name="T16" fmla="*/ 0 w 447"/>
                <a:gd name="T17" fmla="*/ 0 h 383"/>
                <a:gd name="T18" fmla="*/ 0 w 447"/>
                <a:gd name="T19" fmla="*/ 114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7" h="383">
                  <a:moveTo>
                    <a:pt x="0" y="114"/>
                  </a:moveTo>
                  <a:lnTo>
                    <a:pt x="0" y="300"/>
                  </a:lnTo>
                  <a:lnTo>
                    <a:pt x="281" y="300"/>
                  </a:lnTo>
                  <a:lnTo>
                    <a:pt x="322" y="300"/>
                  </a:lnTo>
                  <a:lnTo>
                    <a:pt x="402" y="383"/>
                  </a:lnTo>
                  <a:lnTo>
                    <a:pt x="402" y="300"/>
                  </a:lnTo>
                  <a:lnTo>
                    <a:pt x="447" y="300"/>
                  </a:lnTo>
                  <a:lnTo>
                    <a:pt x="447" y="0"/>
                  </a:lnTo>
                  <a:lnTo>
                    <a:pt x="0" y="0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rgbClr val="0202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</p:grpSp>
      <p:grpSp>
        <p:nvGrpSpPr>
          <p:cNvPr id="1302" name="Group 1301"/>
          <p:cNvGrpSpPr/>
          <p:nvPr/>
        </p:nvGrpSpPr>
        <p:grpSpPr>
          <a:xfrm>
            <a:off x="4231021" y="5986956"/>
            <a:ext cx="441268" cy="349205"/>
            <a:chOff x="12563475" y="-5375275"/>
            <a:chExt cx="882651" cy="698500"/>
          </a:xfrm>
        </p:grpSpPr>
        <p:sp>
          <p:nvSpPr>
            <p:cNvPr id="1303" name="Freeform 410"/>
            <p:cNvSpPr>
              <a:spLocks/>
            </p:cNvSpPr>
            <p:nvPr/>
          </p:nvSpPr>
          <p:spPr bwMode="auto">
            <a:xfrm>
              <a:off x="12650788" y="-5026025"/>
              <a:ext cx="709613" cy="349250"/>
            </a:xfrm>
            <a:custGeom>
              <a:avLst/>
              <a:gdLst>
                <a:gd name="T0" fmla="*/ 95 w 189"/>
                <a:gd name="T1" fmla="*/ 24 h 93"/>
                <a:gd name="T2" fmla="*/ 159 w 189"/>
                <a:gd name="T3" fmla="*/ 93 h 93"/>
                <a:gd name="T4" fmla="*/ 159 w 189"/>
                <a:gd name="T5" fmla="*/ 59 h 93"/>
                <a:gd name="T6" fmla="*/ 189 w 189"/>
                <a:gd name="T7" fmla="*/ 59 h 93"/>
                <a:gd name="T8" fmla="*/ 125 w 189"/>
                <a:gd name="T9" fmla="*/ 0 h 93"/>
                <a:gd name="T10" fmla="*/ 118 w 189"/>
                <a:gd name="T11" fmla="*/ 3 h 93"/>
                <a:gd name="T12" fmla="*/ 71 w 189"/>
                <a:gd name="T13" fmla="*/ 3 h 93"/>
                <a:gd name="T14" fmla="*/ 65 w 189"/>
                <a:gd name="T15" fmla="*/ 1 h 93"/>
                <a:gd name="T16" fmla="*/ 0 w 189"/>
                <a:gd name="T17" fmla="*/ 59 h 93"/>
                <a:gd name="T18" fmla="*/ 31 w 189"/>
                <a:gd name="T19" fmla="*/ 59 h 93"/>
                <a:gd name="T20" fmla="*/ 31 w 189"/>
                <a:gd name="T21" fmla="*/ 93 h 93"/>
                <a:gd name="T22" fmla="*/ 95 w 189"/>
                <a:gd name="T23" fmla="*/ 2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9" h="93">
                  <a:moveTo>
                    <a:pt x="95" y="24"/>
                  </a:moveTo>
                  <a:cubicBezTo>
                    <a:pt x="103" y="46"/>
                    <a:pt x="120" y="75"/>
                    <a:pt x="159" y="93"/>
                  </a:cubicBezTo>
                  <a:cubicBezTo>
                    <a:pt x="159" y="59"/>
                    <a:pt x="159" y="59"/>
                    <a:pt x="159" y="59"/>
                  </a:cubicBezTo>
                  <a:cubicBezTo>
                    <a:pt x="189" y="59"/>
                    <a:pt x="189" y="59"/>
                    <a:pt x="189" y="59"/>
                  </a:cubicBezTo>
                  <a:cubicBezTo>
                    <a:pt x="189" y="59"/>
                    <a:pt x="139" y="22"/>
                    <a:pt x="125" y="0"/>
                  </a:cubicBezTo>
                  <a:cubicBezTo>
                    <a:pt x="123" y="2"/>
                    <a:pt x="121" y="3"/>
                    <a:pt x="118" y="3"/>
                  </a:cubicBezTo>
                  <a:cubicBezTo>
                    <a:pt x="71" y="3"/>
                    <a:pt x="71" y="3"/>
                    <a:pt x="71" y="3"/>
                  </a:cubicBezTo>
                  <a:cubicBezTo>
                    <a:pt x="68" y="3"/>
                    <a:pt x="66" y="2"/>
                    <a:pt x="65" y="1"/>
                  </a:cubicBezTo>
                  <a:cubicBezTo>
                    <a:pt x="50" y="23"/>
                    <a:pt x="0" y="59"/>
                    <a:pt x="0" y="59"/>
                  </a:cubicBezTo>
                  <a:cubicBezTo>
                    <a:pt x="31" y="59"/>
                    <a:pt x="31" y="59"/>
                    <a:pt x="31" y="59"/>
                  </a:cubicBezTo>
                  <a:cubicBezTo>
                    <a:pt x="31" y="93"/>
                    <a:pt x="31" y="93"/>
                    <a:pt x="31" y="93"/>
                  </a:cubicBezTo>
                  <a:cubicBezTo>
                    <a:pt x="69" y="75"/>
                    <a:pt x="87" y="46"/>
                    <a:pt x="95" y="24"/>
                  </a:cubicBezTo>
                  <a:close/>
                </a:path>
              </a:pathLst>
            </a:custGeom>
            <a:solidFill>
              <a:srgbClr val="0202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304" name="Freeform 411"/>
            <p:cNvSpPr>
              <a:spLocks noEditPoints="1"/>
            </p:cNvSpPr>
            <p:nvPr/>
          </p:nvSpPr>
          <p:spPr bwMode="auto">
            <a:xfrm>
              <a:off x="12563475" y="-5375275"/>
              <a:ext cx="319088" cy="393700"/>
            </a:xfrm>
            <a:custGeom>
              <a:avLst/>
              <a:gdLst>
                <a:gd name="T0" fmla="*/ 0 w 85"/>
                <a:gd name="T1" fmla="*/ 84 h 105"/>
                <a:gd name="T2" fmla="*/ 4 w 85"/>
                <a:gd name="T3" fmla="*/ 93 h 105"/>
                <a:gd name="T4" fmla="*/ 25 w 85"/>
                <a:gd name="T5" fmla="*/ 98 h 105"/>
                <a:gd name="T6" fmla="*/ 85 w 85"/>
                <a:gd name="T7" fmla="*/ 84 h 105"/>
                <a:gd name="T8" fmla="*/ 85 w 85"/>
                <a:gd name="T9" fmla="*/ 47 h 105"/>
                <a:gd name="T10" fmla="*/ 0 w 85"/>
                <a:gd name="T11" fmla="*/ 30 h 105"/>
                <a:gd name="T12" fmla="*/ 0 w 85"/>
                <a:gd name="T13" fmla="*/ 84 h 105"/>
                <a:gd name="T14" fmla="*/ 6 w 85"/>
                <a:gd name="T15" fmla="*/ 80 h 105"/>
                <a:gd name="T16" fmla="*/ 77 w 85"/>
                <a:gd name="T17" fmla="*/ 79 h 105"/>
                <a:gd name="T18" fmla="*/ 6 w 85"/>
                <a:gd name="T19" fmla="*/ 8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105">
                  <a:moveTo>
                    <a:pt x="0" y="84"/>
                  </a:moveTo>
                  <a:cubicBezTo>
                    <a:pt x="0" y="85"/>
                    <a:pt x="0" y="89"/>
                    <a:pt x="4" y="93"/>
                  </a:cubicBezTo>
                  <a:cubicBezTo>
                    <a:pt x="8" y="96"/>
                    <a:pt x="15" y="98"/>
                    <a:pt x="25" y="98"/>
                  </a:cubicBezTo>
                  <a:cubicBezTo>
                    <a:pt x="39" y="98"/>
                    <a:pt x="59" y="92"/>
                    <a:pt x="85" y="84"/>
                  </a:cubicBezTo>
                  <a:cubicBezTo>
                    <a:pt x="85" y="47"/>
                    <a:pt x="85" y="47"/>
                    <a:pt x="85" y="47"/>
                  </a:cubicBezTo>
                  <a:cubicBezTo>
                    <a:pt x="79" y="40"/>
                    <a:pt x="40" y="0"/>
                    <a:pt x="0" y="30"/>
                  </a:cubicBezTo>
                  <a:lnTo>
                    <a:pt x="0" y="84"/>
                  </a:lnTo>
                  <a:close/>
                  <a:moveTo>
                    <a:pt x="6" y="80"/>
                  </a:moveTo>
                  <a:cubicBezTo>
                    <a:pt x="16" y="73"/>
                    <a:pt x="39" y="63"/>
                    <a:pt x="77" y="79"/>
                  </a:cubicBezTo>
                  <a:cubicBezTo>
                    <a:pt x="8" y="105"/>
                    <a:pt x="6" y="85"/>
                    <a:pt x="6" y="80"/>
                  </a:cubicBezTo>
                  <a:close/>
                </a:path>
              </a:pathLst>
            </a:custGeom>
            <a:solidFill>
              <a:srgbClr val="0202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305" name="Freeform 412"/>
            <p:cNvSpPr>
              <a:spLocks noEditPoints="1"/>
            </p:cNvSpPr>
            <p:nvPr/>
          </p:nvSpPr>
          <p:spPr bwMode="auto">
            <a:xfrm>
              <a:off x="13127038" y="-5372100"/>
              <a:ext cx="319088" cy="390525"/>
            </a:xfrm>
            <a:custGeom>
              <a:avLst/>
              <a:gdLst>
                <a:gd name="T0" fmla="*/ 84 w 85"/>
                <a:gd name="T1" fmla="*/ 83 h 104"/>
                <a:gd name="T2" fmla="*/ 84 w 85"/>
                <a:gd name="T3" fmla="*/ 29 h 104"/>
                <a:gd name="T4" fmla="*/ 0 w 85"/>
                <a:gd name="T5" fmla="*/ 45 h 104"/>
                <a:gd name="T6" fmla="*/ 0 w 85"/>
                <a:gd name="T7" fmla="*/ 83 h 104"/>
                <a:gd name="T8" fmla="*/ 60 w 85"/>
                <a:gd name="T9" fmla="*/ 97 h 104"/>
                <a:gd name="T10" fmla="*/ 80 w 85"/>
                <a:gd name="T11" fmla="*/ 92 h 104"/>
                <a:gd name="T12" fmla="*/ 84 w 85"/>
                <a:gd name="T13" fmla="*/ 83 h 104"/>
                <a:gd name="T14" fmla="*/ 7 w 85"/>
                <a:gd name="T15" fmla="*/ 78 h 104"/>
                <a:gd name="T16" fmla="*/ 78 w 85"/>
                <a:gd name="T17" fmla="*/ 79 h 104"/>
                <a:gd name="T18" fmla="*/ 7 w 85"/>
                <a:gd name="T19" fmla="*/ 7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104">
                  <a:moveTo>
                    <a:pt x="84" y="83"/>
                  </a:moveTo>
                  <a:cubicBezTo>
                    <a:pt x="84" y="29"/>
                    <a:pt x="84" y="29"/>
                    <a:pt x="84" y="29"/>
                  </a:cubicBezTo>
                  <a:cubicBezTo>
                    <a:pt x="46" y="0"/>
                    <a:pt x="9" y="36"/>
                    <a:pt x="0" y="45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26" y="91"/>
                    <a:pt x="46" y="97"/>
                    <a:pt x="60" y="97"/>
                  </a:cubicBezTo>
                  <a:cubicBezTo>
                    <a:pt x="69" y="97"/>
                    <a:pt x="76" y="95"/>
                    <a:pt x="80" y="92"/>
                  </a:cubicBezTo>
                  <a:cubicBezTo>
                    <a:pt x="85" y="88"/>
                    <a:pt x="84" y="84"/>
                    <a:pt x="84" y="83"/>
                  </a:cubicBezTo>
                  <a:close/>
                  <a:moveTo>
                    <a:pt x="7" y="78"/>
                  </a:moveTo>
                  <a:cubicBezTo>
                    <a:pt x="45" y="62"/>
                    <a:pt x="68" y="72"/>
                    <a:pt x="78" y="79"/>
                  </a:cubicBezTo>
                  <a:cubicBezTo>
                    <a:pt x="79" y="84"/>
                    <a:pt x="77" y="104"/>
                    <a:pt x="7" y="78"/>
                  </a:cubicBezTo>
                  <a:close/>
                </a:path>
              </a:pathLst>
            </a:custGeom>
            <a:solidFill>
              <a:srgbClr val="0202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306" name="Freeform 413"/>
            <p:cNvSpPr>
              <a:spLocks/>
            </p:cNvSpPr>
            <p:nvPr/>
          </p:nvSpPr>
          <p:spPr bwMode="auto">
            <a:xfrm>
              <a:off x="12904788" y="-5237163"/>
              <a:ext cx="200025" cy="200025"/>
            </a:xfrm>
            <a:custGeom>
              <a:avLst/>
              <a:gdLst>
                <a:gd name="T0" fmla="*/ 3 w 53"/>
                <a:gd name="T1" fmla="*/ 53 h 53"/>
                <a:gd name="T2" fmla="*/ 50 w 53"/>
                <a:gd name="T3" fmla="*/ 53 h 53"/>
                <a:gd name="T4" fmla="*/ 53 w 53"/>
                <a:gd name="T5" fmla="*/ 51 h 53"/>
                <a:gd name="T6" fmla="*/ 53 w 53"/>
                <a:gd name="T7" fmla="*/ 47 h 53"/>
                <a:gd name="T8" fmla="*/ 53 w 53"/>
                <a:gd name="T9" fmla="*/ 3 h 53"/>
                <a:gd name="T10" fmla="*/ 50 w 53"/>
                <a:gd name="T11" fmla="*/ 0 h 53"/>
                <a:gd name="T12" fmla="*/ 3 w 53"/>
                <a:gd name="T13" fmla="*/ 0 h 53"/>
                <a:gd name="T14" fmla="*/ 0 w 53"/>
                <a:gd name="T15" fmla="*/ 3 h 53"/>
                <a:gd name="T16" fmla="*/ 0 w 53"/>
                <a:gd name="T17" fmla="*/ 49 h 53"/>
                <a:gd name="T18" fmla="*/ 0 w 53"/>
                <a:gd name="T19" fmla="*/ 51 h 53"/>
                <a:gd name="T20" fmla="*/ 3 w 53"/>
                <a:gd name="T2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" h="53">
                  <a:moveTo>
                    <a:pt x="3" y="53"/>
                  </a:moveTo>
                  <a:cubicBezTo>
                    <a:pt x="50" y="53"/>
                    <a:pt x="50" y="53"/>
                    <a:pt x="50" y="53"/>
                  </a:cubicBezTo>
                  <a:cubicBezTo>
                    <a:pt x="52" y="53"/>
                    <a:pt x="53" y="52"/>
                    <a:pt x="53" y="51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2"/>
                    <a:pt x="52" y="0"/>
                    <a:pt x="5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2"/>
                    <a:pt x="2" y="53"/>
                    <a:pt x="3" y="53"/>
                  </a:cubicBezTo>
                  <a:close/>
                </a:path>
              </a:pathLst>
            </a:custGeom>
            <a:solidFill>
              <a:srgbClr val="0202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</p:grpSp>
    </p:spTree>
    <p:extLst>
      <p:ext uri="{BB962C8B-B14F-4D97-AF65-F5344CB8AC3E}">
        <p14:creationId xmlns:p14="http://schemas.microsoft.com/office/powerpoint/2010/main" val="253143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36" t="1625" r="35788" b="48941"/>
          <a:stretch/>
        </p:blipFill>
        <p:spPr/>
      </p:pic>
      <p:sp>
        <p:nvSpPr>
          <p:cNvPr id="8" name="Rounded Rectangle 7"/>
          <p:cNvSpPr/>
          <p:nvPr/>
        </p:nvSpPr>
        <p:spPr>
          <a:xfrm>
            <a:off x="5019330" y="3261524"/>
            <a:ext cx="2189190" cy="477992"/>
          </a:xfrm>
          <a:prstGeom prst="roundRect">
            <a:avLst>
              <a:gd name="adj" fmla="val 50000"/>
            </a:avLst>
          </a:prstGeom>
          <a:solidFill>
            <a:srgbClr val="85CC18"/>
          </a:solidFill>
        </p:spPr>
        <p:txBody>
          <a:bodyPr wrap="none" lIns="91440" tIns="91440" bIns="91440" anchor="ctr" anchorCtr="0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Mark Smith /CEO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38338" y="4067175"/>
            <a:ext cx="8315325" cy="1341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amet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consectetur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adipiscing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elit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sed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do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eiusmod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tempor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incididunt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labore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et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dolore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magna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aliqua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enim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ad minim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veniam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quis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nostrud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exercitation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ullamco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laboris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nisi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aliquip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ex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commodo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consequat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Duis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aute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irure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dolor in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reprehenderit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voluptate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velit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esse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cillum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dolore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fugiat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nulla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pariatur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www.presentatiostemplate.com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5276382" y="5589229"/>
            <a:ext cx="345306" cy="34224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5771838" y="5589229"/>
            <a:ext cx="345306" cy="34224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6267294" y="5589229"/>
            <a:ext cx="345306" cy="34224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6762750" y="5589229"/>
            <a:ext cx="345306" cy="34224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45"/>
          <p:cNvSpPr>
            <a:spLocks/>
          </p:cNvSpPr>
          <p:nvPr/>
        </p:nvSpPr>
        <p:spPr bwMode="auto">
          <a:xfrm>
            <a:off x="6371273" y="5697700"/>
            <a:ext cx="137348" cy="110988"/>
          </a:xfrm>
          <a:custGeom>
            <a:avLst/>
            <a:gdLst>
              <a:gd name="T0" fmla="*/ 382 w 382"/>
              <a:gd name="T1" fmla="*/ 36 h 306"/>
              <a:gd name="T2" fmla="*/ 337 w 382"/>
              <a:gd name="T3" fmla="*/ 49 h 306"/>
              <a:gd name="T4" fmla="*/ 372 w 382"/>
              <a:gd name="T5" fmla="*/ 6 h 306"/>
              <a:gd name="T6" fmla="*/ 322 w 382"/>
              <a:gd name="T7" fmla="*/ 25 h 306"/>
              <a:gd name="T8" fmla="*/ 265 w 382"/>
              <a:gd name="T9" fmla="*/ 0 h 306"/>
              <a:gd name="T10" fmla="*/ 186 w 382"/>
              <a:gd name="T11" fmla="*/ 77 h 306"/>
              <a:gd name="T12" fmla="*/ 188 w 382"/>
              <a:gd name="T13" fmla="*/ 95 h 306"/>
              <a:gd name="T14" fmla="*/ 27 w 382"/>
              <a:gd name="T15" fmla="*/ 14 h 306"/>
              <a:gd name="T16" fmla="*/ 16 w 382"/>
              <a:gd name="T17" fmla="*/ 53 h 306"/>
              <a:gd name="T18" fmla="*/ 51 w 382"/>
              <a:gd name="T19" fmla="*/ 117 h 306"/>
              <a:gd name="T20" fmla="*/ 15 w 382"/>
              <a:gd name="T21" fmla="*/ 108 h 306"/>
              <a:gd name="T22" fmla="*/ 15 w 382"/>
              <a:gd name="T23" fmla="*/ 109 h 306"/>
              <a:gd name="T24" fmla="*/ 21 w 382"/>
              <a:gd name="T25" fmla="*/ 137 h 306"/>
              <a:gd name="T26" fmla="*/ 78 w 382"/>
              <a:gd name="T27" fmla="*/ 184 h 306"/>
              <a:gd name="T28" fmla="*/ 58 w 382"/>
              <a:gd name="T29" fmla="*/ 187 h 306"/>
              <a:gd name="T30" fmla="*/ 43 w 382"/>
              <a:gd name="T31" fmla="*/ 186 h 306"/>
              <a:gd name="T32" fmla="*/ 116 w 382"/>
              <a:gd name="T33" fmla="*/ 239 h 306"/>
              <a:gd name="T34" fmla="*/ 19 w 382"/>
              <a:gd name="T35" fmla="*/ 272 h 306"/>
              <a:gd name="T36" fmla="*/ 0 w 382"/>
              <a:gd name="T37" fmla="*/ 271 h 306"/>
              <a:gd name="T38" fmla="*/ 120 w 382"/>
              <a:gd name="T39" fmla="*/ 306 h 306"/>
              <a:gd name="T40" fmla="*/ 338 w 382"/>
              <a:gd name="T41" fmla="*/ 133 h 306"/>
              <a:gd name="T42" fmla="*/ 343 w 382"/>
              <a:gd name="T43" fmla="*/ 86 h 306"/>
              <a:gd name="T44" fmla="*/ 343 w 382"/>
              <a:gd name="T45" fmla="*/ 76 h 306"/>
              <a:gd name="T46" fmla="*/ 382 w 382"/>
              <a:gd name="T47" fmla="*/ 36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82" h="306">
                <a:moveTo>
                  <a:pt x="382" y="36"/>
                </a:moveTo>
                <a:cubicBezTo>
                  <a:pt x="368" y="43"/>
                  <a:pt x="353" y="47"/>
                  <a:pt x="337" y="49"/>
                </a:cubicBezTo>
                <a:cubicBezTo>
                  <a:pt x="353" y="39"/>
                  <a:pt x="366" y="24"/>
                  <a:pt x="372" y="6"/>
                </a:cubicBezTo>
                <a:cubicBezTo>
                  <a:pt x="356" y="15"/>
                  <a:pt x="340" y="21"/>
                  <a:pt x="322" y="25"/>
                </a:cubicBezTo>
                <a:cubicBezTo>
                  <a:pt x="308" y="10"/>
                  <a:pt x="287" y="0"/>
                  <a:pt x="265" y="0"/>
                </a:cubicBezTo>
                <a:cubicBezTo>
                  <a:pt x="221" y="0"/>
                  <a:pt x="186" y="35"/>
                  <a:pt x="186" y="77"/>
                </a:cubicBezTo>
                <a:cubicBezTo>
                  <a:pt x="186" y="83"/>
                  <a:pt x="187" y="89"/>
                  <a:pt x="188" y="95"/>
                </a:cubicBezTo>
                <a:cubicBezTo>
                  <a:pt x="123" y="92"/>
                  <a:pt x="65" y="61"/>
                  <a:pt x="27" y="14"/>
                </a:cubicBezTo>
                <a:cubicBezTo>
                  <a:pt x="20" y="26"/>
                  <a:pt x="16" y="39"/>
                  <a:pt x="16" y="53"/>
                </a:cubicBezTo>
                <a:cubicBezTo>
                  <a:pt x="16" y="80"/>
                  <a:pt x="30" y="104"/>
                  <a:pt x="51" y="117"/>
                </a:cubicBezTo>
                <a:cubicBezTo>
                  <a:pt x="38" y="117"/>
                  <a:pt x="26" y="113"/>
                  <a:pt x="15" y="108"/>
                </a:cubicBezTo>
                <a:cubicBezTo>
                  <a:pt x="15" y="108"/>
                  <a:pt x="15" y="108"/>
                  <a:pt x="15" y="109"/>
                </a:cubicBezTo>
                <a:cubicBezTo>
                  <a:pt x="15" y="119"/>
                  <a:pt x="17" y="128"/>
                  <a:pt x="21" y="137"/>
                </a:cubicBezTo>
                <a:cubicBezTo>
                  <a:pt x="30" y="161"/>
                  <a:pt x="52" y="179"/>
                  <a:pt x="78" y="184"/>
                </a:cubicBezTo>
                <a:cubicBezTo>
                  <a:pt x="72" y="186"/>
                  <a:pt x="65" y="187"/>
                  <a:pt x="58" y="187"/>
                </a:cubicBezTo>
                <a:cubicBezTo>
                  <a:pt x="52" y="187"/>
                  <a:pt x="48" y="187"/>
                  <a:pt x="43" y="186"/>
                </a:cubicBezTo>
                <a:cubicBezTo>
                  <a:pt x="53" y="216"/>
                  <a:pt x="82" y="239"/>
                  <a:pt x="116" y="239"/>
                </a:cubicBezTo>
                <a:cubicBezTo>
                  <a:pt x="89" y="260"/>
                  <a:pt x="55" y="272"/>
                  <a:pt x="19" y="272"/>
                </a:cubicBezTo>
                <a:cubicBezTo>
                  <a:pt x="12" y="272"/>
                  <a:pt x="6" y="272"/>
                  <a:pt x="0" y="271"/>
                </a:cubicBezTo>
                <a:cubicBezTo>
                  <a:pt x="35" y="293"/>
                  <a:pt x="76" y="306"/>
                  <a:pt x="120" y="306"/>
                </a:cubicBezTo>
                <a:cubicBezTo>
                  <a:pt x="243" y="306"/>
                  <a:pt x="318" y="221"/>
                  <a:pt x="338" y="133"/>
                </a:cubicBezTo>
                <a:cubicBezTo>
                  <a:pt x="341" y="117"/>
                  <a:pt x="343" y="102"/>
                  <a:pt x="343" y="86"/>
                </a:cubicBezTo>
                <a:cubicBezTo>
                  <a:pt x="343" y="83"/>
                  <a:pt x="343" y="80"/>
                  <a:pt x="343" y="76"/>
                </a:cubicBezTo>
                <a:cubicBezTo>
                  <a:pt x="358" y="65"/>
                  <a:pt x="372" y="52"/>
                  <a:pt x="382" y="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52"/>
          <p:cNvSpPr>
            <a:spLocks noEditPoints="1"/>
          </p:cNvSpPr>
          <p:nvPr/>
        </p:nvSpPr>
        <p:spPr bwMode="auto">
          <a:xfrm>
            <a:off x="5875470" y="5683861"/>
            <a:ext cx="138042" cy="138736"/>
          </a:xfrm>
          <a:custGeom>
            <a:avLst/>
            <a:gdLst>
              <a:gd name="T0" fmla="*/ 309 w 383"/>
              <a:gd name="T1" fmla="*/ 0 h 383"/>
              <a:gd name="T2" fmla="*/ 74 w 383"/>
              <a:gd name="T3" fmla="*/ 0 h 383"/>
              <a:gd name="T4" fmla="*/ 0 w 383"/>
              <a:gd name="T5" fmla="*/ 74 h 383"/>
              <a:gd name="T6" fmla="*/ 0 w 383"/>
              <a:gd name="T7" fmla="*/ 152 h 383"/>
              <a:gd name="T8" fmla="*/ 0 w 383"/>
              <a:gd name="T9" fmla="*/ 181 h 383"/>
              <a:gd name="T10" fmla="*/ 0 w 383"/>
              <a:gd name="T11" fmla="*/ 309 h 383"/>
              <a:gd name="T12" fmla="*/ 74 w 383"/>
              <a:gd name="T13" fmla="*/ 383 h 383"/>
              <a:gd name="T14" fmla="*/ 309 w 383"/>
              <a:gd name="T15" fmla="*/ 383 h 383"/>
              <a:gd name="T16" fmla="*/ 383 w 383"/>
              <a:gd name="T17" fmla="*/ 309 h 383"/>
              <a:gd name="T18" fmla="*/ 383 w 383"/>
              <a:gd name="T19" fmla="*/ 181 h 383"/>
              <a:gd name="T20" fmla="*/ 383 w 383"/>
              <a:gd name="T21" fmla="*/ 152 h 383"/>
              <a:gd name="T22" fmla="*/ 383 w 383"/>
              <a:gd name="T23" fmla="*/ 74 h 383"/>
              <a:gd name="T24" fmla="*/ 309 w 383"/>
              <a:gd name="T25" fmla="*/ 0 h 383"/>
              <a:gd name="T26" fmla="*/ 330 w 383"/>
              <a:gd name="T27" fmla="*/ 44 h 383"/>
              <a:gd name="T28" fmla="*/ 338 w 383"/>
              <a:gd name="T29" fmla="*/ 44 h 383"/>
              <a:gd name="T30" fmla="*/ 338 w 383"/>
              <a:gd name="T31" fmla="*/ 53 h 383"/>
              <a:gd name="T32" fmla="*/ 338 w 383"/>
              <a:gd name="T33" fmla="*/ 109 h 383"/>
              <a:gd name="T34" fmla="*/ 274 w 383"/>
              <a:gd name="T35" fmla="*/ 109 h 383"/>
              <a:gd name="T36" fmla="*/ 274 w 383"/>
              <a:gd name="T37" fmla="*/ 45 h 383"/>
              <a:gd name="T38" fmla="*/ 330 w 383"/>
              <a:gd name="T39" fmla="*/ 44 h 383"/>
              <a:gd name="T40" fmla="*/ 137 w 383"/>
              <a:gd name="T41" fmla="*/ 152 h 383"/>
              <a:gd name="T42" fmla="*/ 191 w 383"/>
              <a:gd name="T43" fmla="*/ 124 h 383"/>
              <a:gd name="T44" fmla="*/ 246 w 383"/>
              <a:gd name="T45" fmla="*/ 152 h 383"/>
              <a:gd name="T46" fmla="*/ 250 w 383"/>
              <a:gd name="T47" fmla="*/ 159 h 383"/>
              <a:gd name="T48" fmla="*/ 259 w 383"/>
              <a:gd name="T49" fmla="*/ 191 h 383"/>
              <a:gd name="T50" fmla="*/ 191 w 383"/>
              <a:gd name="T51" fmla="*/ 259 h 383"/>
              <a:gd name="T52" fmla="*/ 124 w 383"/>
              <a:gd name="T53" fmla="*/ 191 h 383"/>
              <a:gd name="T54" fmla="*/ 133 w 383"/>
              <a:gd name="T55" fmla="*/ 159 h 383"/>
              <a:gd name="T56" fmla="*/ 137 w 383"/>
              <a:gd name="T57" fmla="*/ 152 h 383"/>
              <a:gd name="T58" fmla="*/ 345 w 383"/>
              <a:gd name="T59" fmla="*/ 309 h 383"/>
              <a:gd name="T60" fmla="*/ 309 w 383"/>
              <a:gd name="T61" fmla="*/ 345 h 383"/>
              <a:gd name="T62" fmla="*/ 74 w 383"/>
              <a:gd name="T63" fmla="*/ 345 h 383"/>
              <a:gd name="T64" fmla="*/ 38 w 383"/>
              <a:gd name="T65" fmla="*/ 309 h 383"/>
              <a:gd name="T66" fmla="*/ 38 w 383"/>
              <a:gd name="T67" fmla="*/ 172 h 383"/>
              <a:gd name="T68" fmla="*/ 38 w 383"/>
              <a:gd name="T69" fmla="*/ 152 h 383"/>
              <a:gd name="T70" fmla="*/ 95 w 383"/>
              <a:gd name="T71" fmla="*/ 152 h 383"/>
              <a:gd name="T72" fmla="*/ 91 w 383"/>
              <a:gd name="T73" fmla="*/ 163 h 383"/>
              <a:gd name="T74" fmla="*/ 87 w 383"/>
              <a:gd name="T75" fmla="*/ 191 h 383"/>
              <a:gd name="T76" fmla="*/ 191 w 383"/>
              <a:gd name="T77" fmla="*/ 296 h 383"/>
              <a:gd name="T78" fmla="*/ 296 w 383"/>
              <a:gd name="T79" fmla="*/ 191 h 383"/>
              <a:gd name="T80" fmla="*/ 292 w 383"/>
              <a:gd name="T81" fmla="*/ 163 h 383"/>
              <a:gd name="T82" fmla="*/ 288 w 383"/>
              <a:gd name="T83" fmla="*/ 152 h 383"/>
              <a:gd name="T84" fmla="*/ 345 w 383"/>
              <a:gd name="T85" fmla="*/ 152 h 383"/>
              <a:gd name="T86" fmla="*/ 345 w 383"/>
              <a:gd name="T87" fmla="*/ 172 h 383"/>
              <a:gd name="T88" fmla="*/ 345 w 383"/>
              <a:gd name="T89" fmla="*/ 309 h 3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83" h="383">
                <a:moveTo>
                  <a:pt x="309" y="0"/>
                </a:moveTo>
                <a:cubicBezTo>
                  <a:pt x="74" y="0"/>
                  <a:pt x="74" y="0"/>
                  <a:pt x="74" y="0"/>
                </a:cubicBezTo>
                <a:cubicBezTo>
                  <a:pt x="33" y="0"/>
                  <a:pt x="0" y="33"/>
                  <a:pt x="0" y="74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181"/>
                  <a:pt x="0" y="181"/>
                  <a:pt x="0" y="181"/>
                </a:cubicBezTo>
                <a:cubicBezTo>
                  <a:pt x="0" y="309"/>
                  <a:pt x="0" y="309"/>
                  <a:pt x="0" y="309"/>
                </a:cubicBezTo>
                <a:cubicBezTo>
                  <a:pt x="0" y="349"/>
                  <a:pt x="33" y="383"/>
                  <a:pt x="74" y="383"/>
                </a:cubicBezTo>
                <a:cubicBezTo>
                  <a:pt x="309" y="383"/>
                  <a:pt x="309" y="383"/>
                  <a:pt x="309" y="383"/>
                </a:cubicBezTo>
                <a:cubicBezTo>
                  <a:pt x="349" y="383"/>
                  <a:pt x="383" y="349"/>
                  <a:pt x="383" y="309"/>
                </a:cubicBezTo>
                <a:cubicBezTo>
                  <a:pt x="383" y="181"/>
                  <a:pt x="383" y="181"/>
                  <a:pt x="383" y="181"/>
                </a:cubicBezTo>
                <a:cubicBezTo>
                  <a:pt x="383" y="152"/>
                  <a:pt x="383" y="152"/>
                  <a:pt x="383" y="152"/>
                </a:cubicBezTo>
                <a:cubicBezTo>
                  <a:pt x="383" y="74"/>
                  <a:pt x="383" y="74"/>
                  <a:pt x="383" y="74"/>
                </a:cubicBezTo>
                <a:cubicBezTo>
                  <a:pt x="383" y="33"/>
                  <a:pt x="349" y="0"/>
                  <a:pt x="309" y="0"/>
                </a:cubicBezTo>
                <a:close/>
                <a:moveTo>
                  <a:pt x="330" y="44"/>
                </a:moveTo>
                <a:cubicBezTo>
                  <a:pt x="338" y="44"/>
                  <a:pt x="338" y="44"/>
                  <a:pt x="338" y="44"/>
                </a:cubicBezTo>
                <a:cubicBezTo>
                  <a:pt x="338" y="53"/>
                  <a:pt x="338" y="53"/>
                  <a:pt x="338" y="53"/>
                </a:cubicBezTo>
                <a:cubicBezTo>
                  <a:pt x="338" y="109"/>
                  <a:pt x="338" y="109"/>
                  <a:pt x="338" y="109"/>
                </a:cubicBezTo>
                <a:cubicBezTo>
                  <a:pt x="274" y="109"/>
                  <a:pt x="274" y="109"/>
                  <a:pt x="274" y="109"/>
                </a:cubicBezTo>
                <a:cubicBezTo>
                  <a:pt x="274" y="45"/>
                  <a:pt x="274" y="45"/>
                  <a:pt x="274" y="45"/>
                </a:cubicBezTo>
                <a:lnTo>
                  <a:pt x="330" y="44"/>
                </a:lnTo>
                <a:close/>
                <a:moveTo>
                  <a:pt x="137" y="152"/>
                </a:moveTo>
                <a:cubicBezTo>
                  <a:pt x="149" y="135"/>
                  <a:pt x="169" y="124"/>
                  <a:pt x="191" y="124"/>
                </a:cubicBezTo>
                <a:cubicBezTo>
                  <a:pt x="214" y="124"/>
                  <a:pt x="234" y="135"/>
                  <a:pt x="246" y="152"/>
                </a:cubicBezTo>
                <a:cubicBezTo>
                  <a:pt x="247" y="154"/>
                  <a:pt x="249" y="156"/>
                  <a:pt x="250" y="159"/>
                </a:cubicBezTo>
                <a:cubicBezTo>
                  <a:pt x="255" y="168"/>
                  <a:pt x="259" y="180"/>
                  <a:pt x="259" y="191"/>
                </a:cubicBezTo>
                <a:cubicBezTo>
                  <a:pt x="259" y="229"/>
                  <a:pt x="228" y="259"/>
                  <a:pt x="191" y="259"/>
                </a:cubicBezTo>
                <a:cubicBezTo>
                  <a:pt x="154" y="259"/>
                  <a:pt x="124" y="229"/>
                  <a:pt x="124" y="191"/>
                </a:cubicBezTo>
                <a:cubicBezTo>
                  <a:pt x="124" y="180"/>
                  <a:pt x="127" y="168"/>
                  <a:pt x="133" y="159"/>
                </a:cubicBezTo>
                <a:cubicBezTo>
                  <a:pt x="134" y="156"/>
                  <a:pt x="135" y="154"/>
                  <a:pt x="137" y="152"/>
                </a:cubicBezTo>
                <a:close/>
                <a:moveTo>
                  <a:pt x="345" y="309"/>
                </a:moveTo>
                <a:cubicBezTo>
                  <a:pt x="345" y="329"/>
                  <a:pt x="329" y="345"/>
                  <a:pt x="309" y="345"/>
                </a:cubicBezTo>
                <a:cubicBezTo>
                  <a:pt x="74" y="345"/>
                  <a:pt x="74" y="345"/>
                  <a:pt x="74" y="345"/>
                </a:cubicBezTo>
                <a:cubicBezTo>
                  <a:pt x="54" y="345"/>
                  <a:pt x="38" y="329"/>
                  <a:pt x="38" y="309"/>
                </a:cubicBezTo>
                <a:cubicBezTo>
                  <a:pt x="38" y="172"/>
                  <a:pt x="38" y="172"/>
                  <a:pt x="38" y="17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95" y="152"/>
                  <a:pt x="95" y="152"/>
                  <a:pt x="95" y="152"/>
                </a:cubicBezTo>
                <a:cubicBezTo>
                  <a:pt x="93" y="156"/>
                  <a:pt x="92" y="159"/>
                  <a:pt x="91" y="163"/>
                </a:cubicBezTo>
                <a:cubicBezTo>
                  <a:pt x="88" y="172"/>
                  <a:pt x="87" y="182"/>
                  <a:pt x="87" y="191"/>
                </a:cubicBezTo>
                <a:cubicBezTo>
                  <a:pt x="87" y="249"/>
                  <a:pt x="134" y="296"/>
                  <a:pt x="191" y="296"/>
                </a:cubicBezTo>
                <a:cubicBezTo>
                  <a:pt x="249" y="296"/>
                  <a:pt x="296" y="249"/>
                  <a:pt x="296" y="191"/>
                </a:cubicBezTo>
                <a:cubicBezTo>
                  <a:pt x="296" y="182"/>
                  <a:pt x="295" y="172"/>
                  <a:pt x="292" y="163"/>
                </a:cubicBezTo>
                <a:cubicBezTo>
                  <a:pt x="291" y="159"/>
                  <a:pt x="290" y="156"/>
                  <a:pt x="288" y="152"/>
                </a:cubicBezTo>
                <a:cubicBezTo>
                  <a:pt x="345" y="152"/>
                  <a:pt x="345" y="152"/>
                  <a:pt x="345" y="152"/>
                </a:cubicBezTo>
                <a:cubicBezTo>
                  <a:pt x="345" y="172"/>
                  <a:pt x="345" y="172"/>
                  <a:pt x="345" y="172"/>
                </a:cubicBezTo>
                <a:lnTo>
                  <a:pt x="345" y="3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40"/>
          <p:cNvSpPr>
            <a:spLocks/>
          </p:cNvSpPr>
          <p:nvPr/>
        </p:nvSpPr>
        <p:spPr bwMode="auto">
          <a:xfrm>
            <a:off x="5401230" y="5697939"/>
            <a:ext cx="64129" cy="135762"/>
          </a:xfrm>
          <a:custGeom>
            <a:avLst/>
            <a:gdLst>
              <a:gd name="T0" fmla="*/ 118 w 179"/>
              <a:gd name="T1" fmla="*/ 115 h 382"/>
              <a:gd name="T2" fmla="*/ 118 w 179"/>
              <a:gd name="T3" fmla="*/ 84 h 382"/>
              <a:gd name="T4" fmla="*/ 135 w 179"/>
              <a:gd name="T5" fmla="*/ 66 h 382"/>
              <a:gd name="T6" fmla="*/ 178 w 179"/>
              <a:gd name="T7" fmla="*/ 66 h 382"/>
              <a:gd name="T8" fmla="*/ 178 w 179"/>
              <a:gd name="T9" fmla="*/ 0 h 382"/>
              <a:gd name="T10" fmla="*/ 119 w 179"/>
              <a:gd name="T11" fmla="*/ 0 h 382"/>
              <a:gd name="T12" fmla="*/ 38 w 179"/>
              <a:gd name="T13" fmla="*/ 80 h 382"/>
              <a:gd name="T14" fmla="*/ 38 w 179"/>
              <a:gd name="T15" fmla="*/ 115 h 382"/>
              <a:gd name="T16" fmla="*/ 0 w 179"/>
              <a:gd name="T17" fmla="*/ 115 h 382"/>
              <a:gd name="T18" fmla="*/ 0 w 179"/>
              <a:gd name="T19" fmla="*/ 161 h 382"/>
              <a:gd name="T20" fmla="*/ 0 w 179"/>
              <a:gd name="T21" fmla="*/ 191 h 382"/>
              <a:gd name="T22" fmla="*/ 39 w 179"/>
              <a:gd name="T23" fmla="*/ 191 h 382"/>
              <a:gd name="T24" fmla="*/ 39 w 179"/>
              <a:gd name="T25" fmla="*/ 382 h 382"/>
              <a:gd name="T26" fmla="*/ 115 w 179"/>
              <a:gd name="T27" fmla="*/ 382 h 382"/>
              <a:gd name="T28" fmla="*/ 115 w 179"/>
              <a:gd name="T29" fmla="*/ 191 h 382"/>
              <a:gd name="T30" fmla="*/ 172 w 179"/>
              <a:gd name="T31" fmla="*/ 191 h 382"/>
              <a:gd name="T32" fmla="*/ 175 w 179"/>
              <a:gd name="T33" fmla="*/ 161 h 382"/>
              <a:gd name="T34" fmla="*/ 179 w 179"/>
              <a:gd name="T35" fmla="*/ 115 h 382"/>
              <a:gd name="T36" fmla="*/ 118 w 179"/>
              <a:gd name="T37" fmla="*/ 115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79" h="382">
                <a:moveTo>
                  <a:pt x="118" y="115"/>
                </a:moveTo>
                <a:cubicBezTo>
                  <a:pt x="118" y="84"/>
                  <a:pt x="118" y="84"/>
                  <a:pt x="118" y="84"/>
                </a:cubicBezTo>
                <a:cubicBezTo>
                  <a:pt x="118" y="69"/>
                  <a:pt x="128" y="66"/>
                  <a:pt x="135" y="66"/>
                </a:cubicBezTo>
                <a:cubicBezTo>
                  <a:pt x="142" y="66"/>
                  <a:pt x="178" y="66"/>
                  <a:pt x="178" y="66"/>
                </a:cubicBezTo>
                <a:cubicBezTo>
                  <a:pt x="178" y="0"/>
                  <a:pt x="178" y="0"/>
                  <a:pt x="178" y="0"/>
                </a:cubicBezTo>
                <a:cubicBezTo>
                  <a:pt x="119" y="0"/>
                  <a:pt x="119" y="0"/>
                  <a:pt x="119" y="0"/>
                </a:cubicBezTo>
                <a:cubicBezTo>
                  <a:pt x="53" y="0"/>
                  <a:pt x="38" y="49"/>
                  <a:pt x="38" y="80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161"/>
                  <a:pt x="0" y="161"/>
                  <a:pt x="0" y="161"/>
                </a:cubicBezTo>
                <a:cubicBezTo>
                  <a:pt x="0" y="191"/>
                  <a:pt x="0" y="191"/>
                  <a:pt x="0" y="191"/>
                </a:cubicBezTo>
                <a:cubicBezTo>
                  <a:pt x="39" y="191"/>
                  <a:pt x="39" y="191"/>
                  <a:pt x="39" y="191"/>
                </a:cubicBezTo>
                <a:cubicBezTo>
                  <a:pt x="39" y="278"/>
                  <a:pt x="39" y="382"/>
                  <a:pt x="39" y="382"/>
                </a:cubicBezTo>
                <a:cubicBezTo>
                  <a:pt x="115" y="382"/>
                  <a:pt x="115" y="382"/>
                  <a:pt x="115" y="382"/>
                </a:cubicBezTo>
                <a:cubicBezTo>
                  <a:pt x="115" y="382"/>
                  <a:pt x="115" y="277"/>
                  <a:pt x="115" y="191"/>
                </a:cubicBezTo>
                <a:cubicBezTo>
                  <a:pt x="172" y="191"/>
                  <a:pt x="172" y="191"/>
                  <a:pt x="172" y="191"/>
                </a:cubicBezTo>
                <a:cubicBezTo>
                  <a:pt x="175" y="161"/>
                  <a:pt x="175" y="161"/>
                  <a:pt x="175" y="161"/>
                </a:cubicBezTo>
                <a:cubicBezTo>
                  <a:pt x="179" y="115"/>
                  <a:pt x="179" y="115"/>
                  <a:pt x="179" y="115"/>
                </a:cubicBezTo>
                <a:lnTo>
                  <a:pt x="118" y="1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50"/>
          <p:cNvSpPr>
            <a:spLocks noEditPoints="1"/>
          </p:cNvSpPr>
          <p:nvPr/>
        </p:nvSpPr>
        <p:spPr bwMode="auto">
          <a:xfrm>
            <a:off x="6864088" y="5708692"/>
            <a:ext cx="142630" cy="99996"/>
          </a:xfrm>
          <a:custGeom>
            <a:avLst/>
            <a:gdLst>
              <a:gd name="T0" fmla="*/ 121 w 121"/>
              <a:gd name="T1" fmla="*/ 18 h 85"/>
              <a:gd name="T2" fmla="*/ 103 w 121"/>
              <a:gd name="T3" fmla="*/ 0 h 85"/>
              <a:gd name="T4" fmla="*/ 18 w 121"/>
              <a:gd name="T5" fmla="*/ 0 h 85"/>
              <a:gd name="T6" fmla="*/ 0 w 121"/>
              <a:gd name="T7" fmla="*/ 18 h 85"/>
              <a:gd name="T8" fmla="*/ 0 w 121"/>
              <a:gd name="T9" fmla="*/ 67 h 85"/>
              <a:gd name="T10" fmla="*/ 18 w 121"/>
              <a:gd name="T11" fmla="*/ 85 h 85"/>
              <a:gd name="T12" fmla="*/ 103 w 121"/>
              <a:gd name="T13" fmla="*/ 85 h 85"/>
              <a:gd name="T14" fmla="*/ 121 w 121"/>
              <a:gd name="T15" fmla="*/ 67 h 85"/>
              <a:gd name="T16" fmla="*/ 121 w 121"/>
              <a:gd name="T17" fmla="*/ 18 h 85"/>
              <a:gd name="T18" fmla="*/ 49 w 121"/>
              <a:gd name="T19" fmla="*/ 63 h 85"/>
              <a:gd name="T20" fmla="*/ 49 w 121"/>
              <a:gd name="T21" fmla="*/ 17 h 85"/>
              <a:gd name="T22" fmla="*/ 83 w 121"/>
              <a:gd name="T23" fmla="*/ 40 h 85"/>
              <a:gd name="T24" fmla="*/ 49 w 121"/>
              <a:gd name="T25" fmla="*/ 63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1" h="85">
                <a:moveTo>
                  <a:pt x="121" y="18"/>
                </a:moveTo>
                <a:cubicBezTo>
                  <a:pt x="121" y="8"/>
                  <a:pt x="113" y="0"/>
                  <a:pt x="103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8" y="0"/>
                  <a:pt x="0" y="8"/>
                  <a:pt x="0" y="18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77"/>
                  <a:pt x="8" y="85"/>
                  <a:pt x="18" y="85"/>
                </a:cubicBezTo>
                <a:cubicBezTo>
                  <a:pt x="103" y="85"/>
                  <a:pt x="103" y="85"/>
                  <a:pt x="103" y="85"/>
                </a:cubicBezTo>
                <a:cubicBezTo>
                  <a:pt x="113" y="85"/>
                  <a:pt x="121" y="77"/>
                  <a:pt x="121" y="67"/>
                </a:cubicBezTo>
                <a:lnTo>
                  <a:pt x="121" y="18"/>
                </a:lnTo>
                <a:close/>
                <a:moveTo>
                  <a:pt x="49" y="63"/>
                </a:moveTo>
                <a:cubicBezTo>
                  <a:pt x="49" y="17"/>
                  <a:pt x="49" y="17"/>
                  <a:pt x="49" y="17"/>
                </a:cubicBezTo>
                <a:cubicBezTo>
                  <a:pt x="83" y="40"/>
                  <a:pt x="83" y="40"/>
                  <a:pt x="83" y="40"/>
                </a:cubicBezTo>
                <a:lnTo>
                  <a:pt x="49" y="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59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42105"/>
            <a:ext cx="2159801" cy="5492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t>4</a:t>
            </a:fld>
            <a:endParaRPr lang="en-US"/>
          </a:p>
        </p:txBody>
      </p:sp>
      <p:grpSp>
        <p:nvGrpSpPr>
          <p:cNvPr id="11" name="Group 4"/>
          <p:cNvGrpSpPr>
            <a:grpSpLocks noChangeAspect="1"/>
          </p:cNvGrpSpPr>
          <p:nvPr/>
        </p:nvGrpSpPr>
        <p:grpSpPr bwMode="auto">
          <a:xfrm>
            <a:off x="1588" y="2017713"/>
            <a:ext cx="4852988" cy="4840287"/>
            <a:chOff x="1" y="1271"/>
            <a:chExt cx="3057" cy="3049"/>
          </a:xfrm>
          <a:solidFill>
            <a:srgbClr val="F4384E"/>
          </a:solidFill>
        </p:grpSpPr>
        <p:sp>
          <p:nvSpPr>
            <p:cNvPr id="13" name="Freeform 5"/>
            <p:cNvSpPr>
              <a:spLocks/>
            </p:cNvSpPr>
            <p:nvPr/>
          </p:nvSpPr>
          <p:spPr bwMode="auto">
            <a:xfrm>
              <a:off x="516" y="2417"/>
              <a:ext cx="1397" cy="1396"/>
            </a:xfrm>
            <a:custGeom>
              <a:avLst/>
              <a:gdLst>
                <a:gd name="T0" fmla="*/ 1163 w 1588"/>
                <a:gd name="T1" fmla="*/ 793 h 1588"/>
                <a:gd name="T2" fmla="*/ 1534 w 1588"/>
                <a:gd name="T3" fmla="*/ 422 h 1588"/>
                <a:gd name="T4" fmla="*/ 1534 w 1588"/>
                <a:gd name="T5" fmla="*/ 237 h 1588"/>
                <a:gd name="T6" fmla="*/ 1349 w 1588"/>
                <a:gd name="T7" fmla="*/ 51 h 1588"/>
                <a:gd name="T8" fmla="*/ 1163 w 1588"/>
                <a:gd name="T9" fmla="*/ 51 h 1588"/>
                <a:gd name="T10" fmla="*/ 793 w 1588"/>
                <a:gd name="T11" fmla="*/ 422 h 1588"/>
                <a:gd name="T12" fmla="*/ 422 w 1588"/>
                <a:gd name="T13" fmla="*/ 51 h 1588"/>
                <a:gd name="T14" fmla="*/ 236 w 1588"/>
                <a:gd name="T15" fmla="*/ 51 h 1588"/>
                <a:gd name="T16" fmla="*/ 51 w 1588"/>
                <a:gd name="T17" fmla="*/ 237 h 1588"/>
                <a:gd name="T18" fmla="*/ 51 w 1588"/>
                <a:gd name="T19" fmla="*/ 422 h 1588"/>
                <a:gd name="T20" fmla="*/ 422 w 1588"/>
                <a:gd name="T21" fmla="*/ 793 h 1588"/>
                <a:gd name="T22" fmla="*/ 52 w 1588"/>
                <a:gd name="T23" fmla="*/ 1163 h 1588"/>
                <a:gd name="T24" fmla="*/ 52 w 1588"/>
                <a:gd name="T25" fmla="*/ 1348 h 1588"/>
                <a:gd name="T26" fmla="*/ 237 w 1588"/>
                <a:gd name="T27" fmla="*/ 1534 h 1588"/>
                <a:gd name="T28" fmla="*/ 423 w 1588"/>
                <a:gd name="T29" fmla="*/ 1534 h 1588"/>
                <a:gd name="T30" fmla="*/ 793 w 1588"/>
                <a:gd name="T31" fmla="*/ 1164 h 1588"/>
                <a:gd name="T32" fmla="*/ 1165 w 1588"/>
                <a:gd name="T33" fmla="*/ 1536 h 1588"/>
                <a:gd name="T34" fmla="*/ 1351 w 1588"/>
                <a:gd name="T35" fmla="*/ 1537 h 1588"/>
                <a:gd name="T36" fmla="*/ 1536 w 1588"/>
                <a:gd name="T37" fmla="*/ 1351 h 1588"/>
                <a:gd name="T38" fmla="*/ 1536 w 1588"/>
                <a:gd name="T39" fmla="*/ 1166 h 1588"/>
                <a:gd name="T40" fmla="*/ 1163 w 1588"/>
                <a:gd name="T41" fmla="*/ 793 h 1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88" h="1588">
                  <a:moveTo>
                    <a:pt x="1163" y="793"/>
                  </a:moveTo>
                  <a:cubicBezTo>
                    <a:pt x="1534" y="422"/>
                    <a:pt x="1534" y="422"/>
                    <a:pt x="1534" y="422"/>
                  </a:cubicBezTo>
                  <a:cubicBezTo>
                    <a:pt x="1586" y="371"/>
                    <a:pt x="1586" y="288"/>
                    <a:pt x="1534" y="237"/>
                  </a:cubicBezTo>
                  <a:cubicBezTo>
                    <a:pt x="1349" y="51"/>
                    <a:pt x="1349" y="51"/>
                    <a:pt x="1349" y="51"/>
                  </a:cubicBezTo>
                  <a:cubicBezTo>
                    <a:pt x="1298" y="0"/>
                    <a:pt x="1215" y="0"/>
                    <a:pt x="1163" y="51"/>
                  </a:cubicBezTo>
                  <a:cubicBezTo>
                    <a:pt x="793" y="422"/>
                    <a:pt x="793" y="422"/>
                    <a:pt x="793" y="422"/>
                  </a:cubicBezTo>
                  <a:cubicBezTo>
                    <a:pt x="422" y="51"/>
                    <a:pt x="422" y="51"/>
                    <a:pt x="422" y="51"/>
                  </a:cubicBezTo>
                  <a:cubicBezTo>
                    <a:pt x="371" y="0"/>
                    <a:pt x="288" y="0"/>
                    <a:pt x="236" y="51"/>
                  </a:cubicBezTo>
                  <a:cubicBezTo>
                    <a:pt x="51" y="237"/>
                    <a:pt x="51" y="237"/>
                    <a:pt x="51" y="237"/>
                  </a:cubicBezTo>
                  <a:cubicBezTo>
                    <a:pt x="0" y="288"/>
                    <a:pt x="0" y="371"/>
                    <a:pt x="51" y="422"/>
                  </a:cubicBezTo>
                  <a:cubicBezTo>
                    <a:pt x="422" y="793"/>
                    <a:pt x="422" y="793"/>
                    <a:pt x="422" y="793"/>
                  </a:cubicBezTo>
                  <a:cubicBezTo>
                    <a:pt x="52" y="1163"/>
                    <a:pt x="52" y="1163"/>
                    <a:pt x="52" y="1163"/>
                  </a:cubicBezTo>
                  <a:cubicBezTo>
                    <a:pt x="1" y="1214"/>
                    <a:pt x="1" y="1297"/>
                    <a:pt x="52" y="1348"/>
                  </a:cubicBezTo>
                  <a:cubicBezTo>
                    <a:pt x="237" y="1534"/>
                    <a:pt x="237" y="1534"/>
                    <a:pt x="237" y="1534"/>
                  </a:cubicBezTo>
                  <a:cubicBezTo>
                    <a:pt x="288" y="1585"/>
                    <a:pt x="371" y="1585"/>
                    <a:pt x="423" y="1534"/>
                  </a:cubicBezTo>
                  <a:cubicBezTo>
                    <a:pt x="793" y="1164"/>
                    <a:pt x="793" y="1164"/>
                    <a:pt x="793" y="1164"/>
                  </a:cubicBezTo>
                  <a:cubicBezTo>
                    <a:pt x="1165" y="1536"/>
                    <a:pt x="1165" y="1536"/>
                    <a:pt x="1165" y="1536"/>
                  </a:cubicBezTo>
                  <a:cubicBezTo>
                    <a:pt x="1217" y="1588"/>
                    <a:pt x="1300" y="1588"/>
                    <a:pt x="1351" y="1537"/>
                  </a:cubicBezTo>
                  <a:cubicBezTo>
                    <a:pt x="1536" y="1351"/>
                    <a:pt x="1536" y="1351"/>
                    <a:pt x="1536" y="1351"/>
                  </a:cubicBezTo>
                  <a:cubicBezTo>
                    <a:pt x="1588" y="1300"/>
                    <a:pt x="1587" y="1217"/>
                    <a:pt x="1536" y="1166"/>
                  </a:cubicBezTo>
                  <a:lnTo>
                    <a:pt x="1163" y="7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1" y="3997"/>
              <a:ext cx="321" cy="323"/>
            </a:xfrm>
            <a:custGeom>
              <a:avLst/>
              <a:gdLst>
                <a:gd name="T0" fmla="*/ 365 w 365"/>
                <a:gd name="T1" fmla="*/ 367 h 367"/>
                <a:gd name="T2" fmla="*/ 0 w 365"/>
                <a:gd name="T3" fmla="*/ 0 h 367"/>
                <a:gd name="T4" fmla="*/ 0 w 365"/>
                <a:gd name="T5" fmla="*/ 367 h 367"/>
                <a:gd name="T6" fmla="*/ 365 w 365"/>
                <a:gd name="T7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5" h="367">
                  <a:moveTo>
                    <a:pt x="365" y="367"/>
                  </a:moveTo>
                  <a:cubicBezTo>
                    <a:pt x="226" y="264"/>
                    <a:pt x="103" y="140"/>
                    <a:pt x="0" y="0"/>
                  </a:cubicBezTo>
                  <a:cubicBezTo>
                    <a:pt x="0" y="367"/>
                    <a:pt x="0" y="367"/>
                    <a:pt x="0" y="367"/>
                  </a:cubicBezTo>
                  <a:lnTo>
                    <a:pt x="365" y="3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" y="1271"/>
              <a:ext cx="3057" cy="3049"/>
            </a:xfrm>
            <a:custGeom>
              <a:avLst/>
              <a:gdLst>
                <a:gd name="T0" fmla="*/ 1378 w 3476"/>
                <a:gd name="T1" fmla="*/ 0 h 3468"/>
                <a:gd name="T2" fmla="*/ 0 w 3476"/>
                <a:gd name="T3" fmla="*/ 515 h 3468"/>
                <a:gd name="T4" fmla="*/ 0 w 3476"/>
                <a:gd name="T5" fmla="*/ 1093 h 3468"/>
                <a:gd name="T6" fmla="*/ 1378 w 3476"/>
                <a:gd name="T7" fmla="*/ 393 h 3468"/>
                <a:gd name="T8" fmla="*/ 3083 w 3476"/>
                <a:gd name="T9" fmla="*/ 2097 h 3468"/>
                <a:gd name="T10" fmla="*/ 2391 w 3476"/>
                <a:gd name="T11" fmla="*/ 3468 h 3468"/>
                <a:gd name="T12" fmla="*/ 2966 w 3476"/>
                <a:gd name="T13" fmla="*/ 3468 h 3468"/>
                <a:gd name="T14" fmla="*/ 3476 w 3476"/>
                <a:gd name="T15" fmla="*/ 2097 h 3468"/>
                <a:gd name="T16" fmla="*/ 1378 w 3476"/>
                <a:gd name="T17" fmla="*/ 0 h 3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76" h="3468">
                  <a:moveTo>
                    <a:pt x="1378" y="0"/>
                  </a:moveTo>
                  <a:cubicBezTo>
                    <a:pt x="851" y="0"/>
                    <a:pt x="369" y="194"/>
                    <a:pt x="0" y="515"/>
                  </a:cubicBezTo>
                  <a:cubicBezTo>
                    <a:pt x="0" y="1093"/>
                    <a:pt x="0" y="1093"/>
                    <a:pt x="0" y="1093"/>
                  </a:cubicBezTo>
                  <a:cubicBezTo>
                    <a:pt x="310" y="669"/>
                    <a:pt x="812" y="393"/>
                    <a:pt x="1378" y="393"/>
                  </a:cubicBezTo>
                  <a:cubicBezTo>
                    <a:pt x="2319" y="393"/>
                    <a:pt x="3083" y="1156"/>
                    <a:pt x="3083" y="2097"/>
                  </a:cubicBezTo>
                  <a:cubicBezTo>
                    <a:pt x="3083" y="2659"/>
                    <a:pt x="2810" y="3158"/>
                    <a:pt x="2391" y="3468"/>
                  </a:cubicBezTo>
                  <a:cubicBezTo>
                    <a:pt x="2966" y="3468"/>
                    <a:pt x="2966" y="3468"/>
                    <a:pt x="2966" y="3468"/>
                  </a:cubicBezTo>
                  <a:cubicBezTo>
                    <a:pt x="3284" y="3101"/>
                    <a:pt x="3476" y="2621"/>
                    <a:pt x="3476" y="2097"/>
                  </a:cubicBezTo>
                  <a:cubicBezTo>
                    <a:pt x="3476" y="939"/>
                    <a:pt x="2537" y="0"/>
                    <a:pt x="137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672139" y="2383518"/>
            <a:ext cx="5852423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amet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consectetur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adipiscing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elit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sed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do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eiusmod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tempor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incididunt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labore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et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dolore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magna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aliqua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enim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ad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minim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veniam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quis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nostrud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exercitation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ullamco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laboris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nisi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aliquip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commodo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consequat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Duis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aute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irure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dolor in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reprehenderit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voluptate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velit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esse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cillum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dolore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eu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fugiat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nulla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pariatur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72139" y="1535030"/>
            <a:ext cx="5253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Market Pain Problems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www.presentatiostemplate.com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6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5CC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761" y="1473735"/>
            <a:ext cx="5861216" cy="3910530"/>
          </a:xfrm>
          <a:prstGeom prst="rect">
            <a:avLst/>
          </a:prstGeom>
          <a:effectLst>
            <a:outerShdw blurRad="355600" dir="3780000" sx="105000" sy="105000" algn="ctr" rotWithShape="0">
              <a:prstClr val="black">
                <a:alpha val="19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42105"/>
            <a:ext cx="2121301" cy="5492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60400" y="1461388"/>
            <a:ext cx="398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Current Solution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Flowchart: Connector 14"/>
          <p:cNvSpPr/>
          <p:nvPr/>
        </p:nvSpPr>
        <p:spPr>
          <a:xfrm>
            <a:off x="742489" y="3078939"/>
            <a:ext cx="759654" cy="776054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>
            <a:off x="3151371" y="3078939"/>
            <a:ext cx="759654" cy="776054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/>
          <p:cNvSpPr/>
          <p:nvPr/>
        </p:nvSpPr>
        <p:spPr>
          <a:xfrm>
            <a:off x="742489" y="4729589"/>
            <a:ext cx="759654" cy="776054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/>
          <p:cNvSpPr/>
          <p:nvPr/>
        </p:nvSpPr>
        <p:spPr>
          <a:xfrm>
            <a:off x="3184965" y="4729589"/>
            <a:ext cx="759654" cy="776054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580224" y="3178425"/>
            <a:ext cx="1328816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Lorem ipsum dolor sit </a:t>
            </a:r>
            <a:r>
              <a:rPr lang="en-US" sz="1050" dirty="0" err="1">
                <a:solidFill>
                  <a:schemeClr val="bg1"/>
                </a:solidFill>
              </a:rPr>
              <a:t>amet</a:t>
            </a:r>
            <a:r>
              <a:rPr lang="en-US" sz="1050" dirty="0">
                <a:solidFill>
                  <a:schemeClr val="bg1"/>
                </a:solidFill>
              </a:rPr>
              <a:t>, </a:t>
            </a:r>
            <a:r>
              <a:rPr lang="en-US" sz="1050" dirty="0" err="1">
                <a:solidFill>
                  <a:schemeClr val="bg1"/>
                </a:solidFill>
              </a:rPr>
              <a:t>consectetur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en-US" sz="1050" dirty="0" err="1">
                <a:solidFill>
                  <a:schemeClr val="bg1"/>
                </a:solidFill>
              </a:rPr>
              <a:t>adipiscing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en-US" sz="1050" dirty="0" err="1">
                <a:solidFill>
                  <a:schemeClr val="bg1"/>
                </a:solidFill>
              </a:rPr>
              <a:t>elit</a:t>
            </a:r>
            <a:r>
              <a:rPr lang="en-US" sz="1050" dirty="0">
                <a:solidFill>
                  <a:schemeClr val="bg1"/>
                </a:solidFill>
              </a:rPr>
              <a:t>,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621971" y="4829075"/>
            <a:ext cx="1328816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Lorem ipsum dolor sit </a:t>
            </a:r>
            <a:r>
              <a:rPr lang="en-US" sz="1050" dirty="0" err="1">
                <a:solidFill>
                  <a:schemeClr val="bg1"/>
                </a:solidFill>
              </a:rPr>
              <a:t>amet</a:t>
            </a:r>
            <a:r>
              <a:rPr lang="en-US" sz="1050" dirty="0">
                <a:solidFill>
                  <a:schemeClr val="bg1"/>
                </a:solidFill>
              </a:rPr>
              <a:t>, </a:t>
            </a:r>
            <a:r>
              <a:rPr lang="en-US" sz="1050" dirty="0" err="1">
                <a:solidFill>
                  <a:schemeClr val="bg1"/>
                </a:solidFill>
              </a:rPr>
              <a:t>consectetur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en-US" sz="1050" dirty="0" err="1">
                <a:solidFill>
                  <a:schemeClr val="bg1"/>
                </a:solidFill>
              </a:rPr>
              <a:t>adipiscing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en-US" sz="1050" dirty="0" err="1">
                <a:solidFill>
                  <a:schemeClr val="bg1"/>
                </a:solidFill>
              </a:rPr>
              <a:t>elit</a:t>
            </a:r>
            <a:r>
              <a:rPr lang="en-US" sz="1050" dirty="0">
                <a:solidFill>
                  <a:schemeClr val="bg1"/>
                </a:solidFill>
              </a:rPr>
              <a:t>,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026610" y="4928562"/>
            <a:ext cx="1328816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Lorem ipsum dolor sit </a:t>
            </a:r>
            <a:r>
              <a:rPr lang="en-US" sz="1050" dirty="0" err="1">
                <a:solidFill>
                  <a:schemeClr val="bg1"/>
                </a:solidFill>
              </a:rPr>
              <a:t>amet</a:t>
            </a:r>
            <a:r>
              <a:rPr lang="en-US" sz="1050" dirty="0">
                <a:solidFill>
                  <a:schemeClr val="bg1"/>
                </a:solidFill>
              </a:rPr>
              <a:t>, </a:t>
            </a:r>
            <a:r>
              <a:rPr lang="en-US" sz="1050" dirty="0" err="1">
                <a:solidFill>
                  <a:schemeClr val="bg1"/>
                </a:solidFill>
              </a:rPr>
              <a:t>consectetur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en-US" sz="1050" dirty="0" err="1">
                <a:solidFill>
                  <a:schemeClr val="bg1"/>
                </a:solidFill>
              </a:rPr>
              <a:t>adipiscing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en-US" sz="1050" dirty="0" err="1">
                <a:solidFill>
                  <a:schemeClr val="bg1"/>
                </a:solidFill>
              </a:rPr>
              <a:t>elit</a:t>
            </a:r>
            <a:r>
              <a:rPr lang="en-US" sz="1050" dirty="0">
                <a:solidFill>
                  <a:schemeClr val="bg1"/>
                </a:solidFill>
              </a:rPr>
              <a:t>,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056774" y="3178425"/>
            <a:ext cx="1328816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Lorem ipsum dolor sit </a:t>
            </a:r>
            <a:r>
              <a:rPr lang="en-US" sz="1050" dirty="0" err="1">
                <a:solidFill>
                  <a:schemeClr val="bg1"/>
                </a:solidFill>
              </a:rPr>
              <a:t>amet</a:t>
            </a:r>
            <a:r>
              <a:rPr lang="en-US" sz="1050" dirty="0">
                <a:solidFill>
                  <a:schemeClr val="bg1"/>
                </a:solidFill>
              </a:rPr>
              <a:t>, </a:t>
            </a:r>
            <a:r>
              <a:rPr lang="en-US" sz="1050" dirty="0" err="1">
                <a:solidFill>
                  <a:schemeClr val="bg1"/>
                </a:solidFill>
              </a:rPr>
              <a:t>consectetur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en-US" sz="1050" dirty="0" err="1">
                <a:solidFill>
                  <a:schemeClr val="bg1"/>
                </a:solidFill>
              </a:rPr>
              <a:t>adipiscing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en-US" sz="1050" dirty="0" err="1">
                <a:solidFill>
                  <a:schemeClr val="bg1"/>
                </a:solidFill>
              </a:rPr>
              <a:t>elit</a:t>
            </a:r>
            <a:r>
              <a:rPr lang="en-US" sz="1050" dirty="0">
                <a:solidFill>
                  <a:schemeClr val="bg1"/>
                </a:solidFill>
              </a:rPr>
              <a:t>, </a:t>
            </a:r>
          </a:p>
        </p:txBody>
      </p:sp>
      <p:sp>
        <p:nvSpPr>
          <p:cNvPr id="28" name="Freeform 37"/>
          <p:cNvSpPr>
            <a:spLocks noEditPoints="1"/>
          </p:cNvSpPr>
          <p:nvPr/>
        </p:nvSpPr>
        <p:spPr bwMode="auto">
          <a:xfrm>
            <a:off x="979397" y="3320779"/>
            <a:ext cx="307812" cy="292372"/>
          </a:xfrm>
          <a:custGeom>
            <a:avLst/>
            <a:gdLst>
              <a:gd name="T0" fmla="*/ 525 w 618"/>
              <a:gd name="T1" fmla="*/ 587 h 587"/>
              <a:gd name="T2" fmla="*/ 511 w 618"/>
              <a:gd name="T3" fmla="*/ 477 h 587"/>
              <a:gd name="T4" fmla="*/ 519 w 618"/>
              <a:gd name="T5" fmla="*/ 475 h 587"/>
              <a:gd name="T6" fmla="*/ 525 w 618"/>
              <a:gd name="T7" fmla="*/ 471 h 587"/>
              <a:gd name="T8" fmla="*/ 529 w 618"/>
              <a:gd name="T9" fmla="*/ 463 h 587"/>
              <a:gd name="T10" fmla="*/ 529 w 618"/>
              <a:gd name="T11" fmla="*/ 78 h 587"/>
              <a:gd name="T12" fmla="*/ 525 w 618"/>
              <a:gd name="T13" fmla="*/ 58 h 587"/>
              <a:gd name="T14" fmla="*/ 515 w 618"/>
              <a:gd name="T15" fmla="*/ 43 h 587"/>
              <a:gd name="T16" fmla="*/ 500 w 618"/>
              <a:gd name="T17" fmla="*/ 31 h 587"/>
              <a:gd name="T18" fmla="*/ 480 w 618"/>
              <a:gd name="T19" fmla="*/ 28 h 587"/>
              <a:gd name="T20" fmla="*/ 246 w 618"/>
              <a:gd name="T21" fmla="*/ 28 h 587"/>
              <a:gd name="T22" fmla="*/ 122 w 618"/>
              <a:gd name="T23" fmla="*/ 29 h 587"/>
              <a:gd name="T24" fmla="*/ 107 w 618"/>
              <a:gd name="T25" fmla="*/ 39 h 587"/>
              <a:gd name="T26" fmla="*/ 95 w 618"/>
              <a:gd name="T27" fmla="*/ 55 h 587"/>
              <a:gd name="T28" fmla="*/ 89 w 618"/>
              <a:gd name="T29" fmla="*/ 72 h 587"/>
              <a:gd name="T30" fmla="*/ 89 w 618"/>
              <a:gd name="T31" fmla="*/ 461 h 587"/>
              <a:gd name="T32" fmla="*/ 91 w 618"/>
              <a:gd name="T33" fmla="*/ 469 h 587"/>
              <a:gd name="T34" fmla="*/ 97 w 618"/>
              <a:gd name="T35" fmla="*/ 475 h 587"/>
              <a:gd name="T36" fmla="*/ 103 w 618"/>
              <a:gd name="T37" fmla="*/ 477 h 587"/>
              <a:gd name="T38" fmla="*/ 0 w 618"/>
              <a:gd name="T39" fmla="*/ 587 h 587"/>
              <a:gd name="T40" fmla="*/ 205 w 618"/>
              <a:gd name="T41" fmla="*/ 420 h 587"/>
              <a:gd name="T42" fmla="*/ 202 w 618"/>
              <a:gd name="T43" fmla="*/ 432 h 587"/>
              <a:gd name="T44" fmla="*/ 194 w 618"/>
              <a:gd name="T45" fmla="*/ 440 h 587"/>
              <a:gd name="T46" fmla="*/ 182 w 618"/>
              <a:gd name="T47" fmla="*/ 446 h 587"/>
              <a:gd name="T48" fmla="*/ 171 w 618"/>
              <a:gd name="T49" fmla="*/ 446 h 587"/>
              <a:gd name="T50" fmla="*/ 159 w 618"/>
              <a:gd name="T51" fmla="*/ 440 h 587"/>
              <a:gd name="T52" fmla="*/ 151 w 618"/>
              <a:gd name="T53" fmla="*/ 432 h 587"/>
              <a:gd name="T54" fmla="*/ 147 w 618"/>
              <a:gd name="T55" fmla="*/ 420 h 587"/>
              <a:gd name="T56" fmla="*/ 147 w 618"/>
              <a:gd name="T57" fmla="*/ 409 h 587"/>
              <a:gd name="T58" fmla="*/ 151 w 618"/>
              <a:gd name="T59" fmla="*/ 399 h 587"/>
              <a:gd name="T60" fmla="*/ 159 w 618"/>
              <a:gd name="T61" fmla="*/ 390 h 587"/>
              <a:gd name="T62" fmla="*/ 171 w 618"/>
              <a:gd name="T63" fmla="*/ 386 h 587"/>
              <a:gd name="T64" fmla="*/ 182 w 618"/>
              <a:gd name="T65" fmla="*/ 386 h 587"/>
              <a:gd name="T66" fmla="*/ 194 w 618"/>
              <a:gd name="T67" fmla="*/ 390 h 587"/>
              <a:gd name="T68" fmla="*/ 202 w 618"/>
              <a:gd name="T69" fmla="*/ 399 h 587"/>
              <a:gd name="T70" fmla="*/ 205 w 618"/>
              <a:gd name="T71" fmla="*/ 409 h 587"/>
              <a:gd name="T72" fmla="*/ 472 w 618"/>
              <a:gd name="T73" fmla="*/ 420 h 587"/>
              <a:gd name="T74" fmla="*/ 469 w 618"/>
              <a:gd name="T75" fmla="*/ 432 h 587"/>
              <a:gd name="T76" fmla="*/ 461 w 618"/>
              <a:gd name="T77" fmla="*/ 440 h 587"/>
              <a:gd name="T78" fmla="*/ 449 w 618"/>
              <a:gd name="T79" fmla="*/ 446 h 587"/>
              <a:gd name="T80" fmla="*/ 438 w 618"/>
              <a:gd name="T81" fmla="*/ 446 h 587"/>
              <a:gd name="T82" fmla="*/ 426 w 618"/>
              <a:gd name="T83" fmla="*/ 440 h 587"/>
              <a:gd name="T84" fmla="*/ 418 w 618"/>
              <a:gd name="T85" fmla="*/ 432 h 587"/>
              <a:gd name="T86" fmla="*/ 414 w 618"/>
              <a:gd name="T87" fmla="*/ 420 h 587"/>
              <a:gd name="T88" fmla="*/ 414 w 618"/>
              <a:gd name="T89" fmla="*/ 409 h 587"/>
              <a:gd name="T90" fmla="*/ 418 w 618"/>
              <a:gd name="T91" fmla="*/ 399 h 587"/>
              <a:gd name="T92" fmla="*/ 426 w 618"/>
              <a:gd name="T93" fmla="*/ 390 h 587"/>
              <a:gd name="T94" fmla="*/ 438 w 618"/>
              <a:gd name="T95" fmla="*/ 386 h 587"/>
              <a:gd name="T96" fmla="*/ 449 w 618"/>
              <a:gd name="T97" fmla="*/ 386 h 587"/>
              <a:gd name="T98" fmla="*/ 461 w 618"/>
              <a:gd name="T99" fmla="*/ 390 h 587"/>
              <a:gd name="T100" fmla="*/ 469 w 618"/>
              <a:gd name="T101" fmla="*/ 399 h 587"/>
              <a:gd name="T102" fmla="*/ 472 w 618"/>
              <a:gd name="T103" fmla="*/ 409 h 587"/>
              <a:gd name="T104" fmla="*/ 143 w 618"/>
              <a:gd name="T105" fmla="*/ 289 h 587"/>
              <a:gd name="T106" fmla="*/ 138 w 618"/>
              <a:gd name="T107" fmla="*/ 283 h 587"/>
              <a:gd name="T108" fmla="*/ 138 w 618"/>
              <a:gd name="T109" fmla="*/ 86 h 587"/>
              <a:gd name="T110" fmla="*/ 142 w 618"/>
              <a:gd name="T111" fmla="*/ 80 h 587"/>
              <a:gd name="T112" fmla="*/ 471 w 618"/>
              <a:gd name="T113" fmla="*/ 78 h 587"/>
              <a:gd name="T114" fmla="*/ 478 w 618"/>
              <a:gd name="T115" fmla="*/ 82 h 587"/>
              <a:gd name="T116" fmla="*/ 480 w 618"/>
              <a:gd name="T117" fmla="*/ 88 h 587"/>
              <a:gd name="T118" fmla="*/ 478 w 618"/>
              <a:gd name="T119" fmla="*/ 285 h 587"/>
              <a:gd name="T120" fmla="*/ 472 w 618"/>
              <a:gd name="T121" fmla="*/ 289 h 587"/>
              <a:gd name="T122" fmla="*/ 143 w 618"/>
              <a:gd name="T123" fmla="*/ 289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18" h="587">
                <a:moveTo>
                  <a:pt x="93" y="587"/>
                </a:moveTo>
                <a:lnTo>
                  <a:pt x="203" y="479"/>
                </a:lnTo>
                <a:lnTo>
                  <a:pt x="413" y="479"/>
                </a:lnTo>
                <a:lnTo>
                  <a:pt x="525" y="587"/>
                </a:lnTo>
                <a:lnTo>
                  <a:pt x="618" y="587"/>
                </a:lnTo>
                <a:lnTo>
                  <a:pt x="474" y="479"/>
                </a:lnTo>
                <a:lnTo>
                  <a:pt x="509" y="479"/>
                </a:lnTo>
                <a:lnTo>
                  <a:pt x="511" y="477"/>
                </a:lnTo>
                <a:lnTo>
                  <a:pt x="513" y="477"/>
                </a:lnTo>
                <a:lnTo>
                  <a:pt x="515" y="477"/>
                </a:lnTo>
                <a:lnTo>
                  <a:pt x="517" y="477"/>
                </a:lnTo>
                <a:lnTo>
                  <a:pt x="519" y="475"/>
                </a:lnTo>
                <a:lnTo>
                  <a:pt x="521" y="475"/>
                </a:lnTo>
                <a:lnTo>
                  <a:pt x="523" y="473"/>
                </a:lnTo>
                <a:lnTo>
                  <a:pt x="523" y="473"/>
                </a:lnTo>
                <a:lnTo>
                  <a:pt x="525" y="471"/>
                </a:lnTo>
                <a:lnTo>
                  <a:pt x="527" y="469"/>
                </a:lnTo>
                <a:lnTo>
                  <a:pt x="527" y="467"/>
                </a:lnTo>
                <a:lnTo>
                  <a:pt x="529" y="465"/>
                </a:lnTo>
                <a:lnTo>
                  <a:pt x="529" y="463"/>
                </a:lnTo>
                <a:lnTo>
                  <a:pt x="529" y="461"/>
                </a:lnTo>
                <a:lnTo>
                  <a:pt x="529" y="459"/>
                </a:lnTo>
                <a:lnTo>
                  <a:pt x="529" y="457"/>
                </a:lnTo>
                <a:lnTo>
                  <a:pt x="529" y="78"/>
                </a:lnTo>
                <a:lnTo>
                  <a:pt x="529" y="72"/>
                </a:lnTo>
                <a:lnTo>
                  <a:pt x="529" y="68"/>
                </a:lnTo>
                <a:lnTo>
                  <a:pt x="527" y="62"/>
                </a:lnTo>
                <a:lnTo>
                  <a:pt x="525" y="58"/>
                </a:lnTo>
                <a:lnTo>
                  <a:pt x="523" y="55"/>
                </a:lnTo>
                <a:lnTo>
                  <a:pt x="521" y="49"/>
                </a:lnTo>
                <a:lnTo>
                  <a:pt x="519" y="47"/>
                </a:lnTo>
                <a:lnTo>
                  <a:pt x="515" y="43"/>
                </a:lnTo>
                <a:lnTo>
                  <a:pt x="511" y="39"/>
                </a:lnTo>
                <a:lnTo>
                  <a:pt x="507" y="37"/>
                </a:lnTo>
                <a:lnTo>
                  <a:pt x="503" y="33"/>
                </a:lnTo>
                <a:lnTo>
                  <a:pt x="500" y="31"/>
                </a:lnTo>
                <a:lnTo>
                  <a:pt x="496" y="29"/>
                </a:lnTo>
                <a:lnTo>
                  <a:pt x="490" y="29"/>
                </a:lnTo>
                <a:lnTo>
                  <a:pt x="486" y="28"/>
                </a:lnTo>
                <a:lnTo>
                  <a:pt x="480" y="28"/>
                </a:lnTo>
                <a:lnTo>
                  <a:pt x="372" y="28"/>
                </a:lnTo>
                <a:lnTo>
                  <a:pt x="372" y="0"/>
                </a:lnTo>
                <a:lnTo>
                  <a:pt x="246" y="0"/>
                </a:lnTo>
                <a:lnTo>
                  <a:pt x="246" y="28"/>
                </a:lnTo>
                <a:lnTo>
                  <a:pt x="138" y="28"/>
                </a:lnTo>
                <a:lnTo>
                  <a:pt x="132" y="28"/>
                </a:lnTo>
                <a:lnTo>
                  <a:pt x="128" y="29"/>
                </a:lnTo>
                <a:lnTo>
                  <a:pt x="122" y="29"/>
                </a:lnTo>
                <a:lnTo>
                  <a:pt x="118" y="31"/>
                </a:lnTo>
                <a:lnTo>
                  <a:pt x="114" y="33"/>
                </a:lnTo>
                <a:lnTo>
                  <a:pt x="111" y="37"/>
                </a:lnTo>
                <a:lnTo>
                  <a:pt x="107" y="39"/>
                </a:lnTo>
                <a:lnTo>
                  <a:pt x="103" y="43"/>
                </a:lnTo>
                <a:lnTo>
                  <a:pt x="99" y="47"/>
                </a:lnTo>
                <a:lnTo>
                  <a:pt x="97" y="49"/>
                </a:lnTo>
                <a:lnTo>
                  <a:pt x="95" y="55"/>
                </a:lnTo>
                <a:lnTo>
                  <a:pt x="91" y="58"/>
                </a:lnTo>
                <a:lnTo>
                  <a:pt x="91" y="62"/>
                </a:lnTo>
                <a:lnTo>
                  <a:pt x="89" y="68"/>
                </a:lnTo>
                <a:lnTo>
                  <a:pt x="89" y="72"/>
                </a:lnTo>
                <a:lnTo>
                  <a:pt x="87" y="78"/>
                </a:lnTo>
                <a:lnTo>
                  <a:pt x="87" y="457"/>
                </a:lnTo>
                <a:lnTo>
                  <a:pt x="87" y="459"/>
                </a:lnTo>
                <a:lnTo>
                  <a:pt x="89" y="461"/>
                </a:lnTo>
                <a:lnTo>
                  <a:pt x="89" y="463"/>
                </a:lnTo>
                <a:lnTo>
                  <a:pt x="89" y="465"/>
                </a:lnTo>
                <a:lnTo>
                  <a:pt x="91" y="467"/>
                </a:lnTo>
                <a:lnTo>
                  <a:pt x="91" y="469"/>
                </a:lnTo>
                <a:lnTo>
                  <a:pt x="93" y="471"/>
                </a:lnTo>
                <a:lnTo>
                  <a:pt x="93" y="473"/>
                </a:lnTo>
                <a:lnTo>
                  <a:pt x="95" y="473"/>
                </a:lnTo>
                <a:lnTo>
                  <a:pt x="97" y="475"/>
                </a:lnTo>
                <a:lnTo>
                  <a:pt x="99" y="475"/>
                </a:lnTo>
                <a:lnTo>
                  <a:pt x="101" y="477"/>
                </a:lnTo>
                <a:lnTo>
                  <a:pt x="103" y="477"/>
                </a:lnTo>
                <a:lnTo>
                  <a:pt x="103" y="477"/>
                </a:lnTo>
                <a:lnTo>
                  <a:pt x="107" y="477"/>
                </a:lnTo>
                <a:lnTo>
                  <a:pt x="109" y="479"/>
                </a:lnTo>
                <a:lnTo>
                  <a:pt x="143" y="479"/>
                </a:lnTo>
                <a:lnTo>
                  <a:pt x="0" y="587"/>
                </a:lnTo>
                <a:lnTo>
                  <a:pt x="93" y="587"/>
                </a:lnTo>
                <a:close/>
                <a:moveTo>
                  <a:pt x="205" y="415"/>
                </a:moveTo>
                <a:lnTo>
                  <a:pt x="205" y="419"/>
                </a:lnTo>
                <a:lnTo>
                  <a:pt x="205" y="420"/>
                </a:lnTo>
                <a:lnTo>
                  <a:pt x="205" y="424"/>
                </a:lnTo>
                <a:lnTo>
                  <a:pt x="203" y="426"/>
                </a:lnTo>
                <a:lnTo>
                  <a:pt x="203" y="430"/>
                </a:lnTo>
                <a:lnTo>
                  <a:pt x="202" y="432"/>
                </a:lnTo>
                <a:lnTo>
                  <a:pt x="200" y="434"/>
                </a:lnTo>
                <a:lnTo>
                  <a:pt x="198" y="436"/>
                </a:lnTo>
                <a:lnTo>
                  <a:pt x="196" y="438"/>
                </a:lnTo>
                <a:lnTo>
                  <a:pt x="194" y="440"/>
                </a:lnTo>
                <a:lnTo>
                  <a:pt x="190" y="442"/>
                </a:lnTo>
                <a:lnTo>
                  <a:pt x="188" y="444"/>
                </a:lnTo>
                <a:lnTo>
                  <a:pt x="186" y="444"/>
                </a:lnTo>
                <a:lnTo>
                  <a:pt x="182" y="446"/>
                </a:lnTo>
                <a:lnTo>
                  <a:pt x="180" y="446"/>
                </a:lnTo>
                <a:lnTo>
                  <a:pt x="176" y="446"/>
                </a:lnTo>
                <a:lnTo>
                  <a:pt x="173" y="446"/>
                </a:lnTo>
                <a:lnTo>
                  <a:pt x="171" y="446"/>
                </a:lnTo>
                <a:lnTo>
                  <a:pt x="167" y="444"/>
                </a:lnTo>
                <a:lnTo>
                  <a:pt x="165" y="444"/>
                </a:lnTo>
                <a:lnTo>
                  <a:pt x="161" y="442"/>
                </a:lnTo>
                <a:lnTo>
                  <a:pt x="159" y="440"/>
                </a:lnTo>
                <a:lnTo>
                  <a:pt x="157" y="438"/>
                </a:lnTo>
                <a:lnTo>
                  <a:pt x="155" y="436"/>
                </a:lnTo>
                <a:lnTo>
                  <a:pt x="153" y="434"/>
                </a:lnTo>
                <a:lnTo>
                  <a:pt x="151" y="432"/>
                </a:lnTo>
                <a:lnTo>
                  <a:pt x="149" y="430"/>
                </a:lnTo>
                <a:lnTo>
                  <a:pt x="147" y="426"/>
                </a:lnTo>
                <a:lnTo>
                  <a:pt x="147" y="424"/>
                </a:lnTo>
                <a:lnTo>
                  <a:pt x="147" y="420"/>
                </a:lnTo>
                <a:lnTo>
                  <a:pt x="145" y="419"/>
                </a:lnTo>
                <a:lnTo>
                  <a:pt x="145" y="415"/>
                </a:lnTo>
                <a:lnTo>
                  <a:pt x="145" y="413"/>
                </a:lnTo>
                <a:lnTo>
                  <a:pt x="147" y="409"/>
                </a:lnTo>
                <a:lnTo>
                  <a:pt x="147" y="407"/>
                </a:lnTo>
                <a:lnTo>
                  <a:pt x="147" y="403"/>
                </a:lnTo>
                <a:lnTo>
                  <a:pt x="149" y="401"/>
                </a:lnTo>
                <a:lnTo>
                  <a:pt x="151" y="399"/>
                </a:lnTo>
                <a:lnTo>
                  <a:pt x="153" y="395"/>
                </a:lnTo>
                <a:lnTo>
                  <a:pt x="155" y="393"/>
                </a:lnTo>
                <a:lnTo>
                  <a:pt x="157" y="391"/>
                </a:lnTo>
                <a:lnTo>
                  <a:pt x="159" y="390"/>
                </a:lnTo>
                <a:lnTo>
                  <a:pt x="161" y="390"/>
                </a:lnTo>
                <a:lnTo>
                  <a:pt x="165" y="388"/>
                </a:lnTo>
                <a:lnTo>
                  <a:pt x="167" y="386"/>
                </a:lnTo>
                <a:lnTo>
                  <a:pt x="171" y="386"/>
                </a:lnTo>
                <a:lnTo>
                  <a:pt x="173" y="386"/>
                </a:lnTo>
                <a:lnTo>
                  <a:pt x="176" y="386"/>
                </a:lnTo>
                <a:lnTo>
                  <a:pt x="180" y="386"/>
                </a:lnTo>
                <a:lnTo>
                  <a:pt x="182" y="386"/>
                </a:lnTo>
                <a:lnTo>
                  <a:pt x="186" y="386"/>
                </a:lnTo>
                <a:lnTo>
                  <a:pt x="188" y="388"/>
                </a:lnTo>
                <a:lnTo>
                  <a:pt x="190" y="390"/>
                </a:lnTo>
                <a:lnTo>
                  <a:pt x="194" y="390"/>
                </a:lnTo>
                <a:lnTo>
                  <a:pt x="196" y="391"/>
                </a:lnTo>
                <a:lnTo>
                  <a:pt x="198" y="393"/>
                </a:lnTo>
                <a:lnTo>
                  <a:pt x="200" y="395"/>
                </a:lnTo>
                <a:lnTo>
                  <a:pt x="202" y="399"/>
                </a:lnTo>
                <a:lnTo>
                  <a:pt x="203" y="401"/>
                </a:lnTo>
                <a:lnTo>
                  <a:pt x="203" y="403"/>
                </a:lnTo>
                <a:lnTo>
                  <a:pt x="205" y="407"/>
                </a:lnTo>
                <a:lnTo>
                  <a:pt x="205" y="409"/>
                </a:lnTo>
                <a:lnTo>
                  <a:pt x="205" y="413"/>
                </a:lnTo>
                <a:lnTo>
                  <a:pt x="205" y="415"/>
                </a:lnTo>
                <a:close/>
                <a:moveTo>
                  <a:pt x="474" y="419"/>
                </a:moveTo>
                <a:lnTo>
                  <a:pt x="472" y="420"/>
                </a:lnTo>
                <a:lnTo>
                  <a:pt x="472" y="424"/>
                </a:lnTo>
                <a:lnTo>
                  <a:pt x="471" y="426"/>
                </a:lnTo>
                <a:lnTo>
                  <a:pt x="471" y="430"/>
                </a:lnTo>
                <a:lnTo>
                  <a:pt x="469" y="432"/>
                </a:lnTo>
                <a:lnTo>
                  <a:pt x="467" y="434"/>
                </a:lnTo>
                <a:lnTo>
                  <a:pt x="465" y="436"/>
                </a:lnTo>
                <a:lnTo>
                  <a:pt x="463" y="438"/>
                </a:lnTo>
                <a:lnTo>
                  <a:pt x="461" y="440"/>
                </a:lnTo>
                <a:lnTo>
                  <a:pt x="459" y="442"/>
                </a:lnTo>
                <a:lnTo>
                  <a:pt x="455" y="444"/>
                </a:lnTo>
                <a:lnTo>
                  <a:pt x="453" y="444"/>
                </a:lnTo>
                <a:lnTo>
                  <a:pt x="449" y="446"/>
                </a:lnTo>
                <a:lnTo>
                  <a:pt x="447" y="446"/>
                </a:lnTo>
                <a:lnTo>
                  <a:pt x="443" y="446"/>
                </a:lnTo>
                <a:lnTo>
                  <a:pt x="440" y="446"/>
                </a:lnTo>
                <a:lnTo>
                  <a:pt x="438" y="446"/>
                </a:lnTo>
                <a:lnTo>
                  <a:pt x="434" y="444"/>
                </a:lnTo>
                <a:lnTo>
                  <a:pt x="432" y="444"/>
                </a:lnTo>
                <a:lnTo>
                  <a:pt x="430" y="442"/>
                </a:lnTo>
                <a:lnTo>
                  <a:pt x="426" y="440"/>
                </a:lnTo>
                <a:lnTo>
                  <a:pt x="424" y="438"/>
                </a:lnTo>
                <a:lnTo>
                  <a:pt x="422" y="436"/>
                </a:lnTo>
                <a:lnTo>
                  <a:pt x="420" y="434"/>
                </a:lnTo>
                <a:lnTo>
                  <a:pt x="418" y="432"/>
                </a:lnTo>
                <a:lnTo>
                  <a:pt x="416" y="430"/>
                </a:lnTo>
                <a:lnTo>
                  <a:pt x="416" y="426"/>
                </a:lnTo>
                <a:lnTo>
                  <a:pt x="414" y="424"/>
                </a:lnTo>
                <a:lnTo>
                  <a:pt x="414" y="420"/>
                </a:lnTo>
                <a:lnTo>
                  <a:pt x="413" y="419"/>
                </a:lnTo>
                <a:lnTo>
                  <a:pt x="413" y="415"/>
                </a:lnTo>
                <a:lnTo>
                  <a:pt x="413" y="413"/>
                </a:lnTo>
                <a:lnTo>
                  <a:pt x="414" y="409"/>
                </a:lnTo>
                <a:lnTo>
                  <a:pt x="414" y="407"/>
                </a:lnTo>
                <a:lnTo>
                  <a:pt x="416" y="403"/>
                </a:lnTo>
                <a:lnTo>
                  <a:pt x="416" y="401"/>
                </a:lnTo>
                <a:lnTo>
                  <a:pt x="418" y="399"/>
                </a:lnTo>
                <a:lnTo>
                  <a:pt x="420" y="395"/>
                </a:lnTo>
                <a:lnTo>
                  <a:pt x="422" y="393"/>
                </a:lnTo>
                <a:lnTo>
                  <a:pt x="424" y="391"/>
                </a:lnTo>
                <a:lnTo>
                  <a:pt x="426" y="390"/>
                </a:lnTo>
                <a:lnTo>
                  <a:pt x="430" y="390"/>
                </a:lnTo>
                <a:lnTo>
                  <a:pt x="432" y="388"/>
                </a:lnTo>
                <a:lnTo>
                  <a:pt x="434" y="386"/>
                </a:lnTo>
                <a:lnTo>
                  <a:pt x="438" y="386"/>
                </a:lnTo>
                <a:lnTo>
                  <a:pt x="440" y="386"/>
                </a:lnTo>
                <a:lnTo>
                  <a:pt x="443" y="386"/>
                </a:lnTo>
                <a:lnTo>
                  <a:pt x="447" y="386"/>
                </a:lnTo>
                <a:lnTo>
                  <a:pt x="449" y="386"/>
                </a:lnTo>
                <a:lnTo>
                  <a:pt x="453" y="386"/>
                </a:lnTo>
                <a:lnTo>
                  <a:pt x="455" y="388"/>
                </a:lnTo>
                <a:lnTo>
                  <a:pt x="459" y="390"/>
                </a:lnTo>
                <a:lnTo>
                  <a:pt x="461" y="390"/>
                </a:lnTo>
                <a:lnTo>
                  <a:pt x="463" y="391"/>
                </a:lnTo>
                <a:lnTo>
                  <a:pt x="465" y="393"/>
                </a:lnTo>
                <a:lnTo>
                  <a:pt x="467" y="395"/>
                </a:lnTo>
                <a:lnTo>
                  <a:pt x="469" y="399"/>
                </a:lnTo>
                <a:lnTo>
                  <a:pt x="471" y="401"/>
                </a:lnTo>
                <a:lnTo>
                  <a:pt x="471" y="403"/>
                </a:lnTo>
                <a:lnTo>
                  <a:pt x="472" y="407"/>
                </a:lnTo>
                <a:lnTo>
                  <a:pt x="472" y="409"/>
                </a:lnTo>
                <a:lnTo>
                  <a:pt x="474" y="413"/>
                </a:lnTo>
                <a:lnTo>
                  <a:pt x="474" y="415"/>
                </a:lnTo>
                <a:lnTo>
                  <a:pt x="474" y="419"/>
                </a:lnTo>
                <a:close/>
                <a:moveTo>
                  <a:pt x="143" y="289"/>
                </a:moveTo>
                <a:lnTo>
                  <a:pt x="142" y="287"/>
                </a:lnTo>
                <a:lnTo>
                  <a:pt x="140" y="287"/>
                </a:lnTo>
                <a:lnTo>
                  <a:pt x="140" y="285"/>
                </a:lnTo>
                <a:lnTo>
                  <a:pt x="138" y="283"/>
                </a:lnTo>
                <a:lnTo>
                  <a:pt x="138" y="281"/>
                </a:lnTo>
                <a:lnTo>
                  <a:pt x="138" y="279"/>
                </a:lnTo>
                <a:lnTo>
                  <a:pt x="138" y="88"/>
                </a:lnTo>
                <a:lnTo>
                  <a:pt x="138" y="86"/>
                </a:lnTo>
                <a:lnTo>
                  <a:pt x="138" y="84"/>
                </a:lnTo>
                <a:lnTo>
                  <a:pt x="140" y="84"/>
                </a:lnTo>
                <a:lnTo>
                  <a:pt x="140" y="82"/>
                </a:lnTo>
                <a:lnTo>
                  <a:pt x="142" y="80"/>
                </a:lnTo>
                <a:lnTo>
                  <a:pt x="143" y="80"/>
                </a:lnTo>
                <a:lnTo>
                  <a:pt x="145" y="78"/>
                </a:lnTo>
                <a:lnTo>
                  <a:pt x="147" y="78"/>
                </a:lnTo>
                <a:lnTo>
                  <a:pt x="471" y="78"/>
                </a:lnTo>
                <a:lnTo>
                  <a:pt x="472" y="78"/>
                </a:lnTo>
                <a:lnTo>
                  <a:pt x="474" y="80"/>
                </a:lnTo>
                <a:lnTo>
                  <a:pt x="476" y="80"/>
                </a:lnTo>
                <a:lnTo>
                  <a:pt x="478" y="82"/>
                </a:lnTo>
                <a:lnTo>
                  <a:pt x="478" y="84"/>
                </a:lnTo>
                <a:lnTo>
                  <a:pt x="480" y="84"/>
                </a:lnTo>
                <a:lnTo>
                  <a:pt x="480" y="86"/>
                </a:lnTo>
                <a:lnTo>
                  <a:pt x="480" y="88"/>
                </a:lnTo>
                <a:lnTo>
                  <a:pt x="480" y="279"/>
                </a:lnTo>
                <a:lnTo>
                  <a:pt x="480" y="281"/>
                </a:lnTo>
                <a:lnTo>
                  <a:pt x="480" y="283"/>
                </a:lnTo>
                <a:lnTo>
                  <a:pt x="478" y="285"/>
                </a:lnTo>
                <a:lnTo>
                  <a:pt x="478" y="287"/>
                </a:lnTo>
                <a:lnTo>
                  <a:pt x="476" y="287"/>
                </a:lnTo>
                <a:lnTo>
                  <a:pt x="474" y="289"/>
                </a:lnTo>
                <a:lnTo>
                  <a:pt x="472" y="289"/>
                </a:lnTo>
                <a:lnTo>
                  <a:pt x="471" y="289"/>
                </a:lnTo>
                <a:lnTo>
                  <a:pt x="147" y="289"/>
                </a:lnTo>
                <a:lnTo>
                  <a:pt x="145" y="289"/>
                </a:lnTo>
                <a:lnTo>
                  <a:pt x="143" y="28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pPr algn="r"/>
            <a:endParaRPr lang="en-US" sz="900"/>
          </a:p>
        </p:txBody>
      </p:sp>
      <p:grpSp>
        <p:nvGrpSpPr>
          <p:cNvPr id="29" name="Group 28"/>
          <p:cNvGrpSpPr/>
          <p:nvPr/>
        </p:nvGrpSpPr>
        <p:grpSpPr>
          <a:xfrm>
            <a:off x="3426588" y="3370858"/>
            <a:ext cx="189400" cy="239118"/>
            <a:chOff x="3228975" y="5199063"/>
            <a:chExt cx="762000" cy="962025"/>
          </a:xfrm>
        </p:grpSpPr>
        <p:sp>
          <p:nvSpPr>
            <p:cNvPr id="30" name="Freeform 62"/>
            <p:cNvSpPr>
              <a:spLocks noEditPoints="1"/>
            </p:cNvSpPr>
            <p:nvPr/>
          </p:nvSpPr>
          <p:spPr bwMode="auto">
            <a:xfrm>
              <a:off x="3228975" y="5199063"/>
              <a:ext cx="762000" cy="962025"/>
            </a:xfrm>
            <a:custGeom>
              <a:avLst/>
              <a:gdLst>
                <a:gd name="T0" fmla="*/ 0 w 248"/>
                <a:gd name="T1" fmla="*/ 264 h 313"/>
                <a:gd name="T2" fmla="*/ 49 w 248"/>
                <a:gd name="T3" fmla="*/ 313 h 313"/>
                <a:gd name="T4" fmla="*/ 239 w 248"/>
                <a:gd name="T5" fmla="*/ 313 h 313"/>
                <a:gd name="T6" fmla="*/ 248 w 248"/>
                <a:gd name="T7" fmla="*/ 304 h 313"/>
                <a:gd name="T8" fmla="*/ 248 w 248"/>
                <a:gd name="T9" fmla="*/ 90 h 313"/>
                <a:gd name="T10" fmla="*/ 239 w 248"/>
                <a:gd name="T11" fmla="*/ 82 h 313"/>
                <a:gd name="T12" fmla="*/ 49 w 248"/>
                <a:gd name="T13" fmla="*/ 82 h 313"/>
                <a:gd name="T14" fmla="*/ 17 w 248"/>
                <a:gd name="T15" fmla="*/ 50 h 313"/>
                <a:gd name="T16" fmla="*/ 49 w 248"/>
                <a:gd name="T17" fmla="*/ 18 h 313"/>
                <a:gd name="T18" fmla="*/ 239 w 248"/>
                <a:gd name="T19" fmla="*/ 18 h 313"/>
                <a:gd name="T20" fmla="*/ 248 w 248"/>
                <a:gd name="T21" fmla="*/ 9 h 313"/>
                <a:gd name="T22" fmla="*/ 239 w 248"/>
                <a:gd name="T23" fmla="*/ 0 h 313"/>
                <a:gd name="T24" fmla="*/ 49 w 248"/>
                <a:gd name="T25" fmla="*/ 0 h 313"/>
                <a:gd name="T26" fmla="*/ 0 w 248"/>
                <a:gd name="T27" fmla="*/ 50 h 313"/>
                <a:gd name="T28" fmla="*/ 0 w 248"/>
                <a:gd name="T29" fmla="*/ 264 h 313"/>
                <a:gd name="T30" fmla="*/ 17 w 248"/>
                <a:gd name="T31" fmla="*/ 87 h 313"/>
                <a:gd name="T32" fmla="*/ 49 w 248"/>
                <a:gd name="T33" fmla="*/ 99 h 313"/>
                <a:gd name="T34" fmla="*/ 230 w 248"/>
                <a:gd name="T35" fmla="*/ 99 h 313"/>
                <a:gd name="T36" fmla="*/ 230 w 248"/>
                <a:gd name="T37" fmla="*/ 296 h 313"/>
                <a:gd name="T38" fmla="*/ 49 w 248"/>
                <a:gd name="T39" fmla="*/ 296 h 313"/>
                <a:gd name="T40" fmla="*/ 17 w 248"/>
                <a:gd name="T41" fmla="*/ 264 h 313"/>
                <a:gd name="T42" fmla="*/ 17 w 248"/>
                <a:gd name="T43" fmla="*/ 87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8" h="313">
                  <a:moveTo>
                    <a:pt x="0" y="264"/>
                  </a:moveTo>
                  <a:cubicBezTo>
                    <a:pt x="0" y="291"/>
                    <a:pt x="22" y="313"/>
                    <a:pt x="49" y="313"/>
                  </a:cubicBezTo>
                  <a:cubicBezTo>
                    <a:pt x="239" y="313"/>
                    <a:pt x="239" y="313"/>
                    <a:pt x="239" y="313"/>
                  </a:cubicBezTo>
                  <a:cubicBezTo>
                    <a:pt x="244" y="313"/>
                    <a:pt x="248" y="309"/>
                    <a:pt x="248" y="304"/>
                  </a:cubicBezTo>
                  <a:cubicBezTo>
                    <a:pt x="248" y="90"/>
                    <a:pt x="248" y="90"/>
                    <a:pt x="248" y="90"/>
                  </a:cubicBezTo>
                  <a:cubicBezTo>
                    <a:pt x="248" y="86"/>
                    <a:pt x="244" y="82"/>
                    <a:pt x="239" y="82"/>
                  </a:cubicBezTo>
                  <a:cubicBezTo>
                    <a:pt x="49" y="82"/>
                    <a:pt x="49" y="82"/>
                    <a:pt x="49" y="82"/>
                  </a:cubicBezTo>
                  <a:cubicBezTo>
                    <a:pt x="31" y="82"/>
                    <a:pt x="17" y="67"/>
                    <a:pt x="17" y="50"/>
                  </a:cubicBezTo>
                  <a:cubicBezTo>
                    <a:pt x="17" y="32"/>
                    <a:pt x="31" y="18"/>
                    <a:pt x="49" y="18"/>
                  </a:cubicBezTo>
                  <a:cubicBezTo>
                    <a:pt x="239" y="18"/>
                    <a:pt x="239" y="18"/>
                    <a:pt x="239" y="18"/>
                  </a:cubicBezTo>
                  <a:cubicBezTo>
                    <a:pt x="244" y="18"/>
                    <a:pt x="248" y="14"/>
                    <a:pt x="248" y="9"/>
                  </a:cubicBezTo>
                  <a:cubicBezTo>
                    <a:pt x="248" y="4"/>
                    <a:pt x="244" y="0"/>
                    <a:pt x="23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22" y="0"/>
                    <a:pt x="0" y="23"/>
                    <a:pt x="0" y="50"/>
                  </a:cubicBezTo>
                  <a:lnTo>
                    <a:pt x="0" y="264"/>
                  </a:lnTo>
                  <a:close/>
                  <a:moveTo>
                    <a:pt x="17" y="87"/>
                  </a:moveTo>
                  <a:cubicBezTo>
                    <a:pt x="25" y="94"/>
                    <a:pt x="36" y="99"/>
                    <a:pt x="49" y="99"/>
                  </a:cubicBezTo>
                  <a:cubicBezTo>
                    <a:pt x="230" y="99"/>
                    <a:pt x="230" y="99"/>
                    <a:pt x="230" y="99"/>
                  </a:cubicBezTo>
                  <a:cubicBezTo>
                    <a:pt x="230" y="296"/>
                    <a:pt x="230" y="296"/>
                    <a:pt x="230" y="296"/>
                  </a:cubicBezTo>
                  <a:cubicBezTo>
                    <a:pt x="49" y="296"/>
                    <a:pt x="49" y="296"/>
                    <a:pt x="49" y="296"/>
                  </a:cubicBezTo>
                  <a:cubicBezTo>
                    <a:pt x="31" y="296"/>
                    <a:pt x="17" y="281"/>
                    <a:pt x="17" y="264"/>
                  </a:cubicBezTo>
                  <a:lnTo>
                    <a:pt x="17" y="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31" name="Freeform 63"/>
            <p:cNvSpPr>
              <a:spLocks/>
            </p:cNvSpPr>
            <p:nvPr/>
          </p:nvSpPr>
          <p:spPr bwMode="auto">
            <a:xfrm>
              <a:off x="3360738" y="5327651"/>
              <a:ext cx="547687" cy="52388"/>
            </a:xfrm>
            <a:custGeom>
              <a:avLst/>
              <a:gdLst>
                <a:gd name="T0" fmla="*/ 8 w 178"/>
                <a:gd name="T1" fmla="*/ 0 h 17"/>
                <a:gd name="T2" fmla="*/ 0 w 178"/>
                <a:gd name="T3" fmla="*/ 8 h 17"/>
                <a:gd name="T4" fmla="*/ 8 w 178"/>
                <a:gd name="T5" fmla="*/ 17 h 17"/>
                <a:gd name="T6" fmla="*/ 169 w 178"/>
                <a:gd name="T7" fmla="*/ 17 h 17"/>
                <a:gd name="T8" fmla="*/ 178 w 178"/>
                <a:gd name="T9" fmla="*/ 8 h 17"/>
                <a:gd name="T10" fmla="*/ 169 w 178"/>
                <a:gd name="T11" fmla="*/ 0 h 17"/>
                <a:gd name="T12" fmla="*/ 8 w 178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">
                  <a:moveTo>
                    <a:pt x="8" y="0"/>
                  </a:moveTo>
                  <a:cubicBezTo>
                    <a:pt x="4" y="0"/>
                    <a:pt x="0" y="4"/>
                    <a:pt x="0" y="8"/>
                  </a:cubicBezTo>
                  <a:cubicBezTo>
                    <a:pt x="0" y="13"/>
                    <a:pt x="4" y="17"/>
                    <a:pt x="8" y="17"/>
                  </a:cubicBezTo>
                  <a:cubicBezTo>
                    <a:pt x="169" y="17"/>
                    <a:pt x="169" y="17"/>
                    <a:pt x="169" y="17"/>
                  </a:cubicBezTo>
                  <a:cubicBezTo>
                    <a:pt x="174" y="17"/>
                    <a:pt x="178" y="13"/>
                    <a:pt x="178" y="8"/>
                  </a:cubicBezTo>
                  <a:cubicBezTo>
                    <a:pt x="178" y="4"/>
                    <a:pt x="174" y="0"/>
                    <a:pt x="169" y="0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32" name="Freeform 64"/>
            <p:cNvSpPr>
              <a:spLocks noEditPoints="1"/>
            </p:cNvSpPr>
            <p:nvPr/>
          </p:nvSpPr>
          <p:spPr bwMode="auto">
            <a:xfrm>
              <a:off x="3459163" y="5603876"/>
              <a:ext cx="298450" cy="390525"/>
            </a:xfrm>
            <a:custGeom>
              <a:avLst/>
              <a:gdLst>
                <a:gd name="T0" fmla="*/ 7 w 97"/>
                <a:gd name="T1" fmla="*/ 126 h 127"/>
                <a:gd name="T2" fmla="*/ 9 w 97"/>
                <a:gd name="T3" fmla="*/ 127 h 127"/>
                <a:gd name="T4" fmla="*/ 17 w 97"/>
                <a:gd name="T5" fmla="*/ 121 h 127"/>
                <a:gd name="T6" fmla="*/ 28 w 97"/>
                <a:gd name="T7" fmla="*/ 92 h 127"/>
                <a:gd name="T8" fmla="*/ 68 w 97"/>
                <a:gd name="T9" fmla="*/ 92 h 127"/>
                <a:gd name="T10" fmla="*/ 69 w 97"/>
                <a:gd name="T11" fmla="*/ 92 h 127"/>
                <a:gd name="T12" fmla="*/ 79 w 97"/>
                <a:gd name="T13" fmla="*/ 121 h 127"/>
                <a:gd name="T14" fmla="*/ 88 w 97"/>
                <a:gd name="T15" fmla="*/ 127 h 127"/>
                <a:gd name="T16" fmla="*/ 90 w 97"/>
                <a:gd name="T17" fmla="*/ 126 h 127"/>
                <a:gd name="T18" fmla="*/ 96 w 97"/>
                <a:gd name="T19" fmla="*/ 115 h 127"/>
                <a:gd name="T20" fmla="*/ 57 w 97"/>
                <a:gd name="T21" fmla="*/ 6 h 127"/>
                <a:gd name="T22" fmla="*/ 56 w 97"/>
                <a:gd name="T23" fmla="*/ 5 h 127"/>
                <a:gd name="T24" fmla="*/ 56 w 97"/>
                <a:gd name="T25" fmla="*/ 5 h 127"/>
                <a:gd name="T26" fmla="*/ 56 w 97"/>
                <a:gd name="T27" fmla="*/ 5 h 127"/>
                <a:gd name="T28" fmla="*/ 56 w 97"/>
                <a:gd name="T29" fmla="*/ 4 h 127"/>
                <a:gd name="T30" fmla="*/ 55 w 97"/>
                <a:gd name="T31" fmla="*/ 4 h 127"/>
                <a:gd name="T32" fmla="*/ 55 w 97"/>
                <a:gd name="T33" fmla="*/ 3 h 127"/>
                <a:gd name="T34" fmla="*/ 55 w 97"/>
                <a:gd name="T35" fmla="*/ 3 h 127"/>
                <a:gd name="T36" fmla="*/ 55 w 97"/>
                <a:gd name="T37" fmla="*/ 3 h 127"/>
                <a:gd name="T38" fmla="*/ 54 w 97"/>
                <a:gd name="T39" fmla="*/ 3 h 127"/>
                <a:gd name="T40" fmla="*/ 54 w 97"/>
                <a:gd name="T41" fmla="*/ 2 h 127"/>
                <a:gd name="T42" fmla="*/ 54 w 97"/>
                <a:gd name="T43" fmla="*/ 2 h 127"/>
                <a:gd name="T44" fmla="*/ 53 w 97"/>
                <a:gd name="T45" fmla="*/ 2 h 127"/>
                <a:gd name="T46" fmla="*/ 53 w 97"/>
                <a:gd name="T47" fmla="*/ 1 h 127"/>
                <a:gd name="T48" fmla="*/ 53 w 97"/>
                <a:gd name="T49" fmla="*/ 1 h 127"/>
                <a:gd name="T50" fmla="*/ 52 w 97"/>
                <a:gd name="T51" fmla="*/ 1 h 127"/>
                <a:gd name="T52" fmla="*/ 51 w 97"/>
                <a:gd name="T53" fmla="*/ 1 h 127"/>
                <a:gd name="T54" fmla="*/ 51 w 97"/>
                <a:gd name="T55" fmla="*/ 1 h 127"/>
                <a:gd name="T56" fmla="*/ 51 w 97"/>
                <a:gd name="T57" fmla="*/ 1 h 127"/>
                <a:gd name="T58" fmla="*/ 50 w 97"/>
                <a:gd name="T59" fmla="*/ 1 h 127"/>
                <a:gd name="T60" fmla="*/ 50 w 97"/>
                <a:gd name="T61" fmla="*/ 0 h 127"/>
                <a:gd name="T62" fmla="*/ 49 w 97"/>
                <a:gd name="T63" fmla="*/ 0 h 127"/>
                <a:gd name="T64" fmla="*/ 49 w 97"/>
                <a:gd name="T65" fmla="*/ 0 h 127"/>
                <a:gd name="T66" fmla="*/ 48 w 97"/>
                <a:gd name="T67" fmla="*/ 0 h 127"/>
                <a:gd name="T68" fmla="*/ 48 w 97"/>
                <a:gd name="T69" fmla="*/ 0 h 127"/>
                <a:gd name="T70" fmla="*/ 47 w 97"/>
                <a:gd name="T71" fmla="*/ 0 h 127"/>
                <a:gd name="T72" fmla="*/ 47 w 97"/>
                <a:gd name="T73" fmla="*/ 1 h 127"/>
                <a:gd name="T74" fmla="*/ 46 w 97"/>
                <a:gd name="T75" fmla="*/ 1 h 127"/>
                <a:gd name="T76" fmla="*/ 46 w 97"/>
                <a:gd name="T77" fmla="*/ 1 h 127"/>
                <a:gd name="T78" fmla="*/ 46 w 97"/>
                <a:gd name="T79" fmla="*/ 1 h 127"/>
                <a:gd name="T80" fmla="*/ 45 w 97"/>
                <a:gd name="T81" fmla="*/ 1 h 127"/>
                <a:gd name="T82" fmla="*/ 44 w 97"/>
                <a:gd name="T83" fmla="*/ 1 h 127"/>
                <a:gd name="T84" fmla="*/ 44 w 97"/>
                <a:gd name="T85" fmla="*/ 1 h 127"/>
                <a:gd name="T86" fmla="*/ 44 w 97"/>
                <a:gd name="T87" fmla="*/ 2 h 127"/>
                <a:gd name="T88" fmla="*/ 43 w 97"/>
                <a:gd name="T89" fmla="*/ 2 h 127"/>
                <a:gd name="T90" fmla="*/ 43 w 97"/>
                <a:gd name="T91" fmla="*/ 2 h 127"/>
                <a:gd name="T92" fmla="*/ 43 w 97"/>
                <a:gd name="T93" fmla="*/ 3 h 127"/>
                <a:gd name="T94" fmla="*/ 42 w 97"/>
                <a:gd name="T95" fmla="*/ 3 h 127"/>
                <a:gd name="T96" fmla="*/ 42 w 97"/>
                <a:gd name="T97" fmla="*/ 3 h 127"/>
                <a:gd name="T98" fmla="*/ 41 w 97"/>
                <a:gd name="T99" fmla="*/ 4 h 127"/>
                <a:gd name="T100" fmla="*/ 41 w 97"/>
                <a:gd name="T101" fmla="*/ 4 h 127"/>
                <a:gd name="T102" fmla="*/ 41 w 97"/>
                <a:gd name="T103" fmla="*/ 4 h 127"/>
                <a:gd name="T104" fmla="*/ 41 w 97"/>
                <a:gd name="T105" fmla="*/ 5 h 127"/>
                <a:gd name="T106" fmla="*/ 41 w 97"/>
                <a:gd name="T107" fmla="*/ 5 h 127"/>
                <a:gd name="T108" fmla="*/ 40 w 97"/>
                <a:gd name="T109" fmla="*/ 6 h 127"/>
                <a:gd name="T110" fmla="*/ 1 w 97"/>
                <a:gd name="T111" fmla="*/ 115 h 127"/>
                <a:gd name="T112" fmla="*/ 7 w 97"/>
                <a:gd name="T113" fmla="*/ 126 h 127"/>
                <a:gd name="T114" fmla="*/ 49 w 97"/>
                <a:gd name="T115" fmla="*/ 34 h 127"/>
                <a:gd name="T116" fmla="*/ 63 w 97"/>
                <a:gd name="T117" fmla="*/ 75 h 127"/>
                <a:gd name="T118" fmla="*/ 34 w 97"/>
                <a:gd name="T119" fmla="*/ 75 h 127"/>
                <a:gd name="T120" fmla="*/ 49 w 97"/>
                <a:gd name="T121" fmla="*/ 34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7" h="127">
                  <a:moveTo>
                    <a:pt x="7" y="126"/>
                  </a:moveTo>
                  <a:cubicBezTo>
                    <a:pt x="7" y="127"/>
                    <a:pt x="8" y="127"/>
                    <a:pt x="9" y="127"/>
                  </a:cubicBezTo>
                  <a:cubicBezTo>
                    <a:pt x="13" y="127"/>
                    <a:pt x="16" y="125"/>
                    <a:pt x="17" y="121"/>
                  </a:cubicBezTo>
                  <a:cubicBezTo>
                    <a:pt x="28" y="92"/>
                    <a:pt x="28" y="92"/>
                    <a:pt x="2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9" y="92"/>
                    <a:pt x="69" y="92"/>
                    <a:pt x="69" y="92"/>
                  </a:cubicBezTo>
                  <a:cubicBezTo>
                    <a:pt x="79" y="121"/>
                    <a:pt x="79" y="121"/>
                    <a:pt x="79" y="121"/>
                  </a:cubicBezTo>
                  <a:cubicBezTo>
                    <a:pt x="81" y="125"/>
                    <a:pt x="84" y="127"/>
                    <a:pt x="88" y="127"/>
                  </a:cubicBezTo>
                  <a:cubicBezTo>
                    <a:pt x="89" y="127"/>
                    <a:pt x="89" y="127"/>
                    <a:pt x="90" y="126"/>
                  </a:cubicBezTo>
                  <a:cubicBezTo>
                    <a:pt x="95" y="125"/>
                    <a:pt x="97" y="120"/>
                    <a:pt x="96" y="115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4" y="3"/>
                    <a:pt x="54" y="3"/>
                    <a:pt x="54" y="3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51" y="1"/>
                    <a:pt x="51" y="1"/>
                    <a:pt x="51" y="1"/>
                  </a:cubicBezTo>
                  <a:cubicBezTo>
                    <a:pt x="51" y="1"/>
                    <a:pt x="51" y="1"/>
                    <a:pt x="51" y="1"/>
                  </a:cubicBezTo>
                  <a:cubicBezTo>
                    <a:pt x="51" y="1"/>
                    <a:pt x="51" y="1"/>
                    <a:pt x="51" y="1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1" y="115"/>
                    <a:pt x="1" y="115"/>
                    <a:pt x="1" y="115"/>
                  </a:cubicBezTo>
                  <a:cubicBezTo>
                    <a:pt x="0" y="120"/>
                    <a:pt x="2" y="125"/>
                    <a:pt x="7" y="126"/>
                  </a:cubicBezTo>
                  <a:close/>
                  <a:moveTo>
                    <a:pt x="49" y="34"/>
                  </a:moveTo>
                  <a:cubicBezTo>
                    <a:pt x="63" y="75"/>
                    <a:pt x="63" y="75"/>
                    <a:pt x="63" y="75"/>
                  </a:cubicBezTo>
                  <a:cubicBezTo>
                    <a:pt x="34" y="75"/>
                    <a:pt x="34" y="75"/>
                    <a:pt x="34" y="75"/>
                  </a:cubicBezTo>
                  <a:lnTo>
                    <a:pt x="49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001618" y="5019961"/>
            <a:ext cx="241396" cy="195308"/>
            <a:chOff x="8248650" y="546101"/>
            <a:chExt cx="839787" cy="679450"/>
          </a:xfrm>
        </p:grpSpPr>
        <p:sp>
          <p:nvSpPr>
            <p:cNvPr id="34" name="Freeform 9"/>
            <p:cNvSpPr>
              <a:spLocks noEditPoints="1"/>
            </p:cNvSpPr>
            <p:nvPr/>
          </p:nvSpPr>
          <p:spPr bwMode="auto">
            <a:xfrm>
              <a:off x="8248650" y="546101"/>
              <a:ext cx="839787" cy="679450"/>
            </a:xfrm>
            <a:custGeom>
              <a:avLst/>
              <a:gdLst>
                <a:gd name="T0" fmla="*/ 529 w 529"/>
                <a:gd name="T1" fmla="*/ 0 h 428"/>
                <a:gd name="T2" fmla="*/ 0 w 529"/>
                <a:gd name="T3" fmla="*/ 0 h 428"/>
                <a:gd name="T4" fmla="*/ 0 w 529"/>
                <a:gd name="T5" fmla="*/ 428 h 428"/>
                <a:gd name="T6" fmla="*/ 529 w 529"/>
                <a:gd name="T7" fmla="*/ 428 h 428"/>
                <a:gd name="T8" fmla="*/ 529 w 529"/>
                <a:gd name="T9" fmla="*/ 0 h 428"/>
                <a:gd name="T10" fmla="*/ 496 w 529"/>
                <a:gd name="T11" fmla="*/ 395 h 428"/>
                <a:gd name="T12" fmla="*/ 33 w 529"/>
                <a:gd name="T13" fmla="*/ 395 h 428"/>
                <a:gd name="T14" fmla="*/ 33 w 529"/>
                <a:gd name="T15" fmla="*/ 66 h 428"/>
                <a:gd name="T16" fmla="*/ 496 w 529"/>
                <a:gd name="T17" fmla="*/ 66 h 428"/>
                <a:gd name="T18" fmla="*/ 496 w 529"/>
                <a:gd name="T19" fmla="*/ 395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9" h="428">
                  <a:moveTo>
                    <a:pt x="529" y="0"/>
                  </a:moveTo>
                  <a:lnTo>
                    <a:pt x="0" y="0"/>
                  </a:lnTo>
                  <a:lnTo>
                    <a:pt x="0" y="428"/>
                  </a:lnTo>
                  <a:lnTo>
                    <a:pt x="529" y="428"/>
                  </a:lnTo>
                  <a:lnTo>
                    <a:pt x="529" y="0"/>
                  </a:lnTo>
                  <a:close/>
                  <a:moveTo>
                    <a:pt x="496" y="395"/>
                  </a:moveTo>
                  <a:lnTo>
                    <a:pt x="33" y="395"/>
                  </a:lnTo>
                  <a:lnTo>
                    <a:pt x="33" y="66"/>
                  </a:lnTo>
                  <a:lnTo>
                    <a:pt x="496" y="66"/>
                  </a:lnTo>
                  <a:lnTo>
                    <a:pt x="496" y="3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35" name="Rectangle 10"/>
            <p:cNvSpPr>
              <a:spLocks noChangeArrowheads="1"/>
            </p:cNvSpPr>
            <p:nvPr/>
          </p:nvSpPr>
          <p:spPr bwMode="auto">
            <a:xfrm>
              <a:off x="8721725" y="754063"/>
              <a:ext cx="261937" cy="523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36" name="Rectangle 11"/>
            <p:cNvSpPr>
              <a:spLocks noChangeArrowheads="1"/>
            </p:cNvSpPr>
            <p:nvPr/>
          </p:nvSpPr>
          <p:spPr bwMode="auto">
            <a:xfrm>
              <a:off x="8721725" y="858838"/>
              <a:ext cx="261937" cy="523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37" name="Rectangle 12"/>
            <p:cNvSpPr>
              <a:spLocks noChangeArrowheads="1"/>
            </p:cNvSpPr>
            <p:nvPr/>
          </p:nvSpPr>
          <p:spPr bwMode="auto">
            <a:xfrm>
              <a:off x="8721725" y="963613"/>
              <a:ext cx="157162" cy="523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38" name="Rectangle 13"/>
            <p:cNvSpPr>
              <a:spLocks noChangeArrowheads="1"/>
            </p:cNvSpPr>
            <p:nvPr/>
          </p:nvSpPr>
          <p:spPr bwMode="auto">
            <a:xfrm>
              <a:off x="8353425" y="754063"/>
              <a:ext cx="265112" cy="26193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417908" y="4992472"/>
            <a:ext cx="280154" cy="280568"/>
            <a:chOff x="23026688" y="7524751"/>
            <a:chExt cx="1074737" cy="1076325"/>
          </a:xfrm>
        </p:grpSpPr>
        <p:sp>
          <p:nvSpPr>
            <p:cNvPr id="40" name="Freeform 218"/>
            <p:cNvSpPr>
              <a:spLocks/>
            </p:cNvSpPr>
            <p:nvPr/>
          </p:nvSpPr>
          <p:spPr bwMode="auto">
            <a:xfrm>
              <a:off x="23834725" y="7793038"/>
              <a:ext cx="266700" cy="338138"/>
            </a:xfrm>
            <a:custGeom>
              <a:avLst/>
              <a:gdLst>
                <a:gd name="T0" fmla="*/ 64 w 87"/>
                <a:gd name="T1" fmla="*/ 0 h 110"/>
                <a:gd name="T2" fmla="*/ 0 w 87"/>
                <a:gd name="T3" fmla="*/ 110 h 110"/>
                <a:gd name="T4" fmla="*/ 87 w 87"/>
                <a:gd name="T5" fmla="*/ 78 h 110"/>
                <a:gd name="T6" fmla="*/ 64 w 87"/>
                <a:gd name="T7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7" h="110">
                  <a:moveTo>
                    <a:pt x="64" y="0"/>
                  </a:moveTo>
                  <a:cubicBezTo>
                    <a:pt x="0" y="110"/>
                    <a:pt x="0" y="110"/>
                    <a:pt x="0" y="110"/>
                  </a:cubicBezTo>
                  <a:cubicBezTo>
                    <a:pt x="87" y="78"/>
                    <a:pt x="87" y="78"/>
                    <a:pt x="87" y="78"/>
                  </a:cubicBezTo>
                  <a:cubicBezTo>
                    <a:pt x="86" y="50"/>
                    <a:pt x="77" y="23"/>
                    <a:pt x="6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41" name="Freeform 219"/>
            <p:cNvSpPr>
              <a:spLocks/>
            </p:cNvSpPr>
            <p:nvPr/>
          </p:nvSpPr>
          <p:spPr bwMode="auto">
            <a:xfrm>
              <a:off x="23729950" y="8154988"/>
              <a:ext cx="365125" cy="230188"/>
            </a:xfrm>
            <a:custGeom>
              <a:avLst/>
              <a:gdLst>
                <a:gd name="T0" fmla="*/ 119 w 119"/>
                <a:gd name="T1" fmla="*/ 0 h 75"/>
                <a:gd name="T2" fmla="*/ 0 w 119"/>
                <a:gd name="T3" fmla="*/ 43 h 75"/>
                <a:gd name="T4" fmla="*/ 87 w 119"/>
                <a:gd name="T5" fmla="*/ 75 h 75"/>
                <a:gd name="T6" fmla="*/ 119 w 119"/>
                <a:gd name="T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" h="75">
                  <a:moveTo>
                    <a:pt x="119" y="0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87" y="75"/>
                    <a:pt x="87" y="75"/>
                    <a:pt x="87" y="75"/>
                  </a:cubicBezTo>
                  <a:cubicBezTo>
                    <a:pt x="103" y="53"/>
                    <a:pt x="114" y="28"/>
                    <a:pt x="1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42" name="Freeform 220"/>
            <p:cNvSpPr>
              <a:spLocks/>
            </p:cNvSpPr>
            <p:nvPr/>
          </p:nvSpPr>
          <p:spPr bwMode="auto">
            <a:xfrm>
              <a:off x="23545800" y="8342313"/>
              <a:ext cx="365125" cy="246063"/>
            </a:xfrm>
            <a:custGeom>
              <a:avLst/>
              <a:gdLst>
                <a:gd name="T0" fmla="*/ 119 w 119"/>
                <a:gd name="T1" fmla="*/ 43 h 80"/>
                <a:gd name="T2" fmla="*/ 0 w 119"/>
                <a:gd name="T3" fmla="*/ 0 h 80"/>
                <a:gd name="T4" fmla="*/ 46 w 119"/>
                <a:gd name="T5" fmla="*/ 80 h 80"/>
                <a:gd name="T6" fmla="*/ 119 w 119"/>
                <a:gd name="T7" fmla="*/ 43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" h="80">
                  <a:moveTo>
                    <a:pt x="119" y="4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6" y="80"/>
                    <a:pt x="46" y="80"/>
                    <a:pt x="46" y="80"/>
                  </a:cubicBezTo>
                  <a:cubicBezTo>
                    <a:pt x="74" y="73"/>
                    <a:pt x="99" y="60"/>
                    <a:pt x="119" y="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43" name="Freeform 221"/>
            <p:cNvSpPr>
              <a:spLocks/>
            </p:cNvSpPr>
            <p:nvPr/>
          </p:nvSpPr>
          <p:spPr bwMode="auto">
            <a:xfrm>
              <a:off x="23745825" y="7556501"/>
              <a:ext cx="211137" cy="382588"/>
            </a:xfrm>
            <a:custGeom>
              <a:avLst/>
              <a:gdLst>
                <a:gd name="T0" fmla="*/ 69 w 69"/>
                <a:gd name="T1" fmla="*/ 45 h 125"/>
                <a:gd name="T2" fmla="*/ 0 w 69"/>
                <a:gd name="T3" fmla="*/ 0 h 125"/>
                <a:gd name="T4" fmla="*/ 22 w 69"/>
                <a:gd name="T5" fmla="*/ 125 h 125"/>
                <a:gd name="T6" fmla="*/ 69 w 69"/>
                <a:gd name="T7" fmla="*/ 4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" h="125">
                  <a:moveTo>
                    <a:pt x="69" y="45"/>
                  </a:moveTo>
                  <a:cubicBezTo>
                    <a:pt x="50" y="25"/>
                    <a:pt x="27" y="10"/>
                    <a:pt x="0" y="0"/>
                  </a:cubicBezTo>
                  <a:cubicBezTo>
                    <a:pt x="22" y="125"/>
                    <a:pt x="22" y="125"/>
                    <a:pt x="22" y="125"/>
                  </a:cubicBezTo>
                  <a:lnTo>
                    <a:pt x="69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44" name="Freeform 222"/>
            <p:cNvSpPr>
              <a:spLocks/>
            </p:cNvSpPr>
            <p:nvPr/>
          </p:nvSpPr>
          <p:spPr bwMode="auto">
            <a:xfrm>
              <a:off x="23072725" y="8093076"/>
              <a:ext cx="215900" cy="384175"/>
            </a:xfrm>
            <a:custGeom>
              <a:avLst/>
              <a:gdLst>
                <a:gd name="T0" fmla="*/ 48 w 70"/>
                <a:gd name="T1" fmla="*/ 125 h 125"/>
                <a:gd name="T2" fmla="*/ 70 w 70"/>
                <a:gd name="T3" fmla="*/ 0 h 125"/>
                <a:gd name="T4" fmla="*/ 0 w 70"/>
                <a:gd name="T5" fmla="*/ 59 h 125"/>
                <a:gd name="T6" fmla="*/ 48 w 70"/>
                <a:gd name="T7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125">
                  <a:moveTo>
                    <a:pt x="48" y="125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10" y="85"/>
                    <a:pt x="27" y="107"/>
                    <a:pt x="48" y="1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45" name="Oval 223"/>
            <p:cNvSpPr>
              <a:spLocks noChangeArrowheads="1"/>
            </p:cNvSpPr>
            <p:nvPr/>
          </p:nvSpPr>
          <p:spPr bwMode="auto">
            <a:xfrm>
              <a:off x="23368000" y="7869238"/>
              <a:ext cx="390525" cy="38735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46" name="Freeform 224"/>
            <p:cNvSpPr>
              <a:spLocks/>
            </p:cNvSpPr>
            <p:nvPr/>
          </p:nvSpPr>
          <p:spPr bwMode="auto">
            <a:xfrm>
              <a:off x="23321963" y="8266113"/>
              <a:ext cx="246062" cy="334963"/>
            </a:xfrm>
            <a:custGeom>
              <a:avLst/>
              <a:gdLst>
                <a:gd name="T0" fmla="*/ 80 w 80"/>
                <a:gd name="T1" fmla="*/ 109 h 109"/>
                <a:gd name="T2" fmla="*/ 17 w 80"/>
                <a:gd name="T3" fmla="*/ 0 h 109"/>
                <a:gd name="T4" fmla="*/ 0 w 80"/>
                <a:gd name="T5" fmla="*/ 91 h 109"/>
                <a:gd name="T6" fmla="*/ 79 w 80"/>
                <a:gd name="T7" fmla="*/ 109 h 109"/>
                <a:gd name="T8" fmla="*/ 80 w 80"/>
                <a:gd name="T9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109">
                  <a:moveTo>
                    <a:pt x="80" y="109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4" y="103"/>
                    <a:pt x="51" y="109"/>
                    <a:pt x="79" y="109"/>
                  </a:cubicBezTo>
                  <a:lnTo>
                    <a:pt x="80" y="10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47" name="Freeform 225"/>
            <p:cNvSpPr>
              <a:spLocks/>
            </p:cNvSpPr>
            <p:nvPr/>
          </p:nvSpPr>
          <p:spPr bwMode="auto">
            <a:xfrm>
              <a:off x="23380700" y="7524751"/>
              <a:ext cx="296862" cy="282575"/>
            </a:xfrm>
            <a:custGeom>
              <a:avLst/>
              <a:gdLst>
                <a:gd name="T0" fmla="*/ 60 w 97"/>
                <a:gd name="T1" fmla="*/ 0 h 92"/>
                <a:gd name="T2" fmla="*/ 0 w 97"/>
                <a:gd name="T3" fmla="*/ 11 h 92"/>
                <a:gd name="T4" fmla="*/ 97 w 97"/>
                <a:gd name="T5" fmla="*/ 92 h 92"/>
                <a:gd name="T6" fmla="*/ 81 w 97"/>
                <a:gd name="T7" fmla="*/ 1 h 92"/>
                <a:gd name="T8" fmla="*/ 60 w 97"/>
                <a:gd name="T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92">
                  <a:moveTo>
                    <a:pt x="60" y="0"/>
                  </a:moveTo>
                  <a:cubicBezTo>
                    <a:pt x="39" y="0"/>
                    <a:pt x="19" y="4"/>
                    <a:pt x="0" y="11"/>
                  </a:cubicBezTo>
                  <a:cubicBezTo>
                    <a:pt x="97" y="92"/>
                    <a:pt x="97" y="92"/>
                    <a:pt x="97" y="92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74" y="1"/>
                    <a:pt x="67" y="0"/>
                    <a:pt x="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48" name="Freeform 226"/>
            <p:cNvSpPr>
              <a:spLocks/>
            </p:cNvSpPr>
            <p:nvPr/>
          </p:nvSpPr>
          <p:spPr bwMode="auto">
            <a:xfrm>
              <a:off x="23026688" y="7908926"/>
              <a:ext cx="307975" cy="249238"/>
            </a:xfrm>
            <a:custGeom>
              <a:avLst/>
              <a:gdLst>
                <a:gd name="T0" fmla="*/ 8 w 100"/>
                <a:gd name="T1" fmla="*/ 0 h 81"/>
                <a:gd name="T2" fmla="*/ 0 w 100"/>
                <a:gd name="T3" fmla="*/ 50 h 81"/>
                <a:gd name="T4" fmla="*/ 3 w 100"/>
                <a:gd name="T5" fmla="*/ 81 h 81"/>
                <a:gd name="T6" fmla="*/ 100 w 100"/>
                <a:gd name="T7" fmla="*/ 0 h 81"/>
                <a:gd name="T8" fmla="*/ 8 w 100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81">
                  <a:moveTo>
                    <a:pt x="8" y="0"/>
                  </a:moveTo>
                  <a:cubicBezTo>
                    <a:pt x="3" y="16"/>
                    <a:pt x="0" y="33"/>
                    <a:pt x="0" y="50"/>
                  </a:cubicBezTo>
                  <a:cubicBezTo>
                    <a:pt x="0" y="61"/>
                    <a:pt x="1" y="71"/>
                    <a:pt x="3" y="81"/>
                  </a:cubicBezTo>
                  <a:cubicBezTo>
                    <a:pt x="100" y="0"/>
                    <a:pt x="100" y="0"/>
                    <a:pt x="100" y="0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49" name="Freeform 227"/>
            <p:cNvSpPr>
              <a:spLocks/>
            </p:cNvSpPr>
            <p:nvPr/>
          </p:nvSpPr>
          <p:spPr bwMode="auto">
            <a:xfrm>
              <a:off x="23098125" y="7613651"/>
              <a:ext cx="388937" cy="182563"/>
            </a:xfrm>
            <a:custGeom>
              <a:avLst/>
              <a:gdLst>
                <a:gd name="T0" fmla="*/ 0 w 127"/>
                <a:gd name="T1" fmla="*/ 59 h 59"/>
                <a:gd name="T2" fmla="*/ 127 w 127"/>
                <a:gd name="T3" fmla="*/ 59 h 59"/>
                <a:gd name="T4" fmla="*/ 56 w 127"/>
                <a:gd name="T5" fmla="*/ 0 h 59"/>
                <a:gd name="T6" fmla="*/ 0 w 127"/>
                <a:gd name="T7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59">
                  <a:moveTo>
                    <a:pt x="0" y="59"/>
                  </a:moveTo>
                  <a:cubicBezTo>
                    <a:pt x="127" y="59"/>
                    <a:pt x="127" y="59"/>
                    <a:pt x="127" y="59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33" y="15"/>
                    <a:pt x="14" y="35"/>
                    <a:pt x="0" y="5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</p:grpSp>
      <p:sp>
        <p:nvSpPr>
          <p:cNvPr id="50" name="Rectangle 49"/>
          <p:cNvSpPr/>
          <p:nvPr/>
        </p:nvSpPr>
        <p:spPr>
          <a:xfrm>
            <a:off x="660400" y="2018958"/>
            <a:ext cx="43378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200" dirty="0">
                <a:solidFill>
                  <a:schemeClr val="bg1"/>
                </a:solidFill>
              </a:rPr>
              <a:t>Lorem ipsum dolor sit </a:t>
            </a:r>
            <a:r>
              <a:rPr lang="en-US" sz="1200" dirty="0" err="1">
                <a:solidFill>
                  <a:schemeClr val="bg1"/>
                </a:solidFill>
              </a:rPr>
              <a:t>amet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consectetur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adipiscing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elit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sed</a:t>
            </a:r>
            <a:r>
              <a:rPr lang="en-US" sz="1200" dirty="0">
                <a:solidFill>
                  <a:schemeClr val="bg1"/>
                </a:solidFill>
              </a:rPr>
              <a:t> do </a:t>
            </a:r>
            <a:r>
              <a:rPr lang="en-US" sz="1200" dirty="0" err="1">
                <a:solidFill>
                  <a:schemeClr val="bg1"/>
                </a:solidFill>
              </a:rPr>
              <a:t>eiusmod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tempor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incididunt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ut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labore</a:t>
            </a:r>
            <a:r>
              <a:rPr lang="en-US" sz="1200" dirty="0">
                <a:solidFill>
                  <a:schemeClr val="bg1"/>
                </a:solidFill>
              </a:rPr>
              <a:t> et </a:t>
            </a:r>
            <a:r>
              <a:rPr lang="en-US" sz="1200" dirty="0" err="1">
                <a:solidFill>
                  <a:schemeClr val="bg1"/>
                </a:solidFill>
              </a:rPr>
              <a:t>dolore</a:t>
            </a:r>
            <a:r>
              <a:rPr lang="en-US" sz="1200" dirty="0">
                <a:solidFill>
                  <a:schemeClr val="bg1"/>
                </a:solidFill>
              </a:rPr>
              <a:t> magna </a:t>
            </a:r>
            <a:r>
              <a:rPr lang="en-US" sz="1200" dirty="0" err="1">
                <a:solidFill>
                  <a:schemeClr val="bg1"/>
                </a:solidFill>
              </a:rPr>
              <a:t>aliqua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Ut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enim</a:t>
            </a:r>
            <a:r>
              <a:rPr lang="en-US" sz="1200" dirty="0">
                <a:solidFill>
                  <a:schemeClr val="bg1"/>
                </a:solidFill>
              </a:rPr>
              <a:t> ad minim</a:t>
            </a:r>
          </a:p>
        </p:txBody>
      </p:sp>
      <p:sp>
        <p:nvSpPr>
          <p:cNvPr id="51" name="Footer Placeholder 5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www.presentatiostemplate.com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07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1" y="342105"/>
            <a:ext cx="3998226" cy="549275"/>
          </a:xfrm>
        </p:spPr>
        <p:txBody>
          <a:bodyPr tIns="0" bIns="0">
            <a:normAutofit fontScale="90000"/>
          </a:bodyPr>
          <a:lstStyle/>
          <a:p>
            <a:pPr>
              <a:lnSpc>
                <a:spcPct val="125000"/>
              </a:lnSpc>
            </a:pPr>
            <a:r>
              <a:rPr lang="en-US" dirty="0" smtClean="0"/>
              <a:t>Market Validation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www.presentatiostemplate.com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50834" y="1243963"/>
            <a:ext cx="4647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unito sans" panose="00000500000000000000" pitchFamily="2" charset="0"/>
              </a:rPr>
              <a:t>Your Title Here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Nunito sans" panose="000005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50834" y="3047306"/>
            <a:ext cx="4647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unito sans" panose="00000500000000000000" pitchFamily="2" charset="0"/>
              </a:rPr>
              <a:t>Your Title Here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Nunito sans" panose="000005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63453" y="1523039"/>
            <a:ext cx="57227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57,000,00 Users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4602" y="3348952"/>
            <a:ext cx="57227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7,000,00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79685" y="4772345"/>
            <a:ext cx="4647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unito sans" panose="00000500000000000000" pitchFamily="2" charset="0"/>
              </a:rPr>
              <a:t>Your Title Here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Nunito sans" panose="000005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63453" y="5073991"/>
            <a:ext cx="57227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7,000,00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4653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42105"/>
            <a:ext cx="4315861" cy="5492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Market Opportunity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05668" y="2116874"/>
            <a:ext cx="2244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Market Size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82023" y="2176283"/>
            <a:ext cx="2759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Target Countries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97718" y="1960411"/>
            <a:ext cx="3057525" cy="2495550"/>
          </a:xfrm>
          <a:prstGeom prst="rect">
            <a:avLst/>
          </a:prstGeom>
          <a:noFill/>
          <a:ln w="38100">
            <a:solidFill>
              <a:srgbClr val="85CC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89794" y="2852916"/>
            <a:ext cx="2774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consectetur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adipiscing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sed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do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eiusmod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tempor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incididunt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labore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et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dolore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magna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aliqua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enim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ad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minim </a:t>
            </a:r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veniam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nostrud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exercitation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ullamco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laboris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nisi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aliquip</a:t>
            </a:r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17623" y="2059001"/>
            <a:ext cx="1561180" cy="605409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85CC18"/>
            </a:solidFill>
          </a:ln>
        </p:spPr>
        <p:txBody>
          <a:bodyPr wrap="square" tIns="45720" bIns="0" rtlCol="0">
            <a:noAutofit/>
          </a:bodyPr>
          <a:lstStyle/>
          <a:p>
            <a:pPr algn="ctr">
              <a:spcAft>
                <a:spcPts val="1200"/>
              </a:spcAft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$26K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420100" y="2048395"/>
            <a:ext cx="3057525" cy="2495550"/>
          </a:xfrm>
          <a:prstGeom prst="rect">
            <a:avLst/>
          </a:prstGeom>
          <a:noFill/>
          <a:ln w="38100">
            <a:solidFill>
              <a:srgbClr val="85CC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566149" y="3103441"/>
            <a:ext cx="2774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</a:t>
            </a:r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amet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consectetur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adipiscing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elit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sed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do </a:t>
            </a:r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eiusmod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tempor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incididunt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ut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labore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et </a:t>
            </a:r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dolore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magna </a:t>
            </a:r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aliqua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Ut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enim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ad minim </a:t>
            </a:r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veniam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quis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nostrud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exercitation </a:t>
            </a:r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ullamco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laboris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nisi </a:t>
            </a:r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ut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aliquip</a:t>
            </a:r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97718" y="4688624"/>
            <a:ext cx="1410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Total Sales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97717" y="5117252"/>
            <a:ext cx="1584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Online Sales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97720" y="5545881"/>
            <a:ext cx="1584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Retail Sales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13424" y="4688624"/>
            <a:ext cx="7805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$26K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13424" y="5103035"/>
            <a:ext cx="7805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$26K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13424" y="5517446"/>
            <a:ext cx="7805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$26K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122310" y="3363940"/>
            <a:ext cx="1751806" cy="679332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85CC18"/>
            </a:solidFill>
          </a:ln>
        </p:spPr>
        <p:txBody>
          <a:bodyPr wrap="square" tIns="45720" bIns="0" rtlCol="0">
            <a:noAutofit/>
          </a:bodyPr>
          <a:lstStyle/>
          <a:p>
            <a:pPr algn="ctr">
              <a:spcAft>
                <a:spcPts val="1200"/>
              </a:spcAft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$39K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49527" y="4907494"/>
            <a:ext cx="1897372" cy="654605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85CC18"/>
            </a:solidFill>
          </a:ln>
        </p:spPr>
        <p:txBody>
          <a:bodyPr wrap="square" tIns="0" bIns="91440" rtlCol="0">
            <a:noAutofit/>
          </a:bodyPr>
          <a:lstStyle/>
          <a:p>
            <a:pPr algn="ctr">
              <a:spcAft>
                <a:spcPts val="1200"/>
              </a:spcAft>
            </a:pP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$1M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286406" y="1709841"/>
            <a:ext cx="1410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Your Title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86405" y="4487764"/>
            <a:ext cx="1410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Your Title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86405" y="3038909"/>
            <a:ext cx="1410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Your Title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Footer Placeholder 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www.presentatiostemplate.com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2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42105"/>
            <a:ext cx="4104105" cy="549275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Management Team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www.presentatiostemplate.com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2" name="Picture Placeholder 11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89" r="16689"/>
          <a:stretch/>
        </p:blipFill>
        <p:spPr>
          <a:xfrm>
            <a:off x="1008941" y="1529265"/>
            <a:ext cx="1568666" cy="1568666"/>
          </a:xfrm>
        </p:spPr>
      </p:pic>
      <p:pic>
        <p:nvPicPr>
          <p:cNvPr id="13" name="Picture Placeholder 12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2" r="16172"/>
          <a:stretch/>
        </p:blipFill>
        <p:spPr>
          <a:xfrm>
            <a:off x="3769786" y="1580926"/>
            <a:ext cx="1568666" cy="1568666"/>
          </a:xfrm>
        </p:spPr>
      </p:pic>
      <p:pic>
        <p:nvPicPr>
          <p:cNvPr id="14" name="Picture Placeholder 13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89" r="16689"/>
          <a:stretch/>
        </p:blipFill>
        <p:spPr>
          <a:xfrm>
            <a:off x="1145448" y="4218390"/>
            <a:ext cx="1568666" cy="1568666"/>
          </a:xfrm>
        </p:spPr>
      </p:pic>
      <p:pic>
        <p:nvPicPr>
          <p:cNvPr id="15" name="Picture Placeholder 14"/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89" r="16689"/>
          <a:stretch/>
        </p:blipFill>
        <p:spPr>
          <a:xfrm>
            <a:off x="3769786" y="4293119"/>
            <a:ext cx="1568666" cy="1568666"/>
          </a:xfrm>
        </p:spPr>
      </p:pic>
      <p:sp>
        <p:nvSpPr>
          <p:cNvPr id="17" name="Rectangle 16"/>
          <p:cNvSpPr/>
          <p:nvPr/>
        </p:nvSpPr>
        <p:spPr>
          <a:xfrm>
            <a:off x="7295949" y="0"/>
            <a:ext cx="489605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737106" y="2810187"/>
            <a:ext cx="4140469" cy="2025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400" dirty="0">
                <a:solidFill>
                  <a:schemeClr val="bg1"/>
                </a:solidFill>
              </a:rPr>
              <a:t>Lorem ipsum dolor sit </a:t>
            </a:r>
            <a:r>
              <a:rPr lang="en-US" sz="1400" dirty="0" err="1">
                <a:solidFill>
                  <a:schemeClr val="bg1"/>
                </a:solidFill>
              </a:rPr>
              <a:t>amet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consectetur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adipiscing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elit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sed</a:t>
            </a:r>
            <a:r>
              <a:rPr lang="en-US" sz="1400" dirty="0">
                <a:solidFill>
                  <a:schemeClr val="bg1"/>
                </a:solidFill>
              </a:rPr>
              <a:t> do </a:t>
            </a:r>
            <a:r>
              <a:rPr lang="en-US" sz="1400" dirty="0" err="1">
                <a:solidFill>
                  <a:schemeClr val="bg1"/>
                </a:solidFill>
              </a:rPr>
              <a:t>eiusmod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tempor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incididunt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ut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labore</a:t>
            </a:r>
            <a:r>
              <a:rPr lang="en-US" sz="1400" dirty="0">
                <a:solidFill>
                  <a:schemeClr val="bg1"/>
                </a:solidFill>
              </a:rPr>
              <a:t> et </a:t>
            </a:r>
            <a:r>
              <a:rPr lang="en-US" sz="1400" dirty="0" err="1">
                <a:solidFill>
                  <a:schemeClr val="bg1"/>
                </a:solidFill>
              </a:rPr>
              <a:t>dolore</a:t>
            </a:r>
            <a:r>
              <a:rPr lang="en-US" sz="1400" dirty="0">
                <a:solidFill>
                  <a:schemeClr val="bg1"/>
                </a:solidFill>
              </a:rPr>
              <a:t> magna </a:t>
            </a:r>
            <a:r>
              <a:rPr lang="en-US" sz="1400" dirty="0" err="1">
                <a:solidFill>
                  <a:schemeClr val="bg1"/>
                </a:solidFill>
              </a:rPr>
              <a:t>aliqua</a:t>
            </a:r>
            <a:r>
              <a:rPr lang="en-US" sz="1400" dirty="0">
                <a:solidFill>
                  <a:schemeClr val="bg1"/>
                </a:solidFill>
              </a:rPr>
              <a:t>. </a:t>
            </a:r>
            <a:r>
              <a:rPr lang="en-US" sz="1400" dirty="0" err="1">
                <a:solidFill>
                  <a:schemeClr val="bg1"/>
                </a:solidFill>
              </a:rPr>
              <a:t>Ut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enim</a:t>
            </a:r>
            <a:r>
              <a:rPr lang="en-US" sz="1400" dirty="0">
                <a:solidFill>
                  <a:schemeClr val="bg1"/>
                </a:solidFill>
              </a:rPr>
              <a:t> ad minim </a:t>
            </a:r>
            <a:r>
              <a:rPr lang="en-US" sz="1400" dirty="0" err="1">
                <a:solidFill>
                  <a:schemeClr val="bg1"/>
                </a:solidFill>
              </a:rPr>
              <a:t>veniam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quis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nostrud</a:t>
            </a:r>
            <a:r>
              <a:rPr lang="en-US" sz="1400" dirty="0">
                <a:solidFill>
                  <a:schemeClr val="bg1"/>
                </a:solidFill>
              </a:rPr>
              <a:t> exercitation </a:t>
            </a:r>
            <a:r>
              <a:rPr lang="en-US" sz="1400" dirty="0" err="1">
                <a:solidFill>
                  <a:schemeClr val="bg1"/>
                </a:solidFill>
              </a:rPr>
              <a:t>ullamco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laboris</a:t>
            </a:r>
            <a:r>
              <a:rPr lang="en-US" sz="1400" dirty="0">
                <a:solidFill>
                  <a:schemeClr val="bg1"/>
                </a:solidFill>
              </a:rPr>
              <a:t> nisi </a:t>
            </a:r>
            <a:r>
              <a:rPr lang="en-US" sz="1400" dirty="0" err="1">
                <a:solidFill>
                  <a:schemeClr val="bg1"/>
                </a:solidFill>
              </a:rPr>
              <a:t>ut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aliquip</a:t>
            </a:r>
            <a:r>
              <a:rPr lang="en-US" sz="1400" dirty="0">
                <a:solidFill>
                  <a:schemeClr val="bg1"/>
                </a:solidFill>
              </a:rPr>
              <a:t> ex </a:t>
            </a:r>
            <a:r>
              <a:rPr lang="en-US" sz="1400" dirty="0" err="1">
                <a:solidFill>
                  <a:schemeClr val="bg1"/>
                </a:solidFill>
              </a:rPr>
              <a:t>ea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commodo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consequat</a:t>
            </a:r>
            <a:r>
              <a:rPr lang="en-US" sz="1400" dirty="0">
                <a:solidFill>
                  <a:schemeClr val="bg1"/>
                </a:solidFill>
              </a:rPr>
              <a:t>. </a:t>
            </a:r>
            <a:r>
              <a:rPr lang="en-US" sz="1400" dirty="0" err="1">
                <a:solidFill>
                  <a:schemeClr val="bg1"/>
                </a:solidFill>
              </a:rPr>
              <a:t>Duis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aute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irure</a:t>
            </a:r>
            <a:r>
              <a:rPr lang="en-US" sz="1400" dirty="0">
                <a:solidFill>
                  <a:schemeClr val="bg1"/>
                </a:solidFill>
              </a:rPr>
              <a:t> dolor in </a:t>
            </a:r>
            <a:r>
              <a:rPr lang="en-US" sz="1400" dirty="0" err="1">
                <a:solidFill>
                  <a:schemeClr val="bg1"/>
                </a:solidFill>
              </a:rPr>
              <a:t>reprehenderit</a:t>
            </a:r>
            <a:r>
              <a:rPr lang="en-US" sz="1400" dirty="0">
                <a:solidFill>
                  <a:schemeClr val="bg1"/>
                </a:solidFill>
              </a:rPr>
              <a:t> in </a:t>
            </a:r>
            <a:r>
              <a:rPr lang="en-US" sz="1400" dirty="0" err="1">
                <a:solidFill>
                  <a:schemeClr val="bg1"/>
                </a:solidFill>
              </a:rPr>
              <a:t>voluptate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velit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esse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cillum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dolore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eu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fugiat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nulla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pariatur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737106" y="2147978"/>
            <a:ext cx="398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Board of Directors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74235" y="3242662"/>
            <a:ext cx="911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Founder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93940" y="3236291"/>
            <a:ext cx="911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Co-Funder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424401" y="5861854"/>
            <a:ext cx="911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Board of Directors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110835" y="5911816"/>
            <a:ext cx="911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Advisors</a:t>
            </a:r>
          </a:p>
        </p:txBody>
      </p:sp>
    </p:spTree>
    <p:extLst>
      <p:ext uri="{BB962C8B-B14F-4D97-AF65-F5344CB8AC3E}">
        <p14:creationId xmlns:p14="http://schemas.microsoft.com/office/powerpoint/2010/main" val="3491210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60400" y="342105"/>
            <a:ext cx="2082800" cy="549275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Traction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www.presentatiostemplate.com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E19F-02C1-4219-A00A-045ED18507E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3166712"/>
            <a:ext cx="6516304" cy="3691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223990509"/>
              </p:ext>
            </p:extLst>
          </p:nvPr>
        </p:nvGraphicFramePr>
        <p:xfrm>
          <a:off x="660400" y="3445844"/>
          <a:ext cx="5239886" cy="2902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74663" y="1423855"/>
            <a:ext cx="1818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Awards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66713" y="1267392"/>
            <a:ext cx="2705877" cy="1398806"/>
          </a:xfrm>
          <a:prstGeom prst="rect">
            <a:avLst/>
          </a:prstGeom>
          <a:noFill/>
          <a:ln w="38100">
            <a:solidFill>
              <a:srgbClr val="85CC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488490" y="1423855"/>
            <a:ext cx="1818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Clients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380540" y="1267392"/>
            <a:ext cx="2705877" cy="1398806"/>
          </a:xfrm>
          <a:prstGeom prst="rect">
            <a:avLst/>
          </a:prstGeom>
          <a:noFill/>
          <a:ln w="38100">
            <a:solidFill>
              <a:srgbClr val="85CC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302316" y="1423855"/>
            <a:ext cx="2021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Performance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194367" y="1267392"/>
            <a:ext cx="2705877" cy="1398806"/>
          </a:xfrm>
          <a:prstGeom prst="rect">
            <a:avLst/>
          </a:prstGeom>
          <a:noFill/>
          <a:ln w="38100">
            <a:solidFill>
              <a:srgbClr val="85CC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9116144" y="1423855"/>
            <a:ext cx="1818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Quality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008194" y="1267392"/>
            <a:ext cx="2705877" cy="1398806"/>
          </a:xfrm>
          <a:prstGeom prst="rect">
            <a:avLst/>
          </a:prstGeom>
          <a:noFill/>
          <a:ln w="38100">
            <a:solidFill>
              <a:srgbClr val="85CC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60400" y="1938366"/>
            <a:ext cx="1644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consectetur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adipiscing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sed</a:t>
            </a:r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488490" y="1966795"/>
            <a:ext cx="1644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consectetur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adipiscing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sed</a:t>
            </a:r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02317" y="1966794"/>
            <a:ext cx="1644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consectetur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adipiscing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sed</a:t>
            </a:r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116144" y="1931981"/>
            <a:ext cx="1644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consectetur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adipiscing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sed</a:t>
            </a:r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Freeform 50"/>
          <p:cNvSpPr>
            <a:spLocks noEditPoints="1"/>
          </p:cNvSpPr>
          <p:nvPr/>
        </p:nvSpPr>
        <p:spPr bwMode="auto">
          <a:xfrm>
            <a:off x="2522585" y="1509942"/>
            <a:ext cx="499471" cy="299682"/>
          </a:xfrm>
          <a:custGeom>
            <a:avLst/>
            <a:gdLst>
              <a:gd name="T0" fmla="*/ 33 w 313"/>
              <a:gd name="T1" fmla="*/ 188 h 188"/>
              <a:gd name="T2" fmla="*/ 130 w 313"/>
              <a:gd name="T3" fmla="*/ 188 h 188"/>
              <a:gd name="T4" fmla="*/ 145 w 313"/>
              <a:gd name="T5" fmla="*/ 154 h 188"/>
              <a:gd name="T6" fmla="*/ 168 w 313"/>
              <a:gd name="T7" fmla="*/ 153 h 188"/>
              <a:gd name="T8" fmla="*/ 185 w 313"/>
              <a:gd name="T9" fmla="*/ 188 h 188"/>
              <a:gd name="T10" fmla="*/ 279 w 313"/>
              <a:gd name="T11" fmla="*/ 188 h 188"/>
              <a:gd name="T12" fmla="*/ 313 w 313"/>
              <a:gd name="T13" fmla="*/ 154 h 188"/>
              <a:gd name="T14" fmla="*/ 313 w 313"/>
              <a:gd name="T15" fmla="*/ 99 h 188"/>
              <a:gd name="T16" fmla="*/ 221 w 313"/>
              <a:gd name="T17" fmla="*/ 5 h 188"/>
              <a:gd name="T18" fmla="*/ 211 w 313"/>
              <a:gd name="T19" fmla="*/ 0 h 188"/>
              <a:gd name="T20" fmla="*/ 211 w 313"/>
              <a:gd name="T21" fmla="*/ 0 h 188"/>
              <a:gd name="T22" fmla="*/ 203 w 313"/>
              <a:gd name="T23" fmla="*/ 5 h 188"/>
              <a:gd name="T24" fmla="*/ 199 w 313"/>
              <a:gd name="T25" fmla="*/ 31 h 188"/>
              <a:gd name="T26" fmla="*/ 202 w 313"/>
              <a:gd name="T27" fmla="*/ 51 h 188"/>
              <a:gd name="T28" fmla="*/ 214 w 313"/>
              <a:gd name="T29" fmla="*/ 43 h 188"/>
              <a:gd name="T30" fmla="*/ 224 w 313"/>
              <a:gd name="T31" fmla="*/ 36 h 188"/>
              <a:gd name="T32" fmla="*/ 263 w 313"/>
              <a:gd name="T33" fmla="*/ 99 h 188"/>
              <a:gd name="T34" fmla="*/ 50 w 313"/>
              <a:gd name="T35" fmla="*/ 99 h 188"/>
              <a:gd name="T36" fmla="*/ 89 w 313"/>
              <a:gd name="T37" fmla="*/ 36 h 188"/>
              <a:gd name="T38" fmla="*/ 99 w 313"/>
              <a:gd name="T39" fmla="*/ 43 h 188"/>
              <a:gd name="T40" fmla="*/ 110 w 313"/>
              <a:gd name="T41" fmla="*/ 51 h 188"/>
              <a:gd name="T42" fmla="*/ 114 w 313"/>
              <a:gd name="T43" fmla="*/ 31 h 188"/>
              <a:gd name="T44" fmla="*/ 110 w 313"/>
              <a:gd name="T45" fmla="*/ 5 h 188"/>
              <a:gd name="T46" fmla="*/ 101 w 313"/>
              <a:gd name="T47" fmla="*/ 0 h 188"/>
              <a:gd name="T48" fmla="*/ 101 w 313"/>
              <a:gd name="T49" fmla="*/ 0 h 188"/>
              <a:gd name="T50" fmla="*/ 92 w 313"/>
              <a:gd name="T51" fmla="*/ 5 h 188"/>
              <a:gd name="T52" fmla="*/ 0 w 313"/>
              <a:gd name="T53" fmla="*/ 99 h 188"/>
              <a:gd name="T54" fmla="*/ 0 w 313"/>
              <a:gd name="T55" fmla="*/ 154 h 188"/>
              <a:gd name="T56" fmla="*/ 33 w 313"/>
              <a:gd name="T57" fmla="*/ 188 h 188"/>
              <a:gd name="T58" fmla="*/ 190 w 313"/>
              <a:gd name="T59" fmla="*/ 115 h 188"/>
              <a:gd name="T60" fmla="*/ 300 w 313"/>
              <a:gd name="T61" fmla="*/ 115 h 188"/>
              <a:gd name="T62" fmla="*/ 300 w 313"/>
              <a:gd name="T63" fmla="*/ 144 h 188"/>
              <a:gd name="T64" fmla="*/ 266 w 313"/>
              <a:gd name="T65" fmla="*/ 172 h 188"/>
              <a:gd name="T66" fmla="*/ 190 w 313"/>
              <a:gd name="T67" fmla="*/ 172 h 188"/>
              <a:gd name="T68" fmla="*/ 190 w 313"/>
              <a:gd name="T69" fmla="*/ 115 h 188"/>
              <a:gd name="T70" fmla="*/ 14 w 313"/>
              <a:gd name="T71" fmla="*/ 116 h 188"/>
              <a:gd name="T72" fmla="*/ 124 w 313"/>
              <a:gd name="T73" fmla="*/ 116 h 188"/>
              <a:gd name="T74" fmla="*/ 124 w 313"/>
              <a:gd name="T75" fmla="*/ 173 h 188"/>
              <a:gd name="T76" fmla="*/ 48 w 313"/>
              <a:gd name="T77" fmla="*/ 173 h 188"/>
              <a:gd name="T78" fmla="*/ 14 w 313"/>
              <a:gd name="T79" fmla="*/ 145 h 188"/>
              <a:gd name="T80" fmla="*/ 14 w 313"/>
              <a:gd name="T81" fmla="*/ 116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13" h="188">
                <a:moveTo>
                  <a:pt x="33" y="188"/>
                </a:moveTo>
                <a:cubicBezTo>
                  <a:pt x="130" y="188"/>
                  <a:pt x="130" y="188"/>
                  <a:pt x="130" y="188"/>
                </a:cubicBezTo>
                <a:cubicBezTo>
                  <a:pt x="145" y="154"/>
                  <a:pt x="145" y="154"/>
                  <a:pt x="145" y="154"/>
                </a:cubicBezTo>
                <a:cubicBezTo>
                  <a:pt x="151" y="140"/>
                  <a:pt x="162" y="140"/>
                  <a:pt x="168" y="153"/>
                </a:cubicBezTo>
                <a:cubicBezTo>
                  <a:pt x="185" y="188"/>
                  <a:pt x="185" y="188"/>
                  <a:pt x="185" y="188"/>
                </a:cubicBezTo>
                <a:cubicBezTo>
                  <a:pt x="279" y="188"/>
                  <a:pt x="279" y="188"/>
                  <a:pt x="279" y="188"/>
                </a:cubicBezTo>
                <a:cubicBezTo>
                  <a:pt x="298" y="188"/>
                  <a:pt x="313" y="173"/>
                  <a:pt x="313" y="154"/>
                </a:cubicBezTo>
                <a:cubicBezTo>
                  <a:pt x="313" y="99"/>
                  <a:pt x="313" y="99"/>
                  <a:pt x="313" y="99"/>
                </a:cubicBezTo>
                <a:cubicBezTo>
                  <a:pt x="221" y="5"/>
                  <a:pt x="221" y="5"/>
                  <a:pt x="221" y="5"/>
                </a:cubicBezTo>
                <a:cubicBezTo>
                  <a:pt x="219" y="2"/>
                  <a:pt x="215" y="0"/>
                  <a:pt x="211" y="0"/>
                </a:cubicBezTo>
                <a:cubicBezTo>
                  <a:pt x="211" y="0"/>
                  <a:pt x="211" y="0"/>
                  <a:pt x="211" y="0"/>
                </a:cubicBezTo>
                <a:cubicBezTo>
                  <a:pt x="208" y="0"/>
                  <a:pt x="205" y="2"/>
                  <a:pt x="203" y="5"/>
                </a:cubicBezTo>
                <a:cubicBezTo>
                  <a:pt x="201" y="10"/>
                  <a:pt x="199" y="19"/>
                  <a:pt x="199" y="31"/>
                </a:cubicBezTo>
                <a:cubicBezTo>
                  <a:pt x="199" y="41"/>
                  <a:pt x="200" y="48"/>
                  <a:pt x="202" y="51"/>
                </a:cubicBezTo>
                <a:cubicBezTo>
                  <a:pt x="206" y="58"/>
                  <a:pt x="212" y="50"/>
                  <a:pt x="214" y="43"/>
                </a:cubicBezTo>
                <a:cubicBezTo>
                  <a:pt x="215" y="38"/>
                  <a:pt x="218" y="34"/>
                  <a:pt x="224" y="36"/>
                </a:cubicBezTo>
                <a:cubicBezTo>
                  <a:pt x="238" y="41"/>
                  <a:pt x="263" y="99"/>
                  <a:pt x="263" y="99"/>
                </a:cubicBezTo>
                <a:cubicBezTo>
                  <a:pt x="50" y="99"/>
                  <a:pt x="50" y="99"/>
                  <a:pt x="50" y="99"/>
                </a:cubicBezTo>
                <a:cubicBezTo>
                  <a:pt x="50" y="99"/>
                  <a:pt x="75" y="41"/>
                  <a:pt x="89" y="36"/>
                </a:cubicBezTo>
                <a:cubicBezTo>
                  <a:pt x="95" y="34"/>
                  <a:pt x="98" y="38"/>
                  <a:pt x="99" y="43"/>
                </a:cubicBezTo>
                <a:cubicBezTo>
                  <a:pt x="101" y="50"/>
                  <a:pt x="107" y="58"/>
                  <a:pt x="110" y="51"/>
                </a:cubicBezTo>
                <a:cubicBezTo>
                  <a:pt x="112" y="48"/>
                  <a:pt x="114" y="41"/>
                  <a:pt x="114" y="31"/>
                </a:cubicBezTo>
                <a:cubicBezTo>
                  <a:pt x="114" y="19"/>
                  <a:pt x="112" y="10"/>
                  <a:pt x="110" y="5"/>
                </a:cubicBezTo>
                <a:cubicBezTo>
                  <a:pt x="108" y="2"/>
                  <a:pt x="105" y="0"/>
                  <a:pt x="101" y="0"/>
                </a:cubicBezTo>
                <a:cubicBezTo>
                  <a:pt x="101" y="0"/>
                  <a:pt x="101" y="0"/>
                  <a:pt x="101" y="0"/>
                </a:cubicBezTo>
                <a:cubicBezTo>
                  <a:pt x="98" y="0"/>
                  <a:pt x="94" y="2"/>
                  <a:pt x="92" y="5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73"/>
                  <a:pt x="15" y="188"/>
                  <a:pt x="33" y="188"/>
                </a:cubicBezTo>
                <a:close/>
                <a:moveTo>
                  <a:pt x="190" y="115"/>
                </a:moveTo>
                <a:cubicBezTo>
                  <a:pt x="300" y="115"/>
                  <a:pt x="300" y="115"/>
                  <a:pt x="300" y="115"/>
                </a:cubicBezTo>
                <a:cubicBezTo>
                  <a:pt x="300" y="144"/>
                  <a:pt x="300" y="144"/>
                  <a:pt x="300" y="144"/>
                </a:cubicBezTo>
                <a:cubicBezTo>
                  <a:pt x="300" y="159"/>
                  <a:pt x="285" y="172"/>
                  <a:pt x="266" y="172"/>
                </a:cubicBezTo>
                <a:cubicBezTo>
                  <a:pt x="190" y="172"/>
                  <a:pt x="190" y="172"/>
                  <a:pt x="190" y="172"/>
                </a:cubicBezTo>
                <a:lnTo>
                  <a:pt x="190" y="115"/>
                </a:lnTo>
                <a:close/>
                <a:moveTo>
                  <a:pt x="14" y="116"/>
                </a:moveTo>
                <a:cubicBezTo>
                  <a:pt x="124" y="116"/>
                  <a:pt x="124" y="116"/>
                  <a:pt x="124" y="116"/>
                </a:cubicBezTo>
                <a:cubicBezTo>
                  <a:pt x="124" y="173"/>
                  <a:pt x="124" y="173"/>
                  <a:pt x="124" y="173"/>
                </a:cubicBezTo>
                <a:cubicBezTo>
                  <a:pt x="48" y="173"/>
                  <a:pt x="48" y="173"/>
                  <a:pt x="48" y="173"/>
                </a:cubicBezTo>
                <a:cubicBezTo>
                  <a:pt x="29" y="173"/>
                  <a:pt x="14" y="160"/>
                  <a:pt x="14" y="145"/>
                </a:cubicBezTo>
                <a:lnTo>
                  <a:pt x="14" y="1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pPr algn="r"/>
            <a:endParaRPr lang="en-US" sz="900"/>
          </a:p>
        </p:txBody>
      </p:sp>
      <p:grpSp>
        <p:nvGrpSpPr>
          <p:cNvPr id="37" name="Group 36"/>
          <p:cNvGrpSpPr/>
          <p:nvPr/>
        </p:nvGrpSpPr>
        <p:grpSpPr>
          <a:xfrm>
            <a:off x="10869318" y="1416946"/>
            <a:ext cx="575424" cy="436728"/>
            <a:chOff x="5603875" y="10017126"/>
            <a:chExt cx="1106487" cy="839788"/>
          </a:xfrm>
        </p:grpSpPr>
        <p:sp>
          <p:nvSpPr>
            <p:cNvPr id="38" name="Freeform 141"/>
            <p:cNvSpPr>
              <a:spLocks noEditPoints="1"/>
            </p:cNvSpPr>
            <p:nvPr/>
          </p:nvSpPr>
          <p:spPr bwMode="auto">
            <a:xfrm>
              <a:off x="5978525" y="10017126"/>
              <a:ext cx="731837" cy="839788"/>
            </a:xfrm>
            <a:custGeom>
              <a:avLst/>
              <a:gdLst>
                <a:gd name="T0" fmla="*/ 91 w 238"/>
                <a:gd name="T1" fmla="*/ 6 h 273"/>
                <a:gd name="T2" fmla="*/ 91 w 238"/>
                <a:gd name="T3" fmla="*/ 25 h 273"/>
                <a:gd name="T4" fmla="*/ 98 w 238"/>
                <a:gd name="T5" fmla="*/ 32 h 273"/>
                <a:gd name="T6" fmla="*/ 105 w 238"/>
                <a:gd name="T7" fmla="*/ 32 h 273"/>
                <a:gd name="T8" fmla="*/ 105 w 238"/>
                <a:gd name="T9" fmla="*/ 43 h 273"/>
                <a:gd name="T10" fmla="*/ 47 w 238"/>
                <a:gd name="T11" fmla="*/ 68 h 273"/>
                <a:gd name="T12" fmla="*/ 41 w 238"/>
                <a:gd name="T13" fmla="*/ 61 h 273"/>
                <a:gd name="T14" fmla="*/ 42 w 238"/>
                <a:gd name="T15" fmla="*/ 60 h 273"/>
                <a:gd name="T16" fmla="*/ 42 w 238"/>
                <a:gd name="T17" fmla="*/ 51 h 273"/>
                <a:gd name="T18" fmla="*/ 32 w 238"/>
                <a:gd name="T19" fmla="*/ 42 h 273"/>
                <a:gd name="T20" fmla="*/ 23 w 238"/>
                <a:gd name="T21" fmla="*/ 42 h 273"/>
                <a:gd name="T22" fmla="*/ 2 w 238"/>
                <a:gd name="T23" fmla="*/ 63 h 273"/>
                <a:gd name="T24" fmla="*/ 2 w 238"/>
                <a:gd name="T25" fmla="*/ 72 h 273"/>
                <a:gd name="T26" fmla="*/ 11 w 238"/>
                <a:gd name="T27" fmla="*/ 81 h 273"/>
                <a:gd name="T28" fmla="*/ 21 w 238"/>
                <a:gd name="T29" fmla="*/ 81 h 273"/>
                <a:gd name="T30" fmla="*/ 22 w 238"/>
                <a:gd name="T31" fmla="*/ 80 h 273"/>
                <a:gd name="T32" fmla="*/ 28 w 238"/>
                <a:gd name="T33" fmla="*/ 87 h 273"/>
                <a:gd name="T34" fmla="*/ 3 w 238"/>
                <a:gd name="T35" fmla="*/ 158 h 273"/>
                <a:gd name="T36" fmla="*/ 119 w 238"/>
                <a:gd name="T37" fmla="*/ 273 h 273"/>
                <a:gd name="T38" fmla="*/ 234 w 238"/>
                <a:gd name="T39" fmla="*/ 158 h 273"/>
                <a:gd name="T40" fmla="*/ 209 w 238"/>
                <a:gd name="T41" fmla="*/ 87 h 273"/>
                <a:gd name="T42" fmla="*/ 216 w 238"/>
                <a:gd name="T43" fmla="*/ 80 h 273"/>
                <a:gd name="T44" fmla="*/ 217 w 238"/>
                <a:gd name="T45" fmla="*/ 81 h 273"/>
                <a:gd name="T46" fmla="*/ 226 w 238"/>
                <a:gd name="T47" fmla="*/ 81 h 273"/>
                <a:gd name="T48" fmla="*/ 235 w 238"/>
                <a:gd name="T49" fmla="*/ 72 h 273"/>
                <a:gd name="T50" fmla="*/ 235 w 238"/>
                <a:gd name="T51" fmla="*/ 63 h 273"/>
                <a:gd name="T52" fmla="*/ 214 w 238"/>
                <a:gd name="T53" fmla="*/ 42 h 273"/>
                <a:gd name="T54" fmla="*/ 205 w 238"/>
                <a:gd name="T55" fmla="*/ 42 h 273"/>
                <a:gd name="T56" fmla="*/ 196 w 238"/>
                <a:gd name="T57" fmla="*/ 51 h 273"/>
                <a:gd name="T58" fmla="*/ 196 w 238"/>
                <a:gd name="T59" fmla="*/ 60 h 273"/>
                <a:gd name="T60" fmla="*/ 197 w 238"/>
                <a:gd name="T61" fmla="*/ 61 h 273"/>
                <a:gd name="T62" fmla="*/ 190 w 238"/>
                <a:gd name="T63" fmla="*/ 68 h 273"/>
                <a:gd name="T64" fmla="*/ 132 w 238"/>
                <a:gd name="T65" fmla="*/ 43 h 273"/>
                <a:gd name="T66" fmla="*/ 132 w 238"/>
                <a:gd name="T67" fmla="*/ 32 h 273"/>
                <a:gd name="T68" fmla="*/ 139 w 238"/>
                <a:gd name="T69" fmla="*/ 32 h 273"/>
                <a:gd name="T70" fmla="*/ 146 w 238"/>
                <a:gd name="T71" fmla="*/ 25 h 273"/>
                <a:gd name="T72" fmla="*/ 146 w 238"/>
                <a:gd name="T73" fmla="*/ 6 h 273"/>
                <a:gd name="T74" fmla="*/ 140 w 238"/>
                <a:gd name="T75" fmla="*/ 0 h 273"/>
                <a:gd name="T76" fmla="*/ 97 w 238"/>
                <a:gd name="T77" fmla="*/ 0 h 273"/>
                <a:gd name="T78" fmla="*/ 91 w 238"/>
                <a:gd name="T79" fmla="*/ 6 h 273"/>
                <a:gd name="T80" fmla="*/ 207 w 238"/>
                <a:gd name="T81" fmla="*/ 158 h 273"/>
                <a:gd name="T82" fmla="*/ 119 w 238"/>
                <a:gd name="T83" fmla="*/ 247 h 273"/>
                <a:gd name="T84" fmla="*/ 30 w 238"/>
                <a:gd name="T85" fmla="*/ 158 h 273"/>
                <a:gd name="T86" fmla="*/ 119 w 238"/>
                <a:gd name="T87" fmla="*/ 69 h 273"/>
                <a:gd name="T88" fmla="*/ 207 w 238"/>
                <a:gd name="T89" fmla="*/ 158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38" h="273">
                  <a:moveTo>
                    <a:pt x="91" y="6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1" y="29"/>
                    <a:pt x="94" y="32"/>
                    <a:pt x="98" y="32"/>
                  </a:cubicBezTo>
                  <a:cubicBezTo>
                    <a:pt x="105" y="32"/>
                    <a:pt x="105" y="32"/>
                    <a:pt x="105" y="32"/>
                  </a:cubicBezTo>
                  <a:cubicBezTo>
                    <a:pt x="105" y="43"/>
                    <a:pt x="105" y="43"/>
                    <a:pt x="105" y="43"/>
                  </a:cubicBezTo>
                  <a:cubicBezTo>
                    <a:pt x="83" y="46"/>
                    <a:pt x="63" y="55"/>
                    <a:pt x="47" y="68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4" y="58"/>
                    <a:pt x="44" y="54"/>
                    <a:pt x="42" y="51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0" y="39"/>
                    <a:pt x="26" y="39"/>
                    <a:pt x="23" y="42"/>
                  </a:cubicBezTo>
                  <a:cubicBezTo>
                    <a:pt x="2" y="63"/>
                    <a:pt x="2" y="63"/>
                    <a:pt x="2" y="63"/>
                  </a:cubicBezTo>
                  <a:cubicBezTo>
                    <a:pt x="0" y="65"/>
                    <a:pt x="0" y="69"/>
                    <a:pt x="2" y="72"/>
                  </a:cubicBezTo>
                  <a:cubicBezTo>
                    <a:pt x="11" y="81"/>
                    <a:pt x="11" y="81"/>
                    <a:pt x="11" y="81"/>
                  </a:cubicBezTo>
                  <a:cubicBezTo>
                    <a:pt x="14" y="84"/>
                    <a:pt x="18" y="84"/>
                    <a:pt x="21" y="81"/>
                  </a:cubicBezTo>
                  <a:cubicBezTo>
                    <a:pt x="22" y="80"/>
                    <a:pt x="22" y="80"/>
                    <a:pt x="22" y="80"/>
                  </a:cubicBezTo>
                  <a:cubicBezTo>
                    <a:pt x="28" y="87"/>
                    <a:pt x="28" y="87"/>
                    <a:pt x="28" y="87"/>
                  </a:cubicBezTo>
                  <a:cubicBezTo>
                    <a:pt x="13" y="106"/>
                    <a:pt x="3" y="131"/>
                    <a:pt x="3" y="158"/>
                  </a:cubicBezTo>
                  <a:cubicBezTo>
                    <a:pt x="3" y="221"/>
                    <a:pt x="55" y="273"/>
                    <a:pt x="119" y="273"/>
                  </a:cubicBezTo>
                  <a:cubicBezTo>
                    <a:pt x="182" y="273"/>
                    <a:pt x="234" y="221"/>
                    <a:pt x="234" y="158"/>
                  </a:cubicBezTo>
                  <a:cubicBezTo>
                    <a:pt x="234" y="131"/>
                    <a:pt x="225" y="106"/>
                    <a:pt x="209" y="87"/>
                  </a:cubicBezTo>
                  <a:cubicBezTo>
                    <a:pt x="216" y="80"/>
                    <a:pt x="216" y="80"/>
                    <a:pt x="216" y="80"/>
                  </a:cubicBezTo>
                  <a:cubicBezTo>
                    <a:pt x="217" y="81"/>
                    <a:pt x="217" y="81"/>
                    <a:pt x="217" y="81"/>
                  </a:cubicBezTo>
                  <a:cubicBezTo>
                    <a:pt x="219" y="84"/>
                    <a:pt x="223" y="84"/>
                    <a:pt x="226" y="81"/>
                  </a:cubicBezTo>
                  <a:cubicBezTo>
                    <a:pt x="235" y="72"/>
                    <a:pt x="235" y="72"/>
                    <a:pt x="235" y="72"/>
                  </a:cubicBezTo>
                  <a:cubicBezTo>
                    <a:pt x="238" y="69"/>
                    <a:pt x="238" y="65"/>
                    <a:pt x="235" y="63"/>
                  </a:cubicBezTo>
                  <a:cubicBezTo>
                    <a:pt x="214" y="42"/>
                    <a:pt x="214" y="42"/>
                    <a:pt x="214" y="42"/>
                  </a:cubicBezTo>
                  <a:cubicBezTo>
                    <a:pt x="212" y="39"/>
                    <a:pt x="207" y="39"/>
                    <a:pt x="205" y="42"/>
                  </a:cubicBezTo>
                  <a:cubicBezTo>
                    <a:pt x="196" y="51"/>
                    <a:pt x="196" y="51"/>
                    <a:pt x="196" y="51"/>
                  </a:cubicBezTo>
                  <a:cubicBezTo>
                    <a:pt x="193" y="54"/>
                    <a:pt x="193" y="58"/>
                    <a:pt x="196" y="60"/>
                  </a:cubicBezTo>
                  <a:cubicBezTo>
                    <a:pt x="197" y="61"/>
                    <a:pt x="197" y="61"/>
                    <a:pt x="197" y="61"/>
                  </a:cubicBezTo>
                  <a:cubicBezTo>
                    <a:pt x="190" y="68"/>
                    <a:pt x="190" y="68"/>
                    <a:pt x="190" y="68"/>
                  </a:cubicBezTo>
                  <a:cubicBezTo>
                    <a:pt x="174" y="55"/>
                    <a:pt x="154" y="46"/>
                    <a:pt x="132" y="43"/>
                  </a:cubicBezTo>
                  <a:cubicBezTo>
                    <a:pt x="132" y="32"/>
                    <a:pt x="132" y="32"/>
                    <a:pt x="132" y="32"/>
                  </a:cubicBezTo>
                  <a:cubicBezTo>
                    <a:pt x="139" y="32"/>
                    <a:pt x="139" y="32"/>
                    <a:pt x="139" y="32"/>
                  </a:cubicBezTo>
                  <a:cubicBezTo>
                    <a:pt x="143" y="32"/>
                    <a:pt x="146" y="29"/>
                    <a:pt x="146" y="25"/>
                  </a:cubicBezTo>
                  <a:cubicBezTo>
                    <a:pt x="146" y="6"/>
                    <a:pt x="146" y="6"/>
                    <a:pt x="146" y="6"/>
                  </a:cubicBezTo>
                  <a:cubicBezTo>
                    <a:pt x="146" y="3"/>
                    <a:pt x="143" y="0"/>
                    <a:pt x="140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4" y="0"/>
                    <a:pt x="91" y="3"/>
                    <a:pt x="91" y="6"/>
                  </a:cubicBezTo>
                  <a:close/>
                  <a:moveTo>
                    <a:pt x="207" y="158"/>
                  </a:moveTo>
                  <a:cubicBezTo>
                    <a:pt x="207" y="207"/>
                    <a:pt x="167" y="247"/>
                    <a:pt x="119" y="247"/>
                  </a:cubicBezTo>
                  <a:cubicBezTo>
                    <a:pt x="70" y="247"/>
                    <a:pt x="30" y="207"/>
                    <a:pt x="30" y="158"/>
                  </a:cubicBezTo>
                  <a:cubicBezTo>
                    <a:pt x="30" y="109"/>
                    <a:pt x="70" y="69"/>
                    <a:pt x="119" y="69"/>
                  </a:cubicBezTo>
                  <a:cubicBezTo>
                    <a:pt x="167" y="69"/>
                    <a:pt x="207" y="109"/>
                    <a:pt x="207" y="1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39" name="Freeform 142"/>
            <p:cNvSpPr>
              <a:spLocks/>
            </p:cNvSpPr>
            <p:nvPr/>
          </p:nvSpPr>
          <p:spPr bwMode="auto">
            <a:xfrm>
              <a:off x="5711825" y="10598151"/>
              <a:ext cx="236537" cy="71438"/>
            </a:xfrm>
            <a:custGeom>
              <a:avLst/>
              <a:gdLst>
                <a:gd name="T0" fmla="*/ 12 w 77"/>
                <a:gd name="T1" fmla="*/ 0 h 23"/>
                <a:gd name="T2" fmla="*/ 12 w 77"/>
                <a:gd name="T3" fmla="*/ 0 h 23"/>
                <a:gd name="T4" fmla="*/ 0 w 77"/>
                <a:gd name="T5" fmla="*/ 11 h 23"/>
                <a:gd name="T6" fmla="*/ 12 w 77"/>
                <a:gd name="T7" fmla="*/ 23 h 23"/>
                <a:gd name="T8" fmla="*/ 74 w 77"/>
                <a:gd name="T9" fmla="*/ 23 h 23"/>
                <a:gd name="T10" fmla="*/ 77 w 77"/>
                <a:gd name="T11" fmla="*/ 22 h 23"/>
                <a:gd name="T12" fmla="*/ 70 w 77"/>
                <a:gd name="T13" fmla="*/ 0 h 23"/>
                <a:gd name="T14" fmla="*/ 12 w 77"/>
                <a:gd name="T1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23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8"/>
                    <a:pt x="5" y="23"/>
                    <a:pt x="12" y="23"/>
                  </a:cubicBezTo>
                  <a:cubicBezTo>
                    <a:pt x="74" y="23"/>
                    <a:pt x="74" y="23"/>
                    <a:pt x="74" y="23"/>
                  </a:cubicBezTo>
                  <a:cubicBezTo>
                    <a:pt x="75" y="23"/>
                    <a:pt x="76" y="23"/>
                    <a:pt x="77" y="22"/>
                  </a:cubicBezTo>
                  <a:cubicBezTo>
                    <a:pt x="74" y="15"/>
                    <a:pt x="72" y="8"/>
                    <a:pt x="70" y="0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40" name="Freeform 143"/>
            <p:cNvSpPr>
              <a:spLocks/>
            </p:cNvSpPr>
            <p:nvPr/>
          </p:nvSpPr>
          <p:spPr bwMode="auto">
            <a:xfrm>
              <a:off x="5603875" y="10336213"/>
              <a:ext cx="344487" cy="71438"/>
            </a:xfrm>
            <a:custGeom>
              <a:avLst/>
              <a:gdLst>
                <a:gd name="T0" fmla="*/ 11 w 112"/>
                <a:gd name="T1" fmla="*/ 23 h 23"/>
                <a:gd name="T2" fmla="*/ 105 w 112"/>
                <a:gd name="T3" fmla="*/ 23 h 23"/>
                <a:gd name="T4" fmla="*/ 112 w 112"/>
                <a:gd name="T5" fmla="*/ 1 h 23"/>
                <a:gd name="T6" fmla="*/ 109 w 112"/>
                <a:gd name="T7" fmla="*/ 0 h 23"/>
                <a:gd name="T8" fmla="*/ 11 w 112"/>
                <a:gd name="T9" fmla="*/ 0 h 23"/>
                <a:gd name="T10" fmla="*/ 0 w 112"/>
                <a:gd name="T11" fmla="*/ 12 h 23"/>
                <a:gd name="T12" fmla="*/ 11 w 112"/>
                <a:gd name="T1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23">
                  <a:moveTo>
                    <a:pt x="11" y="23"/>
                  </a:moveTo>
                  <a:cubicBezTo>
                    <a:pt x="105" y="23"/>
                    <a:pt x="105" y="23"/>
                    <a:pt x="105" y="23"/>
                  </a:cubicBezTo>
                  <a:cubicBezTo>
                    <a:pt x="107" y="16"/>
                    <a:pt x="109" y="8"/>
                    <a:pt x="112" y="1"/>
                  </a:cubicBezTo>
                  <a:cubicBezTo>
                    <a:pt x="111" y="1"/>
                    <a:pt x="110" y="0"/>
                    <a:pt x="109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18"/>
                    <a:pt x="5" y="23"/>
                    <a:pt x="11" y="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41" name="Freeform 144"/>
            <p:cNvSpPr>
              <a:spLocks/>
            </p:cNvSpPr>
            <p:nvPr/>
          </p:nvSpPr>
          <p:spPr bwMode="auto">
            <a:xfrm>
              <a:off x="5653088" y="10469563"/>
              <a:ext cx="263525" cy="66675"/>
            </a:xfrm>
            <a:custGeom>
              <a:avLst/>
              <a:gdLst>
                <a:gd name="T0" fmla="*/ 86 w 86"/>
                <a:gd name="T1" fmla="*/ 11 h 22"/>
                <a:gd name="T2" fmla="*/ 86 w 86"/>
                <a:gd name="T3" fmla="*/ 0 h 22"/>
                <a:gd name="T4" fmla="*/ 11 w 86"/>
                <a:gd name="T5" fmla="*/ 0 h 22"/>
                <a:gd name="T6" fmla="*/ 0 w 86"/>
                <a:gd name="T7" fmla="*/ 11 h 22"/>
                <a:gd name="T8" fmla="*/ 11 w 86"/>
                <a:gd name="T9" fmla="*/ 22 h 22"/>
                <a:gd name="T10" fmla="*/ 86 w 86"/>
                <a:gd name="T11" fmla="*/ 22 h 22"/>
                <a:gd name="T12" fmla="*/ 86 w 86"/>
                <a:gd name="T13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22">
                  <a:moveTo>
                    <a:pt x="86" y="11"/>
                  </a:moveTo>
                  <a:cubicBezTo>
                    <a:pt x="86" y="7"/>
                    <a:pt x="86" y="3"/>
                    <a:pt x="86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86" y="22"/>
                    <a:pt x="86" y="22"/>
                    <a:pt x="86" y="22"/>
                  </a:cubicBezTo>
                  <a:cubicBezTo>
                    <a:pt x="86" y="19"/>
                    <a:pt x="86" y="15"/>
                    <a:pt x="86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42" name="Freeform 145"/>
            <p:cNvSpPr>
              <a:spLocks noEditPoints="1"/>
            </p:cNvSpPr>
            <p:nvPr/>
          </p:nvSpPr>
          <p:spPr bwMode="auto">
            <a:xfrm>
              <a:off x="6280150" y="10388601"/>
              <a:ext cx="239712" cy="176213"/>
            </a:xfrm>
            <a:custGeom>
              <a:avLst/>
              <a:gdLst>
                <a:gd name="T0" fmla="*/ 29 w 78"/>
                <a:gd name="T1" fmla="*/ 52 h 57"/>
                <a:gd name="T2" fmla="*/ 38 w 78"/>
                <a:gd name="T3" fmla="*/ 39 h 57"/>
                <a:gd name="T4" fmla="*/ 74 w 78"/>
                <a:gd name="T5" fmla="*/ 13 h 57"/>
                <a:gd name="T6" fmla="*/ 76 w 78"/>
                <a:gd name="T7" fmla="*/ 4 h 57"/>
                <a:gd name="T8" fmla="*/ 67 w 78"/>
                <a:gd name="T9" fmla="*/ 1 h 57"/>
                <a:gd name="T10" fmla="*/ 27 w 78"/>
                <a:gd name="T11" fmla="*/ 21 h 57"/>
                <a:gd name="T12" fmla="*/ 12 w 78"/>
                <a:gd name="T13" fmla="*/ 22 h 57"/>
                <a:gd name="T14" fmla="*/ 5 w 78"/>
                <a:gd name="T15" fmla="*/ 46 h 57"/>
                <a:gd name="T16" fmla="*/ 29 w 78"/>
                <a:gd name="T17" fmla="*/ 52 h 57"/>
                <a:gd name="T18" fmla="*/ 13 w 78"/>
                <a:gd name="T19" fmla="*/ 35 h 57"/>
                <a:gd name="T20" fmla="*/ 22 w 78"/>
                <a:gd name="T21" fmla="*/ 30 h 57"/>
                <a:gd name="T22" fmla="*/ 28 w 78"/>
                <a:gd name="T23" fmla="*/ 39 h 57"/>
                <a:gd name="T24" fmla="*/ 19 w 78"/>
                <a:gd name="T25" fmla="*/ 44 h 57"/>
                <a:gd name="T26" fmla="*/ 13 w 78"/>
                <a:gd name="T27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8" h="57">
                  <a:moveTo>
                    <a:pt x="29" y="52"/>
                  </a:moveTo>
                  <a:cubicBezTo>
                    <a:pt x="34" y="49"/>
                    <a:pt x="37" y="44"/>
                    <a:pt x="38" y="39"/>
                  </a:cubicBezTo>
                  <a:cubicBezTo>
                    <a:pt x="74" y="13"/>
                    <a:pt x="74" y="13"/>
                    <a:pt x="74" y="13"/>
                  </a:cubicBezTo>
                  <a:cubicBezTo>
                    <a:pt x="77" y="11"/>
                    <a:pt x="78" y="7"/>
                    <a:pt x="76" y="4"/>
                  </a:cubicBezTo>
                  <a:cubicBezTo>
                    <a:pt x="74" y="1"/>
                    <a:pt x="70" y="0"/>
                    <a:pt x="67" y="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2" y="19"/>
                    <a:pt x="16" y="19"/>
                    <a:pt x="12" y="22"/>
                  </a:cubicBezTo>
                  <a:cubicBezTo>
                    <a:pt x="3" y="27"/>
                    <a:pt x="0" y="38"/>
                    <a:pt x="5" y="46"/>
                  </a:cubicBezTo>
                  <a:cubicBezTo>
                    <a:pt x="10" y="54"/>
                    <a:pt x="21" y="57"/>
                    <a:pt x="29" y="52"/>
                  </a:cubicBezTo>
                  <a:close/>
                  <a:moveTo>
                    <a:pt x="13" y="35"/>
                  </a:moveTo>
                  <a:cubicBezTo>
                    <a:pt x="14" y="31"/>
                    <a:pt x="18" y="29"/>
                    <a:pt x="22" y="30"/>
                  </a:cubicBezTo>
                  <a:cubicBezTo>
                    <a:pt x="27" y="31"/>
                    <a:pt x="29" y="35"/>
                    <a:pt x="28" y="39"/>
                  </a:cubicBezTo>
                  <a:cubicBezTo>
                    <a:pt x="27" y="43"/>
                    <a:pt x="23" y="45"/>
                    <a:pt x="19" y="44"/>
                  </a:cubicBezTo>
                  <a:cubicBezTo>
                    <a:pt x="15" y="43"/>
                    <a:pt x="12" y="39"/>
                    <a:pt x="13" y="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43" name="Freeform 146"/>
            <p:cNvSpPr>
              <a:spLocks/>
            </p:cNvSpPr>
            <p:nvPr/>
          </p:nvSpPr>
          <p:spPr bwMode="auto">
            <a:xfrm>
              <a:off x="6405563" y="10325101"/>
              <a:ext cx="49212" cy="49213"/>
            </a:xfrm>
            <a:custGeom>
              <a:avLst/>
              <a:gdLst>
                <a:gd name="T0" fmla="*/ 5 w 16"/>
                <a:gd name="T1" fmla="*/ 14 h 16"/>
                <a:gd name="T2" fmla="*/ 14 w 16"/>
                <a:gd name="T3" fmla="*/ 11 h 16"/>
                <a:gd name="T4" fmla="*/ 12 w 16"/>
                <a:gd name="T5" fmla="*/ 2 h 16"/>
                <a:gd name="T6" fmla="*/ 2 w 16"/>
                <a:gd name="T7" fmla="*/ 4 h 16"/>
                <a:gd name="T8" fmla="*/ 2 w 16"/>
                <a:gd name="T9" fmla="*/ 11 h 16"/>
                <a:gd name="T10" fmla="*/ 5 w 16"/>
                <a:gd name="T11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5" y="14"/>
                  </a:moveTo>
                  <a:cubicBezTo>
                    <a:pt x="8" y="16"/>
                    <a:pt x="12" y="15"/>
                    <a:pt x="14" y="11"/>
                  </a:cubicBezTo>
                  <a:cubicBezTo>
                    <a:pt x="16" y="8"/>
                    <a:pt x="15" y="3"/>
                    <a:pt x="12" y="2"/>
                  </a:cubicBezTo>
                  <a:cubicBezTo>
                    <a:pt x="8" y="0"/>
                    <a:pt x="4" y="1"/>
                    <a:pt x="2" y="4"/>
                  </a:cubicBezTo>
                  <a:cubicBezTo>
                    <a:pt x="0" y="7"/>
                    <a:pt x="1" y="9"/>
                    <a:pt x="2" y="11"/>
                  </a:cubicBezTo>
                  <a:cubicBezTo>
                    <a:pt x="3" y="12"/>
                    <a:pt x="3" y="13"/>
                    <a:pt x="5" y="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44" name="Freeform 147"/>
            <p:cNvSpPr>
              <a:spLocks/>
            </p:cNvSpPr>
            <p:nvPr/>
          </p:nvSpPr>
          <p:spPr bwMode="auto">
            <a:xfrm>
              <a:off x="6319838" y="10302876"/>
              <a:ext cx="42862" cy="42863"/>
            </a:xfrm>
            <a:custGeom>
              <a:avLst/>
              <a:gdLst>
                <a:gd name="T0" fmla="*/ 7 w 14"/>
                <a:gd name="T1" fmla="*/ 14 h 14"/>
                <a:gd name="T2" fmla="*/ 14 w 14"/>
                <a:gd name="T3" fmla="*/ 7 h 14"/>
                <a:gd name="T4" fmla="*/ 7 w 14"/>
                <a:gd name="T5" fmla="*/ 0 h 14"/>
                <a:gd name="T6" fmla="*/ 0 w 14"/>
                <a:gd name="T7" fmla="*/ 7 h 14"/>
                <a:gd name="T8" fmla="*/ 1 w 14"/>
                <a:gd name="T9" fmla="*/ 11 h 14"/>
                <a:gd name="T10" fmla="*/ 7 w 14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4">
                  <a:moveTo>
                    <a:pt x="7" y="14"/>
                  </a:moveTo>
                  <a:cubicBezTo>
                    <a:pt x="11" y="14"/>
                    <a:pt x="14" y="11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9"/>
                    <a:pt x="0" y="10"/>
                    <a:pt x="1" y="11"/>
                  </a:cubicBezTo>
                  <a:cubicBezTo>
                    <a:pt x="2" y="13"/>
                    <a:pt x="5" y="14"/>
                    <a:pt x="7" y="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45" name="Freeform 148"/>
            <p:cNvSpPr>
              <a:spLocks/>
            </p:cNvSpPr>
            <p:nvPr/>
          </p:nvSpPr>
          <p:spPr bwMode="auto">
            <a:xfrm>
              <a:off x="6323013" y="10660063"/>
              <a:ext cx="42862" cy="42863"/>
            </a:xfrm>
            <a:custGeom>
              <a:avLst/>
              <a:gdLst>
                <a:gd name="T0" fmla="*/ 7 w 14"/>
                <a:gd name="T1" fmla="*/ 0 h 14"/>
                <a:gd name="T2" fmla="*/ 0 w 14"/>
                <a:gd name="T3" fmla="*/ 7 h 14"/>
                <a:gd name="T4" fmla="*/ 1 w 14"/>
                <a:gd name="T5" fmla="*/ 11 h 14"/>
                <a:gd name="T6" fmla="*/ 7 w 14"/>
                <a:gd name="T7" fmla="*/ 14 h 14"/>
                <a:gd name="T8" fmla="*/ 14 w 14"/>
                <a:gd name="T9" fmla="*/ 7 h 14"/>
                <a:gd name="T10" fmla="*/ 7 w 14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4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8"/>
                    <a:pt x="0" y="10"/>
                    <a:pt x="1" y="11"/>
                  </a:cubicBezTo>
                  <a:cubicBezTo>
                    <a:pt x="2" y="13"/>
                    <a:pt x="5" y="14"/>
                    <a:pt x="7" y="14"/>
                  </a:cubicBezTo>
                  <a:cubicBezTo>
                    <a:pt x="11" y="14"/>
                    <a:pt x="14" y="11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46" name="Freeform 149"/>
            <p:cNvSpPr>
              <a:spLocks/>
            </p:cNvSpPr>
            <p:nvPr/>
          </p:nvSpPr>
          <p:spPr bwMode="auto">
            <a:xfrm>
              <a:off x="6408738" y="10631488"/>
              <a:ext cx="49212" cy="49213"/>
            </a:xfrm>
            <a:custGeom>
              <a:avLst/>
              <a:gdLst>
                <a:gd name="T0" fmla="*/ 4 w 16"/>
                <a:gd name="T1" fmla="*/ 2 h 16"/>
                <a:gd name="T2" fmla="*/ 2 w 16"/>
                <a:gd name="T3" fmla="*/ 12 h 16"/>
                <a:gd name="T4" fmla="*/ 12 w 16"/>
                <a:gd name="T5" fmla="*/ 14 h 16"/>
                <a:gd name="T6" fmla="*/ 14 w 16"/>
                <a:gd name="T7" fmla="*/ 4 h 16"/>
                <a:gd name="T8" fmla="*/ 4 w 16"/>
                <a:gd name="T9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4" y="2"/>
                  </a:moveTo>
                  <a:cubicBezTo>
                    <a:pt x="1" y="4"/>
                    <a:pt x="0" y="8"/>
                    <a:pt x="2" y="12"/>
                  </a:cubicBezTo>
                  <a:cubicBezTo>
                    <a:pt x="4" y="15"/>
                    <a:pt x="8" y="16"/>
                    <a:pt x="12" y="14"/>
                  </a:cubicBezTo>
                  <a:cubicBezTo>
                    <a:pt x="15" y="12"/>
                    <a:pt x="16" y="8"/>
                    <a:pt x="14" y="4"/>
                  </a:cubicBezTo>
                  <a:cubicBezTo>
                    <a:pt x="12" y="1"/>
                    <a:pt x="8" y="0"/>
                    <a:pt x="4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47" name="Freeform 150"/>
            <p:cNvSpPr>
              <a:spLocks/>
            </p:cNvSpPr>
            <p:nvPr/>
          </p:nvSpPr>
          <p:spPr bwMode="auto">
            <a:xfrm>
              <a:off x="6473825" y="10564813"/>
              <a:ext cx="49212" cy="52388"/>
            </a:xfrm>
            <a:custGeom>
              <a:avLst/>
              <a:gdLst>
                <a:gd name="T0" fmla="*/ 12 w 16"/>
                <a:gd name="T1" fmla="*/ 2 h 17"/>
                <a:gd name="T2" fmla="*/ 2 w 16"/>
                <a:gd name="T3" fmla="*/ 5 h 17"/>
                <a:gd name="T4" fmla="*/ 2 w 16"/>
                <a:gd name="T5" fmla="*/ 12 h 17"/>
                <a:gd name="T6" fmla="*/ 4 w 16"/>
                <a:gd name="T7" fmla="*/ 15 h 17"/>
                <a:gd name="T8" fmla="*/ 14 w 16"/>
                <a:gd name="T9" fmla="*/ 12 h 17"/>
                <a:gd name="T10" fmla="*/ 12 w 16"/>
                <a:gd name="T11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7">
                  <a:moveTo>
                    <a:pt x="12" y="2"/>
                  </a:moveTo>
                  <a:cubicBezTo>
                    <a:pt x="8" y="0"/>
                    <a:pt x="4" y="2"/>
                    <a:pt x="2" y="5"/>
                  </a:cubicBezTo>
                  <a:cubicBezTo>
                    <a:pt x="0" y="7"/>
                    <a:pt x="1" y="10"/>
                    <a:pt x="2" y="12"/>
                  </a:cubicBezTo>
                  <a:cubicBezTo>
                    <a:pt x="2" y="13"/>
                    <a:pt x="3" y="14"/>
                    <a:pt x="4" y="15"/>
                  </a:cubicBezTo>
                  <a:cubicBezTo>
                    <a:pt x="8" y="17"/>
                    <a:pt x="12" y="16"/>
                    <a:pt x="14" y="12"/>
                  </a:cubicBezTo>
                  <a:cubicBezTo>
                    <a:pt x="16" y="9"/>
                    <a:pt x="15" y="4"/>
                    <a:pt x="12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48" name="Freeform 151"/>
            <p:cNvSpPr>
              <a:spLocks/>
            </p:cNvSpPr>
            <p:nvPr/>
          </p:nvSpPr>
          <p:spPr bwMode="auto">
            <a:xfrm>
              <a:off x="6145213" y="10483851"/>
              <a:ext cx="42862" cy="44450"/>
            </a:xfrm>
            <a:custGeom>
              <a:avLst/>
              <a:gdLst>
                <a:gd name="T0" fmla="*/ 0 w 14"/>
                <a:gd name="T1" fmla="*/ 7 h 14"/>
                <a:gd name="T2" fmla="*/ 0 w 14"/>
                <a:gd name="T3" fmla="*/ 10 h 14"/>
                <a:gd name="T4" fmla="*/ 7 w 14"/>
                <a:gd name="T5" fmla="*/ 14 h 14"/>
                <a:gd name="T6" fmla="*/ 14 w 14"/>
                <a:gd name="T7" fmla="*/ 7 h 14"/>
                <a:gd name="T8" fmla="*/ 7 w 14"/>
                <a:gd name="T9" fmla="*/ 0 h 14"/>
                <a:gd name="T10" fmla="*/ 0 w 14"/>
                <a:gd name="T11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4">
                  <a:moveTo>
                    <a:pt x="0" y="7"/>
                  </a:moveTo>
                  <a:cubicBezTo>
                    <a:pt x="0" y="8"/>
                    <a:pt x="0" y="9"/>
                    <a:pt x="0" y="10"/>
                  </a:cubicBezTo>
                  <a:cubicBezTo>
                    <a:pt x="2" y="12"/>
                    <a:pt x="4" y="14"/>
                    <a:pt x="7" y="14"/>
                  </a:cubicBezTo>
                  <a:cubicBezTo>
                    <a:pt x="11" y="14"/>
                    <a:pt x="14" y="11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49" name="Freeform 152"/>
            <p:cNvSpPr>
              <a:spLocks/>
            </p:cNvSpPr>
            <p:nvPr/>
          </p:nvSpPr>
          <p:spPr bwMode="auto">
            <a:xfrm>
              <a:off x="6165850" y="10567988"/>
              <a:ext cx="49212" cy="52388"/>
            </a:xfrm>
            <a:custGeom>
              <a:avLst/>
              <a:gdLst>
                <a:gd name="T0" fmla="*/ 4 w 16"/>
                <a:gd name="T1" fmla="*/ 2 h 17"/>
                <a:gd name="T2" fmla="*/ 2 w 16"/>
                <a:gd name="T3" fmla="*/ 12 h 17"/>
                <a:gd name="T4" fmla="*/ 12 w 16"/>
                <a:gd name="T5" fmla="*/ 15 h 17"/>
                <a:gd name="T6" fmla="*/ 14 w 16"/>
                <a:gd name="T7" fmla="*/ 5 h 17"/>
                <a:gd name="T8" fmla="*/ 4 w 16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4" y="2"/>
                  </a:moveTo>
                  <a:cubicBezTo>
                    <a:pt x="1" y="4"/>
                    <a:pt x="0" y="9"/>
                    <a:pt x="2" y="12"/>
                  </a:cubicBezTo>
                  <a:cubicBezTo>
                    <a:pt x="4" y="16"/>
                    <a:pt x="8" y="17"/>
                    <a:pt x="12" y="15"/>
                  </a:cubicBezTo>
                  <a:cubicBezTo>
                    <a:pt x="15" y="13"/>
                    <a:pt x="16" y="8"/>
                    <a:pt x="14" y="5"/>
                  </a:cubicBezTo>
                  <a:cubicBezTo>
                    <a:pt x="12" y="1"/>
                    <a:pt x="8" y="0"/>
                    <a:pt x="4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50" name="Freeform 153"/>
            <p:cNvSpPr>
              <a:spLocks/>
            </p:cNvSpPr>
            <p:nvPr/>
          </p:nvSpPr>
          <p:spPr bwMode="auto">
            <a:xfrm>
              <a:off x="6497638" y="10479088"/>
              <a:ext cx="46037" cy="46038"/>
            </a:xfrm>
            <a:custGeom>
              <a:avLst/>
              <a:gdLst>
                <a:gd name="T0" fmla="*/ 0 w 15"/>
                <a:gd name="T1" fmla="*/ 8 h 15"/>
                <a:gd name="T2" fmla="*/ 1 w 15"/>
                <a:gd name="T3" fmla="*/ 11 h 15"/>
                <a:gd name="T4" fmla="*/ 8 w 15"/>
                <a:gd name="T5" fmla="*/ 15 h 15"/>
                <a:gd name="T6" fmla="*/ 15 w 15"/>
                <a:gd name="T7" fmla="*/ 8 h 15"/>
                <a:gd name="T8" fmla="*/ 8 w 15"/>
                <a:gd name="T9" fmla="*/ 0 h 15"/>
                <a:gd name="T10" fmla="*/ 0 w 15"/>
                <a:gd name="T11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5">
                  <a:moveTo>
                    <a:pt x="0" y="8"/>
                  </a:moveTo>
                  <a:cubicBezTo>
                    <a:pt x="0" y="9"/>
                    <a:pt x="1" y="10"/>
                    <a:pt x="1" y="11"/>
                  </a:cubicBezTo>
                  <a:cubicBezTo>
                    <a:pt x="3" y="13"/>
                    <a:pt x="5" y="15"/>
                    <a:pt x="8" y="15"/>
                  </a:cubicBezTo>
                  <a:cubicBezTo>
                    <a:pt x="12" y="15"/>
                    <a:pt x="15" y="11"/>
                    <a:pt x="15" y="8"/>
                  </a:cubicBezTo>
                  <a:cubicBezTo>
                    <a:pt x="15" y="4"/>
                    <a:pt x="11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51" name="Freeform 154"/>
            <p:cNvSpPr>
              <a:spLocks/>
            </p:cNvSpPr>
            <p:nvPr/>
          </p:nvSpPr>
          <p:spPr bwMode="auto">
            <a:xfrm>
              <a:off x="6165850" y="10391776"/>
              <a:ext cx="46037" cy="49213"/>
            </a:xfrm>
            <a:custGeom>
              <a:avLst/>
              <a:gdLst>
                <a:gd name="T0" fmla="*/ 4 w 15"/>
                <a:gd name="T1" fmla="*/ 14 h 16"/>
                <a:gd name="T2" fmla="*/ 13 w 15"/>
                <a:gd name="T3" fmla="*/ 11 h 16"/>
                <a:gd name="T4" fmla="*/ 11 w 15"/>
                <a:gd name="T5" fmla="*/ 1 h 16"/>
                <a:gd name="T6" fmla="*/ 1 w 15"/>
                <a:gd name="T7" fmla="*/ 4 h 16"/>
                <a:gd name="T8" fmla="*/ 1 w 15"/>
                <a:gd name="T9" fmla="*/ 11 h 16"/>
                <a:gd name="T10" fmla="*/ 4 w 15"/>
                <a:gd name="T11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6">
                  <a:moveTo>
                    <a:pt x="4" y="14"/>
                  </a:moveTo>
                  <a:cubicBezTo>
                    <a:pt x="7" y="16"/>
                    <a:pt x="12" y="15"/>
                    <a:pt x="13" y="11"/>
                  </a:cubicBezTo>
                  <a:cubicBezTo>
                    <a:pt x="15" y="8"/>
                    <a:pt x="14" y="3"/>
                    <a:pt x="11" y="1"/>
                  </a:cubicBezTo>
                  <a:cubicBezTo>
                    <a:pt x="7" y="0"/>
                    <a:pt x="3" y="1"/>
                    <a:pt x="1" y="4"/>
                  </a:cubicBezTo>
                  <a:cubicBezTo>
                    <a:pt x="0" y="7"/>
                    <a:pt x="0" y="9"/>
                    <a:pt x="1" y="11"/>
                  </a:cubicBezTo>
                  <a:cubicBezTo>
                    <a:pt x="2" y="12"/>
                    <a:pt x="2" y="13"/>
                    <a:pt x="4" y="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52" name="Freeform 155"/>
            <p:cNvSpPr>
              <a:spLocks/>
            </p:cNvSpPr>
            <p:nvPr/>
          </p:nvSpPr>
          <p:spPr bwMode="auto">
            <a:xfrm>
              <a:off x="6227763" y="10325101"/>
              <a:ext cx="49212" cy="52388"/>
            </a:xfrm>
            <a:custGeom>
              <a:avLst/>
              <a:gdLst>
                <a:gd name="T0" fmla="*/ 12 w 16"/>
                <a:gd name="T1" fmla="*/ 15 h 17"/>
                <a:gd name="T2" fmla="*/ 12 w 16"/>
                <a:gd name="T3" fmla="*/ 14 h 17"/>
                <a:gd name="T4" fmla="*/ 12 w 16"/>
                <a:gd name="T5" fmla="*/ 14 h 17"/>
                <a:gd name="T6" fmla="*/ 12 w 16"/>
                <a:gd name="T7" fmla="*/ 14 h 17"/>
                <a:gd name="T8" fmla="*/ 14 w 16"/>
                <a:gd name="T9" fmla="*/ 5 h 17"/>
                <a:gd name="T10" fmla="*/ 5 w 16"/>
                <a:gd name="T11" fmla="*/ 2 h 17"/>
                <a:gd name="T12" fmla="*/ 5 w 16"/>
                <a:gd name="T13" fmla="*/ 2 h 17"/>
                <a:gd name="T14" fmla="*/ 4 w 16"/>
                <a:gd name="T15" fmla="*/ 2 h 17"/>
                <a:gd name="T16" fmla="*/ 2 w 16"/>
                <a:gd name="T17" fmla="*/ 12 h 17"/>
                <a:gd name="T18" fmla="*/ 12 w 16"/>
                <a:gd name="T19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7">
                  <a:moveTo>
                    <a:pt x="12" y="15"/>
                  </a:move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12"/>
                    <a:pt x="16" y="8"/>
                    <a:pt x="14" y="5"/>
                  </a:cubicBezTo>
                  <a:cubicBezTo>
                    <a:pt x="12" y="1"/>
                    <a:pt x="8" y="0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1" y="4"/>
                    <a:pt x="0" y="9"/>
                    <a:pt x="2" y="12"/>
                  </a:cubicBezTo>
                  <a:cubicBezTo>
                    <a:pt x="4" y="15"/>
                    <a:pt x="8" y="17"/>
                    <a:pt x="12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53" name="Freeform 156"/>
            <p:cNvSpPr>
              <a:spLocks/>
            </p:cNvSpPr>
            <p:nvPr/>
          </p:nvSpPr>
          <p:spPr bwMode="auto">
            <a:xfrm>
              <a:off x="6234113" y="10631488"/>
              <a:ext cx="46037" cy="52388"/>
            </a:xfrm>
            <a:custGeom>
              <a:avLst/>
              <a:gdLst>
                <a:gd name="T0" fmla="*/ 11 w 15"/>
                <a:gd name="T1" fmla="*/ 2 h 17"/>
                <a:gd name="T2" fmla="*/ 1 w 15"/>
                <a:gd name="T3" fmla="*/ 5 h 17"/>
                <a:gd name="T4" fmla="*/ 1 w 15"/>
                <a:gd name="T5" fmla="*/ 12 h 17"/>
                <a:gd name="T6" fmla="*/ 4 w 15"/>
                <a:gd name="T7" fmla="*/ 15 h 17"/>
                <a:gd name="T8" fmla="*/ 13 w 15"/>
                <a:gd name="T9" fmla="*/ 12 h 17"/>
                <a:gd name="T10" fmla="*/ 11 w 15"/>
                <a:gd name="T11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7">
                  <a:moveTo>
                    <a:pt x="11" y="2"/>
                  </a:moveTo>
                  <a:cubicBezTo>
                    <a:pt x="7" y="0"/>
                    <a:pt x="3" y="2"/>
                    <a:pt x="1" y="5"/>
                  </a:cubicBezTo>
                  <a:cubicBezTo>
                    <a:pt x="0" y="7"/>
                    <a:pt x="0" y="10"/>
                    <a:pt x="1" y="12"/>
                  </a:cubicBezTo>
                  <a:cubicBezTo>
                    <a:pt x="2" y="13"/>
                    <a:pt x="3" y="14"/>
                    <a:pt x="4" y="15"/>
                  </a:cubicBezTo>
                  <a:cubicBezTo>
                    <a:pt x="7" y="17"/>
                    <a:pt x="12" y="16"/>
                    <a:pt x="13" y="12"/>
                  </a:cubicBezTo>
                  <a:cubicBezTo>
                    <a:pt x="15" y="9"/>
                    <a:pt x="14" y="4"/>
                    <a:pt x="11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8261881" y="1408251"/>
            <a:ext cx="408657" cy="452412"/>
            <a:chOff x="5761038" y="7629526"/>
            <a:chExt cx="785812" cy="869950"/>
          </a:xfrm>
        </p:grpSpPr>
        <p:sp>
          <p:nvSpPr>
            <p:cNvPr id="56" name="Freeform 202"/>
            <p:cNvSpPr>
              <a:spLocks noEditPoints="1"/>
            </p:cNvSpPr>
            <p:nvPr/>
          </p:nvSpPr>
          <p:spPr bwMode="auto">
            <a:xfrm>
              <a:off x="5889625" y="7761288"/>
              <a:ext cx="531812" cy="738188"/>
            </a:xfrm>
            <a:custGeom>
              <a:avLst/>
              <a:gdLst>
                <a:gd name="T0" fmla="*/ 65 w 173"/>
                <a:gd name="T1" fmla="*/ 231 h 240"/>
                <a:gd name="T2" fmla="*/ 72 w 173"/>
                <a:gd name="T3" fmla="*/ 238 h 240"/>
                <a:gd name="T4" fmla="*/ 78 w 173"/>
                <a:gd name="T5" fmla="*/ 240 h 240"/>
                <a:gd name="T6" fmla="*/ 95 w 173"/>
                <a:gd name="T7" fmla="*/ 240 h 240"/>
                <a:gd name="T8" fmla="*/ 101 w 173"/>
                <a:gd name="T9" fmla="*/ 238 h 240"/>
                <a:gd name="T10" fmla="*/ 108 w 173"/>
                <a:gd name="T11" fmla="*/ 231 h 240"/>
                <a:gd name="T12" fmla="*/ 126 w 173"/>
                <a:gd name="T13" fmla="*/ 212 h 240"/>
                <a:gd name="T14" fmla="*/ 127 w 173"/>
                <a:gd name="T15" fmla="*/ 190 h 240"/>
                <a:gd name="T16" fmla="*/ 143 w 173"/>
                <a:gd name="T17" fmla="*/ 162 h 240"/>
                <a:gd name="T18" fmla="*/ 152 w 173"/>
                <a:gd name="T19" fmla="*/ 144 h 240"/>
                <a:gd name="T20" fmla="*/ 173 w 173"/>
                <a:gd name="T21" fmla="*/ 83 h 240"/>
                <a:gd name="T22" fmla="*/ 86 w 173"/>
                <a:gd name="T23" fmla="*/ 0 h 240"/>
                <a:gd name="T24" fmla="*/ 0 w 173"/>
                <a:gd name="T25" fmla="*/ 83 h 240"/>
                <a:gd name="T26" fmla="*/ 21 w 173"/>
                <a:gd name="T27" fmla="*/ 144 h 240"/>
                <a:gd name="T28" fmla="*/ 30 w 173"/>
                <a:gd name="T29" fmla="*/ 162 h 240"/>
                <a:gd name="T30" fmla="*/ 46 w 173"/>
                <a:gd name="T31" fmla="*/ 190 h 240"/>
                <a:gd name="T32" fmla="*/ 47 w 173"/>
                <a:gd name="T33" fmla="*/ 212 h 240"/>
                <a:gd name="T34" fmla="*/ 47 w 173"/>
                <a:gd name="T35" fmla="*/ 212 h 240"/>
                <a:gd name="T36" fmla="*/ 65 w 173"/>
                <a:gd name="T37" fmla="*/ 231 h 240"/>
                <a:gd name="T38" fmla="*/ 39 w 173"/>
                <a:gd name="T39" fmla="*/ 132 h 240"/>
                <a:gd name="T40" fmla="*/ 22 w 173"/>
                <a:gd name="T41" fmla="*/ 83 h 240"/>
                <a:gd name="T42" fmla="*/ 86 w 173"/>
                <a:gd name="T43" fmla="*/ 22 h 240"/>
                <a:gd name="T44" fmla="*/ 151 w 173"/>
                <a:gd name="T45" fmla="*/ 83 h 240"/>
                <a:gd name="T46" fmla="*/ 134 w 173"/>
                <a:gd name="T47" fmla="*/ 132 h 240"/>
                <a:gd name="T48" fmla="*/ 121 w 173"/>
                <a:gd name="T49" fmla="*/ 162 h 240"/>
                <a:gd name="T50" fmla="*/ 113 w 173"/>
                <a:gd name="T51" fmla="*/ 173 h 240"/>
                <a:gd name="T52" fmla="*/ 60 w 173"/>
                <a:gd name="T53" fmla="*/ 173 h 240"/>
                <a:gd name="T54" fmla="*/ 52 w 173"/>
                <a:gd name="T55" fmla="*/ 162 h 240"/>
                <a:gd name="T56" fmla="*/ 39 w 173"/>
                <a:gd name="T57" fmla="*/ 13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73" h="240">
                  <a:moveTo>
                    <a:pt x="65" y="231"/>
                  </a:moveTo>
                  <a:cubicBezTo>
                    <a:pt x="67" y="234"/>
                    <a:pt x="69" y="236"/>
                    <a:pt x="72" y="238"/>
                  </a:cubicBezTo>
                  <a:cubicBezTo>
                    <a:pt x="74" y="239"/>
                    <a:pt x="76" y="240"/>
                    <a:pt x="78" y="240"/>
                  </a:cubicBezTo>
                  <a:cubicBezTo>
                    <a:pt x="95" y="240"/>
                    <a:pt x="95" y="240"/>
                    <a:pt x="95" y="240"/>
                  </a:cubicBezTo>
                  <a:cubicBezTo>
                    <a:pt x="97" y="240"/>
                    <a:pt x="99" y="239"/>
                    <a:pt x="101" y="238"/>
                  </a:cubicBezTo>
                  <a:cubicBezTo>
                    <a:pt x="104" y="236"/>
                    <a:pt x="106" y="234"/>
                    <a:pt x="108" y="231"/>
                  </a:cubicBezTo>
                  <a:cubicBezTo>
                    <a:pt x="123" y="226"/>
                    <a:pt x="126" y="217"/>
                    <a:pt x="126" y="212"/>
                  </a:cubicBezTo>
                  <a:cubicBezTo>
                    <a:pt x="126" y="212"/>
                    <a:pt x="127" y="197"/>
                    <a:pt x="127" y="190"/>
                  </a:cubicBezTo>
                  <a:cubicBezTo>
                    <a:pt x="137" y="183"/>
                    <a:pt x="143" y="172"/>
                    <a:pt x="143" y="162"/>
                  </a:cubicBezTo>
                  <a:cubicBezTo>
                    <a:pt x="143" y="157"/>
                    <a:pt x="146" y="152"/>
                    <a:pt x="152" y="144"/>
                  </a:cubicBezTo>
                  <a:cubicBezTo>
                    <a:pt x="160" y="131"/>
                    <a:pt x="173" y="113"/>
                    <a:pt x="173" y="83"/>
                  </a:cubicBezTo>
                  <a:cubicBezTo>
                    <a:pt x="173" y="38"/>
                    <a:pt x="134" y="0"/>
                    <a:pt x="86" y="0"/>
                  </a:cubicBezTo>
                  <a:cubicBezTo>
                    <a:pt x="39" y="0"/>
                    <a:pt x="0" y="38"/>
                    <a:pt x="0" y="83"/>
                  </a:cubicBezTo>
                  <a:cubicBezTo>
                    <a:pt x="0" y="113"/>
                    <a:pt x="12" y="131"/>
                    <a:pt x="21" y="144"/>
                  </a:cubicBezTo>
                  <a:cubicBezTo>
                    <a:pt x="27" y="152"/>
                    <a:pt x="30" y="157"/>
                    <a:pt x="30" y="162"/>
                  </a:cubicBezTo>
                  <a:cubicBezTo>
                    <a:pt x="30" y="172"/>
                    <a:pt x="36" y="183"/>
                    <a:pt x="46" y="190"/>
                  </a:cubicBezTo>
                  <a:cubicBezTo>
                    <a:pt x="46" y="197"/>
                    <a:pt x="47" y="212"/>
                    <a:pt x="47" y="212"/>
                  </a:cubicBezTo>
                  <a:cubicBezTo>
                    <a:pt x="47" y="212"/>
                    <a:pt x="47" y="212"/>
                    <a:pt x="47" y="212"/>
                  </a:cubicBezTo>
                  <a:cubicBezTo>
                    <a:pt x="47" y="217"/>
                    <a:pt x="50" y="226"/>
                    <a:pt x="65" y="231"/>
                  </a:cubicBezTo>
                  <a:close/>
                  <a:moveTo>
                    <a:pt x="39" y="132"/>
                  </a:moveTo>
                  <a:cubicBezTo>
                    <a:pt x="31" y="120"/>
                    <a:pt x="22" y="107"/>
                    <a:pt x="22" y="83"/>
                  </a:cubicBezTo>
                  <a:cubicBezTo>
                    <a:pt x="22" y="50"/>
                    <a:pt x="51" y="22"/>
                    <a:pt x="86" y="22"/>
                  </a:cubicBezTo>
                  <a:cubicBezTo>
                    <a:pt x="122" y="22"/>
                    <a:pt x="151" y="50"/>
                    <a:pt x="151" y="83"/>
                  </a:cubicBezTo>
                  <a:cubicBezTo>
                    <a:pt x="151" y="107"/>
                    <a:pt x="142" y="120"/>
                    <a:pt x="134" y="132"/>
                  </a:cubicBezTo>
                  <a:cubicBezTo>
                    <a:pt x="127" y="141"/>
                    <a:pt x="121" y="150"/>
                    <a:pt x="121" y="162"/>
                  </a:cubicBezTo>
                  <a:cubicBezTo>
                    <a:pt x="121" y="167"/>
                    <a:pt x="116" y="171"/>
                    <a:pt x="113" y="173"/>
                  </a:cubicBezTo>
                  <a:cubicBezTo>
                    <a:pt x="60" y="173"/>
                    <a:pt x="60" y="173"/>
                    <a:pt x="60" y="173"/>
                  </a:cubicBezTo>
                  <a:cubicBezTo>
                    <a:pt x="56" y="171"/>
                    <a:pt x="52" y="167"/>
                    <a:pt x="52" y="162"/>
                  </a:cubicBezTo>
                  <a:cubicBezTo>
                    <a:pt x="52" y="150"/>
                    <a:pt x="46" y="141"/>
                    <a:pt x="39" y="1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57" name="Freeform 203"/>
            <p:cNvSpPr>
              <a:spLocks/>
            </p:cNvSpPr>
            <p:nvPr/>
          </p:nvSpPr>
          <p:spPr bwMode="auto">
            <a:xfrm>
              <a:off x="6138863" y="7629526"/>
              <a:ext cx="33337" cy="82550"/>
            </a:xfrm>
            <a:custGeom>
              <a:avLst/>
              <a:gdLst>
                <a:gd name="T0" fmla="*/ 11 w 11"/>
                <a:gd name="T1" fmla="*/ 21 h 27"/>
                <a:gd name="T2" fmla="*/ 11 w 11"/>
                <a:gd name="T3" fmla="*/ 5 h 27"/>
                <a:gd name="T4" fmla="*/ 5 w 11"/>
                <a:gd name="T5" fmla="*/ 0 h 27"/>
                <a:gd name="T6" fmla="*/ 0 w 11"/>
                <a:gd name="T7" fmla="*/ 5 h 27"/>
                <a:gd name="T8" fmla="*/ 0 w 11"/>
                <a:gd name="T9" fmla="*/ 21 h 27"/>
                <a:gd name="T10" fmla="*/ 5 w 11"/>
                <a:gd name="T11" fmla="*/ 27 h 27"/>
                <a:gd name="T12" fmla="*/ 11 w 11"/>
                <a:gd name="T13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27">
                  <a:moveTo>
                    <a:pt x="11" y="21"/>
                  </a:moveTo>
                  <a:cubicBezTo>
                    <a:pt x="11" y="5"/>
                    <a:pt x="11" y="5"/>
                    <a:pt x="11" y="5"/>
                  </a:cubicBezTo>
                  <a:cubicBezTo>
                    <a:pt x="11" y="2"/>
                    <a:pt x="8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4"/>
                    <a:pt x="2" y="27"/>
                    <a:pt x="5" y="27"/>
                  </a:cubicBezTo>
                  <a:cubicBezTo>
                    <a:pt x="8" y="27"/>
                    <a:pt x="11" y="24"/>
                    <a:pt x="11" y="2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sp>
          <p:nvSpPr>
            <p:cNvPr id="58" name="Freeform 204"/>
            <p:cNvSpPr>
              <a:spLocks/>
            </p:cNvSpPr>
            <p:nvPr/>
          </p:nvSpPr>
          <p:spPr bwMode="auto">
            <a:xfrm>
              <a:off x="5948363" y="7675563"/>
              <a:ext cx="60325" cy="79375"/>
            </a:xfrm>
            <a:custGeom>
              <a:avLst/>
              <a:gdLst>
                <a:gd name="T0" fmla="*/ 14 w 20"/>
                <a:gd name="T1" fmla="*/ 26 h 26"/>
                <a:gd name="T2" fmla="*/ 17 w 20"/>
                <a:gd name="T3" fmla="*/ 25 h 26"/>
                <a:gd name="T4" fmla="*/ 19 w 20"/>
                <a:gd name="T5" fmla="*/ 18 h 26"/>
                <a:gd name="T6" fmla="*/ 11 w 20"/>
                <a:gd name="T7" fmla="*/ 4 h 26"/>
                <a:gd name="T8" fmla="*/ 3 w 20"/>
                <a:gd name="T9" fmla="*/ 2 h 26"/>
                <a:gd name="T10" fmla="*/ 1 w 20"/>
                <a:gd name="T11" fmla="*/ 9 h 26"/>
                <a:gd name="T12" fmla="*/ 10 w 20"/>
                <a:gd name="T13" fmla="*/ 23 h 26"/>
                <a:gd name="T14" fmla="*/ 14 w 20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6">
                  <a:moveTo>
                    <a:pt x="14" y="26"/>
                  </a:moveTo>
                  <a:cubicBezTo>
                    <a:pt x="15" y="26"/>
                    <a:pt x="16" y="26"/>
                    <a:pt x="17" y="25"/>
                  </a:cubicBezTo>
                  <a:cubicBezTo>
                    <a:pt x="20" y="24"/>
                    <a:pt x="20" y="21"/>
                    <a:pt x="19" y="18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9" y="1"/>
                    <a:pt x="6" y="0"/>
                    <a:pt x="3" y="2"/>
                  </a:cubicBezTo>
                  <a:cubicBezTo>
                    <a:pt x="1" y="3"/>
                    <a:pt x="0" y="7"/>
                    <a:pt x="1" y="9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5"/>
                    <a:pt x="12" y="26"/>
                    <a:pt x="14" y="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9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5761038" y="7675563"/>
              <a:ext cx="785812" cy="584200"/>
              <a:chOff x="5761038" y="7675563"/>
              <a:chExt cx="785812" cy="584200"/>
            </a:xfrm>
          </p:grpSpPr>
          <p:sp>
            <p:nvSpPr>
              <p:cNvPr id="60" name="Freeform 206"/>
              <p:cNvSpPr>
                <a:spLocks/>
              </p:cNvSpPr>
              <p:nvPr/>
            </p:nvSpPr>
            <p:spPr bwMode="auto">
              <a:xfrm>
                <a:off x="5810250" y="7813676"/>
                <a:ext cx="82550" cy="61913"/>
              </a:xfrm>
              <a:custGeom>
                <a:avLst/>
                <a:gdLst>
                  <a:gd name="T0" fmla="*/ 23 w 27"/>
                  <a:gd name="T1" fmla="*/ 10 h 20"/>
                  <a:gd name="T2" fmla="*/ 9 w 27"/>
                  <a:gd name="T3" fmla="*/ 2 h 20"/>
                  <a:gd name="T4" fmla="*/ 1 w 27"/>
                  <a:gd name="T5" fmla="*/ 4 h 20"/>
                  <a:gd name="T6" fmla="*/ 3 w 27"/>
                  <a:gd name="T7" fmla="*/ 11 h 20"/>
                  <a:gd name="T8" fmla="*/ 18 w 27"/>
                  <a:gd name="T9" fmla="*/ 19 h 20"/>
                  <a:gd name="T10" fmla="*/ 20 w 27"/>
                  <a:gd name="T11" fmla="*/ 20 h 20"/>
                  <a:gd name="T12" fmla="*/ 25 w 27"/>
                  <a:gd name="T13" fmla="*/ 17 h 20"/>
                  <a:gd name="T14" fmla="*/ 23 w 27"/>
                  <a:gd name="T15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" h="20">
                    <a:moveTo>
                      <a:pt x="23" y="10"/>
                    </a:moveTo>
                    <a:cubicBezTo>
                      <a:pt x="9" y="2"/>
                      <a:pt x="9" y="2"/>
                      <a:pt x="9" y="2"/>
                    </a:cubicBezTo>
                    <a:cubicBezTo>
                      <a:pt x="6" y="0"/>
                      <a:pt x="3" y="1"/>
                      <a:pt x="1" y="4"/>
                    </a:cubicBezTo>
                    <a:cubicBezTo>
                      <a:pt x="0" y="6"/>
                      <a:pt x="1" y="10"/>
                      <a:pt x="3" y="11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20"/>
                      <a:pt x="19" y="20"/>
                      <a:pt x="20" y="20"/>
                    </a:cubicBezTo>
                    <a:cubicBezTo>
                      <a:pt x="22" y="20"/>
                      <a:pt x="24" y="19"/>
                      <a:pt x="25" y="17"/>
                    </a:cubicBezTo>
                    <a:cubicBezTo>
                      <a:pt x="27" y="15"/>
                      <a:pt x="26" y="11"/>
                      <a:pt x="23" y="1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algn="r"/>
                <a:endParaRPr lang="en-US" sz="900"/>
              </a:p>
            </p:txBody>
          </p:sp>
          <p:sp>
            <p:nvSpPr>
              <p:cNvPr id="61" name="Freeform 207"/>
              <p:cNvSpPr>
                <a:spLocks/>
              </p:cNvSpPr>
              <p:nvPr/>
            </p:nvSpPr>
            <p:spPr bwMode="auto">
              <a:xfrm>
                <a:off x="5761038" y="8004176"/>
                <a:ext cx="85725" cy="33338"/>
              </a:xfrm>
              <a:custGeom>
                <a:avLst/>
                <a:gdLst>
                  <a:gd name="T0" fmla="*/ 28 w 28"/>
                  <a:gd name="T1" fmla="*/ 6 h 11"/>
                  <a:gd name="T2" fmla="*/ 22 w 28"/>
                  <a:gd name="T3" fmla="*/ 0 h 11"/>
                  <a:gd name="T4" fmla="*/ 6 w 28"/>
                  <a:gd name="T5" fmla="*/ 0 h 11"/>
                  <a:gd name="T6" fmla="*/ 0 w 28"/>
                  <a:gd name="T7" fmla="*/ 6 h 11"/>
                  <a:gd name="T8" fmla="*/ 6 w 28"/>
                  <a:gd name="T9" fmla="*/ 11 h 11"/>
                  <a:gd name="T10" fmla="*/ 22 w 28"/>
                  <a:gd name="T11" fmla="*/ 11 h 11"/>
                  <a:gd name="T12" fmla="*/ 28 w 28"/>
                  <a:gd name="T13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1">
                    <a:moveTo>
                      <a:pt x="28" y="6"/>
                    </a:moveTo>
                    <a:cubicBezTo>
                      <a:pt x="28" y="3"/>
                      <a:pt x="25" y="0"/>
                      <a:pt x="2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9"/>
                      <a:pt x="3" y="11"/>
                      <a:pt x="6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5" y="11"/>
                      <a:pt x="28" y="9"/>
                      <a:pt x="28" y="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algn="r"/>
                <a:endParaRPr lang="en-US" sz="900"/>
              </a:p>
            </p:txBody>
          </p:sp>
          <p:sp>
            <p:nvSpPr>
              <p:cNvPr id="62" name="Freeform 208"/>
              <p:cNvSpPr>
                <a:spLocks/>
              </p:cNvSpPr>
              <p:nvPr/>
            </p:nvSpPr>
            <p:spPr bwMode="auto">
              <a:xfrm>
                <a:off x="5810250" y="8167688"/>
                <a:ext cx="82550" cy="58738"/>
              </a:xfrm>
              <a:custGeom>
                <a:avLst/>
                <a:gdLst>
                  <a:gd name="T0" fmla="*/ 6 w 27"/>
                  <a:gd name="T1" fmla="*/ 19 h 19"/>
                  <a:gd name="T2" fmla="*/ 9 w 27"/>
                  <a:gd name="T3" fmla="*/ 19 h 19"/>
                  <a:gd name="T4" fmla="*/ 23 w 27"/>
                  <a:gd name="T5" fmla="*/ 11 h 19"/>
                  <a:gd name="T6" fmla="*/ 25 w 27"/>
                  <a:gd name="T7" fmla="*/ 3 h 19"/>
                  <a:gd name="T8" fmla="*/ 18 w 27"/>
                  <a:gd name="T9" fmla="*/ 1 h 19"/>
                  <a:gd name="T10" fmla="*/ 3 w 27"/>
                  <a:gd name="T11" fmla="*/ 9 h 19"/>
                  <a:gd name="T12" fmla="*/ 1 w 27"/>
                  <a:gd name="T13" fmla="*/ 17 h 19"/>
                  <a:gd name="T14" fmla="*/ 6 w 27"/>
                  <a:gd name="T15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" h="19">
                    <a:moveTo>
                      <a:pt x="6" y="19"/>
                    </a:moveTo>
                    <a:cubicBezTo>
                      <a:pt x="7" y="19"/>
                      <a:pt x="8" y="19"/>
                      <a:pt x="9" y="19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6" y="9"/>
                      <a:pt x="27" y="6"/>
                      <a:pt x="25" y="3"/>
                    </a:cubicBezTo>
                    <a:cubicBezTo>
                      <a:pt x="24" y="0"/>
                      <a:pt x="20" y="0"/>
                      <a:pt x="18" y="1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1" y="11"/>
                      <a:pt x="0" y="14"/>
                      <a:pt x="1" y="17"/>
                    </a:cubicBezTo>
                    <a:cubicBezTo>
                      <a:pt x="2" y="18"/>
                      <a:pt x="4" y="19"/>
                      <a:pt x="6" y="1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algn="r"/>
                <a:endParaRPr lang="en-US" sz="900"/>
              </a:p>
            </p:txBody>
          </p:sp>
          <p:sp>
            <p:nvSpPr>
              <p:cNvPr id="63" name="Freeform 209"/>
              <p:cNvSpPr>
                <a:spLocks/>
              </p:cNvSpPr>
              <p:nvPr/>
            </p:nvSpPr>
            <p:spPr bwMode="auto">
              <a:xfrm>
                <a:off x="6418263" y="8167688"/>
                <a:ext cx="82550" cy="58738"/>
              </a:xfrm>
              <a:custGeom>
                <a:avLst/>
                <a:gdLst>
                  <a:gd name="T0" fmla="*/ 4 w 27"/>
                  <a:gd name="T1" fmla="*/ 11 h 19"/>
                  <a:gd name="T2" fmla="*/ 18 w 27"/>
                  <a:gd name="T3" fmla="*/ 19 h 19"/>
                  <a:gd name="T4" fmla="*/ 21 w 27"/>
                  <a:gd name="T5" fmla="*/ 19 h 19"/>
                  <a:gd name="T6" fmla="*/ 25 w 27"/>
                  <a:gd name="T7" fmla="*/ 17 h 19"/>
                  <a:gd name="T8" fmla="*/ 23 w 27"/>
                  <a:gd name="T9" fmla="*/ 9 h 19"/>
                  <a:gd name="T10" fmla="*/ 9 w 27"/>
                  <a:gd name="T11" fmla="*/ 1 h 19"/>
                  <a:gd name="T12" fmla="*/ 2 w 27"/>
                  <a:gd name="T13" fmla="*/ 3 h 19"/>
                  <a:gd name="T14" fmla="*/ 4 w 27"/>
                  <a:gd name="T15" fmla="*/ 1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" h="19">
                    <a:moveTo>
                      <a:pt x="4" y="11"/>
                    </a:move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9"/>
                      <a:pt x="20" y="19"/>
                      <a:pt x="21" y="19"/>
                    </a:cubicBezTo>
                    <a:cubicBezTo>
                      <a:pt x="22" y="19"/>
                      <a:pt x="24" y="18"/>
                      <a:pt x="25" y="17"/>
                    </a:cubicBezTo>
                    <a:cubicBezTo>
                      <a:pt x="27" y="14"/>
                      <a:pt x="26" y="11"/>
                      <a:pt x="23" y="9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7" y="0"/>
                      <a:pt x="3" y="0"/>
                      <a:pt x="2" y="3"/>
                    </a:cubicBezTo>
                    <a:cubicBezTo>
                      <a:pt x="0" y="6"/>
                      <a:pt x="1" y="9"/>
                      <a:pt x="4" y="1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algn="r"/>
                <a:endParaRPr lang="en-US" sz="900"/>
              </a:p>
            </p:txBody>
          </p:sp>
          <p:sp>
            <p:nvSpPr>
              <p:cNvPr id="64" name="Freeform 210"/>
              <p:cNvSpPr>
                <a:spLocks/>
              </p:cNvSpPr>
              <p:nvPr/>
            </p:nvSpPr>
            <p:spPr bwMode="auto">
              <a:xfrm>
                <a:off x="6464300" y="8004176"/>
                <a:ext cx="82550" cy="33338"/>
              </a:xfrm>
              <a:custGeom>
                <a:avLst/>
                <a:gdLst>
                  <a:gd name="T0" fmla="*/ 27 w 27"/>
                  <a:gd name="T1" fmla="*/ 6 h 11"/>
                  <a:gd name="T2" fmla="*/ 22 w 27"/>
                  <a:gd name="T3" fmla="*/ 0 h 11"/>
                  <a:gd name="T4" fmla="*/ 6 w 27"/>
                  <a:gd name="T5" fmla="*/ 0 h 11"/>
                  <a:gd name="T6" fmla="*/ 0 w 27"/>
                  <a:gd name="T7" fmla="*/ 6 h 11"/>
                  <a:gd name="T8" fmla="*/ 6 w 27"/>
                  <a:gd name="T9" fmla="*/ 11 h 11"/>
                  <a:gd name="T10" fmla="*/ 22 w 27"/>
                  <a:gd name="T11" fmla="*/ 11 h 11"/>
                  <a:gd name="T12" fmla="*/ 27 w 27"/>
                  <a:gd name="T13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11">
                    <a:moveTo>
                      <a:pt x="27" y="6"/>
                    </a:moveTo>
                    <a:cubicBezTo>
                      <a:pt x="27" y="3"/>
                      <a:pt x="25" y="0"/>
                      <a:pt x="2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9"/>
                      <a:pt x="3" y="11"/>
                      <a:pt x="6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5" y="11"/>
                      <a:pt x="27" y="9"/>
                      <a:pt x="27" y="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algn="r"/>
                <a:endParaRPr lang="en-US" sz="900"/>
              </a:p>
            </p:txBody>
          </p:sp>
          <p:sp>
            <p:nvSpPr>
              <p:cNvPr id="65" name="Freeform 211"/>
              <p:cNvSpPr>
                <a:spLocks/>
              </p:cNvSpPr>
              <p:nvPr/>
            </p:nvSpPr>
            <p:spPr bwMode="auto">
              <a:xfrm>
                <a:off x="6418263" y="7813676"/>
                <a:ext cx="82550" cy="61913"/>
              </a:xfrm>
              <a:custGeom>
                <a:avLst/>
                <a:gdLst>
                  <a:gd name="T0" fmla="*/ 18 w 27"/>
                  <a:gd name="T1" fmla="*/ 2 h 20"/>
                  <a:gd name="T2" fmla="*/ 4 w 27"/>
                  <a:gd name="T3" fmla="*/ 10 h 20"/>
                  <a:gd name="T4" fmla="*/ 2 w 27"/>
                  <a:gd name="T5" fmla="*/ 17 h 20"/>
                  <a:gd name="T6" fmla="*/ 6 w 27"/>
                  <a:gd name="T7" fmla="*/ 20 h 20"/>
                  <a:gd name="T8" fmla="*/ 9 w 27"/>
                  <a:gd name="T9" fmla="*/ 19 h 20"/>
                  <a:gd name="T10" fmla="*/ 23 w 27"/>
                  <a:gd name="T11" fmla="*/ 11 h 20"/>
                  <a:gd name="T12" fmla="*/ 25 w 27"/>
                  <a:gd name="T13" fmla="*/ 4 h 20"/>
                  <a:gd name="T14" fmla="*/ 18 w 27"/>
                  <a:gd name="T15" fmla="*/ 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" h="20">
                    <a:moveTo>
                      <a:pt x="18" y="2"/>
                    </a:moveTo>
                    <a:cubicBezTo>
                      <a:pt x="4" y="10"/>
                      <a:pt x="4" y="10"/>
                      <a:pt x="4" y="10"/>
                    </a:cubicBezTo>
                    <a:cubicBezTo>
                      <a:pt x="1" y="11"/>
                      <a:pt x="0" y="15"/>
                      <a:pt x="2" y="17"/>
                    </a:cubicBezTo>
                    <a:cubicBezTo>
                      <a:pt x="3" y="19"/>
                      <a:pt x="5" y="20"/>
                      <a:pt x="6" y="20"/>
                    </a:cubicBezTo>
                    <a:cubicBezTo>
                      <a:pt x="7" y="20"/>
                      <a:pt x="8" y="20"/>
                      <a:pt x="9" y="19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6" y="10"/>
                      <a:pt x="27" y="6"/>
                      <a:pt x="25" y="4"/>
                    </a:cubicBezTo>
                    <a:cubicBezTo>
                      <a:pt x="24" y="1"/>
                      <a:pt x="20" y="0"/>
                      <a:pt x="18" y="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algn="r"/>
                <a:endParaRPr lang="en-US" sz="900"/>
              </a:p>
            </p:txBody>
          </p:sp>
          <p:sp>
            <p:nvSpPr>
              <p:cNvPr id="66" name="Freeform 212"/>
              <p:cNvSpPr>
                <a:spLocks/>
              </p:cNvSpPr>
              <p:nvPr/>
            </p:nvSpPr>
            <p:spPr bwMode="auto">
              <a:xfrm>
                <a:off x="6297613" y="7675563"/>
                <a:ext cx="65087" cy="79375"/>
              </a:xfrm>
              <a:custGeom>
                <a:avLst/>
                <a:gdLst>
                  <a:gd name="T0" fmla="*/ 7 w 21"/>
                  <a:gd name="T1" fmla="*/ 26 h 26"/>
                  <a:gd name="T2" fmla="*/ 11 w 21"/>
                  <a:gd name="T3" fmla="*/ 23 h 26"/>
                  <a:gd name="T4" fmla="*/ 19 w 21"/>
                  <a:gd name="T5" fmla="*/ 9 h 26"/>
                  <a:gd name="T6" fmla="*/ 17 w 21"/>
                  <a:gd name="T7" fmla="*/ 2 h 26"/>
                  <a:gd name="T8" fmla="*/ 10 w 21"/>
                  <a:gd name="T9" fmla="*/ 4 h 26"/>
                  <a:gd name="T10" fmla="*/ 2 w 21"/>
                  <a:gd name="T11" fmla="*/ 18 h 26"/>
                  <a:gd name="T12" fmla="*/ 4 w 21"/>
                  <a:gd name="T13" fmla="*/ 25 h 26"/>
                  <a:gd name="T14" fmla="*/ 7 w 21"/>
                  <a:gd name="T15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26">
                    <a:moveTo>
                      <a:pt x="7" y="26"/>
                    </a:moveTo>
                    <a:cubicBezTo>
                      <a:pt x="8" y="26"/>
                      <a:pt x="10" y="25"/>
                      <a:pt x="11" y="23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21" y="7"/>
                      <a:pt x="20" y="3"/>
                      <a:pt x="17" y="2"/>
                    </a:cubicBezTo>
                    <a:cubicBezTo>
                      <a:pt x="15" y="0"/>
                      <a:pt x="12" y="1"/>
                      <a:pt x="10" y="4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0" y="20"/>
                      <a:pt x="1" y="24"/>
                      <a:pt x="4" y="25"/>
                    </a:cubicBezTo>
                    <a:cubicBezTo>
                      <a:pt x="5" y="26"/>
                      <a:pt x="6" y="26"/>
                      <a:pt x="7" y="2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algn="r"/>
                <a:endParaRPr lang="en-US" sz="900"/>
              </a:p>
            </p:txBody>
          </p:sp>
          <p:sp>
            <p:nvSpPr>
              <p:cNvPr id="67" name="Freeform 213"/>
              <p:cNvSpPr>
                <a:spLocks/>
              </p:cNvSpPr>
              <p:nvPr/>
            </p:nvSpPr>
            <p:spPr bwMode="auto">
              <a:xfrm>
                <a:off x="6113463" y="7881938"/>
                <a:ext cx="84137" cy="260350"/>
              </a:xfrm>
              <a:custGeom>
                <a:avLst/>
                <a:gdLst>
                  <a:gd name="T0" fmla="*/ 6 w 27"/>
                  <a:gd name="T1" fmla="*/ 79 h 85"/>
                  <a:gd name="T2" fmla="*/ 13 w 27"/>
                  <a:gd name="T3" fmla="*/ 85 h 85"/>
                  <a:gd name="T4" fmla="*/ 21 w 27"/>
                  <a:gd name="T5" fmla="*/ 79 h 85"/>
                  <a:gd name="T6" fmla="*/ 26 w 27"/>
                  <a:gd name="T7" fmla="*/ 40 h 85"/>
                  <a:gd name="T8" fmla="*/ 27 w 27"/>
                  <a:gd name="T9" fmla="*/ 32 h 85"/>
                  <a:gd name="T10" fmla="*/ 27 w 27"/>
                  <a:gd name="T11" fmla="*/ 13 h 85"/>
                  <a:gd name="T12" fmla="*/ 13 w 27"/>
                  <a:gd name="T13" fmla="*/ 0 h 85"/>
                  <a:gd name="T14" fmla="*/ 0 w 27"/>
                  <a:gd name="T15" fmla="*/ 13 h 85"/>
                  <a:gd name="T16" fmla="*/ 0 w 27"/>
                  <a:gd name="T17" fmla="*/ 32 h 85"/>
                  <a:gd name="T18" fmla="*/ 1 w 27"/>
                  <a:gd name="T19" fmla="*/ 40 h 85"/>
                  <a:gd name="T20" fmla="*/ 6 w 27"/>
                  <a:gd name="T21" fmla="*/ 79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7" h="85">
                    <a:moveTo>
                      <a:pt x="6" y="79"/>
                    </a:moveTo>
                    <a:cubicBezTo>
                      <a:pt x="7" y="83"/>
                      <a:pt x="9" y="85"/>
                      <a:pt x="13" y="85"/>
                    </a:cubicBezTo>
                    <a:cubicBezTo>
                      <a:pt x="18" y="85"/>
                      <a:pt x="20" y="83"/>
                      <a:pt x="21" y="79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6" y="37"/>
                      <a:pt x="27" y="34"/>
                      <a:pt x="27" y="32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4"/>
                      <a:pt x="22" y="0"/>
                      <a:pt x="13" y="0"/>
                    </a:cubicBezTo>
                    <a:cubicBezTo>
                      <a:pt x="5" y="0"/>
                      <a:pt x="0" y="4"/>
                      <a:pt x="0" y="13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4"/>
                      <a:pt x="1" y="37"/>
                      <a:pt x="1" y="40"/>
                    </a:cubicBezTo>
                    <a:lnTo>
                      <a:pt x="6" y="7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algn="r"/>
                <a:endParaRPr lang="en-US" sz="900"/>
              </a:p>
            </p:txBody>
          </p:sp>
          <p:sp>
            <p:nvSpPr>
              <p:cNvPr id="68" name="Oval 214"/>
              <p:cNvSpPr>
                <a:spLocks noChangeArrowheads="1"/>
              </p:cNvSpPr>
              <p:nvPr/>
            </p:nvSpPr>
            <p:spPr bwMode="auto">
              <a:xfrm>
                <a:off x="6113463" y="8174038"/>
                <a:ext cx="84137" cy="8572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algn="r"/>
                <a:endParaRPr lang="en-US" sz="900"/>
              </a:p>
            </p:txBody>
          </p:sp>
        </p:grpSp>
      </p:grpSp>
      <p:grpSp>
        <p:nvGrpSpPr>
          <p:cNvPr id="70" name="Group 69"/>
          <p:cNvGrpSpPr/>
          <p:nvPr/>
        </p:nvGrpSpPr>
        <p:grpSpPr>
          <a:xfrm>
            <a:off x="5283341" y="1423855"/>
            <a:ext cx="551966" cy="436808"/>
            <a:chOff x="12563475" y="-5375275"/>
            <a:chExt cx="882651" cy="698500"/>
          </a:xfrm>
        </p:grpSpPr>
        <p:sp>
          <p:nvSpPr>
            <p:cNvPr id="71" name="Freeform 410"/>
            <p:cNvSpPr>
              <a:spLocks/>
            </p:cNvSpPr>
            <p:nvPr/>
          </p:nvSpPr>
          <p:spPr bwMode="auto">
            <a:xfrm>
              <a:off x="12650788" y="-5026025"/>
              <a:ext cx="709613" cy="349250"/>
            </a:xfrm>
            <a:custGeom>
              <a:avLst/>
              <a:gdLst>
                <a:gd name="T0" fmla="*/ 95 w 189"/>
                <a:gd name="T1" fmla="*/ 24 h 93"/>
                <a:gd name="T2" fmla="*/ 159 w 189"/>
                <a:gd name="T3" fmla="*/ 93 h 93"/>
                <a:gd name="T4" fmla="*/ 159 w 189"/>
                <a:gd name="T5" fmla="*/ 59 h 93"/>
                <a:gd name="T6" fmla="*/ 189 w 189"/>
                <a:gd name="T7" fmla="*/ 59 h 93"/>
                <a:gd name="T8" fmla="*/ 125 w 189"/>
                <a:gd name="T9" fmla="*/ 0 h 93"/>
                <a:gd name="T10" fmla="*/ 118 w 189"/>
                <a:gd name="T11" fmla="*/ 3 h 93"/>
                <a:gd name="T12" fmla="*/ 71 w 189"/>
                <a:gd name="T13" fmla="*/ 3 h 93"/>
                <a:gd name="T14" fmla="*/ 65 w 189"/>
                <a:gd name="T15" fmla="*/ 1 h 93"/>
                <a:gd name="T16" fmla="*/ 0 w 189"/>
                <a:gd name="T17" fmla="*/ 59 h 93"/>
                <a:gd name="T18" fmla="*/ 31 w 189"/>
                <a:gd name="T19" fmla="*/ 59 h 93"/>
                <a:gd name="T20" fmla="*/ 31 w 189"/>
                <a:gd name="T21" fmla="*/ 93 h 93"/>
                <a:gd name="T22" fmla="*/ 95 w 189"/>
                <a:gd name="T23" fmla="*/ 2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9" h="93">
                  <a:moveTo>
                    <a:pt x="95" y="24"/>
                  </a:moveTo>
                  <a:cubicBezTo>
                    <a:pt x="103" y="46"/>
                    <a:pt x="120" y="75"/>
                    <a:pt x="159" y="93"/>
                  </a:cubicBezTo>
                  <a:cubicBezTo>
                    <a:pt x="159" y="59"/>
                    <a:pt x="159" y="59"/>
                    <a:pt x="159" y="59"/>
                  </a:cubicBezTo>
                  <a:cubicBezTo>
                    <a:pt x="189" y="59"/>
                    <a:pt x="189" y="59"/>
                    <a:pt x="189" y="59"/>
                  </a:cubicBezTo>
                  <a:cubicBezTo>
                    <a:pt x="189" y="59"/>
                    <a:pt x="139" y="22"/>
                    <a:pt x="125" y="0"/>
                  </a:cubicBezTo>
                  <a:cubicBezTo>
                    <a:pt x="123" y="2"/>
                    <a:pt x="121" y="3"/>
                    <a:pt x="118" y="3"/>
                  </a:cubicBezTo>
                  <a:cubicBezTo>
                    <a:pt x="71" y="3"/>
                    <a:pt x="71" y="3"/>
                    <a:pt x="71" y="3"/>
                  </a:cubicBezTo>
                  <a:cubicBezTo>
                    <a:pt x="68" y="3"/>
                    <a:pt x="66" y="2"/>
                    <a:pt x="65" y="1"/>
                  </a:cubicBezTo>
                  <a:cubicBezTo>
                    <a:pt x="50" y="23"/>
                    <a:pt x="0" y="59"/>
                    <a:pt x="0" y="59"/>
                  </a:cubicBezTo>
                  <a:cubicBezTo>
                    <a:pt x="31" y="59"/>
                    <a:pt x="31" y="59"/>
                    <a:pt x="31" y="59"/>
                  </a:cubicBezTo>
                  <a:cubicBezTo>
                    <a:pt x="31" y="93"/>
                    <a:pt x="31" y="93"/>
                    <a:pt x="31" y="93"/>
                  </a:cubicBezTo>
                  <a:cubicBezTo>
                    <a:pt x="69" y="75"/>
                    <a:pt x="87" y="46"/>
                    <a:pt x="95" y="24"/>
                  </a:cubicBezTo>
                  <a:close/>
                </a:path>
              </a:pathLst>
            </a:custGeom>
            <a:solidFill>
              <a:srgbClr val="0202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72" name="Freeform 411"/>
            <p:cNvSpPr>
              <a:spLocks noEditPoints="1"/>
            </p:cNvSpPr>
            <p:nvPr/>
          </p:nvSpPr>
          <p:spPr bwMode="auto">
            <a:xfrm>
              <a:off x="12563475" y="-5375275"/>
              <a:ext cx="319088" cy="393700"/>
            </a:xfrm>
            <a:custGeom>
              <a:avLst/>
              <a:gdLst>
                <a:gd name="T0" fmla="*/ 0 w 85"/>
                <a:gd name="T1" fmla="*/ 84 h 105"/>
                <a:gd name="T2" fmla="*/ 4 w 85"/>
                <a:gd name="T3" fmla="*/ 93 h 105"/>
                <a:gd name="T4" fmla="*/ 25 w 85"/>
                <a:gd name="T5" fmla="*/ 98 h 105"/>
                <a:gd name="T6" fmla="*/ 85 w 85"/>
                <a:gd name="T7" fmla="*/ 84 h 105"/>
                <a:gd name="T8" fmla="*/ 85 w 85"/>
                <a:gd name="T9" fmla="*/ 47 h 105"/>
                <a:gd name="T10" fmla="*/ 0 w 85"/>
                <a:gd name="T11" fmla="*/ 30 h 105"/>
                <a:gd name="T12" fmla="*/ 0 w 85"/>
                <a:gd name="T13" fmla="*/ 84 h 105"/>
                <a:gd name="T14" fmla="*/ 6 w 85"/>
                <a:gd name="T15" fmla="*/ 80 h 105"/>
                <a:gd name="T16" fmla="*/ 77 w 85"/>
                <a:gd name="T17" fmla="*/ 79 h 105"/>
                <a:gd name="T18" fmla="*/ 6 w 85"/>
                <a:gd name="T19" fmla="*/ 8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105">
                  <a:moveTo>
                    <a:pt x="0" y="84"/>
                  </a:moveTo>
                  <a:cubicBezTo>
                    <a:pt x="0" y="85"/>
                    <a:pt x="0" y="89"/>
                    <a:pt x="4" y="93"/>
                  </a:cubicBezTo>
                  <a:cubicBezTo>
                    <a:pt x="8" y="96"/>
                    <a:pt x="15" y="98"/>
                    <a:pt x="25" y="98"/>
                  </a:cubicBezTo>
                  <a:cubicBezTo>
                    <a:pt x="39" y="98"/>
                    <a:pt x="59" y="92"/>
                    <a:pt x="85" y="84"/>
                  </a:cubicBezTo>
                  <a:cubicBezTo>
                    <a:pt x="85" y="47"/>
                    <a:pt x="85" y="47"/>
                    <a:pt x="85" y="47"/>
                  </a:cubicBezTo>
                  <a:cubicBezTo>
                    <a:pt x="79" y="40"/>
                    <a:pt x="40" y="0"/>
                    <a:pt x="0" y="30"/>
                  </a:cubicBezTo>
                  <a:lnTo>
                    <a:pt x="0" y="84"/>
                  </a:lnTo>
                  <a:close/>
                  <a:moveTo>
                    <a:pt x="6" y="80"/>
                  </a:moveTo>
                  <a:cubicBezTo>
                    <a:pt x="16" y="73"/>
                    <a:pt x="39" y="63"/>
                    <a:pt x="77" y="79"/>
                  </a:cubicBezTo>
                  <a:cubicBezTo>
                    <a:pt x="8" y="105"/>
                    <a:pt x="6" y="85"/>
                    <a:pt x="6" y="80"/>
                  </a:cubicBezTo>
                  <a:close/>
                </a:path>
              </a:pathLst>
            </a:custGeom>
            <a:solidFill>
              <a:srgbClr val="0202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73" name="Freeform 412"/>
            <p:cNvSpPr>
              <a:spLocks noEditPoints="1"/>
            </p:cNvSpPr>
            <p:nvPr/>
          </p:nvSpPr>
          <p:spPr bwMode="auto">
            <a:xfrm>
              <a:off x="13127038" y="-5372100"/>
              <a:ext cx="319088" cy="390525"/>
            </a:xfrm>
            <a:custGeom>
              <a:avLst/>
              <a:gdLst>
                <a:gd name="T0" fmla="*/ 84 w 85"/>
                <a:gd name="T1" fmla="*/ 83 h 104"/>
                <a:gd name="T2" fmla="*/ 84 w 85"/>
                <a:gd name="T3" fmla="*/ 29 h 104"/>
                <a:gd name="T4" fmla="*/ 0 w 85"/>
                <a:gd name="T5" fmla="*/ 45 h 104"/>
                <a:gd name="T6" fmla="*/ 0 w 85"/>
                <a:gd name="T7" fmla="*/ 83 h 104"/>
                <a:gd name="T8" fmla="*/ 60 w 85"/>
                <a:gd name="T9" fmla="*/ 97 h 104"/>
                <a:gd name="T10" fmla="*/ 80 w 85"/>
                <a:gd name="T11" fmla="*/ 92 h 104"/>
                <a:gd name="T12" fmla="*/ 84 w 85"/>
                <a:gd name="T13" fmla="*/ 83 h 104"/>
                <a:gd name="T14" fmla="*/ 7 w 85"/>
                <a:gd name="T15" fmla="*/ 78 h 104"/>
                <a:gd name="T16" fmla="*/ 78 w 85"/>
                <a:gd name="T17" fmla="*/ 79 h 104"/>
                <a:gd name="T18" fmla="*/ 7 w 85"/>
                <a:gd name="T19" fmla="*/ 7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104">
                  <a:moveTo>
                    <a:pt x="84" y="83"/>
                  </a:moveTo>
                  <a:cubicBezTo>
                    <a:pt x="84" y="29"/>
                    <a:pt x="84" y="29"/>
                    <a:pt x="84" y="29"/>
                  </a:cubicBezTo>
                  <a:cubicBezTo>
                    <a:pt x="46" y="0"/>
                    <a:pt x="9" y="36"/>
                    <a:pt x="0" y="45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26" y="91"/>
                    <a:pt x="46" y="97"/>
                    <a:pt x="60" y="97"/>
                  </a:cubicBezTo>
                  <a:cubicBezTo>
                    <a:pt x="69" y="97"/>
                    <a:pt x="76" y="95"/>
                    <a:pt x="80" y="92"/>
                  </a:cubicBezTo>
                  <a:cubicBezTo>
                    <a:pt x="85" y="88"/>
                    <a:pt x="84" y="84"/>
                    <a:pt x="84" y="83"/>
                  </a:cubicBezTo>
                  <a:close/>
                  <a:moveTo>
                    <a:pt x="7" y="78"/>
                  </a:moveTo>
                  <a:cubicBezTo>
                    <a:pt x="45" y="62"/>
                    <a:pt x="68" y="72"/>
                    <a:pt x="78" y="79"/>
                  </a:cubicBezTo>
                  <a:cubicBezTo>
                    <a:pt x="79" y="84"/>
                    <a:pt x="77" y="104"/>
                    <a:pt x="7" y="78"/>
                  </a:cubicBezTo>
                  <a:close/>
                </a:path>
              </a:pathLst>
            </a:custGeom>
            <a:solidFill>
              <a:srgbClr val="0202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74" name="Freeform 413"/>
            <p:cNvSpPr>
              <a:spLocks/>
            </p:cNvSpPr>
            <p:nvPr/>
          </p:nvSpPr>
          <p:spPr bwMode="auto">
            <a:xfrm>
              <a:off x="12904788" y="-5237163"/>
              <a:ext cx="200025" cy="200025"/>
            </a:xfrm>
            <a:custGeom>
              <a:avLst/>
              <a:gdLst>
                <a:gd name="T0" fmla="*/ 3 w 53"/>
                <a:gd name="T1" fmla="*/ 53 h 53"/>
                <a:gd name="T2" fmla="*/ 50 w 53"/>
                <a:gd name="T3" fmla="*/ 53 h 53"/>
                <a:gd name="T4" fmla="*/ 53 w 53"/>
                <a:gd name="T5" fmla="*/ 51 h 53"/>
                <a:gd name="T6" fmla="*/ 53 w 53"/>
                <a:gd name="T7" fmla="*/ 47 h 53"/>
                <a:gd name="T8" fmla="*/ 53 w 53"/>
                <a:gd name="T9" fmla="*/ 3 h 53"/>
                <a:gd name="T10" fmla="*/ 50 w 53"/>
                <a:gd name="T11" fmla="*/ 0 h 53"/>
                <a:gd name="T12" fmla="*/ 3 w 53"/>
                <a:gd name="T13" fmla="*/ 0 h 53"/>
                <a:gd name="T14" fmla="*/ 0 w 53"/>
                <a:gd name="T15" fmla="*/ 3 h 53"/>
                <a:gd name="T16" fmla="*/ 0 w 53"/>
                <a:gd name="T17" fmla="*/ 49 h 53"/>
                <a:gd name="T18" fmla="*/ 0 w 53"/>
                <a:gd name="T19" fmla="*/ 51 h 53"/>
                <a:gd name="T20" fmla="*/ 3 w 53"/>
                <a:gd name="T2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" h="53">
                  <a:moveTo>
                    <a:pt x="3" y="53"/>
                  </a:moveTo>
                  <a:cubicBezTo>
                    <a:pt x="50" y="53"/>
                    <a:pt x="50" y="53"/>
                    <a:pt x="50" y="53"/>
                  </a:cubicBezTo>
                  <a:cubicBezTo>
                    <a:pt x="52" y="53"/>
                    <a:pt x="53" y="52"/>
                    <a:pt x="53" y="51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2"/>
                    <a:pt x="52" y="0"/>
                    <a:pt x="5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2"/>
                    <a:pt x="2" y="53"/>
                    <a:pt x="3" y="53"/>
                  </a:cubicBezTo>
                  <a:close/>
                </a:path>
              </a:pathLst>
            </a:custGeom>
            <a:solidFill>
              <a:srgbClr val="0202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2387235" y="2062811"/>
            <a:ext cx="832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06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973659" y="2055093"/>
            <a:ext cx="1046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100+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836176" y="2047375"/>
            <a:ext cx="1046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95%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0621344" y="2039657"/>
            <a:ext cx="1046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98%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grpSp>
        <p:nvGrpSpPr>
          <p:cNvPr id="69" name="Group 68"/>
          <p:cNvGrpSpPr>
            <a:grpSpLocks noChangeAspect="1"/>
          </p:cNvGrpSpPr>
          <p:nvPr/>
        </p:nvGrpSpPr>
        <p:grpSpPr bwMode="auto">
          <a:xfrm>
            <a:off x="6586027" y="3500296"/>
            <a:ext cx="5220140" cy="2554364"/>
            <a:chOff x="920" y="835"/>
            <a:chExt cx="5763" cy="2820"/>
          </a:xfrm>
          <a:solidFill>
            <a:schemeClr val="accent1">
              <a:lumMod val="40000"/>
              <a:lumOff val="60000"/>
            </a:schemeClr>
          </a:solidFill>
        </p:grpSpPr>
        <p:grpSp>
          <p:nvGrpSpPr>
            <p:cNvPr id="79" name="Group 205"/>
            <p:cNvGrpSpPr>
              <a:grpSpLocks/>
            </p:cNvGrpSpPr>
            <p:nvPr/>
          </p:nvGrpSpPr>
          <p:grpSpPr bwMode="auto">
            <a:xfrm>
              <a:off x="920" y="835"/>
              <a:ext cx="5763" cy="2820"/>
              <a:chOff x="920" y="835"/>
              <a:chExt cx="5763" cy="2820"/>
            </a:xfrm>
            <a:grpFill/>
          </p:grpSpPr>
          <p:sp>
            <p:nvSpPr>
              <p:cNvPr id="106" name="Freeform 5"/>
              <p:cNvSpPr>
                <a:spLocks noEditPoints="1"/>
              </p:cNvSpPr>
              <p:nvPr/>
            </p:nvSpPr>
            <p:spPr bwMode="auto">
              <a:xfrm>
                <a:off x="6187" y="2511"/>
                <a:ext cx="283" cy="218"/>
              </a:xfrm>
              <a:custGeom>
                <a:avLst/>
                <a:gdLst>
                  <a:gd name="T0" fmla="*/ 231 w 283"/>
                  <a:gd name="T1" fmla="*/ 218 h 218"/>
                  <a:gd name="T2" fmla="*/ 241 w 283"/>
                  <a:gd name="T3" fmla="*/ 211 h 218"/>
                  <a:gd name="T4" fmla="*/ 186 w 283"/>
                  <a:gd name="T5" fmla="*/ 183 h 218"/>
                  <a:gd name="T6" fmla="*/ 189 w 283"/>
                  <a:gd name="T7" fmla="*/ 187 h 218"/>
                  <a:gd name="T8" fmla="*/ 184 w 283"/>
                  <a:gd name="T9" fmla="*/ 176 h 218"/>
                  <a:gd name="T10" fmla="*/ 175 w 283"/>
                  <a:gd name="T11" fmla="*/ 176 h 218"/>
                  <a:gd name="T12" fmla="*/ 222 w 283"/>
                  <a:gd name="T13" fmla="*/ 166 h 218"/>
                  <a:gd name="T14" fmla="*/ 217 w 283"/>
                  <a:gd name="T15" fmla="*/ 166 h 218"/>
                  <a:gd name="T16" fmla="*/ 47 w 283"/>
                  <a:gd name="T17" fmla="*/ 154 h 218"/>
                  <a:gd name="T18" fmla="*/ 189 w 283"/>
                  <a:gd name="T19" fmla="*/ 157 h 218"/>
                  <a:gd name="T20" fmla="*/ 49 w 283"/>
                  <a:gd name="T21" fmla="*/ 150 h 218"/>
                  <a:gd name="T22" fmla="*/ 134 w 283"/>
                  <a:gd name="T23" fmla="*/ 95 h 218"/>
                  <a:gd name="T24" fmla="*/ 269 w 283"/>
                  <a:gd name="T25" fmla="*/ 95 h 218"/>
                  <a:gd name="T26" fmla="*/ 262 w 283"/>
                  <a:gd name="T27" fmla="*/ 97 h 218"/>
                  <a:gd name="T28" fmla="*/ 276 w 283"/>
                  <a:gd name="T29" fmla="*/ 116 h 218"/>
                  <a:gd name="T30" fmla="*/ 120 w 283"/>
                  <a:gd name="T31" fmla="*/ 88 h 218"/>
                  <a:gd name="T32" fmla="*/ 260 w 283"/>
                  <a:gd name="T33" fmla="*/ 81 h 218"/>
                  <a:gd name="T34" fmla="*/ 99 w 283"/>
                  <a:gd name="T35" fmla="*/ 69 h 218"/>
                  <a:gd name="T36" fmla="*/ 220 w 283"/>
                  <a:gd name="T37" fmla="*/ 67 h 218"/>
                  <a:gd name="T38" fmla="*/ 203 w 283"/>
                  <a:gd name="T39" fmla="*/ 62 h 218"/>
                  <a:gd name="T40" fmla="*/ 191 w 283"/>
                  <a:gd name="T41" fmla="*/ 86 h 218"/>
                  <a:gd name="T42" fmla="*/ 175 w 283"/>
                  <a:gd name="T43" fmla="*/ 81 h 218"/>
                  <a:gd name="T44" fmla="*/ 160 w 283"/>
                  <a:gd name="T45" fmla="*/ 90 h 218"/>
                  <a:gd name="T46" fmla="*/ 144 w 283"/>
                  <a:gd name="T47" fmla="*/ 95 h 218"/>
                  <a:gd name="T48" fmla="*/ 168 w 283"/>
                  <a:gd name="T49" fmla="*/ 105 h 218"/>
                  <a:gd name="T50" fmla="*/ 196 w 283"/>
                  <a:gd name="T51" fmla="*/ 97 h 218"/>
                  <a:gd name="T52" fmla="*/ 212 w 283"/>
                  <a:gd name="T53" fmla="*/ 83 h 218"/>
                  <a:gd name="T54" fmla="*/ 227 w 283"/>
                  <a:gd name="T55" fmla="*/ 38 h 218"/>
                  <a:gd name="T56" fmla="*/ 212 w 283"/>
                  <a:gd name="T57" fmla="*/ 31 h 218"/>
                  <a:gd name="T58" fmla="*/ 170 w 283"/>
                  <a:gd name="T59" fmla="*/ 187 h 218"/>
                  <a:gd name="T60" fmla="*/ 168 w 283"/>
                  <a:gd name="T61" fmla="*/ 178 h 218"/>
                  <a:gd name="T62" fmla="*/ 151 w 283"/>
                  <a:gd name="T63" fmla="*/ 164 h 218"/>
                  <a:gd name="T64" fmla="*/ 134 w 283"/>
                  <a:gd name="T65" fmla="*/ 145 h 218"/>
                  <a:gd name="T66" fmla="*/ 115 w 283"/>
                  <a:gd name="T67" fmla="*/ 116 h 218"/>
                  <a:gd name="T68" fmla="*/ 130 w 283"/>
                  <a:gd name="T69" fmla="*/ 102 h 218"/>
                  <a:gd name="T70" fmla="*/ 94 w 283"/>
                  <a:gd name="T71" fmla="*/ 86 h 218"/>
                  <a:gd name="T72" fmla="*/ 73 w 283"/>
                  <a:gd name="T73" fmla="*/ 55 h 218"/>
                  <a:gd name="T74" fmla="*/ 54 w 283"/>
                  <a:gd name="T75" fmla="*/ 45 h 218"/>
                  <a:gd name="T76" fmla="*/ 11 w 283"/>
                  <a:gd name="T77" fmla="*/ 26 h 218"/>
                  <a:gd name="T78" fmla="*/ 7 w 283"/>
                  <a:gd name="T79" fmla="*/ 57 h 218"/>
                  <a:gd name="T80" fmla="*/ 4 w 283"/>
                  <a:gd name="T81" fmla="*/ 107 h 218"/>
                  <a:gd name="T82" fmla="*/ 2 w 283"/>
                  <a:gd name="T83" fmla="*/ 147 h 218"/>
                  <a:gd name="T84" fmla="*/ 14 w 283"/>
                  <a:gd name="T85" fmla="*/ 166 h 218"/>
                  <a:gd name="T86" fmla="*/ 45 w 283"/>
                  <a:gd name="T87" fmla="*/ 161 h 218"/>
                  <a:gd name="T88" fmla="*/ 28 w 283"/>
                  <a:gd name="T89" fmla="*/ 147 h 218"/>
                  <a:gd name="T90" fmla="*/ 37 w 283"/>
                  <a:gd name="T91" fmla="*/ 147 h 218"/>
                  <a:gd name="T92" fmla="*/ 56 w 283"/>
                  <a:gd name="T93" fmla="*/ 142 h 218"/>
                  <a:gd name="T94" fmla="*/ 63 w 283"/>
                  <a:gd name="T95" fmla="*/ 135 h 218"/>
                  <a:gd name="T96" fmla="*/ 75 w 283"/>
                  <a:gd name="T97" fmla="*/ 135 h 218"/>
                  <a:gd name="T98" fmla="*/ 97 w 283"/>
                  <a:gd name="T99" fmla="*/ 142 h 218"/>
                  <a:gd name="T100" fmla="*/ 111 w 283"/>
                  <a:gd name="T101" fmla="*/ 164 h 218"/>
                  <a:gd name="T102" fmla="*/ 127 w 283"/>
                  <a:gd name="T103" fmla="*/ 185 h 218"/>
                  <a:gd name="T104" fmla="*/ 153 w 283"/>
                  <a:gd name="T105" fmla="*/ 190 h 218"/>
                  <a:gd name="T106" fmla="*/ 177 w 283"/>
                  <a:gd name="T107" fmla="*/ 195 h 218"/>
                  <a:gd name="T108" fmla="*/ 220 w 283"/>
                  <a:gd name="T109" fmla="*/ 45 h 218"/>
                  <a:gd name="T110" fmla="*/ 191 w 283"/>
                  <a:gd name="T111" fmla="*/ 26 h 218"/>
                  <a:gd name="T112" fmla="*/ 212 w 283"/>
                  <a:gd name="T113" fmla="*/ 45 h 218"/>
                  <a:gd name="T114" fmla="*/ 227 w 283"/>
                  <a:gd name="T115" fmla="*/ 69 h 218"/>
                  <a:gd name="T116" fmla="*/ 177 w 283"/>
                  <a:gd name="T117" fmla="*/ 24 h 218"/>
                  <a:gd name="T118" fmla="*/ 177 w 283"/>
                  <a:gd name="T119" fmla="*/ 24 h 218"/>
                  <a:gd name="T120" fmla="*/ 115 w 283"/>
                  <a:gd name="T121" fmla="*/ 19 h 218"/>
                  <a:gd name="T122" fmla="*/ 130 w 283"/>
                  <a:gd name="T123" fmla="*/ 15 h 218"/>
                  <a:gd name="T124" fmla="*/ 113 w 283"/>
                  <a:gd name="T125" fmla="*/ 19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83" h="218">
                    <a:moveTo>
                      <a:pt x="229" y="214"/>
                    </a:moveTo>
                    <a:lnTo>
                      <a:pt x="224" y="211"/>
                    </a:lnTo>
                    <a:lnTo>
                      <a:pt x="222" y="211"/>
                    </a:lnTo>
                    <a:lnTo>
                      <a:pt x="222" y="211"/>
                    </a:lnTo>
                    <a:lnTo>
                      <a:pt x="222" y="214"/>
                    </a:lnTo>
                    <a:lnTo>
                      <a:pt x="224" y="214"/>
                    </a:lnTo>
                    <a:lnTo>
                      <a:pt x="224" y="216"/>
                    </a:lnTo>
                    <a:lnTo>
                      <a:pt x="224" y="216"/>
                    </a:lnTo>
                    <a:lnTo>
                      <a:pt x="224" y="216"/>
                    </a:lnTo>
                    <a:lnTo>
                      <a:pt x="227" y="218"/>
                    </a:lnTo>
                    <a:lnTo>
                      <a:pt x="227" y="218"/>
                    </a:lnTo>
                    <a:lnTo>
                      <a:pt x="231" y="218"/>
                    </a:lnTo>
                    <a:lnTo>
                      <a:pt x="231" y="216"/>
                    </a:lnTo>
                    <a:lnTo>
                      <a:pt x="231" y="216"/>
                    </a:lnTo>
                    <a:lnTo>
                      <a:pt x="229" y="214"/>
                    </a:lnTo>
                    <a:close/>
                    <a:moveTo>
                      <a:pt x="238" y="211"/>
                    </a:moveTo>
                    <a:lnTo>
                      <a:pt x="238" y="214"/>
                    </a:lnTo>
                    <a:lnTo>
                      <a:pt x="236" y="211"/>
                    </a:lnTo>
                    <a:lnTo>
                      <a:pt x="238" y="214"/>
                    </a:lnTo>
                    <a:lnTo>
                      <a:pt x="238" y="214"/>
                    </a:lnTo>
                    <a:lnTo>
                      <a:pt x="238" y="214"/>
                    </a:lnTo>
                    <a:lnTo>
                      <a:pt x="241" y="214"/>
                    </a:lnTo>
                    <a:lnTo>
                      <a:pt x="241" y="214"/>
                    </a:lnTo>
                    <a:lnTo>
                      <a:pt x="241" y="211"/>
                    </a:lnTo>
                    <a:lnTo>
                      <a:pt x="241" y="211"/>
                    </a:lnTo>
                    <a:lnTo>
                      <a:pt x="238" y="211"/>
                    </a:lnTo>
                    <a:close/>
                    <a:moveTo>
                      <a:pt x="179" y="195"/>
                    </a:moveTo>
                    <a:lnTo>
                      <a:pt x="179" y="197"/>
                    </a:lnTo>
                    <a:lnTo>
                      <a:pt x="179" y="197"/>
                    </a:lnTo>
                    <a:lnTo>
                      <a:pt x="182" y="197"/>
                    </a:lnTo>
                    <a:lnTo>
                      <a:pt x="182" y="195"/>
                    </a:lnTo>
                    <a:lnTo>
                      <a:pt x="182" y="195"/>
                    </a:lnTo>
                    <a:lnTo>
                      <a:pt x="179" y="195"/>
                    </a:lnTo>
                    <a:close/>
                    <a:moveTo>
                      <a:pt x="189" y="183"/>
                    </a:moveTo>
                    <a:lnTo>
                      <a:pt x="186" y="183"/>
                    </a:lnTo>
                    <a:lnTo>
                      <a:pt x="186" y="183"/>
                    </a:lnTo>
                    <a:lnTo>
                      <a:pt x="184" y="183"/>
                    </a:lnTo>
                    <a:lnTo>
                      <a:pt x="186" y="183"/>
                    </a:lnTo>
                    <a:lnTo>
                      <a:pt x="182" y="180"/>
                    </a:lnTo>
                    <a:lnTo>
                      <a:pt x="182" y="178"/>
                    </a:lnTo>
                    <a:lnTo>
                      <a:pt x="182" y="178"/>
                    </a:lnTo>
                    <a:lnTo>
                      <a:pt x="182" y="178"/>
                    </a:lnTo>
                    <a:lnTo>
                      <a:pt x="182" y="180"/>
                    </a:lnTo>
                    <a:lnTo>
                      <a:pt x="182" y="183"/>
                    </a:lnTo>
                    <a:lnTo>
                      <a:pt x="184" y="183"/>
                    </a:lnTo>
                    <a:lnTo>
                      <a:pt x="184" y="185"/>
                    </a:lnTo>
                    <a:lnTo>
                      <a:pt x="186" y="187"/>
                    </a:lnTo>
                    <a:lnTo>
                      <a:pt x="189" y="187"/>
                    </a:lnTo>
                    <a:lnTo>
                      <a:pt x="189" y="183"/>
                    </a:lnTo>
                    <a:lnTo>
                      <a:pt x="189" y="183"/>
                    </a:lnTo>
                    <a:lnTo>
                      <a:pt x="189" y="183"/>
                    </a:lnTo>
                    <a:close/>
                    <a:moveTo>
                      <a:pt x="175" y="176"/>
                    </a:moveTo>
                    <a:lnTo>
                      <a:pt x="177" y="176"/>
                    </a:lnTo>
                    <a:lnTo>
                      <a:pt x="179" y="176"/>
                    </a:lnTo>
                    <a:lnTo>
                      <a:pt x="182" y="176"/>
                    </a:lnTo>
                    <a:lnTo>
                      <a:pt x="182" y="176"/>
                    </a:lnTo>
                    <a:lnTo>
                      <a:pt x="182" y="178"/>
                    </a:lnTo>
                    <a:lnTo>
                      <a:pt x="184" y="176"/>
                    </a:lnTo>
                    <a:lnTo>
                      <a:pt x="184" y="176"/>
                    </a:lnTo>
                    <a:lnTo>
                      <a:pt x="184" y="176"/>
                    </a:lnTo>
                    <a:lnTo>
                      <a:pt x="184" y="173"/>
                    </a:lnTo>
                    <a:lnTo>
                      <a:pt x="182" y="171"/>
                    </a:lnTo>
                    <a:lnTo>
                      <a:pt x="182" y="171"/>
                    </a:lnTo>
                    <a:lnTo>
                      <a:pt x="179" y="171"/>
                    </a:lnTo>
                    <a:lnTo>
                      <a:pt x="177" y="169"/>
                    </a:lnTo>
                    <a:lnTo>
                      <a:pt x="177" y="169"/>
                    </a:lnTo>
                    <a:lnTo>
                      <a:pt x="175" y="171"/>
                    </a:lnTo>
                    <a:lnTo>
                      <a:pt x="175" y="171"/>
                    </a:lnTo>
                    <a:lnTo>
                      <a:pt x="175" y="171"/>
                    </a:lnTo>
                    <a:lnTo>
                      <a:pt x="177" y="173"/>
                    </a:lnTo>
                    <a:lnTo>
                      <a:pt x="177" y="173"/>
                    </a:lnTo>
                    <a:lnTo>
                      <a:pt x="175" y="176"/>
                    </a:lnTo>
                    <a:close/>
                    <a:moveTo>
                      <a:pt x="172" y="173"/>
                    </a:moveTo>
                    <a:lnTo>
                      <a:pt x="172" y="173"/>
                    </a:lnTo>
                    <a:lnTo>
                      <a:pt x="175" y="171"/>
                    </a:lnTo>
                    <a:lnTo>
                      <a:pt x="175" y="171"/>
                    </a:lnTo>
                    <a:lnTo>
                      <a:pt x="172" y="169"/>
                    </a:lnTo>
                    <a:lnTo>
                      <a:pt x="172" y="166"/>
                    </a:lnTo>
                    <a:lnTo>
                      <a:pt x="170" y="169"/>
                    </a:lnTo>
                    <a:lnTo>
                      <a:pt x="170" y="171"/>
                    </a:lnTo>
                    <a:lnTo>
                      <a:pt x="172" y="173"/>
                    </a:lnTo>
                    <a:lnTo>
                      <a:pt x="172" y="173"/>
                    </a:lnTo>
                    <a:close/>
                    <a:moveTo>
                      <a:pt x="222" y="166"/>
                    </a:moveTo>
                    <a:lnTo>
                      <a:pt x="222" y="166"/>
                    </a:lnTo>
                    <a:lnTo>
                      <a:pt x="224" y="166"/>
                    </a:lnTo>
                    <a:lnTo>
                      <a:pt x="224" y="164"/>
                    </a:lnTo>
                    <a:lnTo>
                      <a:pt x="222" y="164"/>
                    </a:lnTo>
                    <a:lnTo>
                      <a:pt x="222" y="164"/>
                    </a:lnTo>
                    <a:lnTo>
                      <a:pt x="220" y="164"/>
                    </a:lnTo>
                    <a:lnTo>
                      <a:pt x="220" y="161"/>
                    </a:lnTo>
                    <a:lnTo>
                      <a:pt x="217" y="161"/>
                    </a:lnTo>
                    <a:lnTo>
                      <a:pt x="217" y="161"/>
                    </a:lnTo>
                    <a:lnTo>
                      <a:pt x="215" y="161"/>
                    </a:lnTo>
                    <a:lnTo>
                      <a:pt x="215" y="161"/>
                    </a:lnTo>
                    <a:lnTo>
                      <a:pt x="217" y="164"/>
                    </a:lnTo>
                    <a:lnTo>
                      <a:pt x="217" y="166"/>
                    </a:lnTo>
                    <a:lnTo>
                      <a:pt x="217" y="166"/>
                    </a:lnTo>
                    <a:lnTo>
                      <a:pt x="220" y="166"/>
                    </a:lnTo>
                    <a:lnTo>
                      <a:pt x="220" y="166"/>
                    </a:lnTo>
                    <a:lnTo>
                      <a:pt x="222" y="166"/>
                    </a:lnTo>
                    <a:lnTo>
                      <a:pt x="222" y="166"/>
                    </a:lnTo>
                    <a:lnTo>
                      <a:pt x="222" y="166"/>
                    </a:lnTo>
                    <a:close/>
                    <a:moveTo>
                      <a:pt x="47" y="152"/>
                    </a:moveTo>
                    <a:lnTo>
                      <a:pt x="45" y="152"/>
                    </a:lnTo>
                    <a:lnTo>
                      <a:pt x="42" y="150"/>
                    </a:lnTo>
                    <a:lnTo>
                      <a:pt x="42" y="152"/>
                    </a:lnTo>
                    <a:lnTo>
                      <a:pt x="45" y="152"/>
                    </a:lnTo>
                    <a:lnTo>
                      <a:pt x="47" y="154"/>
                    </a:lnTo>
                    <a:lnTo>
                      <a:pt x="49" y="157"/>
                    </a:lnTo>
                    <a:lnTo>
                      <a:pt x="49" y="154"/>
                    </a:lnTo>
                    <a:lnTo>
                      <a:pt x="47" y="152"/>
                    </a:lnTo>
                    <a:close/>
                    <a:moveTo>
                      <a:pt x="189" y="150"/>
                    </a:moveTo>
                    <a:lnTo>
                      <a:pt x="189" y="150"/>
                    </a:lnTo>
                    <a:lnTo>
                      <a:pt x="186" y="152"/>
                    </a:lnTo>
                    <a:lnTo>
                      <a:pt x="189" y="154"/>
                    </a:lnTo>
                    <a:lnTo>
                      <a:pt x="189" y="154"/>
                    </a:lnTo>
                    <a:lnTo>
                      <a:pt x="189" y="154"/>
                    </a:lnTo>
                    <a:lnTo>
                      <a:pt x="189" y="157"/>
                    </a:lnTo>
                    <a:lnTo>
                      <a:pt x="189" y="159"/>
                    </a:lnTo>
                    <a:lnTo>
                      <a:pt x="189" y="157"/>
                    </a:lnTo>
                    <a:lnTo>
                      <a:pt x="189" y="154"/>
                    </a:lnTo>
                    <a:lnTo>
                      <a:pt x="189" y="152"/>
                    </a:lnTo>
                    <a:lnTo>
                      <a:pt x="189" y="150"/>
                    </a:lnTo>
                    <a:lnTo>
                      <a:pt x="189" y="150"/>
                    </a:lnTo>
                    <a:close/>
                    <a:moveTo>
                      <a:pt x="49" y="150"/>
                    </a:moveTo>
                    <a:lnTo>
                      <a:pt x="45" y="150"/>
                    </a:lnTo>
                    <a:lnTo>
                      <a:pt x="45" y="150"/>
                    </a:lnTo>
                    <a:lnTo>
                      <a:pt x="49" y="152"/>
                    </a:lnTo>
                    <a:lnTo>
                      <a:pt x="49" y="152"/>
                    </a:lnTo>
                    <a:lnTo>
                      <a:pt x="49" y="152"/>
                    </a:lnTo>
                    <a:lnTo>
                      <a:pt x="49" y="150"/>
                    </a:lnTo>
                    <a:lnTo>
                      <a:pt x="49" y="150"/>
                    </a:lnTo>
                    <a:close/>
                    <a:moveTo>
                      <a:pt x="134" y="95"/>
                    </a:moveTo>
                    <a:lnTo>
                      <a:pt x="134" y="95"/>
                    </a:lnTo>
                    <a:lnTo>
                      <a:pt x="137" y="95"/>
                    </a:lnTo>
                    <a:lnTo>
                      <a:pt x="137" y="93"/>
                    </a:lnTo>
                    <a:lnTo>
                      <a:pt x="137" y="90"/>
                    </a:lnTo>
                    <a:lnTo>
                      <a:pt x="137" y="90"/>
                    </a:lnTo>
                    <a:lnTo>
                      <a:pt x="134" y="88"/>
                    </a:lnTo>
                    <a:lnTo>
                      <a:pt x="132" y="88"/>
                    </a:lnTo>
                    <a:lnTo>
                      <a:pt x="132" y="88"/>
                    </a:lnTo>
                    <a:lnTo>
                      <a:pt x="132" y="90"/>
                    </a:lnTo>
                    <a:lnTo>
                      <a:pt x="134" y="93"/>
                    </a:lnTo>
                    <a:lnTo>
                      <a:pt x="134" y="95"/>
                    </a:lnTo>
                    <a:close/>
                    <a:moveTo>
                      <a:pt x="283" y="112"/>
                    </a:moveTo>
                    <a:lnTo>
                      <a:pt x="281" y="109"/>
                    </a:lnTo>
                    <a:lnTo>
                      <a:pt x="281" y="107"/>
                    </a:lnTo>
                    <a:lnTo>
                      <a:pt x="279" y="105"/>
                    </a:lnTo>
                    <a:lnTo>
                      <a:pt x="276" y="105"/>
                    </a:lnTo>
                    <a:lnTo>
                      <a:pt x="276" y="102"/>
                    </a:lnTo>
                    <a:lnTo>
                      <a:pt x="276" y="102"/>
                    </a:lnTo>
                    <a:lnTo>
                      <a:pt x="274" y="102"/>
                    </a:lnTo>
                    <a:lnTo>
                      <a:pt x="274" y="97"/>
                    </a:lnTo>
                    <a:lnTo>
                      <a:pt x="272" y="97"/>
                    </a:lnTo>
                    <a:lnTo>
                      <a:pt x="269" y="95"/>
                    </a:lnTo>
                    <a:lnTo>
                      <a:pt x="269" y="95"/>
                    </a:lnTo>
                    <a:lnTo>
                      <a:pt x="269" y="95"/>
                    </a:lnTo>
                    <a:lnTo>
                      <a:pt x="269" y="90"/>
                    </a:lnTo>
                    <a:lnTo>
                      <a:pt x="267" y="88"/>
                    </a:lnTo>
                    <a:lnTo>
                      <a:pt x="264" y="88"/>
                    </a:lnTo>
                    <a:lnTo>
                      <a:pt x="262" y="88"/>
                    </a:lnTo>
                    <a:lnTo>
                      <a:pt x="262" y="88"/>
                    </a:lnTo>
                    <a:lnTo>
                      <a:pt x="262" y="88"/>
                    </a:lnTo>
                    <a:lnTo>
                      <a:pt x="262" y="90"/>
                    </a:lnTo>
                    <a:lnTo>
                      <a:pt x="260" y="93"/>
                    </a:lnTo>
                    <a:lnTo>
                      <a:pt x="260" y="95"/>
                    </a:lnTo>
                    <a:lnTo>
                      <a:pt x="262" y="97"/>
                    </a:lnTo>
                    <a:lnTo>
                      <a:pt x="262" y="97"/>
                    </a:lnTo>
                    <a:lnTo>
                      <a:pt x="264" y="100"/>
                    </a:lnTo>
                    <a:lnTo>
                      <a:pt x="264" y="102"/>
                    </a:lnTo>
                    <a:lnTo>
                      <a:pt x="267" y="102"/>
                    </a:lnTo>
                    <a:lnTo>
                      <a:pt x="267" y="105"/>
                    </a:lnTo>
                    <a:lnTo>
                      <a:pt x="269" y="105"/>
                    </a:lnTo>
                    <a:lnTo>
                      <a:pt x="269" y="107"/>
                    </a:lnTo>
                    <a:lnTo>
                      <a:pt x="269" y="109"/>
                    </a:lnTo>
                    <a:lnTo>
                      <a:pt x="269" y="112"/>
                    </a:lnTo>
                    <a:lnTo>
                      <a:pt x="272" y="114"/>
                    </a:lnTo>
                    <a:lnTo>
                      <a:pt x="272" y="116"/>
                    </a:lnTo>
                    <a:lnTo>
                      <a:pt x="274" y="116"/>
                    </a:lnTo>
                    <a:lnTo>
                      <a:pt x="276" y="116"/>
                    </a:lnTo>
                    <a:lnTo>
                      <a:pt x="279" y="116"/>
                    </a:lnTo>
                    <a:lnTo>
                      <a:pt x="279" y="116"/>
                    </a:lnTo>
                    <a:lnTo>
                      <a:pt x="279" y="116"/>
                    </a:lnTo>
                    <a:lnTo>
                      <a:pt x="281" y="114"/>
                    </a:lnTo>
                    <a:lnTo>
                      <a:pt x="281" y="116"/>
                    </a:lnTo>
                    <a:lnTo>
                      <a:pt x="281" y="116"/>
                    </a:lnTo>
                    <a:lnTo>
                      <a:pt x="283" y="114"/>
                    </a:lnTo>
                    <a:lnTo>
                      <a:pt x="283" y="112"/>
                    </a:lnTo>
                    <a:close/>
                    <a:moveTo>
                      <a:pt x="118" y="83"/>
                    </a:moveTo>
                    <a:lnTo>
                      <a:pt x="118" y="83"/>
                    </a:lnTo>
                    <a:lnTo>
                      <a:pt x="118" y="86"/>
                    </a:lnTo>
                    <a:lnTo>
                      <a:pt x="120" y="88"/>
                    </a:lnTo>
                    <a:lnTo>
                      <a:pt x="120" y="88"/>
                    </a:lnTo>
                    <a:lnTo>
                      <a:pt x="123" y="86"/>
                    </a:lnTo>
                    <a:lnTo>
                      <a:pt x="123" y="83"/>
                    </a:lnTo>
                    <a:lnTo>
                      <a:pt x="120" y="81"/>
                    </a:lnTo>
                    <a:lnTo>
                      <a:pt x="118" y="83"/>
                    </a:lnTo>
                    <a:close/>
                    <a:moveTo>
                      <a:pt x="262" y="83"/>
                    </a:moveTo>
                    <a:lnTo>
                      <a:pt x="262" y="81"/>
                    </a:lnTo>
                    <a:lnTo>
                      <a:pt x="262" y="79"/>
                    </a:lnTo>
                    <a:lnTo>
                      <a:pt x="260" y="79"/>
                    </a:lnTo>
                    <a:lnTo>
                      <a:pt x="260" y="79"/>
                    </a:lnTo>
                    <a:lnTo>
                      <a:pt x="257" y="81"/>
                    </a:lnTo>
                    <a:lnTo>
                      <a:pt x="260" y="81"/>
                    </a:lnTo>
                    <a:lnTo>
                      <a:pt x="260" y="83"/>
                    </a:lnTo>
                    <a:lnTo>
                      <a:pt x="260" y="83"/>
                    </a:lnTo>
                    <a:lnTo>
                      <a:pt x="260" y="88"/>
                    </a:lnTo>
                    <a:lnTo>
                      <a:pt x="260" y="88"/>
                    </a:lnTo>
                    <a:lnTo>
                      <a:pt x="262" y="86"/>
                    </a:lnTo>
                    <a:lnTo>
                      <a:pt x="262" y="83"/>
                    </a:lnTo>
                    <a:close/>
                    <a:moveTo>
                      <a:pt x="99" y="71"/>
                    </a:moveTo>
                    <a:lnTo>
                      <a:pt x="101" y="71"/>
                    </a:lnTo>
                    <a:lnTo>
                      <a:pt x="101" y="69"/>
                    </a:lnTo>
                    <a:lnTo>
                      <a:pt x="101" y="69"/>
                    </a:lnTo>
                    <a:lnTo>
                      <a:pt x="99" y="69"/>
                    </a:lnTo>
                    <a:lnTo>
                      <a:pt x="99" y="69"/>
                    </a:lnTo>
                    <a:lnTo>
                      <a:pt x="99" y="69"/>
                    </a:lnTo>
                    <a:lnTo>
                      <a:pt x="97" y="71"/>
                    </a:lnTo>
                    <a:lnTo>
                      <a:pt x="99" y="71"/>
                    </a:lnTo>
                    <a:lnTo>
                      <a:pt x="99" y="71"/>
                    </a:lnTo>
                    <a:close/>
                    <a:moveTo>
                      <a:pt x="215" y="79"/>
                    </a:moveTo>
                    <a:lnTo>
                      <a:pt x="215" y="76"/>
                    </a:lnTo>
                    <a:lnTo>
                      <a:pt x="217" y="76"/>
                    </a:lnTo>
                    <a:lnTo>
                      <a:pt x="217" y="74"/>
                    </a:lnTo>
                    <a:lnTo>
                      <a:pt x="220" y="71"/>
                    </a:lnTo>
                    <a:lnTo>
                      <a:pt x="220" y="69"/>
                    </a:lnTo>
                    <a:lnTo>
                      <a:pt x="220" y="69"/>
                    </a:lnTo>
                    <a:lnTo>
                      <a:pt x="220" y="67"/>
                    </a:lnTo>
                    <a:lnTo>
                      <a:pt x="220" y="64"/>
                    </a:lnTo>
                    <a:lnTo>
                      <a:pt x="217" y="64"/>
                    </a:lnTo>
                    <a:lnTo>
                      <a:pt x="215" y="62"/>
                    </a:lnTo>
                    <a:lnTo>
                      <a:pt x="215" y="62"/>
                    </a:lnTo>
                    <a:lnTo>
                      <a:pt x="212" y="64"/>
                    </a:lnTo>
                    <a:lnTo>
                      <a:pt x="210" y="62"/>
                    </a:lnTo>
                    <a:lnTo>
                      <a:pt x="210" y="62"/>
                    </a:lnTo>
                    <a:lnTo>
                      <a:pt x="208" y="62"/>
                    </a:lnTo>
                    <a:lnTo>
                      <a:pt x="208" y="62"/>
                    </a:lnTo>
                    <a:lnTo>
                      <a:pt x="205" y="62"/>
                    </a:lnTo>
                    <a:lnTo>
                      <a:pt x="203" y="62"/>
                    </a:lnTo>
                    <a:lnTo>
                      <a:pt x="203" y="62"/>
                    </a:lnTo>
                    <a:lnTo>
                      <a:pt x="203" y="64"/>
                    </a:lnTo>
                    <a:lnTo>
                      <a:pt x="205" y="69"/>
                    </a:lnTo>
                    <a:lnTo>
                      <a:pt x="205" y="74"/>
                    </a:lnTo>
                    <a:lnTo>
                      <a:pt x="205" y="76"/>
                    </a:lnTo>
                    <a:lnTo>
                      <a:pt x="203" y="76"/>
                    </a:lnTo>
                    <a:lnTo>
                      <a:pt x="201" y="76"/>
                    </a:lnTo>
                    <a:lnTo>
                      <a:pt x="201" y="76"/>
                    </a:lnTo>
                    <a:lnTo>
                      <a:pt x="198" y="76"/>
                    </a:lnTo>
                    <a:lnTo>
                      <a:pt x="196" y="81"/>
                    </a:lnTo>
                    <a:lnTo>
                      <a:pt x="194" y="81"/>
                    </a:lnTo>
                    <a:lnTo>
                      <a:pt x="194" y="86"/>
                    </a:lnTo>
                    <a:lnTo>
                      <a:pt x="191" y="86"/>
                    </a:lnTo>
                    <a:lnTo>
                      <a:pt x="191" y="88"/>
                    </a:lnTo>
                    <a:lnTo>
                      <a:pt x="189" y="88"/>
                    </a:lnTo>
                    <a:lnTo>
                      <a:pt x="189" y="88"/>
                    </a:lnTo>
                    <a:lnTo>
                      <a:pt x="186" y="88"/>
                    </a:lnTo>
                    <a:lnTo>
                      <a:pt x="184" y="88"/>
                    </a:lnTo>
                    <a:lnTo>
                      <a:pt x="184" y="88"/>
                    </a:lnTo>
                    <a:lnTo>
                      <a:pt x="182" y="88"/>
                    </a:lnTo>
                    <a:lnTo>
                      <a:pt x="179" y="88"/>
                    </a:lnTo>
                    <a:lnTo>
                      <a:pt x="177" y="88"/>
                    </a:lnTo>
                    <a:lnTo>
                      <a:pt x="175" y="88"/>
                    </a:lnTo>
                    <a:lnTo>
                      <a:pt x="175" y="83"/>
                    </a:lnTo>
                    <a:lnTo>
                      <a:pt x="175" y="81"/>
                    </a:lnTo>
                    <a:lnTo>
                      <a:pt x="177" y="81"/>
                    </a:lnTo>
                    <a:lnTo>
                      <a:pt x="177" y="79"/>
                    </a:lnTo>
                    <a:lnTo>
                      <a:pt x="177" y="79"/>
                    </a:lnTo>
                    <a:lnTo>
                      <a:pt x="175" y="79"/>
                    </a:lnTo>
                    <a:lnTo>
                      <a:pt x="175" y="79"/>
                    </a:lnTo>
                    <a:lnTo>
                      <a:pt x="175" y="81"/>
                    </a:lnTo>
                    <a:lnTo>
                      <a:pt x="172" y="88"/>
                    </a:lnTo>
                    <a:lnTo>
                      <a:pt x="170" y="88"/>
                    </a:lnTo>
                    <a:lnTo>
                      <a:pt x="168" y="88"/>
                    </a:lnTo>
                    <a:lnTo>
                      <a:pt x="168" y="88"/>
                    </a:lnTo>
                    <a:lnTo>
                      <a:pt x="163" y="90"/>
                    </a:lnTo>
                    <a:lnTo>
                      <a:pt x="160" y="90"/>
                    </a:lnTo>
                    <a:lnTo>
                      <a:pt x="158" y="90"/>
                    </a:lnTo>
                    <a:lnTo>
                      <a:pt x="158" y="88"/>
                    </a:lnTo>
                    <a:lnTo>
                      <a:pt x="156" y="88"/>
                    </a:lnTo>
                    <a:lnTo>
                      <a:pt x="151" y="88"/>
                    </a:lnTo>
                    <a:lnTo>
                      <a:pt x="149" y="88"/>
                    </a:lnTo>
                    <a:lnTo>
                      <a:pt x="149" y="88"/>
                    </a:lnTo>
                    <a:lnTo>
                      <a:pt x="149" y="88"/>
                    </a:lnTo>
                    <a:lnTo>
                      <a:pt x="146" y="88"/>
                    </a:lnTo>
                    <a:lnTo>
                      <a:pt x="144" y="88"/>
                    </a:lnTo>
                    <a:lnTo>
                      <a:pt x="141" y="90"/>
                    </a:lnTo>
                    <a:lnTo>
                      <a:pt x="141" y="93"/>
                    </a:lnTo>
                    <a:lnTo>
                      <a:pt x="144" y="95"/>
                    </a:lnTo>
                    <a:lnTo>
                      <a:pt x="146" y="95"/>
                    </a:lnTo>
                    <a:lnTo>
                      <a:pt x="146" y="95"/>
                    </a:lnTo>
                    <a:lnTo>
                      <a:pt x="149" y="95"/>
                    </a:lnTo>
                    <a:lnTo>
                      <a:pt x="151" y="97"/>
                    </a:lnTo>
                    <a:lnTo>
                      <a:pt x="156" y="102"/>
                    </a:lnTo>
                    <a:lnTo>
                      <a:pt x="156" y="102"/>
                    </a:lnTo>
                    <a:lnTo>
                      <a:pt x="158" y="100"/>
                    </a:lnTo>
                    <a:lnTo>
                      <a:pt x="160" y="100"/>
                    </a:lnTo>
                    <a:lnTo>
                      <a:pt x="163" y="102"/>
                    </a:lnTo>
                    <a:lnTo>
                      <a:pt x="165" y="105"/>
                    </a:lnTo>
                    <a:lnTo>
                      <a:pt x="165" y="105"/>
                    </a:lnTo>
                    <a:lnTo>
                      <a:pt x="168" y="105"/>
                    </a:lnTo>
                    <a:lnTo>
                      <a:pt x="170" y="105"/>
                    </a:lnTo>
                    <a:lnTo>
                      <a:pt x="177" y="105"/>
                    </a:lnTo>
                    <a:lnTo>
                      <a:pt x="179" y="105"/>
                    </a:lnTo>
                    <a:lnTo>
                      <a:pt x="182" y="105"/>
                    </a:lnTo>
                    <a:lnTo>
                      <a:pt x="184" y="102"/>
                    </a:lnTo>
                    <a:lnTo>
                      <a:pt x="186" y="102"/>
                    </a:lnTo>
                    <a:lnTo>
                      <a:pt x="186" y="102"/>
                    </a:lnTo>
                    <a:lnTo>
                      <a:pt x="189" y="100"/>
                    </a:lnTo>
                    <a:lnTo>
                      <a:pt x="189" y="100"/>
                    </a:lnTo>
                    <a:lnTo>
                      <a:pt x="191" y="100"/>
                    </a:lnTo>
                    <a:lnTo>
                      <a:pt x="194" y="100"/>
                    </a:lnTo>
                    <a:lnTo>
                      <a:pt x="196" y="97"/>
                    </a:lnTo>
                    <a:lnTo>
                      <a:pt x="198" y="95"/>
                    </a:lnTo>
                    <a:lnTo>
                      <a:pt x="201" y="93"/>
                    </a:lnTo>
                    <a:lnTo>
                      <a:pt x="201" y="93"/>
                    </a:lnTo>
                    <a:lnTo>
                      <a:pt x="201" y="93"/>
                    </a:lnTo>
                    <a:lnTo>
                      <a:pt x="201" y="90"/>
                    </a:lnTo>
                    <a:lnTo>
                      <a:pt x="201" y="90"/>
                    </a:lnTo>
                    <a:lnTo>
                      <a:pt x="205" y="90"/>
                    </a:lnTo>
                    <a:lnTo>
                      <a:pt x="208" y="90"/>
                    </a:lnTo>
                    <a:lnTo>
                      <a:pt x="210" y="88"/>
                    </a:lnTo>
                    <a:lnTo>
                      <a:pt x="212" y="88"/>
                    </a:lnTo>
                    <a:lnTo>
                      <a:pt x="212" y="86"/>
                    </a:lnTo>
                    <a:lnTo>
                      <a:pt x="212" y="83"/>
                    </a:lnTo>
                    <a:lnTo>
                      <a:pt x="210" y="81"/>
                    </a:lnTo>
                    <a:lnTo>
                      <a:pt x="210" y="79"/>
                    </a:lnTo>
                    <a:lnTo>
                      <a:pt x="212" y="79"/>
                    </a:lnTo>
                    <a:lnTo>
                      <a:pt x="215" y="79"/>
                    </a:lnTo>
                    <a:close/>
                    <a:moveTo>
                      <a:pt x="243" y="60"/>
                    </a:moveTo>
                    <a:lnTo>
                      <a:pt x="243" y="60"/>
                    </a:lnTo>
                    <a:lnTo>
                      <a:pt x="243" y="60"/>
                    </a:lnTo>
                    <a:lnTo>
                      <a:pt x="243" y="57"/>
                    </a:lnTo>
                    <a:lnTo>
                      <a:pt x="243" y="57"/>
                    </a:lnTo>
                    <a:lnTo>
                      <a:pt x="243" y="60"/>
                    </a:lnTo>
                    <a:close/>
                    <a:moveTo>
                      <a:pt x="224" y="41"/>
                    </a:moveTo>
                    <a:lnTo>
                      <a:pt x="227" y="38"/>
                    </a:lnTo>
                    <a:lnTo>
                      <a:pt x="224" y="36"/>
                    </a:lnTo>
                    <a:lnTo>
                      <a:pt x="224" y="36"/>
                    </a:lnTo>
                    <a:lnTo>
                      <a:pt x="224" y="38"/>
                    </a:lnTo>
                    <a:lnTo>
                      <a:pt x="224" y="38"/>
                    </a:lnTo>
                    <a:lnTo>
                      <a:pt x="224" y="41"/>
                    </a:lnTo>
                    <a:close/>
                    <a:moveTo>
                      <a:pt x="212" y="34"/>
                    </a:moveTo>
                    <a:lnTo>
                      <a:pt x="212" y="34"/>
                    </a:lnTo>
                    <a:lnTo>
                      <a:pt x="215" y="36"/>
                    </a:lnTo>
                    <a:lnTo>
                      <a:pt x="215" y="36"/>
                    </a:lnTo>
                    <a:lnTo>
                      <a:pt x="215" y="34"/>
                    </a:lnTo>
                    <a:lnTo>
                      <a:pt x="215" y="34"/>
                    </a:lnTo>
                    <a:lnTo>
                      <a:pt x="212" y="31"/>
                    </a:lnTo>
                    <a:lnTo>
                      <a:pt x="212" y="34"/>
                    </a:lnTo>
                    <a:close/>
                    <a:moveTo>
                      <a:pt x="215" y="31"/>
                    </a:moveTo>
                    <a:lnTo>
                      <a:pt x="215" y="29"/>
                    </a:lnTo>
                    <a:lnTo>
                      <a:pt x="212" y="29"/>
                    </a:lnTo>
                    <a:lnTo>
                      <a:pt x="212" y="31"/>
                    </a:lnTo>
                    <a:lnTo>
                      <a:pt x="212" y="31"/>
                    </a:lnTo>
                    <a:lnTo>
                      <a:pt x="212" y="31"/>
                    </a:lnTo>
                    <a:lnTo>
                      <a:pt x="215" y="31"/>
                    </a:lnTo>
                    <a:close/>
                    <a:moveTo>
                      <a:pt x="177" y="190"/>
                    </a:moveTo>
                    <a:lnTo>
                      <a:pt x="175" y="187"/>
                    </a:lnTo>
                    <a:lnTo>
                      <a:pt x="172" y="187"/>
                    </a:lnTo>
                    <a:lnTo>
                      <a:pt x="170" y="187"/>
                    </a:lnTo>
                    <a:lnTo>
                      <a:pt x="170" y="185"/>
                    </a:lnTo>
                    <a:lnTo>
                      <a:pt x="168" y="185"/>
                    </a:lnTo>
                    <a:lnTo>
                      <a:pt x="165" y="185"/>
                    </a:lnTo>
                    <a:lnTo>
                      <a:pt x="165" y="185"/>
                    </a:lnTo>
                    <a:lnTo>
                      <a:pt x="163" y="183"/>
                    </a:lnTo>
                    <a:lnTo>
                      <a:pt x="163" y="183"/>
                    </a:lnTo>
                    <a:lnTo>
                      <a:pt x="160" y="180"/>
                    </a:lnTo>
                    <a:lnTo>
                      <a:pt x="163" y="180"/>
                    </a:lnTo>
                    <a:lnTo>
                      <a:pt x="163" y="178"/>
                    </a:lnTo>
                    <a:lnTo>
                      <a:pt x="165" y="178"/>
                    </a:lnTo>
                    <a:lnTo>
                      <a:pt x="165" y="178"/>
                    </a:lnTo>
                    <a:lnTo>
                      <a:pt x="168" y="178"/>
                    </a:lnTo>
                    <a:lnTo>
                      <a:pt x="165" y="176"/>
                    </a:lnTo>
                    <a:lnTo>
                      <a:pt x="165" y="176"/>
                    </a:lnTo>
                    <a:lnTo>
                      <a:pt x="163" y="176"/>
                    </a:lnTo>
                    <a:lnTo>
                      <a:pt x="156" y="176"/>
                    </a:lnTo>
                    <a:lnTo>
                      <a:pt x="156" y="173"/>
                    </a:lnTo>
                    <a:lnTo>
                      <a:pt x="153" y="173"/>
                    </a:lnTo>
                    <a:lnTo>
                      <a:pt x="153" y="171"/>
                    </a:lnTo>
                    <a:lnTo>
                      <a:pt x="153" y="169"/>
                    </a:lnTo>
                    <a:lnTo>
                      <a:pt x="153" y="166"/>
                    </a:lnTo>
                    <a:lnTo>
                      <a:pt x="153" y="164"/>
                    </a:lnTo>
                    <a:lnTo>
                      <a:pt x="153" y="164"/>
                    </a:lnTo>
                    <a:lnTo>
                      <a:pt x="151" y="164"/>
                    </a:lnTo>
                    <a:lnTo>
                      <a:pt x="151" y="164"/>
                    </a:lnTo>
                    <a:lnTo>
                      <a:pt x="146" y="164"/>
                    </a:lnTo>
                    <a:lnTo>
                      <a:pt x="144" y="164"/>
                    </a:lnTo>
                    <a:lnTo>
                      <a:pt x="141" y="164"/>
                    </a:lnTo>
                    <a:lnTo>
                      <a:pt x="141" y="161"/>
                    </a:lnTo>
                    <a:lnTo>
                      <a:pt x="139" y="157"/>
                    </a:lnTo>
                    <a:lnTo>
                      <a:pt x="139" y="154"/>
                    </a:lnTo>
                    <a:lnTo>
                      <a:pt x="137" y="152"/>
                    </a:lnTo>
                    <a:lnTo>
                      <a:pt x="137" y="152"/>
                    </a:lnTo>
                    <a:lnTo>
                      <a:pt x="137" y="152"/>
                    </a:lnTo>
                    <a:lnTo>
                      <a:pt x="137" y="147"/>
                    </a:lnTo>
                    <a:lnTo>
                      <a:pt x="134" y="145"/>
                    </a:lnTo>
                    <a:lnTo>
                      <a:pt x="134" y="142"/>
                    </a:lnTo>
                    <a:lnTo>
                      <a:pt x="132" y="140"/>
                    </a:lnTo>
                    <a:lnTo>
                      <a:pt x="130" y="140"/>
                    </a:lnTo>
                    <a:lnTo>
                      <a:pt x="127" y="138"/>
                    </a:lnTo>
                    <a:lnTo>
                      <a:pt x="125" y="135"/>
                    </a:lnTo>
                    <a:lnTo>
                      <a:pt x="123" y="133"/>
                    </a:lnTo>
                    <a:lnTo>
                      <a:pt x="120" y="131"/>
                    </a:lnTo>
                    <a:lnTo>
                      <a:pt x="120" y="131"/>
                    </a:lnTo>
                    <a:lnTo>
                      <a:pt x="118" y="128"/>
                    </a:lnTo>
                    <a:lnTo>
                      <a:pt x="118" y="124"/>
                    </a:lnTo>
                    <a:lnTo>
                      <a:pt x="115" y="119"/>
                    </a:lnTo>
                    <a:lnTo>
                      <a:pt x="115" y="116"/>
                    </a:lnTo>
                    <a:lnTo>
                      <a:pt x="115" y="116"/>
                    </a:lnTo>
                    <a:lnTo>
                      <a:pt x="118" y="114"/>
                    </a:lnTo>
                    <a:lnTo>
                      <a:pt x="123" y="114"/>
                    </a:lnTo>
                    <a:lnTo>
                      <a:pt x="130" y="114"/>
                    </a:lnTo>
                    <a:lnTo>
                      <a:pt x="132" y="114"/>
                    </a:lnTo>
                    <a:lnTo>
                      <a:pt x="132" y="114"/>
                    </a:lnTo>
                    <a:lnTo>
                      <a:pt x="132" y="112"/>
                    </a:lnTo>
                    <a:lnTo>
                      <a:pt x="132" y="107"/>
                    </a:lnTo>
                    <a:lnTo>
                      <a:pt x="132" y="105"/>
                    </a:lnTo>
                    <a:lnTo>
                      <a:pt x="130" y="105"/>
                    </a:lnTo>
                    <a:lnTo>
                      <a:pt x="130" y="105"/>
                    </a:lnTo>
                    <a:lnTo>
                      <a:pt x="130" y="102"/>
                    </a:lnTo>
                    <a:lnTo>
                      <a:pt x="127" y="100"/>
                    </a:lnTo>
                    <a:lnTo>
                      <a:pt x="127" y="100"/>
                    </a:lnTo>
                    <a:lnTo>
                      <a:pt x="125" y="97"/>
                    </a:lnTo>
                    <a:lnTo>
                      <a:pt x="125" y="97"/>
                    </a:lnTo>
                    <a:lnTo>
                      <a:pt x="123" y="97"/>
                    </a:lnTo>
                    <a:lnTo>
                      <a:pt x="120" y="97"/>
                    </a:lnTo>
                    <a:lnTo>
                      <a:pt x="118" y="97"/>
                    </a:lnTo>
                    <a:lnTo>
                      <a:pt x="106" y="90"/>
                    </a:lnTo>
                    <a:lnTo>
                      <a:pt x="104" y="90"/>
                    </a:lnTo>
                    <a:lnTo>
                      <a:pt x="99" y="88"/>
                    </a:lnTo>
                    <a:lnTo>
                      <a:pt x="97" y="88"/>
                    </a:lnTo>
                    <a:lnTo>
                      <a:pt x="94" y="86"/>
                    </a:lnTo>
                    <a:lnTo>
                      <a:pt x="97" y="81"/>
                    </a:lnTo>
                    <a:lnTo>
                      <a:pt x="97" y="76"/>
                    </a:lnTo>
                    <a:lnTo>
                      <a:pt x="94" y="74"/>
                    </a:lnTo>
                    <a:lnTo>
                      <a:pt x="87" y="64"/>
                    </a:lnTo>
                    <a:lnTo>
                      <a:pt x="85" y="64"/>
                    </a:lnTo>
                    <a:lnTo>
                      <a:pt x="82" y="64"/>
                    </a:lnTo>
                    <a:lnTo>
                      <a:pt x="82" y="62"/>
                    </a:lnTo>
                    <a:lnTo>
                      <a:pt x="80" y="60"/>
                    </a:lnTo>
                    <a:lnTo>
                      <a:pt x="80" y="60"/>
                    </a:lnTo>
                    <a:lnTo>
                      <a:pt x="78" y="57"/>
                    </a:lnTo>
                    <a:lnTo>
                      <a:pt x="75" y="57"/>
                    </a:lnTo>
                    <a:lnTo>
                      <a:pt x="73" y="55"/>
                    </a:lnTo>
                    <a:lnTo>
                      <a:pt x="73" y="52"/>
                    </a:lnTo>
                    <a:lnTo>
                      <a:pt x="73" y="52"/>
                    </a:lnTo>
                    <a:lnTo>
                      <a:pt x="71" y="52"/>
                    </a:lnTo>
                    <a:lnTo>
                      <a:pt x="71" y="52"/>
                    </a:lnTo>
                    <a:lnTo>
                      <a:pt x="68" y="52"/>
                    </a:lnTo>
                    <a:lnTo>
                      <a:pt x="66" y="52"/>
                    </a:lnTo>
                    <a:lnTo>
                      <a:pt x="66" y="52"/>
                    </a:lnTo>
                    <a:lnTo>
                      <a:pt x="63" y="52"/>
                    </a:lnTo>
                    <a:lnTo>
                      <a:pt x="61" y="50"/>
                    </a:lnTo>
                    <a:lnTo>
                      <a:pt x="61" y="48"/>
                    </a:lnTo>
                    <a:lnTo>
                      <a:pt x="59" y="48"/>
                    </a:lnTo>
                    <a:lnTo>
                      <a:pt x="54" y="45"/>
                    </a:lnTo>
                    <a:lnTo>
                      <a:pt x="52" y="43"/>
                    </a:lnTo>
                    <a:lnTo>
                      <a:pt x="47" y="43"/>
                    </a:lnTo>
                    <a:lnTo>
                      <a:pt x="45" y="43"/>
                    </a:lnTo>
                    <a:lnTo>
                      <a:pt x="45" y="43"/>
                    </a:lnTo>
                    <a:lnTo>
                      <a:pt x="37" y="41"/>
                    </a:lnTo>
                    <a:lnTo>
                      <a:pt x="30" y="38"/>
                    </a:lnTo>
                    <a:lnTo>
                      <a:pt x="26" y="34"/>
                    </a:lnTo>
                    <a:lnTo>
                      <a:pt x="26" y="34"/>
                    </a:lnTo>
                    <a:lnTo>
                      <a:pt x="26" y="34"/>
                    </a:lnTo>
                    <a:lnTo>
                      <a:pt x="23" y="34"/>
                    </a:lnTo>
                    <a:lnTo>
                      <a:pt x="21" y="31"/>
                    </a:lnTo>
                    <a:lnTo>
                      <a:pt x="11" y="26"/>
                    </a:lnTo>
                    <a:lnTo>
                      <a:pt x="11" y="26"/>
                    </a:lnTo>
                    <a:lnTo>
                      <a:pt x="9" y="26"/>
                    </a:lnTo>
                    <a:lnTo>
                      <a:pt x="9" y="26"/>
                    </a:lnTo>
                    <a:lnTo>
                      <a:pt x="9" y="26"/>
                    </a:lnTo>
                    <a:lnTo>
                      <a:pt x="9" y="29"/>
                    </a:lnTo>
                    <a:lnTo>
                      <a:pt x="9" y="31"/>
                    </a:lnTo>
                    <a:lnTo>
                      <a:pt x="7" y="36"/>
                    </a:lnTo>
                    <a:lnTo>
                      <a:pt x="7" y="41"/>
                    </a:lnTo>
                    <a:lnTo>
                      <a:pt x="7" y="45"/>
                    </a:lnTo>
                    <a:lnTo>
                      <a:pt x="7" y="48"/>
                    </a:lnTo>
                    <a:lnTo>
                      <a:pt x="7" y="52"/>
                    </a:lnTo>
                    <a:lnTo>
                      <a:pt x="7" y="57"/>
                    </a:lnTo>
                    <a:lnTo>
                      <a:pt x="7" y="62"/>
                    </a:lnTo>
                    <a:lnTo>
                      <a:pt x="7" y="67"/>
                    </a:lnTo>
                    <a:lnTo>
                      <a:pt x="7" y="69"/>
                    </a:lnTo>
                    <a:lnTo>
                      <a:pt x="7" y="74"/>
                    </a:lnTo>
                    <a:lnTo>
                      <a:pt x="7" y="79"/>
                    </a:lnTo>
                    <a:lnTo>
                      <a:pt x="7" y="83"/>
                    </a:lnTo>
                    <a:lnTo>
                      <a:pt x="4" y="88"/>
                    </a:lnTo>
                    <a:lnTo>
                      <a:pt x="4" y="90"/>
                    </a:lnTo>
                    <a:lnTo>
                      <a:pt x="4" y="95"/>
                    </a:lnTo>
                    <a:lnTo>
                      <a:pt x="4" y="100"/>
                    </a:lnTo>
                    <a:lnTo>
                      <a:pt x="4" y="105"/>
                    </a:lnTo>
                    <a:lnTo>
                      <a:pt x="4" y="107"/>
                    </a:lnTo>
                    <a:lnTo>
                      <a:pt x="4" y="109"/>
                    </a:lnTo>
                    <a:lnTo>
                      <a:pt x="2" y="112"/>
                    </a:lnTo>
                    <a:lnTo>
                      <a:pt x="2" y="114"/>
                    </a:lnTo>
                    <a:lnTo>
                      <a:pt x="2" y="116"/>
                    </a:lnTo>
                    <a:lnTo>
                      <a:pt x="4" y="119"/>
                    </a:lnTo>
                    <a:lnTo>
                      <a:pt x="4" y="121"/>
                    </a:lnTo>
                    <a:lnTo>
                      <a:pt x="2" y="126"/>
                    </a:lnTo>
                    <a:lnTo>
                      <a:pt x="2" y="131"/>
                    </a:lnTo>
                    <a:lnTo>
                      <a:pt x="2" y="135"/>
                    </a:lnTo>
                    <a:lnTo>
                      <a:pt x="2" y="138"/>
                    </a:lnTo>
                    <a:lnTo>
                      <a:pt x="2" y="142"/>
                    </a:lnTo>
                    <a:lnTo>
                      <a:pt x="2" y="147"/>
                    </a:lnTo>
                    <a:lnTo>
                      <a:pt x="2" y="152"/>
                    </a:lnTo>
                    <a:lnTo>
                      <a:pt x="0" y="157"/>
                    </a:lnTo>
                    <a:lnTo>
                      <a:pt x="0" y="161"/>
                    </a:lnTo>
                    <a:lnTo>
                      <a:pt x="0" y="164"/>
                    </a:lnTo>
                    <a:lnTo>
                      <a:pt x="0" y="164"/>
                    </a:lnTo>
                    <a:lnTo>
                      <a:pt x="2" y="166"/>
                    </a:lnTo>
                    <a:lnTo>
                      <a:pt x="4" y="166"/>
                    </a:lnTo>
                    <a:lnTo>
                      <a:pt x="7" y="166"/>
                    </a:lnTo>
                    <a:lnTo>
                      <a:pt x="7" y="166"/>
                    </a:lnTo>
                    <a:lnTo>
                      <a:pt x="9" y="166"/>
                    </a:lnTo>
                    <a:lnTo>
                      <a:pt x="11" y="166"/>
                    </a:lnTo>
                    <a:lnTo>
                      <a:pt x="14" y="166"/>
                    </a:lnTo>
                    <a:lnTo>
                      <a:pt x="19" y="166"/>
                    </a:lnTo>
                    <a:lnTo>
                      <a:pt x="23" y="166"/>
                    </a:lnTo>
                    <a:lnTo>
                      <a:pt x="23" y="166"/>
                    </a:lnTo>
                    <a:lnTo>
                      <a:pt x="26" y="166"/>
                    </a:lnTo>
                    <a:lnTo>
                      <a:pt x="26" y="169"/>
                    </a:lnTo>
                    <a:lnTo>
                      <a:pt x="28" y="169"/>
                    </a:lnTo>
                    <a:lnTo>
                      <a:pt x="30" y="169"/>
                    </a:lnTo>
                    <a:lnTo>
                      <a:pt x="35" y="166"/>
                    </a:lnTo>
                    <a:lnTo>
                      <a:pt x="40" y="164"/>
                    </a:lnTo>
                    <a:lnTo>
                      <a:pt x="42" y="164"/>
                    </a:lnTo>
                    <a:lnTo>
                      <a:pt x="45" y="161"/>
                    </a:lnTo>
                    <a:lnTo>
                      <a:pt x="45" y="161"/>
                    </a:lnTo>
                    <a:lnTo>
                      <a:pt x="45" y="159"/>
                    </a:lnTo>
                    <a:lnTo>
                      <a:pt x="45" y="157"/>
                    </a:lnTo>
                    <a:lnTo>
                      <a:pt x="45" y="154"/>
                    </a:lnTo>
                    <a:lnTo>
                      <a:pt x="42" y="154"/>
                    </a:lnTo>
                    <a:lnTo>
                      <a:pt x="40" y="152"/>
                    </a:lnTo>
                    <a:lnTo>
                      <a:pt x="40" y="152"/>
                    </a:lnTo>
                    <a:lnTo>
                      <a:pt x="40" y="150"/>
                    </a:lnTo>
                    <a:lnTo>
                      <a:pt x="35" y="150"/>
                    </a:lnTo>
                    <a:lnTo>
                      <a:pt x="30" y="147"/>
                    </a:lnTo>
                    <a:lnTo>
                      <a:pt x="28" y="150"/>
                    </a:lnTo>
                    <a:lnTo>
                      <a:pt x="28" y="147"/>
                    </a:lnTo>
                    <a:lnTo>
                      <a:pt x="28" y="147"/>
                    </a:lnTo>
                    <a:lnTo>
                      <a:pt x="26" y="145"/>
                    </a:lnTo>
                    <a:lnTo>
                      <a:pt x="23" y="145"/>
                    </a:lnTo>
                    <a:lnTo>
                      <a:pt x="26" y="145"/>
                    </a:lnTo>
                    <a:lnTo>
                      <a:pt x="28" y="145"/>
                    </a:lnTo>
                    <a:lnTo>
                      <a:pt x="28" y="145"/>
                    </a:lnTo>
                    <a:lnTo>
                      <a:pt x="28" y="147"/>
                    </a:lnTo>
                    <a:lnTo>
                      <a:pt x="28" y="147"/>
                    </a:lnTo>
                    <a:lnTo>
                      <a:pt x="30" y="147"/>
                    </a:lnTo>
                    <a:lnTo>
                      <a:pt x="33" y="147"/>
                    </a:lnTo>
                    <a:lnTo>
                      <a:pt x="33" y="147"/>
                    </a:lnTo>
                    <a:lnTo>
                      <a:pt x="35" y="147"/>
                    </a:lnTo>
                    <a:lnTo>
                      <a:pt x="37" y="147"/>
                    </a:lnTo>
                    <a:lnTo>
                      <a:pt x="40" y="147"/>
                    </a:lnTo>
                    <a:lnTo>
                      <a:pt x="45" y="147"/>
                    </a:lnTo>
                    <a:lnTo>
                      <a:pt x="47" y="147"/>
                    </a:lnTo>
                    <a:lnTo>
                      <a:pt x="52" y="145"/>
                    </a:lnTo>
                    <a:lnTo>
                      <a:pt x="49" y="142"/>
                    </a:lnTo>
                    <a:lnTo>
                      <a:pt x="49" y="142"/>
                    </a:lnTo>
                    <a:lnTo>
                      <a:pt x="49" y="140"/>
                    </a:lnTo>
                    <a:lnTo>
                      <a:pt x="49" y="140"/>
                    </a:lnTo>
                    <a:lnTo>
                      <a:pt x="52" y="140"/>
                    </a:lnTo>
                    <a:lnTo>
                      <a:pt x="54" y="142"/>
                    </a:lnTo>
                    <a:lnTo>
                      <a:pt x="54" y="142"/>
                    </a:lnTo>
                    <a:lnTo>
                      <a:pt x="56" y="142"/>
                    </a:lnTo>
                    <a:lnTo>
                      <a:pt x="54" y="140"/>
                    </a:lnTo>
                    <a:lnTo>
                      <a:pt x="56" y="140"/>
                    </a:lnTo>
                    <a:lnTo>
                      <a:pt x="56" y="140"/>
                    </a:lnTo>
                    <a:lnTo>
                      <a:pt x="54" y="131"/>
                    </a:lnTo>
                    <a:lnTo>
                      <a:pt x="52" y="131"/>
                    </a:lnTo>
                    <a:lnTo>
                      <a:pt x="54" y="131"/>
                    </a:lnTo>
                    <a:lnTo>
                      <a:pt x="54" y="131"/>
                    </a:lnTo>
                    <a:lnTo>
                      <a:pt x="56" y="133"/>
                    </a:lnTo>
                    <a:lnTo>
                      <a:pt x="56" y="135"/>
                    </a:lnTo>
                    <a:lnTo>
                      <a:pt x="59" y="135"/>
                    </a:lnTo>
                    <a:lnTo>
                      <a:pt x="61" y="135"/>
                    </a:lnTo>
                    <a:lnTo>
                      <a:pt x="63" y="135"/>
                    </a:lnTo>
                    <a:lnTo>
                      <a:pt x="63" y="135"/>
                    </a:lnTo>
                    <a:lnTo>
                      <a:pt x="63" y="135"/>
                    </a:lnTo>
                    <a:lnTo>
                      <a:pt x="66" y="133"/>
                    </a:lnTo>
                    <a:lnTo>
                      <a:pt x="66" y="135"/>
                    </a:lnTo>
                    <a:lnTo>
                      <a:pt x="66" y="135"/>
                    </a:lnTo>
                    <a:lnTo>
                      <a:pt x="68" y="133"/>
                    </a:lnTo>
                    <a:lnTo>
                      <a:pt x="68" y="133"/>
                    </a:lnTo>
                    <a:lnTo>
                      <a:pt x="71" y="133"/>
                    </a:lnTo>
                    <a:lnTo>
                      <a:pt x="71" y="133"/>
                    </a:lnTo>
                    <a:lnTo>
                      <a:pt x="73" y="133"/>
                    </a:lnTo>
                    <a:lnTo>
                      <a:pt x="75" y="133"/>
                    </a:lnTo>
                    <a:lnTo>
                      <a:pt x="75" y="135"/>
                    </a:lnTo>
                    <a:lnTo>
                      <a:pt x="75" y="135"/>
                    </a:lnTo>
                    <a:lnTo>
                      <a:pt x="75" y="138"/>
                    </a:lnTo>
                    <a:lnTo>
                      <a:pt x="78" y="138"/>
                    </a:lnTo>
                    <a:lnTo>
                      <a:pt x="80" y="138"/>
                    </a:lnTo>
                    <a:lnTo>
                      <a:pt x="82" y="138"/>
                    </a:lnTo>
                    <a:lnTo>
                      <a:pt x="85" y="140"/>
                    </a:lnTo>
                    <a:lnTo>
                      <a:pt x="87" y="140"/>
                    </a:lnTo>
                    <a:lnTo>
                      <a:pt x="89" y="140"/>
                    </a:lnTo>
                    <a:lnTo>
                      <a:pt x="92" y="140"/>
                    </a:lnTo>
                    <a:lnTo>
                      <a:pt x="92" y="140"/>
                    </a:lnTo>
                    <a:lnTo>
                      <a:pt x="97" y="142"/>
                    </a:lnTo>
                    <a:lnTo>
                      <a:pt x="97" y="142"/>
                    </a:lnTo>
                    <a:lnTo>
                      <a:pt x="97" y="145"/>
                    </a:lnTo>
                    <a:lnTo>
                      <a:pt x="97" y="145"/>
                    </a:lnTo>
                    <a:lnTo>
                      <a:pt x="99" y="147"/>
                    </a:lnTo>
                    <a:lnTo>
                      <a:pt x="99" y="150"/>
                    </a:lnTo>
                    <a:lnTo>
                      <a:pt x="99" y="152"/>
                    </a:lnTo>
                    <a:lnTo>
                      <a:pt x="104" y="154"/>
                    </a:lnTo>
                    <a:lnTo>
                      <a:pt x="104" y="157"/>
                    </a:lnTo>
                    <a:lnTo>
                      <a:pt x="106" y="161"/>
                    </a:lnTo>
                    <a:lnTo>
                      <a:pt x="106" y="164"/>
                    </a:lnTo>
                    <a:lnTo>
                      <a:pt x="108" y="164"/>
                    </a:lnTo>
                    <a:lnTo>
                      <a:pt x="111" y="164"/>
                    </a:lnTo>
                    <a:lnTo>
                      <a:pt x="111" y="164"/>
                    </a:lnTo>
                    <a:lnTo>
                      <a:pt x="111" y="166"/>
                    </a:lnTo>
                    <a:lnTo>
                      <a:pt x="111" y="169"/>
                    </a:lnTo>
                    <a:lnTo>
                      <a:pt x="111" y="171"/>
                    </a:lnTo>
                    <a:lnTo>
                      <a:pt x="113" y="171"/>
                    </a:lnTo>
                    <a:lnTo>
                      <a:pt x="115" y="176"/>
                    </a:lnTo>
                    <a:lnTo>
                      <a:pt x="118" y="176"/>
                    </a:lnTo>
                    <a:lnTo>
                      <a:pt x="120" y="178"/>
                    </a:lnTo>
                    <a:lnTo>
                      <a:pt x="120" y="183"/>
                    </a:lnTo>
                    <a:lnTo>
                      <a:pt x="123" y="183"/>
                    </a:lnTo>
                    <a:lnTo>
                      <a:pt x="123" y="183"/>
                    </a:lnTo>
                    <a:lnTo>
                      <a:pt x="125" y="185"/>
                    </a:lnTo>
                    <a:lnTo>
                      <a:pt x="127" y="185"/>
                    </a:lnTo>
                    <a:lnTo>
                      <a:pt x="130" y="185"/>
                    </a:lnTo>
                    <a:lnTo>
                      <a:pt x="130" y="185"/>
                    </a:lnTo>
                    <a:lnTo>
                      <a:pt x="132" y="185"/>
                    </a:lnTo>
                    <a:lnTo>
                      <a:pt x="134" y="185"/>
                    </a:lnTo>
                    <a:lnTo>
                      <a:pt x="134" y="187"/>
                    </a:lnTo>
                    <a:lnTo>
                      <a:pt x="137" y="187"/>
                    </a:lnTo>
                    <a:lnTo>
                      <a:pt x="139" y="187"/>
                    </a:lnTo>
                    <a:lnTo>
                      <a:pt x="141" y="187"/>
                    </a:lnTo>
                    <a:lnTo>
                      <a:pt x="141" y="187"/>
                    </a:lnTo>
                    <a:lnTo>
                      <a:pt x="144" y="187"/>
                    </a:lnTo>
                    <a:lnTo>
                      <a:pt x="146" y="190"/>
                    </a:lnTo>
                    <a:lnTo>
                      <a:pt x="153" y="190"/>
                    </a:lnTo>
                    <a:lnTo>
                      <a:pt x="156" y="190"/>
                    </a:lnTo>
                    <a:lnTo>
                      <a:pt x="158" y="190"/>
                    </a:lnTo>
                    <a:lnTo>
                      <a:pt x="160" y="190"/>
                    </a:lnTo>
                    <a:lnTo>
                      <a:pt x="163" y="192"/>
                    </a:lnTo>
                    <a:lnTo>
                      <a:pt x="163" y="195"/>
                    </a:lnTo>
                    <a:lnTo>
                      <a:pt x="165" y="195"/>
                    </a:lnTo>
                    <a:lnTo>
                      <a:pt x="165" y="195"/>
                    </a:lnTo>
                    <a:lnTo>
                      <a:pt x="168" y="197"/>
                    </a:lnTo>
                    <a:lnTo>
                      <a:pt x="170" y="197"/>
                    </a:lnTo>
                    <a:lnTo>
                      <a:pt x="172" y="197"/>
                    </a:lnTo>
                    <a:lnTo>
                      <a:pt x="172" y="197"/>
                    </a:lnTo>
                    <a:lnTo>
                      <a:pt x="177" y="195"/>
                    </a:lnTo>
                    <a:lnTo>
                      <a:pt x="177" y="195"/>
                    </a:lnTo>
                    <a:lnTo>
                      <a:pt x="177" y="195"/>
                    </a:lnTo>
                    <a:lnTo>
                      <a:pt x="175" y="192"/>
                    </a:lnTo>
                    <a:lnTo>
                      <a:pt x="172" y="190"/>
                    </a:lnTo>
                    <a:lnTo>
                      <a:pt x="172" y="190"/>
                    </a:lnTo>
                    <a:lnTo>
                      <a:pt x="177" y="190"/>
                    </a:lnTo>
                    <a:lnTo>
                      <a:pt x="177" y="190"/>
                    </a:lnTo>
                    <a:lnTo>
                      <a:pt x="182" y="187"/>
                    </a:lnTo>
                    <a:lnTo>
                      <a:pt x="177" y="190"/>
                    </a:lnTo>
                    <a:close/>
                    <a:moveTo>
                      <a:pt x="231" y="60"/>
                    </a:moveTo>
                    <a:lnTo>
                      <a:pt x="220" y="48"/>
                    </a:lnTo>
                    <a:lnTo>
                      <a:pt x="220" y="45"/>
                    </a:lnTo>
                    <a:lnTo>
                      <a:pt x="217" y="43"/>
                    </a:lnTo>
                    <a:lnTo>
                      <a:pt x="215" y="41"/>
                    </a:lnTo>
                    <a:lnTo>
                      <a:pt x="215" y="41"/>
                    </a:lnTo>
                    <a:lnTo>
                      <a:pt x="210" y="38"/>
                    </a:lnTo>
                    <a:lnTo>
                      <a:pt x="208" y="36"/>
                    </a:lnTo>
                    <a:lnTo>
                      <a:pt x="205" y="36"/>
                    </a:lnTo>
                    <a:lnTo>
                      <a:pt x="203" y="34"/>
                    </a:lnTo>
                    <a:lnTo>
                      <a:pt x="201" y="34"/>
                    </a:lnTo>
                    <a:lnTo>
                      <a:pt x="198" y="34"/>
                    </a:lnTo>
                    <a:lnTo>
                      <a:pt x="198" y="31"/>
                    </a:lnTo>
                    <a:lnTo>
                      <a:pt x="196" y="29"/>
                    </a:lnTo>
                    <a:lnTo>
                      <a:pt x="191" y="26"/>
                    </a:lnTo>
                    <a:lnTo>
                      <a:pt x="191" y="29"/>
                    </a:lnTo>
                    <a:lnTo>
                      <a:pt x="191" y="29"/>
                    </a:lnTo>
                    <a:lnTo>
                      <a:pt x="191" y="29"/>
                    </a:lnTo>
                    <a:lnTo>
                      <a:pt x="191" y="31"/>
                    </a:lnTo>
                    <a:lnTo>
                      <a:pt x="194" y="31"/>
                    </a:lnTo>
                    <a:lnTo>
                      <a:pt x="196" y="31"/>
                    </a:lnTo>
                    <a:lnTo>
                      <a:pt x="203" y="36"/>
                    </a:lnTo>
                    <a:lnTo>
                      <a:pt x="203" y="38"/>
                    </a:lnTo>
                    <a:lnTo>
                      <a:pt x="205" y="38"/>
                    </a:lnTo>
                    <a:lnTo>
                      <a:pt x="210" y="43"/>
                    </a:lnTo>
                    <a:lnTo>
                      <a:pt x="210" y="43"/>
                    </a:lnTo>
                    <a:lnTo>
                      <a:pt x="212" y="45"/>
                    </a:lnTo>
                    <a:lnTo>
                      <a:pt x="212" y="45"/>
                    </a:lnTo>
                    <a:lnTo>
                      <a:pt x="215" y="45"/>
                    </a:lnTo>
                    <a:lnTo>
                      <a:pt x="217" y="45"/>
                    </a:lnTo>
                    <a:lnTo>
                      <a:pt x="217" y="48"/>
                    </a:lnTo>
                    <a:lnTo>
                      <a:pt x="220" y="50"/>
                    </a:lnTo>
                    <a:lnTo>
                      <a:pt x="224" y="57"/>
                    </a:lnTo>
                    <a:lnTo>
                      <a:pt x="224" y="60"/>
                    </a:lnTo>
                    <a:lnTo>
                      <a:pt x="224" y="62"/>
                    </a:lnTo>
                    <a:lnTo>
                      <a:pt x="224" y="64"/>
                    </a:lnTo>
                    <a:lnTo>
                      <a:pt x="224" y="67"/>
                    </a:lnTo>
                    <a:lnTo>
                      <a:pt x="224" y="67"/>
                    </a:lnTo>
                    <a:lnTo>
                      <a:pt x="227" y="69"/>
                    </a:lnTo>
                    <a:lnTo>
                      <a:pt x="227" y="71"/>
                    </a:lnTo>
                    <a:lnTo>
                      <a:pt x="227" y="74"/>
                    </a:lnTo>
                    <a:lnTo>
                      <a:pt x="229" y="74"/>
                    </a:lnTo>
                    <a:lnTo>
                      <a:pt x="229" y="71"/>
                    </a:lnTo>
                    <a:lnTo>
                      <a:pt x="231" y="71"/>
                    </a:lnTo>
                    <a:lnTo>
                      <a:pt x="231" y="69"/>
                    </a:lnTo>
                    <a:lnTo>
                      <a:pt x="231" y="67"/>
                    </a:lnTo>
                    <a:lnTo>
                      <a:pt x="234" y="64"/>
                    </a:lnTo>
                    <a:lnTo>
                      <a:pt x="234" y="64"/>
                    </a:lnTo>
                    <a:lnTo>
                      <a:pt x="234" y="62"/>
                    </a:lnTo>
                    <a:lnTo>
                      <a:pt x="231" y="60"/>
                    </a:lnTo>
                    <a:close/>
                    <a:moveTo>
                      <a:pt x="177" y="24"/>
                    </a:moveTo>
                    <a:lnTo>
                      <a:pt x="179" y="26"/>
                    </a:lnTo>
                    <a:lnTo>
                      <a:pt x="179" y="29"/>
                    </a:lnTo>
                    <a:lnTo>
                      <a:pt x="182" y="29"/>
                    </a:lnTo>
                    <a:lnTo>
                      <a:pt x="184" y="29"/>
                    </a:lnTo>
                    <a:lnTo>
                      <a:pt x="184" y="29"/>
                    </a:lnTo>
                    <a:lnTo>
                      <a:pt x="184" y="26"/>
                    </a:lnTo>
                    <a:lnTo>
                      <a:pt x="184" y="24"/>
                    </a:lnTo>
                    <a:lnTo>
                      <a:pt x="184" y="24"/>
                    </a:lnTo>
                    <a:lnTo>
                      <a:pt x="182" y="22"/>
                    </a:lnTo>
                    <a:lnTo>
                      <a:pt x="179" y="24"/>
                    </a:lnTo>
                    <a:lnTo>
                      <a:pt x="177" y="24"/>
                    </a:lnTo>
                    <a:lnTo>
                      <a:pt x="177" y="24"/>
                    </a:lnTo>
                    <a:lnTo>
                      <a:pt x="177" y="24"/>
                    </a:lnTo>
                    <a:close/>
                    <a:moveTo>
                      <a:pt x="137" y="22"/>
                    </a:moveTo>
                    <a:lnTo>
                      <a:pt x="137" y="19"/>
                    </a:lnTo>
                    <a:lnTo>
                      <a:pt x="137" y="19"/>
                    </a:lnTo>
                    <a:lnTo>
                      <a:pt x="137" y="19"/>
                    </a:lnTo>
                    <a:lnTo>
                      <a:pt x="134" y="22"/>
                    </a:lnTo>
                    <a:lnTo>
                      <a:pt x="134" y="22"/>
                    </a:lnTo>
                    <a:lnTo>
                      <a:pt x="134" y="22"/>
                    </a:lnTo>
                    <a:lnTo>
                      <a:pt x="137" y="22"/>
                    </a:lnTo>
                    <a:close/>
                    <a:moveTo>
                      <a:pt x="113" y="19"/>
                    </a:moveTo>
                    <a:lnTo>
                      <a:pt x="113" y="17"/>
                    </a:lnTo>
                    <a:lnTo>
                      <a:pt x="115" y="19"/>
                    </a:lnTo>
                    <a:lnTo>
                      <a:pt x="115" y="17"/>
                    </a:lnTo>
                    <a:lnTo>
                      <a:pt x="120" y="19"/>
                    </a:lnTo>
                    <a:lnTo>
                      <a:pt x="123" y="19"/>
                    </a:lnTo>
                    <a:lnTo>
                      <a:pt x="123" y="17"/>
                    </a:lnTo>
                    <a:lnTo>
                      <a:pt x="125" y="19"/>
                    </a:lnTo>
                    <a:lnTo>
                      <a:pt x="127" y="17"/>
                    </a:lnTo>
                    <a:lnTo>
                      <a:pt x="127" y="15"/>
                    </a:lnTo>
                    <a:lnTo>
                      <a:pt x="127" y="17"/>
                    </a:lnTo>
                    <a:lnTo>
                      <a:pt x="130" y="15"/>
                    </a:lnTo>
                    <a:lnTo>
                      <a:pt x="130" y="15"/>
                    </a:lnTo>
                    <a:lnTo>
                      <a:pt x="130" y="15"/>
                    </a:lnTo>
                    <a:lnTo>
                      <a:pt x="130" y="15"/>
                    </a:lnTo>
                    <a:lnTo>
                      <a:pt x="130" y="15"/>
                    </a:lnTo>
                    <a:lnTo>
                      <a:pt x="127" y="15"/>
                    </a:lnTo>
                    <a:lnTo>
                      <a:pt x="123" y="15"/>
                    </a:lnTo>
                    <a:lnTo>
                      <a:pt x="118" y="12"/>
                    </a:lnTo>
                    <a:lnTo>
                      <a:pt x="115" y="15"/>
                    </a:lnTo>
                    <a:lnTo>
                      <a:pt x="115" y="15"/>
                    </a:lnTo>
                    <a:lnTo>
                      <a:pt x="113" y="15"/>
                    </a:lnTo>
                    <a:lnTo>
                      <a:pt x="113" y="17"/>
                    </a:lnTo>
                    <a:lnTo>
                      <a:pt x="113" y="17"/>
                    </a:lnTo>
                    <a:lnTo>
                      <a:pt x="113" y="17"/>
                    </a:lnTo>
                    <a:lnTo>
                      <a:pt x="113" y="19"/>
                    </a:lnTo>
                    <a:lnTo>
                      <a:pt x="113" y="19"/>
                    </a:lnTo>
                    <a:close/>
                    <a:moveTo>
                      <a:pt x="172" y="5"/>
                    </a:moveTo>
                    <a:lnTo>
                      <a:pt x="172" y="5"/>
                    </a:lnTo>
                    <a:lnTo>
                      <a:pt x="172" y="5"/>
                    </a:lnTo>
                    <a:lnTo>
                      <a:pt x="172" y="3"/>
                    </a:lnTo>
                    <a:lnTo>
                      <a:pt x="170" y="0"/>
                    </a:lnTo>
                    <a:lnTo>
                      <a:pt x="170" y="0"/>
                    </a:lnTo>
                    <a:lnTo>
                      <a:pt x="170" y="3"/>
                    </a:lnTo>
                    <a:lnTo>
                      <a:pt x="170" y="3"/>
                    </a:lnTo>
                    <a:lnTo>
                      <a:pt x="172" y="5"/>
                    </a:lnTo>
                    <a:lnTo>
                      <a:pt x="172" y="5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107" name="Freeform 6"/>
              <p:cNvSpPr>
                <a:spLocks noEditPoints="1"/>
              </p:cNvSpPr>
              <p:nvPr/>
            </p:nvSpPr>
            <p:spPr bwMode="auto">
              <a:xfrm>
                <a:off x="6243" y="2085"/>
                <a:ext cx="17" cy="100"/>
              </a:xfrm>
              <a:custGeom>
                <a:avLst/>
                <a:gdLst>
                  <a:gd name="T0" fmla="*/ 10 w 17"/>
                  <a:gd name="T1" fmla="*/ 97 h 100"/>
                  <a:gd name="T2" fmla="*/ 10 w 17"/>
                  <a:gd name="T3" fmla="*/ 100 h 100"/>
                  <a:gd name="T4" fmla="*/ 10 w 17"/>
                  <a:gd name="T5" fmla="*/ 100 h 100"/>
                  <a:gd name="T6" fmla="*/ 10 w 17"/>
                  <a:gd name="T7" fmla="*/ 100 h 100"/>
                  <a:gd name="T8" fmla="*/ 10 w 17"/>
                  <a:gd name="T9" fmla="*/ 100 h 100"/>
                  <a:gd name="T10" fmla="*/ 10 w 17"/>
                  <a:gd name="T11" fmla="*/ 100 h 100"/>
                  <a:gd name="T12" fmla="*/ 10 w 17"/>
                  <a:gd name="T13" fmla="*/ 97 h 100"/>
                  <a:gd name="T14" fmla="*/ 10 w 17"/>
                  <a:gd name="T15" fmla="*/ 97 h 100"/>
                  <a:gd name="T16" fmla="*/ 15 w 17"/>
                  <a:gd name="T17" fmla="*/ 81 h 100"/>
                  <a:gd name="T18" fmla="*/ 15 w 17"/>
                  <a:gd name="T19" fmla="*/ 81 h 100"/>
                  <a:gd name="T20" fmla="*/ 15 w 17"/>
                  <a:gd name="T21" fmla="*/ 81 h 100"/>
                  <a:gd name="T22" fmla="*/ 15 w 17"/>
                  <a:gd name="T23" fmla="*/ 83 h 100"/>
                  <a:gd name="T24" fmla="*/ 15 w 17"/>
                  <a:gd name="T25" fmla="*/ 81 h 100"/>
                  <a:gd name="T26" fmla="*/ 15 w 17"/>
                  <a:gd name="T27" fmla="*/ 81 h 100"/>
                  <a:gd name="T28" fmla="*/ 15 w 17"/>
                  <a:gd name="T29" fmla="*/ 81 h 100"/>
                  <a:gd name="T30" fmla="*/ 17 w 17"/>
                  <a:gd name="T31" fmla="*/ 76 h 100"/>
                  <a:gd name="T32" fmla="*/ 17 w 17"/>
                  <a:gd name="T33" fmla="*/ 76 h 100"/>
                  <a:gd name="T34" fmla="*/ 17 w 17"/>
                  <a:gd name="T35" fmla="*/ 76 h 100"/>
                  <a:gd name="T36" fmla="*/ 17 w 17"/>
                  <a:gd name="T37" fmla="*/ 76 h 100"/>
                  <a:gd name="T38" fmla="*/ 15 w 17"/>
                  <a:gd name="T39" fmla="*/ 78 h 100"/>
                  <a:gd name="T40" fmla="*/ 17 w 17"/>
                  <a:gd name="T41" fmla="*/ 78 h 100"/>
                  <a:gd name="T42" fmla="*/ 17 w 17"/>
                  <a:gd name="T43" fmla="*/ 78 h 100"/>
                  <a:gd name="T44" fmla="*/ 17 w 17"/>
                  <a:gd name="T45" fmla="*/ 78 h 100"/>
                  <a:gd name="T46" fmla="*/ 17 w 17"/>
                  <a:gd name="T47" fmla="*/ 78 h 100"/>
                  <a:gd name="T48" fmla="*/ 17 w 17"/>
                  <a:gd name="T49" fmla="*/ 76 h 100"/>
                  <a:gd name="T50" fmla="*/ 10 w 17"/>
                  <a:gd name="T51" fmla="*/ 52 h 100"/>
                  <a:gd name="T52" fmla="*/ 10 w 17"/>
                  <a:gd name="T53" fmla="*/ 52 h 100"/>
                  <a:gd name="T54" fmla="*/ 10 w 17"/>
                  <a:gd name="T55" fmla="*/ 52 h 100"/>
                  <a:gd name="T56" fmla="*/ 12 w 17"/>
                  <a:gd name="T57" fmla="*/ 52 h 100"/>
                  <a:gd name="T58" fmla="*/ 12 w 17"/>
                  <a:gd name="T59" fmla="*/ 52 h 100"/>
                  <a:gd name="T60" fmla="*/ 12 w 17"/>
                  <a:gd name="T61" fmla="*/ 52 h 100"/>
                  <a:gd name="T62" fmla="*/ 12 w 17"/>
                  <a:gd name="T63" fmla="*/ 52 h 100"/>
                  <a:gd name="T64" fmla="*/ 10 w 17"/>
                  <a:gd name="T65" fmla="*/ 52 h 100"/>
                  <a:gd name="T66" fmla="*/ 5 w 17"/>
                  <a:gd name="T67" fmla="*/ 14 h 100"/>
                  <a:gd name="T68" fmla="*/ 5 w 17"/>
                  <a:gd name="T69" fmla="*/ 17 h 100"/>
                  <a:gd name="T70" fmla="*/ 5 w 17"/>
                  <a:gd name="T71" fmla="*/ 17 h 100"/>
                  <a:gd name="T72" fmla="*/ 7 w 17"/>
                  <a:gd name="T73" fmla="*/ 14 h 100"/>
                  <a:gd name="T74" fmla="*/ 5 w 17"/>
                  <a:gd name="T75" fmla="*/ 14 h 100"/>
                  <a:gd name="T76" fmla="*/ 5 w 17"/>
                  <a:gd name="T77" fmla="*/ 14 h 100"/>
                  <a:gd name="T78" fmla="*/ 0 w 17"/>
                  <a:gd name="T79" fmla="*/ 0 h 100"/>
                  <a:gd name="T80" fmla="*/ 0 w 17"/>
                  <a:gd name="T81" fmla="*/ 0 h 100"/>
                  <a:gd name="T82" fmla="*/ 0 w 17"/>
                  <a:gd name="T83" fmla="*/ 3 h 100"/>
                  <a:gd name="T84" fmla="*/ 3 w 17"/>
                  <a:gd name="T85" fmla="*/ 3 h 100"/>
                  <a:gd name="T86" fmla="*/ 3 w 17"/>
                  <a:gd name="T87" fmla="*/ 3 h 100"/>
                  <a:gd name="T88" fmla="*/ 3 w 17"/>
                  <a:gd name="T89" fmla="*/ 0 h 100"/>
                  <a:gd name="T90" fmla="*/ 0 w 17"/>
                  <a:gd name="T9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7" h="100">
                    <a:moveTo>
                      <a:pt x="10" y="97"/>
                    </a:moveTo>
                    <a:lnTo>
                      <a:pt x="10" y="100"/>
                    </a:lnTo>
                    <a:lnTo>
                      <a:pt x="10" y="100"/>
                    </a:lnTo>
                    <a:lnTo>
                      <a:pt x="10" y="100"/>
                    </a:lnTo>
                    <a:lnTo>
                      <a:pt x="10" y="100"/>
                    </a:lnTo>
                    <a:lnTo>
                      <a:pt x="10" y="100"/>
                    </a:lnTo>
                    <a:lnTo>
                      <a:pt x="10" y="97"/>
                    </a:lnTo>
                    <a:lnTo>
                      <a:pt x="10" y="97"/>
                    </a:lnTo>
                    <a:close/>
                    <a:moveTo>
                      <a:pt x="15" y="81"/>
                    </a:moveTo>
                    <a:lnTo>
                      <a:pt x="15" y="81"/>
                    </a:lnTo>
                    <a:lnTo>
                      <a:pt x="15" y="81"/>
                    </a:lnTo>
                    <a:lnTo>
                      <a:pt x="15" y="83"/>
                    </a:lnTo>
                    <a:lnTo>
                      <a:pt x="15" y="81"/>
                    </a:lnTo>
                    <a:lnTo>
                      <a:pt x="15" y="81"/>
                    </a:lnTo>
                    <a:lnTo>
                      <a:pt x="15" y="81"/>
                    </a:lnTo>
                    <a:close/>
                    <a:moveTo>
                      <a:pt x="17" y="76"/>
                    </a:moveTo>
                    <a:lnTo>
                      <a:pt x="17" y="76"/>
                    </a:lnTo>
                    <a:lnTo>
                      <a:pt x="17" y="76"/>
                    </a:lnTo>
                    <a:lnTo>
                      <a:pt x="17" y="76"/>
                    </a:lnTo>
                    <a:lnTo>
                      <a:pt x="15" y="78"/>
                    </a:lnTo>
                    <a:lnTo>
                      <a:pt x="17" y="78"/>
                    </a:lnTo>
                    <a:lnTo>
                      <a:pt x="17" y="78"/>
                    </a:lnTo>
                    <a:lnTo>
                      <a:pt x="17" y="78"/>
                    </a:lnTo>
                    <a:lnTo>
                      <a:pt x="17" y="78"/>
                    </a:lnTo>
                    <a:lnTo>
                      <a:pt x="17" y="76"/>
                    </a:lnTo>
                    <a:close/>
                    <a:moveTo>
                      <a:pt x="10" y="52"/>
                    </a:moveTo>
                    <a:lnTo>
                      <a:pt x="10" y="52"/>
                    </a:lnTo>
                    <a:lnTo>
                      <a:pt x="10" y="52"/>
                    </a:lnTo>
                    <a:lnTo>
                      <a:pt x="12" y="52"/>
                    </a:lnTo>
                    <a:lnTo>
                      <a:pt x="12" y="52"/>
                    </a:lnTo>
                    <a:lnTo>
                      <a:pt x="12" y="52"/>
                    </a:lnTo>
                    <a:lnTo>
                      <a:pt x="12" y="52"/>
                    </a:lnTo>
                    <a:lnTo>
                      <a:pt x="10" y="52"/>
                    </a:lnTo>
                    <a:close/>
                    <a:moveTo>
                      <a:pt x="5" y="14"/>
                    </a:moveTo>
                    <a:lnTo>
                      <a:pt x="5" y="17"/>
                    </a:lnTo>
                    <a:lnTo>
                      <a:pt x="5" y="17"/>
                    </a:lnTo>
                    <a:lnTo>
                      <a:pt x="7" y="14"/>
                    </a:lnTo>
                    <a:lnTo>
                      <a:pt x="5" y="14"/>
                    </a:lnTo>
                    <a:lnTo>
                      <a:pt x="5" y="14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108" name="Freeform 7"/>
              <p:cNvSpPr>
                <a:spLocks/>
              </p:cNvSpPr>
              <p:nvPr/>
            </p:nvSpPr>
            <p:spPr bwMode="auto">
              <a:xfrm>
                <a:off x="6591" y="3096"/>
                <a:ext cx="0" cy="3"/>
              </a:xfrm>
              <a:custGeom>
                <a:avLst/>
                <a:gdLst>
                  <a:gd name="T0" fmla="*/ 0 h 3"/>
                  <a:gd name="T1" fmla="*/ 0 h 3"/>
                  <a:gd name="T2" fmla="*/ 0 h 3"/>
                  <a:gd name="T3" fmla="*/ 0 h 3"/>
                  <a:gd name="T4" fmla="*/ 0 h 3"/>
                  <a:gd name="T5" fmla="*/ 0 h 3"/>
                  <a:gd name="T6" fmla="*/ 0 h 3"/>
                  <a:gd name="T7" fmla="*/ 0 h 3"/>
                  <a:gd name="T8" fmla="*/ 0 h 3"/>
                  <a:gd name="T9" fmla="*/ 0 h 3"/>
                  <a:gd name="T10" fmla="*/ 3 h 3"/>
                  <a:gd name="T11" fmla="*/ 3 h 3"/>
                  <a:gd name="T12" fmla="*/ 3 h 3"/>
                  <a:gd name="T13" fmla="*/ 3 h 3"/>
                  <a:gd name="T14" fmla="*/ 3 h 3"/>
                  <a:gd name="T15" fmla="*/ 3 h 3"/>
                  <a:gd name="T16" fmla="*/ 3 h 3"/>
                  <a:gd name="T17" fmla="*/ 3 h 3"/>
                  <a:gd name="T18" fmla="*/ 3 h 3"/>
                  <a:gd name="T19" fmla="*/ 3 h 3"/>
                  <a:gd name="T20" fmla="*/ 3 h 3"/>
                  <a:gd name="T21" fmla="*/ 3 h 3"/>
                  <a:gd name="T22" fmla="*/ 3 h 3"/>
                  <a:gd name="T23" fmla="*/ 0 h 3"/>
                  <a:gd name="T24" fmla="*/ 0 h 3"/>
                  <a:gd name="T25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  <a:cxn ang="0">
                    <a:pos x="0" y="T8"/>
                  </a:cxn>
                  <a:cxn ang="0">
                    <a:pos x="0" y="T9"/>
                  </a:cxn>
                  <a:cxn ang="0">
                    <a:pos x="0" y="T10"/>
                  </a:cxn>
                  <a:cxn ang="0">
                    <a:pos x="0" y="T11"/>
                  </a:cxn>
                  <a:cxn ang="0">
                    <a:pos x="0" y="T12"/>
                  </a:cxn>
                  <a:cxn ang="0">
                    <a:pos x="0" y="T13"/>
                  </a:cxn>
                  <a:cxn ang="0">
                    <a:pos x="0" y="T14"/>
                  </a:cxn>
                  <a:cxn ang="0">
                    <a:pos x="0" y="T15"/>
                  </a:cxn>
                  <a:cxn ang="0">
                    <a:pos x="0" y="T16"/>
                  </a:cxn>
                  <a:cxn ang="0">
                    <a:pos x="0" y="T17"/>
                  </a:cxn>
                  <a:cxn ang="0">
                    <a:pos x="0" y="T18"/>
                  </a:cxn>
                  <a:cxn ang="0">
                    <a:pos x="0" y="T19"/>
                  </a:cxn>
                  <a:cxn ang="0">
                    <a:pos x="0" y="T20"/>
                  </a:cxn>
                  <a:cxn ang="0">
                    <a:pos x="0" y="T21"/>
                  </a:cxn>
                  <a:cxn ang="0">
                    <a:pos x="0" y="T22"/>
                  </a:cxn>
                  <a:cxn ang="0">
                    <a:pos x="0" y="T23"/>
                  </a:cxn>
                  <a:cxn ang="0">
                    <a:pos x="0" y="T24"/>
                  </a:cxn>
                  <a:cxn ang="0">
                    <a:pos x="0" y="T25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109" name="Freeform 8"/>
              <p:cNvSpPr>
                <a:spLocks noEditPoints="1"/>
              </p:cNvSpPr>
              <p:nvPr/>
            </p:nvSpPr>
            <p:spPr bwMode="auto">
              <a:xfrm>
                <a:off x="6352" y="3210"/>
                <a:ext cx="331" cy="270"/>
              </a:xfrm>
              <a:custGeom>
                <a:avLst/>
                <a:gdLst>
                  <a:gd name="T0" fmla="*/ 5 w 331"/>
                  <a:gd name="T1" fmla="*/ 267 h 270"/>
                  <a:gd name="T2" fmla="*/ 17 w 331"/>
                  <a:gd name="T3" fmla="*/ 265 h 270"/>
                  <a:gd name="T4" fmla="*/ 12 w 331"/>
                  <a:gd name="T5" fmla="*/ 237 h 270"/>
                  <a:gd name="T6" fmla="*/ 21 w 331"/>
                  <a:gd name="T7" fmla="*/ 227 h 270"/>
                  <a:gd name="T8" fmla="*/ 211 w 331"/>
                  <a:gd name="T9" fmla="*/ 132 h 270"/>
                  <a:gd name="T10" fmla="*/ 213 w 331"/>
                  <a:gd name="T11" fmla="*/ 140 h 270"/>
                  <a:gd name="T12" fmla="*/ 204 w 331"/>
                  <a:gd name="T13" fmla="*/ 142 h 270"/>
                  <a:gd name="T14" fmla="*/ 206 w 331"/>
                  <a:gd name="T15" fmla="*/ 137 h 270"/>
                  <a:gd name="T16" fmla="*/ 192 w 331"/>
                  <a:gd name="T17" fmla="*/ 135 h 270"/>
                  <a:gd name="T18" fmla="*/ 187 w 331"/>
                  <a:gd name="T19" fmla="*/ 132 h 270"/>
                  <a:gd name="T20" fmla="*/ 149 w 331"/>
                  <a:gd name="T21" fmla="*/ 159 h 270"/>
                  <a:gd name="T22" fmla="*/ 130 w 331"/>
                  <a:gd name="T23" fmla="*/ 175 h 270"/>
                  <a:gd name="T24" fmla="*/ 121 w 331"/>
                  <a:gd name="T25" fmla="*/ 180 h 270"/>
                  <a:gd name="T26" fmla="*/ 111 w 331"/>
                  <a:gd name="T27" fmla="*/ 182 h 270"/>
                  <a:gd name="T28" fmla="*/ 97 w 331"/>
                  <a:gd name="T29" fmla="*/ 192 h 270"/>
                  <a:gd name="T30" fmla="*/ 73 w 331"/>
                  <a:gd name="T31" fmla="*/ 201 h 270"/>
                  <a:gd name="T32" fmla="*/ 47 w 331"/>
                  <a:gd name="T33" fmla="*/ 213 h 270"/>
                  <a:gd name="T34" fmla="*/ 31 w 331"/>
                  <a:gd name="T35" fmla="*/ 220 h 270"/>
                  <a:gd name="T36" fmla="*/ 26 w 331"/>
                  <a:gd name="T37" fmla="*/ 230 h 270"/>
                  <a:gd name="T38" fmla="*/ 17 w 331"/>
                  <a:gd name="T39" fmla="*/ 232 h 270"/>
                  <a:gd name="T40" fmla="*/ 7 w 331"/>
                  <a:gd name="T41" fmla="*/ 239 h 270"/>
                  <a:gd name="T42" fmla="*/ 5 w 331"/>
                  <a:gd name="T43" fmla="*/ 246 h 270"/>
                  <a:gd name="T44" fmla="*/ 21 w 331"/>
                  <a:gd name="T45" fmla="*/ 251 h 270"/>
                  <a:gd name="T46" fmla="*/ 29 w 331"/>
                  <a:gd name="T47" fmla="*/ 256 h 270"/>
                  <a:gd name="T48" fmla="*/ 62 w 331"/>
                  <a:gd name="T49" fmla="*/ 246 h 270"/>
                  <a:gd name="T50" fmla="*/ 78 w 331"/>
                  <a:gd name="T51" fmla="*/ 237 h 270"/>
                  <a:gd name="T52" fmla="*/ 104 w 331"/>
                  <a:gd name="T53" fmla="*/ 213 h 270"/>
                  <a:gd name="T54" fmla="*/ 123 w 331"/>
                  <a:gd name="T55" fmla="*/ 201 h 270"/>
                  <a:gd name="T56" fmla="*/ 135 w 331"/>
                  <a:gd name="T57" fmla="*/ 199 h 270"/>
                  <a:gd name="T58" fmla="*/ 142 w 331"/>
                  <a:gd name="T59" fmla="*/ 199 h 270"/>
                  <a:gd name="T60" fmla="*/ 147 w 331"/>
                  <a:gd name="T61" fmla="*/ 192 h 270"/>
                  <a:gd name="T62" fmla="*/ 151 w 331"/>
                  <a:gd name="T63" fmla="*/ 185 h 270"/>
                  <a:gd name="T64" fmla="*/ 189 w 331"/>
                  <a:gd name="T65" fmla="*/ 163 h 270"/>
                  <a:gd name="T66" fmla="*/ 201 w 331"/>
                  <a:gd name="T67" fmla="*/ 149 h 270"/>
                  <a:gd name="T68" fmla="*/ 206 w 331"/>
                  <a:gd name="T69" fmla="*/ 144 h 270"/>
                  <a:gd name="T70" fmla="*/ 296 w 331"/>
                  <a:gd name="T71" fmla="*/ 38 h 270"/>
                  <a:gd name="T72" fmla="*/ 315 w 331"/>
                  <a:gd name="T73" fmla="*/ 73 h 270"/>
                  <a:gd name="T74" fmla="*/ 291 w 331"/>
                  <a:gd name="T75" fmla="*/ 71 h 270"/>
                  <a:gd name="T76" fmla="*/ 296 w 331"/>
                  <a:gd name="T77" fmla="*/ 50 h 270"/>
                  <a:gd name="T78" fmla="*/ 291 w 331"/>
                  <a:gd name="T79" fmla="*/ 52 h 270"/>
                  <a:gd name="T80" fmla="*/ 282 w 331"/>
                  <a:gd name="T81" fmla="*/ 54 h 270"/>
                  <a:gd name="T82" fmla="*/ 282 w 331"/>
                  <a:gd name="T83" fmla="*/ 45 h 270"/>
                  <a:gd name="T84" fmla="*/ 286 w 331"/>
                  <a:gd name="T85" fmla="*/ 28 h 270"/>
                  <a:gd name="T86" fmla="*/ 286 w 331"/>
                  <a:gd name="T87" fmla="*/ 19 h 270"/>
                  <a:gd name="T88" fmla="*/ 277 w 331"/>
                  <a:gd name="T89" fmla="*/ 12 h 270"/>
                  <a:gd name="T90" fmla="*/ 272 w 331"/>
                  <a:gd name="T91" fmla="*/ 5 h 270"/>
                  <a:gd name="T92" fmla="*/ 267 w 331"/>
                  <a:gd name="T93" fmla="*/ 19 h 270"/>
                  <a:gd name="T94" fmla="*/ 274 w 331"/>
                  <a:gd name="T95" fmla="*/ 19 h 270"/>
                  <a:gd name="T96" fmla="*/ 272 w 331"/>
                  <a:gd name="T97" fmla="*/ 43 h 270"/>
                  <a:gd name="T98" fmla="*/ 277 w 331"/>
                  <a:gd name="T99" fmla="*/ 38 h 270"/>
                  <a:gd name="T100" fmla="*/ 272 w 331"/>
                  <a:gd name="T101" fmla="*/ 45 h 270"/>
                  <a:gd name="T102" fmla="*/ 277 w 331"/>
                  <a:gd name="T103" fmla="*/ 57 h 270"/>
                  <a:gd name="T104" fmla="*/ 270 w 331"/>
                  <a:gd name="T105" fmla="*/ 64 h 270"/>
                  <a:gd name="T106" fmla="*/ 256 w 331"/>
                  <a:gd name="T107" fmla="*/ 88 h 270"/>
                  <a:gd name="T108" fmla="*/ 230 w 331"/>
                  <a:gd name="T109" fmla="*/ 104 h 270"/>
                  <a:gd name="T110" fmla="*/ 239 w 331"/>
                  <a:gd name="T111" fmla="*/ 116 h 270"/>
                  <a:gd name="T112" fmla="*/ 213 w 331"/>
                  <a:gd name="T113" fmla="*/ 144 h 270"/>
                  <a:gd name="T114" fmla="*/ 215 w 331"/>
                  <a:gd name="T115" fmla="*/ 149 h 270"/>
                  <a:gd name="T116" fmla="*/ 234 w 331"/>
                  <a:gd name="T117" fmla="*/ 147 h 270"/>
                  <a:gd name="T118" fmla="*/ 267 w 331"/>
                  <a:gd name="T119" fmla="*/ 121 h 270"/>
                  <a:gd name="T120" fmla="*/ 293 w 331"/>
                  <a:gd name="T121" fmla="*/ 102 h 270"/>
                  <a:gd name="T122" fmla="*/ 305 w 331"/>
                  <a:gd name="T123" fmla="*/ 97 h 270"/>
                  <a:gd name="T124" fmla="*/ 331 w 331"/>
                  <a:gd name="T125" fmla="*/ 71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31" h="270">
                    <a:moveTo>
                      <a:pt x="17" y="263"/>
                    </a:moveTo>
                    <a:lnTo>
                      <a:pt x="17" y="260"/>
                    </a:lnTo>
                    <a:lnTo>
                      <a:pt x="17" y="258"/>
                    </a:lnTo>
                    <a:lnTo>
                      <a:pt x="14" y="258"/>
                    </a:lnTo>
                    <a:lnTo>
                      <a:pt x="12" y="260"/>
                    </a:lnTo>
                    <a:lnTo>
                      <a:pt x="10" y="263"/>
                    </a:lnTo>
                    <a:lnTo>
                      <a:pt x="10" y="263"/>
                    </a:lnTo>
                    <a:lnTo>
                      <a:pt x="7" y="265"/>
                    </a:lnTo>
                    <a:lnTo>
                      <a:pt x="7" y="265"/>
                    </a:lnTo>
                    <a:lnTo>
                      <a:pt x="5" y="265"/>
                    </a:lnTo>
                    <a:lnTo>
                      <a:pt x="5" y="267"/>
                    </a:lnTo>
                    <a:lnTo>
                      <a:pt x="3" y="267"/>
                    </a:lnTo>
                    <a:lnTo>
                      <a:pt x="0" y="270"/>
                    </a:lnTo>
                    <a:lnTo>
                      <a:pt x="0" y="270"/>
                    </a:lnTo>
                    <a:lnTo>
                      <a:pt x="3" y="270"/>
                    </a:lnTo>
                    <a:lnTo>
                      <a:pt x="7" y="267"/>
                    </a:lnTo>
                    <a:lnTo>
                      <a:pt x="7" y="267"/>
                    </a:lnTo>
                    <a:lnTo>
                      <a:pt x="7" y="267"/>
                    </a:lnTo>
                    <a:lnTo>
                      <a:pt x="12" y="267"/>
                    </a:lnTo>
                    <a:lnTo>
                      <a:pt x="14" y="265"/>
                    </a:lnTo>
                    <a:lnTo>
                      <a:pt x="14" y="265"/>
                    </a:lnTo>
                    <a:lnTo>
                      <a:pt x="17" y="265"/>
                    </a:lnTo>
                    <a:lnTo>
                      <a:pt x="17" y="263"/>
                    </a:lnTo>
                    <a:lnTo>
                      <a:pt x="14" y="263"/>
                    </a:lnTo>
                    <a:lnTo>
                      <a:pt x="14" y="263"/>
                    </a:lnTo>
                    <a:lnTo>
                      <a:pt x="14" y="263"/>
                    </a:lnTo>
                    <a:lnTo>
                      <a:pt x="14" y="263"/>
                    </a:lnTo>
                    <a:lnTo>
                      <a:pt x="17" y="263"/>
                    </a:lnTo>
                    <a:close/>
                    <a:moveTo>
                      <a:pt x="10" y="237"/>
                    </a:moveTo>
                    <a:lnTo>
                      <a:pt x="10" y="237"/>
                    </a:lnTo>
                    <a:lnTo>
                      <a:pt x="12" y="237"/>
                    </a:lnTo>
                    <a:lnTo>
                      <a:pt x="12" y="237"/>
                    </a:lnTo>
                    <a:lnTo>
                      <a:pt x="12" y="237"/>
                    </a:lnTo>
                    <a:lnTo>
                      <a:pt x="14" y="237"/>
                    </a:lnTo>
                    <a:lnTo>
                      <a:pt x="14" y="237"/>
                    </a:lnTo>
                    <a:lnTo>
                      <a:pt x="12" y="234"/>
                    </a:lnTo>
                    <a:lnTo>
                      <a:pt x="10" y="237"/>
                    </a:lnTo>
                    <a:lnTo>
                      <a:pt x="10" y="237"/>
                    </a:lnTo>
                    <a:lnTo>
                      <a:pt x="10" y="237"/>
                    </a:lnTo>
                    <a:lnTo>
                      <a:pt x="10" y="237"/>
                    </a:lnTo>
                    <a:close/>
                    <a:moveTo>
                      <a:pt x="24" y="230"/>
                    </a:moveTo>
                    <a:lnTo>
                      <a:pt x="24" y="227"/>
                    </a:lnTo>
                    <a:lnTo>
                      <a:pt x="24" y="227"/>
                    </a:lnTo>
                    <a:lnTo>
                      <a:pt x="21" y="227"/>
                    </a:lnTo>
                    <a:lnTo>
                      <a:pt x="21" y="230"/>
                    </a:lnTo>
                    <a:lnTo>
                      <a:pt x="24" y="230"/>
                    </a:lnTo>
                    <a:close/>
                    <a:moveTo>
                      <a:pt x="322" y="206"/>
                    </a:moveTo>
                    <a:lnTo>
                      <a:pt x="319" y="208"/>
                    </a:lnTo>
                    <a:lnTo>
                      <a:pt x="322" y="208"/>
                    </a:lnTo>
                    <a:lnTo>
                      <a:pt x="322" y="206"/>
                    </a:lnTo>
                    <a:lnTo>
                      <a:pt x="322" y="206"/>
                    </a:lnTo>
                    <a:lnTo>
                      <a:pt x="322" y="206"/>
                    </a:lnTo>
                    <a:lnTo>
                      <a:pt x="322" y="206"/>
                    </a:lnTo>
                    <a:close/>
                    <a:moveTo>
                      <a:pt x="211" y="135"/>
                    </a:moveTo>
                    <a:lnTo>
                      <a:pt x="211" y="132"/>
                    </a:lnTo>
                    <a:lnTo>
                      <a:pt x="211" y="135"/>
                    </a:lnTo>
                    <a:lnTo>
                      <a:pt x="208" y="135"/>
                    </a:lnTo>
                    <a:lnTo>
                      <a:pt x="208" y="135"/>
                    </a:lnTo>
                    <a:lnTo>
                      <a:pt x="206" y="137"/>
                    </a:lnTo>
                    <a:lnTo>
                      <a:pt x="206" y="137"/>
                    </a:lnTo>
                    <a:lnTo>
                      <a:pt x="208" y="137"/>
                    </a:lnTo>
                    <a:lnTo>
                      <a:pt x="211" y="135"/>
                    </a:lnTo>
                    <a:close/>
                    <a:moveTo>
                      <a:pt x="208" y="142"/>
                    </a:moveTo>
                    <a:lnTo>
                      <a:pt x="208" y="142"/>
                    </a:lnTo>
                    <a:lnTo>
                      <a:pt x="211" y="140"/>
                    </a:lnTo>
                    <a:lnTo>
                      <a:pt x="213" y="140"/>
                    </a:lnTo>
                    <a:lnTo>
                      <a:pt x="211" y="140"/>
                    </a:lnTo>
                    <a:lnTo>
                      <a:pt x="211" y="140"/>
                    </a:lnTo>
                    <a:lnTo>
                      <a:pt x="211" y="140"/>
                    </a:lnTo>
                    <a:lnTo>
                      <a:pt x="211" y="140"/>
                    </a:lnTo>
                    <a:lnTo>
                      <a:pt x="208" y="140"/>
                    </a:lnTo>
                    <a:lnTo>
                      <a:pt x="208" y="140"/>
                    </a:lnTo>
                    <a:lnTo>
                      <a:pt x="206" y="140"/>
                    </a:lnTo>
                    <a:lnTo>
                      <a:pt x="206" y="140"/>
                    </a:lnTo>
                    <a:lnTo>
                      <a:pt x="206" y="142"/>
                    </a:lnTo>
                    <a:lnTo>
                      <a:pt x="204" y="142"/>
                    </a:lnTo>
                    <a:lnTo>
                      <a:pt x="204" y="142"/>
                    </a:lnTo>
                    <a:lnTo>
                      <a:pt x="201" y="144"/>
                    </a:lnTo>
                    <a:lnTo>
                      <a:pt x="199" y="144"/>
                    </a:lnTo>
                    <a:lnTo>
                      <a:pt x="201" y="144"/>
                    </a:lnTo>
                    <a:lnTo>
                      <a:pt x="204" y="142"/>
                    </a:lnTo>
                    <a:lnTo>
                      <a:pt x="206" y="140"/>
                    </a:lnTo>
                    <a:lnTo>
                      <a:pt x="206" y="140"/>
                    </a:lnTo>
                    <a:lnTo>
                      <a:pt x="206" y="140"/>
                    </a:lnTo>
                    <a:lnTo>
                      <a:pt x="206" y="140"/>
                    </a:lnTo>
                    <a:lnTo>
                      <a:pt x="208" y="137"/>
                    </a:lnTo>
                    <a:lnTo>
                      <a:pt x="208" y="137"/>
                    </a:lnTo>
                    <a:lnTo>
                      <a:pt x="206" y="137"/>
                    </a:lnTo>
                    <a:lnTo>
                      <a:pt x="204" y="140"/>
                    </a:lnTo>
                    <a:lnTo>
                      <a:pt x="204" y="140"/>
                    </a:lnTo>
                    <a:lnTo>
                      <a:pt x="199" y="142"/>
                    </a:lnTo>
                    <a:lnTo>
                      <a:pt x="196" y="142"/>
                    </a:lnTo>
                    <a:lnTo>
                      <a:pt x="194" y="144"/>
                    </a:lnTo>
                    <a:lnTo>
                      <a:pt x="189" y="144"/>
                    </a:lnTo>
                    <a:lnTo>
                      <a:pt x="189" y="144"/>
                    </a:lnTo>
                    <a:lnTo>
                      <a:pt x="189" y="142"/>
                    </a:lnTo>
                    <a:lnTo>
                      <a:pt x="189" y="142"/>
                    </a:lnTo>
                    <a:lnTo>
                      <a:pt x="192" y="137"/>
                    </a:lnTo>
                    <a:lnTo>
                      <a:pt x="192" y="135"/>
                    </a:lnTo>
                    <a:lnTo>
                      <a:pt x="192" y="135"/>
                    </a:lnTo>
                    <a:lnTo>
                      <a:pt x="189" y="135"/>
                    </a:lnTo>
                    <a:lnTo>
                      <a:pt x="189" y="132"/>
                    </a:lnTo>
                    <a:lnTo>
                      <a:pt x="189" y="132"/>
                    </a:lnTo>
                    <a:lnTo>
                      <a:pt x="192" y="130"/>
                    </a:lnTo>
                    <a:lnTo>
                      <a:pt x="192" y="130"/>
                    </a:lnTo>
                    <a:lnTo>
                      <a:pt x="196" y="130"/>
                    </a:lnTo>
                    <a:lnTo>
                      <a:pt x="194" y="128"/>
                    </a:lnTo>
                    <a:lnTo>
                      <a:pt x="192" y="128"/>
                    </a:lnTo>
                    <a:lnTo>
                      <a:pt x="192" y="130"/>
                    </a:lnTo>
                    <a:lnTo>
                      <a:pt x="187" y="132"/>
                    </a:lnTo>
                    <a:lnTo>
                      <a:pt x="182" y="135"/>
                    </a:lnTo>
                    <a:lnTo>
                      <a:pt x="178" y="137"/>
                    </a:lnTo>
                    <a:lnTo>
                      <a:pt x="173" y="144"/>
                    </a:lnTo>
                    <a:lnTo>
                      <a:pt x="166" y="149"/>
                    </a:lnTo>
                    <a:lnTo>
                      <a:pt x="163" y="151"/>
                    </a:lnTo>
                    <a:lnTo>
                      <a:pt x="161" y="154"/>
                    </a:lnTo>
                    <a:lnTo>
                      <a:pt x="159" y="154"/>
                    </a:lnTo>
                    <a:lnTo>
                      <a:pt x="156" y="154"/>
                    </a:lnTo>
                    <a:lnTo>
                      <a:pt x="154" y="154"/>
                    </a:lnTo>
                    <a:lnTo>
                      <a:pt x="154" y="156"/>
                    </a:lnTo>
                    <a:lnTo>
                      <a:pt x="149" y="159"/>
                    </a:lnTo>
                    <a:lnTo>
                      <a:pt x="147" y="161"/>
                    </a:lnTo>
                    <a:lnTo>
                      <a:pt x="144" y="163"/>
                    </a:lnTo>
                    <a:lnTo>
                      <a:pt x="142" y="166"/>
                    </a:lnTo>
                    <a:lnTo>
                      <a:pt x="140" y="168"/>
                    </a:lnTo>
                    <a:lnTo>
                      <a:pt x="140" y="168"/>
                    </a:lnTo>
                    <a:lnTo>
                      <a:pt x="140" y="170"/>
                    </a:lnTo>
                    <a:lnTo>
                      <a:pt x="140" y="170"/>
                    </a:lnTo>
                    <a:lnTo>
                      <a:pt x="137" y="170"/>
                    </a:lnTo>
                    <a:lnTo>
                      <a:pt x="137" y="170"/>
                    </a:lnTo>
                    <a:lnTo>
                      <a:pt x="130" y="175"/>
                    </a:lnTo>
                    <a:lnTo>
                      <a:pt x="130" y="175"/>
                    </a:lnTo>
                    <a:lnTo>
                      <a:pt x="128" y="177"/>
                    </a:lnTo>
                    <a:lnTo>
                      <a:pt x="128" y="177"/>
                    </a:lnTo>
                    <a:lnTo>
                      <a:pt x="130" y="177"/>
                    </a:lnTo>
                    <a:lnTo>
                      <a:pt x="130" y="175"/>
                    </a:lnTo>
                    <a:lnTo>
                      <a:pt x="130" y="175"/>
                    </a:lnTo>
                    <a:lnTo>
                      <a:pt x="125" y="177"/>
                    </a:lnTo>
                    <a:lnTo>
                      <a:pt x="123" y="180"/>
                    </a:lnTo>
                    <a:lnTo>
                      <a:pt x="121" y="180"/>
                    </a:lnTo>
                    <a:lnTo>
                      <a:pt x="121" y="180"/>
                    </a:lnTo>
                    <a:lnTo>
                      <a:pt x="121" y="180"/>
                    </a:lnTo>
                    <a:lnTo>
                      <a:pt x="121" y="180"/>
                    </a:lnTo>
                    <a:lnTo>
                      <a:pt x="118" y="180"/>
                    </a:lnTo>
                    <a:lnTo>
                      <a:pt x="118" y="182"/>
                    </a:lnTo>
                    <a:lnTo>
                      <a:pt x="118" y="182"/>
                    </a:lnTo>
                    <a:lnTo>
                      <a:pt x="118" y="182"/>
                    </a:lnTo>
                    <a:lnTo>
                      <a:pt x="116" y="180"/>
                    </a:lnTo>
                    <a:lnTo>
                      <a:pt x="114" y="182"/>
                    </a:lnTo>
                    <a:lnTo>
                      <a:pt x="114" y="182"/>
                    </a:lnTo>
                    <a:lnTo>
                      <a:pt x="114" y="182"/>
                    </a:lnTo>
                    <a:lnTo>
                      <a:pt x="114" y="185"/>
                    </a:lnTo>
                    <a:lnTo>
                      <a:pt x="114" y="182"/>
                    </a:lnTo>
                    <a:lnTo>
                      <a:pt x="111" y="182"/>
                    </a:lnTo>
                    <a:lnTo>
                      <a:pt x="111" y="185"/>
                    </a:lnTo>
                    <a:lnTo>
                      <a:pt x="109" y="185"/>
                    </a:lnTo>
                    <a:lnTo>
                      <a:pt x="109" y="185"/>
                    </a:lnTo>
                    <a:lnTo>
                      <a:pt x="107" y="185"/>
                    </a:lnTo>
                    <a:lnTo>
                      <a:pt x="104" y="187"/>
                    </a:lnTo>
                    <a:lnTo>
                      <a:pt x="99" y="189"/>
                    </a:lnTo>
                    <a:lnTo>
                      <a:pt x="102" y="189"/>
                    </a:lnTo>
                    <a:lnTo>
                      <a:pt x="99" y="189"/>
                    </a:lnTo>
                    <a:lnTo>
                      <a:pt x="99" y="189"/>
                    </a:lnTo>
                    <a:lnTo>
                      <a:pt x="99" y="189"/>
                    </a:lnTo>
                    <a:lnTo>
                      <a:pt x="97" y="192"/>
                    </a:lnTo>
                    <a:lnTo>
                      <a:pt x="97" y="192"/>
                    </a:lnTo>
                    <a:lnTo>
                      <a:pt x="95" y="192"/>
                    </a:lnTo>
                    <a:lnTo>
                      <a:pt x="92" y="194"/>
                    </a:lnTo>
                    <a:lnTo>
                      <a:pt x="88" y="194"/>
                    </a:lnTo>
                    <a:lnTo>
                      <a:pt x="83" y="196"/>
                    </a:lnTo>
                    <a:lnTo>
                      <a:pt x="83" y="196"/>
                    </a:lnTo>
                    <a:lnTo>
                      <a:pt x="81" y="199"/>
                    </a:lnTo>
                    <a:lnTo>
                      <a:pt x="81" y="199"/>
                    </a:lnTo>
                    <a:lnTo>
                      <a:pt x="81" y="199"/>
                    </a:lnTo>
                    <a:lnTo>
                      <a:pt x="78" y="199"/>
                    </a:lnTo>
                    <a:lnTo>
                      <a:pt x="73" y="201"/>
                    </a:lnTo>
                    <a:lnTo>
                      <a:pt x="73" y="201"/>
                    </a:lnTo>
                    <a:lnTo>
                      <a:pt x="71" y="201"/>
                    </a:lnTo>
                    <a:lnTo>
                      <a:pt x="66" y="201"/>
                    </a:lnTo>
                    <a:lnTo>
                      <a:pt x="64" y="204"/>
                    </a:lnTo>
                    <a:lnTo>
                      <a:pt x="59" y="206"/>
                    </a:lnTo>
                    <a:lnTo>
                      <a:pt x="55" y="208"/>
                    </a:lnTo>
                    <a:lnTo>
                      <a:pt x="50" y="211"/>
                    </a:lnTo>
                    <a:lnTo>
                      <a:pt x="47" y="213"/>
                    </a:lnTo>
                    <a:lnTo>
                      <a:pt x="50" y="213"/>
                    </a:lnTo>
                    <a:lnTo>
                      <a:pt x="47" y="215"/>
                    </a:lnTo>
                    <a:lnTo>
                      <a:pt x="47" y="213"/>
                    </a:lnTo>
                    <a:lnTo>
                      <a:pt x="47" y="213"/>
                    </a:lnTo>
                    <a:lnTo>
                      <a:pt x="45" y="213"/>
                    </a:lnTo>
                    <a:lnTo>
                      <a:pt x="40" y="215"/>
                    </a:lnTo>
                    <a:lnTo>
                      <a:pt x="40" y="215"/>
                    </a:lnTo>
                    <a:lnTo>
                      <a:pt x="38" y="218"/>
                    </a:lnTo>
                    <a:lnTo>
                      <a:pt x="38" y="218"/>
                    </a:lnTo>
                    <a:lnTo>
                      <a:pt x="38" y="218"/>
                    </a:lnTo>
                    <a:lnTo>
                      <a:pt x="38" y="220"/>
                    </a:lnTo>
                    <a:lnTo>
                      <a:pt x="36" y="220"/>
                    </a:lnTo>
                    <a:lnTo>
                      <a:pt x="38" y="218"/>
                    </a:lnTo>
                    <a:lnTo>
                      <a:pt x="31" y="220"/>
                    </a:lnTo>
                    <a:lnTo>
                      <a:pt x="31" y="220"/>
                    </a:lnTo>
                    <a:lnTo>
                      <a:pt x="31" y="225"/>
                    </a:lnTo>
                    <a:lnTo>
                      <a:pt x="31" y="225"/>
                    </a:lnTo>
                    <a:lnTo>
                      <a:pt x="29" y="225"/>
                    </a:lnTo>
                    <a:lnTo>
                      <a:pt x="29" y="225"/>
                    </a:lnTo>
                    <a:lnTo>
                      <a:pt x="26" y="225"/>
                    </a:lnTo>
                    <a:lnTo>
                      <a:pt x="26" y="227"/>
                    </a:lnTo>
                    <a:lnTo>
                      <a:pt x="24" y="227"/>
                    </a:lnTo>
                    <a:lnTo>
                      <a:pt x="26" y="227"/>
                    </a:lnTo>
                    <a:lnTo>
                      <a:pt x="26" y="230"/>
                    </a:lnTo>
                    <a:lnTo>
                      <a:pt x="26" y="230"/>
                    </a:lnTo>
                    <a:lnTo>
                      <a:pt x="26" y="230"/>
                    </a:lnTo>
                    <a:lnTo>
                      <a:pt x="24" y="230"/>
                    </a:lnTo>
                    <a:lnTo>
                      <a:pt x="24" y="230"/>
                    </a:lnTo>
                    <a:lnTo>
                      <a:pt x="24" y="232"/>
                    </a:lnTo>
                    <a:lnTo>
                      <a:pt x="21" y="230"/>
                    </a:lnTo>
                    <a:lnTo>
                      <a:pt x="21" y="230"/>
                    </a:lnTo>
                    <a:lnTo>
                      <a:pt x="21" y="230"/>
                    </a:lnTo>
                    <a:lnTo>
                      <a:pt x="19" y="230"/>
                    </a:lnTo>
                    <a:lnTo>
                      <a:pt x="19" y="232"/>
                    </a:lnTo>
                    <a:lnTo>
                      <a:pt x="17" y="232"/>
                    </a:lnTo>
                    <a:lnTo>
                      <a:pt x="17" y="232"/>
                    </a:lnTo>
                    <a:lnTo>
                      <a:pt x="14" y="234"/>
                    </a:lnTo>
                    <a:lnTo>
                      <a:pt x="17" y="234"/>
                    </a:lnTo>
                    <a:lnTo>
                      <a:pt x="19" y="234"/>
                    </a:lnTo>
                    <a:lnTo>
                      <a:pt x="14" y="234"/>
                    </a:lnTo>
                    <a:lnTo>
                      <a:pt x="14" y="237"/>
                    </a:lnTo>
                    <a:lnTo>
                      <a:pt x="14" y="237"/>
                    </a:lnTo>
                    <a:lnTo>
                      <a:pt x="17" y="237"/>
                    </a:lnTo>
                    <a:lnTo>
                      <a:pt x="14" y="239"/>
                    </a:lnTo>
                    <a:lnTo>
                      <a:pt x="12" y="239"/>
                    </a:lnTo>
                    <a:lnTo>
                      <a:pt x="7" y="239"/>
                    </a:lnTo>
                    <a:lnTo>
                      <a:pt x="7" y="239"/>
                    </a:lnTo>
                    <a:lnTo>
                      <a:pt x="5" y="241"/>
                    </a:lnTo>
                    <a:lnTo>
                      <a:pt x="5" y="244"/>
                    </a:lnTo>
                    <a:lnTo>
                      <a:pt x="7" y="241"/>
                    </a:lnTo>
                    <a:lnTo>
                      <a:pt x="10" y="241"/>
                    </a:lnTo>
                    <a:lnTo>
                      <a:pt x="10" y="241"/>
                    </a:lnTo>
                    <a:lnTo>
                      <a:pt x="7" y="244"/>
                    </a:lnTo>
                    <a:lnTo>
                      <a:pt x="5" y="244"/>
                    </a:lnTo>
                    <a:lnTo>
                      <a:pt x="7" y="244"/>
                    </a:lnTo>
                    <a:lnTo>
                      <a:pt x="10" y="244"/>
                    </a:lnTo>
                    <a:lnTo>
                      <a:pt x="12" y="241"/>
                    </a:lnTo>
                    <a:lnTo>
                      <a:pt x="5" y="246"/>
                    </a:lnTo>
                    <a:lnTo>
                      <a:pt x="5" y="249"/>
                    </a:lnTo>
                    <a:lnTo>
                      <a:pt x="5" y="249"/>
                    </a:lnTo>
                    <a:lnTo>
                      <a:pt x="10" y="249"/>
                    </a:lnTo>
                    <a:lnTo>
                      <a:pt x="14" y="249"/>
                    </a:lnTo>
                    <a:lnTo>
                      <a:pt x="14" y="249"/>
                    </a:lnTo>
                    <a:lnTo>
                      <a:pt x="17" y="246"/>
                    </a:lnTo>
                    <a:lnTo>
                      <a:pt x="19" y="246"/>
                    </a:lnTo>
                    <a:lnTo>
                      <a:pt x="19" y="249"/>
                    </a:lnTo>
                    <a:lnTo>
                      <a:pt x="21" y="249"/>
                    </a:lnTo>
                    <a:lnTo>
                      <a:pt x="19" y="251"/>
                    </a:lnTo>
                    <a:lnTo>
                      <a:pt x="21" y="251"/>
                    </a:lnTo>
                    <a:lnTo>
                      <a:pt x="24" y="251"/>
                    </a:lnTo>
                    <a:lnTo>
                      <a:pt x="26" y="251"/>
                    </a:lnTo>
                    <a:lnTo>
                      <a:pt x="26" y="251"/>
                    </a:lnTo>
                    <a:lnTo>
                      <a:pt x="26" y="251"/>
                    </a:lnTo>
                    <a:lnTo>
                      <a:pt x="26" y="253"/>
                    </a:lnTo>
                    <a:lnTo>
                      <a:pt x="26" y="253"/>
                    </a:lnTo>
                    <a:lnTo>
                      <a:pt x="26" y="256"/>
                    </a:lnTo>
                    <a:lnTo>
                      <a:pt x="26" y="256"/>
                    </a:lnTo>
                    <a:lnTo>
                      <a:pt x="26" y="256"/>
                    </a:lnTo>
                    <a:lnTo>
                      <a:pt x="26" y="256"/>
                    </a:lnTo>
                    <a:lnTo>
                      <a:pt x="29" y="256"/>
                    </a:lnTo>
                    <a:lnTo>
                      <a:pt x="29" y="256"/>
                    </a:lnTo>
                    <a:lnTo>
                      <a:pt x="33" y="256"/>
                    </a:lnTo>
                    <a:lnTo>
                      <a:pt x="33" y="256"/>
                    </a:lnTo>
                    <a:lnTo>
                      <a:pt x="36" y="256"/>
                    </a:lnTo>
                    <a:lnTo>
                      <a:pt x="36" y="256"/>
                    </a:lnTo>
                    <a:lnTo>
                      <a:pt x="40" y="256"/>
                    </a:lnTo>
                    <a:lnTo>
                      <a:pt x="47" y="256"/>
                    </a:lnTo>
                    <a:lnTo>
                      <a:pt x="50" y="253"/>
                    </a:lnTo>
                    <a:lnTo>
                      <a:pt x="50" y="253"/>
                    </a:lnTo>
                    <a:lnTo>
                      <a:pt x="55" y="251"/>
                    </a:lnTo>
                    <a:lnTo>
                      <a:pt x="62" y="246"/>
                    </a:lnTo>
                    <a:lnTo>
                      <a:pt x="64" y="246"/>
                    </a:lnTo>
                    <a:lnTo>
                      <a:pt x="69" y="244"/>
                    </a:lnTo>
                    <a:lnTo>
                      <a:pt x="69" y="241"/>
                    </a:lnTo>
                    <a:lnTo>
                      <a:pt x="76" y="241"/>
                    </a:lnTo>
                    <a:lnTo>
                      <a:pt x="76" y="241"/>
                    </a:lnTo>
                    <a:lnTo>
                      <a:pt x="76" y="241"/>
                    </a:lnTo>
                    <a:lnTo>
                      <a:pt x="78" y="239"/>
                    </a:lnTo>
                    <a:lnTo>
                      <a:pt x="78" y="239"/>
                    </a:lnTo>
                    <a:lnTo>
                      <a:pt x="78" y="239"/>
                    </a:lnTo>
                    <a:lnTo>
                      <a:pt x="78" y="237"/>
                    </a:lnTo>
                    <a:lnTo>
                      <a:pt x="78" y="237"/>
                    </a:lnTo>
                    <a:lnTo>
                      <a:pt x="83" y="234"/>
                    </a:lnTo>
                    <a:lnTo>
                      <a:pt x="88" y="230"/>
                    </a:lnTo>
                    <a:lnTo>
                      <a:pt x="90" y="227"/>
                    </a:lnTo>
                    <a:lnTo>
                      <a:pt x="92" y="225"/>
                    </a:lnTo>
                    <a:lnTo>
                      <a:pt x="95" y="222"/>
                    </a:lnTo>
                    <a:lnTo>
                      <a:pt x="97" y="220"/>
                    </a:lnTo>
                    <a:lnTo>
                      <a:pt x="97" y="220"/>
                    </a:lnTo>
                    <a:lnTo>
                      <a:pt x="97" y="220"/>
                    </a:lnTo>
                    <a:lnTo>
                      <a:pt x="99" y="220"/>
                    </a:lnTo>
                    <a:lnTo>
                      <a:pt x="102" y="215"/>
                    </a:lnTo>
                    <a:lnTo>
                      <a:pt x="104" y="213"/>
                    </a:lnTo>
                    <a:lnTo>
                      <a:pt x="107" y="211"/>
                    </a:lnTo>
                    <a:lnTo>
                      <a:pt x="111" y="206"/>
                    </a:lnTo>
                    <a:lnTo>
                      <a:pt x="111" y="206"/>
                    </a:lnTo>
                    <a:lnTo>
                      <a:pt x="111" y="206"/>
                    </a:lnTo>
                    <a:lnTo>
                      <a:pt x="114" y="206"/>
                    </a:lnTo>
                    <a:lnTo>
                      <a:pt x="114" y="206"/>
                    </a:lnTo>
                    <a:lnTo>
                      <a:pt x="116" y="204"/>
                    </a:lnTo>
                    <a:lnTo>
                      <a:pt x="118" y="204"/>
                    </a:lnTo>
                    <a:lnTo>
                      <a:pt x="121" y="204"/>
                    </a:lnTo>
                    <a:lnTo>
                      <a:pt x="121" y="204"/>
                    </a:lnTo>
                    <a:lnTo>
                      <a:pt x="123" y="201"/>
                    </a:lnTo>
                    <a:lnTo>
                      <a:pt x="125" y="201"/>
                    </a:lnTo>
                    <a:lnTo>
                      <a:pt x="128" y="201"/>
                    </a:lnTo>
                    <a:lnTo>
                      <a:pt x="130" y="199"/>
                    </a:lnTo>
                    <a:lnTo>
                      <a:pt x="133" y="199"/>
                    </a:lnTo>
                    <a:lnTo>
                      <a:pt x="133" y="196"/>
                    </a:lnTo>
                    <a:lnTo>
                      <a:pt x="133" y="196"/>
                    </a:lnTo>
                    <a:lnTo>
                      <a:pt x="133" y="194"/>
                    </a:lnTo>
                    <a:lnTo>
                      <a:pt x="133" y="196"/>
                    </a:lnTo>
                    <a:lnTo>
                      <a:pt x="135" y="196"/>
                    </a:lnTo>
                    <a:lnTo>
                      <a:pt x="135" y="199"/>
                    </a:lnTo>
                    <a:lnTo>
                      <a:pt x="135" y="199"/>
                    </a:lnTo>
                    <a:lnTo>
                      <a:pt x="137" y="196"/>
                    </a:lnTo>
                    <a:lnTo>
                      <a:pt x="137" y="196"/>
                    </a:lnTo>
                    <a:lnTo>
                      <a:pt x="140" y="196"/>
                    </a:lnTo>
                    <a:lnTo>
                      <a:pt x="140" y="194"/>
                    </a:lnTo>
                    <a:lnTo>
                      <a:pt x="140" y="196"/>
                    </a:lnTo>
                    <a:lnTo>
                      <a:pt x="140" y="196"/>
                    </a:lnTo>
                    <a:lnTo>
                      <a:pt x="137" y="196"/>
                    </a:lnTo>
                    <a:lnTo>
                      <a:pt x="137" y="196"/>
                    </a:lnTo>
                    <a:lnTo>
                      <a:pt x="140" y="196"/>
                    </a:lnTo>
                    <a:lnTo>
                      <a:pt x="142" y="196"/>
                    </a:lnTo>
                    <a:lnTo>
                      <a:pt x="142" y="199"/>
                    </a:lnTo>
                    <a:lnTo>
                      <a:pt x="144" y="199"/>
                    </a:lnTo>
                    <a:lnTo>
                      <a:pt x="147" y="199"/>
                    </a:lnTo>
                    <a:lnTo>
                      <a:pt x="147" y="199"/>
                    </a:lnTo>
                    <a:lnTo>
                      <a:pt x="149" y="196"/>
                    </a:lnTo>
                    <a:lnTo>
                      <a:pt x="149" y="196"/>
                    </a:lnTo>
                    <a:lnTo>
                      <a:pt x="151" y="194"/>
                    </a:lnTo>
                    <a:lnTo>
                      <a:pt x="151" y="194"/>
                    </a:lnTo>
                    <a:lnTo>
                      <a:pt x="149" y="194"/>
                    </a:lnTo>
                    <a:lnTo>
                      <a:pt x="147" y="194"/>
                    </a:lnTo>
                    <a:lnTo>
                      <a:pt x="147" y="192"/>
                    </a:lnTo>
                    <a:lnTo>
                      <a:pt x="147" y="192"/>
                    </a:lnTo>
                    <a:lnTo>
                      <a:pt x="149" y="189"/>
                    </a:lnTo>
                    <a:lnTo>
                      <a:pt x="147" y="189"/>
                    </a:lnTo>
                    <a:lnTo>
                      <a:pt x="144" y="189"/>
                    </a:lnTo>
                    <a:lnTo>
                      <a:pt x="147" y="189"/>
                    </a:lnTo>
                    <a:lnTo>
                      <a:pt x="147" y="189"/>
                    </a:lnTo>
                    <a:lnTo>
                      <a:pt x="149" y="189"/>
                    </a:lnTo>
                    <a:lnTo>
                      <a:pt x="149" y="187"/>
                    </a:lnTo>
                    <a:lnTo>
                      <a:pt x="149" y="187"/>
                    </a:lnTo>
                    <a:lnTo>
                      <a:pt x="149" y="187"/>
                    </a:lnTo>
                    <a:lnTo>
                      <a:pt x="149" y="187"/>
                    </a:lnTo>
                    <a:lnTo>
                      <a:pt x="151" y="185"/>
                    </a:lnTo>
                    <a:lnTo>
                      <a:pt x="154" y="185"/>
                    </a:lnTo>
                    <a:lnTo>
                      <a:pt x="156" y="182"/>
                    </a:lnTo>
                    <a:lnTo>
                      <a:pt x="161" y="182"/>
                    </a:lnTo>
                    <a:lnTo>
                      <a:pt x="161" y="180"/>
                    </a:lnTo>
                    <a:lnTo>
                      <a:pt x="163" y="180"/>
                    </a:lnTo>
                    <a:lnTo>
                      <a:pt x="168" y="177"/>
                    </a:lnTo>
                    <a:lnTo>
                      <a:pt x="178" y="170"/>
                    </a:lnTo>
                    <a:lnTo>
                      <a:pt x="178" y="170"/>
                    </a:lnTo>
                    <a:lnTo>
                      <a:pt x="185" y="166"/>
                    </a:lnTo>
                    <a:lnTo>
                      <a:pt x="187" y="163"/>
                    </a:lnTo>
                    <a:lnTo>
                      <a:pt x="189" y="163"/>
                    </a:lnTo>
                    <a:lnTo>
                      <a:pt x="192" y="161"/>
                    </a:lnTo>
                    <a:lnTo>
                      <a:pt x="194" y="161"/>
                    </a:lnTo>
                    <a:lnTo>
                      <a:pt x="199" y="156"/>
                    </a:lnTo>
                    <a:lnTo>
                      <a:pt x="199" y="156"/>
                    </a:lnTo>
                    <a:lnTo>
                      <a:pt x="201" y="154"/>
                    </a:lnTo>
                    <a:lnTo>
                      <a:pt x="201" y="154"/>
                    </a:lnTo>
                    <a:lnTo>
                      <a:pt x="201" y="154"/>
                    </a:lnTo>
                    <a:lnTo>
                      <a:pt x="199" y="154"/>
                    </a:lnTo>
                    <a:lnTo>
                      <a:pt x="201" y="151"/>
                    </a:lnTo>
                    <a:lnTo>
                      <a:pt x="201" y="149"/>
                    </a:lnTo>
                    <a:lnTo>
                      <a:pt x="201" y="149"/>
                    </a:lnTo>
                    <a:lnTo>
                      <a:pt x="201" y="149"/>
                    </a:lnTo>
                    <a:lnTo>
                      <a:pt x="204" y="147"/>
                    </a:lnTo>
                    <a:lnTo>
                      <a:pt x="206" y="147"/>
                    </a:lnTo>
                    <a:lnTo>
                      <a:pt x="206" y="147"/>
                    </a:lnTo>
                    <a:lnTo>
                      <a:pt x="208" y="144"/>
                    </a:lnTo>
                    <a:lnTo>
                      <a:pt x="211" y="142"/>
                    </a:lnTo>
                    <a:lnTo>
                      <a:pt x="213" y="142"/>
                    </a:lnTo>
                    <a:lnTo>
                      <a:pt x="211" y="142"/>
                    </a:lnTo>
                    <a:lnTo>
                      <a:pt x="206" y="144"/>
                    </a:lnTo>
                    <a:lnTo>
                      <a:pt x="204" y="144"/>
                    </a:lnTo>
                    <a:lnTo>
                      <a:pt x="206" y="144"/>
                    </a:lnTo>
                    <a:lnTo>
                      <a:pt x="208" y="142"/>
                    </a:lnTo>
                    <a:close/>
                    <a:moveTo>
                      <a:pt x="296" y="40"/>
                    </a:moveTo>
                    <a:lnTo>
                      <a:pt x="296" y="40"/>
                    </a:lnTo>
                    <a:lnTo>
                      <a:pt x="298" y="43"/>
                    </a:lnTo>
                    <a:lnTo>
                      <a:pt x="298" y="40"/>
                    </a:lnTo>
                    <a:lnTo>
                      <a:pt x="298" y="38"/>
                    </a:lnTo>
                    <a:lnTo>
                      <a:pt x="298" y="38"/>
                    </a:lnTo>
                    <a:lnTo>
                      <a:pt x="298" y="35"/>
                    </a:lnTo>
                    <a:lnTo>
                      <a:pt x="298" y="35"/>
                    </a:lnTo>
                    <a:lnTo>
                      <a:pt x="298" y="35"/>
                    </a:lnTo>
                    <a:lnTo>
                      <a:pt x="296" y="38"/>
                    </a:lnTo>
                    <a:lnTo>
                      <a:pt x="296" y="40"/>
                    </a:lnTo>
                    <a:lnTo>
                      <a:pt x="296" y="40"/>
                    </a:lnTo>
                    <a:lnTo>
                      <a:pt x="296" y="40"/>
                    </a:lnTo>
                    <a:close/>
                    <a:moveTo>
                      <a:pt x="329" y="69"/>
                    </a:moveTo>
                    <a:lnTo>
                      <a:pt x="329" y="69"/>
                    </a:lnTo>
                    <a:lnTo>
                      <a:pt x="324" y="69"/>
                    </a:lnTo>
                    <a:lnTo>
                      <a:pt x="324" y="69"/>
                    </a:lnTo>
                    <a:lnTo>
                      <a:pt x="322" y="69"/>
                    </a:lnTo>
                    <a:lnTo>
                      <a:pt x="319" y="71"/>
                    </a:lnTo>
                    <a:lnTo>
                      <a:pt x="317" y="71"/>
                    </a:lnTo>
                    <a:lnTo>
                      <a:pt x="315" y="73"/>
                    </a:lnTo>
                    <a:lnTo>
                      <a:pt x="312" y="76"/>
                    </a:lnTo>
                    <a:lnTo>
                      <a:pt x="310" y="76"/>
                    </a:lnTo>
                    <a:lnTo>
                      <a:pt x="308" y="78"/>
                    </a:lnTo>
                    <a:lnTo>
                      <a:pt x="305" y="78"/>
                    </a:lnTo>
                    <a:lnTo>
                      <a:pt x="305" y="78"/>
                    </a:lnTo>
                    <a:lnTo>
                      <a:pt x="298" y="76"/>
                    </a:lnTo>
                    <a:lnTo>
                      <a:pt x="296" y="73"/>
                    </a:lnTo>
                    <a:lnTo>
                      <a:pt x="293" y="71"/>
                    </a:lnTo>
                    <a:lnTo>
                      <a:pt x="293" y="71"/>
                    </a:lnTo>
                    <a:lnTo>
                      <a:pt x="291" y="71"/>
                    </a:lnTo>
                    <a:lnTo>
                      <a:pt x="291" y="71"/>
                    </a:lnTo>
                    <a:lnTo>
                      <a:pt x="289" y="69"/>
                    </a:lnTo>
                    <a:lnTo>
                      <a:pt x="291" y="69"/>
                    </a:lnTo>
                    <a:lnTo>
                      <a:pt x="291" y="69"/>
                    </a:lnTo>
                    <a:lnTo>
                      <a:pt x="291" y="69"/>
                    </a:lnTo>
                    <a:lnTo>
                      <a:pt x="291" y="69"/>
                    </a:lnTo>
                    <a:lnTo>
                      <a:pt x="291" y="66"/>
                    </a:lnTo>
                    <a:lnTo>
                      <a:pt x="293" y="61"/>
                    </a:lnTo>
                    <a:lnTo>
                      <a:pt x="296" y="54"/>
                    </a:lnTo>
                    <a:lnTo>
                      <a:pt x="296" y="54"/>
                    </a:lnTo>
                    <a:lnTo>
                      <a:pt x="296" y="52"/>
                    </a:lnTo>
                    <a:lnTo>
                      <a:pt x="296" y="50"/>
                    </a:lnTo>
                    <a:lnTo>
                      <a:pt x="293" y="50"/>
                    </a:lnTo>
                    <a:lnTo>
                      <a:pt x="293" y="47"/>
                    </a:lnTo>
                    <a:lnTo>
                      <a:pt x="293" y="45"/>
                    </a:lnTo>
                    <a:lnTo>
                      <a:pt x="293" y="45"/>
                    </a:lnTo>
                    <a:lnTo>
                      <a:pt x="293" y="45"/>
                    </a:lnTo>
                    <a:lnTo>
                      <a:pt x="291" y="47"/>
                    </a:lnTo>
                    <a:lnTo>
                      <a:pt x="291" y="47"/>
                    </a:lnTo>
                    <a:lnTo>
                      <a:pt x="291" y="47"/>
                    </a:lnTo>
                    <a:lnTo>
                      <a:pt x="291" y="50"/>
                    </a:lnTo>
                    <a:lnTo>
                      <a:pt x="291" y="50"/>
                    </a:lnTo>
                    <a:lnTo>
                      <a:pt x="291" y="52"/>
                    </a:lnTo>
                    <a:lnTo>
                      <a:pt x="289" y="52"/>
                    </a:lnTo>
                    <a:lnTo>
                      <a:pt x="289" y="57"/>
                    </a:lnTo>
                    <a:lnTo>
                      <a:pt x="286" y="59"/>
                    </a:lnTo>
                    <a:lnTo>
                      <a:pt x="286" y="61"/>
                    </a:lnTo>
                    <a:lnTo>
                      <a:pt x="284" y="61"/>
                    </a:lnTo>
                    <a:lnTo>
                      <a:pt x="284" y="61"/>
                    </a:lnTo>
                    <a:lnTo>
                      <a:pt x="284" y="59"/>
                    </a:lnTo>
                    <a:lnTo>
                      <a:pt x="284" y="57"/>
                    </a:lnTo>
                    <a:lnTo>
                      <a:pt x="284" y="57"/>
                    </a:lnTo>
                    <a:lnTo>
                      <a:pt x="284" y="54"/>
                    </a:lnTo>
                    <a:lnTo>
                      <a:pt x="282" y="54"/>
                    </a:lnTo>
                    <a:lnTo>
                      <a:pt x="282" y="52"/>
                    </a:lnTo>
                    <a:lnTo>
                      <a:pt x="279" y="52"/>
                    </a:lnTo>
                    <a:lnTo>
                      <a:pt x="279" y="54"/>
                    </a:lnTo>
                    <a:lnTo>
                      <a:pt x="279" y="54"/>
                    </a:lnTo>
                    <a:lnTo>
                      <a:pt x="277" y="52"/>
                    </a:lnTo>
                    <a:lnTo>
                      <a:pt x="277" y="52"/>
                    </a:lnTo>
                    <a:lnTo>
                      <a:pt x="277" y="52"/>
                    </a:lnTo>
                    <a:lnTo>
                      <a:pt x="277" y="52"/>
                    </a:lnTo>
                    <a:lnTo>
                      <a:pt x="279" y="47"/>
                    </a:lnTo>
                    <a:lnTo>
                      <a:pt x="282" y="47"/>
                    </a:lnTo>
                    <a:lnTo>
                      <a:pt x="282" y="45"/>
                    </a:lnTo>
                    <a:lnTo>
                      <a:pt x="282" y="45"/>
                    </a:lnTo>
                    <a:lnTo>
                      <a:pt x="284" y="43"/>
                    </a:lnTo>
                    <a:lnTo>
                      <a:pt x="284" y="40"/>
                    </a:lnTo>
                    <a:lnTo>
                      <a:pt x="284" y="35"/>
                    </a:lnTo>
                    <a:lnTo>
                      <a:pt x="284" y="35"/>
                    </a:lnTo>
                    <a:lnTo>
                      <a:pt x="284" y="33"/>
                    </a:lnTo>
                    <a:lnTo>
                      <a:pt x="284" y="31"/>
                    </a:lnTo>
                    <a:lnTo>
                      <a:pt x="284" y="31"/>
                    </a:lnTo>
                    <a:lnTo>
                      <a:pt x="286" y="31"/>
                    </a:lnTo>
                    <a:lnTo>
                      <a:pt x="286" y="31"/>
                    </a:lnTo>
                    <a:lnTo>
                      <a:pt x="286" y="28"/>
                    </a:lnTo>
                    <a:lnTo>
                      <a:pt x="289" y="26"/>
                    </a:lnTo>
                    <a:lnTo>
                      <a:pt x="289" y="26"/>
                    </a:lnTo>
                    <a:lnTo>
                      <a:pt x="289" y="24"/>
                    </a:lnTo>
                    <a:lnTo>
                      <a:pt x="289" y="21"/>
                    </a:lnTo>
                    <a:lnTo>
                      <a:pt x="289" y="21"/>
                    </a:lnTo>
                    <a:lnTo>
                      <a:pt x="289" y="21"/>
                    </a:lnTo>
                    <a:lnTo>
                      <a:pt x="289" y="19"/>
                    </a:lnTo>
                    <a:lnTo>
                      <a:pt x="289" y="19"/>
                    </a:lnTo>
                    <a:lnTo>
                      <a:pt x="289" y="19"/>
                    </a:lnTo>
                    <a:lnTo>
                      <a:pt x="286" y="19"/>
                    </a:lnTo>
                    <a:lnTo>
                      <a:pt x="286" y="19"/>
                    </a:lnTo>
                    <a:lnTo>
                      <a:pt x="286" y="19"/>
                    </a:lnTo>
                    <a:lnTo>
                      <a:pt x="286" y="16"/>
                    </a:lnTo>
                    <a:lnTo>
                      <a:pt x="286" y="16"/>
                    </a:lnTo>
                    <a:lnTo>
                      <a:pt x="286" y="16"/>
                    </a:lnTo>
                    <a:lnTo>
                      <a:pt x="284" y="14"/>
                    </a:lnTo>
                    <a:lnTo>
                      <a:pt x="284" y="14"/>
                    </a:lnTo>
                    <a:lnTo>
                      <a:pt x="282" y="14"/>
                    </a:lnTo>
                    <a:lnTo>
                      <a:pt x="282" y="14"/>
                    </a:lnTo>
                    <a:lnTo>
                      <a:pt x="282" y="14"/>
                    </a:lnTo>
                    <a:lnTo>
                      <a:pt x="282" y="14"/>
                    </a:lnTo>
                    <a:lnTo>
                      <a:pt x="277" y="12"/>
                    </a:lnTo>
                    <a:lnTo>
                      <a:pt x="277" y="12"/>
                    </a:lnTo>
                    <a:lnTo>
                      <a:pt x="279" y="9"/>
                    </a:lnTo>
                    <a:lnTo>
                      <a:pt x="277" y="12"/>
                    </a:lnTo>
                    <a:lnTo>
                      <a:pt x="274" y="12"/>
                    </a:lnTo>
                    <a:lnTo>
                      <a:pt x="274" y="12"/>
                    </a:lnTo>
                    <a:lnTo>
                      <a:pt x="274" y="12"/>
                    </a:lnTo>
                    <a:lnTo>
                      <a:pt x="274" y="12"/>
                    </a:lnTo>
                    <a:lnTo>
                      <a:pt x="274" y="9"/>
                    </a:lnTo>
                    <a:lnTo>
                      <a:pt x="274" y="9"/>
                    </a:lnTo>
                    <a:lnTo>
                      <a:pt x="274" y="5"/>
                    </a:lnTo>
                    <a:lnTo>
                      <a:pt x="272" y="5"/>
                    </a:lnTo>
                    <a:lnTo>
                      <a:pt x="272" y="2"/>
                    </a:lnTo>
                    <a:lnTo>
                      <a:pt x="277" y="0"/>
                    </a:lnTo>
                    <a:lnTo>
                      <a:pt x="272" y="0"/>
                    </a:lnTo>
                    <a:lnTo>
                      <a:pt x="270" y="2"/>
                    </a:lnTo>
                    <a:lnTo>
                      <a:pt x="270" y="5"/>
                    </a:lnTo>
                    <a:lnTo>
                      <a:pt x="272" y="9"/>
                    </a:lnTo>
                    <a:lnTo>
                      <a:pt x="272" y="12"/>
                    </a:lnTo>
                    <a:lnTo>
                      <a:pt x="272" y="14"/>
                    </a:lnTo>
                    <a:lnTo>
                      <a:pt x="270" y="16"/>
                    </a:lnTo>
                    <a:lnTo>
                      <a:pt x="267" y="16"/>
                    </a:lnTo>
                    <a:lnTo>
                      <a:pt x="267" y="19"/>
                    </a:lnTo>
                    <a:lnTo>
                      <a:pt x="270" y="21"/>
                    </a:lnTo>
                    <a:lnTo>
                      <a:pt x="270" y="21"/>
                    </a:lnTo>
                    <a:lnTo>
                      <a:pt x="270" y="21"/>
                    </a:lnTo>
                    <a:lnTo>
                      <a:pt x="270" y="21"/>
                    </a:lnTo>
                    <a:lnTo>
                      <a:pt x="270" y="24"/>
                    </a:lnTo>
                    <a:lnTo>
                      <a:pt x="270" y="24"/>
                    </a:lnTo>
                    <a:lnTo>
                      <a:pt x="270" y="24"/>
                    </a:lnTo>
                    <a:lnTo>
                      <a:pt x="272" y="21"/>
                    </a:lnTo>
                    <a:lnTo>
                      <a:pt x="272" y="21"/>
                    </a:lnTo>
                    <a:lnTo>
                      <a:pt x="274" y="21"/>
                    </a:lnTo>
                    <a:lnTo>
                      <a:pt x="274" y="19"/>
                    </a:lnTo>
                    <a:lnTo>
                      <a:pt x="277" y="19"/>
                    </a:lnTo>
                    <a:lnTo>
                      <a:pt x="274" y="21"/>
                    </a:lnTo>
                    <a:lnTo>
                      <a:pt x="274" y="21"/>
                    </a:lnTo>
                    <a:lnTo>
                      <a:pt x="272" y="24"/>
                    </a:lnTo>
                    <a:lnTo>
                      <a:pt x="270" y="24"/>
                    </a:lnTo>
                    <a:lnTo>
                      <a:pt x="272" y="38"/>
                    </a:lnTo>
                    <a:lnTo>
                      <a:pt x="272" y="40"/>
                    </a:lnTo>
                    <a:lnTo>
                      <a:pt x="270" y="43"/>
                    </a:lnTo>
                    <a:lnTo>
                      <a:pt x="272" y="43"/>
                    </a:lnTo>
                    <a:lnTo>
                      <a:pt x="272" y="43"/>
                    </a:lnTo>
                    <a:lnTo>
                      <a:pt x="272" y="43"/>
                    </a:lnTo>
                    <a:lnTo>
                      <a:pt x="272" y="40"/>
                    </a:lnTo>
                    <a:lnTo>
                      <a:pt x="272" y="38"/>
                    </a:lnTo>
                    <a:lnTo>
                      <a:pt x="272" y="35"/>
                    </a:lnTo>
                    <a:lnTo>
                      <a:pt x="272" y="33"/>
                    </a:lnTo>
                    <a:lnTo>
                      <a:pt x="274" y="33"/>
                    </a:lnTo>
                    <a:lnTo>
                      <a:pt x="274" y="35"/>
                    </a:lnTo>
                    <a:lnTo>
                      <a:pt x="274" y="38"/>
                    </a:lnTo>
                    <a:lnTo>
                      <a:pt x="277" y="40"/>
                    </a:lnTo>
                    <a:lnTo>
                      <a:pt x="277" y="40"/>
                    </a:lnTo>
                    <a:lnTo>
                      <a:pt x="277" y="38"/>
                    </a:lnTo>
                    <a:lnTo>
                      <a:pt x="277" y="38"/>
                    </a:lnTo>
                    <a:lnTo>
                      <a:pt x="277" y="38"/>
                    </a:lnTo>
                    <a:lnTo>
                      <a:pt x="279" y="40"/>
                    </a:lnTo>
                    <a:lnTo>
                      <a:pt x="277" y="40"/>
                    </a:lnTo>
                    <a:lnTo>
                      <a:pt x="277" y="43"/>
                    </a:lnTo>
                    <a:lnTo>
                      <a:pt x="277" y="43"/>
                    </a:lnTo>
                    <a:lnTo>
                      <a:pt x="277" y="43"/>
                    </a:lnTo>
                    <a:lnTo>
                      <a:pt x="277" y="45"/>
                    </a:lnTo>
                    <a:lnTo>
                      <a:pt x="277" y="45"/>
                    </a:lnTo>
                    <a:lnTo>
                      <a:pt x="274" y="47"/>
                    </a:lnTo>
                    <a:lnTo>
                      <a:pt x="274" y="47"/>
                    </a:lnTo>
                    <a:lnTo>
                      <a:pt x="272" y="45"/>
                    </a:lnTo>
                    <a:lnTo>
                      <a:pt x="272" y="45"/>
                    </a:lnTo>
                    <a:lnTo>
                      <a:pt x="272" y="50"/>
                    </a:lnTo>
                    <a:lnTo>
                      <a:pt x="272" y="52"/>
                    </a:lnTo>
                    <a:lnTo>
                      <a:pt x="272" y="54"/>
                    </a:lnTo>
                    <a:lnTo>
                      <a:pt x="272" y="54"/>
                    </a:lnTo>
                    <a:lnTo>
                      <a:pt x="272" y="54"/>
                    </a:lnTo>
                    <a:lnTo>
                      <a:pt x="272" y="57"/>
                    </a:lnTo>
                    <a:lnTo>
                      <a:pt x="274" y="54"/>
                    </a:lnTo>
                    <a:lnTo>
                      <a:pt x="274" y="54"/>
                    </a:lnTo>
                    <a:lnTo>
                      <a:pt x="277" y="54"/>
                    </a:lnTo>
                    <a:lnTo>
                      <a:pt x="277" y="57"/>
                    </a:lnTo>
                    <a:lnTo>
                      <a:pt x="277" y="57"/>
                    </a:lnTo>
                    <a:lnTo>
                      <a:pt x="274" y="59"/>
                    </a:lnTo>
                    <a:lnTo>
                      <a:pt x="272" y="59"/>
                    </a:lnTo>
                    <a:lnTo>
                      <a:pt x="272" y="61"/>
                    </a:lnTo>
                    <a:lnTo>
                      <a:pt x="272" y="57"/>
                    </a:lnTo>
                    <a:lnTo>
                      <a:pt x="272" y="57"/>
                    </a:lnTo>
                    <a:lnTo>
                      <a:pt x="272" y="59"/>
                    </a:lnTo>
                    <a:lnTo>
                      <a:pt x="270" y="61"/>
                    </a:lnTo>
                    <a:lnTo>
                      <a:pt x="270" y="64"/>
                    </a:lnTo>
                    <a:lnTo>
                      <a:pt x="272" y="64"/>
                    </a:lnTo>
                    <a:lnTo>
                      <a:pt x="270" y="64"/>
                    </a:lnTo>
                    <a:lnTo>
                      <a:pt x="270" y="66"/>
                    </a:lnTo>
                    <a:lnTo>
                      <a:pt x="270" y="66"/>
                    </a:lnTo>
                    <a:lnTo>
                      <a:pt x="267" y="71"/>
                    </a:lnTo>
                    <a:lnTo>
                      <a:pt x="267" y="73"/>
                    </a:lnTo>
                    <a:lnTo>
                      <a:pt x="267" y="73"/>
                    </a:lnTo>
                    <a:lnTo>
                      <a:pt x="265" y="73"/>
                    </a:lnTo>
                    <a:lnTo>
                      <a:pt x="265" y="76"/>
                    </a:lnTo>
                    <a:lnTo>
                      <a:pt x="263" y="78"/>
                    </a:lnTo>
                    <a:lnTo>
                      <a:pt x="263" y="80"/>
                    </a:lnTo>
                    <a:lnTo>
                      <a:pt x="258" y="83"/>
                    </a:lnTo>
                    <a:lnTo>
                      <a:pt x="256" y="88"/>
                    </a:lnTo>
                    <a:lnTo>
                      <a:pt x="251" y="90"/>
                    </a:lnTo>
                    <a:lnTo>
                      <a:pt x="248" y="95"/>
                    </a:lnTo>
                    <a:lnTo>
                      <a:pt x="248" y="95"/>
                    </a:lnTo>
                    <a:lnTo>
                      <a:pt x="244" y="97"/>
                    </a:lnTo>
                    <a:lnTo>
                      <a:pt x="244" y="97"/>
                    </a:lnTo>
                    <a:lnTo>
                      <a:pt x="241" y="99"/>
                    </a:lnTo>
                    <a:lnTo>
                      <a:pt x="241" y="99"/>
                    </a:lnTo>
                    <a:lnTo>
                      <a:pt x="237" y="99"/>
                    </a:lnTo>
                    <a:lnTo>
                      <a:pt x="232" y="102"/>
                    </a:lnTo>
                    <a:lnTo>
                      <a:pt x="230" y="102"/>
                    </a:lnTo>
                    <a:lnTo>
                      <a:pt x="230" y="104"/>
                    </a:lnTo>
                    <a:lnTo>
                      <a:pt x="227" y="104"/>
                    </a:lnTo>
                    <a:lnTo>
                      <a:pt x="227" y="106"/>
                    </a:lnTo>
                    <a:lnTo>
                      <a:pt x="227" y="106"/>
                    </a:lnTo>
                    <a:lnTo>
                      <a:pt x="227" y="109"/>
                    </a:lnTo>
                    <a:lnTo>
                      <a:pt x="227" y="109"/>
                    </a:lnTo>
                    <a:lnTo>
                      <a:pt x="230" y="111"/>
                    </a:lnTo>
                    <a:lnTo>
                      <a:pt x="232" y="114"/>
                    </a:lnTo>
                    <a:lnTo>
                      <a:pt x="234" y="114"/>
                    </a:lnTo>
                    <a:lnTo>
                      <a:pt x="234" y="116"/>
                    </a:lnTo>
                    <a:lnTo>
                      <a:pt x="237" y="116"/>
                    </a:lnTo>
                    <a:lnTo>
                      <a:pt x="239" y="116"/>
                    </a:lnTo>
                    <a:lnTo>
                      <a:pt x="239" y="118"/>
                    </a:lnTo>
                    <a:lnTo>
                      <a:pt x="241" y="121"/>
                    </a:lnTo>
                    <a:lnTo>
                      <a:pt x="239" y="123"/>
                    </a:lnTo>
                    <a:lnTo>
                      <a:pt x="239" y="125"/>
                    </a:lnTo>
                    <a:lnTo>
                      <a:pt x="234" y="128"/>
                    </a:lnTo>
                    <a:lnTo>
                      <a:pt x="232" y="132"/>
                    </a:lnTo>
                    <a:lnTo>
                      <a:pt x="227" y="135"/>
                    </a:lnTo>
                    <a:lnTo>
                      <a:pt x="220" y="140"/>
                    </a:lnTo>
                    <a:lnTo>
                      <a:pt x="215" y="144"/>
                    </a:lnTo>
                    <a:lnTo>
                      <a:pt x="215" y="144"/>
                    </a:lnTo>
                    <a:lnTo>
                      <a:pt x="213" y="144"/>
                    </a:lnTo>
                    <a:lnTo>
                      <a:pt x="213" y="147"/>
                    </a:lnTo>
                    <a:lnTo>
                      <a:pt x="213" y="147"/>
                    </a:lnTo>
                    <a:lnTo>
                      <a:pt x="215" y="147"/>
                    </a:lnTo>
                    <a:lnTo>
                      <a:pt x="218" y="144"/>
                    </a:lnTo>
                    <a:lnTo>
                      <a:pt x="218" y="144"/>
                    </a:lnTo>
                    <a:lnTo>
                      <a:pt x="218" y="144"/>
                    </a:lnTo>
                    <a:lnTo>
                      <a:pt x="220" y="144"/>
                    </a:lnTo>
                    <a:lnTo>
                      <a:pt x="220" y="144"/>
                    </a:lnTo>
                    <a:lnTo>
                      <a:pt x="218" y="144"/>
                    </a:lnTo>
                    <a:lnTo>
                      <a:pt x="215" y="147"/>
                    </a:lnTo>
                    <a:lnTo>
                      <a:pt x="215" y="149"/>
                    </a:lnTo>
                    <a:lnTo>
                      <a:pt x="215" y="149"/>
                    </a:lnTo>
                    <a:lnTo>
                      <a:pt x="220" y="147"/>
                    </a:lnTo>
                    <a:lnTo>
                      <a:pt x="220" y="147"/>
                    </a:lnTo>
                    <a:lnTo>
                      <a:pt x="220" y="149"/>
                    </a:lnTo>
                    <a:lnTo>
                      <a:pt x="220" y="149"/>
                    </a:lnTo>
                    <a:lnTo>
                      <a:pt x="220" y="151"/>
                    </a:lnTo>
                    <a:lnTo>
                      <a:pt x="220" y="151"/>
                    </a:lnTo>
                    <a:lnTo>
                      <a:pt x="222" y="151"/>
                    </a:lnTo>
                    <a:lnTo>
                      <a:pt x="225" y="151"/>
                    </a:lnTo>
                    <a:lnTo>
                      <a:pt x="230" y="147"/>
                    </a:lnTo>
                    <a:lnTo>
                      <a:pt x="234" y="147"/>
                    </a:lnTo>
                    <a:lnTo>
                      <a:pt x="239" y="144"/>
                    </a:lnTo>
                    <a:lnTo>
                      <a:pt x="241" y="142"/>
                    </a:lnTo>
                    <a:lnTo>
                      <a:pt x="244" y="140"/>
                    </a:lnTo>
                    <a:lnTo>
                      <a:pt x="248" y="137"/>
                    </a:lnTo>
                    <a:lnTo>
                      <a:pt x="251" y="135"/>
                    </a:lnTo>
                    <a:lnTo>
                      <a:pt x="253" y="132"/>
                    </a:lnTo>
                    <a:lnTo>
                      <a:pt x="256" y="130"/>
                    </a:lnTo>
                    <a:lnTo>
                      <a:pt x="260" y="128"/>
                    </a:lnTo>
                    <a:lnTo>
                      <a:pt x="265" y="125"/>
                    </a:lnTo>
                    <a:lnTo>
                      <a:pt x="267" y="123"/>
                    </a:lnTo>
                    <a:lnTo>
                      <a:pt x="267" y="121"/>
                    </a:lnTo>
                    <a:lnTo>
                      <a:pt x="274" y="118"/>
                    </a:lnTo>
                    <a:lnTo>
                      <a:pt x="279" y="114"/>
                    </a:lnTo>
                    <a:lnTo>
                      <a:pt x="279" y="111"/>
                    </a:lnTo>
                    <a:lnTo>
                      <a:pt x="279" y="111"/>
                    </a:lnTo>
                    <a:lnTo>
                      <a:pt x="279" y="109"/>
                    </a:lnTo>
                    <a:lnTo>
                      <a:pt x="282" y="106"/>
                    </a:lnTo>
                    <a:lnTo>
                      <a:pt x="284" y="104"/>
                    </a:lnTo>
                    <a:lnTo>
                      <a:pt x="286" y="104"/>
                    </a:lnTo>
                    <a:lnTo>
                      <a:pt x="286" y="102"/>
                    </a:lnTo>
                    <a:lnTo>
                      <a:pt x="291" y="102"/>
                    </a:lnTo>
                    <a:lnTo>
                      <a:pt x="293" y="102"/>
                    </a:lnTo>
                    <a:lnTo>
                      <a:pt x="296" y="99"/>
                    </a:lnTo>
                    <a:lnTo>
                      <a:pt x="298" y="102"/>
                    </a:lnTo>
                    <a:lnTo>
                      <a:pt x="300" y="102"/>
                    </a:lnTo>
                    <a:lnTo>
                      <a:pt x="300" y="102"/>
                    </a:lnTo>
                    <a:lnTo>
                      <a:pt x="300" y="104"/>
                    </a:lnTo>
                    <a:lnTo>
                      <a:pt x="300" y="104"/>
                    </a:lnTo>
                    <a:lnTo>
                      <a:pt x="303" y="102"/>
                    </a:lnTo>
                    <a:lnTo>
                      <a:pt x="303" y="102"/>
                    </a:lnTo>
                    <a:lnTo>
                      <a:pt x="303" y="99"/>
                    </a:lnTo>
                    <a:lnTo>
                      <a:pt x="303" y="99"/>
                    </a:lnTo>
                    <a:lnTo>
                      <a:pt x="305" y="97"/>
                    </a:lnTo>
                    <a:lnTo>
                      <a:pt x="308" y="92"/>
                    </a:lnTo>
                    <a:lnTo>
                      <a:pt x="310" y="92"/>
                    </a:lnTo>
                    <a:lnTo>
                      <a:pt x="312" y="92"/>
                    </a:lnTo>
                    <a:lnTo>
                      <a:pt x="315" y="90"/>
                    </a:lnTo>
                    <a:lnTo>
                      <a:pt x="317" y="88"/>
                    </a:lnTo>
                    <a:lnTo>
                      <a:pt x="322" y="83"/>
                    </a:lnTo>
                    <a:lnTo>
                      <a:pt x="326" y="76"/>
                    </a:lnTo>
                    <a:lnTo>
                      <a:pt x="329" y="73"/>
                    </a:lnTo>
                    <a:lnTo>
                      <a:pt x="331" y="73"/>
                    </a:lnTo>
                    <a:lnTo>
                      <a:pt x="331" y="71"/>
                    </a:lnTo>
                    <a:lnTo>
                      <a:pt x="331" y="71"/>
                    </a:lnTo>
                    <a:lnTo>
                      <a:pt x="329" y="69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110" name="Freeform 9"/>
              <p:cNvSpPr>
                <a:spLocks noEditPoints="1"/>
              </p:cNvSpPr>
              <p:nvPr/>
            </p:nvSpPr>
            <p:spPr bwMode="auto">
              <a:xfrm>
                <a:off x="6132" y="2279"/>
                <a:ext cx="471" cy="93"/>
              </a:xfrm>
              <a:custGeom>
                <a:avLst/>
                <a:gdLst>
                  <a:gd name="T0" fmla="*/ 471 w 471"/>
                  <a:gd name="T1" fmla="*/ 90 h 93"/>
                  <a:gd name="T2" fmla="*/ 471 w 471"/>
                  <a:gd name="T3" fmla="*/ 90 h 93"/>
                  <a:gd name="T4" fmla="*/ 468 w 471"/>
                  <a:gd name="T5" fmla="*/ 93 h 93"/>
                  <a:gd name="T6" fmla="*/ 468 w 471"/>
                  <a:gd name="T7" fmla="*/ 93 h 93"/>
                  <a:gd name="T8" fmla="*/ 471 w 471"/>
                  <a:gd name="T9" fmla="*/ 93 h 93"/>
                  <a:gd name="T10" fmla="*/ 471 w 471"/>
                  <a:gd name="T11" fmla="*/ 90 h 93"/>
                  <a:gd name="T12" fmla="*/ 381 w 471"/>
                  <a:gd name="T13" fmla="*/ 57 h 93"/>
                  <a:gd name="T14" fmla="*/ 379 w 471"/>
                  <a:gd name="T15" fmla="*/ 57 h 93"/>
                  <a:gd name="T16" fmla="*/ 379 w 471"/>
                  <a:gd name="T17" fmla="*/ 57 h 93"/>
                  <a:gd name="T18" fmla="*/ 379 w 471"/>
                  <a:gd name="T19" fmla="*/ 57 h 93"/>
                  <a:gd name="T20" fmla="*/ 379 w 471"/>
                  <a:gd name="T21" fmla="*/ 60 h 93"/>
                  <a:gd name="T22" fmla="*/ 379 w 471"/>
                  <a:gd name="T23" fmla="*/ 60 h 93"/>
                  <a:gd name="T24" fmla="*/ 381 w 471"/>
                  <a:gd name="T25" fmla="*/ 60 h 93"/>
                  <a:gd name="T26" fmla="*/ 381 w 471"/>
                  <a:gd name="T27" fmla="*/ 60 h 93"/>
                  <a:gd name="T28" fmla="*/ 381 w 471"/>
                  <a:gd name="T29" fmla="*/ 60 h 93"/>
                  <a:gd name="T30" fmla="*/ 381 w 471"/>
                  <a:gd name="T31" fmla="*/ 57 h 93"/>
                  <a:gd name="T32" fmla="*/ 381 w 471"/>
                  <a:gd name="T33" fmla="*/ 57 h 93"/>
                  <a:gd name="T34" fmla="*/ 256 w 471"/>
                  <a:gd name="T35" fmla="*/ 48 h 93"/>
                  <a:gd name="T36" fmla="*/ 256 w 471"/>
                  <a:gd name="T37" fmla="*/ 48 h 93"/>
                  <a:gd name="T38" fmla="*/ 256 w 471"/>
                  <a:gd name="T39" fmla="*/ 48 h 93"/>
                  <a:gd name="T40" fmla="*/ 256 w 471"/>
                  <a:gd name="T41" fmla="*/ 48 h 93"/>
                  <a:gd name="T42" fmla="*/ 256 w 471"/>
                  <a:gd name="T43" fmla="*/ 48 h 93"/>
                  <a:gd name="T44" fmla="*/ 256 w 471"/>
                  <a:gd name="T45" fmla="*/ 48 h 93"/>
                  <a:gd name="T46" fmla="*/ 256 w 471"/>
                  <a:gd name="T47" fmla="*/ 48 h 93"/>
                  <a:gd name="T48" fmla="*/ 256 w 471"/>
                  <a:gd name="T49" fmla="*/ 50 h 93"/>
                  <a:gd name="T50" fmla="*/ 256 w 471"/>
                  <a:gd name="T51" fmla="*/ 50 h 93"/>
                  <a:gd name="T52" fmla="*/ 256 w 471"/>
                  <a:gd name="T53" fmla="*/ 48 h 93"/>
                  <a:gd name="T54" fmla="*/ 256 w 471"/>
                  <a:gd name="T55" fmla="*/ 48 h 93"/>
                  <a:gd name="T56" fmla="*/ 256 w 471"/>
                  <a:gd name="T57" fmla="*/ 48 h 93"/>
                  <a:gd name="T58" fmla="*/ 256 w 471"/>
                  <a:gd name="T59" fmla="*/ 48 h 93"/>
                  <a:gd name="T60" fmla="*/ 260 w 471"/>
                  <a:gd name="T61" fmla="*/ 45 h 93"/>
                  <a:gd name="T62" fmla="*/ 260 w 471"/>
                  <a:gd name="T63" fmla="*/ 45 h 93"/>
                  <a:gd name="T64" fmla="*/ 260 w 471"/>
                  <a:gd name="T65" fmla="*/ 45 h 93"/>
                  <a:gd name="T66" fmla="*/ 260 w 471"/>
                  <a:gd name="T67" fmla="*/ 48 h 93"/>
                  <a:gd name="T68" fmla="*/ 260 w 471"/>
                  <a:gd name="T69" fmla="*/ 48 h 93"/>
                  <a:gd name="T70" fmla="*/ 260 w 471"/>
                  <a:gd name="T71" fmla="*/ 48 h 93"/>
                  <a:gd name="T72" fmla="*/ 260 w 471"/>
                  <a:gd name="T73" fmla="*/ 45 h 93"/>
                  <a:gd name="T74" fmla="*/ 260 w 471"/>
                  <a:gd name="T75" fmla="*/ 45 h 93"/>
                  <a:gd name="T76" fmla="*/ 260 w 471"/>
                  <a:gd name="T77" fmla="*/ 45 h 93"/>
                  <a:gd name="T78" fmla="*/ 3 w 471"/>
                  <a:gd name="T79" fmla="*/ 0 h 93"/>
                  <a:gd name="T80" fmla="*/ 0 w 471"/>
                  <a:gd name="T81" fmla="*/ 3 h 93"/>
                  <a:gd name="T82" fmla="*/ 0 w 471"/>
                  <a:gd name="T83" fmla="*/ 3 h 93"/>
                  <a:gd name="T84" fmla="*/ 0 w 471"/>
                  <a:gd name="T85" fmla="*/ 5 h 93"/>
                  <a:gd name="T86" fmla="*/ 0 w 471"/>
                  <a:gd name="T87" fmla="*/ 5 h 93"/>
                  <a:gd name="T88" fmla="*/ 3 w 471"/>
                  <a:gd name="T89" fmla="*/ 3 h 93"/>
                  <a:gd name="T90" fmla="*/ 3 w 471"/>
                  <a:gd name="T91" fmla="*/ 3 h 93"/>
                  <a:gd name="T92" fmla="*/ 3 w 471"/>
                  <a:gd name="T93" fmla="*/ 3 h 93"/>
                  <a:gd name="T94" fmla="*/ 3 w 471"/>
                  <a:gd name="T95" fmla="*/ 0 h 93"/>
                  <a:gd name="T96" fmla="*/ 3 w 471"/>
                  <a:gd name="T97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71" h="93">
                    <a:moveTo>
                      <a:pt x="471" y="90"/>
                    </a:moveTo>
                    <a:lnTo>
                      <a:pt x="471" y="90"/>
                    </a:lnTo>
                    <a:lnTo>
                      <a:pt x="468" y="93"/>
                    </a:lnTo>
                    <a:lnTo>
                      <a:pt x="468" y="93"/>
                    </a:lnTo>
                    <a:lnTo>
                      <a:pt x="471" y="93"/>
                    </a:lnTo>
                    <a:lnTo>
                      <a:pt x="471" y="90"/>
                    </a:lnTo>
                    <a:close/>
                    <a:moveTo>
                      <a:pt x="381" y="57"/>
                    </a:moveTo>
                    <a:lnTo>
                      <a:pt x="379" y="57"/>
                    </a:lnTo>
                    <a:lnTo>
                      <a:pt x="379" y="57"/>
                    </a:lnTo>
                    <a:lnTo>
                      <a:pt x="379" y="57"/>
                    </a:lnTo>
                    <a:lnTo>
                      <a:pt x="379" y="60"/>
                    </a:lnTo>
                    <a:lnTo>
                      <a:pt x="379" y="60"/>
                    </a:lnTo>
                    <a:lnTo>
                      <a:pt x="381" y="60"/>
                    </a:lnTo>
                    <a:lnTo>
                      <a:pt x="381" y="60"/>
                    </a:lnTo>
                    <a:lnTo>
                      <a:pt x="381" y="60"/>
                    </a:lnTo>
                    <a:lnTo>
                      <a:pt x="381" y="57"/>
                    </a:lnTo>
                    <a:lnTo>
                      <a:pt x="381" y="57"/>
                    </a:lnTo>
                    <a:close/>
                    <a:moveTo>
                      <a:pt x="256" y="48"/>
                    </a:moveTo>
                    <a:lnTo>
                      <a:pt x="256" y="48"/>
                    </a:lnTo>
                    <a:lnTo>
                      <a:pt x="256" y="48"/>
                    </a:lnTo>
                    <a:lnTo>
                      <a:pt x="256" y="48"/>
                    </a:lnTo>
                    <a:lnTo>
                      <a:pt x="256" y="48"/>
                    </a:lnTo>
                    <a:lnTo>
                      <a:pt x="256" y="48"/>
                    </a:lnTo>
                    <a:lnTo>
                      <a:pt x="256" y="48"/>
                    </a:lnTo>
                    <a:lnTo>
                      <a:pt x="256" y="50"/>
                    </a:lnTo>
                    <a:lnTo>
                      <a:pt x="256" y="50"/>
                    </a:lnTo>
                    <a:lnTo>
                      <a:pt x="256" y="48"/>
                    </a:lnTo>
                    <a:lnTo>
                      <a:pt x="256" y="48"/>
                    </a:lnTo>
                    <a:lnTo>
                      <a:pt x="256" y="48"/>
                    </a:lnTo>
                    <a:lnTo>
                      <a:pt x="256" y="48"/>
                    </a:lnTo>
                    <a:close/>
                    <a:moveTo>
                      <a:pt x="260" y="45"/>
                    </a:moveTo>
                    <a:lnTo>
                      <a:pt x="260" y="45"/>
                    </a:lnTo>
                    <a:lnTo>
                      <a:pt x="260" y="45"/>
                    </a:lnTo>
                    <a:lnTo>
                      <a:pt x="260" y="48"/>
                    </a:lnTo>
                    <a:lnTo>
                      <a:pt x="260" y="48"/>
                    </a:lnTo>
                    <a:lnTo>
                      <a:pt x="260" y="48"/>
                    </a:lnTo>
                    <a:lnTo>
                      <a:pt x="260" y="45"/>
                    </a:lnTo>
                    <a:lnTo>
                      <a:pt x="260" y="45"/>
                    </a:lnTo>
                    <a:lnTo>
                      <a:pt x="260" y="45"/>
                    </a:lnTo>
                    <a:close/>
                    <a:moveTo>
                      <a:pt x="3" y="0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111" name="Freeform 10"/>
              <p:cNvSpPr>
                <a:spLocks/>
              </p:cNvSpPr>
              <p:nvPr/>
            </p:nvSpPr>
            <p:spPr bwMode="auto">
              <a:xfrm>
                <a:off x="6246" y="2194"/>
                <a:ext cx="4" cy="10"/>
              </a:xfrm>
              <a:custGeom>
                <a:avLst/>
                <a:gdLst>
                  <a:gd name="T0" fmla="*/ 2 w 4"/>
                  <a:gd name="T1" fmla="*/ 2 h 10"/>
                  <a:gd name="T2" fmla="*/ 2 w 4"/>
                  <a:gd name="T3" fmla="*/ 0 h 10"/>
                  <a:gd name="T4" fmla="*/ 2 w 4"/>
                  <a:gd name="T5" fmla="*/ 0 h 10"/>
                  <a:gd name="T6" fmla="*/ 2 w 4"/>
                  <a:gd name="T7" fmla="*/ 2 h 10"/>
                  <a:gd name="T8" fmla="*/ 0 w 4"/>
                  <a:gd name="T9" fmla="*/ 5 h 10"/>
                  <a:gd name="T10" fmla="*/ 0 w 4"/>
                  <a:gd name="T11" fmla="*/ 7 h 10"/>
                  <a:gd name="T12" fmla="*/ 0 w 4"/>
                  <a:gd name="T13" fmla="*/ 7 h 10"/>
                  <a:gd name="T14" fmla="*/ 0 w 4"/>
                  <a:gd name="T15" fmla="*/ 10 h 10"/>
                  <a:gd name="T16" fmla="*/ 2 w 4"/>
                  <a:gd name="T17" fmla="*/ 10 h 10"/>
                  <a:gd name="T18" fmla="*/ 2 w 4"/>
                  <a:gd name="T19" fmla="*/ 5 h 10"/>
                  <a:gd name="T20" fmla="*/ 4 w 4"/>
                  <a:gd name="T21" fmla="*/ 2 h 10"/>
                  <a:gd name="T22" fmla="*/ 2 w 4"/>
                  <a:gd name="T2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" h="10">
                    <a:moveTo>
                      <a:pt x="2" y="2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0"/>
                    </a:lnTo>
                    <a:lnTo>
                      <a:pt x="2" y="5"/>
                    </a:lnTo>
                    <a:lnTo>
                      <a:pt x="4" y="2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112" name="Freeform 11"/>
              <p:cNvSpPr>
                <a:spLocks/>
              </p:cNvSpPr>
              <p:nvPr/>
            </p:nvSpPr>
            <p:spPr bwMode="auto">
              <a:xfrm>
                <a:off x="4032" y="2814"/>
                <a:ext cx="144" cy="143"/>
              </a:xfrm>
              <a:custGeom>
                <a:avLst/>
                <a:gdLst>
                  <a:gd name="T0" fmla="*/ 142 w 144"/>
                  <a:gd name="T1" fmla="*/ 45 h 143"/>
                  <a:gd name="T2" fmla="*/ 142 w 144"/>
                  <a:gd name="T3" fmla="*/ 29 h 143"/>
                  <a:gd name="T4" fmla="*/ 144 w 144"/>
                  <a:gd name="T5" fmla="*/ 22 h 143"/>
                  <a:gd name="T6" fmla="*/ 140 w 144"/>
                  <a:gd name="T7" fmla="*/ 22 h 143"/>
                  <a:gd name="T8" fmla="*/ 130 w 144"/>
                  <a:gd name="T9" fmla="*/ 17 h 143"/>
                  <a:gd name="T10" fmla="*/ 116 w 144"/>
                  <a:gd name="T11" fmla="*/ 10 h 143"/>
                  <a:gd name="T12" fmla="*/ 107 w 144"/>
                  <a:gd name="T13" fmla="*/ 8 h 143"/>
                  <a:gd name="T14" fmla="*/ 97 w 144"/>
                  <a:gd name="T15" fmla="*/ 8 h 143"/>
                  <a:gd name="T16" fmla="*/ 95 w 144"/>
                  <a:gd name="T17" fmla="*/ 0 h 143"/>
                  <a:gd name="T18" fmla="*/ 81 w 144"/>
                  <a:gd name="T19" fmla="*/ 0 h 143"/>
                  <a:gd name="T20" fmla="*/ 71 w 144"/>
                  <a:gd name="T21" fmla="*/ 5 h 143"/>
                  <a:gd name="T22" fmla="*/ 69 w 144"/>
                  <a:gd name="T23" fmla="*/ 10 h 143"/>
                  <a:gd name="T24" fmla="*/ 66 w 144"/>
                  <a:gd name="T25" fmla="*/ 19 h 143"/>
                  <a:gd name="T26" fmla="*/ 55 w 144"/>
                  <a:gd name="T27" fmla="*/ 24 h 143"/>
                  <a:gd name="T28" fmla="*/ 45 w 144"/>
                  <a:gd name="T29" fmla="*/ 34 h 143"/>
                  <a:gd name="T30" fmla="*/ 33 w 144"/>
                  <a:gd name="T31" fmla="*/ 48 h 143"/>
                  <a:gd name="T32" fmla="*/ 22 w 144"/>
                  <a:gd name="T33" fmla="*/ 48 h 143"/>
                  <a:gd name="T34" fmla="*/ 12 w 144"/>
                  <a:gd name="T35" fmla="*/ 48 h 143"/>
                  <a:gd name="T36" fmla="*/ 7 w 144"/>
                  <a:gd name="T37" fmla="*/ 45 h 143"/>
                  <a:gd name="T38" fmla="*/ 0 w 144"/>
                  <a:gd name="T39" fmla="*/ 45 h 143"/>
                  <a:gd name="T40" fmla="*/ 3 w 144"/>
                  <a:gd name="T41" fmla="*/ 50 h 143"/>
                  <a:gd name="T42" fmla="*/ 5 w 144"/>
                  <a:gd name="T43" fmla="*/ 55 h 143"/>
                  <a:gd name="T44" fmla="*/ 10 w 144"/>
                  <a:gd name="T45" fmla="*/ 64 h 143"/>
                  <a:gd name="T46" fmla="*/ 14 w 144"/>
                  <a:gd name="T47" fmla="*/ 69 h 143"/>
                  <a:gd name="T48" fmla="*/ 17 w 144"/>
                  <a:gd name="T49" fmla="*/ 79 h 143"/>
                  <a:gd name="T50" fmla="*/ 24 w 144"/>
                  <a:gd name="T51" fmla="*/ 86 h 143"/>
                  <a:gd name="T52" fmla="*/ 33 w 144"/>
                  <a:gd name="T53" fmla="*/ 93 h 143"/>
                  <a:gd name="T54" fmla="*/ 38 w 144"/>
                  <a:gd name="T55" fmla="*/ 98 h 143"/>
                  <a:gd name="T56" fmla="*/ 40 w 144"/>
                  <a:gd name="T57" fmla="*/ 102 h 143"/>
                  <a:gd name="T58" fmla="*/ 45 w 144"/>
                  <a:gd name="T59" fmla="*/ 102 h 143"/>
                  <a:gd name="T60" fmla="*/ 45 w 144"/>
                  <a:gd name="T61" fmla="*/ 107 h 143"/>
                  <a:gd name="T62" fmla="*/ 45 w 144"/>
                  <a:gd name="T63" fmla="*/ 114 h 143"/>
                  <a:gd name="T64" fmla="*/ 48 w 144"/>
                  <a:gd name="T65" fmla="*/ 121 h 143"/>
                  <a:gd name="T66" fmla="*/ 50 w 144"/>
                  <a:gd name="T67" fmla="*/ 126 h 143"/>
                  <a:gd name="T68" fmla="*/ 64 w 144"/>
                  <a:gd name="T69" fmla="*/ 128 h 143"/>
                  <a:gd name="T70" fmla="*/ 69 w 144"/>
                  <a:gd name="T71" fmla="*/ 131 h 143"/>
                  <a:gd name="T72" fmla="*/ 69 w 144"/>
                  <a:gd name="T73" fmla="*/ 133 h 143"/>
                  <a:gd name="T74" fmla="*/ 71 w 144"/>
                  <a:gd name="T75" fmla="*/ 135 h 143"/>
                  <a:gd name="T76" fmla="*/ 74 w 144"/>
                  <a:gd name="T77" fmla="*/ 138 h 143"/>
                  <a:gd name="T78" fmla="*/ 85 w 144"/>
                  <a:gd name="T79" fmla="*/ 138 h 143"/>
                  <a:gd name="T80" fmla="*/ 100 w 144"/>
                  <a:gd name="T81" fmla="*/ 140 h 143"/>
                  <a:gd name="T82" fmla="*/ 109 w 144"/>
                  <a:gd name="T83" fmla="*/ 143 h 143"/>
                  <a:gd name="T84" fmla="*/ 116 w 144"/>
                  <a:gd name="T85" fmla="*/ 138 h 143"/>
                  <a:gd name="T86" fmla="*/ 123 w 144"/>
                  <a:gd name="T87" fmla="*/ 128 h 143"/>
                  <a:gd name="T88" fmla="*/ 130 w 144"/>
                  <a:gd name="T89" fmla="*/ 119 h 143"/>
                  <a:gd name="T90" fmla="*/ 133 w 144"/>
                  <a:gd name="T91" fmla="*/ 112 h 143"/>
                  <a:gd name="T92" fmla="*/ 133 w 144"/>
                  <a:gd name="T93" fmla="*/ 105 h 143"/>
                  <a:gd name="T94" fmla="*/ 137 w 144"/>
                  <a:gd name="T95" fmla="*/ 100 h 143"/>
                  <a:gd name="T96" fmla="*/ 142 w 144"/>
                  <a:gd name="T97" fmla="*/ 90 h 143"/>
                  <a:gd name="T98" fmla="*/ 140 w 144"/>
                  <a:gd name="T99" fmla="*/ 86 h 143"/>
                  <a:gd name="T100" fmla="*/ 140 w 144"/>
                  <a:gd name="T101" fmla="*/ 76 h 143"/>
                  <a:gd name="T102" fmla="*/ 140 w 144"/>
                  <a:gd name="T103" fmla="*/ 72 h 143"/>
                  <a:gd name="T104" fmla="*/ 137 w 144"/>
                  <a:gd name="T105" fmla="*/ 69 h 143"/>
                  <a:gd name="T106" fmla="*/ 140 w 144"/>
                  <a:gd name="T107" fmla="*/ 67 h 143"/>
                  <a:gd name="T108" fmla="*/ 142 w 144"/>
                  <a:gd name="T109" fmla="*/ 62 h 143"/>
                  <a:gd name="T110" fmla="*/ 144 w 144"/>
                  <a:gd name="T111" fmla="*/ 57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44" h="143">
                    <a:moveTo>
                      <a:pt x="142" y="53"/>
                    </a:moveTo>
                    <a:lnTo>
                      <a:pt x="142" y="50"/>
                    </a:lnTo>
                    <a:lnTo>
                      <a:pt x="142" y="45"/>
                    </a:lnTo>
                    <a:lnTo>
                      <a:pt x="144" y="38"/>
                    </a:lnTo>
                    <a:lnTo>
                      <a:pt x="144" y="34"/>
                    </a:lnTo>
                    <a:lnTo>
                      <a:pt x="142" y="29"/>
                    </a:lnTo>
                    <a:lnTo>
                      <a:pt x="142" y="27"/>
                    </a:lnTo>
                    <a:lnTo>
                      <a:pt x="144" y="24"/>
                    </a:lnTo>
                    <a:lnTo>
                      <a:pt x="144" y="22"/>
                    </a:lnTo>
                    <a:lnTo>
                      <a:pt x="142" y="22"/>
                    </a:lnTo>
                    <a:lnTo>
                      <a:pt x="142" y="22"/>
                    </a:lnTo>
                    <a:lnTo>
                      <a:pt x="140" y="22"/>
                    </a:lnTo>
                    <a:lnTo>
                      <a:pt x="137" y="19"/>
                    </a:lnTo>
                    <a:lnTo>
                      <a:pt x="135" y="17"/>
                    </a:lnTo>
                    <a:lnTo>
                      <a:pt x="130" y="17"/>
                    </a:lnTo>
                    <a:lnTo>
                      <a:pt x="126" y="17"/>
                    </a:lnTo>
                    <a:lnTo>
                      <a:pt x="121" y="12"/>
                    </a:lnTo>
                    <a:lnTo>
                      <a:pt x="116" y="10"/>
                    </a:lnTo>
                    <a:lnTo>
                      <a:pt x="116" y="10"/>
                    </a:lnTo>
                    <a:lnTo>
                      <a:pt x="114" y="8"/>
                    </a:lnTo>
                    <a:lnTo>
                      <a:pt x="107" y="8"/>
                    </a:lnTo>
                    <a:lnTo>
                      <a:pt x="102" y="8"/>
                    </a:lnTo>
                    <a:lnTo>
                      <a:pt x="97" y="8"/>
                    </a:lnTo>
                    <a:lnTo>
                      <a:pt x="97" y="8"/>
                    </a:lnTo>
                    <a:lnTo>
                      <a:pt x="97" y="3"/>
                    </a:lnTo>
                    <a:lnTo>
                      <a:pt x="97" y="0"/>
                    </a:lnTo>
                    <a:lnTo>
                      <a:pt x="95" y="0"/>
                    </a:lnTo>
                    <a:lnTo>
                      <a:pt x="90" y="0"/>
                    </a:lnTo>
                    <a:lnTo>
                      <a:pt x="85" y="0"/>
                    </a:lnTo>
                    <a:lnTo>
                      <a:pt x="81" y="0"/>
                    </a:lnTo>
                    <a:lnTo>
                      <a:pt x="76" y="3"/>
                    </a:lnTo>
                    <a:lnTo>
                      <a:pt x="74" y="5"/>
                    </a:lnTo>
                    <a:lnTo>
                      <a:pt x="71" y="5"/>
                    </a:lnTo>
                    <a:lnTo>
                      <a:pt x="69" y="8"/>
                    </a:lnTo>
                    <a:lnTo>
                      <a:pt x="69" y="8"/>
                    </a:lnTo>
                    <a:lnTo>
                      <a:pt x="69" y="10"/>
                    </a:lnTo>
                    <a:lnTo>
                      <a:pt x="69" y="15"/>
                    </a:lnTo>
                    <a:lnTo>
                      <a:pt x="69" y="17"/>
                    </a:lnTo>
                    <a:lnTo>
                      <a:pt x="66" y="19"/>
                    </a:lnTo>
                    <a:lnTo>
                      <a:pt x="66" y="19"/>
                    </a:lnTo>
                    <a:lnTo>
                      <a:pt x="59" y="22"/>
                    </a:lnTo>
                    <a:lnTo>
                      <a:pt x="55" y="24"/>
                    </a:lnTo>
                    <a:lnTo>
                      <a:pt x="52" y="27"/>
                    </a:lnTo>
                    <a:lnTo>
                      <a:pt x="48" y="29"/>
                    </a:lnTo>
                    <a:lnTo>
                      <a:pt x="45" y="34"/>
                    </a:lnTo>
                    <a:lnTo>
                      <a:pt x="43" y="38"/>
                    </a:lnTo>
                    <a:lnTo>
                      <a:pt x="38" y="43"/>
                    </a:lnTo>
                    <a:lnTo>
                      <a:pt x="33" y="48"/>
                    </a:lnTo>
                    <a:lnTo>
                      <a:pt x="29" y="50"/>
                    </a:lnTo>
                    <a:lnTo>
                      <a:pt x="26" y="50"/>
                    </a:lnTo>
                    <a:lnTo>
                      <a:pt x="22" y="48"/>
                    </a:lnTo>
                    <a:lnTo>
                      <a:pt x="17" y="48"/>
                    </a:lnTo>
                    <a:lnTo>
                      <a:pt x="14" y="48"/>
                    </a:lnTo>
                    <a:lnTo>
                      <a:pt x="12" y="48"/>
                    </a:lnTo>
                    <a:lnTo>
                      <a:pt x="10" y="45"/>
                    </a:lnTo>
                    <a:lnTo>
                      <a:pt x="10" y="45"/>
                    </a:lnTo>
                    <a:lnTo>
                      <a:pt x="7" y="45"/>
                    </a:lnTo>
                    <a:lnTo>
                      <a:pt x="5" y="45"/>
                    </a:lnTo>
                    <a:lnTo>
                      <a:pt x="3" y="45"/>
                    </a:lnTo>
                    <a:lnTo>
                      <a:pt x="0" y="45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3" y="50"/>
                    </a:lnTo>
                    <a:lnTo>
                      <a:pt x="3" y="53"/>
                    </a:lnTo>
                    <a:lnTo>
                      <a:pt x="5" y="53"/>
                    </a:lnTo>
                    <a:lnTo>
                      <a:pt x="5" y="55"/>
                    </a:lnTo>
                    <a:lnTo>
                      <a:pt x="5" y="57"/>
                    </a:lnTo>
                    <a:lnTo>
                      <a:pt x="7" y="60"/>
                    </a:lnTo>
                    <a:lnTo>
                      <a:pt x="10" y="64"/>
                    </a:lnTo>
                    <a:lnTo>
                      <a:pt x="12" y="64"/>
                    </a:lnTo>
                    <a:lnTo>
                      <a:pt x="12" y="67"/>
                    </a:lnTo>
                    <a:lnTo>
                      <a:pt x="14" y="69"/>
                    </a:lnTo>
                    <a:lnTo>
                      <a:pt x="14" y="72"/>
                    </a:lnTo>
                    <a:lnTo>
                      <a:pt x="14" y="72"/>
                    </a:lnTo>
                    <a:lnTo>
                      <a:pt x="17" y="79"/>
                    </a:lnTo>
                    <a:lnTo>
                      <a:pt x="17" y="81"/>
                    </a:lnTo>
                    <a:lnTo>
                      <a:pt x="19" y="83"/>
                    </a:lnTo>
                    <a:lnTo>
                      <a:pt x="24" y="86"/>
                    </a:lnTo>
                    <a:lnTo>
                      <a:pt x="26" y="90"/>
                    </a:lnTo>
                    <a:lnTo>
                      <a:pt x="31" y="93"/>
                    </a:lnTo>
                    <a:lnTo>
                      <a:pt x="33" y="93"/>
                    </a:lnTo>
                    <a:lnTo>
                      <a:pt x="36" y="93"/>
                    </a:lnTo>
                    <a:lnTo>
                      <a:pt x="36" y="95"/>
                    </a:lnTo>
                    <a:lnTo>
                      <a:pt x="38" y="98"/>
                    </a:lnTo>
                    <a:lnTo>
                      <a:pt x="38" y="100"/>
                    </a:lnTo>
                    <a:lnTo>
                      <a:pt x="38" y="102"/>
                    </a:lnTo>
                    <a:lnTo>
                      <a:pt x="40" y="102"/>
                    </a:lnTo>
                    <a:lnTo>
                      <a:pt x="43" y="102"/>
                    </a:lnTo>
                    <a:lnTo>
                      <a:pt x="45" y="102"/>
                    </a:lnTo>
                    <a:lnTo>
                      <a:pt x="45" y="102"/>
                    </a:lnTo>
                    <a:lnTo>
                      <a:pt x="45" y="105"/>
                    </a:lnTo>
                    <a:lnTo>
                      <a:pt x="45" y="107"/>
                    </a:lnTo>
                    <a:lnTo>
                      <a:pt x="45" y="107"/>
                    </a:lnTo>
                    <a:lnTo>
                      <a:pt x="45" y="109"/>
                    </a:lnTo>
                    <a:lnTo>
                      <a:pt x="45" y="112"/>
                    </a:lnTo>
                    <a:lnTo>
                      <a:pt x="45" y="114"/>
                    </a:lnTo>
                    <a:lnTo>
                      <a:pt x="45" y="117"/>
                    </a:lnTo>
                    <a:lnTo>
                      <a:pt x="48" y="119"/>
                    </a:lnTo>
                    <a:lnTo>
                      <a:pt x="48" y="121"/>
                    </a:lnTo>
                    <a:lnTo>
                      <a:pt x="50" y="124"/>
                    </a:lnTo>
                    <a:lnTo>
                      <a:pt x="50" y="124"/>
                    </a:lnTo>
                    <a:lnTo>
                      <a:pt x="50" y="126"/>
                    </a:lnTo>
                    <a:lnTo>
                      <a:pt x="52" y="126"/>
                    </a:lnTo>
                    <a:lnTo>
                      <a:pt x="59" y="126"/>
                    </a:lnTo>
                    <a:lnTo>
                      <a:pt x="64" y="128"/>
                    </a:lnTo>
                    <a:lnTo>
                      <a:pt x="66" y="128"/>
                    </a:lnTo>
                    <a:lnTo>
                      <a:pt x="69" y="128"/>
                    </a:lnTo>
                    <a:lnTo>
                      <a:pt x="69" y="131"/>
                    </a:lnTo>
                    <a:lnTo>
                      <a:pt x="69" y="131"/>
                    </a:lnTo>
                    <a:lnTo>
                      <a:pt x="69" y="133"/>
                    </a:lnTo>
                    <a:lnTo>
                      <a:pt x="69" y="133"/>
                    </a:lnTo>
                    <a:lnTo>
                      <a:pt x="69" y="135"/>
                    </a:lnTo>
                    <a:lnTo>
                      <a:pt x="69" y="135"/>
                    </a:lnTo>
                    <a:lnTo>
                      <a:pt x="71" y="135"/>
                    </a:lnTo>
                    <a:lnTo>
                      <a:pt x="74" y="135"/>
                    </a:lnTo>
                    <a:lnTo>
                      <a:pt x="74" y="138"/>
                    </a:lnTo>
                    <a:lnTo>
                      <a:pt x="74" y="138"/>
                    </a:lnTo>
                    <a:lnTo>
                      <a:pt x="76" y="138"/>
                    </a:lnTo>
                    <a:lnTo>
                      <a:pt x="81" y="138"/>
                    </a:lnTo>
                    <a:lnTo>
                      <a:pt x="85" y="138"/>
                    </a:lnTo>
                    <a:lnTo>
                      <a:pt x="90" y="140"/>
                    </a:lnTo>
                    <a:lnTo>
                      <a:pt x="95" y="140"/>
                    </a:lnTo>
                    <a:lnTo>
                      <a:pt x="100" y="140"/>
                    </a:lnTo>
                    <a:lnTo>
                      <a:pt x="102" y="140"/>
                    </a:lnTo>
                    <a:lnTo>
                      <a:pt x="107" y="140"/>
                    </a:lnTo>
                    <a:lnTo>
                      <a:pt x="109" y="143"/>
                    </a:lnTo>
                    <a:lnTo>
                      <a:pt x="109" y="143"/>
                    </a:lnTo>
                    <a:lnTo>
                      <a:pt x="111" y="140"/>
                    </a:lnTo>
                    <a:lnTo>
                      <a:pt x="116" y="138"/>
                    </a:lnTo>
                    <a:lnTo>
                      <a:pt x="118" y="133"/>
                    </a:lnTo>
                    <a:lnTo>
                      <a:pt x="121" y="131"/>
                    </a:lnTo>
                    <a:lnTo>
                      <a:pt x="123" y="128"/>
                    </a:lnTo>
                    <a:lnTo>
                      <a:pt x="128" y="124"/>
                    </a:lnTo>
                    <a:lnTo>
                      <a:pt x="130" y="121"/>
                    </a:lnTo>
                    <a:lnTo>
                      <a:pt x="130" y="119"/>
                    </a:lnTo>
                    <a:lnTo>
                      <a:pt x="130" y="119"/>
                    </a:lnTo>
                    <a:lnTo>
                      <a:pt x="130" y="117"/>
                    </a:lnTo>
                    <a:lnTo>
                      <a:pt x="133" y="112"/>
                    </a:lnTo>
                    <a:lnTo>
                      <a:pt x="133" y="109"/>
                    </a:lnTo>
                    <a:lnTo>
                      <a:pt x="133" y="107"/>
                    </a:lnTo>
                    <a:lnTo>
                      <a:pt x="133" y="105"/>
                    </a:lnTo>
                    <a:lnTo>
                      <a:pt x="133" y="105"/>
                    </a:lnTo>
                    <a:lnTo>
                      <a:pt x="137" y="102"/>
                    </a:lnTo>
                    <a:lnTo>
                      <a:pt x="137" y="100"/>
                    </a:lnTo>
                    <a:lnTo>
                      <a:pt x="140" y="98"/>
                    </a:lnTo>
                    <a:lnTo>
                      <a:pt x="142" y="90"/>
                    </a:lnTo>
                    <a:lnTo>
                      <a:pt x="142" y="90"/>
                    </a:lnTo>
                    <a:lnTo>
                      <a:pt x="142" y="88"/>
                    </a:lnTo>
                    <a:lnTo>
                      <a:pt x="142" y="88"/>
                    </a:lnTo>
                    <a:lnTo>
                      <a:pt x="140" y="86"/>
                    </a:lnTo>
                    <a:lnTo>
                      <a:pt x="140" y="83"/>
                    </a:lnTo>
                    <a:lnTo>
                      <a:pt x="140" y="79"/>
                    </a:lnTo>
                    <a:lnTo>
                      <a:pt x="140" y="76"/>
                    </a:lnTo>
                    <a:lnTo>
                      <a:pt x="140" y="74"/>
                    </a:lnTo>
                    <a:lnTo>
                      <a:pt x="140" y="74"/>
                    </a:lnTo>
                    <a:lnTo>
                      <a:pt x="140" y="72"/>
                    </a:lnTo>
                    <a:lnTo>
                      <a:pt x="140" y="72"/>
                    </a:lnTo>
                    <a:lnTo>
                      <a:pt x="137" y="72"/>
                    </a:lnTo>
                    <a:lnTo>
                      <a:pt x="137" y="69"/>
                    </a:lnTo>
                    <a:lnTo>
                      <a:pt x="137" y="67"/>
                    </a:lnTo>
                    <a:lnTo>
                      <a:pt x="137" y="67"/>
                    </a:lnTo>
                    <a:lnTo>
                      <a:pt x="140" y="67"/>
                    </a:lnTo>
                    <a:lnTo>
                      <a:pt x="142" y="64"/>
                    </a:lnTo>
                    <a:lnTo>
                      <a:pt x="142" y="64"/>
                    </a:lnTo>
                    <a:lnTo>
                      <a:pt x="142" y="62"/>
                    </a:lnTo>
                    <a:lnTo>
                      <a:pt x="142" y="60"/>
                    </a:lnTo>
                    <a:lnTo>
                      <a:pt x="144" y="57"/>
                    </a:lnTo>
                    <a:lnTo>
                      <a:pt x="144" y="57"/>
                    </a:lnTo>
                    <a:lnTo>
                      <a:pt x="144" y="55"/>
                    </a:lnTo>
                    <a:lnTo>
                      <a:pt x="142" y="53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113" name="Freeform 12"/>
              <p:cNvSpPr>
                <a:spLocks/>
              </p:cNvSpPr>
              <p:nvPr/>
            </p:nvSpPr>
            <p:spPr bwMode="auto">
              <a:xfrm>
                <a:off x="3973" y="2656"/>
                <a:ext cx="220" cy="208"/>
              </a:xfrm>
              <a:custGeom>
                <a:avLst/>
                <a:gdLst>
                  <a:gd name="T0" fmla="*/ 218 w 220"/>
                  <a:gd name="T1" fmla="*/ 50 h 208"/>
                  <a:gd name="T2" fmla="*/ 213 w 220"/>
                  <a:gd name="T3" fmla="*/ 40 h 208"/>
                  <a:gd name="T4" fmla="*/ 211 w 220"/>
                  <a:gd name="T5" fmla="*/ 31 h 208"/>
                  <a:gd name="T6" fmla="*/ 206 w 220"/>
                  <a:gd name="T7" fmla="*/ 31 h 208"/>
                  <a:gd name="T8" fmla="*/ 203 w 220"/>
                  <a:gd name="T9" fmla="*/ 24 h 208"/>
                  <a:gd name="T10" fmla="*/ 192 w 220"/>
                  <a:gd name="T11" fmla="*/ 19 h 208"/>
                  <a:gd name="T12" fmla="*/ 185 w 220"/>
                  <a:gd name="T13" fmla="*/ 16 h 208"/>
                  <a:gd name="T14" fmla="*/ 180 w 220"/>
                  <a:gd name="T15" fmla="*/ 12 h 208"/>
                  <a:gd name="T16" fmla="*/ 168 w 220"/>
                  <a:gd name="T17" fmla="*/ 7 h 208"/>
                  <a:gd name="T18" fmla="*/ 154 w 220"/>
                  <a:gd name="T19" fmla="*/ 2 h 208"/>
                  <a:gd name="T20" fmla="*/ 133 w 220"/>
                  <a:gd name="T21" fmla="*/ 9 h 208"/>
                  <a:gd name="T22" fmla="*/ 125 w 220"/>
                  <a:gd name="T23" fmla="*/ 19 h 208"/>
                  <a:gd name="T24" fmla="*/ 125 w 220"/>
                  <a:gd name="T25" fmla="*/ 35 h 208"/>
                  <a:gd name="T26" fmla="*/ 125 w 220"/>
                  <a:gd name="T27" fmla="*/ 52 h 208"/>
                  <a:gd name="T28" fmla="*/ 121 w 220"/>
                  <a:gd name="T29" fmla="*/ 71 h 208"/>
                  <a:gd name="T30" fmla="*/ 128 w 220"/>
                  <a:gd name="T31" fmla="*/ 83 h 208"/>
                  <a:gd name="T32" fmla="*/ 140 w 220"/>
                  <a:gd name="T33" fmla="*/ 90 h 208"/>
                  <a:gd name="T34" fmla="*/ 142 w 220"/>
                  <a:gd name="T35" fmla="*/ 85 h 208"/>
                  <a:gd name="T36" fmla="*/ 147 w 220"/>
                  <a:gd name="T37" fmla="*/ 95 h 208"/>
                  <a:gd name="T38" fmla="*/ 147 w 220"/>
                  <a:gd name="T39" fmla="*/ 111 h 208"/>
                  <a:gd name="T40" fmla="*/ 142 w 220"/>
                  <a:gd name="T41" fmla="*/ 106 h 208"/>
                  <a:gd name="T42" fmla="*/ 133 w 220"/>
                  <a:gd name="T43" fmla="*/ 109 h 208"/>
                  <a:gd name="T44" fmla="*/ 125 w 220"/>
                  <a:gd name="T45" fmla="*/ 99 h 208"/>
                  <a:gd name="T46" fmla="*/ 121 w 220"/>
                  <a:gd name="T47" fmla="*/ 92 h 208"/>
                  <a:gd name="T48" fmla="*/ 107 w 220"/>
                  <a:gd name="T49" fmla="*/ 87 h 208"/>
                  <a:gd name="T50" fmla="*/ 99 w 220"/>
                  <a:gd name="T51" fmla="*/ 73 h 208"/>
                  <a:gd name="T52" fmla="*/ 95 w 220"/>
                  <a:gd name="T53" fmla="*/ 78 h 208"/>
                  <a:gd name="T54" fmla="*/ 85 w 220"/>
                  <a:gd name="T55" fmla="*/ 80 h 208"/>
                  <a:gd name="T56" fmla="*/ 69 w 220"/>
                  <a:gd name="T57" fmla="*/ 76 h 208"/>
                  <a:gd name="T58" fmla="*/ 64 w 220"/>
                  <a:gd name="T59" fmla="*/ 69 h 208"/>
                  <a:gd name="T60" fmla="*/ 59 w 220"/>
                  <a:gd name="T61" fmla="*/ 66 h 208"/>
                  <a:gd name="T62" fmla="*/ 47 w 220"/>
                  <a:gd name="T63" fmla="*/ 69 h 208"/>
                  <a:gd name="T64" fmla="*/ 45 w 220"/>
                  <a:gd name="T65" fmla="*/ 61 h 208"/>
                  <a:gd name="T66" fmla="*/ 38 w 220"/>
                  <a:gd name="T67" fmla="*/ 57 h 208"/>
                  <a:gd name="T68" fmla="*/ 40 w 220"/>
                  <a:gd name="T69" fmla="*/ 69 h 208"/>
                  <a:gd name="T70" fmla="*/ 38 w 220"/>
                  <a:gd name="T71" fmla="*/ 80 h 208"/>
                  <a:gd name="T72" fmla="*/ 38 w 220"/>
                  <a:gd name="T73" fmla="*/ 97 h 208"/>
                  <a:gd name="T74" fmla="*/ 2 w 220"/>
                  <a:gd name="T75" fmla="*/ 102 h 208"/>
                  <a:gd name="T76" fmla="*/ 0 w 220"/>
                  <a:gd name="T77" fmla="*/ 140 h 208"/>
                  <a:gd name="T78" fmla="*/ 5 w 220"/>
                  <a:gd name="T79" fmla="*/ 177 h 208"/>
                  <a:gd name="T80" fmla="*/ 19 w 220"/>
                  <a:gd name="T81" fmla="*/ 192 h 208"/>
                  <a:gd name="T82" fmla="*/ 43 w 220"/>
                  <a:gd name="T83" fmla="*/ 196 h 208"/>
                  <a:gd name="T84" fmla="*/ 62 w 220"/>
                  <a:gd name="T85" fmla="*/ 203 h 208"/>
                  <a:gd name="T86" fmla="*/ 73 w 220"/>
                  <a:gd name="T87" fmla="*/ 206 h 208"/>
                  <a:gd name="T88" fmla="*/ 97 w 220"/>
                  <a:gd name="T89" fmla="*/ 201 h 208"/>
                  <a:gd name="T90" fmla="*/ 118 w 220"/>
                  <a:gd name="T91" fmla="*/ 180 h 208"/>
                  <a:gd name="T92" fmla="*/ 128 w 220"/>
                  <a:gd name="T93" fmla="*/ 166 h 208"/>
                  <a:gd name="T94" fmla="*/ 144 w 220"/>
                  <a:gd name="T95" fmla="*/ 158 h 208"/>
                  <a:gd name="T96" fmla="*/ 154 w 220"/>
                  <a:gd name="T97" fmla="*/ 151 h 208"/>
                  <a:gd name="T98" fmla="*/ 159 w 220"/>
                  <a:gd name="T99" fmla="*/ 142 h 208"/>
                  <a:gd name="T100" fmla="*/ 180 w 220"/>
                  <a:gd name="T101" fmla="*/ 135 h 208"/>
                  <a:gd name="T102" fmla="*/ 196 w 220"/>
                  <a:gd name="T103" fmla="*/ 128 h 208"/>
                  <a:gd name="T104" fmla="*/ 206 w 220"/>
                  <a:gd name="T105" fmla="*/ 123 h 208"/>
                  <a:gd name="T106" fmla="*/ 203 w 220"/>
                  <a:gd name="T107" fmla="*/ 118 h 208"/>
                  <a:gd name="T108" fmla="*/ 201 w 220"/>
                  <a:gd name="T109" fmla="*/ 116 h 208"/>
                  <a:gd name="T110" fmla="*/ 203 w 220"/>
                  <a:gd name="T111" fmla="*/ 109 h 208"/>
                  <a:gd name="T112" fmla="*/ 206 w 220"/>
                  <a:gd name="T113" fmla="*/ 99 h 208"/>
                  <a:gd name="T114" fmla="*/ 213 w 220"/>
                  <a:gd name="T115" fmla="*/ 92 h 208"/>
                  <a:gd name="T116" fmla="*/ 213 w 220"/>
                  <a:gd name="T117" fmla="*/ 87 h 208"/>
                  <a:gd name="T118" fmla="*/ 211 w 220"/>
                  <a:gd name="T119" fmla="*/ 71 h 208"/>
                  <a:gd name="T120" fmla="*/ 213 w 220"/>
                  <a:gd name="T121" fmla="*/ 61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20" h="208">
                    <a:moveTo>
                      <a:pt x="213" y="57"/>
                    </a:moveTo>
                    <a:lnTo>
                      <a:pt x="215" y="54"/>
                    </a:lnTo>
                    <a:lnTo>
                      <a:pt x="215" y="54"/>
                    </a:lnTo>
                    <a:lnTo>
                      <a:pt x="220" y="52"/>
                    </a:lnTo>
                    <a:lnTo>
                      <a:pt x="220" y="50"/>
                    </a:lnTo>
                    <a:lnTo>
                      <a:pt x="218" y="50"/>
                    </a:lnTo>
                    <a:lnTo>
                      <a:pt x="218" y="47"/>
                    </a:lnTo>
                    <a:lnTo>
                      <a:pt x="218" y="45"/>
                    </a:lnTo>
                    <a:lnTo>
                      <a:pt x="218" y="42"/>
                    </a:lnTo>
                    <a:lnTo>
                      <a:pt x="215" y="42"/>
                    </a:lnTo>
                    <a:lnTo>
                      <a:pt x="215" y="40"/>
                    </a:lnTo>
                    <a:lnTo>
                      <a:pt x="213" y="40"/>
                    </a:lnTo>
                    <a:lnTo>
                      <a:pt x="213" y="38"/>
                    </a:lnTo>
                    <a:lnTo>
                      <a:pt x="213" y="35"/>
                    </a:lnTo>
                    <a:lnTo>
                      <a:pt x="213" y="35"/>
                    </a:lnTo>
                    <a:lnTo>
                      <a:pt x="211" y="33"/>
                    </a:lnTo>
                    <a:lnTo>
                      <a:pt x="211" y="31"/>
                    </a:lnTo>
                    <a:lnTo>
                      <a:pt x="211" y="31"/>
                    </a:lnTo>
                    <a:lnTo>
                      <a:pt x="211" y="31"/>
                    </a:lnTo>
                    <a:lnTo>
                      <a:pt x="208" y="31"/>
                    </a:lnTo>
                    <a:lnTo>
                      <a:pt x="208" y="31"/>
                    </a:lnTo>
                    <a:lnTo>
                      <a:pt x="208" y="31"/>
                    </a:lnTo>
                    <a:lnTo>
                      <a:pt x="206" y="31"/>
                    </a:lnTo>
                    <a:lnTo>
                      <a:pt x="206" y="31"/>
                    </a:lnTo>
                    <a:lnTo>
                      <a:pt x="206" y="28"/>
                    </a:lnTo>
                    <a:lnTo>
                      <a:pt x="206" y="28"/>
                    </a:lnTo>
                    <a:lnTo>
                      <a:pt x="206" y="26"/>
                    </a:lnTo>
                    <a:lnTo>
                      <a:pt x="206" y="26"/>
                    </a:lnTo>
                    <a:lnTo>
                      <a:pt x="203" y="26"/>
                    </a:lnTo>
                    <a:lnTo>
                      <a:pt x="203" y="24"/>
                    </a:lnTo>
                    <a:lnTo>
                      <a:pt x="201" y="24"/>
                    </a:lnTo>
                    <a:lnTo>
                      <a:pt x="199" y="21"/>
                    </a:lnTo>
                    <a:lnTo>
                      <a:pt x="196" y="21"/>
                    </a:lnTo>
                    <a:lnTo>
                      <a:pt x="194" y="21"/>
                    </a:lnTo>
                    <a:lnTo>
                      <a:pt x="192" y="21"/>
                    </a:lnTo>
                    <a:lnTo>
                      <a:pt x="192" y="19"/>
                    </a:lnTo>
                    <a:lnTo>
                      <a:pt x="189" y="19"/>
                    </a:lnTo>
                    <a:lnTo>
                      <a:pt x="187" y="19"/>
                    </a:lnTo>
                    <a:lnTo>
                      <a:pt x="187" y="19"/>
                    </a:lnTo>
                    <a:lnTo>
                      <a:pt x="187" y="16"/>
                    </a:lnTo>
                    <a:lnTo>
                      <a:pt x="187" y="16"/>
                    </a:lnTo>
                    <a:lnTo>
                      <a:pt x="185" y="16"/>
                    </a:lnTo>
                    <a:lnTo>
                      <a:pt x="185" y="16"/>
                    </a:lnTo>
                    <a:lnTo>
                      <a:pt x="182" y="16"/>
                    </a:lnTo>
                    <a:lnTo>
                      <a:pt x="182" y="16"/>
                    </a:lnTo>
                    <a:lnTo>
                      <a:pt x="182" y="14"/>
                    </a:lnTo>
                    <a:lnTo>
                      <a:pt x="180" y="14"/>
                    </a:lnTo>
                    <a:lnTo>
                      <a:pt x="180" y="12"/>
                    </a:lnTo>
                    <a:lnTo>
                      <a:pt x="177" y="9"/>
                    </a:lnTo>
                    <a:lnTo>
                      <a:pt x="177" y="9"/>
                    </a:lnTo>
                    <a:lnTo>
                      <a:pt x="173" y="9"/>
                    </a:lnTo>
                    <a:lnTo>
                      <a:pt x="170" y="9"/>
                    </a:lnTo>
                    <a:lnTo>
                      <a:pt x="170" y="7"/>
                    </a:lnTo>
                    <a:lnTo>
                      <a:pt x="168" y="7"/>
                    </a:lnTo>
                    <a:lnTo>
                      <a:pt x="168" y="5"/>
                    </a:lnTo>
                    <a:lnTo>
                      <a:pt x="166" y="2"/>
                    </a:lnTo>
                    <a:lnTo>
                      <a:pt x="166" y="0"/>
                    </a:lnTo>
                    <a:lnTo>
                      <a:pt x="163" y="0"/>
                    </a:lnTo>
                    <a:lnTo>
                      <a:pt x="159" y="2"/>
                    </a:lnTo>
                    <a:lnTo>
                      <a:pt x="154" y="2"/>
                    </a:lnTo>
                    <a:lnTo>
                      <a:pt x="147" y="5"/>
                    </a:lnTo>
                    <a:lnTo>
                      <a:pt x="142" y="5"/>
                    </a:lnTo>
                    <a:lnTo>
                      <a:pt x="137" y="5"/>
                    </a:lnTo>
                    <a:lnTo>
                      <a:pt x="133" y="7"/>
                    </a:lnTo>
                    <a:lnTo>
                      <a:pt x="130" y="7"/>
                    </a:lnTo>
                    <a:lnTo>
                      <a:pt x="133" y="9"/>
                    </a:lnTo>
                    <a:lnTo>
                      <a:pt x="133" y="12"/>
                    </a:lnTo>
                    <a:lnTo>
                      <a:pt x="130" y="12"/>
                    </a:lnTo>
                    <a:lnTo>
                      <a:pt x="130" y="14"/>
                    </a:lnTo>
                    <a:lnTo>
                      <a:pt x="128" y="16"/>
                    </a:lnTo>
                    <a:lnTo>
                      <a:pt x="128" y="19"/>
                    </a:lnTo>
                    <a:lnTo>
                      <a:pt x="125" y="19"/>
                    </a:lnTo>
                    <a:lnTo>
                      <a:pt x="123" y="21"/>
                    </a:lnTo>
                    <a:lnTo>
                      <a:pt x="121" y="21"/>
                    </a:lnTo>
                    <a:lnTo>
                      <a:pt x="121" y="24"/>
                    </a:lnTo>
                    <a:lnTo>
                      <a:pt x="125" y="28"/>
                    </a:lnTo>
                    <a:lnTo>
                      <a:pt x="125" y="31"/>
                    </a:lnTo>
                    <a:lnTo>
                      <a:pt x="125" y="35"/>
                    </a:lnTo>
                    <a:lnTo>
                      <a:pt x="125" y="38"/>
                    </a:lnTo>
                    <a:lnTo>
                      <a:pt x="125" y="40"/>
                    </a:lnTo>
                    <a:lnTo>
                      <a:pt x="125" y="45"/>
                    </a:lnTo>
                    <a:lnTo>
                      <a:pt x="125" y="47"/>
                    </a:lnTo>
                    <a:lnTo>
                      <a:pt x="125" y="50"/>
                    </a:lnTo>
                    <a:lnTo>
                      <a:pt x="125" y="52"/>
                    </a:lnTo>
                    <a:lnTo>
                      <a:pt x="123" y="54"/>
                    </a:lnTo>
                    <a:lnTo>
                      <a:pt x="123" y="59"/>
                    </a:lnTo>
                    <a:lnTo>
                      <a:pt x="123" y="61"/>
                    </a:lnTo>
                    <a:lnTo>
                      <a:pt x="121" y="66"/>
                    </a:lnTo>
                    <a:lnTo>
                      <a:pt x="121" y="71"/>
                    </a:lnTo>
                    <a:lnTo>
                      <a:pt x="121" y="71"/>
                    </a:lnTo>
                    <a:lnTo>
                      <a:pt x="121" y="73"/>
                    </a:lnTo>
                    <a:lnTo>
                      <a:pt x="121" y="73"/>
                    </a:lnTo>
                    <a:lnTo>
                      <a:pt x="123" y="76"/>
                    </a:lnTo>
                    <a:lnTo>
                      <a:pt x="123" y="78"/>
                    </a:lnTo>
                    <a:lnTo>
                      <a:pt x="123" y="78"/>
                    </a:lnTo>
                    <a:lnTo>
                      <a:pt x="128" y="83"/>
                    </a:lnTo>
                    <a:lnTo>
                      <a:pt x="130" y="83"/>
                    </a:lnTo>
                    <a:lnTo>
                      <a:pt x="133" y="85"/>
                    </a:lnTo>
                    <a:lnTo>
                      <a:pt x="133" y="87"/>
                    </a:lnTo>
                    <a:lnTo>
                      <a:pt x="135" y="87"/>
                    </a:lnTo>
                    <a:lnTo>
                      <a:pt x="137" y="90"/>
                    </a:lnTo>
                    <a:lnTo>
                      <a:pt x="140" y="90"/>
                    </a:lnTo>
                    <a:lnTo>
                      <a:pt x="142" y="90"/>
                    </a:lnTo>
                    <a:lnTo>
                      <a:pt x="142" y="90"/>
                    </a:lnTo>
                    <a:lnTo>
                      <a:pt x="142" y="87"/>
                    </a:lnTo>
                    <a:lnTo>
                      <a:pt x="142" y="87"/>
                    </a:lnTo>
                    <a:lnTo>
                      <a:pt x="142" y="85"/>
                    </a:lnTo>
                    <a:lnTo>
                      <a:pt x="142" y="85"/>
                    </a:lnTo>
                    <a:lnTo>
                      <a:pt x="144" y="85"/>
                    </a:lnTo>
                    <a:lnTo>
                      <a:pt x="147" y="85"/>
                    </a:lnTo>
                    <a:lnTo>
                      <a:pt x="147" y="85"/>
                    </a:lnTo>
                    <a:lnTo>
                      <a:pt x="147" y="87"/>
                    </a:lnTo>
                    <a:lnTo>
                      <a:pt x="147" y="90"/>
                    </a:lnTo>
                    <a:lnTo>
                      <a:pt x="147" y="95"/>
                    </a:lnTo>
                    <a:lnTo>
                      <a:pt x="147" y="99"/>
                    </a:lnTo>
                    <a:lnTo>
                      <a:pt x="147" y="102"/>
                    </a:lnTo>
                    <a:lnTo>
                      <a:pt x="147" y="106"/>
                    </a:lnTo>
                    <a:lnTo>
                      <a:pt x="147" y="109"/>
                    </a:lnTo>
                    <a:lnTo>
                      <a:pt x="147" y="111"/>
                    </a:lnTo>
                    <a:lnTo>
                      <a:pt x="147" y="111"/>
                    </a:lnTo>
                    <a:lnTo>
                      <a:pt x="144" y="111"/>
                    </a:lnTo>
                    <a:lnTo>
                      <a:pt x="144" y="111"/>
                    </a:lnTo>
                    <a:lnTo>
                      <a:pt x="144" y="109"/>
                    </a:lnTo>
                    <a:lnTo>
                      <a:pt x="144" y="109"/>
                    </a:lnTo>
                    <a:lnTo>
                      <a:pt x="142" y="106"/>
                    </a:lnTo>
                    <a:lnTo>
                      <a:pt x="142" y="106"/>
                    </a:lnTo>
                    <a:lnTo>
                      <a:pt x="140" y="106"/>
                    </a:lnTo>
                    <a:lnTo>
                      <a:pt x="140" y="109"/>
                    </a:lnTo>
                    <a:lnTo>
                      <a:pt x="137" y="109"/>
                    </a:lnTo>
                    <a:lnTo>
                      <a:pt x="135" y="111"/>
                    </a:lnTo>
                    <a:lnTo>
                      <a:pt x="133" y="111"/>
                    </a:lnTo>
                    <a:lnTo>
                      <a:pt x="133" y="109"/>
                    </a:lnTo>
                    <a:lnTo>
                      <a:pt x="130" y="109"/>
                    </a:lnTo>
                    <a:lnTo>
                      <a:pt x="130" y="106"/>
                    </a:lnTo>
                    <a:lnTo>
                      <a:pt x="130" y="104"/>
                    </a:lnTo>
                    <a:lnTo>
                      <a:pt x="128" y="102"/>
                    </a:lnTo>
                    <a:lnTo>
                      <a:pt x="128" y="99"/>
                    </a:lnTo>
                    <a:lnTo>
                      <a:pt x="125" y="99"/>
                    </a:lnTo>
                    <a:lnTo>
                      <a:pt x="125" y="99"/>
                    </a:lnTo>
                    <a:lnTo>
                      <a:pt x="123" y="99"/>
                    </a:lnTo>
                    <a:lnTo>
                      <a:pt x="123" y="97"/>
                    </a:lnTo>
                    <a:lnTo>
                      <a:pt x="123" y="95"/>
                    </a:lnTo>
                    <a:lnTo>
                      <a:pt x="121" y="92"/>
                    </a:lnTo>
                    <a:lnTo>
                      <a:pt x="121" y="92"/>
                    </a:lnTo>
                    <a:lnTo>
                      <a:pt x="121" y="90"/>
                    </a:lnTo>
                    <a:lnTo>
                      <a:pt x="118" y="90"/>
                    </a:lnTo>
                    <a:lnTo>
                      <a:pt x="114" y="87"/>
                    </a:lnTo>
                    <a:lnTo>
                      <a:pt x="111" y="87"/>
                    </a:lnTo>
                    <a:lnTo>
                      <a:pt x="109" y="87"/>
                    </a:lnTo>
                    <a:lnTo>
                      <a:pt x="107" y="87"/>
                    </a:lnTo>
                    <a:lnTo>
                      <a:pt x="107" y="85"/>
                    </a:lnTo>
                    <a:lnTo>
                      <a:pt x="104" y="85"/>
                    </a:lnTo>
                    <a:lnTo>
                      <a:pt x="104" y="83"/>
                    </a:lnTo>
                    <a:lnTo>
                      <a:pt x="102" y="80"/>
                    </a:lnTo>
                    <a:lnTo>
                      <a:pt x="99" y="76"/>
                    </a:lnTo>
                    <a:lnTo>
                      <a:pt x="99" y="73"/>
                    </a:lnTo>
                    <a:lnTo>
                      <a:pt x="97" y="71"/>
                    </a:lnTo>
                    <a:lnTo>
                      <a:pt x="97" y="73"/>
                    </a:lnTo>
                    <a:lnTo>
                      <a:pt x="97" y="73"/>
                    </a:lnTo>
                    <a:lnTo>
                      <a:pt x="95" y="73"/>
                    </a:lnTo>
                    <a:lnTo>
                      <a:pt x="95" y="78"/>
                    </a:lnTo>
                    <a:lnTo>
                      <a:pt x="95" y="78"/>
                    </a:lnTo>
                    <a:lnTo>
                      <a:pt x="95" y="78"/>
                    </a:lnTo>
                    <a:lnTo>
                      <a:pt x="92" y="80"/>
                    </a:lnTo>
                    <a:lnTo>
                      <a:pt x="92" y="80"/>
                    </a:lnTo>
                    <a:lnTo>
                      <a:pt x="90" y="80"/>
                    </a:lnTo>
                    <a:lnTo>
                      <a:pt x="88" y="80"/>
                    </a:lnTo>
                    <a:lnTo>
                      <a:pt x="85" y="80"/>
                    </a:lnTo>
                    <a:lnTo>
                      <a:pt x="83" y="80"/>
                    </a:lnTo>
                    <a:lnTo>
                      <a:pt x="78" y="78"/>
                    </a:lnTo>
                    <a:lnTo>
                      <a:pt x="78" y="78"/>
                    </a:lnTo>
                    <a:lnTo>
                      <a:pt x="76" y="78"/>
                    </a:lnTo>
                    <a:lnTo>
                      <a:pt x="73" y="78"/>
                    </a:lnTo>
                    <a:lnTo>
                      <a:pt x="69" y="76"/>
                    </a:lnTo>
                    <a:lnTo>
                      <a:pt x="66" y="76"/>
                    </a:lnTo>
                    <a:lnTo>
                      <a:pt x="66" y="73"/>
                    </a:lnTo>
                    <a:lnTo>
                      <a:pt x="66" y="73"/>
                    </a:lnTo>
                    <a:lnTo>
                      <a:pt x="64" y="73"/>
                    </a:lnTo>
                    <a:lnTo>
                      <a:pt x="64" y="71"/>
                    </a:lnTo>
                    <a:lnTo>
                      <a:pt x="64" y="69"/>
                    </a:lnTo>
                    <a:lnTo>
                      <a:pt x="64" y="66"/>
                    </a:lnTo>
                    <a:lnTo>
                      <a:pt x="64" y="64"/>
                    </a:lnTo>
                    <a:lnTo>
                      <a:pt x="64" y="64"/>
                    </a:lnTo>
                    <a:lnTo>
                      <a:pt x="62" y="64"/>
                    </a:lnTo>
                    <a:lnTo>
                      <a:pt x="62" y="64"/>
                    </a:lnTo>
                    <a:lnTo>
                      <a:pt x="59" y="66"/>
                    </a:lnTo>
                    <a:lnTo>
                      <a:pt x="57" y="66"/>
                    </a:lnTo>
                    <a:lnTo>
                      <a:pt x="55" y="66"/>
                    </a:lnTo>
                    <a:lnTo>
                      <a:pt x="52" y="66"/>
                    </a:lnTo>
                    <a:lnTo>
                      <a:pt x="52" y="66"/>
                    </a:lnTo>
                    <a:lnTo>
                      <a:pt x="50" y="69"/>
                    </a:lnTo>
                    <a:lnTo>
                      <a:pt x="47" y="69"/>
                    </a:lnTo>
                    <a:lnTo>
                      <a:pt x="47" y="69"/>
                    </a:lnTo>
                    <a:lnTo>
                      <a:pt x="45" y="69"/>
                    </a:lnTo>
                    <a:lnTo>
                      <a:pt x="47" y="66"/>
                    </a:lnTo>
                    <a:lnTo>
                      <a:pt x="47" y="66"/>
                    </a:lnTo>
                    <a:lnTo>
                      <a:pt x="47" y="61"/>
                    </a:lnTo>
                    <a:lnTo>
                      <a:pt x="45" y="61"/>
                    </a:lnTo>
                    <a:lnTo>
                      <a:pt x="43" y="61"/>
                    </a:lnTo>
                    <a:lnTo>
                      <a:pt x="43" y="59"/>
                    </a:lnTo>
                    <a:lnTo>
                      <a:pt x="43" y="59"/>
                    </a:lnTo>
                    <a:lnTo>
                      <a:pt x="40" y="57"/>
                    </a:lnTo>
                    <a:lnTo>
                      <a:pt x="40" y="57"/>
                    </a:lnTo>
                    <a:lnTo>
                      <a:pt x="38" y="57"/>
                    </a:lnTo>
                    <a:lnTo>
                      <a:pt x="40" y="59"/>
                    </a:lnTo>
                    <a:lnTo>
                      <a:pt x="40" y="64"/>
                    </a:lnTo>
                    <a:lnTo>
                      <a:pt x="40" y="66"/>
                    </a:lnTo>
                    <a:lnTo>
                      <a:pt x="40" y="69"/>
                    </a:lnTo>
                    <a:lnTo>
                      <a:pt x="40" y="69"/>
                    </a:lnTo>
                    <a:lnTo>
                      <a:pt x="40" y="69"/>
                    </a:lnTo>
                    <a:lnTo>
                      <a:pt x="40" y="71"/>
                    </a:lnTo>
                    <a:lnTo>
                      <a:pt x="40" y="71"/>
                    </a:lnTo>
                    <a:lnTo>
                      <a:pt x="38" y="73"/>
                    </a:lnTo>
                    <a:lnTo>
                      <a:pt x="40" y="76"/>
                    </a:lnTo>
                    <a:lnTo>
                      <a:pt x="38" y="78"/>
                    </a:lnTo>
                    <a:lnTo>
                      <a:pt x="38" y="80"/>
                    </a:lnTo>
                    <a:lnTo>
                      <a:pt x="38" y="83"/>
                    </a:lnTo>
                    <a:lnTo>
                      <a:pt x="40" y="87"/>
                    </a:lnTo>
                    <a:lnTo>
                      <a:pt x="38" y="90"/>
                    </a:lnTo>
                    <a:lnTo>
                      <a:pt x="38" y="92"/>
                    </a:lnTo>
                    <a:lnTo>
                      <a:pt x="38" y="95"/>
                    </a:lnTo>
                    <a:lnTo>
                      <a:pt x="38" y="97"/>
                    </a:lnTo>
                    <a:lnTo>
                      <a:pt x="38" y="97"/>
                    </a:lnTo>
                    <a:lnTo>
                      <a:pt x="38" y="102"/>
                    </a:lnTo>
                    <a:lnTo>
                      <a:pt x="38" y="102"/>
                    </a:lnTo>
                    <a:lnTo>
                      <a:pt x="38" y="102"/>
                    </a:lnTo>
                    <a:lnTo>
                      <a:pt x="36" y="102"/>
                    </a:lnTo>
                    <a:lnTo>
                      <a:pt x="2" y="102"/>
                    </a:lnTo>
                    <a:lnTo>
                      <a:pt x="2" y="104"/>
                    </a:lnTo>
                    <a:lnTo>
                      <a:pt x="2" y="111"/>
                    </a:lnTo>
                    <a:lnTo>
                      <a:pt x="2" y="118"/>
                    </a:lnTo>
                    <a:lnTo>
                      <a:pt x="2" y="125"/>
                    </a:lnTo>
                    <a:lnTo>
                      <a:pt x="2" y="132"/>
                    </a:lnTo>
                    <a:lnTo>
                      <a:pt x="0" y="140"/>
                    </a:lnTo>
                    <a:lnTo>
                      <a:pt x="0" y="147"/>
                    </a:lnTo>
                    <a:lnTo>
                      <a:pt x="0" y="154"/>
                    </a:lnTo>
                    <a:lnTo>
                      <a:pt x="0" y="158"/>
                    </a:lnTo>
                    <a:lnTo>
                      <a:pt x="0" y="163"/>
                    </a:lnTo>
                    <a:lnTo>
                      <a:pt x="2" y="170"/>
                    </a:lnTo>
                    <a:lnTo>
                      <a:pt x="5" y="177"/>
                    </a:lnTo>
                    <a:lnTo>
                      <a:pt x="5" y="177"/>
                    </a:lnTo>
                    <a:lnTo>
                      <a:pt x="7" y="180"/>
                    </a:lnTo>
                    <a:lnTo>
                      <a:pt x="10" y="182"/>
                    </a:lnTo>
                    <a:lnTo>
                      <a:pt x="12" y="185"/>
                    </a:lnTo>
                    <a:lnTo>
                      <a:pt x="14" y="187"/>
                    </a:lnTo>
                    <a:lnTo>
                      <a:pt x="19" y="192"/>
                    </a:lnTo>
                    <a:lnTo>
                      <a:pt x="24" y="196"/>
                    </a:lnTo>
                    <a:lnTo>
                      <a:pt x="26" y="201"/>
                    </a:lnTo>
                    <a:lnTo>
                      <a:pt x="31" y="199"/>
                    </a:lnTo>
                    <a:lnTo>
                      <a:pt x="33" y="199"/>
                    </a:lnTo>
                    <a:lnTo>
                      <a:pt x="38" y="196"/>
                    </a:lnTo>
                    <a:lnTo>
                      <a:pt x="43" y="196"/>
                    </a:lnTo>
                    <a:lnTo>
                      <a:pt x="43" y="196"/>
                    </a:lnTo>
                    <a:lnTo>
                      <a:pt x="52" y="196"/>
                    </a:lnTo>
                    <a:lnTo>
                      <a:pt x="55" y="199"/>
                    </a:lnTo>
                    <a:lnTo>
                      <a:pt x="57" y="199"/>
                    </a:lnTo>
                    <a:lnTo>
                      <a:pt x="57" y="199"/>
                    </a:lnTo>
                    <a:lnTo>
                      <a:pt x="62" y="203"/>
                    </a:lnTo>
                    <a:lnTo>
                      <a:pt x="64" y="203"/>
                    </a:lnTo>
                    <a:lnTo>
                      <a:pt x="66" y="203"/>
                    </a:lnTo>
                    <a:lnTo>
                      <a:pt x="69" y="203"/>
                    </a:lnTo>
                    <a:lnTo>
                      <a:pt x="69" y="203"/>
                    </a:lnTo>
                    <a:lnTo>
                      <a:pt x="71" y="206"/>
                    </a:lnTo>
                    <a:lnTo>
                      <a:pt x="73" y="206"/>
                    </a:lnTo>
                    <a:lnTo>
                      <a:pt x="76" y="206"/>
                    </a:lnTo>
                    <a:lnTo>
                      <a:pt x="81" y="206"/>
                    </a:lnTo>
                    <a:lnTo>
                      <a:pt x="85" y="208"/>
                    </a:lnTo>
                    <a:lnTo>
                      <a:pt x="88" y="208"/>
                    </a:lnTo>
                    <a:lnTo>
                      <a:pt x="92" y="206"/>
                    </a:lnTo>
                    <a:lnTo>
                      <a:pt x="97" y="201"/>
                    </a:lnTo>
                    <a:lnTo>
                      <a:pt x="102" y="196"/>
                    </a:lnTo>
                    <a:lnTo>
                      <a:pt x="104" y="192"/>
                    </a:lnTo>
                    <a:lnTo>
                      <a:pt x="107" y="187"/>
                    </a:lnTo>
                    <a:lnTo>
                      <a:pt x="111" y="185"/>
                    </a:lnTo>
                    <a:lnTo>
                      <a:pt x="114" y="182"/>
                    </a:lnTo>
                    <a:lnTo>
                      <a:pt x="118" y="180"/>
                    </a:lnTo>
                    <a:lnTo>
                      <a:pt x="125" y="177"/>
                    </a:lnTo>
                    <a:lnTo>
                      <a:pt x="125" y="177"/>
                    </a:lnTo>
                    <a:lnTo>
                      <a:pt x="128" y="175"/>
                    </a:lnTo>
                    <a:lnTo>
                      <a:pt x="128" y="173"/>
                    </a:lnTo>
                    <a:lnTo>
                      <a:pt x="128" y="168"/>
                    </a:lnTo>
                    <a:lnTo>
                      <a:pt x="128" y="166"/>
                    </a:lnTo>
                    <a:lnTo>
                      <a:pt x="128" y="166"/>
                    </a:lnTo>
                    <a:lnTo>
                      <a:pt x="130" y="163"/>
                    </a:lnTo>
                    <a:lnTo>
                      <a:pt x="133" y="163"/>
                    </a:lnTo>
                    <a:lnTo>
                      <a:pt x="135" y="161"/>
                    </a:lnTo>
                    <a:lnTo>
                      <a:pt x="140" y="158"/>
                    </a:lnTo>
                    <a:lnTo>
                      <a:pt x="144" y="158"/>
                    </a:lnTo>
                    <a:lnTo>
                      <a:pt x="149" y="158"/>
                    </a:lnTo>
                    <a:lnTo>
                      <a:pt x="154" y="158"/>
                    </a:lnTo>
                    <a:lnTo>
                      <a:pt x="156" y="158"/>
                    </a:lnTo>
                    <a:lnTo>
                      <a:pt x="156" y="154"/>
                    </a:lnTo>
                    <a:lnTo>
                      <a:pt x="156" y="151"/>
                    </a:lnTo>
                    <a:lnTo>
                      <a:pt x="154" y="151"/>
                    </a:lnTo>
                    <a:lnTo>
                      <a:pt x="154" y="149"/>
                    </a:lnTo>
                    <a:lnTo>
                      <a:pt x="154" y="147"/>
                    </a:lnTo>
                    <a:lnTo>
                      <a:pt x="154" y="144"/>
                    </a:lnTo>
                    <a:lnTo>
                      <a:pt x="154" y="144"/>
                    </a:lnTo>
                    <a:lnTo>
                      <a:pt x="159" y="142"/>
                    </a:lnTo>
                    <a:lnTo>
                      <a:pt x="159" y="142"/>
                    </a:lnTo>
                    <a:lnTo>
                      <a:pt x="161" y="140"/>
                    </a:lnTo>
                    <a:lnTo>
                      <a:pt x="166" y="140"/>
                    </a:lnTo>
                    <a:lnTo>
                      <a:pt x="170" y="137"/>
                    </a:lnTo>
                    <a:lnTo>
                      <a:pt x="175" y="137"/>
                    </a:lnTo>
                    <a:lnTo>
                      <a:pt x="177" y="135"/>
                    </a:lnTo>
                    <a:lnTo>
                      <a:pt x="180" y="135"/>
                    </a:lnTo>
                    <a:lnTo>
                      <a:pt x="182" y="132"/>
                    </a:lnTo>
                    <a:lnTo>
                      <a:pt x="187" y="132"/>
                    </a:lnTo>
                    <a:lnTo>
                      <a:pt x="187" y="130"/>
                    </a:lnTo>
                    <a:lnTo>
                      <a:pt x="189" y="130"/>
                    </a:lnTo>
                    <a:lnTo>
                      <a:pt x="192" y="130"/>
                    </a:lnTo>
                    <a:lnTo>
                      <a:pt x="196" y="128"/>
                    </a:lnTo>
                    <a:lnTo>
                      <a:pt x="203" y="125"/>
                    </a:lnTo>
                    <a:lnTo>
                      <a:pt x="206" y="125"/>
                    </a:lnTo>
                    <a:lnTo>
                      <a:pt x="208" y="123"/>
                    </a:lnTo>
                    <a:lnTo>
                      <a:pt x="208" y="121"/>
                    </a:lnTo>
                    <a:lnTo>
                      <a:pt x="208" y="123"/>
                    </a:lnTo>
                    <a:lnTo>
                      <a:pt x="206" y="123"/>
                    </a:lnTo>
                    <a:lnTo>
                      <a:pt x="206" y="123"/>
                    </a:lnTo>
                    <a:lnTo>
                      <a:pt x="206" y="123"/>
                    </a:lnTo>
                    <a:lnTo>
                      <a:pt x="206" y="123"/>
                    </a:lnTo>
                    <a:lnTo>
                      <a:pt x="206" y="123"/>
                    </a:lnTo>
                    <a:lnTo>
                      <a:pt x="203" y="121"/>
                    </a:lnTo>
                    <a:lnTo>
                      <a:pt x="203" y="118"/>
                    </a:lnTo>
                    <a:lnTo>
                      <a:pt x="201" y="118"/>
                    </a:lnTo>
                    <a:lnTo>
                      <a:pt x="201" y="118"/>
                    </a:lnTo>
                    <a:lnTo>
                      <a:pt x="201" y="118"/>
                    </a:lnTo>
                    <a:lnTo>
                      <a:pt x="201" y="116"/>
                    </a:lnTo>
                    <a:lnTo>
                      <a:pt x="201" y="116"/>
                    </a:lnTo>
                    <a:lnTo>
                      <a:pt x="201" y="116"/>
                    </a:lnTo>
                    <a:lnTo>
                      <a:pt x="199" y="116"/>
                    </a:lnTo>
                    <a:lnTo>
                      <a:pt x="199" y="113"/>
                    </a:lnTo>
                    <a:lnTo>
                      <a:pt x="201" y="113"/>
                    </a:lnTo>
                    <a:lnTo>
                      <a:pt x="201" y="113"/>
                    </a:lnTo>
                    <a:lnTo>
                      <a:pt x="203" y="111"/>
                    </a:lnTo>
                    <a:lnTo>
                      <a:pt x="203" y="109"/>
                    </a:lnTo>
                    <a:lnTo>
                      <a:pt x="203" y="106"/>
                    </a:lnTo>
                    <a:lnTo>
                      <a:pt x="206" y="106"/>
                    </a:lnTo>
                    <a:lnTo>
                      <a:pt x="206" y="106"/>
                    </a:lnTo>
                    <a:lnTo>
                      <a:pt x="206" y="104"/>
                    </a:lnTo>
                    <a:lnTo>
                      <a:pt x="206" y="102"/>
                    </a:lnTo>
                    <a:lnTo>
                      <a:pt x="206" y="99"/>
                    </a:lnTo>
                    <a:lnTo>
                      <a:pt x="206" y="99"/>
                    </a:lnTo>
                    <a:lnTo>
                      <a:pt x="206" y="97"/>
                    </a:lnTo>
                    <a:lnTo>
                      <a:pt x="206" y="95"/>
                    </a:lnTo>
                    <a:lnTo>
                      <a:pt x="206" y="95"/>
                    </a:lnTo>
                    <a:lnTo>
                      <a:pt x="211" y="92"/>
                    </a:lnTo>
                    <a:lnTo>
                      <a:pt x="213" y="92"/>
                    </a:lnTo>
                    <a:lnTo>
                      <a:pt x="213" y="90"/>
                    </a:lnTo>
                    <a:lnTo>
                      <a:pt x="215" y="90"/>
                    </a:lnTo>
                    <a:lnTo>
                      <a:pt x="215" y="87"/>
                    </a:lnTo>
                    <a:lnTo>
                      <a:pt x="215" y="87"/>
                    </a:lnTo>
                    <a:lnTo>
                      <a:pt x="213" y="87"/>
                    </a:lnTo>
                    <a:lnTo>
                      <a:pt x="213" y="87"/>
                    </a:lnTo>
                    <a:lnTo>
                      <a:pt x="211" y="83"/>
                    </a:lnTo>
                    <a:lnTo>
                      <a:pt x="213" y="78"/>
                    </a:lnTo>
                    <a:lnTo>
                      <a:pt x="213" y="76"/>
                    </a:lnTo>
                    <a:lnTo>
                      <a:pt x="213" y="73"/>
                    </a:lnTo>
                    <a:lnTo>
                      <a:pt x="211" y="73"/>
                    </a:lnTo>
                    <a:lnTo>
                      <a:pt x="211" y="71"/>
                    </a:lnTo>
                    <a:lnTo>
                      <a:pt x="211" y="71"/>
                    </a:lnTo>
                    <a:lnTo>
                      <a:pt x="211" y="69"/>
                    </a:lnTo>
                    <a:lnTo>
                      <a:pt x="211" y="69"/>
                    </a:lnTo>
                    <a:lnTo>
                      <a:pt x="213" y="64"/>
                    </a:lnTo>
                    <a:lnTo>
                      <a:pt x="213" y="64"/>
                    </a:lnTo>
                    <a:lnTo>
                      <a:pt x="213" y="61"/>
                    </a:lnTo>
                    <a:lnTo>
                      <a:pt x="213" y="59"/>
                    </a:lnTo>
                    <a:lnTo>
                      <a:pt x="211" y="57"/>
                    </a:lnTo>
                    <a:lnTo>
                      <a:pt x="211" y="57"/>
                    </a:lnTo>
                    <a:lnTo>
                      <a:pt x="213" y="57"/>
                    </a:lnTo>
                    <a:lnTo>
                      <a:pt x="213" y="57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114" name="Freeform 13"/>
              <p:cNvSpPr>
                <a:spLocks noEditPoints="1"/>
              </p:cNvSpPr>
              <p:nvPr/>
            </p:nvSpPr>
            <p:spPr bwMode="auto">
              <a:xfrm>
                <a:off x="4354" y="2080"/>
                <a:ext cx="225" cy="143"/>
              </a:xfrm>
              <a:custGeom>
                <a:avLst/>
                <a:gdLst>
                  <a:gd name="T0" fmla="*/ 210 w 225"/>
                  <a:gd name="T1" fmla="*/ 135 h 143"/>
                  <a:gd name="T2" fmla="*/ 203 w 225"/>
                  <a:gd name="T3" fmla="*/ 135 h 143"/>
                  <a:gd name="T4" fmla="*/ 206 w 225"/>
                  <a:gd name="T5" fmla="*/ 143 h 143"/>
                  <a:gd name="T6" fmla="*/ 222 w 225"/>
                  <a:gd name="T7" fmla="*/ 140 h 143"/>
                  <a:gd name="T8" fmla="*/ 5 w 225"/>
                  <a:gd name="T9" fmla="*/ 112 h 143"/>
                  <a:gd name="T10" fmla="*/ 5 w 225"/>
                  <a:gd name="T11" fmla="*/ 112 h 143"/>
                  <a:gd name="T12" fmla="*/ 5 w 225"/>
                  <a:gd name="T13" fmla="*/ 107 h 143"/>
                  <a:gd name="T14" fmla="*/ 5 w 225"/>
                  <a:gd name="T15" fmla="*/ 107 h 143"/>
                  <a:gd name="T16" fmla="*/ 0 w 225"/>
                  <a:gd name="T17" fmla="*/ 79 h 143"/>
                  <a:gd name="T18" fmla="*/ 0 w 225"/>
                  <a:gd name="T19" fmla="*/ 76 h 143"/>
                  <a:gd name="T20" fmla="*/ 187 w 225"/>
                  <a:gd name="T21" fmla="*/ 38 h 143"/>
                  <a:gd name="T22" fmla="*/ 182 w 225"/>
                  <a:gd name="T23" fmla="*/ 31 h 143"/>
                  <a:gd name="T24" fmla="*/ 180 w 225"/>
                  <a:gd name="T25" fmla="*/ 22 h 143"/>
                  <a:gd name="T26" fmla="*/ 175 w 225"/>
                  <a:gd name="T27" fmla="*/ 15 h 143"/>
                  <a:gd name="T28" fmla="*/ 172 w 225"/>
                  <a:gd name="T29" fmla="*/ 5 h 143"/>
                  <a:gd name="T30" fmla="*/ 161 w 225"/>
                  <a:gd name="T31" fmla="*/ 3 h 143"/>
                  <a:gd name="T32" fmla="*/ 139 w 225"/>
                  <a:gd name="T33" fmla="*/ 5 h 143"/>
                  <a:gd name="T34" fmla="*/ 118 w 225"/>
                  <a:gd name="T35" fmla="*/ 10 h 143"/>
                  <a:gd name="T36" fmla="*/ 104 w 225"/>
                  <a:gd name="T37" fmla="*/ 17 h 143"/>
                  <a:gd name="T38" fmla="*/ 94 w 225"/>
                  <a:gd name="T39" fmla="*/ 29 h 143"/>
                  <a:gd name="T40" fmla="*/ 87 w 225"/>
                  <a:gd name="T41" fmla="*/ 41 h 143"/>
                  <a:gd name="T42" fmla="*/ 80 w 225"/>
                  <a:gd name="T43" fmla="*/ 45 h 143"/>
                  <a:gd name="T44" fmla="*/ 73 w 225"/>
                  <a:gd name="T45" fmla="*/ 38 h 143"/>
                  <a:gd name="T46" fmla="*/ 59 w 225"/>
                  <a:gd name="T47" fmla="*/ 38 h 143"/>
                  <a:gd name="T48" fmla="*/ 47 w 225"/>
                  <a:gd name="T49" fmla="*/ 34 h 143"/>
                  <a:gd name="T50" fmla="*/ 35 w 225"/>
                  <a:gd name="T51" fmla="*/ 36 h 143"/>
                  <a:gd name="T52" fmla="*/ 26 w 225"/>
                  <a:gd name="T53" fmla="*/ 36 h 143"/>
                  <a:gd name="T54" fmla="*/ 21 w 225"/>
                  <a:gd name="T55" fmla="*/ 36 h 143"/>
                  <a:gd name="T56" fmla="*/ 16 w 225"/>
                  <a:gd name="T57" fmla="*/ 34 h 143"/>
                  <a:gd name="T58" fmla="*/ 12 w 225"/>
                  <a:gd name="T59" fmla="*/ 34 h 143"/>
                  <a:gd name="T60" fmla="*/ 12 w 225"/>
                  <a:gd name="T61" fmla="*/ 38 h 143"/>
                  <a:gd name="T62" fmla="*/ 9 w 225"/>
                  <a:gd name="T63" fmla="*/ 45 h 143"/>
                  <a:gd name="T64" fmla="*/ 9 w 225"/>
                  <a:gd name="T65" fmla="*/ 50 h 143"/>
                  <a:gd name="T66" fmla="*/ 7 w 225"/>
                  <a:gd name="T67" fmla="*/ 55 h 143"/>
                  <a:gd name="T68" fmla="*/ 5 w 225"/>
                  <a:gd name="T69" fmla="*/ 79 h 143"/>
                  <a:gd name="T70" fmla="*/ 2 w 225"/>
                  <a:gd name="T71" fmla="*/ 79 h 143"/>
                  <a:gd name="T72" fmla="*/ 7 w 225"/>
                  <a:gd name="T73" fmla="*/ 88 h 143"/>
                  <a:gd name="T74" fmla="*/ 7 w 225"/>
                  <a:gd name="T75" fmla="*/ 90 h 143"/>
                  <a:gd name="T76" fmla="*/ 9 w 225"/>
                  <a:gd name="T77" fmla="*/ 100 h 143"/>
                  <a:gd name="T78" fmla="*/ 14 w 225"/>
                  <a:gd name="T79" fmla="*/ 114 h 143"/>
                  <a:gd name="T80" fmla="*/ 19 w 225"/>
                  <a:gd name="T81" fmla="*/ 135 h 143"/>
                  <a:gd name="T82" fmla="*/ 28 w 225"/>
                  <a:gd name="T83" fmla="*/ 135 h 143"/>
                  <a:gd name="T84" fmla="*/ 40 w 225"/>
                  <a:gd name="T85" fmla="*/ 133 h 143"/>
                  <a:gd name="T86" fmla="*/ 50 w 225"/>
                  <a:gd name="T87" fmla="*/ 131 h 143"/>
                  <a:gd name="T88" fmla="*/ 59 w 225"/>
                  <a:gd name="T89" fmla="*/ 121 h 143"/>
                  <a:gd name="T90" fmla="*/ 78 w 225"/>
                  <a:gd name="T91" fmla="*/ 119 h 143"/>
                  <a:gd name="T92" fmla="*/ 92 w 225"/>
                  <a:gd name="T93" fmla="*/ 114 h 143"/>
                  <a:gd name="T94" fmla="*/ 102 w 225"/>
                  <a:gd name="T95" fmla="*/ 107 h 143"/>
                  <a:gd name="T96" fmla="*/ 113 w 225"/>
                  <a:gd name="T97" fmla="*/ 107 h 143"/>
                  <a:gd name="T98" fmla="*/ 120 w 225"/>
                  <a:gd name="T99" fmla="*/ 98 h 143"/>
                  <a:gd name="T100" fmla="*/ 137 w 225"/>
                  <a:gd name="T101" fmla="*/ 90 h 143"/>
                  <a:gd name="T102" fmla="*/ 156 w 225"/>
                  <a:gd name="T103" fmla="*/ 83 h 143"/>
                  <a:gd name="T104" fmla="*/ 170 w 225"/>
                  <a:gd name="T105" fmla="*/ 76 h 143"/>
                  <a:gd name="T106" fmla="*/ 177 w 225"/>
                  <a:gd name="T107" fmla="*/ 71 h 143"/>
                  <a:gd name="T108" fmla="*/ 180 w 225"/>
                  <a:gd name="T109" fmla="*/ 60 h 143"/>
                  <a:gd name="T110" fmla="*/ 191 w 225"/>
                  <a:gd name="T111" fmla="*/ 48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25" h="143">
                    <a:moveTo>
                      <a:pt x="217" y="135"/>
                    </a:moveTo>
                    <a:lnTo>
                      <a:pt x="213" y="135"/>
                    </a:lnTo>
                    <a:lnTo>
                      <a:pt x="210" y="135"/>
                    </a:lnTo>
                    <a:lnTo>
                      <a:pt x="210" y="135"/>
                    </a:lnTo>
                    <a:lnTo>
                      <a:pt x="208" y="135"/>
                    </a:lnTo>
                    <a:lnTo>
                      <a:pt x="206" y="135"/>
                    </a:lnTo>
                    <a:lnTo>
                      <a:pt x="203" y="135"/>
                    </a:lnTo>
                    <a:lnTo>
                      <a:pt x="203" y="135"/>
                    </a:lnTo>
                    <a:lnTo>
                      <a:pt x="203" y="138"/>
                    </a:lnTo>
                    <a:lnTo>
                      <a:pt x="201" y="138"/>
                    </a:lnTo>
                    <a:lnTo>
                      <a:pt x="206" y="140"/>
                    </a:lnTo>
                    <a:lnTo>
                      <a:pt x="206" y="143"/>
                    </a:lnTo>
                    <a:lnTo>
                      <a:pt x="208" y="143"/>
                    </a:lnTo>
                    <a:lnTo>
                      <a:pt x="217" y="143"/>
                    </a:lnTo>
                    <a:lnTo>
                      <a:pt x="220" y="140"/>
                    </a:lnTo>
                    <a:lnTo>
                      <a:pt x="222" y="140"/>
                    </a:lnTo>
                    <a:lnTo>
                      <a:pt x="222" y="138"/>
                    </a:lnTo>
                    <a:lnTo>
                      <a:pt x="225" y="138"/>
                    </a:lnTo>
                    <a:lnTo>
                      <a:pt x="217" y="135"/>
                    </a:lnTo>
                    <a:close/>
                    <a:moveTo>
                      <a:pt x="5" y="112"/>
                    </a:moveTo>
                    <a:lnTo>
                      <a:pt x="5" y="114"/>
                    </a:lnTo>
                    <a:lnTo>
                      <a:pt x="5" y="114"/>
                    </a:lnTo>
                    <a:lnTo>
                      <a:pt x="5" y="112"/>
                    </a:lnTo>
                    <a:lnTo>
                      <a:pt x="5" y="112"/>
                    </a:lnTo>
                    <a:lnTo>
                      <a:pt x="5" y="112"/>
                    </a:lnTo>
                    <a:close/>
                    <a:moveTo>
                      <a:pt x="5" y="107"/>
                    </a:moveTo>
                    <a:lnTo>
                      <a:pt x="5" y="107"/>
                    </a:lnTo>
                    <a:lnTo>
                      <a:pt x="5" y="107"/>
                    </a:lnTo>
                    <a:lnTo>
                      <a:pt x="5" y="105"/>
                    </a:lnTo>
                    <a:lnTo>
                      <a:pt x="5" y="107"/>
                    </a:lnTo>
                    <a:lnTo>
                      <a:pt x="5" y="107"/>
                    </a:lnTo>
                    <a:lnTo>
                      <a:pt x="5" y="107"/>
                    </a:lnTo>
                    <a:close/>
                    <a:moveTo>
                      <a:pt x="0" y="76"/>
                    </a:moveTo>
                    <a:lnTo>
                      <a:pt x="0" y="79"/>
                    </a:lnTo>
                    <a:lnTo>
                      <a:pt x="0" y="81"/>
                    </a:lnTo>
                    <a:lnTo>
                      <a:pt x="0" y="79"/>
                    </a:lnTo>
                    <a:lnTo>
                      <a:pt x="0" y="79"/>
                    </a:lnTo>
                    <a:lnTo>
                      <a:pt x="2" y="79"/>
                    </a:lnTo>
                    <a:lnTo>
                      <a:pt x="0" y="76"/>
                    </a:lnTo>
                    <a:lnTo>
                      <a:pt x="0" y="76"/>
                    </a:lnTo>
                    <a:close/>
                    <a:moveTo>
                      <a:pt x="191" y="45"/>
                    </a:moveTo>
                    <a:lnTo>
                      <a:pt x="189" y="43"/>
                    </a:lnTo>
                    <a:lnTo>
                      <a:pt x="187" y="41"/>
                    </a:lnTo>
                    <a:lnTo>
                      <a:pt x="187" y="38"/>
                    </a:lnTo>
                    <a:lnTo>
                      <a:pt x="187" y="38"/>
                    </a:lnTo>
                    <a:lnTo>
                      <a:pt x="184" y="36"/>
                    </a:lnTo>
                    <a:lnTo>
                      <a:pt x="184" y="34"/>
                    </a:lnTo>
                    <a:lnTo>
                      <a:pt x="182" y="31"/>
                    </a:lnTo>
                    <a:lnTo>
                      <a:pt x="182" y="29"/>
                    </a:lnTo>
                    <a:lnTo>
                      <a:pt x="182" y="27"/>
                    </a:lnTo>
                    <a:lnTo>
                      <a:pt x="180" y="24"/>
                    </a:lnTo>
                    <a:lnTo>
                      <a:pt x="180" y="22"/>
                    </a:lnTo>
                    <a:lnTo>
                      <a:pt x="177" y="19"/>
                    </a:lnTo>
                    <a:lnTo>
                      <a:pt x="177" y="19"/>
                    </a:lnTo>
                    <a:lnTo>
                      <a:pt x="177" y="17"/>
                    </a:lnTo>
                    <a:lnTo>
                      <a:pt x="175" y="15"/>
                    </a:lnTo>
                    <a:lnTo>
                      <a:pt x="175" y="12"/>
                    </a:lnTo>
                    <a:lnTo>
                      <a:pt x="172" y="10"/>
                    </a:lnTo>
                    <a:lnTo>
                      <a:pt x="172" y="8"/>
                    </a:lnTo>
                    <a:lnTo>
                      <a:pt x="172" y="5"/>
                    </a:lnTo>
                    <a:lnTo>
                      <a:pt x="170" y="3"/>
                    </a:lnTo>
                    <a:lnTo>
                      <a:pt x="170" y="0"/>
                    </a:lnTo>
                    <a:lnTo>
                      <a:pt x="165" y="3"/>
                    </a:lnTo>
                    <a:lnTo>
                      <a:pt x="161" y="3"/>
                    </a:lnTo>
                    <a:lnTo>
                      <a:pt x="156" y="3"/>
                    </a:lnTo>
                    <a:lnTo>
                      <a:pt x="151" y="5"/>
                    </a:lnTo>
                    <a:lnTo>
                      <a:pt x="146" y="5"/>
                    </a:lnTo>
                    <a:lnTo>
                      <a:pt x="139" y="5"/>
                    </a:lnTo>
                    <a:lnTo>
                      <a:pt x="135" y="8"/>
                    </a:lnTo>
                    <a:lnTo>
                      <a:pt x="130" y="8"/>
                    </a:lnTo>
                    <a:lnTo>
                      <a:pt x="123" y="8"/>
                    </a:lnTo>
                    <a:lnTo>
                      <a:pt x="118" y="10"/>
                    </a:lnTo>
                    <a:lnTo>
                      <a:pt x="116" y="10"/>
                    </a:lnTo>
                    <a:lnTo>
                      <a:pt x="113" y="12"/>
                    </a:lnTo>
                    <a:lnTo>
                      <a:pt x="109" y="15"/>
                    </a:lnTo>
                    <a:lnTo>
                      <a:pt x="104" y="17"/>
                    </a:lnTo>
                    <a:lnTo>
                      <a:pt x="102" y="19"/>
                    </a:lnTo>
                    <a:lnTo>
                      <a:pt x="99" y="24"/>
                    </a:lnTo>
                    <a:lnTo>
                      <a:pt x="97" y="24"/>
                    </a:lnTo>
                    <a:lnTo>
                      <a:pt x="94" y="29"/>
                    </a:lnTo>
                    <a:lnTo>
                      <a:pt x="92" y="31"/>
                    </a:lnTo>
                    <a:lnTo>
                      <a:pt x="90" y="34"/>
                    </a:lnTo>
                    <a:lnTo>
                      <a:pt x="90" y="36"/>
                    </a:lnTo>
                    <a:lnTo>
                      <a:pt x="87" y="41"/>
                    </a:lnTo>
                    <a:lnTo>
                      <a:pt x="87" y="43"/>
                    </a:lnTo>
                    <a:lnTo>
                      <a:pt x="85" y="43"/>
                    </a:lnTo>
                    <a:lnTo>
                      <a:pt x="83" y="45"/>
                    </a:lnTo>
                    <a:lnTo>
                      <a:pt x="80" y="45"/>
                    </a:lnTo>
                    <a:lnTo>
                      <a:pt x="78" y="43"/>
                    </a:lnTo>
                    <a:lnTo>
                      <a:pt x="76" y="38"/>
                    </a:lnTo>
                    <a:lnTo>
                      <a:pt x="76" y="38"/>
                    </a:lnTo>
                    <a:lnTo>
                      <a:pt x="73" y="38"/>
                    </a:lnTo>
                    <a:lnTo>
                      <a:pt x="71" y="38"/>
                    </a:lnTo>
                    <a:lnTo>
                      <a:pt x="68" y="38"/>
                    </a:lnTo>
                    <a:lnTo>
                      <a:pt x="64" y="38"/>
                    </a:lnTo>
                    <a:lnTo>
                      <a:pt x="59" y="38"/>
                    </a:lnTo>
                    <a:lnTo>
                      <a:pt x="54" y="38"/>
                    </a:lnTo>
                    <a:lnTo>
                      <a:pt x="52" y="36"/>
                    </a:lnTo>
                    <a:lnTo>
                      <a:pt x="47" y="36"/>
                    </a:lnTo>
                    <a:lnTo>
                      <a:pt x="47" y="34"/>
                    </a:lnTo>
                    <a:lnTo>
                      <a:pt x="45" y="34"/>
                    </a:lnTo>
                    <a:lnTo>
                      <a:pt x="42" y="34"/>
                    </a:lnTo>
                    <a:lnTo>
                      <a:pt x="38" y="34"/>
                    </a:lnTo>
                    <a:lnTo>
                      <a:pt x="35" y="36"/>
                    </a:lnTo>
                    <a:lnTo>
                      <a:pt x="31" y="36"/>
                    </a:lnTo>
                    <a:lnTo>
                      <a:pt x="28" y="36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24" y="36"/>
                    </a:lnTo>
                    <a:lnTo>
                      <a:pt x="24" y="36"/>
                    </a:lnTo>
                    <a:lnTo>
                      <a:pt x="24" y="36"/>
                    </a:lnTo>
                    <a:lnTo>
                      <a:pt x="21" y="36"/>
                    </a:lnTo>
                    <a:lnTo>
                      <a:pt x="19" y="36"/>
                    </a:lnTo>
                    <a:lnTo>
                      <a:pt x="19" y="34"/>
                    </a:lnTo>
                    <a:lnTo>
                      <a:pt x="16" y="34"/>
                    </a:lnTo>
                    <a:lnTo>
                      <a:pt x="16" y="34"/>
                    </a:lnTo>
                    <a:lnTo>
                      <a:pt x="14" y="34"/>
                    </a:lnTo>
                    <a:lnTo>
                      <a:pt x="14" y="34"/>
                    </a:lnTo>
                    <a:lnTo>
                      <a:pt x="12" y="34"/>
                    </a:lnTo>
                    <a:lnTo>
                      <a:pt x="12" y="34"/>
                    </a:lnTo>
                    <a:lnTo>
                      <a:pt x="9" y="36"/>
                    </a:lnTo>
                    <a:lnTo>
                      <a:pt x="9" y="36"/>
                    </a:lnTo>
                    <a:lnTo>
                      <a:pt x="12" y="38"/>
                    </a:lnTo>
                    <a:lnTo>
                      <a:pt x="12" y="38"/>
                    </a:lnTo>
                    <a:lnTo>
                      <a:pt x="9" y="38"/>
                    </a:lnTo>
                    <a:lnTo>
                      <a:pt x="9" y="41"/>
                    </a:lnTo>
                    <a:lnTo>
                      <a:pt x="9" y="43"/>
                    </a:lnTo>
                    <a:lnTo>
                      <a:pt x="9" y="45"/>
                    </a:lnTo>
                    <a:lnTo>
                      <a:pt x="9" y="48"/>
                    </a:lnTo>
                    <a:lnTo>
                      <a:pt x="9" y="48"/>
                    </a:lnTo>
                    <a:lnTo>
                      <a:pt x="9" y="48"/>
                    </a:lnTo>
                    <a:lnTo>
                      <a:pt x="9" y="50"/>
                    </a:lnTo>
                    <a:lnTo>
                      <a:pt x="9" y="50"/>
                    </a:lnTo>
                    <a:lnTo>
                      <a:pt x="9" y="53"/>
                    </a:lnTo>
                    <a:lnTo>
                      <a:pt x="7" y="53"/>
                    </a:lnTo>
                    <a:lnTo>
                      <a:pt x="7" y="55"/>
                    </a:lnTo>
                    <a:lnTo>
                      <a:pt x="5" y="57"/>
                    </a:lnTo>
                    <a:lnTo>
                      <a:pt x="5" y="64"/>
                    </a:lnTo>
                    <a:lnTo>
                      <a:pt x="2" y="71"/>
                    </a:lnTo>
                    <a:lnTo>
                      <a:pt x="5" y="79"/>
                    </a:lnTo>
                    <a:lnTo>
                      <a:pt x="5" y="79"/>
                    </a:lnTo>
                    <a:lnTo>
                      <a:pt x="5" y="81"/>
                    </a:lnTo>
                    <a:lnTo>
                      <a:pt x="2" y="79"/>
                    </a:lnTo>
                    <a:lnTo>
                      <a:pt x="2" y="79"/>
                    </a:lnTo>
                    <a:lnTo>
                      <a:pt x="2" y="81"/>
                    </a:lnTo>
                    <a:lnTo>
                      <a:pt x="5" y="83"/>
                    </a:lnTo>
                    <a:lnTo>
                      <a:pt x="7" y="86"/>
                    </a:lnTo>
                    <a:lnTo>
                      <a:pt x="7" y="88"/>
                    </a:lnTo>
                    <a:lnTo>
                      <a:pt x="7" y="88"/>
                    </a:lnTo>
                    <a:lnTo>
                      <a:pt x="7" y="88"/>
                    </a:lnTo>
                    <a:lnTo>
                      <a:pt x="7" y="90"/>
                    </a:lnTo>
                    <a:lnTo>
                      <a:pt x="7" y="90"/>
                    </a:lnTo>
                    <a:lnTo>
                      <a:pt x="9" y="95"/>
                    </a:lnTo>
                    <a:lnTo>
                      <a:pt x="9" y="95"/>
                    </a:lnTo>
                    <a:lnTo>
                      <a:pt x="9" y="98"/>
                    </a:lnTo>
                    <a:lnTo>
                      <a:pt x="9" y="100"/>
                    </a:lnTo>
                    <a:lnTo>
                      <a:pt x="12" y="102"/>
                    </a:lnTo>
                    <a:lnTo>
                      <a:pt x="12" y="107"/>
                    </a:lnTo>
                    <a:lnTo>
                      <a:pt x="14" y="109"/>
                    </a:lnTo>
                    <a:lnTo>
                      <a:pt x="14" y="114"/>
                    </a:lnTo>
                    <a:lnTo>
                      <a:pt x="14" y="114"/>
                    </a:lnTo>
                    <a:lnTo>
                      <a:pt x="14" y="124"/>
                    </a:lnTo>
                    <a:lnTo>
                      <a:pt x="19" y="131"/>
                    </a:lnTo>
                    <a:lnTo>
                      <a:pt x="19" y="135"/>
                    </a:lnTo>
                    <a:lnTo>
                      <a:pt x="21" y="133"/>
                    </a:lnTo>
                    <a:lnTo>
                      <a:pt x="26" y="135"/>
                    </a:lnTo>
                    <a:lnTo>
                      <a:pt x="28" y="135"/>
                    </a:lnTo>
                    <a:lnTo>
                      <a:pt x="28" y="135"/>
                    </a:lnTo>
                    <a:lnTo>
                      <a:pt x="31" y="135"/>
                    </a:lnTo>
                    <a:lnTo>
                      <a:pt x="33" y="135"/>
                    </a:lnTo>
                    <a:lnTo>
                      <a:pt x="35" y="135"/>
                    </a:lnTo>
                    <a:lnTo>
                      <a:pt x="40" y="133"/>
                    </a:lnTo>
                    <a:lnTo>
                      <a:pt x="42" y="133"/>
                    </a:lnTo>
                    <a:lnTo>
                      <a:pt x="45" y="133"/>
                    </a:lnTo>
                    <a:lnTo>
                      <a:pt x="47" y="133"/>
                    </a:lnTo>
                    <a:lnTo>
                      <a:pt x="50" y="131"/>
                    </a:lnTo>
                    <a:lnTo>
                      <a:pt x="50" y="128"/>
                    </a:lnTo>
                    <a:lnTo>
                      <a:pt x="54" y="126"/>
                    </a:lnTo>
                    <a:lnTo>
                      <a:pt x="57" y="124"/>
                    </a:lnTo>
                    <a:lnTo>
                      <a:pt x="59" y="121"/>
                    </a:lnTo>
                    <a:lnTo>
                      <a:pt x="64" y="119"/>
                    </a:lnTo>
                    <a:lnTo>
                      <a:pt x="68" y="119"/>
                    </a:lnTo>
                    <a:lnTo>
                      <a:pt x="76" y="119"/>
                    </a:lnTo>
                    <a:lnTo>
                      <a:pt x="78" y="119"/>
                    </a:lnTo>
                    <a:lnTo>
                      <a:pt x="80" y="119"/>
                    </a:lnTo>
                    <a:lnTo>
                      <a:pt x="83" y="116"/>
                    </a:lnTo>
                    <a:lnTo>
                      <a:pt x="87" y="116"/>
                    </a:lnTo>
                    <a:lnTo>
                      <a:pt x="92" y="114"/>
                    </a:lnTo>
                    <a:lnTo>
                      <a:pt x="94" y="109"/>
                    </a:lnTo>
                    <a:lnTo>
                      <a:pt x="99" y="107"/>
                    </a:lnTo>
                    <a:lnTo>
                      <a:pt x="99" y="107"/>
                    </a:lnTo>
                    <a:lnTo>
                      <a:pt x="102" y="107"/>
                    </a:lnTo>
                    <a:lnTo>
                      <a:pt x="106" y="107"/>
                    </a:lnTo>
                    <a:lnTo>
                      <a:pt x="111" y="107"/>
                    </a:lnTo>
                    <a:lnTo>
                      <a:pt x="113" y="107"/>
                    </a:lnTo>
                    <a:lnTo>
                      <a:pt x="113" y="107"/>
                    </a:lnTo>
                    <a:lnTo>
                      <a:pt x="116" y="105"/>
                    </a:lnTo>
                    <a:lnTo>
                      <a:pt x="118" y="102"/>
                    </a:lnTo>
                    <a:lnTo>
                      <a:pt x="120" y="100"/>
                    </a:lnTo>
                    <a:lnTo>
                      <a:pt x="120" y="98"/>
                    </a:lnTo>
                    <a:lnTo>
                      <a:pt x="123" y="98"/>
                    </a:lnTo>
                    <a:lnTo>
                      <a:pt x="125" y="93"/>
                    </a:lnTo>
                    <a:lnTo>
                      <a:pt x="130" y="93"/>
                    </a:lnTo>
                    <a:lnTo>
                      <a:pt x="137" y="90"/>
                    </a:lnTo>
                    <a:lnTo>
                      <a:pt x="142" y="88"/>
                    </a:lnTo>
                    <a:lnTo>
                      <a:pt x="144" y="88"/>
                    </a:lnTo>
                    <a:lnTo>
                      <a:pt x="146" y="86"/>
                    </a:lnTo>
                    <a:lnTo>
                      <a:pt x="156" y="83"/>
                    </a:lnTo>
                    <a:lnTo>
                      <a:pt x="163" y="81"/>
                    </a:lnTo>
                    <a:lnTo>
                      <a:pt x="168" y="79"/>
                    </a:lnTo>
                    <a:lnTo>
                      <a:pt x="168" y="79"/>
                    </a:lnTo>
                    <a:lnTo>
                      <a:pt x="170" y="76"/>
                    </a:lnTo>
                    <a:lnTo>
                      <a:pt x="170" y="76"/>
                    </a:lnTo>
                    <a:lnTo>
                      <a:pt x="172" y="74"/>
                    </a:lnTo>
                    <a:lnTo>
                      <a:pt x="175" y="74"/>
                    </a:lnTo>
                    <a:lnTo>
                      <a:pt x="177" y="71"/>
                    </a:lnTo>
                    <a:lnTo>
                      <a:pt x="177" y="69"/>
                    </a:lnTo>
                    <a:lnTo>
                      <a:pt x="177" y="67"/>
                    </a:lnTo>
                    <a:lnTo>
                      <a:pt x="177" y="62"/>
                    </a:lnTo>
                    <a:lnTo>
                      <a:pt x="180" y="60"/>
                    </a:lnTo>
                    <a:lnTo>
                      <a:pt x="182" y="57"/>
                    </a:lnTo>
                    <a:lnTo>
                      <a:pt x="184" y="55"/>
                    </a:lnTo>
                    <a:lnTo>
                      <a:pt x="194" y="50"/>
                    </a:lnTo>
                    <a:lnTo>
                      <a:pt x="191" y="48"/>
                    </a:lnTo>
                    <a:lnTo>
                      <a:pt x="191" y="45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115" name="Freeform 14"/>
              <p:cNvSpPr>
                <a:spLocks/>
              </p:cNvSpPr>
              <p:nvPr/>
            </p:nvSpPr>
            <p:spPr bwMode="auto">
              <a:xfrm>
                <a:off x="3257" y="1898"/>
                <a:ext cx="160" cy="145"/>
              </a:xfrm>
              <a:custGeom>
                <a:avLst/>
                <a:gdLst>
                  <a:gd name="T0" fmla="*/ 158 w 160"/>
                  <a:gd name="T1" fmla="*/ 3 h 145"/>
                  <a:gd name="T2" fmla="*/ 158 w 160"/>
                  <a:gd name="T3" fmla="*/ 7 h 145"/>
                  <a:gd name="T4" fmla="*/ 158 w 160"/>
                  <a:gd name="T5" fmla="*/ 12 h 145"/>
                  <a:gd name="T6" fmla="*/ 149 w 160"/>
                  <a:gd name="T7" fmla="*/ 12 h 145"/>
                  <a:gd name="T8" fmla="*/ 144 w 160"/>
                  <a:gd name="T9" fmla="*/ 12 h 145"/>
                  <a:gd name="T10" fmla="*/ 139 w 160"/>
                  <a:gd name="T11" fmla="*/ 17 h 145"/>
                  <a:gd name="T12" fmla="*/ 134 w 160"/>
                  <a:gd name="T13" fmla="*/ 17 h 145"/>
                  <a:gd name="T14" fmla="*/ 130 w 160"/>
                  <a:gd name="T15" fmla="*/ 17 h 145"/>
                  <a:gd name="T16" fmla="*/ 123 w 160"/>
                  <a:gd name="T17" fmla="*/ 14 h 145"/>
                  <a:gd name="T18" fmla="*/ 113 w 160"/>
                  <a:gd name="T19" fmla="*/ 14 h 145"/>
                  <a:gd name="T20" fmla="*/ 111 w 160"/>
                  <a:gd name="T21" fmla="*/ 19 h 145"/>
                  <a:gd name="T22" fmla="*/ 108 w 160"/>
                  <a:gd name="T23" fmla="*/ 24 h 145"/>
                  <a:gd name="T24" fmla="*/ 104 w 160"/>
                  <a:gd name="T25" fmla="*/ 29 h 145"/>
                  <a:gd name="T26" fmla="*/ 101 w 160"/>
                  <a:gd name="T27" fmla="*/ 33 h 145"/>
                  <a:gd name="T28" fmla="*/ 97 w 160"/>
                  <a:gd name="T29" fmla="*/ 36 h 145"/>
                  <a:gd name="T30" fmla="*/ 97 w 160"/>
                  <a:gd name="T31" fmla="*/ 38 h 145"/>
                  <a:gd name="T32" fmla="*/ 94 w 160"/>
                  <a:gd name="T33" fmla="*/ 47 h 145"/>
                  <a:gd name="T34" fmla="*/ 89 w 160"/>
                  <a:gd name="T35" fmla="*/ 59 h 145"/>
                  <a:gd name="T36" fmla="*/ 85 w 160"/>
                  <a:gd name="T37" fmla="*/ 64 h 145"/>
                  <a:gd name="T38" fmla="*/ 80 w 160"/>
                  <a:gd name="T39" fmla="*/ 66 h 145"/>
                  <a:gd name="T40" fmla="*/ 75 w 160"/>
                  <a:gd name="T41" fmla="*/ 74 h 145"/>
                  <a:gd name="T42" fmla="*/ 71 w 160"/>
                  <a:gd name="T43" fmla="*/ 78 h 145"/>
                  <a:gd name="T44" fmla="*/ 63 w 160"/>
                  <a:gd name="T45" fmla="*/ 83 h 145"/>
                  <a:gd name="T46" fmla="*/ 59 w 160"/>
                  <a:gd name="T47" fmla="*/ 88 h 145"/>
                  <a:gd name="T48" fmla="*/ 56 w 160"/>
                  <a:gd name="T49" fmla="*/ 100 h 145"/>
                  <a:gd name="T50" fmla="*/ 54 w 160"/>
                  <a:gd name="T51" fmla="*/ 111 h 145"/>
                  <a:gd name="T52" fmla="*/ 52 w 160"/>
                  <a:gd name="T53" fmla="*/ 116 h 145"/>
                  <a:gd name="T54" fmla="*/ 49 w 160"/>
                  <a:gd name="T55" fmla="*/ 121 h 145"/>
                  <a:gd name="T56" fmla="*/ 47 w 160"/>
                  <a:gd name="T57" fmla="*/ 126 h 145"/>
                  <a:gd name="T58" fmla="*/ 42 w 160"/>
                  <a:gd name="T59" fmla="*/ 133 h 145"/>
                  <a:gd name="T60" fmla="*/ 30 w 160"/>
                  <a:gd name="T61" fmla="*/ 133 h 145"/>
                  <a:gd name="T62" fmla="*/ 21 w 160"/>
                  <a:gd name="T63" fmla="*/ 130 h 145"/>
                  <a:gd name="T64" fmla="*/ 4 w 160"/>
                  <a:gd name="T65" fmla="*/ 133 h 145"/>
                  <a:gd name="T66" fmla="*/ 0 w 160"/>
                  <a:gd name="T67" fmla="*/ 145 h 145"/>
                  <a:gd name="T68" fmla="*/ 2 w 160"/>
                  <a:gd name="T69" fmla="*/ 137 h 145"/>
                  <a:gd name="T70" fmla="*/ 14 w 160"/>
                  <a:gd name="T71" fmla="*/ 135 h 145"/>
                  <a:gd name="T72" fmla="*/ 30 w 160"/>
                  <a:gd name="T73" fmla="*/ 135 h 145"/>
                  <a:gd name="T74" fmla="*/ 47 w 160"/>
                  <a:gd name="T75" fmla="*/ 135 h 145"/>
                  <a:gd name="T76" fmla="*/ 63 w 160"/>
                  <a:gd name="T77" fmla="*/ 135 h 145"/>
                  <a:gd name="T78" fmla="*/ 75 w 160"/>
                  <a:gd name="T79" fmla="*/ 130 h 145"/>
                  <a:gd name="T80" fmla="*/ 75 w 160"/>
                  <a:gd name="T81" fmla="*/ 121 h 145"/>
                  <a:gd name="T82" fmla="*/ 75 w 160"/>
                  <a:gd name="T83" fmla="*/ 109 h 145"/>
                  <a:gd name="T84" fmla="*/ 73 w 160"/>
                  <a:gd name="T85" fmla="*/ 102 h 145"/>
                  <a:gd name="T86" fmla="*/ 82 w 160"/>
                  <a:gd name="T87" fmla="*/ 95 h 145"/>
                  <a:gd name="T88" fmla="*/ 92 w 160"/>
                  <a:gd name="T89" fmla="*/ 90 h 145"/>
                  <a:gd name="T90" fmla="*/ 97 w 160"/>
                  <a:gd name="T91" fmla="*/ 83 h 145"/>
                  <a:gd name="T92" fmla="*/ 97 w 160"/>
                  <a:gd name="T93" fmla="*/ 74 h 145"/>
                  <a:gd name="T94" fmla="*/ 97 w 160"/>
                  <a:gd name="T95" fmla="*/ 62 h 145"/>
                  <a:gd name="T96" fmla="*/ 97 w 160"/>
                  <a:gd name="T97" fmla="*/ 50 h 145"/>
                  <a:gd name="T98" fmla="*/ 97 w 160"/>
                  <a:gd name="T99" fmla="*/ 38 h 145"/>
                  <a:gd name="T100" fmla="*/ 137 w 160"/>
                  <a:gd name="T101" fmla="*/ 36 h 145"/>
                  <a:gd name="T102" fmla="*/ 158 w 160"/>
                  <a:gd name="T103" fmla="*/ 29 h 145"/>
                  <a:gd name="T104" fmla="*/ 158 w 160"/>
                  <a:gd name="T105" fmla="*/ 12 h 145"/>
                  <a:gd name="T106" fmla="*/ 158 w 160"/>
                  <a:gd name="T107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0" h="145">
                    <a:moveTo>
                      <a:pt x="158" y="0"/>
                    </a:moveTo>
                    <a:lnTo>
                      <a:pt x="158" y="0"/>
                    </a:lnTo>
                    <a:lnTo>
                      <a:pt x="158" y="0"/>
                    </a:lnTo>
                    <a:lnTo>
                      <a:pt x="158" y="3"/>
                    </a:lnTo>
                    <a:lnTo>
                      <a:pt x="158" y="5"/>
                    </a:lnTo>
                    <a:lnTo>
                      <a:pt x="158" y="5"/>
                    </a:lnTo>
                    <a:lnTo>
                      <a:pt x="158" y="7"/>
                    </a:lnTo>
                    <a:lnTo>
                      <a:pt x="158" y="7"/>
                    </a:lnTo>
                    <a:lnTo>
                      <a:pt x="158" y="10"/>
                    </a:lnTo>
                    <a:lnTo>
                      <a:pt x="158" y="10"/>
                    </a:lnTo>
                    <a:lnTo>
                      <a:pt x="158" y="12"/>
                    </a:lnTo>
                    <a:lnTo>
                      <a:pt x="158" y="12"/>
                    </a:lnTo>
                    <a:lnTo>
                      <a:pt x="156" y="12"/>
                    </a:lnTo>
                    <a:lnTo>
                      <a:pt x="153" y="12"/>
                    </a:lnTo>
                    <a:lnTo>
                      <a:pt x="151" y="12"/>
                    </a:lnTo>
                    <a:lnTo>
                      <a:pt x="149" y="12"/>
                    </a:lnTo>
                    <a:lnTo>
                      <a:pt x="149" y="12"/>
                    </a:lnTo>
                    <a:lnTo>
                      <a:pt x="146" y="12"/>
                    </a:lnTo>
                    <a:lnTo>
                      <a:pt x="146" y="12"/>
                    </a:lnTo>
                    <a:lnTo>
                      <a:pt x="144" y="12"/>
                    </a:lnTo>
                    <a:lnTo>
                      <a:pt x="144" y="14"/>
                    </a:lnTo>
                    <a:lnTo>
                      <a:pt x="141" y="17"/>
                    </a:lnTo>
                    <a:lnTo>
                      <a:pt x="139" y="17"/>
                    </a:lnTo>
                    <a:lnTo>
                      <a:pt x="139" y="17"/>
                    </a:lnTo>
                    <a:lnTo>
                      <a:pt x="137" y="17"/>
                    </a:lnTo>
                    <a:lnTo>
                      <a:pt x="134" y="17"/>
                    </a:lnTo>
                    <a:lnTo>
                      <a:pt x="134" y="17"/>
                    </a:lnTo>
                    <a:lnTo>
                      <a:pt x="134" y="17"/>
                    </a:lnTo>
                    <a:lnTo>
                      <a:pt x="132" y="17"/>
                    </a:lnTo>
                    <a:lnTo>
                      <a:pt x="132" y="17"/>
                    </a:lnTo>
                    <a:lnTo>
                      <a:pt x="130" y="17"/>
                    </a:lnTo>
                    <a:lnTo>
                      <a:pt x="130" y="17"/>
                    </a:lnTo>
                    <a:lnTo>
                      <a:pt x="127" y="14"/>
                    </a:lnTo>
                    <a:lnTo>
                      <a:pt x="125" y="14"/>
                    </a:lnTo>
                    <a:lnTo>
                      <a:pt x="123" y="14"/>
                    </a:lnTo>
                    <a:lnTo>
                      <a:pt x="123" y="14"/>
                    </a:lnTo>
                    <a:lnTo>
                      <a:pt x="120" y="14"/>
                    </a:lnTo>
                    <a:lnTo>
                      <a:pt x="118" y="14"/>
                    </a:lnTo>
                    <a:lnTo>
                      <a:pt x="115" y="14"/>
                    </a:lnTo>
                    <a:lnTo>
                      <a:pt x="113" y="14"/>
                    </a:lnTo>
                    <a:lnTo>
                      <a:pt x="113" y="17"/>
                    </a:lnTo>
                    <a:lnTo>
                      <a:pt x="111" y="17"/>
                    </a:lnTo>
                    <a:lnTo>
                      <a:pt x="111" y="19"/>
                    </a:lnTo>
                    <a:lnTo>
                      <a:pt x="111" y="19"/>
                    </a:lnTo>
                    <a:lnTo>
                      <a:pt x="111" y="21"/>
                    </a:lnTo>
                    <a:lnTo>
                      <a:pt x="111" y="21"/>
                    </a:lnTo>
                    <a:lnTo>
                      <a:pt x="108" y="24"/>
                    </a:lnTo>
                    <a:lnTo>
                      <a:pt x="108" y="24"/>
                    </a:lnTo>
                    <a:lnTo>
                      <a:pt x="108" y="26"/>
                    </a:lnTo>
                    <a:lnTo>
                      <a:pt x="106" y="26"/>
                    </a:lnTo>
                    <a:lnTo>
                      <a:pt x="106" y="29"/>
                    </a:lnTo>
                    <a:lnTo>
                      <a:pt x="104" y="29"/>
                    </a:lnTo>
                    <a:lnTo>
                      <a:pt x="104" y="31"/>
                    </a:lnTo>
                    <a:lnTo>
                      <a:pt x="104" y="31"/>
                    </a:lnTo>
                    <a:lnTo>
                      <a:pt x="104" y="33"/>
                    </a:lnTo>
                    <a:lnTo>
                      <a:pt x="101" y="33"/>
                    </a:lnTo>
                    <a:lnTo>
                      <a:pt x="101" y="33"/>
                    </a:lnTo>
                    <a:lnTo>
                      <a:pt x="99" y="33"/>
                    </a:lnTo>
                    <a:lnTo>
                      <a:pt x="97" y="36"/>
                    </a:lnTo>
                    <a:lnTo>
                      <a:pt x="97" y="36"/>
                    </a:lnTo>
                    <a:lnTo>
                      <a:pt x="97" y="36"/>
                    </a:lnTo>
                    <a:lnTo>
                      <a:pt x="97" y="38"/>
                    </a:lnTo>
                    <a:lnTo>
                      <a:pt x="97" y="38"/>
                    </a:lnTo>
                    <a:lnTo>
                      <a:pt x="97" y="38"/>
                    </a:lnTo>
                    <a:lnTo>
                      <a:pt x="94" y="40"/>
                    </a:lnTo>
                    <a:lnTo>
                      <a:pt x="94" y="43"/>
                    </a:lnTo>
                    <a:lnTo>
                      <a:pt x="94" y="45"/>
                    </a:lnTo>
                    <a:lnTo>
                      <a:pt x="94" y="47"/>
                    </a:lnTo>
                    <a:lnTo>
                      <a:pt x="92" y="50"/>
                    </a:lnTo>
                    <a:lnTo>
                      <a:pt x="92" y="55"/>
                    </a:lnTo>
                    <a:lnTo>
                      <a:pt x="89" y="57"/>
                    </a:lnTo>
                    <a:lnTo>
                      <a:pt x="89" y="59"/>
                    </a:lnTo>
                    <a:lnTo>
                      <a:pt x="89" y="59"/>
                    </a:lnTo>
                    <a:lnTo>
                      <a:pt x="87" y="62"/>
                    </a:lnTo>
                    <a:lnTo>
                      <a:pt x="87" y="62"/>
                    </a:lnTo>
                    <a:lnTo>
                      <a:pt x="85" y="64"/>
                    </a:lnTo>
                    <a:lnTo>
                      <a:pt x="85" y="64"/>
                    </a:lnTo>
                    <a:lnTo>
                      <a:pt x="82" y="66"/>
                    </a:lnTo>
                    <a:lnTo>
                      <a:pt x="80" y="66"/>
                    </a:lnTo>
                    <a:lnTo>
                      <a:pt x="80" y="66"/>
                    </a:lnTo>
                    <a:lnTo>
                      <a:pt x="78" y="69"/>
                    </a:lnTo>
                    <a:lnTo>
                      <a:pt x="78" y="69"/>
                    </a:lnTo>
                    <a:lnTo>
                      <a:pt x="75" y="71"/>
                    </a:lnTo>
                    <a:lnTo>
                      <a:pt x="75" y="74"/>
                    </a:lnTo>
                    <a:lnTo>
                      <a:pt x="73" y="76"/>
                    </a:lnTo>
                    <a:lnTo>
                      <a:pt x="73" y="78"/>
                    </a:lnTo>
                    <a:lnTo>
                      <a:pt x="73" y="78"/>
                    </a:lnTo>
                    <a:lnTo>
                      <a:pt x="71" y="78"/>
                    </a:lnTo>
                    <a:lnTo>
                      <a:pt x="68" y="81"/>
                    </a:lnTo>
                    <a:lnTo>
                      <a:pt x="68" y="81"/>
                    </a:lnTo>
                    <a:lnTo>
                      <a:pt x="66" y="81"/>
                    </a:lnTo>
                    <a:lnTo>
                      <a:pt x="63" y="83"/>
                    </a:lnTo>
                    <a:lnTo>
                      <a:pt x="63" y="83"/>
                    </a:lnTo>
                    <a:lnTo>
                      <a:pt x="61" y="85"/>
                    </a:lnTo>
                    <a:lnTo>
                      <a:pt x="61" y="85"/>
                    </a:lnTo>
                    <a:lnTo>
                      <a:pt x="59" y="88"/>
                    </a:lnTo>
                    <a:lnTo>
                      <a:pt x="59" y="90"/>
                    </a:lnTo>
                    <a:lnTo>
                      <a:pt x="59" y="92"/>
                    </a:lnTo>
                    <a:lnTo>
                      <a:pt x="56" y="97"/>
                    </a:lnTo>
                    <a:lnTo>
                      <a:pt x="56" y="100"/>
                    </a:lnTo>
                    <a:lnTo>
                      <a:pt x="56" y="102"/>
                    </a:lnTo>
                    <a:lnTo>
                      <a:pt x="56" y="104"/>
                    </a:lnTo>
                    <a:lnTo>
                      <a:pt x="54" y="107"/>
                    </a:lnTo>
                    <a:lnTo>
                      <a:pt x="54" y="111"/>
                    </a:lnTo>
                    <a:lnTo>
                      <a:pt x="54" y="111"/>
                    </a:lnTo>
                    <a:lnTo>
                      <a:pt x="54" y="114"/>
                    </a:lnTo>
                    <a:lnTo>
                      <a:pt x="54" y="114"/>
                    </a:lnTo>
                    <a:lnTo>
                      <a:pt x="52" y="116"/>
                    </a:lnTo>
                    <a:lnTo>
                      <a:pt x="52" y="119"/>
                    </a:lnTo>
                    <a:lnTo>
                      <a:pt x="49" y="119"/>
                    </a:lnTo>
                    <a:lnTo>
                      <a:pt x="49" y="119"/>
                    </a:lnTo>
                    <a:lnTo>
                      <a:pt x="49" y="121"/>
                    </a:lnTo>
                    <a:lnTo>
                      <a:pt x="47" y="121"/>
                    </a:lnTo>
                    <a:lnTo>
                      <a:pt x="47" y="123"/>
                    </a:lnTo>
                    <a:lnTo>
                      <a:pt x="47" y="123"/>
                    </a:lnTo>
                    <a:lnTo>
                      <a:pt x="47" y="126"/>
                    </a:lnTo>
                    <a:lnTo>
                      <a:pt x="47" y="126"/>
                    </a:lnTo>
                    <a:lnTo>
                      <a:pt x="45" y="128"/>
                    </a:lnTo>
                    <a:lnTo>
                      <a:pt x="45" y="130"/>
                    </a:lnTo>
                    <a:lnTo>
                      <a:pt x="42" y="133"/>
                    </a:lnTo>
                    <a:lnTo>
                      <a:pt x="40" y="133"/>
                    </a:lnTo>
                    <a:lnTo>
                      <a:pt x="37" y="133"/>
                    </a:lnTo>
                    <a:lnTo>
                      <a:pt x="35" y="133"/>
                    </a:lnTo>
                    <a:lnTo>
                      <a:pt x="30" y="133"/>
                    </a:lnTo>
                    <a:lnTo>
                      <a:pt x="28" y="130"/>
                    </a:lnTo>
                    <a:lnTo>
                      <a:pt x="26" y="130"/>
                    </a:lnTo>
                    <a:lnTo>
                      <a:pt x="23" y="130"/>
                    </a:lnTo>
                    <a:lnTo>
                      <a:pt x="21" y="130"/>
                    </a:lnTo>
                    <a:lnTo>
                      <a:pt x="18" y="130"/>
                    </a:lnTo>
                    <a:lnTo>
                      <a:pt x="11" y="130"/>
                    </a:lnTo>
                    <a:lnTo>
                      <a:pt x="7" y="130"/>
                    </a:lnTo>
                    <a:lnTo>
                      <a:pt x="4" y="133"/>
                    </a:lnTo>
                    <a:lnTo>
                      <a:pt x="2" y="133"/>
                    </a:lnTo>
                    <a:lnTo>
                      <a:pt x="2" y="133"/>
                    </a:lnTo>
                    <a:lnTo>
                      <a:pt x="2" y="133"/>
                    </a:lnTo>
                    <a:lnTo>
                      <a:pt x="0" y="145"/>
                    </a:lnTo>
                    <a:lnTo>
                      <a:pt x="2" y="145"/>
                    </a:lnTo>
                    <a:lnTo>
                      <a:pt x="2" y="142"/>
                    </a:lnTo>
                    <a:lnTo>
                      <a:pt x="2" y="140"/>
                    </a:lnTo>
                    <a:lnTo>
                      <a:pt x="2" y="137"/>
                    </a:lnTo>
                    <a:lnTo>
                      <a:pt x="4" y="135"/>
                    </a:lnTo>
                    <a:lnTo>
                      <a:pt x="7" y="135"/>
                    </a:lnTo>
                    <a:lnTo>
                      <a:pt x="9" y="135"/>
                    </a:lnTo>
                    <a:lnTo>
                      <a:pt x="14" y="135"/>
                    </a:lnTo>
                    <a:lnTo>
                      <a:pt x="18" y="135"/>
                    </a:lnTo>
                    <a:lnTo>
                      <a:pt x="23" y="135"/>
                    </a:lnTo>
                    <a:lnTo>
                      <a:pt x="26" y="135"/>
                    </a:lnTo>
                    <a:lnTo>
                      <a:pt x="30" y="135"/>
                    </a:lnTo>
                    <a:lnTo>
                      <a:pt x="35" y="135"/>
                    </a:lnTo>
                    <a:lnTo>
                      <a:pt x="40" y="135"/>
                    </a:lnTo>
                    <a:lnTo>
                      <a:pt x="42" y="135"/>
                    </a:lnTo>
                    <a:lnTo>
                      <a:pt x="47" y="135"/>
                    </a:lnTo>
                    <a:lnTo>
                      <a:pt x="52" y="135"/>
                    </a:lnTo>
                    <a:lnTo>
                      <a:pt x="56" y="135"/>
                    </a:lnTo>
                    <a:lnTo>
                      <a:pt x="61" y="135"/>
                    </a:lnTo>
                    <a:lnTo>
                      <a:pt x="63" y="135"/>
                    </a:lnTo>
                    <a:lnTo>
                      <a:pt x="68" y="135"/>
                    </a:lnTo>
                    <a:lnTo>
                      <a:pt x="73" y="135"/>
                    </a:lnTo>
                    <a:lnTo>
                      <a:pt x="75" y="135"/>
                    </a:lnTo>
                    <a:lnTo>
                      <a:pt x="75" y="130"/>
                    </a:lnTo>
                    <a:lnTo>
                      <a:pt x="75" y="128"/>
                    </a:lnTo>
                    <a:lnTo>
                      <a:pt x="75" y="126"/>
                    </a:lnTo>
                    <a:lnTo>
                      <a:pt x="75" y="123"/>
                    </a:lnTo>
                    <a:lnTo>
                      <a:pt x="75" y="121"/>
                    </a:lnTo>
                    <a:lnTo>
                      <a:pt x="75" y="116"/>
                    </a:lnTo>
                    <a:lnTo>
                      <a:pt x="75" y="114"/>
                    </a:lnTo>
                    <a:lnTo>
                      <a:pt x="75" y="111"/>
                    </a:lnTo>
                    <a:lnTo>
                      <a:pt x="75" y="109"/>
                    </a:lnTo>
                    <a:lnTo>
                      <a:pt x="75" y="109"/>
                    </a:lnTo>
                    <a:lnTo>
                      <a:pt x="73" y="104"/>
                    </a:lnTo>
                    <a:lnTo>
                      <a:pt x="73" y="104"/>
                    </a:lnTo>
                    <a:lnTo>
                      <a:pt x="73" y="102"/>
                    </a:lnTo>
                    <a:lnTo>
                      <a:pt x="75" y="102"/>
                    </a:lnTo>
                    <a:lnTo>
                      <a:pt x="75" y="100"/>
                    </a:lnTo>
                    <a:lnTo>
                      <a:pt x="80" y="97"/>
                    </a:lnTo>
                    <a:lnTo>
                      <a:pt x="82" y="95"/>
                    </a:lnTo>
                    <a:lnTo>
                      <a:pt x="85" y="92"/>
                    </a:lnTo>
                    <a:lnTo>
                      <a:pt x="85" y="92"/>
                    </a:lnTo>
                    <a:lnTo>
                      <a:pt x="89" y="92"/>
                    </a:lnTo>
                    <a:lnTo>
                      <a:pt x="92" y="90"/>
                    </a:lnTo>
                    <a:lnTo>
                      <a:pt x="94" y="90"/>
                    </a:lnTo>
                    <a:lnTo>
                      <a:pt x="94" y="90"/>
                    </a:lnTo>
                    <a:lnTo>
                      <a:pt x="97" y="88"/>
                    </a:lnTo>
                    <a:lnTo>
                      <a:pt x="97" y="83"/>
                    </a:lnTo>
                    <a:lnTo>
                      <a:pt x="97" y="81"/>
                    </a:lnTo>
                    <a:lnTo>
                      <a:pt x="97" y="78"/>
                    </a:lnTo>
                    <a:lnTo>
                      <a:pt x="97" y="76"/>
                    </a:lnTo>
                    <a:lnTo>
                      <a:pt x="97" y="74"/>
                    </a:lnTo>
                    <a:lnTo>
                      <a:pt x="97" y="69"/>
                    </a:lnTo>
                    <a:lnTo>
                      <a:pt x="97" y="66"/>
                    </a:lnTo>
                    <a:lnTo>
                      <a:pt x="97" y="64"/>
                    </a:lnTo>
                    <a:lnTo>
                      <a:pt x="97" y="62"/>
                    </a:lnTo>
                    <a:lnTo>
                      <a:pt x="97" y="59"/>
                    </a:lnTo>
                    <a:lnTo>
                      <a:pt x="97" y="55"/>
                    </a:lnTo>
                    <a:lnTo>
                      <a:pt x="97" y="52"/>
                    </a:lnTo>
                    <a:lnTo>
                      <a:pt x="97" y="50"/>
                    </a:lnTo>
                    <a:lnTo>
                      <a:pt x="97" y="47"/>
                    </a:lnTo>
                    <a:lnTo>
                      <a:pt x="97" y="43"/>
                    </a:lnTo>
                    <a:lnTo>
                      <a:pt x="97" y="40"/>
                    </a:lnTo>
                    <a:lnTo>
                      <a:pt x="97" y="38"/>
                    </a:lnTo>
                    <a:lnTo>
                      <a:pt x="97" y="36"/>
                    </a:lnTo>
                    <a:lnTo>
                      <a:pt x="111" y="36"/>
                    </a:lnTo>
                    <a:lnTo>
                      <a:pt x="113" y="36"/>
                    </a:lnTo>
                    <a:lnTo>
                      <a:pt x="137" y="36"/>
                    </a:lnTo>
                    <a:lnTo>
                      <a:pt x="141" y="36"/>
                    </a:lnTo>
                    <a:lnTo>
                      <a:pt x="158" y="36"/>
                    </a:lnTo>
                    <a:lnTo>
                      <a:pt x="158" y="33"/>
                    </a:lnTo>
                    <a:lnTo>
                      <a:pt x="158" y="29"/>
                    </a:lnTo>
                    <a:lnTo>
                      <a:pt x="158" y="24"/>
                    </a:lnTo>
                    <a:lnTo>
                      <a:pt x="158" y="19"/>
                    </a:lnTo>
                    <a:lnTo>
                      <a:pt x="158" y="17"/>
                    </a:lnTo>
                    <a:lnTo>
                      <a:pt x="158" y="12"/>
                    </a:lnTo>
                    <a:lnTo>
                      <a:pt x="158" y="7"/>
                    </a:lnTo>
                    <a:lnTo>
                      <a:pt x="160" y="5"/>
                    </a:lnTo>
                    <a:lnTo>
                      <a:pt x="160" y="0"/>
                    </a:lnTo>
                    <a:lnTo>
                      <a:pt x="158" y="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116" name="Freeform 15"/>
              <p:cNvSpPr>
                <a:spLocks noEditPoints="1"/>
              </p:cNvSpPr>
              <p:nvPr/>
            </p:nvSpPr>
            <p:spPr bwMode="auto">
              <a:xfrm>
                <a:off x="5435" y="1990"/>
                <a:ext cx="160" cy="311"/>
              </a:xfrm>
              <a:custGeom>
                <a:avLst/>
                <a:gdLst>
                  <a:gd name="T0" fmla="*/ 63 w 160"/>
                  <a:gd name="T1" fmla="*/ 273 h 311"/>
                  <a:gd name="T2" fmla="*/ 63 w 160"/>
                  <a:gd name="T3" fmla="*/ 275 h 311"/>
                  <a:gd name="T4" fmla="*/ 94 w 160"/>
                  <a:gd name="T5" fmla="*/ 55 h 311"/>
                  <a:gd name="T6" fmla="*/ 89 w 160"/>
                  <a:gd name="T7" fmla="*/ 53 h 311"/>
                  <a:gd name="T8" fmla="*/ 101 w 160"/>
                  <a:gd name="T9" fmla="*/ 48 h 311"/>
                  <a:gd name="T10" fmla="*/ 158 w 160"/>
                  <a:gd name="T11" fmla="*/ 225 h 311"/>
                  <a:gd name="T12" fmla="*/ 156 w 160"/>
                  <a:gd name="T13" fmla="*/ 202 h 311"/>
                  <a:gd name="T14" fmla="*/ 146 w 160"/>
                  <a:gd name="T15" fmla="*/ 176 h 311"/>
                  <a:gd name="T16" fmla="*/ 130 w 160"/>
                  <a:gd name="T17" fmla="*/ 152 h 311"/>
                  <a:gd name="T18" fmla="*/ 120 w 160"/>
                  <a:gd name="T19" fmla="*/ 147 h 311"/>
                  <a:gd name="T20" fmla="*/ 94 w 160"/>
                  <a:gd name="T21" fmla="*/ 119 h 311"/>
                  <a:gd name="T22" fmla="*/ 80 w 160"/>
                  <a:gd name="T23" fmla="*/ 102 h 311"/>
                  <a:gd name="T24" fmla="*/ 75 w 160"/>
                  <a:gd name="T25" fmla="*/ 81 h 311"/>
                  <a:gd name="T26" fmla="*/ 89 w 160"/>
                  <a:gd name="T27" fmla="*/ 53 h 311"/>
                  <a:gd name="T28" fmla="*/ 94 w 160"/>
                  <a:gd name="T29" fmla="*/ 50 h 311"/>
                  <a:gd name="T30" fmla="*/ 106 w 160"/>
                  <a:gd name="T31" fmla="*/ 38 h 311"/>
                  <a:gd name="T32" fmla="*/ 94 w 160"/>
                  <a:gd name="T33" fmla="*/ 34 h 311"/>
                  <a:gd name="T34" fmla="*/ 85 w 160"/>
                  <a:gd name="T35" fmla="*/ 29 h 311"/>
                  <a:gd name="T36" fmla="*/ 80 w 160"/>
                  <a:gd name="T37" fmla="*/ 15 h 311"/>
                  <a:gd name="T38" fmla="*/ 73 w 160"/>
                  <a:gd name="T39" fmla="*/ 10 h 311"/>
                  <a:gd name="T40" fmla="*/ 59 w 160"/>
                  <a:gd name="T41" fmla="*/ 5 h 311"/>
                  <a:gd name="T42" fmla="*/ 47 w 160"/>
                  <a:gd name="T43" fmla="*/ 3 h 311"/>
                  <a:gd name="T44" fmla="*/ 37 w 160"/>
                  <a:gd name="T45" fmla="*/ 12 h 311"/>
                  <a:gd name="T46" fmla="*/ 26 w 160"/>
                  <a:gd name="T47" fmla="*/ 12 h 311"/>
                  <a:gd name="T48" fmla="*/ 19 w 160"/>
                  <a:gd name="T49" fmla="*/ 15 h 311"/>
                  <a:gd name="T50" fmla="*/ 7 w 160"/>
                  <a:gd name="T51" fmla="*/ 12 h 311"/>
                  <a:gd name="T52" fmla="*/ 0 w 160"/>
                  <a:gd name="T53" fmla="*/ 22 h 311"/>
                  <a:gd name="T54" fmla="*/ 11 w 160"/>
                  <a:gd name="T55" fmla="*/ 34 h 311"/>
                  <a:gd name="T56" fmla="*/ 16 w 160"/>
                  <a:gd name="T57" fmla="*/ 38 h 311"/>
                  <a:gd name="T58" fmla="*/ 33 w 160"/>
                  <a:gd name="T59" fmla="*/ 55 h 311"/>
                  <a:gd name="T60" fmla="*/ 49 w 160"/>
                  <a:gd name="T61" fmla="*/ 57 h 311"/>
                  <a:gd name="T62" fmla="*/ 52 w 160"/>
                  <a:gd name="T63" fmla="*/ 64 h 311"/>
                  <a:gd name="T64" fmla="*/ 54 w 160"/>
                  <a:gd name="T65" fmla="*/ 76 h 311"/>
                  <a:gd name="T66" fmla="*/ 42 w 160"/>
                  <a:gd name="T67" fmla="*/ 83 h 311"/>
                  <a:gd name="T68" fmla="*/ 56 w 160"/>
                  <a:gd name="T69" fmla="*/ 95 h 311"/>
                  <a:gd name="T70" fmla="*/ 68 w 160"/>
                  <a:gd name="T71" fmla="*/ 107 h 311"/>
                  <a:gd name="T72" fmla="*/ 82 w 160"/>
                  <a:gd name="T73" fmla="*/ 124 h 311"/>
                  <a:gd name="T74" fmla="*/ 97 w 160"/>
                  <a:gd name="T75" fmla="*/ 140 h 311"/>
                  <a:gd name="T76" fmla="*/ 104 w 160"/>
                  <a:gd name="T77" fmla="*/ 147 h 311"/>
                  <a:gd name="T78" fmla="*/ 111 w 160"/>
                  <a:gd name="T79" fmla="*/ 159 h 311"/>
                  <a:gd name="T80" fmla="*/ 120 w 160"/>
                  <a:gd name="T81" fmla="*/ 171 h 311"/>
                  <a:gd name="T82" fmla="*/ 120 w 160"/>
                  <a:gd name="T83" fmla="*/ 185 h 311"/>
                  <a:gd name="T84" fmla="*/ 125 w 160"/>
                  <a:gd name="T85" fmla="*/ 206 h 311"/>
                  <a:gd name="T86" fmla="*/ 123 w 160"/>
                  <a:gd name="T87" fmla="*/ 233 h 311"/>
                  <a:gd name="T88" fmla="*/ 108 w 160"/>
                  <a:gd name="T89" fmla="*/ 240 h 311"/>
                  <a:gd name="T90" fmla="*/ 99 w 160"/>
                  <a:gd name="T91" fmla="*/ 244 h 311"/>
                  <a:gd name="T92" fmla="*/ 97 w 160"/>
                  <a:gd name="T93" fmla="*/ 256 h 311"/>
                  <a:gd name="T94" fmla="*/ 97 w 160"/>
                  <a:gd name="T95" fmla="*/ 263 h 311"/>
                  <a:gd name="T96" fmla="*/ 85 w 160"/>
                  <a:gd name="T97" fmla="*/ 263 h 311"/>
                  <a:gd name="T98" fmla="*/ 75 w 160"/>
                  <a:gd name="T99" fmla="*/ 270 h 311"/>
                  <a:gd name="T100" fmla="*/ 78 w 160"/>
                  <a:gd name="T101" fmla="*/ 278 h 311"/>
                  <a:gd name="T102" fmla="*/ 80 w 160"/>
                  <a:gd name="T103" fmla="*/ 299 h 311"/>
                  <a:gd name="T104" fmla="*/ 104 w 160"/>
                  <a:gd name="T105" fmla="*/ 294 h 311"/>
                  <a:gd name="T106" fmla="*/ 111 w 160"/>
                  <a:gd name="T107" fmla="*/ 289 h 311"/>
                  <a:gd name="T108" fmla="*/ 113 w 160"/>
                  <a:gd name="T109" fmla="*/ 282 h 311"/>
                  <a:gd name="T110" fmla="*/ 113 w 160"/>
                  <a:gd name="T111" fmla="*/ 275 h 311"/>
                  <a:gd name="T112" fmla="*/ 118 w 160"/>
                  <a:gd name="T113" fmla="*/ 273 h 311"/>
                  <a:gd name="T114" fmla="*/ 125 w 160"/>
                  <a:gd name="T115" fmla="*/ 273 h 311"/>
                  <a:gd name="T116" fmla="*/ 149 w 160"/>
                  <a:gd name="T117" fmla="*/ 256 h 311"/>
                  <a:gd name="T118" fmla="*/ 156 w 160"/>
                  <a:gd name="T119" fmla="*/ 242 h 311"/>
                  <a:gd name="T120" fmla="*/ 158 w 160"/>
                  <a:gd name="T121" fmla="*/ 230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60" h="311">
                    <a:moveTo>
                      <a:pt x="113" y="308"/>
                    </a:moveTo>
                    <a:lnTo>
                      <a:pt x="113" y="311"/>
                    </a:lnTo>
                    <a:lnTo>
                      <a:pt x="113" y="311"/>
                    </a:lnTo>
                    <a:lnTo>
                      <a:pt x="115" y="308"/>
                    </a:lnTo>
                    <a:lnTo>
                      <a:pt x="115" y="308"/>
                    </a:lnTo>
                    <a:lnTo>
                      <a:pt x="115" y="308"/>
                    </a:lnTo>
                    <a:lnTo>
                      <a:pt x="113" y="308"/>
                    </a:lnTo>
                    <a:close/>
                    <a:moveTo>
                      <a:pt x="63" y="275"/>
                    </a:moveTo>
                    <a:lnTo>
                      <a:pt x="63" y="273"/>
                    </a:lnTo>
                    <a:lnTo>
                      <a:pt x="63" y="273"/>
                    </a:lnTo>
                    <a:lnTo>
                      <a:pt x="63" y="273"/>
                    </a:lnTo>
                    <a:lnTo>
                      <a:pt x="61" y="273"/>
                    </a:lnTo>
                    <a:lnTo>
                      <a:pt x="61" y="273"/>
                    </a:lnTo>
                    <a:lnTo>
                      <a:pt x="61" y="275"/>
                    </a:lnTo>
                    <a:lnTo>
                      <a:pt x="61" y="278"/>
                    </a:lnTo>
                    <a:lnTo>
                      <a:pt x="63" y="280"/>
                    </a:lnTo>
                    <a:lnTo>
                      <a:pt x="63" y="280"/>
                    </a:lnTo>
                    <a:lnTo>
                      <a:pt x="63" y="280"/>
                    </a:lnTo>
                    <a:lnTo>
                      <a:pt x="63" y="278"/>
                    </a:lnTo>
                    <a:lnTo>
                      <a:pt x="63" y="275"/>
                    </a:lnTo>
                    <a:close/>
                    <a:moveTo>
                      <a:pt x="120" y="273"/>
                    </a:moveTo>
                    <a:lnTo>
                      <a:pt x="120" y="273"/>
                    </a:lnTo>
                    <a:lnTo>
                      <a:pt x="120" y="275"/>
                    </a:lnTo>
                    <a:lnTo>
                      <a:pt x="123" y="273"/>
                    </a:lnTo>
                    <a:lnTo>
                      <a:pt x="123" y="273"/>
                    </a:lnTo>
                    <a:lnTo>
                      <a:pt x="123" y="273"/>
                    </a:lnTo>
                    <a:lnTo>
                      <a:pt x="120" y="273"/>
                    </a:lnTo>
                    <a:close/>
                    <a:moveTo>
                      <a:pt x="92" y="53"/>
                    </a:moveTo>
                    <a:lnTo>
                      <a:pt x="92" y="53"/>
                    </a:lnTo>
                    <a:lnTo>
                      <a:pt x="94" y="55"/>
                    </a:lnTo>
                    <a:lnTo>
                      <a:pt x="94" y="55"/>
                    </a:lnTo>
                    <a:lnTo>
                      <a:pt x="94" y="55"/>
                    </a:lnTo>
                    <a:lnTo>
                      <a:pt x="94" y="53"/>
                    </a:lnTo>
                    <a:lnTo>
                      <a:pt x="94" y="53"/>
                    </a:lnTo>
                    <a:lnTo>
                      <a:pt x="94" y="53"/>
                    </a:lnTo>
                    <a:lnTo>
                      <a:pt x="92" y="53"/>
                    </a:lnTo>
                    <a:close/>
                    <a:moveTo>
                      <a:pt x="89" y="50"/>
                    </a:moveTo>
                    <a:lnTo>
                      <a:pt x="89" y="53"/>
                    </a:lnTo>
                    <a:lnTo>
                      <a:pt x="89" y="53"/>
                    </a:lnTo>
                    <a:lnTo>
                      <a:pt x="89" y="53"/>
                    </a:lnTo>
                    <a:lnTo>
                      <a:pt x="89" y="53"/>
                    </a:lnTo>
                    <a:lnTo>
                      <a:pt x="89" y="53"/>
                    </a:lnTo>
                    <a:lnTo>
                      <a:pt x="89" y="50"/>
                    </a:lnTo>
                    <a:close/>
                    <a:moveTo>
                      <a:pt x="101" y="50"/>
                    </a:moveTo>
                    <a:lnTo>
                      <a:pt x="101" y="50"/>
                    </a:lnTo>
                    <a:lnTo>
                      <a:pt x="101" y="50"/>
                    </a:lnTo>
                    <a:lnTo>
                      <a:pt x="101" y="50"/>
                    </a:lnTo>
                    <a:lnTo>
                      <a:pt x="104" y="50"/>
                    </a:lnTo>
                    <a:lnTo>
                      <a:pt x="104" y="48"/>
                    </a:lnTo>
                    <a:lnTo>
                      <a:pt x="101" y="48"/>
                    </a:lnTo>
                    <a:lnTo>
                      <a:pt x="101" y="50"/>
                    </a:lnTo>
                    <a:close/>
                    <a:moveTo>
                      <a:pt x="101" y="45"/>
                    </a:moveTo>
                    <a:lnTo>
                      <a:pt x="101" y="43"/>
                    </a:lnTo>
                    <a:lnTo>
                      <a:pt x="99" y="43"/>
                    </a:lnTo>
                    <a:lnTo>
                      <a:pt x="99" y="48"/>
                    </a:lnTo>
                    <a:lnTo>
                      <a:pt x="101" y="48"/>
                    </a:lnTo>
                    <a:lnTo>
                      <a:pt x="104" y="45"/>
                    </a:lnTo>
                    <a:lnTo>
                      <a:pt x="101" y="45"/>
                    </a:lnTo>
                    <a:close/>
                    <a:moveTo>
                      <a:pt x="158" y="223"/>
                    </a:moveTo>
                    <a:lnTo>
                      <a:pt x="158" y="225"/>
                    </a:lnTo>
                    <a:lnTo>
                      <a:pt x="160" y="228"/>
                    </a:lnTo>
                    <a:lnTo>
                      <a:pt x="160" y="223"/>
                    </a:lnTo>
                    <a:lnTo>
                      <a:pt x="158" y="218"/>
                    </a:lnTo>
                    <a:lnTo>
                      <a:pt x="158" y="218"/>
                    </a:lnTo>
                    <a:lnTo>
                      <a:pt x="156" y="214"/>
                    </a:lnTo>
                    <a:lnTo>
                      <a:pt x="156" y="211"/>
                    </a:lnTo>
                    <a:lnTo>
                      <a:pt x="156" y="209"/>
                    </a:lnTo>
                    <a:lnTo>
                      <a:pt x="153" y="206"/>
                    </a:lnTo>
                    <a:lnTo>
                      <a:pt x="153" y="199"/>
                    </a:lnTo>
                    <a:lnTo>
                      <a:pt x="156" y="202"/>
                    </a:lnTo>
                    <a:lnTo>
                      <a:pt x="156" y="199"/>
                    </a:lnTo>
                    <a:lnTo>
                      <a:pt x="153" y="197"/>
                    </a:lnTo>
                    <a:lnTo>
                      <a:pt x="153" y="195"/>
                    </a:lnTo>
                    <a:lnTo>
                      <a:pt x="153" y="195"/>
                    </a:lnTo>
                    <a:lnTo>
                      <a:pt x="151" y="192"/>
                    </a:lnTo>
                    <a:lnTo>
                      <a:pt x="151" y="190"/>
                    </a:lnTo>
                    <a:lnTo>
                      <a:pt x="149" y="185"/>
                    </a:lnTo>
                    <a:lnTo>
                      <a:pt x="149" y="183"/>
                    </a:lnTo>
                    <a:lnTo>
                      <a:pt x="146" y="180"/>
                    </a:lnTo>
                    <a:lnTo>
                      <a:pt x="146" y="176"/>
                    </a:lnTo>
                    <a:lnTo>
                      <a:pt x="144" y="171"/>
                    </a:lnTo>
                    <a:lnTo>
                      <a:pt x="141" y="169"/>
                    </a:lnTo>
                    <a:lnTo>
                      <a:pt x="141" y="166"/>
                    </a:lnTo>
                    <a:lnTo>
                      <a:pt x="139" y="166"/>
                    </a:lnTo>
                    <a:lnTo>
                      <a:pt x="137" y="164"/>
                    </a:lnTo>
                    <a:lnTo>
                      <a:pt x="134" y="159"/>
                    </a:lnTo>
                    <a:lnTo>
                      <a:pt x="132" y="157"/>
                    </a:lnTo>
                    <a:lnTo>
                      <a:pt x="130" y="154"/>
                    </a:lnTo>
                    <a:lnTo>
                      <a:pt x="130" y="154"/>
                    </a:lnTo>
                    <a:lnTo>
                      <a:pt x="130" y="152"/>
                    </a:lnTo>
                    <a:lnTo>
                      <a:pt x="130" y="152"/>
                    </a:lnTo>
                    <a:lnTo>
                      <a:pt x="130" y="152"/>
                    </a:lnTo>
                    <a:lnTo>
                      <a:pt x="127" y="152"/>
                    </a:lnTo>
                    <a:lnTo>
                      <a:pt x="127" y="150"/>
                    </a:lnTo>
                    <a:lnTo>
                      <a:pt x="125" y="147"/>
                    </a:lnTo>
                    <a:lnTo>
                      <a:pt x="125" y="147"/>
                    </a:lnTo>
                    <a:lnTo>
                      <a:pt x="123" y="147"/>
                    </a:lnTo>
                    <a:lnTo>
                      <a:pt x="123" y="147"/>
                    </a:lnTo>
                    <a:lnTo>
                      <a:pt x="123" y="147"/>
                    </a:lnTo>
                    <a:lnTo>
                      <a:pt x="120" y="147"/>
                    </a:lnTo>
                    <a:lnTo>
                      <a:pt x="120" y="145"/>
                    </a:lnTo>
                    <a:lnTo>
                      <a:pt x="115" y="143"/>
                    </a:lnTo>
                    <a:lnTo>
                      <a:pt x="115" y="143"/>
                    </a:lnTo>
                    <a:lnTo>
                      <a:pt x="115" y="140"/>
                    </a:lnTo>
                    <a:lnTo>
                      <a:pt x="111" y="138"/>
                    </a:lnTo>
                    <a:lnTo>
                      <a:pt x="108" y="135"/>
                    </a:lnTo>
                    <a:lnTo>
                      <a:pt x="106" y="133"/>
                    </a:lnTo>
                    <a:lnTo>
                      <a:pt x="101" y="128"/>
                    </a:lnTo>
                    <a:lnTo>
                      <a:pt x="99" y="126"/>
                    </a:lnTo>
                    <a:lnTo>
                      <a:pt x="94" y="119"/>
                    </a:lnTo>
                    <a:lnTo>
                      <a:pt x="89" y="119"/>
                    </a:lnTo>
                    <a:lnTo>
                      <a:pt x="89" y="117"/>
                    </a:lnTo>
                    <a:lnTo>
                      <a:pt x="92" y="119"/>
                    </a:lnTo>
                    <a:lnTo>
                      <a:pt x="92" y="114"/>
                    </a:lnTo>
                    <a:lnTo>
                      <a:pt x="92" y="114"/>
                    </a:lnTo>
                    <a:lnTo>
                      <a:pt x="89" y="112"/>
                    </a:lnTo>
                    <a:lnTo>
                      <a:pt x="87" y="107"/>
                    </a:lnTo>
                    <a:lnTo>
                      <a:pt x="85" y="107"/>
                    </a:lnTo>
                    <a:lnTo>
                      <a:pt x="82" y="105"/>
                    </a:lnTo>
                    <a:lnTo>
                      <a:pt x="80" y="102"/>
                    </a:lnTo>
                    <a:lnTo>
                      <a:pt x="78" y="100"/>
                    </a:lnTo>
                    <a:lnTo>
                      <a:pt x="78" y="100"/>
                    </a:lnTo>
                    <a:lnTo>
                      <a:pt x="75" y="98"/>
                    </a:lnTo>
                    <a:lnTo>
                      <a:pt x="75" y="95"/>
                    </a:lnTo>
                    <a:lnTo>
                      <a:pt x="73" y="93"/>
                    </a:lnTo>
                    <a:lnTo>
                      <a:pt x="73" y="90"/>
                    </a:lnTo>
                    <a:lnTo>
                      <a:pt x="75" y="88"/>
                    </a:lnTo>
                    <a:lnTo>
                      <a:pt x="75" y="86"/>
                    </a:lnTo>
                    <a:lnTo>
                      <a:pt x="75" y="83"/>
                    </a:lnTo>
                    <a:lnTo>
                      <a:pt x="75" y="81"/>
                    </a:lnTo>
                    <a:lnTo>
                      <a:pt x="75" y="79"/>
                    </a:lnTo>
                    <a:lnTo>
                      <a:pt x="78" y="72"/>
                    </a:lnTo>
                    <a:lnTo>
                      <a:pt x="78" y="72"/>
                    </a:lnTo>
                    <a:lnTo>
                      <a:pt x="80" y="72"/>
                    </a:lnTo>
                    <a:lnTo>
                      <a:pt x="85" y="67"/>
                    </a:lnTo>
                    <a:lnTo>
                      <a:pt x="85" y="64"/>
                    </a:lnTo>
                    <a:lnTo>
                      <a:pt x="87" y="62"/>
                    </a:lnTo>
                    <a:lnTo>
                      <a:pt x="85" y="60"/>
                    </a:lnTo>
                    <a:lnTo>
                      <a:pt x="89" y="55"/>
                    </a:lnTo>
                    <a:lnTo>
                      <a:pt x="89" y="53"/>
                    </a:lnTo>
                    <a:lnTo>
                      <a:pt x="87" y="50"/>
                    </a:lnTo>
                    <a:lnTo>
                      <a:pt x="87" y="50"/>
                    </a:lnTo>
                    <a:lnTo>
                      <a:pt x="87" y="50"/>
                    </a:lnTo>
                    <a:lnTo>
                      <a:pt x="87" y="50"/>
                    </a:lnTo>
                    <a:lnTo>
                      <a:pt x="89" y="50"/>
                    </a:lnTo>
                    <a:lnTo>
                      <a:pt x="89" y="50"/>
                    </a:lnTo>
                    <a:lnTo>
                      <a:pt x="92" y="50"/>
                    </a:lnTo>
                    <a:lnTo>
                      <a:pt x="92" y="50"/>
                    </a:lnTo>
                    <a:lnTo>
                      <a:pt x="92" y="50"/>
                    </a:lnTo>
                    <a:lnTo>
                      <a:pt x="94" y="50"/>
                    </a:lnTo>
                    <a:lnTo>
                      <a:pt x="94" y="50"/>
                    </a:lnTo>
                    <a:lnTo>
                      <a:pt x="97" y="50"/>
                    </a:lnTo>
                    <a:lnTo>
                      <a:pt x="99" y="48"/>
                    </a:lnTo>
                    <a:lnTo>
                      <a:pt x="99" y="45"/>
                    </a:lnTo>
                    <a:lnTo>
                      <a:pt x="99" y="45"/>
                    </a:lnTo>
                    <a:lnTo>
                      <a:pt x="99" y="43"/>
                    </a:lnTo>
                    <a:lnTo>
                      <a:pt x="101" y="43"/>
                    </a:lnTo>
                    <a:lnTo>
                      <a:pt x="104" y="41"/>
                    </a:lnTo>
                    <a:lnTo>
                      <a:pt x="104" y="41"/>
                    </a:lnTo>
                    <a:lnTo>
                      <a:pt x="106" y="38"/>
                    </a:lnTo>
                    <a:lnTo>
                      <a:pt x="108" y="38"/>
                    </a:lnTo>
                    <a:lnTo>
                      <a:pt x="108" y="38"/>
                    </a:lnTo>
                    <a:lnTo>
                      <a:pt x="108" y="38"/>
                    </a:lnTo>
                    <a:lnTo>
                      <a:pt x="106" y="36"/>
                    </a:lnTo>
                    <a:lnTo>
                      <a:pt x="104" y="36"/>
                    </a:lnTo>
                    <a:lnTo>
                      <a:pt x="101" y="36"/>
                    </a:lnTo>
                    <a:lnTo>
                      <a:pt x="99" y="36"/>
                    </a:lnTo>
                    <a:lnTo>
                      <a:pt x="99" y="36"/>
                    </a:lnTo>
                    <a:lnTo>
                      <a:pt x="97" y="36"/>
                    </a:lnTo>
                    <a:lnTo>
                      <a:pt x="94" y="34"/>
                    </a:lnTo>
                    <a:lnTo>
                      <a:pt x="94" y="34"/>
                    </a:lnTo>
                    <a:lnTo>
                      <a:pt x="92" y="31"/>
                    </a:lnTo>
                    <a:lnTo>
                      <a:pt x="89" y="31"/>
                    </a:lnTo>
                    <a:lnTo>
                      <a:pt x="89" y="31"/>
                    </a:lnTo>
                    <a:lnTo>
                      <a:pt x="89" y="29"/>
                    </a:lnTo>
                    <a:lnTo>
                      <a:pt x="89" y="29"/>
                    </a:lnTo>
                    <a:lnTo>
                      <a:pt x="87" y="29"/>
                    </a:lnTo>
                    <a:lnTo>
                      <a:pt x="85" y="29"/>
                    </a:lnTo>
                    <a:lnTo>
                      <a:pt x="85" y="29"/>
                    </a:lnTo>
                    <a:lnTo>
                      <a:pt x="85" y="29"/>
                    </a:lnTo>
                    <a:lnTo>
                      <a:pt x="82" y="29"/>
                    </a:lnTo>
                    <a:lnTo>
                      <a:pt x="82" y="27"/>
                    </a:lnTo>
                    <a:lnTo>
                      <a:pt x="82" y="24"/>
                    </a:lnTo>
                    <a:lnTo>
                      <a:pt x="82" y="22"/>
                    </a:lnTo>
                    <a:lnTo>
                      <a:pt x="82" y="22"/>
                    </a:lnTo>
                    <a:lnTo>
                      <a:pt x="80" y="22"/>
                    </a:lnTo>
                    <a:lnTo>
                      <a:pt x="80" y="22"/>
                    </a:lnTo>
                    <a:lnTo>
                      <a:pt x="80" y="19"/>
                    </a:lnTo>
                    <a:lnTo>
                      <a:pt x="80" y="17"/>
                    </a:lnTo>
                    <a:lnTo>
                      <a:pt x="80" y="15"/>
                    </a:lnTo>
                    <a:lnTo>
                      <a:pt x="80" y="15"/>
                    </a:lnTo>
                    <a:lnTo>
                      <a:pt x="82" y="15"/>
                    </a:lnTo>
                    <a:lnTo>
                      <a:pt x="82" y="12"/>
                    </a:lnTo>
                    <a:lnTo>
                      <a:pt x="82" y="12"/>
                    </a:lnTo>
                    <a:lnTo>
                      <a:pt x="80" y="10"/>
                    </a:lnTo>
                    <a:lnTo>
                      <a:pt x="78" y="10"/>
                    </a:lnTo>
                    <a:lnTo>
                      <a:pt x="78" y="10"/>
                    </a:lnTo>
                    <a:lnTo>
                      <a:pt x="75" y="10"/>
                    </a:lnTo>
                    <a:lnTo>
                      <a:pt x="73" y="10"/>
                    </a:lnTo>
                    <a:lnTo>
                      <a:pt x="73" y="10"/>
                    </a:lnTo>
                    <a:lnTo>
                      <a:pt x="71" y="8"/>
                    </a:lnTo>
                    <a:lnTo>
                      <a:pt x="71" y="8"/>
                    </a:lnTo>
                    <a:lnTo>
                      <a:pt x="68" y="8"/>
                    </a:lnTo>
                    <a:lnTo>
                      <a:pt x="68" y="8"/>
                    </a:lnTo>
                    <a:lnTo>
                      <a:pt x="68" y="8"/>
                    </a:lnTo>
                    <a:lnTo>
                      <a:pt x="66" y="8"/>
                    </a:lnTo>
                    <a:lnTo>
                      <a:pt x="66" y="8"/>
                    </a:lnTo>
                    <a:lnTo>
                      <a:pt x="63" y="8"/>
                    </a:lnTo>
                    <a:lnTo>
                      <a:pt x="61" y="5"/>
                    </a:lnTo>
                    <a:lnTo>
                      <a:pt x="59" y="5"/>
                    </a:lnTo>
                    <a:lnTo>
                      <a:pt x="59" y="5"/>
                    </a:lnTo>
                    <a:lnTo>
                      <a:pt x="59" y="3"/>
                    </a:lnTo>
                    <a:lnTo>
                      <a:pt x="56" y="3"/>
                    </a:lnTo>
                    <a:lnTo>
                      <a:pt x="54" y="0"/>
                    </a:lnTo>
                    <a:lnTo>
                      <a:pt x="54" y="0"/>
                    </a:lnTo>
                    <a:lnTo>
                      <a:pt x="54" y="0"/>
                    </a:lnTo>
                    <a:lnTo>
                      <a:pt x="52" y="0"/>
                    </a:lnTo>
                    <a:lnTo>
                      <a:pt x="49" y="3"/>
                    </a:lnTo>
                    <a:lnTo>
                      <a:pt x="47" y="3"/>
                    </a:lnTo>
                    <a:lnTo>
                      <a:pt x="47" y="3"/>
                    </a:lnTo>
                    <a:lnTo>
                      <a:pt x="47" y="5"/>
                    </a:lnTo>
                    <a:lnTo>
                      <a:pt x="47" y="8"/>
                    </a:lnTo>
                    <a:lnTo>
                      <a:pt x="47" y="8"/>
                    </a:lnTo>
                    <a:lnTo>
                      <a:pt x="45" y="10"/>
                    </a:lnTo>
                    <a:lnTo>
                      <a:pt x="45" y="10"/>
                    </a:lnTo>
                    <a:lnTo>
                      <a:pt x="45" y="10"/>
                    </a:lnTo>
                    <a:lnTo>
                      <a:pt x="42" y="10"/>
                    </a:lnTo>
                    <a:lnTo>
                      <a:pt x="42" y="10"/>
                    </a:lnTo>
                    <a:lnTo>
                      <a:pt x="40" y="12"/>
                    </a:lnTo>
                    <a:lnTo>
                      <a:pt x="37" y="12"/>
                    </a:lnTo>
                    <a:lnTo>
                      <a:pt x="37" y="12"/>
                    </a:lnTo>
                    <a:lnTo>
                      <a:pt x="35" y="10"/>
                    </a:lnTo>
                    <a:lnTo>
                      <a:pt x="35" y="10"/>
                    </a:lnTo>
                    <a:lnTo>
                      <a:pt x="33" y="12"/>
                    </a:lnTo>
                    <a:lnTo>
                      <a:pt x="33" y="15"/>
                    </a:lnTo>
                    <a:lnTo>
                      <a:pt x="33" y="15"/>
                    </a:lnTo>
                    <a:lnTo>
                      <a:pt x="33" y="17"/>
                    </a:lnTo>
                    <a:lnTo>
                      <a:pt x="33" y="17"/>
                    </a:lnTo>
                    <a:lnTo>
                      <a:pt x="30" y="17"/>
                    </a:lnTo>
                    <a:lnTo>
                      <a:pt x="26" y="12"/>
                    </a:lnTo>
                    <a:lnTo>
                      <a:pt x="26" y="12"/>
                    </a:lnTo>
                    <a:lnTo>
                      <a:pt x="26" y="12"/>
                    </a:lnTo>
                    <a:lnTo>
                      <a:pt x="23" y="15"/>
                    </a:lnTo>
                    <a:lnTo>
                      <a:pt x="23" y="15"/>
                    </a:lnTo>
                    <a:lnTo>
                      <a:pt x="23" y="15"/>
                    </a:lnTo>
                    <a:lnTo>
                      <a:pt x="21" y="12"/>
                    </a:lnTo>
                    <a:lnTo>
                      <a:pt x="21" y="12"/>
                    </a:lnTo>
                    <a:lnTo>
                      <a:pt x="19" y="12"/>
                    </a:lnTo>
                    <a:lnTo>
                      <a:pt x="19" y="12"/>
                    </a:lnTo>
                    <a:lnTo>
                      <a:pt x="19" y="15"/>
                    </a:lnTo>
                    <a:lnTo>
                      <a:pt x="16" y="15"/>
                    </a:lnTo>
                    <a:lnTo>
                      <a:pt x="16" y="17"/>
                    </a:lnTo>
                    <a:lnTo>
                      <a:pt x="16" y="17"/>
                    </a:lnTo>
                    <a:lnTo>
                      <a:pt x="16" y="19"/>
                    </a:lnTo>
                    <a:lnTo>
                      <a:pt x="14" y="19"/>
                    </a:lnTo>
                    <a:lnTo>
                      <a:pt x="14" y="17"/>
                    </a:lnTo>
                    <a:lnTo>
                      <a:pt x="11" y="17"/>
                    </a:lnTo>
                    <a:lnTo>
                      <a:pt x="11" y="15"/>
                    </a:lnTo>
                    <a:lnTo>
                      <a:pt x="9" y="15"/>
                    </a:lnTo>
                    <a:lnTo>
                      <a:pt x="7" y="12"/>
                    </a:lnTo>
                    <a:lnTo>
                      <a:pt x="4" y="12"/>
                    </a:lnTo>
                    <a:lnTo>
                      <a:pt x="4" y="12"/>
                    </a:lnTo>
                    <a:lnTo>
                      <a:pt x="4" y="12"/>
                    </a:lnTo>
                    <a:lnTo>
                      <a:pt x="4" y="12"/>
                    </a:lnTo>
                    <a:lnTo>
                      <a:pt x="2" y="15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2" y="24"/>
                    </a:lnTo>
                    <a:lnTo>
                      <a:pt x="7" y="27"/>
                    </a:lnTo>
                    <a:lnTo>
                      <a:pt x="7" y="29"/>
                    </a:lnTo>
                    <a:lnTo>
                      <a:pt x="9" y="29"/>
                    </a:lnTo>
                    <a:lnTo>
                      <a:pt x="9" y="31"/>
                    </a:lnTo>
                    <a:lnTo>
                      <a:pt x="11" y="34"/>
                    </a:lnTo>
                    <a:lnTo>
                      <a:pt x="11" y="34"/>
                    </a:lnTo>
                    <a:lnTo>
                      <a:pt x="11" y="36"/>
                    </a:lnTo>
                    <a:lnTo>
                      <a:pt x="11" y="36"/>
                    </a:lnTo>
                    <a:lnTo>
                      <a:pt x="11" y="34"/>
                    </a:lnTo>
                    <a:lnTo>
                      <a:pt x="14" y="34"/>
                    </a:lnTo>
                    <a:lnTo>
                      <a:pt x="14" y="31"/>
                    </a:lnTo>
                    <a:lnTo>
                      <a:pt x="14" y="31"/>
                    </a:lnTo>
                    <a:lnTo>
                      <a:pt x="14" y="34"/>
                    </a:lnTo>
                    <a:lnTo>
                      <a:pt x="16" y="34"/>
                    </a:lnTo>
                    <a:lnTo>
                      <a:pt x="16" y="34"/>
                    </a:lnTo>
                    <a:lnTo>
                      <a:pt x="16" y="34"/>
                    </a:lnTo>
                    <a:lnTo>
                      <a:pt x="16" y="36"/>
                    </a:lnTo>
                    <a:lnTo>
                      <a:pt x="16" y="36"/>
                    </a:lnTo>
                    <a:lnTo>
                      <a:pt x="16" y="38"/>
                    </a:lnTo>
                    <a:lnTo>
                      <a:pt x="16" y="41"/>
                    </a:lnTo>
                    <a:lnTo>
                      <a:pt x="16" y="43"/>
                    </a:lnTo>
                    <a:lnTo>
                      <a:pt x="16" y="43"/>
                    </a:lnTo>
                    <a:lnTo>
                      <a:pt x="16" y="45"/>
                    </a:lnTo>
                    <a:lnTo>
                      <a:pt x="21" y="53"/>
                    </a:lnTo>
                    <a:lnTo>
                      <a:pt x="23" y="53"/>
                    </a:lnTo>
                    <a:lnTo>
                      <a:pt x="28" y="55"/>
                    </a:lnTo>
                    <a:lnTo>
                      <a:pt x="30" y="55"/>
                    </a:lnTo>
                    <a:lnTo>
                      <a:pt x="33" y="55"/>
                    </a:lnTo>
                    <a:lnTo>
                      <a:pt x="33" y="55"/>
                    </a:lnTo>
                    <a:lnTo>
                      <a:pt x="35" y="53"/>
                    </a:lnTo>
                    <a:lnTo>
                      <a:pt x="35" y="53"/>
                    </a:lnTo>
                    <a:lnTo>
                      <a:pt x="40" y="50"/>
                    </a:lnTo>
                    <a:lnTo>
                      <a:pt x="40" y="50"/>
                    </a:lnTo>
                    <a:lnTo>
                      <a:pt x="42" y="50"/>
                    </a:lnTo>
                    <a:lnTo>
                      <a:pt x="45" y="53"/>
                    </a:lnTo>
                    <a:lnTo>
                      <a:pt x="47" y="55"/>
                    </a:lnTo>
                    <a:lnTo>
                      <a:pt x="49" y="55"/>
                    </a:lnTo>
                    <a:lnTo>
                      <a:pt x="49" y="57"/>
                    </a:lnTo>
                    <a:lnTo>
                      <a:pt x="49" y="57"/>
                    </a:lnTo>
                    <a:lnTo>
                      <a:pt x="49" y="60"/>
                    </a:lnTo>
                    <a:lnTo>
                      <a:pt x="47" y="60"/>
                    </a:lnTo>
                    <a:lnTo>
                      <a:pt x="47" y="60"/>
                    </a:lnTo>
                    <a:lnTo>
                      <a:pt x="47" y="62"/>
                    </a:lnTo>
                    <a:lnTo>
                      <a:pt x="47" y="62"/>
                    </a:lnTo>
                    <a:lnTo>
                      <a:pt x="49" y="62"/>
                    </a:lnTo>
                    <a:lnTo>
                      <a:pt x="52" y="62"/>
                    </a:lnTo>
                    <a:lnTo>
                      <a:pt x="52" y="64"/>
                    </a:lnTo>
                    <a:lnTo>
                      <a:pt x="52" y="64"/>
                    </a:lnTo>
                    <a:lnTo>
                      <a:pt x="52" y="64"/>
                    </a:lnTo>
                    <a:lnTo>
                      <a:pt x="52" y="67"/>
                    </a:lnTo>
                    <a:lnTo>
                      <a:pt x="54" y="67"/>
                    </a:lnTo>
                    <a:lnTo>
                      <a:pt x="56" y="67"/>
                    </a:lnTo>
                    <a:lnTo>
                      <a:pt x="56" y="67"/>
                    </a:lnTo>
                    <a:lnTo>
                      <a:pt x="56" y="69"/>
                    </a:lnTo>
                    <a:lnTo>
                      <a:pt x="56" y="69"/>
                    </a:lnTo>
                    <a:lnTo>
                      <a:pt x="56" y="72"/>
                    </a:lnTo>
                    <a:lnTo>
                      <a:pt x="56" y="72"/>
                    </a:lnTo>
                    <a:lnTo>
                      <a:pt x="56" y="74"/>
                    </a:lnTo>
                    <a:lnTo>
                      <a:pt x="54" y="76"/>
                    </a:lnTo>
                    <a:lnTo>
                      <a:pt x="52" y="79"/>
                    </a:lnTo>
                    <a:lnTo>
                      <a:pt x="52" y="79"/>
                    </a:lnTo>
                    <a:lnTo>
                      <a:pt x="47" y="76"/>
                    </a:lnTo>
                    <a:lnTo>
                      <a:pt x="45" y="76"/>
                    </a:lnTo>
                    <a:lnTo>
                      <a:pt x="42" y="76"/>
                    </a:lnTo>
                    <a:lnTo>
                      <a:pt x="42" y="76"/>
                    </a:lnTo>
                    <a:lnTo>
                      <a:pt x="42" y="79"/>
                    </a:lnTo>
                    <a:lnTo>
                      <a:pt x="42" y="79"/>
                    </a:lnTo>
                    <a:lnTo>
                      <a:pt x="42" y="81"/>
                    </a:lnTo>
                    <a:lnTo>
                      <a:pt x="42" y="83"/>
                    </a:lnTo>
                    <a:lnTo>
                      <a:pt x="42" y="83"/>
                    </a:lnTo>
                    <a:lnTo>
                      <a:pt x="40" y="83"/>
                    </a:lnTo>
                    <a:lnTo>
                      <a:pt x="40" y="86"/>
                    </a:lnTo>
                    <a:lnTo>
                      <a:pt x="42" y="86"/>
                    </a:lnTo>
                    <a:lnTo>
                      <a:pt x="42" y="86"/>
                    </a:lnTo>
                    <a:lnTo>
                      <a:pt x="45" y="88"/>
                    </a:lnTo>
                    <a:lnTo>
                      <a:pt x="52" y="93"/>
                    </a:lnTo>
                    <a:lnTo>
                      <a:pt x="54" y="93"/>
                    </a:lnTo>
                    <a:lnTo>
                      <a:pt x="54" y="95"/>
                    </a:lnTo>
                    <a:lnTo>
                      <a:pt x="56" y="95"/>
                    </a:lnTo>
                    <a:lnTo>
                      <a:pt x="63" y="98"/>
                    </a:lnTo>
                    <a:lnTo>
                      <a:pt x="66" y="98"/>
                    </a:lnTo>
                    <a:lnTo>
                      <a:pt x="66" y="100"/>
                    </a:lnTo>
                    <a:lnTo>
                      <a:pt x="66" y="100"/>
                    </a:lnTo>
                    <a:lnTo>
                      <a:pt x="66" y="100"/>
                    </a:lnTo>
                    <a:lnTo>
                      <a:pt x="66" y="102"/>
                    </a:lnTo>
                    <a:lnTo>
                      <a:pt x="66" y="102"/>
                    </a:lnTo>
                    <a:lnTo>
                      <a:pt x="66" y="105"/>
                    </a:lnTo>
                    <a:lnTo>
                      <a:pt x="66" y="105"/>
                    </a:lnTo>
                    <a:lnTo>
                      <a:pt x="68" y="107"/>
                    </a:lnTo>
                    <a:lnTo>
                      <a:pt x="71" y="109"/>
                    </a:lnTo>
                    <a:lnTo>
                      <a:pt x="71" y="109"/>
                    </a:lnTo>
                    <a:lnTo>
                      <a:pt x="73" y="109"/>
                    </a:lnTo>
                    <a:lnTo>
                      <a:pt x="73" y="112"/>
                    </a:lnTo>
                    <a:lnTo>
                      <a:pt x="75" y="112"/>
                    </a:lnTo>
                    <a:lnTo>
                      <a:pt x="75" y="114"/>
                    </a:lnTo>
                    <a:lnTo>
                      <a:pt x="78" y="117"/>
                    </a:lnTo>
                    <a:lnTo>
                      <a:pt x="78" y="119"/>
                    </a:lnTo>
                    <a:lnTo>
                      <a:pt x="80" y="119"/>
                    </a:lnTo>
                    <a:lnTo>
                      <a:pt x="82" y="124"/>
                    </a:lnTo>
                    <a:lnTo>
                      <a:pt x="85" y="124"/>
                    </a:lnTo>
                    <a:lnTo>
                      <a:pt x="85" y="126"/>
                    </a:lnTo>
                    <a:lnTo>
                      <a:pt x="89" y="128"/>
                    </a:lnTo>
                    <a:lnTo>
                      <a:pt x="92" y="131"/>
                    </a:lnTo>
                    <a:lnTo>
                      <a:pt x="94" y="133"/>
                    </a:lnTo>
                    <a:lnTo>
                      <a:pt x="94" y="133"/>
                    </a:lnTo>
                    <a:lnTo>
                      <a:pt x="94" y="135"/>
                    </a:lnTo>
                    <a:lnTo>
                      <a:pt x="97" y="135"/>
                    </a:lnTo>
                    <a:lnTo>
                      <a:pt x="97" y="138"/>
                    </a:lnTo>
                    <a:lnTo>
                      <a:pt x="97" y="140"/>
                    </a:lnTo>
                    <a:lnTo>
                      <a:pt x="99" y="143"/>
                    </a:lnTo>
                    <a:lnTo>
                      <a:pt x="99" y="143"/>
                    </a:lnTo>
                    <a:lnTo>
                      <a:pt x="99" y="145"/>
                    </a:lnTo>
                    <a:lnTo>
                      <a:pt x="101" y="145"/>
                    </a:lnTo>
                    <a:lnTo>
                      <a:pt x="101" y="145"/>
                    </a:lnTo>
                    <a:lnTo>
                      <a:pt x="101" y="145"/>
                    </a:lnTo>
                    <a:lnTo>
                      <a:pt x="104" y="143"/>
                    </a:lnTo>
                    <a:lnTo>
                      <a:pt x="104" y="145"/>
                    </a:lnTo>
                    <a:lnTo>
                      <a:pt x="104" y="147"/>
                    </a:lnTo>
                    <a:lnTo>
                      <a:pt x="104" y="147"/>
                    </a:lnTo>
                    <a:lnTo>
                      <a:pt x="106" y="147"/>
                    </a:lnTo>
                    <a:lnTo>
                      <a:pt x="108" y="150"/>
                    </a:lnTo>
                    <a:lnTo>
                      <a:pt x="111" y="152"/>
                    </a:lnTo>
                    <a:lnTo>
                      <a:pt x="113" y="152"/>
                    </a:lnTo>
                    <a:lnTo>
                      <a:pt x="113" y="154"/>
                    </a:lnTo>
                    <a:lnTo>
                      <a:pt x="113" y="154"/>
                    </a:lnTo>
                    <a:lnTo>
                      <a:pt x="115" y="154"/>
                    </a:lnTo>
                    <a:lnTo>
                      <a:pt x="115" y="157"/>
                    </a:lnTo>
                    <a:lnTo>
                      <a:pt x="113" y="157"/>
                    </a:lnTo>
                    <a:lnTo>
                      <a:pt x="111" y="159"/>
                    </a:lnTo>
                    <a:lnTo>
                      <a:pt x="111" y="159"/>
                    </a:lnTo>
                    <a:lnTo>
                      <a:pt x="111" y="159"/>
                    </a:lnTo>
                    <a:lnTo>
                      <a:pt x="113" y="161"/>
                    </a:lnTo>
                    <a:lnTo>
                      <a:pt x="113" y="164"/>
                    </a:lnTo>
                    <a:lnTo>
                      <a:pt x="115" y="164"/>
                    </a:lnTo>
                    <a:lnTo>
                      <a:pt x="118" y="166"/>
                    </a:lnTo>
                    <a:lnTo>
                      <a:pt x="118" y="169"/>
                    </a:lnTo>
                    <a:lnTo>
                      <a:pt x="120" y="169"/>
                    </a:lnTo>
                    <a:lnTo>
                      <a:pt x="120" y="171"/>
                    </a:lnTo>
                    <a:lnTo>
                      <a:pt x="120" y="171"/>
                    </a:lnTo>
                    <a:lnTo>
                      <a:pt x="120" y="173"/>
                    </a:lnTo>
                    <a:lnTo>
                      <a:pt x="120" y="176"/>
                    </a:lnTo>
                    <a:lnTo>
                      <a:pt x="118" y="176"/>
                    </a:lnTo>
                    <a:lnTo>
                      <a:pt x="118" y="176"/>
                    </a:lnTo>
                    <a:lnTo>
                      <a:pt x="120" y="178"/>
                    </a:lnTo>
                    <a:lnTo>
                      <a:pt x="120" y="178"/>
                    </a:lnTo>
                    <a:lnTo>
                      <a:pt x="120" y="180"/>
                    </a:lnTo>
                    <a:lnTo>
                      <a:pt x="120" y="183"/>
                    </a:lnTo>
                    <a:lnTo>
                      <a:pt x="120" y="183"/>
                    </a:lnTo>
                    <a:lnTo>
                      <a:pt x="120" y="185"/>
                    </a:lnTo>
                    <a:lnTo>
                      <a:pt x="120" y="188"/>
                    </a:lnTo>
                    <a:lnTo>
                      <a:pt x="118" y="190"/>
                    </a:lnTo>
                    <a:lnTo>
                      <a:pt x="118" y="190"/>
                    </a:lnTo>
                    <a:lnTo>
                      <a:pt x="118" y="195"/>
                    </a:lnTo>
                    <a:lnTo>
                      <a:pt x="118" y="195"/>
                    </a:lnTo>
                    <a:lnTo>
                      <a:pt x="118" y="197"/>
                    </a:lnTo>
                    <a:lnTo>
                      <a:pt x="120" y="197"/>
                    </a:lnTo>
                    <a:lnTo>
                      <a:pt x="120" y="202"/>
                    </a:lnTo>
                    <a:lnTo>
                      <a:pt x="123" y="204"/>
                    </a:lnTo>
                    <a:lnTo>
                      <a:pt x="125" y="206"/>
                    </a:lnTo>
                    <a:lnTo>
                      <a:pt x="125" y="209"/>
                    </a:lnTo>
                    <a:lnTo>
                      <a:pt x="123" y="214"/>
                    </a:lnTo>
                    <a:lnTo>
                      <a:pt x="123" y="218"/>
                    </a:lnTo>
                    <a:lnTo>
                      <a:pt x="123" y="221"/>
                    </a:lnTo>
                    <a:lnTo>
                      <a:pt x="125" y="221"/>
                    </a:lnTo>
                    <a:lnTo>
                      <a:pt x="125" y="225"/>
                    </a:lnTo>
                    <a:lnTo>
                      <a:pt x="125" y="228"/>
                    </a:lnTo>
                    <a:lnTo>
                      <a:pt x="125" y="230"/>
                    </a:lnTo>
                    <a:lnTo>
                      <a:pt x="125" y="233"/>
                    </a:lnTo>
                    <a:lnTo>
                      <a:pt x="123" y="233"/>
                    </a:lnTo>
                    <a:lnTo>
                      <a:pt x="123" y="235"/>
                    </a:lnTo>
                    <a:lnTo>
                      <a:pt x="123" y="233"/>
                    </a:lnTo>
                    <a:lnTo>
                      <a:pt x="120" y="233"/>
                    </a:lnTo>
                    <a:lnTo>
                      <a:pt x="120" y="233"/>
                    </a:lnTo>
                    <a:lnTo>
                      <a:pt x="118" y="233"/>
                    </a:lnTo>
                    <a:lnTo>
                      <a:pt x="115" y="235"/>
                    </a:lnTo>
                    <a:lnTo>
                      <a:pt x="115" y="237"/>
                    </a:lnTo>
                    <a:lnTo>
                      <a:pt x="111" y="237"/>
                    </a:lnTo>
                    <a:lnTo>
                      <a:pt x="111" y="240"/>
                    </a:lnTo>
                    <a:lnTo>
                      <a:pt x="108" y="240"/>
                    </a:lnTo>
                    <a:lnTo>
                      <a:pt x="106" y="240"/>
                    </a:lnTo>
                    <a:lnTo>
                      <a:pt x="106" y="240"/>
                    </a:lnTo>
                    <a:lnTo>
                      <a:pt x="106" y="242"/>
                    </a:lnTo>
                    <a:lnTo>
                      <a:pt x="106" y="244"/>
                    </a:lnTo>
                    <a:lnTo>
                      <a:pt x="106" y="247"/>
                    </a:lnTo>
                    <a:lnTo>
                      <a:pt x="106" y="247"/>
                    </a:lnTo>
                    <a:lnTo>
                      <a:pt x="104" y="247"/>
                    </a:lnTo>
                    <a:lnTo>
                      <a:pt x="101" y="244"/>
                    </a:lnTo>
                    <a:lnTo>
                      <a:pt x="99" y="244"/>
                    </a:lnTo>
                    <a:lnTo>
                      <a:pt x="99" y="244"/>
                    </a:lnTo>
                    <a:lnTo>
                      <a:pt x="97" y="247"/>
                    </a:lnTo>
                    <a:lnTo>
                      <a:pt x="97" y="247"/>
                    </a:lnTo>
                    <a:lnTo>
                      <a:pt x="97" y="247"/>
                    </a:lnTo>
                    <a:lnTo>
                      <a:pt x="94" y="247"/>
                    </a:lnTo>
                    <a:lnTo>
                      <a:pt x="94" y="247"/>
                    </a:lnTo>
                    <a:lnTo>
                      <a:pt x="94" y="249"/>
                    </a:lnTo>
                    <a:lnTo>
                      <a:pt x="97" y="249"/>
                    </a:lnTo>
                    <a:lnTo>
                      <a:pt x="97" y="251"/>
                    </a:lnTo>
                    <a:lnTo>
                      <a:pt x="97" y="254"/>
                    </a:lnTo>
                    <a:lnTo>
                      <a:pt x="97" y="256"/>
                    </a:lnTo>
                    <a:lnTo>
                      <a:pt x="101" y="259"/>
                    </a:lnTo>
                    <a:lnTo>
                      <a:pt x="101" y="259"/>
                    </a:lnTo>
                    <a:lnTo>
                      <a:pt x="101" y="261"/>
                    </a:lnTo>
                    <a:lnTo>
                      <a:pt x="101" y="263"/>
                    </a:lnTo>
                    <a:lnTo>
                      <a:pt x="101" y="266"/>
                    </a:lnTo>
                    <a:lnTo>
                      <a:pt x="101" y="266"/>
                    </a:lnTo>
                    <a:lnTo>
                      <a:pt x="99" y="263"/>
                    </a:lnTo>
                    <a:lnTo>
                      <a:pt x="99" y="263"/>
                    </a:lnTo>
                    <a:lnTo>
                      <a:pt x="97" y="263"/>
                    </a:lnTo>
                    <a:lnTo>
                      <a:pt x="97" y="263"/>
                    </a:lnTo>
                    <a:lnTo>
                      <a:pt x="97" y="261"/>
                    </a:lnTo>
                    <a:lnTo>
                      <a:pt x="94" y="261"/>
                    </a:lnTo>
                    <a:lnTo>
                      <a:pt x="94" y="261"/>
                    </a:lnTo>
                    <a:lnTo>
                      <a:pt x="92" y="261"/>
                    </a:lnTo>
                    <a:lnTo>
                      <a:pt x="89" y="261"/>
                    </a:lnTo>
                    <a:lnTo>
                      <a:pt x="87" y="261"/>
                    </a:lnTo>
                    <a:lnTo>
                      <a:pt x="87" y="261"/>
                    </a:lnTo>
                    <a:lnTo>
                      <a:pt x="87" y="263"/>
                    </a:lnTo>
                    <a:lnTo>
                      <a:pt x="87" y="263"/>
                    </a:lnTo>
                    <a:lnTo>
                      <a:pt x="85" y="263"/>
                    </a:lnTo>
                    <a:lnTo>
                      <a:pt x="82" y="263"/>
                    </a:lnTo>
                    <a:lnTo>
                      <a:pt x="80" y="263"/>
                    </a:lnTo>
                    <a:lnTo>
                      <a:pt x="82" y="266"/>
                    </a:lnTo>
                    <a:lnTo>
                      <a:pt x="82" y="266"/>
                    </a:lnTo>
                    <a:lnTo>
                      <a:pt x="82" y="266"/>
                    </a:lnTo>
                    <a:lnTo>
                      <a:pt x="80" y="268"/>
                    </a:lnTo>
                    <a:lnTo>
                      <a:pt x="80" y="268"/>
                    </a:lnTo>
                    <a:lnTo>
                      <a:pt x="78" y="270"/>
                    </a:lnTo>
                    <a:lnTo>
                      <a:pt x="78" y="270"/>
                    </a:lnTo>
                    <a:lnTo>
                      <a:pt x="75" y="270"/>
                    </a:lnTo>
                    <a:lnTo>
                      <a:pt x="73" y="270"/>
                    </a:lnTo>
                    <a:lnTo>
                      <a:pt x="73" y="273"/>
                    </a:lnTo>
                    <a:lnTo>
                      <a:pt x="71" y="273"/>
                    </a:lnTo>
                    <a:lnTo>
                      <a:pt x="71" y="273"/>
                    </a:lnTo>
                    <a:lnTo>
                      <a:pt x="73" y="275"/>
                    </a:lnTo>
                    <a:lnTo>
                      <a:pt x="75" y="275"/>
                    </a:lnTo>
                    <a:lnTo>
                      <a:pt x="75" y="278"/>
                    </a:lnTo>
                    <a:lnTo>
                      <a:pt x="75" y="278"/>
                    </a:lnTo>
                    <a:lnTo>
                      <a:pt x="78" y="278"/>
                    </a:lnTo>
                    <a:lnTo>
                      <a:pt x="78" y="278"/>
                    </a:lnTo>
                    <a:lnTo>
                      <a:pt x="80" y="280"/>
                    </a:lnTo>
                    <a:lnTo>
                      <a:pt x="82" y="280"/>
                    </a:lnTo>
                    <a:lnTo>
                      <a:pt x="82" y="280"/>
                    </a:lnTo>
                    <a:lnTo>
                      <a:pt x="85" y="282"/>
                    </a:lnTo>
                    <a:lnTo>
                      <a:pt x="85" y="282"/>
                    </a:lnTo>
                    <a:lnTo>
                      <a:pt x="85" y="285"/>
                    </a:lnTo>
                    <a:lnTo>
                      <a:pt x="82" y="285"/>
                    </a:lnTo>
                    <a:lnTo>
                      <a:pt x="80" y="285"/>
                    </a:lnTo>
                    <a:lnTo>
                      <a:pt x="80" y="289"/>
                    </a:lnTo>
                    <a:lnTo>
                      <a:pt x="80" y="299"/>
                    </a:lnTo>
                    <a:lnTo>
                      <a:pt x="80" y="306"/>
                    </a:lnTo>
                    <a:lnTo>
                      <a:pt x="82" y="308"/>
                    </a:lnTo>
                    <a:lnTo>
                      <a:pt x="80" y="311"/>
                    </a:lnTo>
                    <a:lnTo>
                      <a:pt x="82" y="311"/>
                    </a:lnTo>
                    <a:lnTo>
                      <a:pt x="87" y="311"/>
                    </a:lnTo>
                    <a:lnTo>
                      <a:pt x="87" y="308"/>
                    </a:lnTo>
                    <a:lnTo>
                      <a:pt x="89" y="306"/>
                    </a:lnTo>
                    <a:lnTo>
                      <a:pt x="92" y="304"/>
                    </a:lnTo>
                    <a:lnTo>
                      <a:pt x="92" y="301"/>
                    </a:lnTo>
                    <a:lnTo>
                      <a:pt x="104" y="294"/>
                    </a:lnTo>
                    <a:lnTo>
                      <a:pt x="106" y="294"/>
                    </a:lnTo>
                    <a:lnTo>
                      <a:pt x="106" y="292"/>
                    </a:lnTo>
                    <a:lnTo>
                      <a:pt x="104" y="289"/>
                    </a:lnTo>
                    <a:lnTo>
                      <a:pt x="104" y="289"/>
                    </a:lnTo>
                    <a:lnTo>
                      <a:pt x="97" y="282"/>
                    </a:lnTo>
                    <a:lnTo>
                      <a:pt x="99" y="282"/>
                    </a:lnTo>
                    <a:lnTo>
                      <a:pt x="106" y="289"/>
                    </a:lnTo>
                    <a:lnTo>
                      <a:pt x="108" y="292"/>
                    </a:lnTo>
                    <a:lnTo>
                      <a:pt x="111" y="292"/>
                    </a:lnTo>
                    <a:lnTo>
                      <a:pt x="111" y="289"/>
                    </a:lnTo>
                    <a:lnTo>
                      <a:pt x="111" y="289"/>
                    </a:lnTo>
                    <a:lnTo>
                      <a:pt x="111" y="287"/>
                    </a:lnTo>
                    <a:lnTo>
                      <a:pt x="111" y="285"/>
                    </a:lnTo>
                    <a:lnTo>
                      <a:pt x="104" y="278"/>
                    </a:lnTo>
                    <a:lnTo>
                      <a:pt x="104" y="278"/>
                    </a:lnTo>
                    <a:lnTo>
                      <a:pt x="108" y="282"/>
                    </a:lnTo>
                    <a:lnTo>
                      <a:pt x="111" y="285"/>
                    </a:lnTo>
                    <a:lnTo>
                      <a:pt x="111" y="285"/>
                    </a:lnTo>
                    <a:lnTo>
                      <a:pt x="113" y="285"/>
                    </a:lnTo>
                    <a:lnTo>
                      <a:pt x="113" y="282"/>
                    </a:lnTo>
                    <a:lnTo>
                      <a:pt x="113" y="282"/>
                    </a:lnTo>
                    <a:lnTo>
                      <a:pt x="113" y="280"/>
                    </a:lnTo>
                    <a:lnTo>
                      <a:pt x="115" y="280"/>
                    </a:lnTo>
                    <a:lnTo>
                      <a:pt x="115" y="278"/>
                    </a:lnTo>
                    <a:lnTo>
                      <a:pt x="113" y="278"/>
                    </a:lnTo>
                    <a:lnTo>
                      <a:pt x="111" y="278"/>
                    </a:lnTo>
                    <a:lnTo>
                      <a:pt x="108" y="275"/>
                    </a:lnTo>
                    <a:lnTo>
                      <a:pt x="108" y="275"/>
                    </a:lnTo>
                    <a:lnTo>
                      <a:pt x="113" y="275"/>
                    </a:lnTo>
                    <a:lnTo>
                      <a:pt x="113" y="275"/>
                    </a:lnTo>
                    <a:lnTo>
                      <a:pt x="115" y="275"/>
                    </a:lnTo>
                    <a:lnTo>
                      <a:pt x="115" y="273"/>
                    </a:lnTo>
                    <a:lnTo>
                      <a:pt x="113" y="273"/>
                    </a:lnTo>
                    <a:lnTo>
                      <a:pt x="113" y="273"/>
                    </a:lnTo>
                    <a:lnTo>
                      <a:pt x="111" y="273"/>
                    </a:lnTo>
                    <a:lnTo>
                      <a:pt x="111" y="273"/>
                    </a:lnTo>
                    <a:lnTo>
                      <a:pt x="113" y="270"/>
                    </a:lnTo>
                    <a:lnTo>
                      <a:pt x="115" y="273"/>
                    </a:lnTo>
                    <a:lnTo>
                      <a:pt x="118" y="273"/>
                    </a:lnTo>
                    <a:lnTo>
                      <a:pt x="118" y="273"/>
                    </a:lnTo>
                    <a:lnTo>
                      <a:pt x="118" y="273"/>
                    </a:lnTo>
                    <a:lnTo>
                      <a:pt x="118" y="268"/>
                    </a:lnTo>
                    <a:lnTo>
                      <a:pt x="118" y="268"/>
                    </a:lnTo>
                    <a:lnTo>
                      <a:pt x="118" y="268"/>
                    </a:lnTo>
                    <a:lnTo>
                      <a:pt x="118" y="270"/>
                    </a:lnTo>
                    <a:lnTo>
                      <a:pt x="120" y="270"/>
                    </a:lnTo>
                    <a:lnTo>
                      <a:pt x="123" y="273"/>
                    </a:lnTo>
                    <a:lnTo>
                      <a:pt x="123" y="273"/>
                    </a:lnTo>
                    <a:lnTo>
                      <a:pt x="123" y="273"/>
                    </a:lnTo>
                    <a:lnTo>
                      <a:pt x="125" y="273"/>
                    </a:lnTo>
                    <a:lnTo>
                      <a:pt x="127" y="270"/>
                    </a:lnTo>
                    <a:lnTo>
                      <a:pt x="130" y="270"/>
                    </a:lnTo>
                    <a:lnTo>
                      <a:pt x="134" y="266"/>
                    </a:lnTo>
                    <a:lnTo>
                      <a:pt x="137" y="266"/>
                    </a:lnTo>
                    <a:lnTo>
                      <a:pt x="139" y="263"/>
                    </a:lnTo>
                    <a:lnTo>
                      <a:pt x="139" y="263"/>
                    </a:lnTo>
                    <a:lnTo>
                      <a:pt x="141" y="261"/>
                    </a:lnTo>
                    <a:lnTo>
                      <a:pt x="144" y="259"/>
                    </a:lnTo>
                    <a:lnTo>
                      <a:pt x="146" y="256"/>
                    </a:lnTo>
                    <a:lnTo>
                      <a:pt x="149" y="256"/>
                    </a:lnTo>
                    <a:lnTo>
                      <a:pt x="151" y="254"/>
                    </a:lnTo>
                    <a:lnTo>
                      <a:pt x="153" y="254"/>
                    </a:lnTo>
                    <a:lnTo>
                      <a:pt x="153" y="251"/>
                    </a:lnTo>
                    <a:lnTo>
                      <a:pt x="153" y="249"/>
                    </a:lnTo>
                    <a:lnTo>
                      <a:pt x="156" y="247"/>
                    </a:lnTo>
                    <a:lnTo>
                      <a:pt x="156" y="247"/>
                    </a:lnTo>
                    <a:lnTo>
                      <a:pt x="158" y="244"/>
                    </a:lnTo>
                    <a:lnTo>
                      <a:pt x="158" y="244"/>
                    </a:lnTo>
                    <a:lnTo>
                      <a:pt x="156" y="242"/>
                    </a:lnTo>
                    <a:lnTo>
                      <a:pt x="156" y="242"/>
                    </a:lnTo>
                    <a:lnTo>
                      <a:pt x="156" y="240"/>
                    </a:lnTo>
                    <a:lnTo>
                      <a:pt x="156" y="240"/>
                    </a:lnTo>
                    <a:lnTo>
                      <a:pt x="158" y="240"/>
                    </a:lnTo>
                    <a:lnTo>
                      <a:pt x="158" y="240"/>
                    </a:lnTo>
                    <a:lnTo>
                      <a:pt x="158" y="242"/>
                    </a:lnTo>
                    <a:lnTo>
                      <a:pt x="158" y="240"/>
                    </a:lnTo>
                    <a:lnTo>
                      <a:pt x="158" y="240"/>
                    </a:lnTo>
                    <a:lnTo>
                      <a:pt x="156" y="237"/>
                    </a:lnTo>
                    <a:lnTo>
                      <a:pt x="156" y="230"/>
                    </a:lnTo>
                    <a:lnTo>
                      <a:pt x="158" y="230"/>
                    </a:lnTo>
                    <a:lnTo>
                      <a:pt x="156" y="225"/>
                    </a:lnTo>
                    <a:lnTo>
                      <a:pt x="156" y="225"/>
                    </a:lnTo>
                    <a:lnTo>
                      <a:pt x="158" y="223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117" name="Freeform 16"/>
              <p:cNvSpPr>
                <a:spLocks noEditPoints="1"/>
              </p:cNvSpPr>
              <p:nvPr/>
            </p:nvSpPr>
            <p:spPr bwMode="auto">
              <a:xfrm>
                <a:off x="2204" y="2225"/>
                <a:ext cx="251" cy="244"/>
              </a:xfrm>
              <a:custGeom>
                <a:avLst/>
                <a:gdLst>
                  <a:gd name="T0" fmla="*/ 232 w 251"/>
                  <a:gd name="T1" fmla="*/ 69 h 244"/>
                  <a:gd name="T2" fmla="*/ 234 w 251"/>
                  <a:gd name="T3" fmla="*/ 64 h 244"/>
                  <a:gd name="T4" fmla="*/ 152 w 251"/>
                  <a:gd name="T5" fmla="*/ 26 h 244"/>
                  <a:gd name="T6" fmla="*/ 175 w 251"/>
                  <a:gd name="T7" fmla="*/ 28 h 244"/>
                  <a:gd name="T8" fmla="*/ 173 w 251"/>
                  <a:gd name="T9" fmla="*/ 24 h 244"/>
                  <a:gd name="T10" fmla="*/ 244 w 251"/>
                  <a:gd name="T11" fmla="*/ 76 h 244"/>
                  <a:gd name="T12" fmla="*/ 220 w 251"/>
                  <a:gd name="T13" fmla="*/ 78 h 244"/>
                  <a:gd name="T14" fmla="*/ 230 w 251"/>
                  <a:gd name="T15" fmla="*/ 66 h 244"/>
                  <a:gd name="T16" fmla="*/ 220 w 251"/>
                  <a:gd name="T17" fmla="*/ 50 h 244"/>
                  <a:gd name="T18" fmla="*/ 215 w 251"/>
                  <a:gd name="T19" fmla="*/ 52 h 244"/>
                  <a:gd name="T20" fmla="*/ 208 w 251"/>
                  <a:gd name="T21" fmla="*/ 50 h 244"/>
                  <a:gd name="T22" fmla="*/ 204 w 251"/>
                  <a:gd name="T23" fmla="*/ 43 h 244"/>
                  <a:gd name="T24" fmla="*/ 199 w 251"/>
                  <a:gd name="T25" fmla="*/ 40 h 244"/>
                  <a:gd name="T26" fmla="*/ 208 w 251"/>
                  <a:gd name="T27" fmla="*/ 33 h 244"/>
                  <a:gd name="T28" fmla="*/ 185 w 251"/>
                  <a:gd name="T29" fmla="*/ 33 h 244"/>
                  <a:gd name="T30" fmla="*/ 178 w 251"/>
                  <a:gd name="T31" fmla="*/ 38 h 244"/>
                  <a:gd name="T32" fmla="*/ 140 w 251"/>
                  <a:gd name="T33" fmla="*/ 40 h 244"/>
                  <a:gd name="T34" fmla="*/ 100 w 251"/>
                  <a:gd name="T35" fmla="*/ 35 h 244"/>
                  <a:gd name="T36" fmla="*/ 88 w 251"/>
                  <a:gd name="T37" fmla="*/ 16 h 244"/>
                  <a:gd name="T38" fmla="*/ 69 w 251"/>
                  <a:gd name="T39" fmla="*/ 5 h 244"/>
                  <a:gd name="T40" fmla="*/ 62 w 251"/>
                  <a:gd name="T41" fmla="*/ 12 h 244"/>
                  <a:gd name="T42" fmla="*/ 62 w 251"/>
                  <a:gd name="T43" fmla="*/ 16 h 244"/>
                  <a:gd name="T44" fmla="*/ 36 w 251"/>
                  <a:gd name="T45" fmla="*/ 35 h 244"/>
                  <a:gd name="T46" fmla="*/ 40 w 251"/>
                  <a:gd name="T47" fmla="*/ 64 h 244"/>
                  <a:gd name="T48" fmla="*/ 29 w 251"/>
                  <a:gd name="T49" fmla="*/ 59 h 244"/>
                  <a:gd name="T50" fmla="*/ 36 w 251"/>
                  <a:gd name="T51" fmla="*/ 33 h 244"/>
                  <a:gd name="T52" fmla="*/ 29 w 251"/>
                  <a:gd name="T53" fmla="*/ 16 h 244"/>
                  <a:gd name="T54" fmla="*/ 40 w 251"/>
                  <a:gd name="T55" fmla="*/ 7 h 244"/>
                  <a:gd name="T56" fmla="*/ 14 w 251"/>
                  <a:gd name="T57" fmla="*/ 28 h 244"/>
                  <a:gd name="T58" fmla="*/ 0 w 251"/>
                  <a:gd name="T59" fmla="*/ 61 h 244"/>
                  <a:gd name="T60" fmla="*/ 7 w 251"/>
                  <a:gd name="T61" fmla="*/ 66 h 244"/>
                  <a:gd name="T62" fmla="*/ 17 w 251"/>
                  <a:gd name="T63" fmla="*/ 88 h 244"/>
                  <a:gd name="T64" fmla="*/ 17 w 251"/>
                  <a:gd name="T65" fmla="*/ 102 h 244"/>
                  <a:gd name="T66" fmla="*/ 38 w 251"/>
                  <a:gd name="T67" fmla="*/ 111 h 244"/>
                  <a:gd name="T68" fmla="*/ 55 w 251"/>
                  <a:gd name="T69" fmla="*/ 111 h 244"/>
                  <a:gd name="T70" fmla="*/ 71 w 251"/>
                  <a:gd name="T71" fmla="*/ 128 h 244"/>
                  <a:gd name="T72" fmla="*/ 97 w 251"/>
                  <a:gd name="T73" fmla="*/ 125 h 244"/>
                  <a:gd name="T74" fmla="*/ 102 w 251"/>
                  <a:gd name="T75" fmla="*/ 137 h 244"/>
                  <a:gd name="T76" fmla="*/ 100 w 251"/>
                  <a:gd name="T77" fmla="*/ 163 h 244"/>
                  <a:gd name="T78" fmla="*/ 107 w 251"/>
                  <a:gd name="T79" fmla="*/ 185 h 244"/>
                  <a:gd name="T80" fmla="*/ 100 w 251"/>
                  <a:gd name="T81" fmla="*/ 199 h 244"/>
                  <a:gd name="T82" fmla="*/ 109 w 251"/>
                  <a:gd name="T83" fmla="*/ 206 h 244"/>
                  <a:gd name="T84" fmla="*/ 111 w 251"/>
                  <a:gd name="T85" fmla="*/ 220 h 244"/>
                  <a:gd name="T86" fmla="*/ 123 w 251"/>
                  <a:gd name="T87" fmla="*/ 241 h 244"/>
                  <a:gd name="T88" fmla="*/ 137 w 251"/>
                  <a:gd name="T89" fmla="*/ 237 h 244"/>
                  <a:gd name="T90" fmla="*/ 144 w 251"/>
                  <a:gd name="T91" fmla="*/ 239 h 244"/>
                  <a:gd name="T92" fmla="*/ 159 w 251"/>
                  <a:gd name="T93" fmla="*/ 227 h 244"/>
                  <a:gd name="T94" fmla="*/ 168 w 251"/>
                  <a:gd name="T95" fmla="*/ 218 h 244"/>
                  <a:gd name="T96" fmla="*/ 180 w 251"/>
                  <a:gd name="T97" fmla="*/ 206 h 244"/>
                  <a:gd name="T98" fmla="*/ 168 w 251"/>
                  <a:gd name="T99" fmla="*/ 199 h 244"/>
                  <a:gd name="T100" fmla="*/ 156 w 251"/>
                  <a:gd name="T101" fmla="*/ 173 h 244"/>
                  <a:gd name="T102" fmla="*/ 166 w 251"/>
                  <a:gd name="T103" fmla="*/ 170 h 244"/>
                  <a:gd name="T104" fmla="*/ 178 w 251"/>
                  <a:gd name="T105" fmla="*/ 175 h 244"/>
                  <a:gd name="T106" fmla="*/ 194 w 251"/>
                  <a:gd name="T107" fmla="*/ 175 h 244"/>
                  <a:gd name="T108" fmla="*/ 211 w 251"/>
                  <a:gd name="T109" fmla="*/ 170 h 244"/>
                  <a:gd name="T110" fmla="*/ 227 w 251"/>
                  <a:gd name="T111" fmla="*/ 161 h 244"/>
                  <a:gd name="T112" fmla="*/ 232 w 251"/>
                  <a:gd name="T113" fmla="*/ 149 h 244"/>
                  <a:gd name="T114" fmla="*/ 225 w 251"/>
                  <a:gd name="T115" fmla="*/ 128 h 244"/>
                  <a:gd name="T116" fmla="*/ 227 w 251"/>
                  <a:gd name="T117" fmla="*/ 116 h 244"/>
                  <a:gd name="T118" fmla="*/ 239 w 251"/>
                  <a:gd name="T119" fmla="*/ 111 h 244"/>
                  <a:gd name="T120" fmla="*/ 234 w 251"/>
                  <a:gd name="T121" fmla="*/ 104 h 244"/>
                  <a:gd name="T122" fmla="*/ 239 w 251"/>
                  <a:gd name="T123" fmla="*/ 92 h 244"/>
                  <a:gd name="T124" fmla="*/ 251 w 251"/>
                  <a:gd name="T125" fmla="*/ 83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51" h="244">
                    <a:moveTo>
                      <a:pt x="232" y="66"/>
                    </a:moveTo>
                    <a:lnTo>
                      <a:pt x="230" y="66"/>
                    </a:lnTo>
                    <a:lnTo>
                      <a:pt x="227" y="69"/>
                    </a:lnTo>
                    <a:lnTo>
                      <a:pt x="227" y="69"/>
                    </a:lnTo>
                    <a:lnTo>
                      <a:pt x="227" y="71"/>
                    </a:lnTo>
                    <a:lnTo>
                      <a:pt x="230" y="71"/>
                    </a:lnTo>
                    <a:lnTo>
                      <a:pt x="230" y="71"/>
                    </a:lnTo>
                    <a:lnTo>
                      <a:pt x="232" y="69"/>
                    </a:lnTo>
                    <a:lnTo>
                      <a:pt x="232" y="69"/>
                    </a:lnTo>
                    <a:lnTo>
                      <a:pt x="232" y="66"/>
                    </a:lnTo>
                    <a:lnTo>
                      <a:pt x="232" y="66"/>
                    </a:lnTo>
                    <a:lnTo>
                      <a:pt x="232" y="66"/>
                    </a:lnTo>
                    <a:close/>
                    <a:moveTo>
                      <a:pt x="232" y="64"/>
                    </a:moveTo>
                    <a:lnTo>
                      <a:pt x="232" y="64"/>
                    </a:lnTo>
                    <a:lnTo>
                      <a:pt x="230" y="64"/>
                    </a:lnTo>
                    <a:lnTo>
                      <a:pt x="230" y="66"/>
                    </a:lnTo>
                    <a:lnTo>
                      <a:pt x="232" y="64"/>
                    </a:lnTo>
                    <a:lnTo>
                      <a:pt x="234" y="64"/>
                    </a:lnTo>
                    <a:lnTo>
                      <a:pt x="234" y="64"/>
                    </a:lnTo>
                    <a:lnTo>
                      <a:pt x="234" y="64"/>
                    </a:lnTo>
                    <a:lnTo>
                      <a:pt x="234" y="64"/>
                    </a:lnTo>
                    <a:lnTo>
                      <a:pt x="232" y="64"/>
                    </a:lnTo>
                    <a:lnTo>
                      <a:pt x="232" y="64"/>
                    </a:lnTo>
                    <a:close/>
                    <a:moveTo>
                      <a:pt x="152" y="28"/>
                    </a:moveTo>
                    <a:lnTo>
                      <a:pt x="154" y="28"/>
                    </a:lnTo>
                    <a:lnTo>
                      <a:pt x="154" y="26"/>
                    </a:lnTo>
                    <a:lnTo>
                      <a:pt x="152" y="26"/>
                    </a:lnTo>
                    <a:lnTo>
                      <a:pt x="149" y="26"/>
                    </a:lnTo>
                    <a:lnTo>
                      <a:pt x="149" y="26"/>
                    </a:lnTo>
                    <a:lnTo>
                      <a:pt x="152" y="28"/>
                    </a:lnTo>
                    <a:lnTo>
                      <a:pt x="152" y="28"/>
                    </a:lnTo>
                    <a:close/>
                    <a:moveTo>
                      <a:pt x="173" y="26"/>
                    </a:moveTo>
                    <a:lnTo>
                      <a:pt x="173" y="26"/>
                    </a:lnTo>
                    <a:lnTo>
                      <a:pt x="173" y="28"/>
                    </a:lnTo>
                    <a:lnTo>
                      <a:pt x="175" y="28"/>
                    </a:lnTo>
                    <a:lnTo>
                      <a:pt x="175" y="28"/>
                    </a:lnTo>
                    <a:lnTo>
                      <a:pt x="178" y="28"/>
                    </a:lnTo>
                    <a:lnTo>
                      <a:pt x="180" y="26"/>
                    </a:lnTo>
                    <a:lnTo>
                      <a:pt x="180" y="26"/>
                    </a:lnTo>
                    <a:lnTo>
                      <a:pt x="180" y="24"/>
                    </a:lnTo>
                    <a:lnTo>
                      <a:pt x="178" y="21"/>
                    </a:lnTo>
                    <a:lnTo>
                      <a:pt x="175" y="24"/>
                    </a:lnTo>
                    <a:lnTo>
                      <a:pt x="175" y="26"/>
                    </a:lnTo>
                    <a:lnTo>
                      <a:pt x="173" y="26"/>
                    </a:lnTo>
                    <a:lnTo>
                      <a:pt x="173" y="24"/>
                    </a:lnTo>
                    <a:lnTo>
                      <a:pt x="173" y="24"/>
                    </a:lnTo>
                    <a:lnTo>
                      <a:pt x="170" y="24"/>
                    </a:lnTo>
                    <a:lnTo>
                      <a:pt x="170" y="24"/>
                    </a:lnTo>
                    <a:lnTo>
                      <a:pt x="168" y="26"/>
                    </a:lnTo>
                    <a:lnTo>
                      <a:pt x="168" y="26"/>
                    </a:lnTo>
                    <a:lnTo>
                      <a:pt x="173" y="26"/>
                    </a:lnTo>
                    <a:close/>
                    <a:moveTo>
                      <a:pt x="251" y="83"/>
                    </a:moveTo>
                    <a:lnTo>
                      <a:pt x="246" y="78"/>
                    </a:lnTo>
                    <a:lnTo>
                      <a:pt x="244" y="76"/>
                    </a:lnTo>
                    <a:lnTo>
                      <a:pt x="241" y="76"/>
                    </a:lnTo>
                    <a:lnTo>
                      <a:pt x="239" y="76"/>
                    </a:lnTo>
                    <a:lnTo>
                      <a:pt x="239" y="78"/>
                    </a:lnTo>
                    <a:lnTo>
                      <a:pt x="232" y="76"/>
                    </a:lnTo>
                    <a:lnTo>
                      <a:pt x="232" y="76"/>
                    </a:lnTo>
                    <a:lnTo>
                      <a:pt x="227" y="78"/>
                    </a:lnTo>
                    <a:lnTo>
                      <a:pt x="225" y="78"/>
                    </a:lnTo>
                    <a:lnTo>
                      <a:pt x="223" y="80"/>
                    </a:lnTo>
                    <a:lnTo>
                      <a:pt x="220" y="78"/>
                    </a:lnTo>
                    <a:lnTo>
                      <a:pt x="220" y="78"/>
                    </a:lnTo>
                    <a:lnTo>
                      <a:pt x="218" y="76"/>
                    </a:lnTo>
                    <a:lnTo>
                      <a:pt x="225" y="76"/>
                    </a:lnTo>
                    <a:lnTo>
                      <a:pt x="225" y="73"/>
                    </a:lnTo>
                    <a:lnTo>
                      <a:pt x="227" y="71"/>
                    </a:lnTo>
                    <a:lnTo>
                      <a:pt x="227" y="69"/>
                    </a:lnTo>
                    <a:lnTo>
                      <a:pt x="227" y="69"/>
                    </a:lnTo>
                    <a:lnTo>
                      <a:pt x="227" y="66"/>
                    </a:lnTo>
                    <a:lnTo>
                      <a:pt x="230" y="66"/>
                    </a:lnTo>
                    <a:lnTo>
                      <a:pt x="230" y="64"/>
                    </a:lnTo>
                    <a:lnTo>
                      <a:pt x="230" y="64"/>
                    </a:lnTo>
                    <a:lnTo>
                      <a:pt x="232" y="61"/>
                    </a:lnTo>
                    <a:lnTo>
                      <a:pt x="234" y="59"/>
                    </a:lnTo>
                    <a:lnTo>
                      <a:pt x="232" y="59"/>
                    </a:lnTo>
                    <a:lnTo>
                      <a:pt x="230" y="57"/>
                    </a:lnTo>
                    <a:lnTo>
                      <a:pt x="225" y="54"/>
                    </a:lnTo>
                    <a:lnTo>
                      <a:pt x="225" y="54"/>
                    </a:lnTo>
                    <a:lnTo>
                      <a:pt x="220" y="50"/>
                    </a:lnTo>
                    <a:lnTo>
                      <a:pt x="220" y="50"/>
                    </a:lnTo>
                    <a:lnTo>
                      <a:pt x="218" y="50"/>
                    </a:lnTo>
                    <a:lnTo>
                      <a:pt x="215" y="50"/>
                    </a:lnTo>
                    <a:lnTo>
                      <a:pt x="215" y="52"/>
                    </a:lnTo>
                    <a:lnTo>
                      <a:pt x="215" y="52"/>
                    </a:lnTo>
                    <a:lnTo>
                      <a:pt x="215" y="54"/>
                    </a:lnTo>
                    <a:lnTo>
                      <a:pt x="215" y="54"/>
                    </a:lnTo>
                    <a:lnTo>
                      <a:pt x="215" y="52"/>
                    </a:lnTo>
                    <a:lnTo>
                      <a:pt x="215" y="52"/>
                    </a:lnTo>
                    <a:lnTo>
                      <a:pt x="215" y="52"/>
                    </a:lnTo>
                    <a:lnTo>
                      <a:pt x="213" y="50"/>
                    </a:lnTo>
                    <a:lnTo>
                      <a:pt x="211" y="47"/>
                    </a:lnTo>
                    <a:lnTo>
                      <a:pt x="211" y="47"/>
                    </a:lnTo>
                    <a:lnTo>
                      <a:pt x="211" y="47"/>
                    </a:lnTo>
                    <a:lnTo>
                      <a:pt x="208" y="47"/>
                    </a:lnTo>
                    <a:lnTo>
                      <a:pt x="208" y="47"/>
                    </a:lnTo>
                    <a:lnTo>
                      <a:pt x="208" y="50"/>
                    </a:lnTo>
                    <a:lnTo>
                      <a:pt x="208" y="50"/>
                    </a:lnTo>
                    <a:lnTo>
                      <a:pt x="208" y="50"/>
                    </a:lnTo>
                    <a:lnTo>
                      <a:pt x="208" y="50"/>
                    </a:lnTo>
                    <a:lnTo>
                      <a:pt x="208" y="50"/>
                    </a:lnTo>
                    <a:lnTo>
                      <a:pt x="206" y="50"/>
                    </a:lnTo>
                    <a:lnTo>
                      <a:pt x="206" y="52"/>
                    </a:lnTo>
                    <a:lnTo>
                      <a:pt x="206" y="52"/>
                    </a:lnTo>
                    <a:lnTo>
                      <a:pt x="206" y="52"/>
                    </a:lnTo>
                    <a:lnTo>
                      <a:pt x="204" y="47"/>
                    </a:lnTo>
                    <a:lnTo>
                      <a:pt x="204" y="43"/>
                    </a:lnTo>
                    <a:lnTo>
                      <a:pt x="201" y="43"/>
                    </a:lnTo>
                    <a:lnTo>
                      <a:pt x="201" y="43"/>
                    </a:lnTo>
                    <a:lnTo>
                      <a:pt x="201" y="43"/>
                    </a:lnTo>
                    <a:lnTo>
                      <a:pt x="201" y="45"/>
                    </a:lnTo>
                    <a:lnTo>
                      <a:pt x="199" y="45"/>
                    </a:lnTo>
                    <a:lnTo>
                      <a:pt x="199" y="45"/>
                    </a:lnTo>
                    <a:lnTo>
                      <a:pt x="199" y="45"/>
                    </a:lnTo>
                    <a:lnTo>
                      <a:pt x="199" y="43"/>
                    </a:lnTo>
                    <a:lnTo>
                      <a:pt x="199" y="40"/>
                    </a:lnTo>
                    <a:lnTo>
                      <a:pt x="199" y="40"/>
                    </a:lnTo>
                    <a:lnTo>
                      <a:pt x="199" y="38"/>
                    </a:lnTo>
                    <a:lnTo>
                      <a:pt x="197" y="38"/>
                    </a:lnTo>
                    <a:lnTo>
                      <a:pt x="197" y="38"/>
                    </a:lnTo>
                    <a:lnTo>
                      <a:pt x="197" y="35"/>
                    </a:lnTo>
                    <a:lnTo>
                      <a:pt x="197" y="35"/>
                    </a:lnTo>
                    <a:lnTo>
                      <a:pt x="199" y="35"/>
                    </a:lnTo>
                    <a:lnTo>
                      <a:pt x="206" y="35"/>
                    </a:lnTo>
                    <a:lnTo>
                      <a:pt x="208" y="33"/>
                    </a:lnTo>
                    <a:lnTo>
                      <a:pt x="211" y="33"/>
                    </a:lnTo>
                    <a:lnTo>
                      <a:pt x="213" y="33"/>
                    </a:lnTo>
                    <a:lnTo>
                      <a:pt x="215" y="31"/>
                    </a:lnTo>
                    <a:lnTo>
                      <a:pt x="208" y="33"/>
                    </a:lnTo>
                    <a:lnTo>
                      <a:pt x="199" y="31"/>
                    </a:lnTo>
                    <a:lnTo>
                      <a:pt x="194" y="31"/>
                    </a:lnTo>
                    <a:lnTo>
                      <a:pt x="194" y="31"/>
                    </a:lnTo>
                    <a:lnTo>
                      <a:pt x="189" y="31"/>
                    </a:lnTo>
                    <a:lnTo>
                      <a:pt x="185" y="33"/>
                    </a:lnTo>
                    <a:lnTo>
                      <a:pt x="178" y="33"/>
                    </a:lnTo>
                    <a:lnTo>
                      <a:pt x="173" y="33"/>
                    </a:lnTo>
                    <a:lnTo>
                      <a:pt x="170" y="33"/>
                    </a:lnTo>
                    <a:lnTo>
                      <a:pt x="170" y="35"/>
                    </a:lnTo>
                    <a:lnTo>
                      <a:pt x="173" y="35"/>
                    </a:lnTo>
                    <a:lnTo>
                      <a:pt x="178" y="35"/>
                    </a:lnTo>
                    <a:lnTo>
                      <a:pt x="180" y="35"/>
                    </a:lnTo>
                    <a:lnTo>
                      <a:pt x="180" y="38"/>
                    </a:lnTo>
                    <a:lnTo>
                      <a:pt x="178" y="38"/>
                    </a:lnTo>
                    <a:lnTo>
                      <a:pt x="173" y="38"/>
                    </a:lnTo>
                    <a:lnTo>
                      <a:pt x="159" y="45"/>
                    </a:lnTo>
                    <a:lnTo>
                      <a:pt x="156" y="45"/>
                    </a:lnTo>
                    <a:lnTo>
                      <a:pt x="156" y="45"/>
                    </a:lnTo>
                    <a:lnTo>
                      <a:pt x="154" y="45"/>
                    </a:lnTo>
                    <a:lnTo>
                      <a:pt x="149" y="45"/>
                    </a:lnTo>
                    <a:lnTo>
                      <a:pt x="147" y="43"/>
                    </a:lnTo>
                    <a:lnTo>
                      <a:pt x="144" y="43"/>
                    </a:lnTo>
                    <a:lnTo>
                      <a:pt x="140" y="40"/>
                    </a:lnTo>
                    <a:lnTo>
                      <a:pt x="137" y="38"/>
                    </a:lnTo>
                    <a:lnTo>
                      <a:pt x="137" y="35"/>
                    </a:lnTo>
                    <a:lnTo>
                      <a:pt x="137" y="35"/>
                    </a:lnTo>
                    <a:lnTo>
                      <a:pt x="133" y="33"/>
                    </a:lnTo>
                    <a:lnTo>
                      <a:pt x="121" y="33"/>
                    </a:lnTo>
                    <a:lnTo>
                      <a:pt x="116" y="35"/>
                    </a:lnTo>
                    <a:lnTo>
                      <a:pt x="109" y="35"/>
                    </a:lnTo>
                    <a:lnTo>
                      <a:pt x="104" y="38"/>
                    </a:lnTo>
                    <a:lnTo>
                      <a:pt x="100" y="35"/>
                    </a:lnTo>
                    <a:lnTo>
                      <a:pt x="97" y="35"/>
                    </a:lnTo>
                    <a:lnTo>
                      <a:pt x="95" y="33"/>
                    </a:lnTo>
                    <a:lnTo>
                      <a:pt x="95" y="31"/>
                    </a:lnTo>
                    <a:lnTo>
                      <a:pt x="97" y="28"/>
                    </a:lnTo>
                    <a:lnTo>
                      <a:pt x="95" y="26"/>
                    </a:lnTo>
                    <a:lnTo>
                      <a:pt x="95" y="24"/>
                    </a:lnTo>
                    <a:lnTo>
                      <a:pt x="95" y="21"/>
                    </a:lnTo>
                    <a:lnTo>
                      <a:pt x="90" y="19"/>
                    </a:lnTo>
                    <a:lnTo>
                      <a:pt x="88" y="16"/>
                    </a:lnTo>
                    <a:lnTo>
                      <a:pt x="83" y="16"/>
                    </a:lnTo>
                    <a:lnTo>
                      <a:pt x="81" y="14"/>
                    </a:lnTo>
                    <a:lnTo>
                      <a:pt x="74" y="14"/>
                    </a:lnTo>
                    <a:lnTo>
                      <a:pt x="74" y="14"/>
                    </a:lnTo>
                    <a:lnTo>
                      <a:pt x="71" y="16"/>
                    </a:lnTo>
                    <a:lnTo>
                      <a:pt x="71" y="14"/>
                    </a:lnTo>
                    <a:lnTo>
                      <a:pt x="69" y="12"/>
                    </a:lnTo>
                    <a:lnTo>
                      <a:pt x="69" y="7"/>
                    </a:lnTo>
                    <a:lnTo>
                      <a:pt x="69" y="5"/>
                    </a:lnTo>
                    <a:lnTo>
                      <a:pt x="69" y="2"/>
                    </a:lnTo>
                    <a:lnTo>
                      <a:pt x="69" y="2"/>
                    </a:lnTo>
                    <a:lnTo>
                      <a:pt x="66" y="0"/>
                    </a:lnTo>
                    <a:lnTo>
                      <a:pt x="64" y="2"/>
                    </a:lnTo>
                    <a:lnTo>
                      <a:pt x="62" y="2"/>
                    </a:lnTo>
                    <a:lnTo>
                      <a:pt x="62" y="5"/>
                    </a:lnTo>
                    <a:lnTo>
                      <a:pt x="62" y="7"/>
                    </a:lnTo>
                    <a:lnTo>
                      <a:pt x="62" y="9"/>
                    </a:lnTo>
                    <a:lnTo>
                      <a:pt x="62" y="12"/>
                    </a:lnTo>
                    <a:lnTo>
                      <a:pt x="62" y="12"/>
                    </a:lnTo>
                    <a:lnTo>
                      <a:pt x="66" y="12"/>
                    </a:lnTo>
                    <a:lnTo>
                      <a:pt x="69" y="12"/>
                    </a:lnTo>
                    <a:lnTo>
                      <a:pt x="69" y="14"/>
                    </a:lnTo>
                    <a:lnTo>
                      <a:pt x="69" y="16"/>
                    </a:lnTo>
                    <a:lnTo>
                      <a:pt x="66" y="16"/>
                    </a:lnTo>
                    <a:lnTo>
                      <a:pt x="64" y="14"/>
                    </a:lnTo>
                    <a:lnTo>
                      <a:pt x="64" y="14"/>
                    </a:lnTo>
                    <a:lnTo>
                      <a:pt x="62" y="16"/>
                    </a:lnTo>
                    <a:lnTo>
                      <a:pt x="62" y="16"/>
                    </a:lnTo>
                    <a:lnTo>
                      <a:pt x="55" y="19"/>
                    </a:lnTo>
                    <a:lnTo>
                      <a:pt x="50" y="21"/>
                    </a:lnTo>
                    <a:lnTo>
                      <a:pt x="40" y="26"/>
                    </a:lnTo>
                    <a:lnTo>
                      <a:pt x="38" y="26"/>
                    </a:lnTo>
                    <a:lnTo>
                      <a:pt x="38" y="28"/>
                    </a:lnTo>
                    <a:lnTo>
                      <a:pt x="36" y="31"/>
                    </a:lnTo>
                    <a:lnTo>
                      <a:pt x="36" y="33"/>
                    </a:lnTo>
                    <a:lnTo>
                      <a:pt x="36" y="35"/>
                    </a:lnTo>
                    <a:lnTo>
                      <a:pt x="36" y="38"/>
                    </a:lnTo>
                    <a:lnTo>
                      <a:pt x="38" y="40"/>
                    </a:lnTo>
                    <a:lnTo>
                      <a:pt x="40" y="43"/>
                    </a:lnTo>
                    <a:lnTo>
                      <a:pt x="40" y="47"/>
                    </a:lnTo>
                    <a:lnTo>
                      <a:pt x="43" y="50"/>
                    </a:lnTo>
                    <a:lnTo>
                      <a:pt x="43" y="52"/>
                    </a:lnTo>
                    <a:lnTo>
                      <a:pt x="43" y="57"/>
                    </a:lnTo>
                    <a:lnTo>
                      <a:pt x="43" y="61"/>
                    </a:lnTo>
                    <a:lnTo>
                      <a:pt x="40" y="64"/>
                    </a:lnTo>
                    <a:lnTo>
                      <a:pt x="38" y="64"/>
                    </a:lnTo>
                    <a:lnTo>
                      <a:pt x="38" y="66"/>
                    </a:lnTo>
                    <a:lnTo>
                      <a:pt x="33" y="66"/>
                    </a:lnTo>
                    <a:lnTo>
                      <a:pt x="31" y="66"/>
                    </a:lnTo>
                    <a:lnTo>
                      <a:pt x="31" y="66"/>
                    </a:lnTo>
                    <a:lnTo>
                      <a:pt x="31" y="64"/>
                    </a:lnTo>
                    <a:lnTo>
                      <a:pt x="29" y="61"/>
                    </a:lnTo>
                    <a:lnTo>
                      <a:pt x="29" y="61"/>
                    </a:lnTo>
                    <a:lnTo>
                      <a:pt x="29" y="59"/>
                    </a:lnTo>
                    <a:lnTo>
                      <a:pt x="29" y="59"/>
                    </a:lnTo>
                    <a:lnTo>
                      <a:pt x="26" y="57"/>
                    </a:lnTo>
                    <a:lnTo>
                      <a:pt x="26" y="54"/>
                    </a:lnTo>
                    <a:lnTo>
                      <a:pt x="24" y="50"/>
                    </a:lnTo>
                    <a:lnTo>
                      <a:pt x="26" y="45"/>
                    </a:lnTo>
                    <a:lnTo>
                      <a:pt x="29" y="43"/>
                    </a:lnTo>
                    <a:lnTo>
                      <a:pt x="31" y="40"/>
                    </a:lnTo>
                    <a:lnTo>
                      <a:pt x="33" y="38"/>
                    </a:lnTo>
                    <a:lnTo>
                      <a:pt x="36" y="33"/>
                    </a:lnTo>
                    <a:lnTo>
                      <a:pt x="36" y="31"/>
                    </a:lnTo>
                    <a:lnTo>
                      <a:pt x="33" y="28"/>
                    </a:lnTo>
                    <a:lnTo>
                      <a:pt x="33" y="26"/>
                    </a:lnTo>
                    <a:lnTo>
                      <a:pt x="33" y="26"/>
                    </a:lnTo>
                    <a:lnTo>
                      <a:pt x="33" y="26"/>
                    </a:lnTo>
                    <a:lnTo>
                      <a:pt x="31" y="24"/>
                    </a:lnTo>
                    <a:lnTo>
                      <a:pt x="31" y="21"/>
                    </a:lnTo>
                    <a:lnTo>
                      <a:pt x="29" y="16"/>
                    </a:lnTo>
                    <a:lnTo>
                      <a:pt x="29" y="16"/>
                    </a:lnTo>
                    <a:lnTo>
                      <a:pt x="29" y="14"/>
                    </a:lnTo>
                    <a:lnTo>
                      <a:pt x="31" y="12"/>
                    </a:lnTo>
                    <a:lnTo>
                      <a:pt x="31" y="12"/>
                    </a:lnTo>
                    <a:lnTo>
                      <a:pt x="38" y="9"/>
                    </a:lnTo>
                    <a:lnTo>
                      <a:pt x="40" y="9"/>
                    </a:lnTo>
                    <a:lnTo>
                      <a:pt x="40" y="9"/>
                    </a:lnTo>
                    <a:lnTo>
                      <a:pt x="40" y="7"/>
                    </a:lnTo>
                    <a:lnTo>
                      <a:pt x="40" y="7"/>
                    </a:lnTo>
                    <a:lnTo>
                      <a:pt x="40" y="7"/>
                    </a:lnTo>
                    <a:lnTo>
                      <a:pt x="38" y="9"/>
                    </a:lnTo>
                    <a:lnTo>
                      <a:pt x="33" y="9"/>
                    </a:lnTo>
                    <a:lnTo>
                      <a:pt x="29" y="12"/>
                    </a:lnTo>
                    <a:lnTo>
                      <a:pt x="29" y="12"/>
                    </a:lnTo>
                    <a:lnTo>
                      <a:pt x="24" y="21"/>
                    </a:lnTo>
                    <a:lnTo>
                      <a:pt x="19" y="24"/>
                    </a:lnTo>
                    <a:lnTo>
                      <a:pt x="17" y="24"/>
                    </a:lnTo>
                    <a:lnTo>
                      <a:pt x="17" y="26"/>
                    </a:lnTo>
                    <a:lnTo>
                      <a:pt x="14" y="28"/>
                    </a:lnTo>
                    <a:lnTo>
                      <a:pt x="14" y="31"/>
                    </a:lnTo>
                    <a:lnTo>
                      <a:pt x="10" y="35"/>
                    </a:lnTo>
                    <a:lnTo>
                      <a:pt x="10" y="43"/>
                    </a:lnTo>
                    <a:lnTo>
                      <a:pt x="7" y="45"/>
                    </a:lnTo>
                    <a:lnTo>
                      <a:pt x="7" y="52"/>
                    </a:lnTo>
                    <a:lnTo>
                      <a:pt x="5" y="54"/>
                    </a:lnTo>
                    <a:lnTo>
                      <a:pt x="5" y="57"/>
                    </a:lnTo>
                    <a:lnTo>
                      <a:pt x="3" y="59"/>
                    </a:lnTo>
                    <a:lnTo>
                      <a:pt x="0" y="61"/>
                    </a:lnTo>
                    <a:lnTo>
                      <a:pt x="0" y="64"/>
                    </a:lnTo>
                    <a:lnTo>
                      <a:pt x="0" y="64"/>
                    </a:lnTo>
                    <a:lnTo>
                      <a:pt x="0" y="64"/>
                    </a:lnTo>
                    <a:lnTo>
                      <a:pt x="3" y="64"/>
                    </a:lnTo>
                    <a:lnTo>
                      <a:pt x="5" y="64"/>
                    </a:lnTo>
                    <a:lnTo>
                      <a:pt x="5" y="61"/>
                    </a:lnTo>
                    <a:lnTo>
                      <a:pt x="7" y="64"/>
                    </a:lnTo>
                    <a:lnTo>
                      <a:pt x="7" y="64"/>
                    </a:lnTo>
                    <a:lnTo>
                      <a:pt x="7" y="66"/>
                    </a:lnTo>
                    <a:lnTo>
                      <a:pt x="10" y="64"/>
                    </a:lnTo>
                    <a:lnTo>
                      <a:pt x="10" y="66"/>
                    </a:lnTo>
                    <a:lnTo>
                      <a:pt x="12" y="71"/>
                    </a:lnTo>
                    <a:lnTo>
                      <a:pt x="12" y="76"/>
                    </a:lnTo>
                    <a:lnTo>
                      <a:pt x="14" y="78"/>
                    </a:lnTo>
                    <a:lnTo>
                      <a:pt x="17" y="80"/>
                    </a:lnTo>
                    <a:lnTo>
                      <a:pt x="17" y="83"/>
                    </a:lnTo>
                    <a:lnTo>
                      <a:pt x="17" y="85"/>
                    </a:lnTo>
                    <a:lnTo>
                      <a:pt x="17" y="88"/>
                    </a:lnTo>
                    <a:lnTo>
                      <a:pt x="17" y="88"/>
                    </a:lnTo>
                    <a:lnTo>
                      <a:pt x="14" y="90"/>
                    </a:lnTo>
                    <a:lnTo>
                      <a:pt x="14" y="92"/>
                    </a:lnTo>
                    <a:lnTo>
                      <a:pt x="14" y="95"/>
                    </a:lnTo>
                    <a:lnTo>
                      <a:pt x="14" y="97"/>
                    </a:lnTo>
                    <a:lnTo>
                      <a:pt x="14" y="99"/>
                    </a:lnTo>
                    <a:lnTo>
                      <a:pt x="14" y="99"/>
                    </a:lnTo>
                    <a:lnTo>
                      <a:pt x="17" y="102"/>
                    </a:lnTo>
                    <a:lnTo>
                      <a:pt x="17" y="102"/>
                    </a:lnTo>
                    <a:lnTo>
                      <a:pt x="19" y="102"/>
                    </a:lnTo>
                    <a:lnTo>
                      <a:pt x="19" y="104"/>
                    </a:lnTo>
                    <a:lnTo>
                      <a:pt x="22" y="109"/>
                    </a:lnTo>
                    <a:lnTo>
                      <a:pt x="24" y="109"/>
                    </a:lnTo>
                    <a:lnTo>
                      <a:pt x="24" y="111"/>
                    </a:lnTo>
                    <a:lnTo>
                      <a:pt x="26" y="109"/>
                    </a:lnTo>
                    <a:lnTo>
                      <a:pt x="31" y="109"/>
                    </a:lnTo>
                    <a:lnTo>
                      <a:pt x="33" y="109"/>
                    </a:lnTo>
                    <a:lnTo>
                      <a:pt x="38" y="111"/>
                    </a:lnTo>
                    <a:lnTo>
                      <a:pt x="38" y="111"/>
                    </a:lnTo>
                    <a:lnTo>
                      <a:pt x="40" y="111"/>
                    </a:lnTo>
                    <a:lnTo>
                      <a:pt x="45" y="109"/>
                    </a:lnTo>
                    <a:lnTo>
                      <a:pt x="48" y="109"/>
                    </a:lnTo>
                    <a:lnTo>
                      <a:pt x="48" y="109"/>
                    </a:lnTo>
                    <a:lnTo>
                      <a:pt x="50" y="109"/>
                    </a:lnTo>
                    <a:lnTo>
                      <a:pt x="52" y="109"/>
                    </a:lnTo>
                    <a:lnTo>
                      <a:pt x="52" y="111"/>
                    </a:lnTo>
                    <a:lnTo>
                      <a:pt x="55" y="111"/>
                    </a:lnTo>
                    <a:lnTo>
                      <a:pt x="57" y="111"/>
                    </a:lnTo>
                    <a:lnTo>
                      <a:pt x="57" y="111"/>
                    </a:lnTo>
                    <a:lnTo>
                      <a:pt x="59" y="111"/>
                    </a:lnTo>
                    <a:lnTo>
                      <a:pt x="62" y="116"/>
                    </a:lnTo>
                    <a:lnTo>
                      <a:pt x="64" y="121"/>
                    </a:lnTo>
                    <a:lnTo>
                      <a:pt x="66" y="125"/>
                    </a:lnTo>
                    <a:lnTo>
                      <a:pt x="69" y="128"/>
                    </a:lnTo>
                    <a:lnTo>
                      <a:pt x="69" y="128"/>
                    </a:lnTo>
                    <a:lnTo>
                      <a:pt x="71" y="128"/>
                    </a:lnTo>
                    <a:lnTo>
                      <a:pt x="71" y="128"/>
                    </a:lnTo>
                    <a:lnTo>
                      <a:pt x="74" y="130"/>
                    </a:lnTo>
                    <a:lnTo>
                      <a:pt x="74" y="128"/>
                    </a:lnTo>
                    <a:lnTo>
                      <a:pt x="76" y="128"/>
                    </a:lnTo>
                    <a:lnTo>
                      <a:pt x="78" y="128"/>
                    </a:lnTo>
                    <a:lnTo>
                      <a:pt x="83" y="128"/>
                    </a:lnTo>
                    <a:lnTo>
                      <a:pt x="88" y="128"/>
                    </a:lnTo>
                    <a:lnTo>
                      <a:pt x="95" y="128"/>
                    </a:lnTo>
                    <a:lnTo>
                      <a:pt x="97" y="125"/>
                    </a:lnTo>
                    <a:lnTo>
                      <a:pt x="100" y="125"/>
                    </a:lnTo>
                    <a:lnTo>
                      <a:pt x="102" y="125"/>
                    </a:lnTo>
                    <a:lnTo>
                      <a:pt x="104" y="125"/>
                    </a:lnTo>
                    <a:lnTo>
                      <a:pt x="107" y="128"/>
                    </a:lnTo>
                    <a:lnTo>
                      <a:pt x="107" y="128"/>
                    </a:lnTo>
                    <a:lnTo>
                      <a:pt x="107" y="130"/>
                    </a:lnTo>
                    <a:lnTo>
                      <a:pt x="107" y="132"/>
                    </a:lnTo>
                    <a:lnTo>
                      <a:pt x="104" y="135"/>
                    </a:lnTo>
                    <a:lnTo>
                      <a:pt x="102" y="137"/>
                    </a:lnTo>
                    <a:lnTo>
                      <a:pt x="102" y="140"/>
                    </a:lnTo>
                    <a:lnTo>
                      <a:pt x="102" y="142"/>
                    </a:lnTo>
                    <a:lnTo>
                      <a:pt x="100" y="144"/>
                    </a:lnTo>
                    <a:lnTo>
                      <a:pt x="100" y="147"/>
                    </a:lnTo>
                    <a:lnTo>
                      <a:pt x="100" y="149"/>
                    </a:lnTo>
                    <a:lnTo>
                      <a:pt x="100" y="154"/>
                    </a:lnTo>
                    <a:lnTo>
                      <a:pt x="97" y="159"/>
                    </a:lnTo>
                    <a:lnTo>
                      <a:pt x="97" y="163"/>
                    </a:lnTo>
                    <a:lnTo>
                      <a:pt x="100" y="163"/>
                    </a:lnTo>
                    <a:lnTo>
                      <a:pt x="100" y="166"/>
                    </a:lnTo>
                    <a:lnTo>
                      <a:pt x="100" y="168"/>
                    </a:lnTo>
                    <a:lnTo>
                      <a:pt x="100" y="170"/>
                    </a:lnTo>
                    <a:lnTo>
                      <a:pt x="100" y="173"/>
                    </a:lnTo>
                    <a:lnTo>
                      <a:pt x="102" y="177"/>
                    </a:lnTo>
                    <a:lnTo>
                      <a:pt x="102" y="177"/>
                    </a:lnTo>
                    <a:lnTo>
                      <a:pt x="104" y="180"/>
                    </a:lnTo>
                    <a:lnTo>
                      <a:pt x="104" y="180"/>
                    </a:lnTo>
                    <a:lnTo>
                      <a:pt x="107" y="185"/>
                    </a:lnTo>
                    <a:lnTo>
                      <a:pt x="107" y="187"/>
                    </a:lnTo>
                    <a:lnTo>
                      <a:pt x="107" y="187"/>
                    </a:lnTo>
                    <a:lnTo>
                      <a:pt x="107" y="187"/>
                    </a:lnTo>
                    <a:lnTo>
                      <a:pt x="107" y="187"/>
                    </a:lnTo>
                    <a:lnTo>
                      <a:pt x="104" y="192"/>
                    </a:lnTo>
                    <a:lnTo>
                      <a:pt x="97" y="196"/>
                    </a:lnTo>
                    <a:lnTo>
                      <a:pt x="97" y="199"/>
                    </a:lnTo>
                    <a:lnTo>
                      <a:pt x="97" y="199"/>
                    </a:lnTo>
                    <a:lnTo>
                      <a:pt x="100" y="199"/>
                    </a:lnTo>
                    <a:lnTo>
                      <a:pt x="100" y="199"/>
                    </a:lnTo>
                    <a:lnTo>
                      <a:pt x="102" y="199"/>
                    </a:lnTo>
                    <a:lnTo>
                      <a:pt x="102" y="199"/>
                    </a:lnTo>
                    <a:lnTo>
                      <a:pt x="102" y="201"/>
                    </a:lnTo>
                    <a:lnTo>
                      <a:pt x="102" y="201"/>
                    </a:lnTo>
                    <a:lnTo>
                      <a:pt x="104" y="201"/>
                    </a:lnTo>
                    <a:lnTo>
                      <a:pt x="107" y="204"/>
                    </a:lnTo>
                    <a:lnTo>
                      <a:pt x="107" y="206"/>
                    </a:lnTo>
                    <a:lnTo>
                      <a:pt x="109" y="206"/>
                    </a:lnTo>
                    <a:lnTo>
                      <a:pt x="109" y="208"/>
                    </a:lnTo>
                    <a:lnTo>
                      <a:pt x="109" y="208"/>
                    </a:lnTo>
                    <a:lnTo>
                      <a:pt x="109" y="211"/>
                    </a:lnTo>
                    <a:lnTo>
                      <a:pt x="109" y="213"/>
                    </a:lnTo>
                    <a:lnTo>
                      <a:pt x="111" y="213"/>
                    </a:lnTo>
                    <a:lnTo>
                      <a:pt x="111" y="215"/>
                    </a:lnTo>
                    <a:lnTo>
                      <a:pt x="111" y="215"/>
                    </a:lnTo>
                    <a:lnTo>
                      <a:pt x="111" y="218"/>
                    </a:lnTo>
                    <a:lnTo>
                      <a:pt x="111" y="220"/>
                    </a:lnTo>
                    <a:lnTo>
                      <a:pt x="114" y="222"/>
                    </a:lnTo>
                    <a:lnTo>
                      <a:pt x="114" y="225"/>
                    </a:lnTo>
                    <a:lnTo>
                      <a:pt x="114" y="225"/>
                    </a:lnTo>
                    <a:lnTo>
                      <a:pt x="114" y="227"/>
                    </a:lnTo>
                    <a:lnTo>
                      <a:pt x="114" y="230"/>
                    </a:lnTo>
                    <a:lnTo>
                      <a:pt x="114" y="232"/>
                    </a:lnTo>
                    <a:lnTo>
                      <a:pt x="114" y="232"/>
                    </a:lnTo>
                    <a:lnTo>
                      <a:pt x="118" y="237"/>
                    </a:lnTo>
                    <a:lnTo>
                      <a:pt x="123" y="241"/>
                    </a:lnTo>
                    <a:lnTo>
                      <a:pt x="126" y="241"/>
                    </a:lnTo>
                    <a:lnTo>
                      <a:pt x="126" y="241"/>
                    </a:lnTo>
                    <a:lnTo>
                      <a:pt x="128" y="241"/>
                    </a:lnTo>
                    <a:lnTo>
                      <a:pt x="130" y="241"/>
                    </a:lnTo>
                    <a:lnTo>
                      <a:pt x="130" y="241"/>
                    </a:lnTo>
                    <a:lnTo>
                      <a:pt x="133" y="239"/>
                    </a:lnTo>
                    <a:lnTo>
                      <a:pt x="135" y="239"/>
                    </a:lnTo>
                    <a:lnTo>
                      <a:pt x="137" y="237"/>
                    </a:lnTo>
                    <a:lnTo>
                      <a:pt x="137" y="237"/>
                    </a:lnTo>
                    <a:lnTo>
                      <a:pt x="137" y="237"/>
                    </a:lnTo>
                    <a:lnTo>
                      <a:pt x="140" y="239"/>
                    </a:lnTo>
                    <a:lnTo>
                      <a:pt x="140" y="241"/>
                    </a:lnTo>
                    <a:lnTo>
                      <a:pt x="140" y="241"/>
                    </a:lnTo>
                    <a:lnTo>
                      <a:pt x="140" y="244"/>
                    </a:lnTo>
                    <a:lnTo>
                      <a:pt x="140" y="244"/>
                    </a:lnTo>
                    <a:lnTo>
                      <a:pt x="142" y="241"/>
                    </a:lnTo>
                    <a:lnTo>
                      <a:pt x="142" y="239"/>
                    </a:lnTo>
                    <a:lnTo>
                      <a:pt x="144" y="239"/>
                    </a:lnTo>
                    <a:lnTo>
                      <a:pt x="147" y="237"/>
                    </a:lnTo>
                    <a:lnTo>
                      <a:pt x="147" y="234"/>
                    </a:lnTo>
                    <a:lnTo>
                      <a:pt x="149" y="234"/>
                    </a:lnTo>
                    <a:lnTo>
                      <a:pt x="152" y="232"/>
                    </a:lnTo>
                    <a:lnTo>
                      <a:pt x="154" y="232"/>
                    </a:lnTo>
                    <a:lnTo>
                      <a:pt x="154" y="232"/>
                    </a:lnTo>
                    <a:lnTo>
                      <a:pt x="156" y="230"/>
                    </a:lnTo>
                    <a:lnTo>
                      <a:pt x="159" y="230"/>
                    </a:lnTo>
                    <a:lnTo>
                      <a:pt x="159" y="227"/>
                    </a:lnTo>
                    <a:lnTo>
                      <a:pt x="159" y="227"/>
                    </a:lnTo>
                    <a:lnTo>
                      <a:pt x="161" y="227"/>
                    </a:lnTo>
                    <a:lnTo>
                      <a:pt x="163" y="227"/>
                    </a:lnTo>
                    <a:lnTo>
                      <a:pt x="166" y="225"/>
                    </a:lnTo>
                    <a:lnTo>
                      <a:pt x="166" y="225"/>
                    </a:lnTo>
                    <a:lnTo>
                      <a:pt x="168" y="220"/>
                    </a:lnTo>
                    <a:lnTo>
                      <a:pt x="168" y="218"/>
                    </a:lnTo>
                    <a:lnTo>
                      <a:pt x="168" y="218"/>
                    </a:lnTo>
                    <a:lnTo>
                      <a:pt x="168" y="218"/>
                    </a:lnTo>
                    <a:lnTo>
                      <a:pt x="170" y="215"/>
                    </a:lnTo>
                    <a:lnTo>
                      <a:pt x="170" y="215"/>
                    </a:lnTo>
                    <a:lnTo>
                      <a:pt x="175" y="215"/>
                    </a:lnTo>
                    <a:lnTo>
                      <a:pt x="178" y="213"/>
                    </a:lnTo>
                    <a:lnTo>
                      <a:pt x="178" y="213"/>
                    </a:lnTo>
                    <a:lnTo>
                      <a:pt x="180" y="213"/>
                    </a:lnTo>
                    <a:lnTo>
                      <a:pt x="180" y="211"/>
                    </a:lnTo>
                    <a:lnTo>
                      <a:pt x="180" y="208"/>
                    </a:lnTo>
                    <a:lnTo>
                      <a:pt x="180" y="206"/>
                    </a:lnTo>
                    <a:lnTo>
                      <a:pt x="178" y="206"/>
                    </a:lnTo>
                    <a:lnTo>
                      <a:pt x="175" y="206"/>
                    </a:lnTo>
                    <a:lnTo>
                      <a:pt x="170" y="206"/>
                    </a:lnTo>
                    <a:lnTo>
                      <a:pt x="168" y="206"/>
                    </a:lnTo>
                    <a:lnTo>
                      <a:pt x="168" y="206"/>
                    </a:lnTo>
                    <a:lnTo>
                      <a:pt x="168" y="204"/>
                    </a:lnTo>
                    <a:lnTo>
                      <a:pt x="168" y="204"/>
                    </a:lnTo>
                    <a:lnTo>
                      <a:pt x="168" y="201"/>
                    </a:lnTo>
                    <a:lnTo>
                      <a:pt x="168" y="199"/>
                    </a:lnTo>
                    <a:lnTo>
                      <a:pt x="166" y="194"/>
                    </a:lnTo>
                    <a:lnTo>
                      <a:pt x="166" y="189"/>
                    </a:lnTo>
                    <a:lnTo>
                      <a:pt x="166" y="187"/>
                    </a:lnTo>
                    <a:lnTo>
                      <a:pt x="166" y="185"/>
                    </a:lnTo>
                    <a:lnTo>
                      <a:pt x="166" y="182"/>
                    </a:lnTo>
                    <a:lnTo>
                      <a:pt x="163" y="180"/>
                    </a:lnTo>
                    <a:lnTo>
                      <a:pt x="159" y="175"/>
                    </a:lnTo>
                    <a:lnTo>
                      <a:pt x="156" y="173"/>
                    </a:lnTo>
                    <a:lnTo>
                      <a:pt x="156" y="173"/>
                    </a:lnTo>
                    <a:lnTo>
                      <a:pt x="154" y="168"/>
                    </a:lnTo>
                    <a:lnTo>
                      <a:pt x="154" y="168"/>
                    </a:lnTo>
                    <a:lnTo>
                      <a:pt x="156" y="168"/>
                    </a:lnTo>
                    <a:lnTo>
                      <a:pt x="156" y="168"/>
                    </a:lnTo>
                    <a:lnTo>
                      <a:pt x="159" y="170"/>
                    </a:lnTo>
                    <a:lnTo>
                      <a:pt x="159" y="170"/>
                    </a:lnTo>
                    <a:lnTo>
                      <a:pt x="159" y="170"/>
                    </a:lnTo>
                    <a:lnTo>
                      <a:pt x="166" y="170"/>
                    </a:lnTo>
                    <a:lnTo>
                      <a:pt x="166" y="170"/>
                    </a:lnTo>
                    <a:lnTo>
                      <a:pt x="166" y="170"/>
                    </a:lnTo>
                    <a:lnTo>
                      <a:pt x="168" y="173"/>
                    </a:lnTo>
                    <a:lnTo>
                      <a:pt x="168" y="175"/>
                    </a:lnTo>
                    <a:lnTo>
                      <a:pt x="168" y="175"/>
                    </a:lnTo>
                    <a:lnTo>
                      <a:pt x="170" y="175"/>
                    </a:lnTo>
                    <a:lnTo>
                      <a:pt x="175" y="175"/>
                    </a:lnTo>
                    <a:lnTo>
                      <a:pt x="175" y="175"/>
                    </a:lnTo>
                    <a:lnTo>
                      <a:pt x="178" y="175"/>
                    </a:lnTo>
                    <a:lnTo>
                      <a:pt x="178" y="175"/>
                    </a:lnTo>
                    <a:lnTo>
                      <a:pt x="180" y="175"/>
                    </a:lnTo>
                    <a:lnTo>
                      <a:pt x="182" y="175"/>
                    </a:lnTo>
                    <a:lnTo>
                      <a:pt x="182" y="175"/>
                    </a:lnTo>
                    <a:lnTo>
                      <a:pt x="185" y="177"/>
                    </a:lnTo>
                    <a:lnTo>
                      <a:pt x="187" y="180"/>
                    </a:lnTo>
                    <a:lnTo>
                      <a:pt x="189" y="182"/>
                    </a:lnTo>
                    <a:lnTo>
                      <a:pt x="192" y="182"/>
                    </a:lnTo>
                    <a:lnTo>
                      <a:pt x="192" y="180"/>
                    </a:lnTo>
                    <a:lnTo>
                      <a:pt x="194" y="175"/>
                    </a:lnTo>
                    <a:lnTo>
                      <a:pt x="194" y="173"/>
                    </a:lnTo>
                    <a:lnTo>
                      <a:pt x="194" y="173"/>
                    </a:lnTo>
                    <a:lnTo>
                      <a:pt x="197" y="173"/>
                    </a:lnTo>
                    <a:lnTo>
                      <a:pt x="197" y="173"/>
                    </a:lnTo>
                    <a:lnTo>
                      <a:pt x="199" y="170"/>
                    </a:lnTo>
                    <a:lnTo>
                      <a:pt x="199" y="170"/>
                    </a:lnTo>
                    <a:lnTo>
                      <a:pt x="204" y="170"/>
                    </a:lnTo>
                    <a:lnTo>
                      <a:pt x="206" y="170"/>
                    </a:lnTo>
                    <a:lnTo>
                      <a:pt x="211" y="170"/>
                    </a:lnTo>
                    <a:lnTo>
                      <a:pt x="215" y="168"/>
                    </a:lnTo>
                    <a:lnTo>
                      <a:pt x="218" y="166"/>
                    </a:lnTo>
                    <a:lnTo>
                      <a:pt x="218" y="163"/>
                    </a:lnTo>
                    <a:lnTo>
                      <a:pt x="220" y="163"/>
                    </a:lnTo>
                    <a:lnTo>
                      <a:pt x="223" y="163"/>
                    </a:lnTo>
                    <a:lnTo>
                      <a:pt x="225" y="163"/>
                    </a:lnTo>
                    <a:lnTo>
                      <a:pt x="225" y="163"/>
                    </a:lnTo>
                    <a:lnTo>
                      <a:pt x="225" y="163"/>
                    </a:lnTo>
                    <a:lnTo>
                      <a:pt x="227" y="161"/>
                    </a:lnTo>
                    <a:lnTo>
                      <a:pt x="227" y="159"/>
                    </a:lnTo>
                    <a:lnTo>
                      <a:pt x="230" y="159"/>
                    </a:lnTo>
                    <a:lnTo>
                      <a:pt x="230" y="156"/>
                    </a:lnTo>
                    <a:lnTo>
                      <a:pt x="232" y="156"/>
                    </a:lnTo>
                    <a:lnTo>
                      <a:pt x="232" y="154"/>
                    </a:lnTo>
                    <a:lnTo>
                      <a:pt x="234" y="154"/>
                    </a:lnTo>
                    <a:lnTo>
                      <a:pt x="234" y="151"/>
                    </a:lnTo>
                    <a:lnTo>
                      <a:pt x="232" y="151"/>
                    </a:lnTo>
                    <a:lnTo>
                      <a:pt x="232" y="149"/>
                    </a:lnTo>
                    <a:lnTo>
                      <a:pt x="232" y="149"/>
                    </a:lnTo>
                    <a:lnTo>
                      <a:pt x="232" y="149"/>
                    </a:lnTo>
                    <a:lnTo>
                      <a:pt x="227" y="142"/>
                    </a:lnTo>
                    <a:lnTo>
                      <a:pt x="223" y="137"/>
                    </a:lnTo>
                    <a:lnTo>
                      <a:pt x="220" y="132"/>
                    </a:lnTo>
                    <a:lnTo>
                      <a:pt x="220" y="132"/>
                    </a:lnTo>
                    <a:lnTo>
                      <a:pt x="220" y="130"/>
                    </a:lnTo>
                    <a:lnTo>
                      <a:pt x="223" y="128"/>
                    </a:lnTo>
                    <a:lnTo>
                      <a:pt x="225" y="128"/>
                    </a:lnTo>
                    <a:lnTo>
                      <a:pt x="225" y="128"/>
                    </a:lnTo>
                    <a:lnTo>
                      <a:pt x="225" y="123"/>
                    </a:lnTo>
                    <a:lnTo>
                      <a:pt x="225" y="121"/>
                    </a:lnTo>
                    <a:lnTo>
                      <a:pt x="225" y="121"/>
                    </a:lnTo>
                    <a:lnTo>
                      <a:pt x="223" y="118"/>
                    </a:lnTo>
                    <a:lnTo>
                      <a:pt x="225" y="118"/>
                    </a:lnTo>
                    <a:lnTo>
                      <a:pt x="225" y="116"/>
                    </a:lnTo>
                    <a:lnTo>
                      <a:pt x="225" y="116"/>
                    </a:lnTo>
                    <a:lnTo>
                      <a:pt x="227" y="116"/>
                    </a:lnTo>
                    <a:lnTo>
                      <a:pt x="230" y="116"/>
                    </a:lnTo>
                    <a:lnTo>
                      <a:pt x="230" y="116"/>
                    </a:lnTo>
                    <a:lnTo>
                      <a:pt x="230" y="114"/>
                    </a:lnTo>
                    <a:lnTo>
                      <a:pt x="230" y="114"/>
                    </a:lnTo>
                    <a:lnTo>
                      <a:pt x="232" y="116"/>
                    </a:lnTo>
                    <a:lnTo>
                      <a:pt x="234" y="114"/>
                    </a:lnTo>
                    <a:lnTo>
                      <a:pt x="234" y="114"/>
                    </a:lnTo>
                    <a:lnTo>
                      <a:pt x="239" y="111"/>
                    </a:lnTo>
                    <a:lnTo>
                      <a:pt x="239" y="111"/>
                    </a:lnTo>
                    <a:lnTo>
                      <a:pt x="239" y="109"/>
                    </a:lnTo>
                    <a:lnTo>
                      <a:pt x="239" y="106"/>
                    </a:lnTo>
                    <a:lnTo>
                      <a:pt x="239" y="106"/>
                    </a:lnTo>
                    <a:lnTo>
                      <a:pt x="239" y="106"/>
                    </a:lnTo>
                    <a:lnTo>
                      <a:pt x="237" y="106"/>
                    </a:lnTo>
                    <a:lnTo>
                      <a:pt x="237" y="106"/>
                    </a:lnTo>
                    <a:lnTo>
                      <a:pt x="234" y="106"/>
                    </a:lnTo>
                    <a:lnTo>
                      <a:pt x="234" y="106"/>
                    </a:lnTo>
                    <a:lnTo>
                      <a:pt x="234" y="104"/>
                    </a:lnTo>
                    <a:lnTo>
                      <a:pt x="234" y="104"/>
                    </a:lnTo>
                    <a:lnTo>
                      <a:pt x="234" y="102"/>
                    </a:lnTo>
                    <a:lnTo>
                      <a:pt x="234" y="99"/>
                    </a:lnTo>
                    <a:lnTo>
                      <a:pt x="234" y="99"/>
                    </a:lnTo>
                    <a:lnTo>
                      <a:pt x="234" y="97"/>
                    </a:lnTo>
                    <a:lnTo>
                      <a:pt x="234" y="97"/>
                    </a:lnTo>
                    <a:lnTo>
                      <a:pt x="237" y="95"/>
                    </a:lnTo>
                    <a:lnTo>
                      <a:pt x="237" y="92"/>
                    </a:lnTo>
                    <a:lnTo>
                      <a:pt x="239" y="92"/>
                    </a:lnTo>
                    <a:lnTo>
                      <a:pt x="241" y="92"/>
                    </a:lnTo>
                    <a:lnTo>
                      <a:pt x="241" y="90"/>
                    </a:lnTo>
                    <a:lnTo>
                      <a:pt x="244" y="90"/>
                    </a:lnTo>
                    <a:lnTo>
                      <a:pt x="246" y="88"/>
                    </a:lnTo>
                    <a:lnTo>
                      <a:pt x="246" y="85"/>
                    </a:lnTo>
                    <a:lnTo>
                      <a:pt x="249" y="85"/>
                    </a:lnTo>
                    <a:lnTo>
                      <a:pt x="251" y="83"/>
                    </a:lnTo>
                    <a:lnTo>
                      <a:pt x="251" y="83"/>
                    </a:lnTo>
                    <a:lnTo>
                      <a:pt x="251" y="83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118" name="Freeform 17"/>
              <p:cNvSpPr>
                <a:spLocks/>
              </p:cNvSpPr>
              <p:nvPr/>
            </p:nvSpPr>
            <p:spPr bwMode="auto">
              <a:xfrm>
                <a:off x="3796" y="159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119" name="Freeform 18"/>
              <p:cNvSpPr>
                <a:spLocks noEditPoints="1"/>
              </p:cNvSpPr>
              <p:nvPr/>
            </p:nvSpPr>
            <p:spPr bwMode="auto">
              <a:xfrm>
                <a:off x="4524" y="1522"/>
                <a:ext cx="312" cy="175"/>
              </a:xfrm>
              <a:custGeom>
                <a:avLst/>
                <a:gdLst>
                  <a:gd name="T0" fmla="*/ 282 w 312"/>
                  <a:gd name="T1" fmla="*/ 116 h 175"/>
                  <a:gd name="T2" fmla="*/ 279 w 312"/>
                  <a:gd name="T3" fmla="*/ 116 h 175"/>
                  <a:gd name="T4" fmla="*/ 282 w 312"/>
                  <a:gd name="T5" fmla="*/ 116 h 175"/>
                  <a:gd name="T6" fmla="*/ 298 w 312"/>
                  <a:gd name="T7" fmla="*/ 94 h 175"/>
                  <a:gd name="T8" fmla="*/ 289 w 312"/>
                  <a:gd name="T9" fmla="*/ 92 h 175"/>
                  <a:gd name="T10" fmla="*/ 282 w 312"/>
                  <a:gd name="T11" fmla="*/ 85 h 175"/>
                  <a:gd name="T12" fmla="*/ 277 w 312"/>
                  <a:gd name="T13" fmla="*/ 92 h 175"/>
                  <a:gd name="T14" fmla="*/ 263 w 312"/>
                  <a:gd name="T15" fmla="*/ 87 h 175"/>
                  <a:gd name="T16" fmla="*/ 265 w 312"/>
                  <a:gd name="T17" fmla="*/ 75 h 175"/>
                  <a:gd name="T18" fmla="*/ 267 w 312"/>
                  <a:gd name="T19" fmla="*/ 68 h 175"/>
                  <a:gd name="T20" fmla="*/ 258 w 312"/>
                  <a:gd name="T21" fmla="*/ 73 h 175"/>
                  <a:gd name="T22" fmla="*/ 241 w 312"/>
                  <a:gd name="T23" fmla="*/ 85 h 175"/>
                  <a:gd name="T24" fmla="*/ 234 w 312"/>
                  <a:gd name="T25" fmla="*/ 99 h 175"/>
                  <a:gd name="T26" fmla="*/ 225 w 312"/>
                  <a:gd name="T27" fmla="*/ 97 h 175"/>
                  <a:gd name="T28" fmla="*/ 213 w 312"/>
                  <a:gd name="T29" fmla="*/ 92 h 175"/>
                  <a:gd name="T30" fmla="*/ 194 w 312"/>
                  <a:gd name="T31" fmla="*/ 83 h 175"/>
                  <a:gd name="T32" fmla="*/ 182 w 312"/>
                  <a:gd name="T33" fmla="*/ 64 h 175"/>
                  <a:gd name="T34" fmla="*/ 170 w 312"/>
                  <a:gd name="T35" fmla="*/ 49 h 175"/>
                  <a:gd name="T36" fmla="*/ 151 w 312"/>
                  <a:gd name="T37" fmla="*/ 42 h 175"/>
                  <a:gd name="T38" fmla="*/ 125 w 312"/>
                  <a:gd name="T39" fmla="*/ 42 h 175"/>
                  <a:gd name="T40" fmla="*/ 97 w 312"/>
                  <a:gd name="T41" fmla="*/ 35 h 175"/>
                  <a:gd name="T42" fmla="*/ 76 w 312"/>
                  <a:gd name="T43" fmla="*/ 21 h 175"/>
                  <a:gd name="T44" fmla="*/ 50 w 312"/>
                  <a:gd name="T45" fmla="*/ 4 h 175"/>
                  <a:gd name="T46" fmla="*/ 24 w 312"/>
                  <a:gd name="T47" fmla="*/ 4 h 175"/>
                  <a:gd name="T48" fmla="*/ 0 w 312"/>
                  <a:gd name="T49" fmla="*/ 19 h 175"/>
                  <a:gd name="T50" fmla="*/ 10 w 312"/>
                  <a:gd name="T51" fmla="*/ 64 h 175"/>
                  <a:gd name="T52" fmla="*/ 33 w 312"/>
                  <a:gd name="T53" fmla="*/ 90 h 175"/>
                  <a:gd name="T54" fmla="*/ 31 w 312"/>
                  <a:gd name="T55" fmla="*/ 75 h 175"/>
                  <a:gd name="T56" fmla="*/ 45 w 312"/>
                  <a:gd name="T57" fmla="*/ 66 h 175"/>
                  <a:gd name="T58" fmla="*/ 52 w 312"/>
                  <a:gd name="T59" fmla="*/ 68 h 175"/>
                  <a:gd name="T60" fmla="*/ 47 w 312"/>
                  <a:gd name="T61" fmla="*/ 61 h 175"/>
                  <a:gd name="T62" fmla="*/ 64 w 312"/>
                  <a:gd name="T63" fmla="*/ 64 h 175"/>
                  <a:gd name="T64" fmla="*/ 81 w 312"/>
                  <a:gd name="T65" fmla="*/ 71 h 175"/>
                  <a:gd name="T66" fmla="*/ 85 w 312"/>
                  <a:gd name="T67" fmla="*/ 78 h 175"/>
                  <a:gd name="T68" fmla="*/ 85 w 312"/>
                  <a:gd name="T69" fmla="*/ 87 h 175"/>
                  <a:gd name="T70" fmla="*/ 107 w 312"/>
                  <a:gd name="T71" fmla="*/ 92 h 175"/>
                  <a:gd name="T72" fmla="*/ 121 w 312"/>
                  <a:gd name="T73" fmla="*/ 97 h 175"/>
                  <a:gd name="T74" fmla="*/ 144 w 312"/>
                  <a:gd name="T75" fmla="*/ 123 h 175"/>
                  <a:gd name="T76" fmla="*/ 175 w 312"/>
                  <a:gd name="T77" fmla="*/ 142 h 175"/>
                  <a:gd name="T78" fmla="*/ 203 w 312"/>
                  <a:gd name="T79" fmla="*/ 151 h 175"/>
                  <a:gd name="T80" fmla="*/ 213 w 312"/>
                  <a:gd name="T81" fmla="*/ 165 h 175"/>
                  <a:gd name="T82" fmla="*/ 234 w 312"/>
                  <a:gd name="T83" fmla="*/ 173 h 175"/>
                  <a:gd name="T84" fmla="*/ 241 w 312"/>
                  <a:gd name="T85" fmla="*/ 158 h 175"/>
                  <a:gd name="T86" fmla="*/ 234 w 312"/>
                  <a:gd name="T87" fmla="*/ 142 h 175"/>
                  <a:gd name="T88" fmla="*/ 227 w 312"/>
                  <a:gd name="T89" fmla="*/ 132 h 175"/>
                  <a:gd name="T90" fmla="*/ 225 w 312"/>
                  <a:gd name="T91" fmla="*/ 123 h 175"/>
                  <a:gd name="T92" fmla="*/ 239 w 312"/>
                  <a:gd name="T93" fmla="*/ 118 h 175"/>
                  <a:gd name="T94" fmla="*/ 244 w 312"/>
                  <a:gd name="T95" fmla="*/ 116 h 175"/>
                  <a:gd name="T96" fmla="*/ 241 w 312"/>
                  <a:gd name="T97" fmla="*/ 113 h 175"/>
                  <a:gd name="T98" fmla="*/ 248 w 312"/>
                  <a:gd name="T99" fmla="*/ 109 h 175"/>
                  <a:gd name="T100" fmla="*/ 253 w 312"/>
                  <a:gd name="T101" fmla="*/ 101 h 175"/>
                  <a:gd name="T102" fmla="*/ 267 w 312"/>
                  <a:gd name="T103" fmla="*/ 97 h 175"/>
                  <a:gd name="T104" fmla="*/ 267 w 312"/>
                  <a:gd name="T105" fmla="*/ 104 h 175"/>
                  <a:gd name="T106" fmla="*/ 272 w 312"/>
                  <a:gd name="T107" fmla="*/ 111 h 175"/>
                  <a:gd name="T108" fmla="*/ 289 w 312"/>
                  <a:gd name="T109" fmla="*/ 111 h 175"/>
                  <a:gd name="T110" fmla="*/ 296 w 312"/>
                  <a:gd name="T111" fmla="*/ 106 h 175"/>
                  <a:gd name="T112" fmla="*/ 300 w 312"/>
                  <a:gd name="T113" fmla="*/ 104 h 175"/>
                  <a:gd name="T114" fmla="*/ 267 w 312"/>
                  <a:gd name="T115" fmla="*/ 97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12" h="175">
                    <a:moveTo>
                      <a:pt x="293" y="113"/>
                    </a:moveTo>
                    <a:lnTo>
                      <a:pt x="291" y="113"/>
                    </a:lnTo>
                    <a:lnTo>
                      <a:pt x="291" y="116"/>
                    </a:lnTo>
                    <a:lnTo>
                      <a:pt x="291" y="116"/>
                    </a:lnTo>
                    <a:lnTo>
                      <a:pt x="291" y="116"/>
                    </a:lnTo>
                    <a:lnTo>
                      <a:pt x="293" y="116"/>
                    </a:lnTo>
                    <a:lnTo>
                      <a:pt x="293" y="116"/>
                    </a:lnTo>
                    <a:lnTo>
                      <a:pt x="293" y="113"/>
                    </a:lnTo>
                    <a:lnTo>
                      <a:pt x="293" y="113"/>
                    </a:lnTo>
                    <a:close/>
                    <a:moveTo>
                      <a:pt x="282" y="116"/>
                    </a:moveTo>
                    <a:lnTo>
                      <a:pt x="282" y="116"/>
                    </a:lnTo>
                    <a:lnTo>
                      <a:pt x="284" y="116"/>
                    </a:lnTo>
                    <a:lnTo>
                      <a:pt x="282" y="116"/>
                    </a:lnTo>
                    <a:close/>
                    <a:moveTo>
                      <a:pt x="282" y="116"/>
                    </a:moveTo>
                    <a:lnTo>
                      <a:pt x="279" y="113"/>
                    </a:lnTo>
                    <a:lnTo>
                      <a:pt x="279" y="113"/>
                    </a:lnTo>
                    <a:lnTo>
                      <a:pt x="279" y="113"/>
                    </a:lnTo>
                    <a:lnTo>
                      <a:pt x="277" y="113"/>
                    </a:lnTo>
                    <a:lnTo>
                      <a:pt x="277" y="113"/>
                    </a:lnTo>
                    <a:lnTo>
                      <a:pt x="279" y="116"/>
                    </a:lnTo>
                    <a:lnTo>
                      <a:pt x="279" y="116"/>
                    </a:lnTo>
                    <a:lnTo>
                      <a:pt x="279" y="113"/>
                    </a:lnTo>
                    <a:lnTo>
                      <a:pt x="279" y="113"/>
                    </a:lnTo>
                    <a:lnTo>
                      <a:pt x="279" y="116"/>
                    </a:lnTo>
                    <a:lnTo>
                      <a:pt x="279" y="116"/>
                    </a:lnTo>
                    <a:lnTo>
                      <a:pt x="282" y="116"/>
                    </a:lnTo>
                    <a:lnTo>
                      <a:pt x="282" y="116"/>
                    </a:lnTo>
                    <a:lnTo>
                      <a:pt x="284" y="116"/>
                    </a:lnTo>
                    <a:lnTo>
                      <a:pt x="284" y="116"/>
                    </a:lnTo>
                    <a:lnTo>
                      <a:pt x="282" y="116"/>
                    </a:lnTo>
                    <a:lnTo>
                      <a:pt x="282" y="116"/>
                    </a:lnTo>
                    <a:close/>
                    <a:moveTo>
                      <a:pt x="312" y="99"/>
                    </a:moveTo>
                    <a:lnTo>
                      <a:pt x="308" y="97"/>
                    </a:lnTo>
                    <a:lnTo>
                      <a:pt x="308" y="99"/>
                    </a:lnTo>
                    <a:lnTo>
                      <a:pt x="308" y="99"/>
                    </a:lnTo>
                    <a:lnTo>
                      <a:pt x="305" y="97"/>
                    </a:lnTo>
                    <a:lnTo>
                      <a:pt x="303" y="97"/>
                    </a:lnTo>
                    <a:lnTo>
                      <a:pt x="303" y="97"/>
                    </a:lnTo>
                    <a:lnTo>
                      <a:pt x="300" y="94"/>
                    </a:lnTo>
                    <a:lnTo>
                      <a:pt x="298" y="94"/>
                    </a:lnTo>
                    <a:lnTo>
                      <a:pt x="296" y="94"/>
                    </a:lnTo>
                    <a:lnTo>
                      <a:pt x="296" y="94"/>
                    </a:lnTo>
                    <a:lnTo>
                      <a:pt x="293" y="94"/>
                    </a:lnTo>
                    <a:lnTo>
                      <a:pt x="293" y="94"/>
                    </a:lnTo>
                    <a:lnTo>
                      <a:pt x="293" y="94"/>
                    </a:lnTo>
                    <a:lnTo>
                      <a:pt x="293" y="92"/>
                    </a:lnTo>
                    <a:lnTo>
                      <a:pt x="293" y="92"/>
                    </a:lnTo>
                    <a:lnTo>
                      <a:pt x="291" y="92"/>
                    </a:lnTo>
                    <a:lnTo>
                      <a:pt x="291" y="92"/>
                    </a:lnTo>
                    <a:lnTo>
                      <a:pt x="289" y="92"/>
                    </a:lnTo>
                    <a:lnTo>
                      <a:pt x="289" y="92"/>
                    </a:lnTo>
                    <a:lnTo>
                      <a:pt x="286" y="90"/>
                    </a:lnTo>
                    <a:lnTo>
                      <a:pt x="286" y="87"/>
                    </a:lnTo>
                    <a:lnTo>
                      <a:pt x="284" y="87"/>
                    </a:lnTo>
                    <a:lnTo>
                      <a:pt x="284" y="85"/>
                    </a:lnTo>
                    <a:lnTo>
                      <a:pt x="284" y="85"/>
                    </a:lnTo>
                    <a:lnTo>
                      <a:pt x="284" y="85"/>
                    </a:lnTo>
                    <a:lnTo>
                      <a:pt x="282" y="85"/>
                    </a:lnTo>
                    <a:lnTo>
                      <a:pt x="282" y="85"/>
                    </a:lnTo>
                    <a:lnTo>
                      <a:pt x="282" y="85"/>
                    </a:lnTo>
                    <a:lnTo>
                      <a:pt x="282" y="85"/>
                    </a:lnTo>
                    <a:lnTo>
                      <a:pt x="282" y="85"/>
                    </a:lnTo>
                    <a:lnTo>
                      <a:pt x="282" y="87"/>
                    </a:lnTo>
                    <a:lnTo>
                      <a:pt x="282" y="87"/>
                    </a:lnTo>
                    <a:lnTo>
                      <a:pt x="282" y="90"/>
                    </a:lnTo>
                    <a:lnTo>
                      <a:pt x="282" y="90"/>
                    </a:lnTo>
                    <a:lnTo>
                      <a:pt x="279" y="87"/>
                    </a:lnTo>
                    <a:lnTo>
                      <a:pt x="279" y="92"/>
                    </a:lnTo>
                    <a:lnTo>
                      <a:pt x="279" y="92"/>
                    </a:lnTo>
                    <a:lnTo>
                      <a:pt x="277" y="92"/>
                    </a:lnTo>
                    <a:lnTo>
                      <a:pt x="277" y="92"/>
                    </a:lnTo>
                    <a:lnTo>
                      <a:pt x="274" y="92"/>
                    </a:lnTo>
                    <a:lnTo>
                      <a:pt x="272" y="92"/>
                    </a:lnTo>
                    <a:lnTo>
                      <a:pt x="272" y="92"/>
                    </a:lnTo>
                    <a:lnTo>
                      <a:pt x="270" y="90"/>
                    </a:lnTo>
                    <a:lnTo>
                      <a:pt x="270" y="90"/>
                    </a:lnTo>
                    <a:lnTo>
                      <a:pt x="267" y="87"/>
                    </a:lnTo>
                    <a:lnTo>
                      <a:pt x="265" y="85"/>
                    </a:lnTo>
                    <a:lnTo>
                      <a:pt x="265" y="85"/>
                    </a:lnTo>
                    <a:lnTo>
                      <a:pt x="263" y="87"/>
                    </a:lnTo>
                    <a:lnTo>
                      <a:pt x="260" y="85"/>
                    </a:lnTo>
                    <a:lnTo>
                      <a:pt x="258" y="85"/>
                    </a:lnTo>
                    <a:lnTo>
                      <a:pt x="258" y="85"/>
                    </a:lnTo>
                    <a:lnTo>
                      <a:pt x="256" y="85"/>
                    </a:lnTo>
                    <a:lnTo>
                      <a:pt x="256" y="83"/>
                    </a:lnTo>
                    <a:lnTo>
                      <a:pt x="260" y="80"/>
                    </a:lnTo>
                    <a:lnTo>
                      <a:pt x="263" y="78"/>
                    </a:lnTo>
                    <a:lnTo>
                      <a:pt x="263" y="78"/>
                    </a:lnTo>
                    <a:lnTo>
                      <a:pt x="265" y="75"/>
                    </a:lnTo>
                    <a:lnTo>
                      <a:pt x="265" y="75"/>
                    </a:lnTo>
                    <a:lnTo>
                      <a:pt x="265" y="73"/>
                    </a:lnTo>
                    <a:lnTo>
                      <a:pt x="265" y="73"/>
                    </a:lnTo>
                    <a:lnTo>
                      <a:pt x="267" y="73"/>
                    </a:lnTo>
                    <a:lnTo>
                      <a:pt x="267" y="73"/>
                    </a:lnTo>
                    <a:lnTo>
                      <a:pt x="272" y="71"/>
                    </a:lnTo>
                    <a:lnTo>
                      <a:pt x="272" y="71"/>
                    </a:lnTo>
                    <a:lnTo>
                      <a:pt x="270" y="71"/>
                    </a:lnTo>
                    <a:lnTo>
                      <a:pt x="270" y="68"/>
                    </a:lnTo>
                    <a:lnTo>
                      <a:pt x="267" y="68"/>
                    </a:lnTo>
                    <a:lnTo>
                      <a:pt x="267" y="68"/>
                    </a:lnTo>
                    <a:lnTo>
                      <a:pt x="265" y="68"/>
                    </a:lnTo>
                    <a:lnTo>
                      <a:pt x="265" y="71"/>
                    </a:lnTo>
                    <a:lnTo>
                      <a:pt x="263" y="71"/>
                    </a:lnTo>
                    <a:lnTo>
                      <a:pt x="263" y="71"/>
                    </a:lnTo>
                    <a:lnTo>
                      <a:pt x="263" y="73"/>
                    </a:lnTo>
                    <a:lnTo>
                      <a:pt x="260" y="73"/>
                    </a:lnTo>
                    <a:lnTo>
                      <a:pt x="260" y="73"/>
                    </a:lnTo>
                    <a:lnTo>
                      <a:pt x="260" y="73"/>
                    </a:lnTo>
                    <a:lnTo>
                      <a:pt x="258" y="73"/>
                    </a:lnTo>
                    <a:lnTo>
                      <a:pt x="258" y="73"/>
                    </a:lnTo>
                    <a:lnTo>
                      <a:pt x="256" y="73"/>
                    </a:lnTo>
                    <a:lnTo>
                      <a:pt x="256" y="75"/>
                    </a:lnTo>
                    <a:lnTo>
                      <a:pt x="253" y="78"/>
                    </a:lnTo>
                    <a:lnTo>
                      <a:pt x="251" y="80"/>
                    </a:lnTo>
                    <a:lnTo>
                      <a:pt x="248" y="80"/>
                    </a:lnTo>
                    <a:lnTo>
                      <a:pt x="246" y="80"/>
                    </a:lnTo>
                    <a:lnTo>
                      <a:pt x="246" y="83"/>
                    </a:lnTo>
                    <a:lnTo>
                      <a:pt x="244" y="85"/>
                    </a:lnTo>
                    <a:lnTo>
                      <a:pt x="244" y="85"/>
                    </a:lnTo>
                    <a:lnTo>
                      <a:pt x="241" y="85"/>
                    </a:lnTo>
                    <a:lnTo>
                      <a:pt x="239" y="87"/>
                    </a:lnTo>
                    <a:lnTo>
                      <a:pt x="239" y="87"/>
                    </a:lnTo>
                    <a:lnTo>
                      <a:pt x="239" y="90"/>
                    </a:lnTo>
                    <a:lnTo>
                      <a:pt x="239" y="90"/>
                    </a:lnTo>
                    <a:lnTo>
                      <a:pt x="237" y="92"/>
                    </a:lnTo>
                    <a:lnTo>
                      <a:pt x="234" y="94"/>
                    </a:lnTo>
                    <a:lnTo>
                      <a:pt x="234" y="97"/>
                    </a:lnTo>
                    <a:lnTo>
                      <a:pt x="232" y="97"/>
                    </a:lnTo>
                    <a:lnTo>
                      <a:pt x="232" y="99"/>
                    </a:lnTo>
                    <a:lnTo>
                      <a:pt x="234" y="99"/>
                    </a:lnTo>
                    <a:lnTo>
                      <a:pt x="234" y="101"/>
                    </a:lnTo>
                    <a:lnTo>
                      <a:pt x="234" y="101"/>
                    </a:lnTo>
                    <a:lnTo>
                      <a:pt x="234" y="104"/>
                    </a:lnTo>
                    <a:lnTo>
                      <a:pt x="232" y="104"/>
                    </a:lnTo>
                    <a:lnTo>
                      <a:pt x="232" y="104"/>
                    </a:lnTo>
                    <a:lnTo>
                      <a:pt x="230" y="101"/>
                    </a:lnTo>
                    <a:lnTo>
                      <a:pt x="227" y="101"/>
                    </a:lnTo>
                    <a:lnTo>
                      <a:pt x="225" y="99"/>
                    </a:lnTo>
                    <a:lnTo>
                      <a:pt x="225" y="99"/>
                    </a:lnTo>
                    <a:lnTo>
                      <a:pt x="225" y="97"/>
                    </a:lnTo>
                    <a:lnTo>
                      <a:pt x="225" y="97"/>
                    </a:lnTo>
                    <a:lnTo>
                      <a:pt x="225" y="94"/>
                    </a:lnTo>
                    <a:lnTo>
                      <a:pt x="222" y="94"/>
                    </a:lnTo>
                    <a:lnTo>
                      <a:pt x="222" y="92"/>
                    </a:lnTo>
                    <a:lnTo>
                      <a:pt x="222" y="92"/>
                    </a:lnTo>
                    <a:lnTo>
                      <a:pt x="220" y="92"/>
                    </a:lnTo>
                    <a:lnTo>
                      <a:pt x="220" y="92"/>
                    </a:lnTo>
                    <a:lnTo>
                      <a:pt x="218" y="92"/>
                    </a:lnTo>
                    <a:lnTo>
                      <a:pt x="218" y="92"/>
                    </a:lnTo>
                    <a:lnTo>
                      <a:pt x="213" y="92"/>
                    </a:lnTo>
                    <a:lnTo>
                      <a:pt x="211" y="92"/>
                    </a:lnTo>
                    <a:lnTo>
                      <a:pt x="208" y="92"/>
                    </a:lnTo>
                    <a:lnTo>
                      <a:pt x="206" y="92"/>
                    </a:lnTo>
                    <a:lnTo>
                      <a:pt x="201" y="92"/>
                    </a:lnTo>
                    <a:lnTo>
                      <a:pt x="201" y="92"/>
                    </a:lnTo>
                    <a:lnTo>
                      <a:pt x="199" y="92"/>
                    </a:lnTo>
                    <a:lnTo>
                      <a:pt x="199" y="90"/>
                    </a:lnTo>
                    <a:lnTo>
                      <a:pt x="196" y="87"/>
                    </a:lnTo>
                    <a:lnTo>
                      <a:pt x="196" y="85"/>
                    </a:lnTo>
                    <a:lnTo>
                      <a:pt x="194" y="83"/>
                    </a:lnTo>
                    <a:lnTo>
                      <a:pt x="194" y="80"/>
                    </a:lnTo>
                    <a:lnTo>
                      <a:pt x="192" y="75"/>
                    </a:lnTo>
                    <a:lnTo>
                      <a:pt x="192" y="75"/>
                    </a:lnTo>
                    <a:lnTo>
                      <a:pt x="189" y="75"/>
                    </a:lnTo>
                    <a:lnTo>
                      <a:pt x="187" y="75"/>
                    </a:lnTo>
                    <a:lnTo>
                      <a:pt x="182" y="73"/>
                    </a:lnTo>
                    <a:lnTo>
                      <a:pt x="182" y="73"/>
                    </a:lnTo>
                    <a:lnTo>
                      <a:pt x="182" y="71"/>
                    </a:lnTo>
                    <a:lnTo>
                      <a:pt x="182" y="68"/>
                    </a:lnTo>
                    <a:lnTo>
                      <a:pt x="182" y="64"/>
                    </a:lnTo>
                    <a:lnTo>
                      <a:pt x="180" y="61"/>
                    </a:lnTo>
                    <a:lnTo>
                      <a:pt x="180" y="59"/>
                    </a:lnTo>
                    <a:lnTo>
                      <a:pt x="180" y="56"/>
                    </a:lnTo>
                    <a:lnTo>
                      <a:pt x="180" y="54"/>
                    </a:lnTo>
                    <a:lnTo>
                      <a:pt x="177" y="54"/>
                    </a:lnTo>
                    <a:lnTo>
                      <a:pt x="177" y="56"/>
                    </a:lnTo>
                    <a:lnTo>
                      <a:pt x="175" y="56"/>
                    </a:lnTo>
                    <a:lnTo>
                      <a:pt x="173" y="54"/>
                    </a:lnTo>
                    <a:lnTo>
                      <a:pt x="173" y="52"/>
                    </a:lnTo>
                    <a:lnTo>
                      <a:pt x="170" y="49"/>
                    </a:lnTo>
                    <a:lnTo>
                      <a:pt x="168" y="47"/>
                    </a:lnTo>
                    <a:lnTo>
                      <a:pt x="166" y="47"/>
                    </a:lnTo>
                    <a:lnTo>
                      <a:pt x="163" y="45"/>
                    </a:lnTo>
                    <a:lnTo>
                      <a:pt x="161" y="45"/>
                    </a:lnTo>
                    <a:lnTo>
                      <a:pt x="159" y="42"/>
                    </a:lnTo>
                    <a:lnTo>
                      <a:pt x="159" y="40"/>
                    </a:lnTo>
                    <a:lnTo>
                      <a:pt x="156" y="40"/>
                    </a:lnTo>
                    <a:lnTo>
                      <a:pt x="154" y="40"/>
                    </a:lnTo>
                    <a:lnTo>
                      <a:pt x="151" y="40"/>
                    </a:lnTo>
                    <a:lnTo>
                      <a:pt x="151" y="42"/>
                    </a:lnTo>
                    <a:lnTo>
                      <a:pt x="149" y="42"/>
                    </a:lnTo>
                    <a:lnTo>
                      <a:pt x="149" y="42"/>
                    </a:lnTo>
                    <a:lnTo>
                      <a:pt x="147" y="42"/>
                    </a:lnTo>
                    <a:lnTo>
                      <a:pt x="144" y="42"/>
                    </a:lnTo>
                    <a:lnTo>
                      <a:pt x="142" y="42"/>
                    </a:lnTo>
                    <a:lnTo>
                      <a:pt x="137" y="42"/>
                    </a:lnTo>
                    <a:lnTo>
                      <a:pt x="135" y="42"/>
                    </a:lnTo>
                    <a:lnTo>
                      <a:pt x="133" y="42"/>
                    </a:lnTo>
                    <a:lnTo>
                      <a:pt x="128" y="40"/>
                    </a:lnTo>
                    <a:lnTo>
                      <a:pt x="125" y="42"/>
                    </a:lnTo>
                    <a:lnTo>
                      <a:pt x="121" y="42"/>
                    </a:lnTo>
                    <a:lnTo>
                      <a:pt x="118" y="42"/>
                    </a:lnTo>
                    <a:lnTo>
                      <a:pt x="116" y="42"/>
                    </a:lnTo>
                    <a:lnTo>
                      <a:pt x="111" y="42"/>
                    </a:lnTo>
                    <a:lnTo>
                      <a:pt x="109" y="45"/>
                    </a:lnTo>
                    <a:lnTo>
                      <a:pt x="107" y="45"/>
                    </a:lnTo>
                    <a:lnTo>
                      <a:pt x="107" y="42"/>
                    </a:lnTo>
                    <a:lnTo>
                      <a:pt x="102" y="40"/>
                    </a:lnTo>
                    <a:lnTo>
                      <a:pt x="99" y="38"/>
                    </a:lnTo>
                    <a:lnTo>
                      <a:pt x="97" y="35"/>
                    </a:lnTo>
                    <a:lnTo>
                      <a:pt x="95" y="33"/>
                    </a:lnTo>
                    <a:lnTo>
                      <a:pt x="92" y="33"/>
                    </a:lnTo>
                    <a:lnTo>
                      <a:pt x="90" y="30"/>
                    </a:lnTo>
                    <a:lnTo>
                      <a:pt x="88" y="28"/>
                    </a:lnTo>
                    <a:lnTo>
                      <a:pt x="88" y="26"/>
                    </a:lnTo>
                    <a:lnTo>
                      <a:pt x="88" y="26"/>
                    </a:lnTo>
                    <a:lnTo>
                      <a:pt x="85" y="23"/>
                    </a:lnTo>
                    <a:lnTo>
                      <a:pt x="81" y="23"/>
                    </a:lnTo>
                    <a:lnTo>
                      <a:pt x="78" y="21"/>
                    </a:lnTo>
                    <a:lnTo>
                      <a:pt x="76" y="21"/>
                    </a:lnTo>
                    <a:lnTo>
                      <a:pt x="73" y="19"/>
                    </a:lnTo>
                    <a:lnTo>
                      <a:pt x="71" y="16"/>
                    </a:lnTo>
                    <a:lnTo>
                      <a:pt x="69" y="16"/>
                    </a:lnTo>
                    <a:lnTo>
                      <a:pt x="66" y="14"/>
                    </a:lnTo>
                    <a:lnTo>
                      <a:pt x="64" y="14"/>
                    </a:lnTo>
                    <a:lnTo>
                      <a:pt x="59" y="9"/>
                    </a:lnTo>
                    <a:lnTo>
                      <a:pt x="57" y="9"/>
                    </a:lnTo>
                    <a:lnTo>
                      <a:pt x="55" y="7"/>
                    </a:lnTo>
                    <a:lnTo>
                      <a:pt x="52" y="7"/>
                    </a:lnTo>
                    <a:lnTo>
                      <a:pt x="50" y="4"/>
                    </a:lnTo>
                    <a:lnTo>
                      <a:pt x="47" y="4"/>
                    </a:lnTo>
                    <a:lnTo>
                      <a:pt x="45" y="2"/>
                    </a:lnTo>
                    <a:lnTo>
                      <a:pt x="43" y="2"/>
                    </a:lnTo>
                    <a:lnTo>
                      <a:pt x="40" y="0"/>
                    </a:lnTo>
                    <a:lnTo>
                      <a:pt x="38" y="0"/>
                    </a:lnTo>
                    <a:lnTo>
                      <a:pt x="36" y="0"/>
                    </a:lnTo>
                    <a:lnTo>
                      <a:pt x="33" y="2"/>
                    </a:lnTo>
                    <a:lnTo>
                      <a:pt x="31" y="2"/>
                    </a:lnTo>
                    <a:lnTo>
                      <a:pt x="26" y="4"/>
                    </a:lnTo>
                    <a:lnTo>
                      <a:pt x="24" y="4"/>
                    </a:lnTo>
                    <a:lnTo>
                      <a:pt x="21" y="4"/>
                    </a:lnTo>
                    <a:lnTo>
                      <a:pt x="19" y="7"/>
                    </a:lnTo>
                    <a:lnTo>
                      <a:pt x="14" y="7"/>
                    </a:lnTo>
                    <a:lnTo>
                      <a:pt x="12" y="7"/>
                    </a:lnTo>
                    <a:lnTo>
                      <a:pt x="10" y="9"/>
                    </a:lnTo>
                    <a:lnTo>
                      <a:pt x="7" y="9"/>
                    </a:lnTo>
                    <a:lnTo>
                      <a:pt x="5" y="9"/>
                    </a:lnTo>
                    <a:lnTo>
                      <a:pt x="2" y="11"/>
                    </a:lnTo>
                    <a:lnTo>
                      <a:pt x="0" y="14"/>
                    </a:lnTo>
                    <a:lnTo>
                      <a:pt x="0" y="19"/>
                    </a:lnTo>
                    <a:lnTo>
                      <a:pt x="2" y="23"/>
                    </a:lnTo>
                    <a:lnTo>
                      <a:pt x="2" y="28"/>
                    </a:lnTo>
                    <a:lnTo>
                      <a:pt x="2" y="33"/>
                    </a:lnTo>
                    <a:lnTo>
                      <a:pt x="5" y="38"/>
                    </a:lnTo>
                    <a:lnTo>
                      <a:pt x="5" y="42"/>
                    </a:lnTo>
                    <a:lnTo>
                      <a:pt x="7" y="47"/>
                    </a:lnTo>
                    <a:lnTo>
                      <a:pt x="7" y="52"/>
                    </a:lnTo>
                    <a:lnTo>
                      <a:pt x="10" y="54"/>
                    </a:lnTo>
                    <a:lnTo>
                      <a:pt x="10" y="59"/>
                    </a:lnTo>
                    <a:lnTo>
                      <a:pt x="10" y="64"/>
                    </a:lnTo>
                    <a:lnTo>
                      <a:pt x="12" y="68"/>
                    </a:lnTo>
                    <a:lnTo>
                      <a:pt x="12" y="73"/>
                    </a:lnTo>
                    <a:lnTo>
                      <a:pt x="14" y="78"/>
                    </a:lnTo>
                    <a:lnTo>
                      <a:pt x="14" y="83"/>
                    </a:lnTo>
                    <a:lnTo>
                      <a:pt x="14" y="87"/>
                    </a:lnTo>
                    <a:lnTo>
                      <a:pt x="19" y="90"/>
                    </a:lnTo>
                    <a:lnTo>
                      <a:pt x="24" y="90"/>
                    </a:lnTo>
                    <a:lnTo>
                      <a:pt x="29" y="90"/>
                    </a:lnTo>
                    <a:lnTo>
                      <a:pt x="31" y="90"/>
                    </a:lnTo>
                    <a:lnTo>
                      <a:pt x="33" y="90"/>
                    </a:lnTo>
                    <a:lnTo>
                      <a:pt x="33" y="90"/>
                    </a:lnTo>
                    <a:lnTo>
                      <a:pt x="33" y="90"/>
                    </a:lnTo>
                    <a:lnTo>
                      <a:pt x="36" y="87"/>
                    </a:lnTo>
                    <a:lnTo>
                      <a:pt x="36" y="87"/>
                    </a:lnTo>
                    <a:lnTo>
                      <a:pt x="36" y="87"/>
                    </a:lnTo>
                    <a:lnTo>
                      <a:pt x="33" y="87"/>
                    </a:lnTo>
                    <a:lnTo>
                      <a:pt x="33" y="85"/>
                    </a:lnTo>
                    <a:lnTo>
                      <a:pt x="31" y="80"/>
                    </a:lnTo>
                    <a:lnTo>
                      <a:pt x="31" y="78"/>
                    </a:lnTo>
                    <a:lnTo>
                      <a:pt x="31" y="75"/>
                    </a:lnTo>
                    <a:lnTo>
                      <a:pt x="33" y="75"/>
                    </a:lnTo>
                    <a:lnTo>
                      <a:pt x="33" y="73"/>
                    </a:lnTo>
                    <a:lnTo>
                      <a:pt x="33" y="71"/>
                    </a:lnTo>
                    <a:lnTo>
                      <a:pt x="36" y="71"/>
                    </a:lnTo>
                    <a:lnTo>
                      <a:pt x="40" y="71"/>
                    </a:lnTo>
                    <a:lnTo>
                      <a:pt x="43" y="71"/>
                    </a:lnTo>
                    <a:lnTo>
                      <a:pt x="43" y="71"/>
                    </a:lnTo>
                    <a:lnTo>
                      <a:pt x="45" y="68"/>
                    </a:lnTo>
                    <a:lnTo>
                      <a:pt x="45" y="66"/>
                    </a:lnTo>
                    <a:lnTo>
                      <a:pt x="45" y="66"/>
                    </a:lnTo>
                    <a:lnTo>
                      <a:pt x="45" y="64"/>
                    </a:lnTo>
                    <a:lnTo>
                      <a:pt x="45" y="64"/>
                    </a:lnTo>
                    <a:lnTo>
                      <a:pt x="47" y="66"/>
                    </a:lnTo>
                    <a:lnTo>
                      <a:pt x="50" y="66"/>
                    </a:lnTo>
                    <a:lnTo>
                      <a:pt x="50" y="66"/>
                    </a:lnTo>
                    <a:lnTo>
                      <a:pt x="50" y="66"/>
                    </a:lnTo>
                    <a:lnTo>
                      <a:pt x="52" y="68"/>
                    </a:lnTo>
                    <a:lnTo>
                      <a:pt x="52" y="68"/>
                    </a:lnTo>
                    <a:lnTo>
                      <a:pt x="52" y="68"/>
                    </a:lnTo>
                    <a:lnTo>
                      <a:pt x="52" y="68"/>
                    </a:lnTo>
                    <a:lnTo>
                      <a:pt x="55" y="68"/>
                    </a:lnTo>
                    <a:lnTo>
                      <a:pt x="55" y="68"/>
                    </a:lnTo>
                    <a:lnTo>
                      <a:pt x="55" y="68"/>
                    </a:lnTo>
                    <a:lnTo>
                      <a:pt x="55" y="68"/>
                    </a:lnTo>
                    <a:lnTo>
                      <a:pt x="52" y="66"/>
                    </a:lnTo>
                    <a:lnTo>
                      <a:pt x="50" y="64"/>
                    </a:lnTo>
                    <a:lnTo>
                      <a:pt x="47" y="64"/>
                    </a:lnTo>
                    <a:lnTo>
                      <a:pt x="47" y="61"/>
                    </a:lnTo>
                    <a:lnTo>
                      <a:pt x="47" y="61"/>
                    </a:lnTo>
                    <a:lnTo>
                      <a:pt x="47" y="61"/>
                    </a:lnTo>
                    <a:lnTo>
                      <a:pt x="47" y="61"/>
                    </a:lnTo>
                    <a:lnTo>
                      <a:pt x="50" y="61"/>
                    </a:lnTo>
                    <a:lnTo>
                      <a:pt x="52" y="61"/>
                    </a:lnTo>
                    <a:lnTo>
                      <a:pt x="52" y="61"/>
                    </a:lnTo>
                    <a:lnTo>
                      <a:pt x="55" y="59"/>
                    </a:lnTo>
                    <a:lnTo>
                      <a:pt x="57" y="61"/>
                    </a:lnTo>
                    <a:lnTo>
                      <a:pt x="59" y="64"/>
                    </a:lnTo>
                    <a:lnTo>
                      <a:pt x="59" y="64"/>
                    </a:lnTo>
                    <a:lnTo>
                      <a:pt x="62" y="64"/>
                    </a:lnTo>
                    <a:lnTo>
                      <a:pt x="64" y="64"/>
                    </a:lnTo>
                    <a:lnTo>
                      <a:pt x="64" y="64"/>
                    </a:lnTo>
                    <a:lnTo>
                      <a:pt x="66" y="64"/>
                    </a:lnTo>
                    <a:lnTo>
                      <a:pt x="66" y="66"/>
                    </a:lnTo>
                    <a:lnTo>
                      <a:pt x="69" y="68"/>
                    </a:lnTo>
                    <a:lnTo>
                      <a:pt x="71" y="68"/>
                    </a:lnTo>
                    <a:lnTo>
                      <a:pt x="76" y="68"/>
                    </a:lnTo>
                    <a:lnTo>
                      <a:pt x="78" y="68"/>
                    </a:lnTo>
                    <a:lnTo>
                      <a:pt x="78" y="68"/>
                    </a:lnTo>
                    <a:lnTo>
                      <a:pt x="81" y="71"/>
                    </a:lnTo>
                    <a:lnTo>
                      <a:pt x="81" y="71"/>
                    </a:lnTo>
                    <a:lnTo>
                      <a:pt x="81" y="71"/>
                    </a:lnTo>
                    <a:lnTo>
                      <a:pt x="81" y="71"/>
                    </a:lnTo>
                    <a:lnTo>
                      <a:pt x="81" y="73"/>
                    </a:lnTo>
                    <a:lnTo>
                      <a:pt x="81" y="73"/>
                    </a:lnTo>
                    <a:lnTo>
                      <a:pt x="81" y="75"/>
                    </a:lnTo>
                    <a:lnTo>
                      <a:pt x="81" y="75"/>
                    </a:lnTo>
                    <a:lnTo>
                      <a:pt x="81" y="75"/>
                    </a:lnTo>
                    <a:lnTo>
                      <a:pt x="83" y="75"/>
                    </a:lnTo>
                    <a:lnTo>
                      <a:pt x="85" y="78"/>
                    </a:lnTo>
                    <a:lnTo>
                      <a:pt x="85" y="78"/>
                    </a:lnTo>
                    <a:lnTo>
                      <a:pt x="85" y="78"/>
                    </a:lnTo>
                    <a:lnTo>
                      <a:pt x="85" y="78"/>
                    </a:lnTo>
                    <a:lnTo>
                      <a:pt x="83" y="78"/>
                    </a:lnTo>
                    <a:lnTo>
                      <a:pt x="83" y="80"/>
                    </a:lnTo>
                    <a:lnTo>
                      <a:pt x="83" y="80"/>
                    </a:lnTo>
                    <a:lnTo>
                      <a:pt x="85" y="83"/>
                    </a:lnTo>
                    <a:lnTo>
                      <a:pt x="85" y="83"/>
                    </a:lnTo>
                    <a:lnTo>
                      <a:pt x="85" y="83"/>
                    </a:lnTo>
                    <a:lnTo>
                      <a:pt x="85" y="85"/>
                    </a:lnTo>
                    <a:lnTo>
                      <a:pt x="85" y="87"/>
                    </a:lnTo>
                    <a:lnTo>
                      <a:pt x="85" y="87"/>
                    </a:lnTo>
                    <a:lnTo>
                      <a:pt x="88" y="87"/>
                    </a:lnTo>
                    <a:lnTo>
                      <a:pt x="92" y="90"/>
                    </a:lnTo>
                    <a:lnTo>
                      <a:pt x="92" y="90"/>
                    </a:lnTo>
                    <a:lnTo>
                      <a:pt x="97" y="90"/>
                    </a:lnTo>
                    <a:lnTo>
                      <a:pt x="99" y="90"/>
                    </a:lnTo>
                    <a:lnTo>
                      <a:pt x="99" y="90"/>
                    </a:lnTo>
                    <a:lnTo>
                      <a:pt x="104" y="90"/>
                    </a:lnTo>
                    <a:lnTo>
                      <a:pt x="104" y="92"/>
                    </a:lnTo>
                    <a:lnTo>
                      <a:pt x="107" y="92"/>
                    </a:lnTo>
                    <a:lnTo>
                      <a:pt x="107" y="92"/>
                    </a:lnTo>
                    <a:lnTo>
                      <a:pt x="109" y="90"/>
                    </a:lnTo>
                    <a:lnTo>
                      <a:pt x="109" y="90"/>
                    </a:lnTo>
                    <a:lnTo>
                      <a:pt x="109" y="90"/>
                    </a:lnTo>
                    <a:lnTo>
                      <a:pt x="109" y="90"/>
                    </a:lnTo>
                    <a:lnTo>
                      <a:pt x="114" y="90"/>
                    </a:lnTo>
                    <a:lnTo>
                      <a:pt x="116" y="92"/>
                    </a:lnTo>
                    <a:lnTo>
                      <a:pt x="118" y="92"/>
                    </a:lnTo>
                    <a:lnTo>
                      <a:pt x="118" y="94"/>
                    </a:lnTo>
                    <a:lnTo>
                      <a:pt x="121" y="97"/>
                    </a:lnTo>
                    <a:lnTo>
                      <a:pt x="123" y="101"/>
                    </a:lnTo>
                    <a:lnTo>
                      <a:pt x="125" y="104"/>
                    </a:lnTo>
                    <a:lnTo>
                      <a:pt x="128" y="106"/>
                    </a:lnTo>
                    <a:lnTo>
                      <a:pt x="130" y="109"/>
                    </a:lnTo>
                    <a:lnTo>
                      <a:pt x="133" y="116"/>
                    </a:lnTo>
                    <a:lnTo>
                      <a:pt x="133" y="116"/>
                    </a:lnTo>
                    <a:lnTo>
                      <a:pt x="133" y="116"/>
                    </a:lnTo>
                    <a:lnTo>
                      <a:pt x="137" y="118"/>
                    </a:lnTo>
                    <a:lnTo>
                      <a:pt x="142" y="120"/>
                    </a:lnTo>
                    <a:lnTo>
                      <a:pt x="144" y="123"/>
                    </a:lnTo>
                    <a:lnTo>
                      <a:pt x="149" y="125"/>
                    </a:lnTo>
                    <a:lnTo>
                      <a:pt x="154" y="128"/>
                    </a:lnTo>
                    <a:lnTo>
                      <a:pt x="159" y="132"/>
                    </a:lnTo>
                    <a:lnTo>
                      <a:pt x="159" y="132"/>
                    </a:lnTo>
                    <a:lnTo>
                      <a:pt x="163" y="135"/>
                    </a:lnTo>
                    <a:lnTo>
                      <a:pt x="166" y="137"/>
                    </a:lnTo>
                    <a:lnTo>
                      <a:pt x="168" y="135"/>
                    </a:lnTo>
                    <a:lnTo>
                      <a:pt x="173" y="139"/>
                    </a:lnTo>
                    <a:lnTo>
                      <a:pt x="175" y="139"/>
                    </a:lnTo>
                    <a:lnTo>
                      <a:pt x="175" y="142"/>
                    </a:lnTo>
                    <a:lnTo>
                      <a:pt x="180" y="142"/>
                    </a:lnTo>
                    <a:lnTo>
                      <a:pt x="185" y="144"/>
                    </a:lnTo>
                    <a:lnTo>
                      <a:pt x="189" y="149"/>
                    </a:lnTo>
                    <a:lnTo>
                      <a:pt x="194" y="151"/>
                    </a:lnTo>
                    <a:lnTo>
                      <a:pt x="196" y="151"/>
                    </a:lnTo>
                    <a:lnTo>
                      <a:pt x="196" y="151"/>
                    </a:lnTo>
                    <a:lnTo>
                      <a:pt x="196" y="151"/>
                    </a:lnTo>
                    <a:lnTo>
                      <a:pt x="199" y="151"/>
                    </a:lnTo>
                    <a:lnTo>
                      <a:pt x="201" y="151"/>
                    </a:lnTo>
                    <a:lnTo>
                      <a:pt x="203" y="151"/>
                    </a:lnTo>
                    <a:lnTo>
                      <a:pt x="203" y="154"/>
                    </a:lnTo>
                    <a:lnTo>
                      <a:pt x="206" y="154"/>
                    </a:lnTo>
                    <a:lnTo>
                      <a:pt x="208" y="156"/>
                    </a:lnTo>
                    <a:lnTo>
                      <a:pt x="208" y="156"/>
                    </a:lnTo>
                    <a:lnTo>
                      <a:pt x="213" y="156"/>
                    </a:lnTo>
                    <a:lnTo>
                      <a:pt x="213" y="156"/>
                    </a:lnTo>
                    <a:lnTo>
                      <a:pt x="213" y="158"/>
                    </a:lnTo>
                    <a:lnTo>
                      <a:pt x="213" y="158"/>
                    </a:lnTo>
                    <a:lnTo>
                      <a:pt x="213" y="161"/>
                    </a:lnTo>
                    <a:lnTo>
                      <a:pt x="213" y="165"/>
                    </a:lnTo>
                    <a:lnTo>
                      <a:pt x="213" y="168"/>
                    </a:lnTo>
                    <a:lnTo>
                      <a:pt x="215" y="170"/>
                    </a:lnTo>
                    <a:lnTo>
                      <a:pt x="220" y="170"/>
                    </a:lnTo>
                    <a:lnTo>
                      <a:pt x="225" y="170"/>
                    </a:lnTo>
                    <a:lnTo>
                      <a:pt x="227" y="173"/>
                    </a:lnTo>
                    <a:lnTo>
                      <a:pt x="230" y="173"/>
                    </a:lnTo>
                    <a:lnTo>
                      <a:pt x="230" y="173"/>
                    </a:lnTo>
                    <a:lnTo>
                      <a:pt x="232" y="173"/>
                    </a:lnTo>
                    <a:lnTo>
                      <a:pt x="232" y="173"/>
                    </a:lnTo>
                    <a:lnTo>
                      <a:pt x="234" y="173"/>
                    </a:lnTo>
                    <a:lnTo>
                      <a:pt x="234" y="173"/>
                    </a:lnTo>
                    <a:lnTo>
                      <a:pt x="237" y="175"/>
                    </a:lnTo>
                    <a:lnTo>
                      <a:pt x="237" y="175"/>
                    </a:lnTo>
                    <a:lnTo>
                      <a:pt x="237" y="173"/>
                    </a:lnTo>
                    <a:lnTo>
                      <a:pt x="237" y="168"/>
                    </a:lnTo>
                    <a:lnTo>
                      <a:pt x="237" y="165"/>
                    </a:lnTo>
                    <a:lnTo>
                      <a:pt x="239" y="163"/>
                    </a:lnTo>
                    <a:lnTo>
                      <a:pt x="239" y="161"/>
                    </a:lnTo>
                    <a:lnTo>
                      <a:pt x="241" y="158"/>
                    </a:lnTo>
                    <a:lnTo>
                      <a:pt x="241" y="158"/>
                    </a:lnTo>
                    <a:lnTo>
                      <a:pt x="241" y="156"/>
                    </a:lnTo>
                    <a:lnTo>
                      <a:pt x="241" y="154"/>
                    </a:lnTo>
                    <a:lnTo>
                      <a:pt x="241" y="154"/>
                    </a:lnTo>
                    <a:lnTo>
                      <a:pt x="241" y="151"/>
                    </a:lnTo>
                    <a:lnTo>
                      <a:pt x="241" y="151"/>
                    </a:lnTo>
                    <a:lnTo>
                      <a:pt x="239" y="151"/>
                    </a:lnTo>
                    <a:lnTo>
                      <a:pt x="237" y="149"/>
                    </a:lnTo>
                    <a:lnTo>
                      <a:pt x="237" y="146"/>
                    </a:lnTo>
                    <a:lnTo>
                      <a:pt x="234" y="144"/>
                    </a:lnTo>
                    <a:lnTo>
                      <a:pt x="234" y="142"/>
                    </a:lnTo>
                    <a:lnTo>
                      <a:pt x="234" y="137"/>
                    </a:lnTo>
                    <a:lnTo>
                      <a:pt x="234" y="137"/>
                    </a:lnTo>
                    <a:lnTo>
                      <a:pt x="234" y="137"/>
                    </a:lnTo>
                    <a:lnTo>
                      <a:pt x="234" y="135"/>
                    </a:lnTo>
                    <a:lnTo>
                      <a:pt x="232" y="135"/>
                    </a:lnTo>
                    <a:lnTo>
                      <a:pt x="230" y="135"/>
                    </a:lnTo>
                    <a:lnTo>
                      <a:pt x="230" y="135"/>
                    </a:lnTo>
                    <a:lnTo>
                      <a:pt x="227" y="135"/>
                    </a:lnTo>
                    <a:lnTo>
                      <a:pt x="227" y="135"/>
                    </a:lnTo>
                    <a:lnTo>
                      <a:pt x="227" y="132"/>
                    </a:lnTo>
                    <a:lnTo>
                      <a:pt x="225" y="132"/>
                    </a:lnTo>
                    <a:lnTo>
                      <a:pt x="225" y="132"/>
                    </a:lnTo>
                    <a:lnTo>
                      <a:pt x="220" y="130"/>
                    </a:lnTo>
                    <a:lnTo>
                      <a:pt x="220" y="130"/>
                    </a:lnTo>
                    <a:lnTo>
                      <a:pt x="220" y="130"/>
                    </a:lnTo>
                    <a:lnTo>
                      <a:pt x="220" y="125"/>
                    </a:lnTo>
                    <a:lnTo>
                      <a:pt x="220" y="125"/>
                    </a:lnTo>
                    <a:lnTo>
                      <a:pt x="220" y="125"/>
                    </a:lnTo>
                    <a:lnTo>
                      <a:pt x="222" y="123"/>
                    </a:lnTo>
                    <a:lnTo>
                      <a:pt x="225" y="123"/>
                    </a:lnTo>
                    <a:lnTo>
                      <a:pt x="227" y="123"/>
                    </a:lnTo>
                    <a:lnTo>
                      <a:pt x="232" y="123"/>
                    </a:lnTo>
                    <a:lnTo>
                      <a:pt x="234" y="123"/>
                    </a:lnTo>
                    <a:lnTo>
                      <a:pt x="234" y="123"/>
                    </a:lnTo>
                    <a:lnTo>
                      <a:pt x="237" y="125"/>
                    </a:lnTo>
                    <a:lnTo>
                      <a:pt x="237" y="123"/>
                    </a:lnTo>
                    <a:lnTo>
                      <a:pt x="239" y="123"/>
                    </a:lnTo>
                    <a:lnTo>
                      <a:pt x="239" y="123"/>
                    </a:lnTo>
                    <a:lnTo>
                      <a:pt x="239" y="120"/>
                    </a:lnTo>
                    <a:lnTo>
                      <a:pt x="239" y="118"/>
                    </a:lnTo>
                    <a:lnTo>
                      <a:pt x="239" y="118"/>
                    </a:lnTo>
                    <a:lnTo>
                      <a:pt x="241" y="118"/>
                    </a:lnTo>
                    <a:lnTo>
                      <a:pt x="241" y="118"/>
                    </a:lnTo>
                    <a:lnTo>
                      <a:pt x="241" y="116"/>
                    </a:lnTo>
                    <a:lnTo>
                      <a:pt x="241" y="116"/>
                    </a:lnTo>
                    <a:lnTo>
                      <a:pt x="241" y="116"/>
                    </a:lnTo>
                    <a:lnTo>
                      <a:pt x="241" y="116"/>
                    </a:lnTo>
                    <a:lnTo>
                      <a:pt x="244" y="116"/>
                    </a:lnTo>
                    <a:lnTo>
                      <a:pt x="244" y="116"/>
                    </a:lnTo>
                    <a:lnTo>
                      <a:pt x="244" y="116"/>
                    </a:lnTo>
                    <a:lnTo>
                      <a:pt x="241" y="116"/>
                    </a:lnTo>
                    <a:lnTo>
                      <a:pt x="241" y="116"/>
                    </a:lnTo>
                    <a:lnTo>
                      <a:pt x="241" y="116"/>
                    </a:lnTo>
                    <a:lnTo>
                      <a:pt x="241" y="116"/>
                    </a:lnTo>
                    <a:lnTo>
                      <a:pt x="244" y="113"/>
                    </a:lnTo>
                    <a:lnTo>
                      <a:pt x="244" y="113"/>
                    </a:lnTo>
                    <a:lnTo>
                      <a:pt x="244" y="113"/>
                    </a:lnTo>
                    <a:lnTo>
                      <a:pt x="244" y="113"/>
                    </a:lnTo>
                    <a:lnTo>
                      <a:pt x="244" y="113"/>
                    </a:lnTo>
                    <a:lnTo>
                      <a:pt x="241" y="113"/>
                    </a:lnTo>
                    <a:lnTo>
                      <a:pt x="239" y="113"/>
                    </a:lnTo>
                    <a:lnTo>
                      <a:pt x="237" y="113"/>
                    </a:lnTo>
                    <a:lnTo>
                      <a:pt x="237" y="113"/>
                    </a:lnTo>
                    <a:lnTo>
                      <a:pt x="237" y="111"/>
                    </a:lnTo>
                    <a:lnTo>
                      <a:pt x="244" y="111"/>
                    </a:lnTo>
                    <a:lnTo>
                      <a:pt x="246" y="111"/>
                    </a:lnTo>
                    <a:lnTo>
                      <a:pt x="248" y="111"/>
                    </a:lnTo>
                    <a:lnTo>
                      <a:pt x="248" y="111"/>
                    </a:lnTo>
                    <a:lnTo>
                      <a:pt x="246" y="109"/>
                    </a:lnTo>
                    <a:lnTo>
                      <a:pt x="248" y="109"/>
                    </a:lnTo>
                    <a:lnTo>
                      <a:pt x="248" y="109"/>
                    </a:lnTo>
                    <a:lnTo>
                      <a:pt x="246" y="104"/>
                    </a:lnTo>
                    <a:lnTo>
                      <a:pt x="246" y="104"/>
                    </a:lnTo>
                    <a:lnTo>
                      <a:pt x="246" y="101"/>
                    </a:lnTo>
                    <a:lnTo>
                      <a:pt x="246" y="101"/>
                    </a:lnTo>
                    <a:lnTo>
                      <a:pt x="246" y="99"/>
                    </a:lnTo>
                    <a:lnTo>
                      <a:pt x="248" y="99"/>
                    </a:lnTo>
                    <a:lnTo>
                      <a:pt x="248" y="99"/>
                    </a:lnTo>
                    <a:lnTo>
                      <a:pt x="251" y="101"/>
                    </a:lnTo>
                    <a:lnTo>
                      <a:pt x="253" y="101"/>
                    </a:lnTo>
                    <a:lnTo>
                      <a:pt x="253" y="101"/>
                    </a:lnTo>
                    <a:lnTo>
                      <a:pt x="256" y="101"/>
                    </a:lnTo>
                    <a:lnTo>
                      <a:pt x="258" y="99"/>
                    </a:lnTo>
                    <a:lnTo>
                      <a:pt x="260" y="99"/>
                    </a:lnTo>
                    <a:lnTo>
                      <a:pt x="263" y="97"/>
                    </a:lnTo>
                    <a:lnTo>
                      <a:pt x="263" y="97"/>
                    </a:lnTo>
                    <a:lnTo>
                      <a:pt x="263" y="94"/>
                    </a:lnTo>
                    <a:lnTo>
                      <a:pt x="263" y="94"/>
                    </a:lnTo>
                    <a:lnTo>
                      <a:pt x="265" y="94"/>
                    </a:lnTo>
                    <a:lnTo>
                      <a:pt x="267" y="97"/>
                    </a:lnTo>
                    <a:lnTo>
                      <a:pt x="270" y="99"/>
                    </a:lnTo>
                    <a:lnTo>
                      <a:pt x="270" y="99"/>
                    </a:lnTo>
                    <a:lnTo>
                      <a:pt x="270" y="99"/>
                    </a:lnTo>
                    <a:lnTo>
                      <a:pt x="270" y="99"/>
                    </a:lnTo>
                    <a:lnTo>
                      <a:pt x="270" y="101"/>
                    </a:lnTo>
                    <a:lnTo>
                      <a:pt x="272" y="101"/>
                    </a:lnTo>
                    <a:lnTo>
                      <a:pt x="270" y="101"/>
                    </a:lnTo>
                    <a:lnTo>
                      <a:pt x="270" y="101"/>
                    </a:lnTo>
                    <a:lnTo>
                      <a:pt x="270" y="101"/>
                    </a:lnTo>
                    <a:lnTo>
                      <a:pt x="267" y="104"/>
                    </a:lnTo>
                    <a:lnTo>
                      <a:pt x="265" y="106"/>
                    </a:lnTo>
                    <a:lnTo>
                      <a:pt x="265" y="106"/>
                    </a:lnTo>
                    <a:lnTo>
                      <a:pt x="265" y="106"/>
                    </a:lnTo>
                    <a:lnTo>
                      <a:pt x="267" y="109"/>
                    </a:lnTo>
                    <a:lnTo>
                      <a:pt x="267" y="109"/>
                    </a:lnTo>
                    <a:lnTo>
                      <a:pt x="267" y="109"/>
                    </a:lnTo>
                    <a:lnTo>
                      <a:pt x="270" y="109"/>
                    </a:lnTo>
                    <a:lnTo>
                      <a:pt x="270" y="111"/>
                    </a:lnTo>
                    <a:lnTo>
                      <a:pt x="272" y="111"/>
                    </a:lnTo>
                    <a:lnTo>
                      <a:pt x="272" y="111"/>
                    </a:lnTo>
                    <a:lnTo>
                      <a:pt x="277" y="111"/>
                    </a:lnTo>
                    <a:lnTo>
                      <a:pt x="277" y="111"/>
                    </a:lnTo>
                    <a:lnTo>
                      <a:pt x="277" y="111"/>
                    </a:lnTo>
                    <a:lnTo>
                      <a:pt x="279" y="111"/>
                    </a:lnTo>
                    <a:lnTo>
                      <a:pt x="284" y="111"/>
                    </a:lnTo>
                    <a:lnTo>
                      <a:pt x="284" y="111"/>
                    </a:lnTo>
                    <a:lnTo>
                      <a:pt x="286" y="111"/>
                    </a:lnTo>
                    <a:lnTo>
                      <a:pt x="286" y="111"/>
                    </a:lnTo>
                    <a:lnTo>
                      <a:pt x="289" y="111"/>
                    </a:lnTo>
                    <a:lnTo>
                      <a:pt x="289" y="111"/>
                    </a:lnTo>
                    <a:lnTo>
                      <a:pt x="289" y="111"/>
                    </a:lnTo>
                    <a:lnTo>
                      <a:pt x="289" y="111"/>
                    </a:lnTo>
                    <a:lnTo>
                      <a:pt x="291" y="113"/>
                    </a:lnTo>
                    <a:lnTo>
                      <a:pt x="291" y="111"/>
                    </a:lnTo>
                    <a:lnTo>
                      <a:pt x="293" y="111"/>
                    </a:lnTo>
                    <a:lnTo>
                      <a:pt x="293" y="111"/>
                    </a:lnTo>
                    <a:lnTo>
                      <a:pt x="293" y="111"/>
                    </a:lnTo>
                    <a:lnTo>
                      <a:pt x="293" y="109"/>
                    </a:lnTo>
                    <a:lnTo>
                      <a:pt x="296" y="109"/>
                    </a:lnTo>
                    <a:lnTo>
                      <a:pt x="296" y="106"/>
                    </a:lnTo>
                    <a:lnTo>
                      <a:pt x="298" y="106"/>
                    </a:lnTo>
                    <a:lnTo>
                      <a:pt x="298" y="106"/>
                    </a:lnTo>
                    <a:lnTo>
                      <a:pt x="298" y="106"/>
                    </a:lnTo>
                    <a:lnTo>
                      <a:pt x="298" y="106"/>
                    </a:lnTo>
                    <a:lnTo>
                      <a:pt x="300" y="106"/>
                    </a:lnTo>
                    <a:lnTo>
                      <a:pt x="300" y="106"/>
                    </a:lnTo>
                    <a:lnTo>
                      <a:pt x="300" y="106"/>
                    </a:lnTo>
                    <a:lnTo>
                      <a:pt x="300" y="104"/>
                    </a:lnTo>
                    <a:lnTo>
                      <a:pt x="300" y="104"/>
                    </a:lnTo>
                    <a:lnTo>
                      <a:pt x="300" y="104"/>
                    </a:lnTo>
                    <a:lnTo>
                      <a:pt x="300" y="104"/>
                    </a:lnTo>
                    <a:lnTo>
                      <a:pt x="303" y="104"/>
                    </a:lnTo>
                    <a:lnTo>
                      <a:pt x="303" y="104"/>
                    </a:lnTo>
                    <a:lnTo>
                      <a:pt x="305" y="104"/>
                    </a:lnTo>
                    <a:lnTo>
                      <a:pt x="305" y="104"/>
                    </a:lnTo>
                    <a:lnTo>
                      <a:pt x="305" y="101"/>
                    </a:lnTo>
                    <a:lnTo>
                      <a:pt x="310" y="99"/>
                    </a:lnTo>
                    <a:lnTo>
                      <a:pt x="312" y="99"/>
                    </a:lnTo>
                    <a:lnTo>
                      <a:pt x="312" y="99"/>
                    </a:lnTo>
                    <a:close/>
                    <a:moveTo>
                      <a:pt x="267" y="97"/>
                    </a:moveTo>
                    <a:lnTo>
                      <a:pt x="267" y="94"/>
                    </a:lnTo>
                    <a:lnTo>
                      <a:pt x="265" y="94"/>
                    </a:lnTo>
                    <a:lnTo>
                      <a:pt x="267" y="94"/>
                    </a:lnTo>
                    <a:lnTo>
                      <a:pt x="267" y="94"/>
                    </a:lnTo>
                    <a:lnTo>
                      <a:pt x="267" y="97"/>
                    </a:lnTo>
                    <a:lnTo>
                      <a:pt x="267" y="97"/>
                    </a:lnTo>
                    <a:lnTo>
                      <a:pt x="267" y="97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120" name="Freeform 19"/>
              <p:cNvSpPr>
                <a:spLocks/>
              </p:cNvSpPr>
              <p:nvPr/>
            </p:nvSpPr>
            <p:spPr bwMode="auto">
              <a:xfrm>
                <a:off x="2540" y="3120"/>
                <a:ext cx="95" cy="102"/>
              </a:xfrm>
              <a:custGeom>
                <a:avLst/>
                <a:gdLst>
                  <a:gd name="T0" fmla="*/ 90 w 95"/>
                  <a:gd name="T1" fmla="*/ 73 h 102"/>
                  <a:gd name="T2" fmla="*/ 88 w 95"/>
                  <a:gd name="T3" fmla="*/ 64 h 102"/>
                  <a:gd name="T4" fmla="*/ 90 w 95"/>
                  <a:gd name="T5" fmla="*/ 61 h 102"/>
                  <a:gd name="T6" fmla="*/ 95 w 95"/>
                  <a:gd name="T7" fmla="*/ 54 h 102"/>
                  <a:gd name="T8" fmla="*/ 90 w 95"/>
                  <a:gd name="T9" fmla="*/ 52 h 102"/>
                  <a:gd name="T10" fmla="*/ 83 w 95"/>
                  <a:gd name="T11" fmla="*/ 45 h 102"/>
                  <a:gd name="T12" fmla="*/ 80 w 95"/>
                  <a:gd name="T13" fmla="*/ 40 h 102"/>
                  <a:gd name="T14" fmla="*/ 76 w 95"/>
                  <a:gd name="T15" fmla="*/ 38 h 102"/>
                  <a:gd name="T16" fmla="*/ 71 w 95"/>
                  <a:gd name="T17" fmla="*/ 35 h 102"/>
                  <a:gd name="T18" fmla="*/ 64 w 95"/>
                  <a:gd name="T19" fmla="*/ 31 h 102"/>
                  <a:gd name="T20" fmla="*/ 54 w 95"/>
                  <a:gd name="T21" fmla="*/ 24 h 102"/>
                  <a:gd name="T22" fmla="*/ 50 w 95"/>
                  <a:gd name="T23" fmla="*/ 24 h 102"/>
                  <a:gd name="T24" fmla="*/ 47 w 95"/>
                  <a:gd name="T25" fmla="*/ 21 h 102"/>
                  <a:gd name="T26" fmla="*/ 43 w 95"/>
                  <a:gd name="T27" fmla="*/ 17 h 102"/>
                  <a:gd name="T28" fmla="*/ 40 w 95"/>
                  <a:gd name="T29" fmla="*/ 17 h 102"/>
                  <a:gd name="T30" fmla="*/ 40 w 95"/>
                  <a:gd name="T31" fmla="*/ 19 h 102"/>
                  <a:gd name="T32" fmla="*/ 35 w 95"/>
                  <a:gd name="T33" fmla="*/ 19 h 102"/>
                  <a:gd name="T34" fmla="*/ 35 w 95"/>
                  <a:gd name="T35" fmla="*/ 19 h 102"/>
                  <a:gd name="T36" fmla="*/ 33 w 95"/>
                  <a:gd name="T37" fmla="*/ 12 h 102"/>
                  <a:gd name="T38" fmla="*/ 19 w 95"/>
                  <a:gd name="T39" fmla="*/ 2 h 102"/>
                  <a:gd name="T40" fmla="*/ 14 w 95"/>
                  <a:gd name="T41" fmla="*/ 0 h 102"/>
                  <a:gd name="T42" fmla="*/ 12 w 95"/>
                  <a:gd name="T43" fmla="*/ 2 h 102"/>
                  <a:gd name="T44" fmla="*/ 2 w 95"/>
                  <a:gd name="T45" fmla="*/ 2 h 102"/>
                  <a:gd name="T46" fmla="*/ 2 w 95"/>
                  <a:gd name="T47" fmla="*/ 5 h 102"/>
                  <a:gd name="T48" fmla="*/ 2 w 95"/>
                  <a:gd name="T49" fmla="*/ 12 h 102"/>
                  <a:gd name="T50" fmla="*/ 2 w 95"/>
                  <a:gd name="T51" fmla="*/ 17 h 102"/>
                  <a:gd name="T52" fmla="*/ 2 w 95"/>
                  <a:gd name="T53" fmla="*/ 21 h 102"/>
                  <a:gd name="T54" fmla="*/ 0 w 95"/>
                  <a:gd name="T55" fmla="*/ 26 h 102"/>
                  <a:gd name="T56" fmla="*/ 2 w 95"/>
                  <a:gd name="T57" fmla="*/ 31 h 102"/>
                  <a:gd name="T58" fmla="*/ 2 w 95"/>
                  <a:gd name="T59" fmla="*/ 35 h 102"/>
                  <a:gd name="T60" fmla="*/ 0 w 95"/>
                  <a:gd name="T61" fmla="*/ 38 h 102"/>
                  <a:gd name="T62" fmla="*/ 2 w 95"/>
                  <a:gd name="T63" fmla="*/ 43 h 102"/>
                  <a:gd name="T64" fmla="*/ 2 w 95"/>
                  <a:gd name="T65" fmla="*/ 47 h 102"/>
                  <a:gd name="T66" fmla="*/ 5 w 95"/>
                  <a:gd name="T67" fmla="*/ 54 h 102"/>
                  <a:gd name="T68" fmla="*/ 7 w 95"/>
                  <a:gd name="T69" fmla="*/ 61 h 102"/>
                  <a:gd name="T70" fmla="*/ 2 w 95"/>
                  <a:gd name="T71" fmla="*/ 64 h 102"/>
                  <a:gd name="T72" fmla="*/ 5 w 95"/>
                  <a:gd name="T73" fmla="*/ 76 h 102"/>
                  <a:gd name="T74" fmla="*/ 14 w 95"/>
                  <a:gd name="T75" fmla="*/ 88 h 102"/>
                  <a:gd name="T76" fmla="*/ 19 w 95"/>
                  <a:gd name="T77" fmla="*/ 92 h 102"/>
                  <a:gd name="T78" fmla="*/ 35 w 95"/>
                  <a:gd name="T79" fmla="*/ 97 h 102"/>
                  <a:gd name="T80" fmla="*/ 47 w 95"/>
                  <a:gd name="T81" fmla="*/ 102 h 102"/>
                  <a:gd name="T82" fmla="*/ 54 w 95"/>
                  <a:gd name="T83" fmla="*/ 99 h 102"/>
                  <a:gd name="T84" fmla="*/ 66 w 95"/>
                  <a:gd name="T85" fmla="*/ 102 h 102"/>
                  <a:gd name="T86" fmla="*/ 80 w 95"/>
                  <a:gd name="T87" fmla="*/ 97 h 102"/>
                  <a:gd name="T88" fmla="*/ 85 w 95"/>
                  <a:gd name="T89" fmla="*/ 92 h 102"/>
                  <a:gd name="T90" fmla="*/ 92 w 95"/>
                  <a:gd name="T91" fmla="*/ 83 h 102"/>
                  <a:gd name="T92" fmla="*/ 95 w 95"/>
                  <a:gd name="T93" fmla="*/ 76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5" h="102">
                    <a:moveTo>
                      <a:pt x="92" y="76"/>
                    </a:moveTo>
                    <a:lnTo>
                      <a:pt x="90" y="76"/>
                    </a:lnTo>
                    <a:lnTo>
                      <a:pt x="90" y="73"/>
                    </a:lnTo>
                    <a:lnTo>
                      <a:pt x="90" y="73"/>
                    </a:lnTo>
                    <a:lnTo>
                      <a:pt x="90" y="71"/>
                    </a:lnTo>
                    <a:lnTo>
                      <a:pt x="88" y="64"/>
                    </a:lnTo>
                    <a:lnTo>
                      <a:pt x="88" y="64"/>
                    </a:lnTo>
                    <a:lnTo>
                      <a:pt x="90" y="61"/>
                    </a:lnTo>
                    <a:lnTo>
                      <a:pt x="90" y="61"/>
                    </a:lnTo>
                    <a:lnTo>
                      <a:pt x="92" y="59"/>
                    </a:lnTo>
                    <a:lnTo>
                      <a:pt x="92" y="57"/>
                    </a:lnTo>
                    <a:lnTo>
                      <a:pt x="95" y="54"/>
                    </a:lnTo>
                    <a:lnTo>
                      <a:pt x="92" y="54"/>
                    </a:lnTo>
                    <a:lnTo>
                      <a:pt x="92" y="52"/>
                    </a:lnTo>
                    <a:lnTo>
                      <a:pt x="90" y="52"/>
                    </a:lnTo>
                    <a:lnTo>
                      <a:pt x="85" y="50"/>
                    </a:lnTo>
                    <a:lnTo>
                      <a:pt x="83" y="47"/>
                    </a:lnTo>
                    <a:lnTo>
                      <a:pt x="83" y="45"/>
                    </a:lnTo>
                    <a:lnTo>
                      <a:pt x="80" y="43"/>
                    </a:lnTo>
                    <a:lnTo>
                      <a:pt x="80" y="43"/>
                    </a:lnTo>
                    <a:lnTo>
                      <a:pt x="80" y="40"/>
                    </a:lnTo>
                    <a:lnTo>
                      <a:pt x="78" y="40"/>
                    </a:lnTo>
                    <a:lnTo>
                      <a:pt x="78" y="40"/>
                    </a:lnTo>
                    <a:lnTo>
                      <a:pt x="76" y="38"/>
                    </a:lnTo>
                    <a:lnTo>
                      <a:pt x="76" y="38"/>
                    </a:lnTo>
                    <a:lnTo>
                      <a:pt x="73" y="38"/>
                    </a:lnTo>
                    <a:lnTo>
                      <a:pt x="71" y="35"/>
                    </a:lnTo>
                    <a:lnTo>
                      <a:pt x="69" y="33"/>
                    </a:lnTo>
                    <a:lnTo>
                      <a:pt x="66" y="31"/>
                    </a:lnTo>
                    <a:lnTo>
                      <a:pt x="64" y="31"/>
                    </a:lnTo>
                    <a:lnTo>
                      <a:pt x="62" y="28"/>
                    </a:lnTo>
                    <a:lnTo>
                      <a:pt x="57" y="26"/>
                    </a:lnTo>
                    <a:lnTo>
                      <a:pt x="54" y="24"/>
                    </a:lnTo>
                    <a:lnTo>
                      <a:pt x="52" y="26"/>
                    </a:lnTo>
                    <a:lnTo>
                      <a:pt x="52" y="24"/>
                    </a:lnTo>
                    <a:lnTo>
                      <a:pt x="50" y="24"/>
                    </a:lnTo>
                    <a:lnTo>
                      <a:pt x="50" y="21"/>
                    </a:lnTo>
                    <a:lnTo>
                      <a:pt x="47" y="21"/>
                    </a:lnTo>
                    <a:lnTo>
                      <a:pt x="47" y="21"/>
                    </a:lnTo>
                    <a:lnTo>
                      <a:pt x="47" y="19"/>
                    </a:lnTo>
                    <a:lnTo>
                      <a:pt x="45" y="17"/>
                    </a:lnTo>
                    <a:lnTo>
                      <a:pt x="43" y="17"/>
                    </a:lnTo>
                    <a:lnTo>
                      <a:pt x="43" y="14"/>
                    </a:lnTo>
                    <a:lnTo>
                      <a:pt x="43" y="17"/>
                    </a:lnTo>
                    <a:lnTo>
                      <a:pt x="40" y="17"/>
                    </a:lnTo>
                    <a:lnTo>
                      <a:pt x="40" y="17"/>
                    </a:lnTo>
                    <a:lnTo>
                      <a:pt x="40" y="17"/>
                    </a:lnTo>
                    <a:lnTo>
                      <a:pt x="40" y="19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5" y="19"/>
                    </a:lnTo>
                    <a:lnTo>
                      <a:pt x="35" y="19"/>
                    </a:lnTo>
                    <a:lnTo>
                      <a:pt x="35" y="19"/>
                    </a:lnTo>
                    <a:lnTo>
                      <a:pt x="35" y="19"/>
                    </a:lnTo>
                    <a:lnTo>
                      <a:pt x="35" y="14"/>
                    </a:lnTo>
                    <a:lnTo>
                      <a:pt x="33" y="14"/>
                    </a:lnTo>
                    <a:lnTo>
                      <a:pt x="33" y="12"/>
                    </a:lnTo>
                    <a:lnTo>
                      <a:pt x="31" y="9"/>
                    </a:lnTo>
                    <a:lnTo>
                      <a:pt x="26" y="7"/>
                    </a:lnTo>
                    <a:lnTo>
                      <a:pt x="19" y="2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7" y="2"/>
                    </a:lnTo>
                    <a:lnTo>
                      <a:pt x="5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2" y="12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2" y="19"/>
                    </a:lnTo>
                    <a:lnTo>
                      <a:pt x="2" y="21"/>
                    </a:lnTo>
                    <a:lnTo>
                      <a:pt x="2" y="24"/>
                    </a:lnTo>
                    <a:lnTo>
                      <a:pt x="2" y="24"/>
                    </a:lnTo>
                    <a:lnTo>
                      <a:pt x="0" y="26"/>
                    </a:lnTo>
                    <a:lnTo>
                      <a:pt x="0" y="28"/>
                    </a:lnTo>
                    <a:lnTo>
                      <a:pt x="2" y="31"/>
                    </a:lnTo>
                    <a:lnTo>
                      <a:pt x="2" y="31"/>
                    </a:lnTo>
                    <a:lnTo>
                      <a:pt x="2" y="31"/>
                    </a:lnTo>
                    <a:lnTo>
                      <a:pt x="2" y="33"/>
                    </a:lnTo>
                    <a:lnTo>
                      <a:pt x="2" y="35"/>
                    </a:lnTo>
                    <a:lnTo>
                      <a:pt x="2" y="35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0"/>
                    </a:lnTo>
                    <a:lnTo>
                      <a:pt x="2" y="40"/>
                    </a:lnTo>
                    <a:lnTo>
                      <a:pt x="2" y="43"/>
                    </a:lnTo>
                    <a:lnTo>
                      <a:pt x="2" y="43"/>
                    </a:lnTo>
                    <a:lnTo>
                      <a:pt x="2" y="45"/>
                    </a:lnTo>
                    <a:lnTo>
                      <a:pt x="2" y="47"/>
                    </a:lnTo>
                    <a:lnTo>
                      <a:pt x="2" y="50"/>
                    </a:lnTo>
                    <a:lnTo>
                      <a:pt x="5" y="52"/>
                    </a:lnTo>
                    <a:lnTo>
                      <a:pt x="5" y="54"/>
                    </a:lnTo>
                    <a:lnTo>
                      <a:pt x="7" y="59"/>
                    </a:lnTo>
                    <a:lnTo>
                      <a:pt x="7" y="59"/>
                    </a:lnTo>
                    <a:lnTo>
                      <a:pt x="7" y="61"/>
                    </a:lnTo>
                    <a:lnTo>
                      <a:pt x="5" y="64"/>
                    </a:lnTo>
                    <a:lnTo>
                      <a:pt x="5" y="64"/>
                    </a:lnTo>
                    <a:lnTo>
                      <a:pt x="2" y="64"/>
                    </a:lnTo>
                    <a:lnTo>
                      <a:pt x="2" y="66"/>
                    </a:lnTo>
                    <a:lnTo>
                      <a:pt x="2" y="71"/>
                    </a:lnTo>
                    <a:lnTo>
                      <a:pt x="5" y="76"/>
                    </a:lnTo>
                    <a:lnTo>
                      <a:pt x="5" y="80"/>
                    </a:lnTo>
                    <a:lnTo>
                      <a:pt x="9" y="83"/>
                    </a:lnTo>
                    <a:lnTo>
                      <a:pt x="14" y="88"/>
                    </a:lnTo>
                    <a:lnTo>
                      <a:pt x="17" y="90"/>
                    </a:lnTo>
                    <a:lnTo>
                      <a:pt x="17" y="92"/>
                    </a:lnTo>
                    <a:lnTo>
                      <a:pt x="19" y="92"/>
                    </a:lnTo>
                    <a:lnTo>
                      <a:pt x="24" y="92"/>
                    </a:lnTo>
                    <a:lnTo>
                      <a:pt x="31" y="92"/>
                    </a:lnTo>
                    <a:lnTo>
                      <a:pt x="35" y="97"/>
                    </a:lnTo>
                    <a:lnTo>
                      <a:pt x="45" y="97"/>
                    </a:lnTo>
                    <a:lnTo>
                      <a:pt x="45" y="99"/>
                    </a:lnTo>
                    <a:lnTo>
                      <a:pt x="47" y="102"/>
                    </a:lnTo>
                    <a:lnTo>
                      <a:pt x="50" y="102"/>
                    </a:lnTo>
                    <a:lnTo>
                      <a:pt x="50" y="102"/>
                    </a:lnTo>
                    <a:lnTo>
                      <a:pt x="54" y="99"/>
                    </a:lnTo>
                    <a:lnTo>
                      <a:pt x="57" y="97"/>
                    </a:lnTo>
                    <a:lnTo>
                      <a:pt x="64" y="99"/>
                    </a:lnTo>
                    <a:lnTo>
                      <a:pt x="66" y="102"/>
                    </a:lnTo>
                    <a:lnTo>
                      <a:pt x="69" y="102"/>
                    </a:lnTo>
                    <a:lnTo>
                      <a:pt x="71" y="102"/>
                    </a:lnTo>
                    <a:lnTo>
                      <a:pt x="80" y="97"/>
                    </a:lnTo>
                    <a:lnTo>
                      <a:pt x="83" y="97"/>
                    </a:lnTo>
                    <a:lnTo>
                      <a:pt x="83" y="97"/>
                    </a:lnTo>
                    <a:lnTo>
                      <a:pt x="85" y="92"/>
                    </a:lnTo>
                    <a:lnTo>
                      <a:pt x="90" y="90"/>
                    </a:lnTo>
                    <a:lnTo>
                      <a:pt x="90" y="88"/>
                    </a:lnTo>
                    <a:lnTo>
                      <a:pt x="92" y="83"/>
                    </a:lnTo>
                    <a:lnTo>
                      <a:pt x="92" y="78"/>
                    </a:lnTo>
                    <a:lnTo>
                      <a:pt x="92" y="78"/>
                    </a:lnTo>
                    <a:lnTo>
                      <a:pt x="95" y="76"/>
                    </a:lnTo>
                    <a:lnTo>
                      <a:pt x="92" y="76"/>
                    </a:lnTo>
                    <a:lnTo>
                      <a:pt x="92" y="76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121" name="Freeform 20"/>
              <p:cNvSpPr>
                <a:spLocks noEditPoints="1"/>
              </p:cNvSpPr>
              <p:nvPr/>
            </p:nvSpPr>
            <p:spPr bwMode="auto">
              <a:xfrm>
                <a:off x="920" y="1020"/>
                <a:ext cx="5695" cy="944"/>
              </a:xfrm>
              <a:custGeom>
                <a:avLst/>
                <a:gdLst>
                  <a:gd name="T0" fmla="*/ 582 w 5695"/>
                  <a:gd name="T1" fmla="*/ 208 h 944"/>
                  <a:gd name="T2" fmla="*/ 627 w 5695"/>
                  <a:gd name="T3" fmla="*/ 229 h 944"/>
                  <a:gd name="T4" fmla="*/ 653 w 5695"/>
                  <a:gd name="T5" fmla="*/ 258 h 944"/>
                  <a:gd name="T6" fmla="*/ 669 w 5695"/>
                  <a:gd name="T7" fmla="*/ 281 h 944"/>
                  <a:gd name="T8" fmla="*/ 596 w 5695"/>
                  <a:gd name="T9" fmla="*/ 206 h 944"/>
                  <a:gd name="T10" fmla="*/ 674 w 5695"/>
                  <a:gd name="T11" fmla="*/ 9 h 944"/>
                  <a:gd name="T12" fmla="*/ 473 w 5695"/>
                  <a:gd name="T13" fmla="*/ 45 h 944"/>
                  <a:gd name="T14" fmla="*/ 407 w 5695"/>
                  <a:gd name="T15" fmla="*/ 87 h 944"/>
                  <a:gd name="T16" fmla="*/ 395 w 5695"/>
                  <a:gd name="T17" fmla="*/ 130 h 944"/>
                  <a:gd name="T18" fmla="*/ 256 w 5695"/>
                  <a:gd name="T19" fmla="*/ 189 h 944"/>
                  <a:gd name="T20" fmla="*/ 256 w 5695"/>
                  <a:gd name="T21" fmla="*/ 234 h 944"/>
                  <a:gd name="T22" fmla="*/ 227 w 5695"/>
                  <a:gd name="T23" fmla="*/ 279 h 944"/>
                  <a:gd name="T24" fmla="*/ 180 w 5695"/>
                  <a:gd name="T25" fmla="*/ 298 h 944"/>
                  <a:gd name="T26" fmla="*/ 293 w 5695"/>
                  <a:gd name="T27" fmla="*/ 263 h 944"/>
                  <a:gd name="T28" fmla="*/ 442 w 5695"/>
                  <a:gd name="T29" fmla="*/ 196 h 944"/>
                  <a:gd name="T30" fmla="*/ 433 w 5695"/>
                  <a:gd name="T31" fmla="*/ 220 h 944"/>
                  <a:gd name="T32" fmla="*/ 504 w 5695"/>
                  <a:gd name="T33" fmla="*/ 191 h 944"/>
                  <a:gd name="T34" fmla="*/ 662 w 5695"/>
                  <a:gd name="T35" fmla="*/ 440 h 944"/>
                  <a:gd name="T36" fmla="*/ 501 w 5695"/>
                  <a:gd name="T37" fmla="*/ 194 h 944"/>
                  <a:gd name="T38" fmla="*/ 636 w 5695"/>
                  <a:gd name="T39" fmla="*/ 277 h 944"/>
                  <a:gd name="T40" fmla="*/ 532 w 5695"/>
                  <a:gd name="T41" fmla="*/ 213 h 944"/>
                  <a:gd name="T42" fmla="*/ 610 w 5695"/>
                  <a:gd name="T43" fmla="*/ 305 h 944"/>
                  <a:gd name="T44" fmla="*/ 615 w 5695"/>
                  <a:gd name="T45" fmla="*/ 307 h 944"/>
                  <a:gd name="T46" fmla="*/ 643 w 5695"/>
                  <a:gd name="T47" fmla="*/ 258 h 944"/>
                  <a:gd name="T48" fmla="*/ 19 w 5695"/>
                  <a:gd name="T49" fmla="*/ 343 h 944"/>
                  <a:gd name="T50" fmla="*/ 338 w 5695"/>
                  <a:gd name="T51" fmla="*/ 258 h 944"/>
                  <a:gd name="T52" fmla="*/ 206 w 5695"/>
                  <a:gd name="T53" fmla="*/ 213 h 944"/>
                  <a:gd name="T54" fmla="*/ 345 w 5695"/>
                  <a:gd name="T55" fmla="*/ 265 h 944"/>
                  <a:gd name="T56" fmla="*/ 43 w 5695"/>
                  <a:gd name="T57" fmla="*/ 341 h 944"/>
                  <a:gd name="T58" fmla="*/ 187 w 5695"/>
                  <a:gd name="T59" fmla="*/ 300 h 944"/>
                  <a:gd name="T60" fmla="*/ 653 w 5695"/>
                  <a:gd name="T61" fmla="*/ 461 h 944"/>
                  <a:gd name="T62" fmla="*/ 1469 w 5695"/>
                  <a:gd name="T63" fmla="*/ 589 h 944"/>
                  <a:gd name="T64" fmla="*/ 1395 w 5695"/>
                  <a:gd name="T65" fmla="*/ 528 h 944"/>
                  <a:gd name="T66" fmla="*/ 1256 w 5695"/>
                  <a:gd name="T67" fmla="*/ 589 h 944"/>
                  <a:gd name="T68" fmla="*/ 1258 w 5695"/>
                  <a:gd name="T69" fmla="*/ 535 h 944"/>
                  <a:gd name="T70" fmla="*/ 1239 w 5695"/>
                  <a:gd name="T71" fmla="*/ 509 h 944"/>
                  <a:gd name="T72" fmla="*/ 1197 w 5695"/>
                  <a:gd name="T73" fmla="*/ 530 h 944"/>
                  <a:gd name="T74" fmla="*/ 1261 w 5695"/>
                  <a:gd name="T75" fmla="*/ 495 h 944"/>
                  <a:gd name="T76" fmla="*/ 1206 w 5695"/>
                  <a:gd name="T77" fmla="*/ 473 h 944"/>
                  <a:gd name="T78" fmla="*/ 1157 w 5695"/>
                  <a:gd name="T79" fmla="*/ 442 h 944"/>
                  <a:gd name="T80" fmla="*/ 641 w 5695"/>
                  <a:gd name="T81" fmla="*/ 469 h 944"/>
                  <a:gd name="T82" fmla="*/ 613 w 5695"/>
                  <a:gd name="T83" fmla="*/ 485 h 944"/>
                  <a:gd name="T84" fmla="*/ 532 w 5695"/>
                  <a:gd name="T85" fmla="*/ 663 h 944"/>
                  <a:gd name="T86" fmla="*/ 577 w 5695"/>
                  <a:gd name="T87" fmla="*/ 767 h 944"/>
                  <a:gd name="T88" fmla="*/ 837 w 5695"/>
                  <a:gd name="T89" fmla="*/ 833 h 944"/>
                  <a:gd name="T90" fmla="*/ 913 w 5695"/>
                  <a:gd name="T91" fmla="*/ 864 h 944"/>
                  <a:gd name="T92" fmla="*/ 1034 w 5695"/>
                  <a:gd name="T93" fmla="*/ 847 h 944"/>
                  <a:gd name="T94" fmla="*/ 1083 w 5695"/>
                  <a:gd name="T95" fmla="*/ 817 h 944"/>
                  <a:gd name="T96" fmla="*/ 1166 w 5695"/>
                  <a:gd name="T97" fmla="*/ 871 h 944"/>
                  <a:gd name="T98" fmla="*/ 1204 w 5695"/>
                  <a:gd name="T99" fmla="*/ 862 h 944"/>
                  <a:gd name="T100" fmla="*/ 1279 w 5695"/>
                  <a:gd name="T101" fmla="*/ 746 h 944"/>
                  <a:gd name="T102" fmla="*/ 1329 w 5695"/>
                  <a:gd name="T103" fmla="*/ 698 h 944"/>
                  <a:gd name="T104" fmla="*/ 1329 w 5695"/>
                  <a:gd name="T105" fmla="*/ 639 h 944"/>
                  <a:gd name="T106" fmla="*/ 1343 w 5695"/>
                  <a:gd name="T107" fmla="*/ 644 h 944"/>
                  <a:gd name="T108" fmla="*/ 1374 w 5695"/>
                  <a:gd name="T109" fmla="*/ 632 h 944"/>
                  <a:gd name="T110" fmla="*/ 1471 w 5695"/>
                  <a:gd name="T111" fmla="*/ 575 h 944"/>
                  <a:gd name="T112" fmla="*/ 1525 w 5695"/>
                  <a:gd name="T113" fmla="*/ 525 h 944"/>
                  <a:gd name="T114" fmla="*/ 5645 w 5695"/>
                  <a:gd name="T115" fmla="*/ 367 h 944"/>
                  <a:gd name="T116" fmla="*/ 5427 w 5695"/>
                  <a:gd name="T117" fmla="*/ 144 h 944"/>
                  <a:gd name="T118" fmla="*/ 5593 w 5695"/>
                  <a:gd name="T119" fmla="*/ 376 h 944"/>
                  <a:gd name="T120" fmla="*/ 1064 w 5695"/>
                  <a:gd name="T121" fmla="*/ 831 h 944"/>
                  <a:gd name="T122" fmla="*/ 892 w 5695"/>
                  <a:gd name="T123" fmla="*/ 897 h 944"/>
                  <a:gd name="T124" fmla="*/ 1166 w 5695"/>
                  <a:gd name="T125" fmla="*/ 944 h 9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695" h="944">
                    <a:moveTo>
                      <a:pt x="256" y="239"/>
                    </a:moveTo>
                    <a:lnTo>
                      <a:pt x="265" y="234"/>
                    </a:lnTo>
                    <a:lnTo>
                      <a:pt x="263" y="234"/>
                    </a:lnTo>
                    <a:lnTo>
                      <a:pt x="258" y="234"/>
                    </a:lnTo>
                    <a:lnTo>
                      <a:pt x="256" y="236"/>
                    </a:lnTo>
                    <a:lnTo>
                      <a:pt x="256" y="236"/>
                    </a:lnTo>
                    <a:lnTo>
                      <a:pt x="253" y="239"/>
                    </a:lnTo>
                    <a:lnTo>
                      <a:pt x="256" y="239"/>
                    </a:lnTo>
                    <a:lnTo>
                      <a:pt x="256" y="239"/>
                    </a:lnTo>
                    <a:close/>
                    <a:moveTo>
                      <a:pt x="665" y="445"/>
                    </a:moveTo>
                    <a:lnTo>
                      <a:pt x="665" y="445"/>
                    </a:lnTo>
                    <a:lnTo>
                      <a:pt x="665" y="445"/>
                    </a:lnTo>
                    <a:lnTo>
                      <a:pt x="665" y="442"/>
                    </a:lnTo>
                    <a:lnTo>
                      <a:pt x="665" y="442"/>
                    </a:lnTo>
                    <a:lnTo>
                      <a:pt x="662" y="445"/>
                    </a:lnTo>
                    <a:lnTo>
                      <a:pt x="660" y="445"/>
                    </a:lnTo>
                    <a:lnTo>
                      <a:pt x="660" y="447"/>
                    </a:lnTo>
                    <a:lnTo>
                      <a:pt x="660" y="447"/>
                    </a:lnTo>
                    <a:lnTo>
                      <a:pt x="660" y="447"/>
                    </a:lnTo>
                    <a:lnTo>
                      <a:pt x="660" y="447"/>
                    </a:lnTo>
                    <a:lnTo>
                      <a:pt x="660" y="447"/>
                    </a:lnTo>
                    <a:lnTo>
                      <a:pt x="660" y="450"/>
                    </a:lnTo>
                    <a:lnTo>
                      <a:pt x="660" y="450"/>
                    </a:lnTo>
                    <a:lnTo>
                      <a:pt x="660" y="450"/>
                    </a:lnTo>
                    <a:lnTo>
                      <a:pt x="660" y="452"/>
                    </a:lnTo>
                    <a:lnTo>
                      <a:pt x="660" y="452"/>
                    </a:lnTo>
                    <a:lnTo>
                      <a:pt x="660" y="452"/>
                    </a:lnTo>
                    <a:lnTo>
                      <a:pt x="660" y="452"/>
                    </a:lnTo>
                    <a:lnTo>
                      <a:pt x="660" y="452"/>
                    </a:lnTo>
                    <a:lnTo>
                      <a:pt x="662" y="452"/>
                    </a:lnTo>
                    <a:lnTo>
                      <a:pt x="662" y="452"/>
                    </a:lnTo>
                    <a:lnTo>
                      <a:pt x="662" y="452"/>
                    </a:lnTo>
                    <a:lnTo>
                      <a:pt x="662" y="450"/>
                    </a:lnTo>
                    <a:lnTo>
                      <a:pt x="660" y="452"/>
                    </a:lnTo>
                    <a:lnTo>
                      <a:pt x="662" y="447"/>
                    </a:lnTo>
                    <a:lnTo>
                      <a:pt x="662" y="447"/>
                    </a:lnTo>
                    <a:lnTo>
                      <a:pt x="662" y="447"/>
                    </a:lnTo>
                    <a:lnTo>
                      <a:pt x="660" y="447"/>
                    </a:lnTo>
                    <a:lnTo>
                      <a:pt x="660" y="447"/>
                    </a:lnTo>
                    <a:lnTo>
                      <a:pt x="665" y="445"/>
                    </a:lnTo>
                    <a:close/>
                    <a:moveTo>
                      <a:pt x="433" y="203"/>
                    </a:moveTo>
                    <a:lnTo>
                      <a:pt x="435" y="201"/>
                    </a:lnTo>
                    <a:lnTo>
                      <a:pt x="435" y="201"/>
                    </a:lnTo>
                    <a:lnTo>
                      <a:pt x="435" y="201"/>
                    </a:lnTo>
                    <a:lnTo>
                      <a:pt x="433" y="203"/>
                    </a:lnTo>
                    <a:lnTo>
                      <a:pt x="431" y="203"/>
                    </a:lnTo>
                    <a:lnTo>
                      <a:pt x="431" y="203"/>
                    </a:lnTo>
                    <a:lnTo>
                      <a:pt x="433" y="203"/>
                    </a:lnTo>
                    <a:close/>
                    <a:moveTo>
                      <a:pt x="525" y="196"/>
                    </a:moveTo>
                    <a:lnTo>
                      <a:pt x="525" y="196"/>
                    </a:lnTo>
                    <a:lnTo>
                      <a:pt x="525" y="196"/>
                    </a:lnTo>
                    <a:lnTo>
                      <a:pt x="525" y="196"/>
                    </a:lnTo>
                    <a:lnTo>
                      <a:pt x="525" y="199"/>
                    </a:lnTo>
                    <a:lnTo>
                      <a:pt x="532" y="199"/>
                    </a:lnTo>
                    <a:lnTo>
                      <a:pt x="530" y="199"/>
                    </a:lnTo>
                    <a:lnTo>
                      <a:pt x="527" y="201"/>
                    </a:lnTo>
                    <a:lnTo>
                      <a:pt x="527" y="201"/>
                    </a:lnTo>
                    <a:lnTo>
                      <a:pt x="525" y="201"/>
                    </a:lnTo>
                    <a:lnTo>
                      <a:pt x="525" y="201"/>
                    </a:lnTo>
                    <a:lnTo>
                      <a:pt x="527" y="201"/>
                    </a:lnTo>
                    <a:lnTo>
                      <a:pt x="527" y="203"/>
                    </a:lnTo>
                    <a:lnTo>
                      <a:pt x="530" y="203"/>
                    </a:lnTo>
                    <a:lnTo>
                      <a:pt x="532" y="203"/>
                    </a:lnTo>
                    <a:lnTo>
                      <a:pt x="535" y="203"/>
                    </a:lnTo>
                    <a:lnTo>
                      <a:pt x="537" y="201"/>
                    </a:lnTo>
                    <a:lnTo>
                      <a:pt x="539" y="201"/>
                    </a:lnTo>
                    <a:lnTo>
                      <a:pt x="542" y="199"/>
                    </a:lnTo>
                    <a:lnTo>
                      <a:pt x="546" y="199"/>
                    </a:lnTo>
                    <a:lnTo>
                      <a:pt x="546" y="199"/>
                    </a:lnTo>
                    <a:lnTo>
                      <a:pt x="544" y="199"/>
                    </a:lnTo>
                    <a:lnTo>
                      <a:pt x="542" y="201"/>
                    </a:lnTo>
                    <a:lnTo>
                      <a:pt x="539" y="201"/>
                    </a:lnTo>
                    <a:lnTo>
                      <a:pt x="537" y="203"/>
                    </a:lnTo>
                    <a:lnTo>
                      <a:pt x="537" y="206"/>
                    </a:lnTo>
                    <a:lnTo>
                      <a:pt x="537" y="206"/>
                    </a:lnTo>
                    <a:lnTo>
                      <a:pt x="537" y="206"/>
                    </a:lnTo>
                    <a:lnTo>
                      <a:pt x="537" y="206"/>
                    </a:lnTo>
                    <a:lnTo>
                      <a:pt x="539" y="206"/>
                    </a:lnTo>
                    <a:lnTo>
                      <a:pt x="542" y="208"/>
                    </a:lnTo>
                    <a:lnTo>
                      <a:pt x="542" y="208"/>
                    </a:lnTo>
                    <a:lnTo>
                      <a:pt x="542" y="208"/>
                    </a:lnTo>
                    <a:lnTo>
                      <a:pt x="542" y="210"/>
                    </a:lnTo>
                    <a:lnTo>
                      <a:pt x="542" y="210"/>
                    </a:lnTo>
                    <a:lnTo>
                      <a:pt x="539" y="210"/>
                    </a:lnTo>
                    <a:lnTo>
                      <a:pt x="542" y="210"/>
                    </a:lnTo>
                    <a:lnTo>
                      <a:pt x="546" y="210"/>
                    </a:lnTo>
                    <a:lnTo>
                      <a:pt x="551" y="210"/>
                    </a:lnTo>
                    <a:lnTo>
                      <a:pt x="561" y="208"/>
                    </a:lnTo>
                    <a:lnTo>
                      <a:pt x="565" y="208"/>
                    </a:lnTo>
                    <a:lnTo>
                      <a:pt x="570" y="210"/>
                    </a:lnTo>
                    <a:lnTo>
                      <a:pt x="577" y="210"/>
                    </a:lnTo>
                    <a:lnTo>
                      <a:pt x="580" y="210"/>
                    </a:lnTo>
                    <a:lnTo>
                      <a:pt x="580" y="210"/>
                    </a:lnTo>
                    <a:lnTo>
                      <a:pt x="582" y="210"/>
                    </a:lnTo>
                    <a:lnTo>
                      <a:pt x="582" y="208"/>
                    </a:lnTo>
                    <a:lnTo>
                      <a:pt x="582" y="208"/>
                    </a:lnTo>
                    <a:lnTo>
                      <a:pt x="584" y="208"/>
                    </a:lnTo>
                    <a:lnTo>
                      <a:pt x="584" y="208"/>
                    </a:lnTo>
                    <a:lnTo>
                      <a:pt x="584" y="208"/>
                    </a:lnTo>
                    <a:lnTo>
                      <a:pt x="582" y="210"/>
                    </a:lnTo>
                    <a:lnTo>
                      <a:pt x="582" y="210"/>
                    </a:lnTo>
                    <a:lnTo>
                      <a:pt x="580" y="213"/>
                    </a:lnTo>
                    <a:lnTo>
                      <a:pt x="580" y="213"/>
                    </a:lnTo>
                    <a:lnTo>
                      <a:pt x="584" y="215"/>
                    </a:lnTo>
                    <a:lnTo>
                      <a:pt x="587" y="215"/>
                    </a:lnTo>
                    <a:lnTo>
                      <a:pt x="589" y="215"/>
                    </a:lnTo>
                    <a:lnTo>
                      <a:pt x="594" y="215"/>
                    </a:lnTo>
                    <a:lnTo>
                      <a:pt x="598" y="215"/>
                    </a:lnTo>
                    <a:lnTo>
                      <a:pt x="601" y="213"/>
                    </a:lnTo>
                    <a:lnTo>
                      <a:pt x="608" y="210"/>
                    </a:lnTo>
                    <a:lnTo>
                      <a:pt x="610" y="210"/>
                    </a:lnTo>
                    <a:lnTo>
                      <a:pt x="610" y="210"/>
                    </a:lnTo>
                    <a:lnTo>
                      <a:pt x="610" y="210"/>
                    </a:lnTo>
                    <a:lnTo>
                      <a:pt x="610" y="213"/>
                    </a:lnTo>
                    <a:lnTo>
                      <a:pt x="613" y="213"/>
                    </a:lnTo>
                    <a:lnTo>
                      <a:pt x="613" y="215"/>
                    </a:lnTo>
                    <a:lnTo>
                      <a:pt x="610" y="213"/>
                    </a:lnTo>
                    <a:lnTo>
                      <a:pt x="610" y="215"/>
                    </a:lnTo>
                    <a:lnTo>
                      <a:pt x="608" y="215"/>
                    </a:lnTo>
                    <a:lnTo>
                      <a:pt x="608" y="215"/>
                    </a:lnTo>
                    <a:lnTo>
                      <a:pt x="606" y="218"/>
                    </a:lnTo>
                    <a:lnTo>
                      <a:pt x="606" y="218"/>
                    </a:lnTo>
                    <a:lnTo>
                      <a:pt x="603" y="218"/>
                    </a:lnTo>
                    <a:lnTo>
                      <a:pt x="606" y="215"/>
                    </a:lnTo>
                    <a:lnTo>
                      <a:pt x="608" y="213"/>
                    </a:lnTo>
                    <a:lnTo>
                      <a:pt x="610" y="213"/>
                    </a:lnTo>
                    <a:lnTo>
                      <a:pt x="608" y="210"/>
                    </a:lnTo>
                    <a:lnTo>
                      <a:pt x="608" y="210"/>
                    </a:lnTo>
                    <a:lnTo>
                      <a:pt x="608" y="210"/>
                    </a:lnTo>
                    <a:lnTo>
                      <a:pt x="608" y="213"/>
                    </a:lnTo>
                    <a:lnTo>
                      <a:pt x="606" y="213"/>
                    </a:lnTo>
                    <a:lnTo>
                      <a:pt x="606" y="213"/>
                    </a:lnTo>
                    <a:lnTo>
                      <a:pt x="606" y="213"/>
                    </a:lnTo>
                    <a:lnTo>
                      <a:pt x="603" y="215"/>
                    </a:lnTo>
                    <a:lnTo>
                      <a:pt x="603" y="215"/>
                    </a:lnTo>
                    <a:lnTo>
                      <a:pt x="603" y="218"/>
                    </a:lnTo>
                    <a:lnTo>
                      <a:pt x="598" y="218"/>
                    </a:lnTo>
                    <a:lnTo>
                      <a:pt x="598" y="218"/>
                    </a:lnTo>
                    <a:lnTo>
                      <a:pt x="596" y="220"/>
                    </a:lnTo>
                    <a:lnTo>
                      <a:pt x="596" y="220"/>
                    </a:lnTo>
                    <a:lnTo>
                      <a:pt x="596" y="220"/>
                    </a:lnTo>
                    <a:lnTo>
                      <a:pt x="596" y="220"/>
                    </a:lnTo>
                    <a:lnTo>
                      <a:pt x="596" y="222"/>
                    </a:lnTo>
                    <a:lnTo>
                      <a:pt x="598" y="222"/>
                    </a:lnTo>
                    <a:lnTo>
                      <a:pt x="603" y="225"/>
                    </a:lnTo>
                    <a:lnTo>
                      <a:pt x="603" y="227"/>
                    </a:lnTo>
                    <a:lnTo>
                      <a:pt x="606" y="227"/>
                    </a:lnTo>
                    <a:lnTo>
                      <a:pt x="606" y="227"/>
                    </a:lnTo>
                    <a:lnTo>
                      <a:pt x="606" y="227"/>
                    </a:lnTo>
                    <a:lnTo>
                      <a:pt x="606" y="227"/>
                    </a:lnTo>
                    <a:lnTo>
                      <a:pt x="606" y="227"/>
                    </a:lnTo>
                    <a:lnTo>
                      <a:pt x="608" y="229"/>
                    </a:lnTo>
                    <a:lnTo>
                      <a:pt x="608" y="229"/>
                    </a:lnTo>
                    <a:lnTo>
                      <a:pt x="608" y="232"/>
                    </a:lnTo>
                    <a:lnTo>
                      <a:pt x="608" y="232"/>
                    </a:lnTo>
                    <a:lnTo>
                      <a:pt x="608" y="234"/>
                    </a:lnTo>
                    <a:lnTo>
                      <a:pt x="608" y="234"/>
                    </a:lnTo>
                    <a:lnTo>
                      <a:pt x="608" y="236"/>
                    </a:lnTo>
                    <a:lnTo>
                      <a:pt x="608" y="236"/>
                    </a:lnTo>
                    <a:lnTo>
                      <a:pt x="610" y="236"/>
                    </a:lnTo>
                    <a:lnTo>
                      <a:pt x="610" y="236"/>
                    </a:lnTo>
                    <a:lnTo>
                      <a:pt x="608" y="239"/>
                    </a:lnTo>
                    <a:lnTo>
                      <a:pt x="608" y="239"/>
                    </a:lnTo>
                    <a:lnTo>
                      <a:pt x="613" y="241"/>
                    </a:lnTo>
                    <a:lnTo>
                      <a:pt x="615" y="244"/>
                    </a:lnTo>
                    <a:lnTo>
                      <a:pt x="615" y="244"/>
                    </a:lnTo>
                    <a:lnTo>
                      <a:pt x="617" y="246"/>
                    </a:lnTo>
                    <a:lnTo>
                      <a:pt x="617" y="246"/>
                    </a:lnTo>
                    <a:lnTo>
                      <a:pt x="620" y="244"/>
                    </a:lnTo>
                    <a:lnTo>
                      <a:pt x="624" y="244"/>
                    </a:lnTo>
                    <a:lnTo>
                      <a:pt x="627" y="244"/>
                    </a:lnTo>
                    <a:lnTo>
                      <a:pt x="627" y="241"/>
                    </a:lnTo>
                    <a:lnTo>
                      <a:pt x="629" y="241"/>
                    </a:lnTo>
                    <a:lnTo>
                      <a:pt x="629" y="239"/>
                    </a:lnTo>
                    <a:lnTo>
                      <a:pt x="629" y="239"/>
                    </a:lnTo>
                    <a:lnTo>
                      <a:pt x="629" y="236"/>
                    </a:lnTo>
                    <a:lnTo>
                      <a:pt x="627" y="236"/>
                    </a:lnTo>
                    <a:lnTo>
                      <a:pt x="629" y="236"/>
                    </a:lnTo>
                    <a:lnTo>
                      <a:pt x="629" y="236"/>
                    </a:lnTo>
                    <a:lnTo>
                      <a:pt x="627" y="234"/>
                    </a:lnTo>
                    <a:lnTo>
                      <a:pt x="627" y="234"/>
                    </a:lnTo>
                    <a:lnTo>
                      <a:pt x="627" y="234"/>
                    </a:lnTo>
                    <a:lnTo>
                      <a:pt x="627" y="234"/>
                    </a:lnTo>
                    <a:lnTo>
                      <a:pt x="627" y="234"/>
                    </a:lnTo>
                    <a:lnTo>
                      <a:pt x="624" y="232"/>
                    </a:lnTo>
                    <a:lnTo>
                      <a:pt x="624" y="232"/>
                    </a:lnTo>
                    <a:lnTo>
                      <a:pt x="622" y="232"/>
                    </a:lnTo>
                    <a:lnTo>
                      <a:pt x="622" y="232"/>
                    </a:lnTo>
                    <a:lnTo>
                      <a:pt x="624" y="232"/>
                    </a:lnTo>
                    <a:lnTo>
                      <a:pt x="624" y="232"/>
                    </a:lnTo>
                    <a:lnTo>
                      <a:pt x="627" y="232"/>
                    </a:lnTo>
                    <a:lnTo>
                      <a:pt x="627" y="229"/>
                    </a:lnTo>
                    <a:lnTo>
                      <a:pt x="627" y="229"/>
                    </a:lnTo>
                    <a:lnTo>
                      <a:pt x="627" y="229"/>
                    </a:lnTo>
                    <a:lnTo>
                      <a:pt x="632" y="232"/>
                    </a:lnTo>
                    <a:lnTo>
                      <a:pt x="632" y="232"/>
                    </a:lnTo>
                    <a:lnTo>
                      <a:pt x="632" y="232"/>
                    </a:lnTo>
                    <a:lnTo>
                      <a:pt x="632" y="234"/>
                    </a:lnTo>
                    <a:lnTo>
                      <a:pt x="632" y="234"/>
                    </a:lnTo>
                    <a:lnTo>
                      <a:pt x="632" y="234"/>
                    </a:lnTo>
                    <a:lnTo>
                      <a:pt x="632" y="234"/>
                    </a:lnTo>
                    <a:lnTo>
                      <a:pt x="634" y="234"/>
                    </a:lnTo>
                    <a:lnTo>
                      <a:pt x="634" y="234"/>
                    </a:lnTo>
                    <a:lnTo>
                      <a:pt x="636" y="234"/>
                    </a:lnTo>
                    <a:lnTo>
                      <a:pt x="636" y="232"/>
                    </a:lnTo>
                    <a:lnTo>
                      <a:pt x="636" y="232"/>
                    </a:lnTo>
                    <a:lnTo>
                      <a:pt x="636" y="232"/>
                    </a:lnTo>
                    <a:lnTo>
                      <a:pt x="639" y="229"/>
                    </a:lnTo>
                    <a:lnTo>
                      <a:pt x="639" y="229"/>
                    </a:lnTo>
                    <a:lnTo>
                      <a:pt x="639" y="229"/>
                    </a:lnTo>
                    <a:lnTo>
                      <a:pt x="639" y="232"/>
                    </a:lnTo>
                    <a:lnTo>
                      <a:pt x="639" y="232"/>
                    </a:lnTo>
                    <a:lnTo>
                      <a:pt x="641" y="232"/>
                    </a:lnTo>
                    <a:lnTo>
                      <a:pt x="641" y="232"/>
                    </a:lnTo>
                    <a:lnTo>
                      <a:pt x="636" y="234"/>
                    </a:lnTo>
                    <a:lnTo>
                      <a:pt x="636" y="234"/>
                    </a:lnTo>
                    <a:lnTo>
                      <a:pt x="634" y="236"/>
                    </a:lnTo>
                    <a:lnTo>
                      <a:pt x="634" y="239"/>
                    </a:lnTo>
                    <a:lnTo>
                      <a:pt x="632" y="241"/>
                    </a:lnTo>
                    <a:lnTo>
                      <a:pt x="629" y="241"/>
                    </a:lnTo>
                    <a:lnTo>
                      <a:pt x="629" y="241"/>
                    </a:lnTo>
                    <a:lnTo>
                      <a:pt x="636" y="241"/>
                    </a:lnTo>
                    <a:lnTo>
                      <a:pt x="636" y="241"/>
                    </a:lnTo>
                    <a:lnTo>
                      <a:pt x="636" y="244"/>
                    </a:lnTo>
                    <a:lnTo>
                      <a:pt x="636" y="244"/>
                    </a:lnTo>
                    <a:lnTo>
                      <a:pt x="639" y="246"/>
                    </a:lnTo>
                    <a:lnTo>
                      <a:pt x="639" y="246"/>
                    </a:lnTo>
                    <a:lnTo>
                      <a:pt x="641" y="244"/>
                    </a:lnTo>
                    <a:lnTo>
                      <a:pt x="641" y="244"/>
                    </a:lnTo>
                    <a:lnTo>
                      <a:pt x="641" y="244"/>
                    </a:lnTo>
                    <a:lnTo>
                      <a:pt x="643" y="239"/>
                    </a:lnTo>
                    <a:lnTo>
                      <a:pt x="646" y="239"/>
                    </a:lnTo>
                    <a:lnTo>
                      <a:pt x="646" y="236"/>
                    </a:lnTo>
                    <a:lnTo>
                      <a:pt x="648" y="234"/>
                    </a:lnTo>
                    <a:lnTo>
                      <a:pt x="648" y="232"/>
                    </a:lnTo>
                    <a:lnTo>
                      <a:pt x="653" y="229"/>
                    </a:lnTo>
                    <a:lnTo>
                      <a:pt x="653" y="227"/>
                    </a:lnTo>
                    <a:lnTo>
                      <a:pt x="653" y="227"/>
                    </a:lnTo>
                    <a:lnTo>
                      <a:pt x="655" y="227"/>
                    </a:lnTo>
                    <a:lnTo>
                      <a:pt x="655" y="225"/>
                    </a:lnTo>
                    <a:lnTo>
                      <a:pt x="655" y="225"/>
                    </a:lnTo>
                    <a:lnTo>
                      <a:pt x="655" y="225"/>
                    </a:lnTo>
                    <a:lnTo>
                      <a:pt x="658" y="222"/>
                    </a:lnTo>
                    <a:lnTo>
                      <a:pt x="660" y="222"/>
                    </a:lnTo>
                    <a:lnTo>
                      <a:pt x="660" y="222"/>
                    </a:lnTo>
                    <a:lnTo>
                      <a:pt x="658" y="225"/>
                    </a:lnTo>
                    <a:lnTo>
                      <a:pt x="655" y="225"/>
                    </a:lnTo>
                    <a:lnTo>
                      <a:pt x="655" y="229"/>
                    </a:lnTo>
                    <a:lnTo>
                      <a:pt x="650" y="234"/>
                    </a:lnTo>
                    <a:lnTo>
                      <a:pt x="650" y="234"/>
                    </a:lnTo>
                    <a:lnTo>
                      <a:pt x="650" y="234"/>
                    </a:lnTo>
                    <a:lnTo>
                      <a:pt x="650" y="234"/>
                    </a:lnTo>
                    <a:lnTo>
                      <a:pt x="650" y="236"/>
                    </a:lnTo>
                    <a:lnTo>
                      <a:pt x="648" y="241"/>
                    </a:lnTo>
                    <a:lnTo>
                      <a:pt x="648" y="241"/>
                    </a:lnTo>
                    <a:lnTo>
                      <a:pt x="650" y="244"/>
                    </a:lnTo>
                    <a:lnTo>
                      <a:pt x="653" y="244"/>
                    </a:lnTo>
                    <a:lnTo>
                      <a:pt x="653" y="246"/>
                    </a:lnTo>
                    <a:lnTo>
                      <a:pt x="653" y="246"/>
                    </a:lnTo>
                    <a:lnTo>
                      <a:pt x="655" y="244"/>
                    </a:lnTo>
                    <a:lnTo>
                      <a:pt x="658" y="241"/>
                    </a:lnTo>
                    <a:lnTo>
                      <a:pt x="662" y="239"/>
                    </a:lnTo>
                    <a:lnTo>
                      <a:pt x="662" y="239"/>
                    </a:lnTo>
                    <a:lnTo>
                      <a:pt x="662" y="239"/>
                    </a:lnTo>
                    <a:lnTo>
                      <a:pt x="662" y="239"/>
                    </a:lnTo>
                    <a:lnTo>
                      <a:pt x="662" y="241"/>
                    </a:lnTo>
                    <a:lnTo>
                      <a:pt x="655" y="244"/>
                    </a:lnTo>
                    <a:lnTo>
                      <a:pt x="655" y="246"/>
                    </a:lnTo>
                    <a:lnTo>
                      <a:pt x="653" y="248"/>
                    </a:lnTo>
                    <a:lnTo>
                      <a:pt x="653" y="248"/>
                    </a:lnTo>
                    <a:lnTo>
                      <a:pt x="653" y="251"/>
                    </a:lnTo>
                    <a:lnTo>
                      <a:pt x="653" y="251"/>
                    </a:lnTo>
                    <a:lnTo>
                      <a:pt x="653" y="253"/>
                    </a:lnTo>
                    <a:lnTo>
                      <a:pt x="653" y="253"/>
                    </a:lnTo>
                    <a:lnTo>
                      <a:pt x="653" y="253"/>
                    </a:lnTo>
                    <a:lnTo>
                      <a:pt x="653" y="253"/>
                    </a:lnTo>
                    <a:lnTo>
                      <a:pt x="655" y="251"/>
                    </a:lnTo>
                    <a:lnTo>
                      <a:pt x="658" y="251"/>
                    </a:lnTo>
                    <a:lnTo>
                      <a:pt x="660" y="253"/>
                    </a:lnTo>
                    <a:lnTo>
                      <a:pt x="660" y="253"/>
                    </a:lnTo>
                    <a:lnTo>
                      <a:pt x="655" y="253"/>
                    </a:lnTo>
                    <a:lnTo>
                      <a:pt x="655" y="253"/>
                    </a:lnTo>
                    <a:lnTo>
                      <a:pt x="655" y="253"/>
                    </a:lnTo>
                    <a:lnTo>
                      <a:pt x="653" y="253"/>
                    </a:lnTo>
                    <a:lnTo>
                      <a:pt x="653" y="255"/>
                    </a:lnTo>
                    <a:lnTo>
                      <a:pt x="655" y="258"/>
                    </a:lnTo>
                    <a:lnTo>
                      <a:pt x="655" y="258"/>
                    </a:lnTo>
                    <a:lnTo>
                      <a:pt x="653" y="258"/>
                    </a:lnTo>
                    <a:lnTo>
                      <a:pt x="650" y="255"/>
                    </a:lnTo>
                    <a:lnTo>
                      <a:pt x="650" y="255"/>
                    </a:lnTo>
                    <a:lnTo>
                      <a:pt x="650" y="255"/>
                    </a:lnTo>
                    <a:lnTo>
                      <a:pt x="648" y="258"/>
                    </a:lnTo>
                    <a:lnTo>
                      <a:pt x="648" y="258"/>
                    </a:lnTo>
                    <a:lnTo>
                      <a:pt x="646" y="263"/>
                    </a:lnTo>
                    <a:lnTo>
                      <a:pt x="643" y="265"/>
                    </a:lnTo>
                    <a:lnTo>
                      <a:pt x="648" y="267"/>
                    </a:lnTo>
                    <a:lnTo>
                      <a:pt x="650" y="267"/>
                    </a:lnTo>
                    <a:lnTo>
                      <a:pt x="650" y="270"/>
                    </a:lnTo>
                    <a:lnTo>
                      <a:pt x="648" y="270"/>
                    </a:lnTo>
                    <a:lnTo>
                      <a:pt x="648" y="270"/>
                    </a:lnTo>
                    <a:lnTo>
                      <a:pt x="648" y="272"/>
                    </a:lnTo>
                    <a:lnTo>
                      <a:pt x="648" y="272"/>
                    </a:lnTo>
                    <a:lnTo>
                      <a:pt x="648" y="274"/>
                    </a:lnTo>
                    <a:lnTo>
                      <a:pt x="650" y="274"/>
                    </a:lnTo>
                    <a:lnTo>
                      <a:pt x="648" y="277"/>
                    </a:lnTo>
                    <a:lnTo>
                      <a:pt x="648" y="277"/>
                    </a:lnTo>
                    <a:lnTo>
                      <a:pt x="648" y="277"/>
                    </a:lnTo>
                    <a:lnTo>
                      <a:pt x="648" y="277"/>
                    </a:lnTo>
                    <a:lnTo>
                      <a:pt x="648" y="279"/>
                    </a:lnTo>
                    <a:lnTo>
                      <a:pt x="648" y="279"/>
                    </a:lnTo>
                    <a:lnTo>
                      <a:pt x="648" y="279"/>
                    </a:lnTo>
                    <a:lnTo>
                      <a:pt x="648" y="281"/>
                    </a:lnTo>
                    <a:lnTo>
                      <a:pt x="648" y="281"/>
                    </a:lnTo>
                    <a:lnTo>
                      <a:pt x="650" y="281"/>
                    </a:lnTo>
                    <a:lnTo>
                      <a:pt x="650" y="284"/>
                    </a:lnTo>
                    <a:lnTo>
                      <a:pt x="648" y="284"/>
                    </a:lnTo>
                    <a:lnTo>
                      <a:pt x="648" y="284"/>
                    </a:lnTo>
                    <a:lnTo>
                      <a:pt x="650" y="284"/>
                    </a:lnTo>
                    <a:lnTo>
                      <a:pt x="653" y="286"/>
                    </a:lnTo>
                    <a:lnTo>
                      <a:pt x="650" y="286"/>
                    </a:lnTo>
                    <a:lnTo>
                      <a:pt x="648" y="286"/>
                    </a:lnTo>
                    <a:lnTo>
                      <a:pt x="641" y="291"/>
                    </a:lnTo>
                    <a:lnTo>
                      <a:pt x="639" y="293"/>
                    </a:lnTo>
                    <a:lnTo>
                      <a:pt x="636" y="293"/>
                    </a:lnTo>
                    <a:lnTo>
                      <a:pt x="634" y="293"/>
                    </a:lnTo>
                    <a:lnTo>
                      <a:pt x="634" y="296"/>
                    </a:lnTo>
                    <a:lnTo>
                      <a:pt x="632" y="298"/>
                    </a:lnTo>
                    <a:lnTo>
                      <a:pt x="632" y="298"/>
                    </a:lnTo>
                    <a:lnTo>
                      <a:pt x="634" y="298"/>
                    </a:lnTo>
                    <a:lnTo>
                      <a:pt x="634" y="298"/>
                    </a:lnTo>
                    <a:lnTo>
                      <a:pt x="639" y="296"/>
                    </a:lnTo>
                    <a:lnTo>
                      <a:pt x="641" y="293"/>
                    </a:lnTo>
                    <a:lnTo>
                      <a:pt x="641" y="293"/>
                    </a:lnTo>
                    <a:lnTo>
                      <a:pt x="641" y="293"/>
                    </a:lnTo>
                    <a:lnTo>
                      <a:pt x="643" y="293"/>
                    </a:lnTo>
                    <a:lnTo>
                      <a:pt x="643" y="291"/>
                    </a:lnTo>
                    <a:lnTo>
                      <a:pt x="643" y="291"/>
                    </a:lnTo>
                    <a:lnTo>
                      <a:pt x="648" y="291"/>
                    </a:lnTo>
                    <a:lnTo>
                      <a:pt x="653" y="289"/>
                    </a:lnTo>
                    <a:lnTo>
                      <a:pt x="660" y="289"/>
                    </a:lnTo>
                    <a:lnTo>
                      <a:pt x="658" y="289"/>
                    </a:lnTo>
                    <a:lnTo>
                      <a:pt x="655" y="289"/>
                    </a:lnTo>
                    <a:lnTo>
                      <a:pt x="655" y="291"/>
                    </a:lnTo>
                    <a:lnTo>
                      <a:pt x="655" y="293"/>
                    </a:lnTo>
                    <a:lnTo>
                      <a:pt x="655" y="293"/>
                    </a:lnTo>
                    <a:lnTo>
                      <a:pt x="653" y="296"/>
                    </a:lnTo>
                    <a:lnTo>
                      <a:pt x="650" y="298"/>
                    </a:lnTo>
                    <a:lnTo>
                      <a:pt x="650" y="300"/>
                    </a:lnTo>
                    <a:lnTo>
                      <a:pt x="648" y="303"/>
                    </a:lnTo>
                    <a:lnTo>
                      <a:pt x="648" y="303"/>
                    </a:lnTo>
                    <a:lnTo>
                      <a:pt x="648" y="303"/>
                    </a:lnTo>
                    <a:lnTo>
                      <a:pt x="648" y="303"/>
                    </a:lnTo>
                    <a:lnTo>
                      <a:pt x="643" y="305"/>
                    </a:lnTo>
                    <a:lnTo>
                      <a:pt x="641" y="305"/>
                    </a:lnTo>
                    <a:lnTo>
                      <a:pt x="641" y="305"/>
                    </a:lnTo>
                    <a:lnTo>
                      <a:pt x="641" y="307"/>
                    </a:lnTo>
                    <a:lnTo>
                      <a:pt x="639" y="310"/>
                    </a:lnTo>
                    <a:lnTo>
                      <a:pt x="639" y="312"/>
                    </a:lnTo>
                    <a:lnTo>
                      <a:pt x="641" y="312"/>
                    </a:lnTo>
                    <a:lnTo>
                      <a:pt x="641" y="315"/>
                    </a:lnTo>
                    <a:lnTo>
                      <a:pt x="643" y="312"/>
                    </a:lnTo>
                    <a:lnTo>
                      <a:pt x="648" y="310"/>
                    </a:lnTo>
                    <a:lnTo>
                      <a:pt x="653" y="307"/>
                    </a:lnTo>
                    <a:lnTo>
                      <a:pt x="653" y="307"/>
                    </a:lnTo>
                    <a:lnTo>
                      <a:pt x="655" y="305"/>
                    </a:lnTo>
                    <a:lnTo>
                      <a:pt x="660" y="303"/>
                    </a:lnTo>
                    <a:lnTo>
                      <a:pt x="660" y="303"/>
                    </a:lnTo>
                    <a:lnTo>
                      <a:pt x="662" y="300"/>
                    </a:lnTo>
                    <a:lnTo>
                      <a:pt x="662" y="298"/>
                    </a:lnTo>
                    <a:lnTo>
                      <a:pt x="665" y="298"/>
                    </a:lnTo>
                    <a:lnTo>
                      <a:pt x="665" y="296"/>
                    </a:lnTo>
                    <a:lnTo>
                      <a:pt x="667" y="296"/>
                    </a:lnTo>
                    <a:lnTo>
                      <a:pt x="667" y="293"/>
                    </a:lnTo>
                    <a:lnTo>
                      <a:pt x="669" y="293"/>
                    </a:lnTo>
                    <a:lnTo>
                      <a:pt x="672" y="291"/>
                    </a:lnTo>
                    <a:lnTo>
                      <a:pt x="672" y="291"/>
                    </a:lnTo>
                    <a:lnTo>
                      <a:pt x="674" y="289"/>
                    </a:lnTo>
                    <a:lnTo>
                      <a:pt x="674" y="289"/>
                    </a:lnTo>
                    <a:lnTo>
                      <a:pt x="674" y="286"/>
                    </a:lnTo>
                    <a:lnTo>
                      <a:pt x="672" y="289"/>
                    </a:lnTo>
                    <a:lnTo>
                      <a:pt x="669" y="286"/>
                    </a:lnTo>
                    <a:lnTo>
                      <a:pt x="669" y="284"/>
                    </a:lnTo>
                    <a:lnTo>
                      <a:pt x="669" y="284"/>
                    </a:lnTo>
                    <a:lnTo>
                      <a:pt x="669" y="281"/>
                    </a:lnTo>
                    <a:lnTo>
                      <a:pt x="667" y="281"/>
                    </a:lnTo>
                    <a:lnTo>
                      <a:pt x="665" y="281"/>
                    </a:lnTo>
                    <a:lnTo>
                      <a:pt x="665" y="279"/>
                    </a:lnTo>
                    <a:lnTo>
                      <a:pt x="662" y="279"/>
                    </a:lnTo>
                    <a:lnTo>
                      <a:pt x="662" y="279"/>
                    </a:lnTo>
                    <a:lnTo>
                      <a:pt x="660" y="277"/>
                    </a:lnTo>
                    <a:lnTo>
                      <a:pt x="660" y="277"/>
                    </a:lnTo>
                    <a:lnTo>
                      <a:pt x="658" y="277"/>
                    </a:lnTo>
                    <a:lnTo>
                      <a:pt x="658" y="277"/>
                    </a:lnTo>
                    <a:lnTo>
                      <a:pt x="658" y="274"/>
                    </a:lnTo>
                    <a:lnTo>
                      <a:pt x="660" y="274"/>
                    </a:lnTo>
                    <a:lnTo>
                      <a:pt x="660" y="272"/>
                    </a:lnTo>
                    <a:lnTo>
                      <a:pt x="658" y="272"/>
                    </a:lnTo>
                    <a:lnTo>
                      <a:pt x="660" y="270"/>
                    </a:lnTo>
                    <a:lnTo>
                      <a:pt x="662" y="270"/>
                    </a:lnTo>
                    <a:lnTo>
                      <a:pt x="660" y="267"/>
                    </a:lnTo>
                    <a:lnTo>
                      <a:pt x="658" y="267"/>
                    </a:lnTo>
                    <a:lnTo>
                      <a:pt x="660" y="267"/>
                    </a:lnTo>
                    <a:lnTo>
                      <a:pt x="662" y="265"/>
                    </a:lnTo>
                    <a:lnTo>
                      <a:pt x="662" y="265"/>
                    </a:lnTo>
                    <a:lnTo>
                      <a:pt x="662" y="260"/>
                    </a:lnTo>
                    <a:lnTo>
                      <a:pt x="662" y="260"/>
                    </a:lnTo>
                    <a:lnTo>
                      <a:pt x="665" y="258"/>
                    </a:lnTo>
                    <a:lnTo>
                      <a:pt x="665" y="253"/>
                    </a:lnTo>
                    <a:lnTo>
                      <a:pt x="665" y="253"/>
                    </a:lnTo>
                    <a:lnTo>
                      <a:pt x="665" y="251"/>
                    </a:lnTo>
                    <a:lnTo>
                      <a:pt x="665" y="248"/>
                    </a:lnTo>
                    <a:lnTo>
                      <a:pt x="667" y="246"/>
                    </a:lnTo>
                    <a:lnTo>
                      <a:pt x="667" y="244"/>
                    </a:lnTo>
                    <a:lnTo>
                      <a:pt x="667" y="241"/>
                    </a:lnTo>
                    <a:lnTo>
                      <a:pt x="667" y="239"/>
                    </a:lnTo>
                    <a:lnTo>
                      <a:pt x="667" y="239"/>
                    </a:lnTo>
                    <a:lnTo>
                      <a:pt x="667" y="236"/>
                    </a:lnTo>
                    <a:lnTo>
                      <a:pt x="667" y="234"/>
                    </a:lnTo>
                    <a:lnTo>
                      <a:pt x="665" y="234"/>
                    </a:lnTo>
                    <a:lnTo>
                      <a:pt x="665" y="234"/>
                    </a:lnTo>
                    <a:lnTo>
                      <a:pt x="665" y="232"/>
                    </a:lnTo>
                    <a:lnTo>
                      <a:pt x="665" y="232"/>
                    </a:lnTo>
                    <a:lnTo>
                      <a:pt x="665" y="232"/>
                    </a:lnTo>
                    <a:lnTo>
                      <a:pt x="665" y="229"/>
                    </a:lnTo>
                    <a:lnTo>
                      <a:pt x="665" y="229"/>
                    </a:lnTo>
                    <a:lnTo>
                      <a:pt x="667" y="229"/>
                    </a:lnTo>
                    <a:lnTo>
                      <a:pt x="665" y="227"/>
                    </a:lnTo>
                    <a:lnTo>
                      <a:pt x="665" y="227"/>
                    </a:lnTo>
                    <a:lnTo>
                      <a:pt x="665" y="225"/>
                    </a:lnTo>
                    <a:lnTo>
                      <a:pt x="662" y="225"/>
                    </a:lnTo>
                    <a:lnTo>
                      <a:pt x="662" y="225"/>
                    </a:lnTo>
                    <a:lnTo>
                      <a:pt x="665" y="222"/>
                    </a:lnTo>
                    <a:lnTo>
                      <a:pt x="665" y="220"/>
                    </a:lnTo>
                    <a:lnTo>
                      <a:pt x="667" y="220"/>
                    </a:lnTo>
                    <a:lnTo>
                      <a:pt x="667" y="220"/>
                    </a:lnTo>
                    <a:lnTo>
                      <a:pt x="667" y="218"/>
                    </a:lnTo>
                    <a:lnTo>
                      <a:pt x="665" y="215"/>
                    </a:lnTo>
                    <a:lnTo>
                      <a:pt x="665" y="215"/>
                    </a:lnTo>
                    <a:lnTo>
                      <a:pt x="660" y="215"/>
                    </a:lnTo>
                    <a:lnTo>
                      <a:pt x="655" y="218"/>
                    </a:lnTo>
                    <a:lnTo>
                      <a:pt x="653" y="218"/>
                    </a:lnTo>
                    <a:lnTo>
                      <a:pt x="648" y="218"/>
                    </a:lnTo>
                    <a:lnTo>
                      <a:pt x="648" y="220"/>
                    </a:lnTo>
                    <a:lnTo>
                      <a:pt x="646" y="220"/>
                    </a:lnTo>
                    <a:lnTo>
                      <a:pt x="646" y="222"/>
                    </a:lnTo>
                    <a:lnTo>
                      <a:pt x="643" y="222"/>
                    </a:lnTo>
                    <a:lnTo>
                      <a:pt x="639" y="225"/>
                    </a:lnTo>
                    <a:lnTo>
                      <a:pt x="636" y="227"/>
                    </a:lnTo>
                    <a:lnTo>
                      <a:pt x="632" y="227"/>
                    </a:lnTo>
                    <a:lnTo>
                      <a:pt x="629" y="227"/>
                    </a:lnTo>
                    <a:lnTo>
                      <a:pt x="624" y="229"/>
                    </a:lnTo>
                    <a:lnTo>
                      <a:pt x="622" y="229"/>
                    </a:lnTo>
                    <a:lnTo>
                      <a:pt x="617" y="232"/>
                    </a:lnTo>
                    <a:lnTo>
                      <a:pt x="615" y="232"/>
                    </a:lnTo>
                    <a:lnTo>
                      <a:pt x="617" y="229"/>
                    </a:lnTo>
                    <a:lnTo>
                      <a:pt x="620" y="227"/>
                    </a:lnTo>
                    <a:lnTo>
                      <a:pt x="622" y="225"/>
                    </a:lnTo>
                    <a:lnTo>
                      <a:pt x="622" y="225"/>
                    </a:lnTo>
                    <a:lnTo>
                      <a:pt x="620" y="222"/>
                    </a:lnTo>
                    <a:lnTo>
                      <a:pt x="620" y="222"/>
                    </a:lnTo>
                    <a:lnTo>
                      <a:pt x="620" y="220"/>
                    </a:lnTo>
                    <a:lnTo>
                      <a:pt x="620" y="218"/>
                    </a:lnTo>
                    <a:lnTo>
                      <a:pt x="617" y="218"/>
                    </a:lnTo>
                    <a:lnTo>
                      <a:pt x="617" y="215"/>
                    </a:lnTo>
                    <a:lnTo>
                      <a:pt x="620" y="213"/>
                    </a:lnTo>
                    <a:lnTo>
                      <a:pt x="617" y="213"/>
                    </a:lnTo>
                    <a:lnTo>
                      <a:pt x="615" y="210"/>
                    </a:lnTo>
                    <a:lnTo>
                      <a:pt x="615" y="208"/>
                    </a:lnTo>
                    <a:lnTo>
                      <a:pt x="617" y="208"/>
                    </a:lnTo>
                    <a:lnTo>
                      <a:pt x="622" y="206"/>
                    </a:lnTo>
                    <a:lnTo>
                      <a:pt x="622" y="203"/>
                    </a:lnTo>
                    <a:lnTo>
                      <a:pt x="620" y="203"/>
                    </a:lnTo>
                    <a:lnTo>
                      <a:pt x="617" y="203"/>
                    </a:lnTo>
                    <a:lnTo>
                      <a:pt x="613" y="203"/>
                    </a:lnTo>
                    <a:lnTo>
                      <a:pt x="610" y="206"/>
                    </a:lnTo>
                    <a:lnTo>
                      <a:pt x="606" y="208"/>
                    </a:lnTo>
                    <a:lnTo>
                      <a:pt x="603" y="206"/>
                    </a:lnTo>
                    <a:lnTo>
                      <a:pt x="601" y="206"/>
                    </a:lnTo>
                    <a:lnTo>
                      <a:pt x="598" y="206"/>
                    </a:lnTo>
                    <a:lnTo>
                      <a:pt x="596" y="206"/>
                    </a:lnTo>
                    <a:lnTo>
                      <a:pt x="594" y="206"/>
                    </a:lnTo>
                    <a:lnTo>
                      <a:pt x="598" y="199"/>
                    </a:lnTo>
                    <a:lnTo>
                      <a:pt x="606" y="194"/>
                    </a:lnTo>
                    <a:lnTo>
                      <a:pt x="613" y="189"/>
                    </a:lnTo>
                    <a:lnTo>
                      <a:pt x="620" y="182"/>
                    </a:lnTo>
                    <a:lnTo>
                      <a:pt x="624" y="177"/>
                    </a:lnTo>
                    <a:lnTo>
                      <a:pt x="632" y="170"/>
                    </a:lnTo>
                    <a:lnTo>
                      <a:pt x="639" y="165"/>
                    </a:lnTo>
                    <a:lnTo>
                      <a:pt x="643" y="161"/>
                    </a:lnTo>
                    <a:lnTo>
                      <a:pt x="650" y="154"/>
                    </a:lnTo>
                    <a:lnTo>
                      <a:pt x="658" y="149"/>
                    </a:lnTo>
                    <a:lnTo>
                      <a:pt x="665" y="144"/>
                    </a:lnTo>
                    <a:lnTo>
                      <a:pt x="669" y="137"/>
                    </a:lnTo>
                    <a:lnTo>
                      <a:pt x="676" y="132"/>
                    </a:lnTo>
                    <a:lnTo>
                      <a:pt x="684" y="128"/>
                    </a:lnTo>
                    <a:lnTo>
                      <a:pt x="691" y="120"/>
                    </a:lnTo>
                    <a:lnTo>
                      <a:pt x="695" y="116"/>
                    </a:lnTo>
                    <a:lnTo>
                      <a:pt x="702" y="111"/>
                    </a:lnTo>
                    <a:lnTo>
                      <a:pt x="710" y="106"/>
                    </a:lnTo>
                    <a:lnTo>
                      <a:pt x="717" y="99"/>
                    </a:lnTo>
                    <a:lnTo>
                      <a:pt x="724" y="94"/>
                    </a:lnTo>
                    <a:lnTo>
                      <a:pt x="731" y="90"/>
                    </a:lnTo>
                    <a:lnTo>
                      <a:pt x="736" y="85"/>
                    </a:lnTo>
                    <a:lnTo>
                      <a:pt x="743" y="78"/>
                    </a:lnTo>
                    <a:lnTo>
                      <a:pt x="750" y="73"/>
                    </a:lnTo>
                    <a:lnTo>
                      <a:pt x="757" y="68"/>
                    </a:lnTo>
                    <a:lnTo>
                      <a:pt x="764" y="64"/>
                    </a:lnTo>
                    <a:lnTo>
                      <a:pt x="771" y="57"/>
                    </a:lnTo>
                    <a:lnTo>
                      <a:pt x="778" y="52"/>
                    </a:lnTo>
                    <a:lnTo>
                      <a:pt x="785" y="47"/>
                    </a:lnTo>
                    <a:lnTo>
                      <a:pt x="792" y="42"/>
                    </a:lnTo>
                    <a:lnTo>
                      <a:pt x="799" y="35"/>
                    </a:lnTo>
                    <a:lnTo>
                      <a:pt x="804" y="30"/>
                    </a:lnTo>
                    <a:lnTo>
                      <a:pt x="804" y="30"/>
                    </a:lnTo>
                    <a:lnTo>
                      <a:pt x="802" y="30"/>
                    </a:lnTo>
                    <a:lnTo>
                      <a:pt x="802" y="30"/>
                    </a:lnTo>
                    <a:lnTo>
                      <a:pt x="799" y="30"/>
                    </a:lnTo>
                    <a:lnTo>
                      <a:pt x="799" y="30"/>
                    </a:lnTo>
                    <a:lnTo>
                      <a:pt x="799" y="28"/>
                    </a:lnTo>
                    <a:lnTo>
                      <a:pt x="792" y="28"/>
                    </a:lnTo>
                    <a:lnTo>
                      <a:pt x="792" y="26"/>
                    </a:lnTo>
                    <a:lnTo>
                      <a:pt x="792" y="23"/>
                    </a:lnTo>
                    <a:lnTo>
                      <a:pt x="788" y="23"/>
                    </a:lnTo>
                    <a:lnTo>
                      <a:pt x="785" y="23"/>
                    </a:lnTo>
                    <a:lnTo>
                      <a:pt x="785" y="23"/>
                    </a:lnTo>
                    <a:lnTo>
                      <a:pt x="783" y="23"/>
                    </a:lnTo>
                    <a:lnTo>
                      <a:pt x="781" y="23"/>
                    </a:lnTo>
                    <a:lnTo>
                      <a:pt x="773" y="23"/>
                    </a:lnTo>
                    <a:lnTo>
                      <a:pt x="769" y="23"/>
                    </a:lnTo>
                    <a:lnTo>
                      <a:pt x="764" y="26"/>
                    </a:lnTo>
                    <a:lnTo>
                      <a:pt x="757" y="26"/>
                    </a:lnTo>
                    <a:lnTo>
                      <a:pt x="757" y="23"/>
                    </a:lnTo>
                    <a:lnTo>
                      <a:pt x="754" y="23"/>
                    </a:lnTo>
                    <a:lnTo>
                      <a:pt x="752" y="21"/>
                    </a:lnTo>
                    <a:lnTo>
                      <a:pt x="750" y="23"/>
                    </a:lnTo>
                    <a:lnTo>
                      <a:pt x="747" y="21"/>
                    </a:lnTo>
                    <a:lnTo>
                      <a:pt x="740" y="21"/>
                    </a:lnTo>
                    <a:lnTo>
                      <a:pt x="736" y="21"/>
                    </a:lnTo>
                    <a:lnTo>
                      <a:pt x="728" y="21"/>
                    </a:lnTo>
                    <a:lnTo>
                      <a:pt x="728" y="21"/>
                    </a:lnTo>
                    <a:lnTo>
                      <a:pt x="728" y="19"/>
                    </a:lnTo>
                    <a:lnTo>
                      <a:pt x="728" y="19"/>
                    </a:lnTo>
                    <a:lnTo>
                      <a:pt x="726" y="19"/>
                    </a:lnTo>
                    <a:lnTo>
                      <a:pt x="726" y="19"/>
                    </a:lnTo>
                    <a:lnTo>
                      <a:pt x="724" y="19"/>
                    </a:lnTo>
                    <a:lnTo>
                      <a:pt x="721" y="19"/>
                    </a:lnTo>
                    <a:lnTo>
                      <a:pt x="721" y="19"/>
                    </a:lnTo>
                    <a:lnTo>
                      <a:pt x="719" y="19"/>
                    </a:lnTo>
                    <a:lnTo>
                      <a:pt x="717" y="16"/>
                    </a:lnTo>
                    <a:lnTo>
                      <a:pt x="714" y="16"/>
                    </a:lnTo>
                    <a:lnTo>
                      <a:pt x="712" y="16"/>
                    </a:lnTo>
                    <a:lnTo>
                      <a:pt x="707" y="16"/>
                    </a:lnTo>
                    <a:lnTo>
                      <a:pt x="702" y="16"/>
                    </a:lnTo>
                    <a:lnTo>
                      <a:pt x="700" y="16"/>
                    </a:lnTo>
                    <a:lnTo>
                      <a:pt x="700" y="16"/>
                    </a:lnTo>
                    <a:lnTo>
                      <a:pt x="698" y="16"/>
                    </a:lnTo>
                    <a:lnTo>
                      <a:pt x="698" y="16"/>
                    </a:lnTo>
                    <a:lnTo>
                      <a:pt x="693" y="16"/>
                    </a:lnTo>
                    <a:lnTo>
                      <a:pt x="691" y="16"/>
                    </a:lnTo>
                    <a:lnTo>
                      <a:pt x="688" y="19"/>
                    </a:lnTo>
                    <a:lnTo>
                      <a:pt x="679" y="16"/>
                    </a:lnTo>
                    <a:lnTo>
                      <a:pt x="681" y="16"/>
                    </a:lnTo>
                    <a:lnTo>
                      <a:pt x="684" y="16"/>
                    </a:lnTo>
                    <a:lnTo>
                      <a:pt x="684" y="16"/>
                    </a:lnTo>
                    <a:lnTo>
                      <a:pt x="679" y="16"/>
                    </a:lnTo>
                    <a:lnTo>
                      <a:pt x="676" y="14"/>
                    </a:lnTo>
                    <a:lnTo>
                      <a:pt x="679" y="14"/>
                    </a:lnTo>
                    <a:lnTo>
                      <a:pt x="676" y="14"/>
                    </a:lnTo>
                    <a:lnTo>
                      <a:pt x="676" y="14"/>
                    </a:lnTo>
                    <a:lnTo>
                      <a:pt x="679" y="12"/>
                    </a:lnTo>
                    <a:lnTo>
                      <a:pt x="684" y="12"/>
                    </a:lnTo>
                    <a:lnTo>
                      <a:pt x="684" y="9"/>
                    </a:lnTo>
                    <a:lnTo>
                      <a:pt x="684" y="9"/>
                    </a:lnTo>
                    <a:lnTo>
                      <a:pt x="681" y="9"/>
                    </a:lnTo>
                    <a:lnTo>
                      <a:pt x="679" y="9"/>
                    </a:lnTo>
                    <a:lnTo>
                      <a:pt x="674" y="9"/>
                    </a:lnTo>
                    <a:lnTo>
                      <a:pt x="669" y="9"/>
                    </a:lnTo>
                    <a:lnTo>
                      <a:pt x="667" y="9"/>
                    </a:lnTo>
                    <a:lnTo>
                      <a:pt x="665" y="9"/>
                    </a:lnTo>
                    <a:lnTo>
                      <a:pt x="658" y="12"/>
                    </a:lnTo>
                    <a:lnTo>
                      <a:pt x="655" y="9"/>
                    </a:lnTo>
                    <a:lnTo>
                      <a:pt x="653" y="9"/>
                    </a:lnTo>
                    <a:lnTo>
                      <a:pt x="653" y="9"/>
                    </a:lnTo>
                    <a:lnTo>
                      <a:pt x="655" y="9"/>
                    </a:lnTo>
                    <a:lnTo>
                      <a:pt x="658" y="7"/>
                    </a:lnTo>
                    <a:lnTo>
                      <a:pt x="655" y="7"/>
                    </a:lnTo>
                    <a:lnTo>
                      <a:pt x="655" y="7"/>
                    </a:lnTo>
                    <a:lnTo>
                      <a:pt x="653" y="7"/>
                    </a:lnTo>
                    <a:lnTo>
                      <a:pt x="653" y="7"/>
                    </a:lnTo>
                    <a:lnTo>
                      <a:pt x="648" y="7"/>
                    </a:lnTo>
                    <a:lnTo>
                      <a:pt x="641" y="9"/>
                    </a:lnTo>
                    <a:lnTo>
                      <a:pt x="639" y="9"/>
                    </a:lnTo>
                    <a:lnTo>
                      <a:pt x="636" y="12"/>
                    </a:lnTo>
                    <a:lnTo>
                      <a:pt x="636" y="9"/>
                    </a:lnTo>
                    <a:lnTo>
                      <a:pt x="636" y="9"/>
                    </a:lnTo>
                    <a:lnTo>
                      <a:pt x="636" y="9"/>
                    </a:lnTo>
                    <a:lnTo>
                      <a:pt x="641" y="7"/>
                    </a:lnTo>
                    <a:lnTo>
                      <a:pt x="646" y="7"/>
                    </a:lnTo>
                    <a:lnTo>
                      <a:pt x="648" y="4"/>
                    </a:lnTo>
                    <a:lnTo>
                      <a:pt x="648" y="4"/>
                    </a:lnTo>
                    <a:lnTo>
                      <a:pt x="648" y="4"/>
                    </a:lnTo>
                    <a:lnTo>
                      <a:pt x="641" y="2"/>
                    </a:lnTo>
                    <a:lnTo>
                      <a:pt x="641" y="2"/>
                    </a:lnTo>
                    <a:lnTo>
                      <a:pt x="643" y="2"/>
                    </a:lnTo>
                    <a:lnTo>
                      <a:pt x="646" y="0"/>
                    </a:lnTo>
                    <a:lnTo>
                      <a:pt x="643" y="0"/>
                    </a:lnTo>
                    <a:lnTo>
                      <a:pt x="639" y="2"/>
                    </a:lnTo>
                    <a:lnTo>
                      <a:pt x="634" y="4"/>
                    </a:lnTo>
                    <a:lnTo>
                      <a:pt x="627" y="7"/>
                    </a:lnTo>
                    <a:lnTo>
                      <a:pt x="622" y="7"/>
                    </a:lnTo>
                    <a:lnTo>
                      <a:pt x="617" y="9"/>
                    </a:lnTo>
                    <a:lnTo>
                      <a:pt x="610" y="9"/>
                    </a:lnTo>
                    <a:lnTo>
                      <a:pt x="608" y="9"/>
                    </a:lnTo>
                    <a:lnTo>
                      <a:pt x="603" y="9"/>
                    </a:lnTo>
                    <a:lnTo>
                      <a:pt x="601" y="12"/>
                    </a:lnTo>
                    <a:lnTo>
                      <a:pt x="598" y="12"/>
                    </a:lnTo>
                    <a:lnTo>
                      <a:pt x="594" y="12"/>
                    </a:lnTo>
                    <a:lnTo>
                      <a:pt x="591" y="12"/>
                    </a:lnTo>
                    <a:lnTo>
                      <a:pt x="589" y="12"/>
                    </a:lnTo>
                    <a:lnTo>
                      <a:pt x="589" y="12"/>
                    </a:lnTo>
                    <a:lnTo>
                      <a:pt x="589" y="12"/>
                    </a:lnTo>
                    <a:lnTo>
                      <a:pt x="591" y="12"/>
                    </a:lnTo>
                    <a:lnTo>
                      <a:pt x="594" y="12"/>
                    </a:lnTo>
                    <a:lnTo>
                      <a:pt x="594" y="9"/>
                    </a:lnTo>
                    <a:lnTo>
                      <a:pt x="594" y="9"/>
                    </a:lnTo>
                    <a:lnTo>
                      <a:pt x="591" y="9"/>
                    </a:lnTo>
                    <a:lnTo>
                      <a:pt x="584" y="12"/>
                    </a:lnTo>
                    <a:lnTo>
                      <a:pt x="575" y="14"/>
                    </a:lnTo>
                    <a:lnTo>
                      <a:pt x="577" y="14"/>
                    </a:lnTo>
                    <a:lnTo>
                      <a:pt x="577" y="16"/>
                    </a:lnTo>
                    <a:lnTo>
                      <a:pt x="582" y="16"/>
                    </a:lnTo>
                    <a:lnTo>
                      <a:pt x="577" y="16"/>
                    </a:lnTo>
                    <a:lnTo>
                      <a:pt x="575" y="16"/>
                    </a:lnTo>
                    <a:lnTo>
                      <a:pt x="572" y="16"/>
                    </a:lnTo>
                    <a:lnTo>
                      <a:pt x="572" y="19"/>
                    </a:lnTo>
                    <a:lnTo>
                      <a:pt x="570" y="19"/>
                    </a:lnTo>
                    <a:lnTo>
                      <a:pt x="568" y="21"/>
                    </a:lnTo>
                    <a:lnTo>
                      <a:pt x="570" y="19"/>
                    </a:lnTo>
                    <a:lnTo>
                      <a:pt x="568" y="19"/>
                    </a:lnTo>
                    <a:lnTo>
                      <a:pt x="570" y="16"/>
                    </a:lnTo>
                    <a:lnTo>
                      <a:pt x="570" y="16"/>
                    </a:lnTo>
                    <a:lnTo>
                      <a:pt x="575" y="14"/>
                    </a:lnTo>
                    <a:lnTo>
                      <a:pt x="575" y="14"/>
                    </a:lnTo>
                    <a:lnTo>
                      <a:pt x="572" y="14"/>
                    </a:lnTo>
                    <a:lnTo>
                      <a:pt x="563" y="16"/>
                    </a:lnTo>
                    <a:lnTo>
                      <a:pt x="563" y="19"/>
                    </a:lnTo>
                    <a:lnTo>
                      <a:pt x="553" y="19"/>
                    </a:lnTo>
                    <a:lnTo>
                      <a:pt x="544" y="21"/>
                    </a:lnTo>
                    <a:lnTo>
                      <a:pt x="542" y="21"/>
                    </a:lnTo>
                    <a:lnTo>
                      <a:pt x="537" y="21"/>
                    </a:lnTo>
                    <a:lnTo>
                      <a:pt x="535" y="21"/>
                    </a:lnTo>
                    <a:lnTo>
                      <a:pt x="537" y="21"/>
                    </a:lnTo>
                    <a:lnTo>
                      <a:pt x="539" y="21"/>
                    </a:lnTo>
                    <a:lnTo>
                      <a:pt x="542" y="21"/>
                    </a:lnTo>
                    <a:lnTo>
                      <a:pt x="542" y="21"/>
                    </a:lnTo>
                    <a:lnTo>
                      <a:pt x="542" y="21"/>
                    </a:lnTo>
                    <a:lnTo>
                      <a:pt x="542" y="21"/>
                    </a:lnTo>
                    <a:lnTo>
                      <a:pt x="544" y="19"/>
                    </a:lnTo>
                    <a:lnTo>
                      <a:pt x="539" y="21"/>
                    </a:lnTo>
                    <a:lnTo>
                      <a:pt x="537" y="21"/>
                    </a:lnTo>
                    <a:lnTo>
                      <a:pt x="530" y="23"/>
                    </a:lnTo>
                    <a:lnTo>
                      <a:pt x="513" y="28"/>
                    </a:lnTo>
                    <a:lnTo>
                      <a:pt x="506" y="33"/>
                    </a:lnTo>
                    <a:lnTo>
                      <a:pt x="501" y="35"/>
                    </a:lnTo>
                    <a:lnTo>
                      <a:pt x="499" y="35"/>
                    </a:lnTo>
                    <a:lnTo>
                      <a:pt x="499" y="35"/>
                    </a:lnTo>
                    <a:lnTo>
                      <a:pt x="499" y="35"/>
                    </a:lnTo>
                    <a:lnTo>
                      <a:pt x="497" y="38"/>
                    </a:lnTo>
                    <a:lnTo>
                      <a:pt x="490" y="40"/>
                    </a:lnTo>
                    <a:lnTo>
                      <a:pt x="480" y="42"/>
                    </a:lnTo>
                    <a:lnTo>
                      <a:pt x="475" y="42"/>
                    </a:lnTo>
                    <a:lnTo>
                      <a:pt x="473" y="45"/>
                    </a:lnTo>
                    <a:lnTo>
                      <a:pt x="464" y="45"/>
                    </a:lnTo>
                    <a:lnTo>
                      <a:pt x="461" y="45"/>
                    </a:lnTo>
                    <a:lnTo>
                      <a:pt x="454" y="45"/>
                    </a:lnTo>
                    <a:lnTo>
                      <a:pt x="445" y="45"/>
                    </a:lnTo>
                    <a:lnTo>
                      <a:pt x="442" y="47"/>
                    </a:lnTo>
                    <a:lnTo>
                      <a:pt x="435" y="49"/>
                    </a:lnTo>
                    <a:lnTo>
                      <a:pt x="431" y="54"/>
                    </a:lnTo>
                    <a:lnTo>
                      <a:pt x="428" y="54"/>
                    </a:lnTo>
                    <a:lnTo>
                      <a:pt x="426" y="54"/>
                    </a:lnTo>
                    <a:lnTo>
                      <a:pt x="423" y="54"/>
                    </a:lnTo>
                    <a:lnTo>
                      <a:pt x="428" y="54"/>
                    </a:lnTo>
                    <a:lnTo>
                      <a:pt x="426" y="54"/>
                    </a:lnTo>
                    <a:lnTo>
                      <a:pt x="423" y="54"/>
                    </a:lnTo>
                    <a:lnTo>
                      <a:pt x="423" y="54"/>
                    </a:lnTo>
                    <a:lnTo>
                      <a:pt x="426" y="54"/>
                    </a:lnTo>
                    <a:lnTo>
                      <a:pt x="428" y="57"/>
                    </a:lnTo>
                    <a:lnTo>
                      <a:pt x="428" y="59"/>
                    </a:lnTo>
                    <a:lnTo>
                      <a:pt x="433" y="59"/>
                    </a:lnTo>
                    <a:lnTo>
                      <a:pt x="438" y="68"/>
                    </a:lnTo>
                    <a:lnTo>
                      <a:pt x="438" y="71"/>
                    </a:lnTo>
                    <a:lnTo>
                      <a:pt x="433" y="73"/>
                    </a:lnTo>
                    <a:lnTo>
                      <a:pt x="433" y="75"/>
                    </a:lnTo>
                    <a:lnTo>
                      <a:pt x="433" y="78"/>
                    </a:lnTo>
                    <a:lnTo>
                      <a:pt x="438" y="78"/>
                    </a:lnTo>
                    <a:lnTo>
                      <a:pt x="442" y="78"/>
                    </a:lnTo>
                    <a:lnTo>
                      <a:pt x="445" y="78"/>
                    </a:lnTo>
                    <a:lnTo>
                      <a:pt x="449" y="78"/>
                    </a:lnTo>
                    <a:lnTo>
                      <a:pt x="447" y="78"/>
                    </a:lnTo>
                    <a:lnTo>
                      <a:pt x="447" y="78"/>
                    </a:lnTo>
                    <a:lnTo>
                      <a:pt x="454" y="78"/>
                    </a:lnTo>
                    <a:lnTo>
                      <a:pt x="457" y="78"/>
                    </a:lnTo>
                    <a:lnTo>
                      <a:pt x="457" y="80"/>
                    </a:lnTo>
                    <a:lnTo>
                      <a:pt x="454" y="80"/>
                    </a:lnTo>
                    <a:lnTo>
                      <a:pt x="447" y="83"/>
                    </a:lnTo>
                    <a:lnTo>
                      <a:pt x="445" y="85"/>
                    </a:lnTo>
                    <a:lnTo>
                      <a:pt x="447" y="85"/>
                    </a:lnTo>
                    <a:lnTo>
                      <a:pt x="447" y="87"/>
                    </a:lnTo>
                    <a:lnTo>
                      <a:pt x="447" y="87"/>
                    </a:lnTo>
                    <a:lnTo>
                      <a:pt x="457" y="85"/>
                    </a:lnTo>
                    <a:lnTo>
                      <a:pt x="459" y="85"/>
                    </a:lnTo>
                    <a:lnTo>
                      <a:pt x="461" y="85"/>
                    </a:lnTo>
                    <a:lnTo>
                      <a:pt x="464" y="85"/>
                    </a:lnTo>
                    <a:lnTo>
                      <a:pt x="464" y="87"/>
                    </a:lnTo>
                    <a:lnTo>
                      <a:pt x="464" y="87"/>
                    </a:lnTo>
                    <a:lnTo>
                      <a:pt x="461" y="90"/>
                    </a:lnTo>
                    <a:lnTo>
                      <a:pt x="454" y="90"/>
                    </a:lnTo>
                    <a:lnTo>
                      <a:pt x="452" y="90"/>
                    </a:lnTo>
                    <a:lnTo>
                      <a:pt x="452" y="87"/>
                    </a:lnTo>
                    <a:lnTo>
                      <a:pt x="449" y="87"/>
                    </a:lnTo>
                    <a:lnTo>
                      <a:pt x="447" y="87"/>
                    </a:lnTo>
                    <a:lnTo>
                      <a:pt x="442" y="90"/>
                    </a:lnTo>
                    <a:lnTo>
                      <a:pt x="442" y="87"/>
                    </a:lnTo>
                    <a:lnTo>
                      <a:pt x="442" y="85"/>
                    </a:lnTo>
                    <a:lnTo>
                      <a:pt x="445" y="83"/>
                    </a:lnTo>
                    <a:lnTo>
                      <a:pt x="445" y="83"/>
                    </a:lnTo>
                    <a:lnTo>
                      <a:pt x="447" y="80"/>
                    </a:lnTo>
                    <a:lnTo>
                      <a:pt x="445" y="80"/>
                    </a:lnTo>
                    <a:lnTo>
                      <a:pt x="442" y="80"/>
                    </a:lnTo>
                    <a:lnTo>
                      <a:pt x="440" y="80"/>
                    </a:lnTo>
                    <a:lnTo>
                      <a:pt x="440" y="83"/>
                    </a:lnTo>
                    <a:lnTo>
                      <a:pt x="438" y="83"/>
                    </a:lnTo>
                    <a:lnTo>
                      <a:pt x="440" y="83"/>
                    </a:lnTo>
                    <a:lnTo>
                      <a:pt x="440" y="85"/>
                    </a:lnTo>
                    <a:lnTo>
                      <a:pt x="440" y="87"/>
                    </a:lnTo>
                    <a:lnTo>
                      <a:pt x="438" y="90"/>
                    </a:lnTo>
                    <a:lnTo>
                      <a:pt x="438" y="90"/>
                    </a:lnTo>
                    <a:lnTo>
                      <a:pt x="442" y="90"/>
                    </a:lnTo>
                    <a:lnTo>
                      <a:pt x="447" y="92"/>
                    </a:lnTo>
                    <a:lnTo>
                      <a:pt x="447" y="92"/>
                    </a:lnTo>
                    <a:lnTo>
                      <a:pt x="445" y="94"/>
                    </a:lnTo>
                    <a:lnTo>
                      <a:pt x="445" y="92"/>
                    </a:lnTo>
                    <a:lnTo>
                      <a:pt x="442" y="92"/>
                    </a:lnTo>
                    <a:lnTo>
                      <a:pt x="440" y="92"/>
                    </a:lnTo>
                    <a:lnTo>
                      <a:pt x="440" y="92"/>
                    </a:lnTo>
                    <a:lnTo>
                      <a:pt x="438" y="92"/>
                    </a:lnTo>
                    <a:lnTo>
                      <a:pt x="431" y="97"/>
                    </a:lnTo>
                    <a:lnTo>
                      <a:pt x="428" y="97"/>
                    </a:lnTo>
                    <a:lnTo>
                      <a:pt x="423" y="97"/>
                    </a:lnTo>
                    <a:lnTo>
                      <a:pt x="419" y="97"/>
                    </a:lnTo>
                    <a:lnTo>
                      <a:pt x="416" y="97"/>
                    </a:lnTo>
                    <a:lnTo>
                      <a:pt x="416" y="94"/>
                    </a:lnTo>
                    <a:lnTo>
                      <a:pt x="412" y="97"/>
                    </a:lnTo>
                    <a:lnTo>
                      <a:pt x="405" y="97"/>
                    </a:lnTo>
                    <a:lnTo>
                      <a:pt x="402" y="92"/>
                    </a:lnTo>
                    <a:lnTo>
                      <a:pt x="405" y="92"/>
                    </a:lnTo>
                    <a:lnTo>
                      <a:pt x="407" y="92"/>
                    </a:lnTo>
                    <a:lnTo>
                      <a:pt x="409" y="90"/>
                    </a:lnTo>
                    <a:lnTo>
                      <a:pt x="414" y="87"/>
                    </a:lnTo>
                    <a:lnTo>
                      <a:pt x="414" y="87"/>
                    </a:lnTo>
                    <a:lnTo>
                      <a:pt x="414" y="87"/>
                    </a:lnTo>
                    <a:lnTo>
                      <a:pt x="414" y="87"/>
                    </a:lnTo>
                    <a:lnTo>
                      <a:pt x="416" y="87"/>
                    </a:lnTo>
                    <a:lnTo>
                      <a:pt x="419" y="87"/>
                    </a:lnTo>
                    <a:lnTo>
                      <a:pt x="416" y="85"/>
                    </a:lnTo>
                    <a:lnTo>
                      <a:pt x="412" y="85"/>
                    </a:lnTo>
                    <a:lnTo>
                      <a:pt x="407" y="87"/>
                    </a:lnTo>
                    <a:lnTo>
                      <a:pt x="402" y="87"/>
                    </a:lnTo>
                    <a:lnTo>
                      <a:pt x="395" y="90"/>
                    </a:lnTo>
                    <a:lnTo>
                      <a:pt x="393" y="90"/>
                    </a:lnTo>
                    <a:lnTo>
                      <a:pt x="388" y="90"/>
                    </a:lnTo>
                    <a:lnTo>
                      <a:pt x="381" y="92"/>
                    </a:lnTo>
                    <a:lnTo>
                      <a:pt x="378" y="92"/>
                    </a:lnTo>
                    <a:lnTo>
                      <a:pt x="378" y="92"/>
                    </a:lnTo>
                    <a:lnTo>
                      <a:pt x="381" y="94"/>
                    </a:lnTo>
                    <a:lnTo>
                      <a:pt x="378" y="94"/>
                    </a:lnTo>
                    <a:lnTo>
                      <a:pt x="378" y="94"/>
                    </a:lnTo>
                    <a:lnTo>
                      <a:pt x="376" y="94"/>
                    </a:lnTo>
                    <a:lnTo>
                      <a:pt x="371" y="94"/>
                    </a:lnTo>
                    <a:lnTo>
                      <a:pt x="371" y="94"/>
                    </a:lnTo>
                    <a:lnTo>
                      <a:pt x="371" y="94"/>
                    </a:lnTo>
                    <a:lnTo>
                      <a:pt x="367" y="94"/>
                    </a:lnTo>
                    <a:lnTo>
                      <a:pt x="364" y="94"/>
                    </a:lnTo>
                    <a:lnTo>
                      <a:pt x="360" y="97"/>
                    </a:lnTo>
                    <a:lnTo>
                      <a:pt x="355" y="97"/>
                    </a:lnTo>
                    <a:lnTo>
                      <a:pt x="352" y="99"/>
                    </a:lnTo>
                    <a:lnTo>
                      <a:pt x="350" y="99"/>
                    </a:lnTo>
                    <a:lnTo>
                      <a:pt x="345" y="99"/>
                    </a:lnTo>
                    <a:lnTo>
                      <a:pt x="341" y="101"/>
                    </a:lnTo>
                    <a:lnTo>
                      <a:pt x="334" y="104"/>
                    </a:lnTo>
                    <a:lnTo>
                      <a:pt x="334" y="101"/>
                    </a:lnTo>
                    <a:lnTo>
                      <a:pt x="336" y="101"/>
                    </a:lnTo>
                    <a:lnTo>
                      <a:pt x="334" y="101"/>
                    </a:lnTo>
                    <a:lnTo>
                      <a:pt x="331" y="104"/>
                    </a:lnTo>
                    <a:lnTo>
                      <a:pt x="329" y="104"/>
                    </a:lnTo>
                    <a:lnTo>
                      <a:pt x="329" y="106"/>
                    </a:lnTo>
                    <a:lnTo>
                      <a:pt x="334" y="109"/>
                    </a:lnTo>
                    <a:lnTo>
                      <a:pt x="343" y="109"/>
                    </a:lnTo>
                    <a:lnTo>
                      <a:pt x="343" y="109"/>
                    </a:lnTo>
                    <a:lnTo>
                      <a:pt x="348" y="111"/>
                    </a:lnTo>
                    <a:lnTo>
                      <a:pt x="348" y="111"/>
                    </a:lnTo>
                    <a:lnTo>
                      <a:pt x="348" y="111"/>
                    </a:lnTo>
                    <a:lnTo>
                      <a:pt x="345" y="111"/>
                    </a:lnTo>
                    <a:lnTo>
                      <a:pt x="343" y="111"/>
                    </a:lnTo>
                    <a:lnTo>
                      <a:pt x="338" y="113"/>
                    </a:lnTo>
                    <a:lnTo>
                      <a:pt x="336" y="113"/>
                    </a:lnTo>
                    <a:lnTo>
                      <a:pt x="334" y="113"/>
                    </a:lnTo>
                    <a:lnTo>
                      <a:pt x="334" y="113"/>
                    </a:lnTo>
                    <a:lnTo>
                      <a:pt x="334" y="113"/>
                    </a:lnTo>
                    <a:lnTo>
                      <a:pt x="334" y="113"/>
                    </a:lnTo>
                    <a:lnTo>
                      <a:pt x="334" y="116"/>
                    </a:lnTo>
                    <a:lnTo>
                      <a:pt x="336" y="118"/>
                    </a:lnTo>
                    <a:lnTo>
                      <a:pt x="334" y="118"/>
                    </a:lnTo>
                    <a:lnTo>
                      <a:pt x="331" y="120"/>
                    </a:lnTo>
                    <a:lnTo>
                      <a:pt x="329" y="120"/>
                    </a:lnTo>
                    <a:lnTo>
                      <a:pt x="329" y="123"/>
                    </a:lnTo>
                    <a:lnTo>
                      <a:pt x="329" y="123"/>
                    </a:lnTo>
                    <a:lnTo>
                      <a:pt x="338" y="125"/>
                    </a:lnTo>
                    <a:lnTo>
                      <a:pt x="341" y="125"/>
                    </a:lnTo>
                    <a:lnTo>
                      <a:pt x="343" y="125"/>
                    </a:lnTo>
                    <a:lnTo>
                      <a:pt x="345" y="125"/>
                    </a:lnTo>
                    <a:lnTo>
                      <a:pt x="345" y="125"/>
                    </a:lnTo>
                    <a:lnTo>
                      <a:pt x="348" y="125"/>
                    </a:lnTo>
                    <a:lnTo>
                      <a:pt x="348" y="125"/>
                    </a:lnTo>
                    <a:lnTo>
                      <a:pt x="348" y="125"/>
                    </a:lnTo>
                    <a:lnTo>
                      <a:pt x="348" y="125"/>
                    </a:lnTo>
                    <a:lnTo>
                      <a:pt x="355" y="123"/>
                    </a:lnTo>
                    <a:lnTo>
                      <a:pt x="364" y="123"/>
                    </a:lnTo>
                    <a:lnTo>
                      <a:pt x="367" y="125"/>
                    </a:lnTo>
                    <a:lnTo>
                      <a:pt x="369" y="125"/>
                    </a:lnTo>
                    <a:lnTo>
                      <a:pt x="369" y="128"/>
                    </a:lnTo>
                    <a:lnTo>
                      <a:pt x="371" y="125"/>
                    </a:lnTo>
                    <a:lnTo>
                      <a:pt x="371" y="125"/>
                    </a:lnTo>
                    <a:lnTo>
                      <a:pt x="371" y="125"/>
                    </a:lnTo>
                    <a:lnTo>
                      <a:pt x="371" y="123"/>
                    </a:lnTo>
                    <a:lnTo>
                      <a:pt x="371" y="123"/>
                    </a:lnTo>
                    <a:lnTo>
                      <a:pt x="374" y="123"/>
                    </a:lnTo>
                    <a:lnTo>
                      <a:pt x="374" y="125"/>
                    </a:lnTo>
                    <a:lnTo>
                      <a:pt x="371" y="128"/>
                    </a:lnTo>
                    <a:lnTo>
                      <a:pt x="374" y="128"/>
                    </a:lnTo>
                    <a:lnTo>
                      <a:pt x="376" y="125"/>
                    </a:lnTo>
                    <a:lnTo>
                      <a:pt x="386" y="123"/>
                    </a:lnTo>
                    <a:lnTo>
                      <a:pt x="388" y="123"/>
                    </a:lnTo>
                    <a:lnTo>
                      <a:pt x="395" y="120"/>
                    </a:lnTo>
                    <a:lnTo>
                      <a:pt x="397" y="118"/>
                    </a:lnTo>
                    <a:lnTo>
                      <a:pt x="400" y="120"/>
                    </a:lnTo>
                    <a:lnTo>
                      <a:pt x="402" y="120"/>
                    </a:lnTo>
                    <a:lnTo>
                      <a:pt x="409" y="118"/>
                    </a:lnTo>
                    <a:lnTo>
                      <a:pt x="409" y="118"/>
                    </a:lnTo>
                    <a:lnTo>
                      <a:pt x="409" y="118"/>
                    </a:lnTo>
                    <a:lnTo>
                      <a:pt x="409" y="118"/>
                    </a:lnTo>
                    <a:lnTo>
                      <a:pt x="409" y="120"/>
                    </a:lnTo>
                    <a:lnTo>
                      <a:pt x="409" y="120"/>
                    </a:lnTo>
                    <a:lnTo>
                      <a:pt x="407" y="120"/>
                    </a:lnTo>
                    <a:lnTo>
                      <a:pt x="405" y="123"/>
                    </a:lnTo>
                    <a:lnTo>
                      <a:pt x="405" y="123"/>
                    </a:lnTo>
                    <a:lnTo>
                      <a:pt x="402" y="125"/>
                    </a:lnTo>
                    <a:lnTo>
                      <a:pt x="397" y="125"/>
                    </a:lnTo>
                    <a:lnTo>
                      <a:pt x="395" y="125"/>
                    </a:lnTo>
                    <a:lnTo>
                      <a:pt x="393" y="125"/>
                    </a:lnTo>
                    <a:lnTo>
                      <a:pt x="395" y="125"/>
                    </a:lnTo>
                    <a:lnTo>
                      <a:pt x="395" y="128"/>
                    </a:lnTo>
                    <a:lnTo>
                      <a:pt x="395" y="130"/>
                    </a:lnTo>
                    <a:lnTo>
                      <a:pt x="390" y="135"/>
                    </a:lnTo>
                    <a:lnTo>
                      <a:pt x="388" y="135"/>
                    </a:lnTo>
                    <a:lnTo>
                      <a:pt x="388" y="137"/>
                    </a:lnTo>
                    <a:lnTo>
                      <a:pt x="383" y="139"/>
                    </a:lnTo>
                    <a:lnTo>
                      <a:pt x="381" y="142"/>
                    </a:lnTo>
                    <a:lnTo>
                      <a:pt x="376" y="142"/>
                    </a:lnTo>
                    <a:lnTo>
                      <a:pt x="371" y="144"/>
                    </a:lnTo>
                    <a:lnTo>
                      <a:pt x="367" y="144"/>
                    </a:lnTo>
                    <a:lnTo>
                      <a:pt x="360" y="144"/>
                    </a:lnTo>
                    <a:lnTo>
                      <a:pt x="360" y="144"/>
                    </a:lnTo>
                    <a:lnTo>
                      <a:pt x="360" y="144"/>
                    </a:lnTo>
                    <a:lnTo>
                      <a:pt x="360" y="144"/>
                    </a:lnTo>
                    <a:lnTo>
                      <a:pt x="357" y="144"/>
                    </a:lnTo>
                    <a:lnTo>
                      <a:pt x="355" y="144"/>
                    </a:lnTo>
                    <a:lnTo>
                      <a:pt x="345" y="149"/>
                    </a:lnTo>
                    <a:lnTo>
                      <a:pt x="343" y="149"/>
                    </a:lnTo>
                    <a:lnTo>
                      <a:pt x="338" y="151"/>
                    </a:lnTo>
                    <a:lnTo>
                      <a:pt x="336" y="151"/>
                    </a:lnTo>
                    <a:lnTo>
                      <a:pt x="331" y="151"/>
                    </a:lnTo>
                    <a:lnTo>
                      <a:pt x="329" y="151"/>
                    </a:lnTo>
                    <a:lnTo>
                      <a:pt x="331" y="151"/>
                    </a:lnTo>
                    <a:lnTo>
                      <a:pt x="329" y="151"/>
                    </a:lnTo>
                    <a:lnTo>
                      <a:pt x="326" y="151"/>
                    </a:lnTo>
                    <a:lnTo>
                      <a:pt x="324" y="154"/>
                    </a:lnTo>
                    <a:lnTo>
                      <a:pt x="324" y="154"/>
                    </a:lnTo>
                    <a:lnTo>
                      <a:pt x="324" y="151"/>
                    </a:lnTo>
                    <a:lnTo>
                      <a:pt x="326" y="151"/>
                    </a:lnTo>
                    <a:lnTo>
                      <a:pt x="326" y="151"/>
                    </a:lnTo>
                    <a:lnTo>
                      <a:pt x="329" y="151"/>
                    </a:lnTo>
                    <a:lnTo>
                      <a:pt x="329" y="149"/>
                    </a:lnTo>
                    <a:lnTo>
                      <a:pt x="326" y="149"/>
                    </a:lnTo>
                    <a:lnTo>
                      <a:pt x="324" y="149"/>
                    </a:lnTo>
                    <a:lnTo>
                      <a:pt x="319" y="149"/>
                    </a:lnTo>
                    <a:lnTo>
                      <a:pt x="317" y="149"/>
                    </a:lnTo>
                    <a:lnTo>
                      <a:pt x="315" y="151"/>
                    </a:lnTo>
                    <a:lnTo>
                      <a:pt x="315" y="151"/>
                    </a:lnTo>
                    <a:lnTo>
                      <a:pt x="315" y="154"/>
                    </a:lnTo>
                    <a:lnTo>
                      <a:pt x="315" y="154"/>
                    </a:lnTo>
                    <a:lnTo>
                      <a:pt x="310" y="154"/>
                    </a:lnTo>
                    <a:lnTo>
                      <a:pt x="308" y="154"/>
                    </a:lnTo>
                    <a:lnTo>
                      <a:pt x="305" y="154"/>
                    </a:lnTo>
                    <a:lnTo>
                      <a:pt x="303" y="156"/>
                    </a:lnTo>
                    <a:lnTo>
                      <a:pt x="300" y="158"/>
                    </a:lnTo>
                    <a:lnTo>
                      <a:pt x="298" y="161"/>
                    </a:lnTo>
                    <a:lnTo>
                      <a:pt x="300" y="158"/>
                    </a:lnTo>
                    <a:lnTo>
                      <a:pt x="303" y="158"/>
                    </a:lnTo>
                    <a:lnTo>
                      <a:pt x="303" y="158"/>
                    </a:lnTo>
                    <a:lnTo>
                      <a:pt x="300" y="161"/>
                    </a:lnTo>
                    <a:lnTo>
                      <a:pt x="296" y="161"/>
                    </a:lnTo>
                    <a:lnTo>
                      <a:pt x="296" y="163"/>
                    </a:lnTo>
                    <a:lnTo>
                      <a:pt x="296" y="163"/>
                    </a:lnTo>
                    <a:lnTo>
                      <a:pt x="296" y="163"/>
                    </a:lnTo>
                    <a:lnTo>
                      <a:pt x="293" y="163"/>
                    </a:lnTo>
                    <a:lnTo>
                      <a:pt x="293" y="163"/>
                    </a:lnTo>
                    <a:lnTo>
                      <a:pt x="291" y="163"/>
                    </a:lnTo>
                    <a:lnTo>
                      <a:pt x="289" y="163"/>
                    </a:lnTo>
                    <a:lnTo>
                      <a:pt x="282" y="165"/>
                    </a:lnTo>
                    <a:lnTo>
                      <a:pt x="272" y="170"/>
                    </a:lnTo>
                    <a:lnTo>
                      <a:pt x="270" y="173"/>
                    </a:lnTo>
                    <a:lnTo>
                      <a:pt x="267" y="173"/>
                    </a:lnTo>
                    <a:lnTo>
                      <a:pt x="267" y="173"/>
                    </a:lnTo>
                    <a:lnTo>
                      <a:pt x="267" y="175"/>
                    </a:lnTo>
                    <a:lnTo>
                      <a:pt x="263" y="175"/>
                    </a:lnTo>
                    <a:lnTo>
                      <a:pt x="260" y="175"/>
                    </a:lnTo>
                    <a:lnTo>
                      <a:pt x="258" y="175"/>
                    </a:lnTo>
                    <a:lnTo>
                      <a:pt x="258" y="177"/>
                    </a:lnTo>
                    <a:lnTo>
                      <a:pt x="260" y="177"/>
                    </a:lnTo>
                    <a:lnTo>
                      <a:pt x="260" y="177"/>
                    </a:lnTo>
                    <a:lnTo>
                      <a:pt x="256" y="180"/>
                    </a:lnTo>
                    <a:lnTo>
                      <a:pt x="253" y="180"/>
                    </a:lnTo>
                    <a:lnTo>
                      <a:pt x="253" y="180"/>
                    </a:lnTo>
                    <a:lnTo>
                      <a:pt x="253" y="180"/>
                    </a:lnTo>
                    <a:lnTo>
                      <a:pt x="251" y="182"/>
                    </a:lnTo>
                    <a:lnTo>
                      <a:pt x="251" y="182"/>
                    </a:lnTo>
                    <a:lnTo>
                      <a:pt x="253" y="180"/>
                    </a:lnTo>
                    <a:lnTo>
                      <a:pt x="256" y="182"/>
                    </a:lnTo>
                    <a:lnTo>
                      <a:pt x="256" y="182"/>
                    </a:lnTo>
                    <a:lnTo>
                      <a:pt x="251" y="184"/>
                    </a:lnTo>
                    <a:lnTo>
                      <a:pt x="251" y="184"/>
                    </a:lnTo>
                    <a:lnTo>
                      <a:pt x="251" y="187"/>
                    </a:lnTo>
                    <a:lnTo>
                      <a:pt x="248" y="189"/>
                    </a:lnTo>
                    <a:lnTo>
                      <a:pt x="248" y="189"/>
                    </a:lnTo>
                    <a:lnTo>
                      <a:pt x="248" y="189"/>
                    </a:lnTo>
                    <a:lnTo>
                      <a:pt x="251" y="189"/>
                    </a:lnTo>
                    <a:lnTo>
                      <a:pt x="253" y="189"/>
                    </a:lnTo>
                    <a:lnTo>
                      <a:pt x="253" y="187"/>
                    </a:lnTo>
                    <a:lnTo>
                      <a:pt x="256" y="187"/>
                    </a:lnTo>
                    <a:lnTo>
                      <a:pt x="258" y="187"/>
                    </a:lnTo>
                    <a:lnTo>
                      <a:pt x="258" y="187"/>
                    </a:lnTo>
                    <a:lnTo>
                      <a:pt x="256" y="187"/>
                    </a:lnTo>
                    <a:lnTo>
                      <a:pt x="253" y="187"/>
                    </a:lnTo>
                    <a:lnTo>
                      <a:pt x="256" y="189"/>
                    </a:lnTo>
                    <a:lnTo>
                      <a:pt x="256" y="189"/>
                    </a:lnTo>
                    <a:lnTo>
                      <a:pt x="258" y="187"/>
                    </a:lnTo>
                    <a:lnTo>
                      <a:pt x="258" y="187"/>
                    </a:lnTo>
                    <a:lnTo>
                      <a:pt x="256" y="189"/>
                    </a:lnTo>
                    <a:lnTo>
                      <a:pt x="256" y="189"/>
                    </a:lnTo>
                    <a:lnTo>
                      <a:pt x="258" y="189"/>
                    </a:lnTo>
                    <a:lnTo>
                      <a:pt x="258" y="189"/>
                    </a:lnTo>
                    <a:lnTo>
                      <a:pt x="258" y="189"/>
                    </a:lnTo>
                    <a:lnTo>
                      <a:pt x="256" y="191"/>
                    </a:lnTo>
                    <a:lnTo>
                      <a:pt x="251" y="191"/>
                    </a:lnTo>
                    <a:lnTo>
                      <a:pt x="251" y="191"/>
                    </a:lnTo>
                    <a:lnTo>
                      <a:pt x="251" y="194"/>
                    </a:lnTo>
                    <a:lnTo>
                      <a:pt x="256" y="194"/>
                    </a:lnTo>
                    <a:lnTo>
                      <a:pt x="260" y="194"/>
                    </a:lnTo>
                    <a:lnTo>
                      <a:pt x="265" y="194"/>
                    </a:lnTo>
                    <a:lnTo>
                      <a:pt x="272" y="191"/>
                    </a:lnTo>
                    <a:lnTo>
                      <a:pt x="272" y="191"/>
                    </a:lnTo>
                    <a:lnTo>
                      <a:pt x="272" y="194"/>
                    </a:lnTo>
                    <a:lnTo>
                      <a:pt x="272" y="194"/>
                    </a:lnTo>
                    <a:lnTo>
                      <a:pt x="267" y="194"/>
                    </a:lnTo>
                    <a:lnTo>
                      <a:pt x="267" y="194"/>
                    </a:lnTo>
                    <a:lnTo>
                      <a:pt x="270" y="194"/>
                    </a:lnTo>
                    <a:lnTo>
                      <a:pt x="272" y="196"/>
                    </a:lnTo>
                    <a:lnTo>
                      <a:pt x="272" y="196"/>
                    </a:lnTo>
                    <a:lnTo>
                      <a:pt x="267" y="199"/>
                    </a:lnTo>
                    <a:lnTo>
                      <a:pt x="263" y="199"/>
                    </a:lnTo>
                    <a:lnTo>
                      <a:pt x="263" y="199"/>
                    </a:lnTo>
                    <a:lnTo>
                      <a:pt x="265" y="196"/>
                    </a:lnTo>
                    <a:lnTo>
                      <a:pt x="265" y="196"/>
                    </a:lnTo>
                    <a:lnTo>
                      <a:pt x="263" y="196"/>
                    </a:lnTo>
                    <a:lnTo>
                      <a:pt x="260" y="196"/>
                    </a:lnTo>
                    <a:lnTo>
                      <a:pt x="256" y="199"/>
                    </a:lnTo>
                    <a:lnTo>
                      <a:pt x="253" y="199"/>
                    </a:lnTo>
                    <a:lnTo>
                      <a:pt x="256" y="199"/>
                    </a:lnTo>
                    <a:lnTo>
                      <a:pt x="258" y="196"/>
                    </a:lnTo>
                    <a:lnTo>
                      <a:pt x="258" y="196"/>
                    </a:lnTo>
                    <a:lnTo>
                      <a:pt x="258" y="196"/>
                    </a:lnTo>
                    <a:lnTo>
                      <a:pt x="258" y="194"/>
                    </a:lnTo>
                    <a:lnTo>
                      <a:pt x="256" y="194"/>
                    </a:lnTo>
                    <a:lnTo>
                      <a:pt x="256" y="194"/>
                    </a:lnTo>
                    <a:lnTo>
                      <a:pt x="253" y="194"/>
                    </a:lnTo>
                    <a:lnTo>
                      <a:pt x="248" y="196"/>
                    </a:lnTo>
                    <a:lnTo>
                      <a:pt x="237" y="201"/>
                    </a:lnTo>
                    <a:lnTo>
                      <a:pt x="239" y="201"/>
                    </a:lnTo>
                    <a:lnTo>
                      <a:pt x="241" y="201"/>
                    </a:lnTo>
                    <a:lnTo>
                      <a:pt x="241" y="201"/>
                    </a:lnTo>
                    <a:lnTo>
                      <a:pt x="239" y="201"/>
                    </a:lnTo>
                    <a:lnTo>
                      <a:pt x="239" y="203"/>
                    </a:lnTo>
                    <a:lnTo>
                      <a:pt x="239" y="203"/>
                    </a:lnTo>
                    <a:lnTo>
                      <a:pt x="239" y="206"/>
                    </a:lnTo>
                    <a:lnTo>
                      <a:pt x="241" y="206"/>
                    </a:lnTo>
                    <a:lnTo>
                      <a:pt x="241" y="208"/>
                    </a:lnTo>
                    <a:lnTo>
                      <a:pt x="241" y="210"/>
                    </a:lnTo>
                    <a:lnTo>
                      <a:pt x="241" y="213"/>
                    </a:lnTo>
                    <a:lnTo>
                      <a:pt x="239" y="213"/>
                    </a:lnTo>
                    <a:lnTo>
                      <a:pt x="241" y="215"/>
                    </a:lnTo>
                    <a:lnTo>
                      <a:pt x="244" y="215"/>
                    </a:lnTo>
                    <a:lnTo>
                      <a:pt x="253" y="213"/>
                    </a:lnTo>
                    <a:lnTo>
                      <a:pt x="258" y="213"/>
                    </a:lnTo>
                    <a:lnTo>
                      <a:pt x="263" y="210"/>
                    </a:lnTo>
                    <a:lnTo>
                      <a:pt x="265" y="210"/>
                    </a:lnTo>
                    <a:lnTo>
                      <a:pt x="267" y="210"/>
                    </a:lnTo>
                    <a:lnTo>
                      <a:pt x="270" y="208"/>
                    </a:lnTo>
                    <a:lnTo>
                      <a:pt x="272" y="206"/>
                    </a:lnTo>
                    <a:lnTo>
                      <a:pt x="272" y="206"/>
                    </a:lnTo>
                    <a:lnTo>
                      <a:pt x="270" y="206"/>
                    </a:lnTo>
                    <a:lnTo>
                      <a:pt x="272" y="206"/>
                    </a:lnTo>
                    <a:lnTo>
                      <a:pt x="277" y="203"/>
                    </a:lnTo>
                    <a:lnTo>
                      <a:pt x="284" y="199"/>
                    </a:lnTo>
                    <a:lnTo>
                      <a:pt x="286" y="199"/>
                    </a:lnTo>
                    <a:lnTo>
                      <a:pt x="289" y="199"/>
                    </a:lnTo>
                    <a:lnTo>
                      <a:pt x="291" y="196"/>
                    </a:lnTo>
                    <a:lnTo>
                      <a:pt x="291" y="196"/>
                    </a:lnTo>
                    <a:lnTo>
                      <a:pt x="291" y="199"/>
                    </a:lnTo>
                    <a:lnTo>
                      <a:pt x="286" y="199"/>
                    </a:lnTo>
                    <a:lnTo>
                      <a:pt x="282" y="201"/>
                    </a:lnTo>
                    <a:lnTo>
                      <a:pt x="274" y="206"/>
                    </a:lnTo>
                    <a:lnTo>
                      <a:pt x="274" y="208"/>
                    </a:lnTo>
                    <a:lnTo>
                      <a:pt x="272" y="210"/>
                    </a:lnTo>
                    <a:lnTo>
                      <a:pt x="267" y="215"/>
                    </a:lnTo>
                    <a:lnTo>
                      <a:pt x="267" y="218"/>
                    </a:lnTo>
                    <a:lnTo>
                      <a:pt x="265" y="220"/>
                    </a:lnTo>
                    <a:lnTo>
                      <a:pt x="263" y="222"/>
                    </a:lnTo>
                    <a:lnTo>
                      <a:pt x="260" y="222"/>
                    </a:lnTo>
                    <a:lnTo>
                      <a:pt x="256" y="225"/>
                    </a:lnTo>
                    <a:lnTo>
                      <a:pt x="253" y="227"/>
                    </a:lnTo>
                    <a:lnTo>
                      <a:pt x="253" y="229"/>
                    </a:lnTo>
                    <a:lnTo>
                      <a:pt x="256" y="227"/>
                    </a:lnTo>
                    <a:lnTo>
                      <a:pt x="258" y="227"/>
                    </a:lnTo>
                    <a:lnTo>
                      <a:pt x="253" y="229"/>
                    </a:lnTo>
                    <a:lnTo>
                      <a:pt x="251" y="232"/>
                    </a:lnTo>
                    <a:lnTo>
                      <a:pt x="251" y="232"/>
                    </a:lnTo>
                    <a:lnTo>
                      <a:pt x="248" y="234"/>
                    </a:lnTo>
                    <a:lnTo>
                      <a:pt x="246" y="236"/>
                    </a:lnTo>
                    <a:lnTo>
                      <a:pt x="241" y="236"/>
                    </a:lnTo>
                    <a:lnTo>
                      <a:pt x="239" y="236"/>
                    </a:lnTo>
                    <a:lnTo>
                      <a:pt x="244" y="239"/>
                    </a:lnTo>
                    <a:lnTo>
                      <a:pt x="251" y="236"/>
                    </a:lnTo>
                    <a:lnTo>
                      <a:pt x="253" y="234"/>
                    </a:lnTo>
                    <a:lnTo>
                      <a:pt x="256" y="234"/>
                    </a:lnTo>
                    <a:lnTo>
                      <a:pt x="256" y="234"/>
                    </a:lnTo>
                    <a:lnTo>
                      <a:pt x="258" y="234"/>
                    </a:lnTo>
                    <a:lnTo>
                      <a:pt x="263" y="232"/>
                    </a:lnTo>
                    <a:lnTo>
                      <a:pt x="265" y="232"/>
                    </a:lnTo>
                    <a:lnTo>
                      <a:pt x="270" y="232"/>
                    </a:lnTo>
                    <a:lnTo>
                      <a:pt x="272" y="229"/>
                    </a:lnTo>
                    <a:lnTo>
                      <a:pt x="274" y="229"/>
                    </a:lnTo>
                    <a:lnTo>
                      <a:pt x="274" y="232"/>
                    </a:lnTo>
                    <a:lnTo>
                      <a:pt x="274" y="232"/>
                    </a:lnTo>
                    <a:lnTo>
                      <a:pt x="277" y="234"/>
                    </a:lnTo>
                    <a:lnTo>
                      <a:pt x="279" y="234"/>
                    </a:lnTo>
                    <a:lnTo>
                      <a:pt x="282" y="232"/>
                    </a:lnTo>
                    <a:lnTo>
                      <a:pt x="282" y="232"/>
                    </a:lnTo>
                    <a:lnTo>
                      <a:pt x="284" y="234"/>
                    </a:lnTo>
                    <a:lnTo>
                      <a:pt x="284" y="236"/>
                    </a:lnTo>
                    <a:lnTo>
                      <a:pt x="282" y="241"/>
                    </a:lnTo>
                    <a:lnTo>
                      <a:pt x="282" y="241"/>
                    </a:lnTo>
                    <a:lnTo>
                      <a:pt x="284" y="241"/>
                    </a:lnTo>
                    <a:lnTo>
                      <a:pt x="286" y="239"/>
                    </a:lnTo>
                    <a:lnTo>
                      <a:pt x="291" y="236"/>
                    </a:lnTo>
                    <a:lnTo>
                      <a:pt x="293" y="234"/>
                    </a:lnTo>
                    <a:lnTo>
                      <a:pt x="296" y="232"/>
                    </a:lnTo>
                    <a:lnTo>
                      <a:pt x="298" y="232"/>
                    </a:lnTo>
                    <a:lnTo>
                      <a:pt x="298" y="232"/>
                    </a:lnTo>
                    <a:lnTo>
                      <a:pt x="298" y="232"/>
                    </a:lnTo>
                    <a:lnTo>
                      <a:pt x="300" y="229"/>
                    </a:lnTo>
                    <a:lnTo>
                      <a:pt x="303" y="229"/>
                    </a:lnTo>
                    <a:lnTo>
                      <a:pt x="305" y="229"/>
                    </a:lnTo>
                    <a:lnTo>
                      <a:pt x="308" y="229"/>
                    </a:lnTo>
                    <a:lnTo>
                      <a:pt x="308" y="229"/>
                    </a:lnTo>
                    <a:lnTo>
                      <a:pt x="308" y="229"/>
                    </a:lnTo>
                    <a:lnTo>
                      <a:pt x="305" y="229"/>
                    </a:lnTo>
                    <a:lnTo>
                      <a:pt x="303" y="229"/>
                    </a:lnTo>
                    <a:lnTo>
                      <a:pt x="300" y="232"/>
                    </a:lnTo>
                    <a:lnTo>
                      <a:pt x="298" y="234"/>
                    </a:lnTo>
                    <a:lnTo>
                      <a:pt x="298" y="234"/>
                    </a:lnTo>
                    <a:lnTo>
                      <a:pt x="298" y="234"/>
                    </a:lnTo>
                    <a:lnTo>
                      <a:pt x="298" y="236"/>
                    </a:lnTo>
                    <a:lnTo>
                      <a:pt x="298" y="236"/>
                    </a:lnTo>
                    <a:lnTo>
                      <a:pt x="300" y="236"/>
                    </a:lnTo>
                    <a:lnTo>
                      <a:pt x="310" y="234"/>
                    </a:lnTo>
                    <a:lnTo>
                      <a:pt x="319" y="232"/>
                    </a:lnTo>
                    <a:lnTo>
                      <a:pt x="324" y="229"/>
                    </a:lnTo>
                    <a:lnTo>
                      <a:pt x="331" y="227"/>
                    </a:lnTo>
                    <a:lnTo>
                      <a:pt x="324" y="232"/>
                    </a:lnTo>
                    <a:lnTo>
                      <a:pt x="319" y="234"/>
                    </a:lnTo>
                    <a:lnTo>
                      <a:pt x="319" y="234"/>
                    </a:lnTo>
                    <a:lnTo>
                      <a:pt x="319" y="234"/>
                    </a:lnTo>
                    <a:lnTo>
                      <a:pt x="312" y="236"/>
                    </a:lnTo>
                    <a:lnTo>
                      <a:pt x="308" y="239"/>
                    </a:lnTo>
                    <a:lnTo>
                      <a:pt x="303" y="241"/>
                    </a:lnTo>
                    <a:lnTo>
                      <a:pt x="303" y="244"/>
                    </a:lnTo>
                    <a:lnTo>
                      <a:pt x="300" y="244"/>
                    </a:lnTo>
                    <a:lnTo>
                      <a:pt x="300" y="246"/>
                    </a:lnTo>
                    <a:lnTo>
                      <a:pt x="303" y="246"/>
                    </a:lnTo>
                    <a:lnTo>
                      <a:pt x="303" y="246"/>
                    </a:lnTo>
                    <a:lnTo>
                      <a:pt x="298" y="246"/>
                    </a:lnTo>
                    <a:lnTo>
                      <a:pt x="296" y="246"/>
                    </a:lnTo>
                    <a:lnTo>
                      <a:pt x="293" y="248"/>
                    </a:lnTo>
                    <a:lnTo>
                      <a:pt x="291" y="251"/>
                    </a:lnTo>
                    <a:lnTo>
                      <a:pt x="286" y="255"/>
                    </a:lnTo>
                    <a:lnTo>
                      <a:pt x="284" y="255"/>
                    </a:lnTo>
                    <a:lnTo>
                      <a:pt x="284" y="258"/>
                    </a:lnTo>
                    <a:lnTo>
                      <a:pt x="284" y="258"/>
                    </a:lnTo>
                    <a:lnTo>
                      <a:pt x="282" y="258"/>
                    </a:lnTo>
                    <a:lnTo>
                      <a:pt x="284" y="260"/>
                    </a:lnTo>
                    <a:lnTo>
                      <a:pt x="284" y="260"/>
                    </a:lnTo>
                    <a:lnTo>
                      <a:pt x="284" y="260"/>
                    </a:lnTo>
                    <a:lnTo>
                      <a:pt x="282" y="260"/>
                    </a:lnTo>
                    <a:lnTo>
                      <a:pt x="282" y="260"/>
                    </a:lnTo>
                    <a:lnTo>
                      <a:pt x="279" y="260"/>
                    </a:lnTo>
                    <a:lnTo>
                      <a:pt x="282" y="258"/>
                    </a:lnTo>
                    <a:lnTo>
                      <a:pt x="279" y="258"/>
                    </a:lnTo>
                    <a:lnTo>
                      <a:pt x="279" y="258"/>
                    </a:lnTo>
                    <a:lnTo>
                      <a:pt x="277" y="260"/>
                    </a:lnTo>
                    <a:lnTo>
                      <a:pt x="272" y="260"/>
                    </a:lnTo>
                    <a:lnTo>
                      <a:pt x="270" y="263"/>
                    </a:lnTo>
                    <a:lnTo>
                      <a:pt x="267" y="263"/>
                    </a:lnTo>
                    <a:lnTo>
                      <a:pt x="265" y="263"/>
                    </a:lnTo>
                    <a:lnTo>
                      <a:pt x="260" y="265"/>
                    </a:lnTo>
                    <a:lnTo>
                      <a:pt x="258" y="267"/>
                    </a:lnTo>
                    <a:lnTo>
                      <a:pt x="256" y="270"/>
                    </a:lnTo>
                    <a:lnTo>
                      <a:pt x="253" y="270"/>
                    </a:lnTo>
                    <a:lnTo>
                      <a:pt x="251" y="270"/>
                    </a:lnTo>
                    <a:lnTo>
                      <a:pt x="251" y="272"/>
                    </a:lnTo>
                    <a:lnTo>
                      <a:pt x="248" y="272"/>
                    </a:lnTo>
                    <a:lnTo>
                      <a:pt x="248" y="274"/>
                    </a:lnTo>
                    <a:lnTo>
                      <a:pt x="248" y="274"/>
                    </a:lnTo>
                    <a:lnTo>
                      <a:pt x="246" y="274"/>
                    </a:lnTo>
                    <a:lnTo>
                      <a:pt x="246" y="272"/>
                    </a:lnTo>
                    <a:lnTo>
                      <a:pt x="246" y="272"/>
                    </a:lnTo>
                    <a:lnTo>
                      <a:pt x="246" y="272"/>
                    </a:lnTo>
                    <a:lnTo>
                      <a:pt x="246" y="272"/>
                    </a:lnTo>
                    <a:lnTo>
                      <a:pt x="241" y="274"/>
                    </a:lnTo>
                    <a:lnTo>
                      <a:pt x="237" y="274"/>
                    </a:lnTo>
                    <a:lnTo>
                      <a:pt x="227" y="279"/>
                    </a:lnTo>
                    <a:lnTo>
                      <a:pt x="220" y="281"/>
                    </a:lnTo>
                    <a:lnTo>
                      <a:pt x="218" y="281"/>
                    </a:lnTo>
                    <a:lnTo>
                      <a:pt x="213" y="284"/>
                    </a:lnTo>
                    <a:lnTo>
                      <a:pt x="211" y="284"/>
                    </a:lnTo>
                    <a:lnTo>
                      <a:pt x="206" y="286"/>
                    </a:lnTo>
                    <a:lnTo>
                      <a:pt x="203" y="289"/>
                    </a:lnTo>
                    <a:lnTo>
                      <a:pt x="201" y="289"/>
                    </a:lnTo>
                    <a:lnTo>
                      <a:pt x="201" y="291"/>
                    </a:lnTo>
                    <a:lnTo>
                      <a:pt x="201" y="291"/>
                    </a:lnTo>
                    <a:lnTo>
                      <a:pt x="201" y="291"/>
                    </a:lnTo>
                    <a:lnTo>
                      <a:pt x="201" y="293"/>
                    </a:lnTo>
                    <a:lnTo>
                      <a:pt x="201" y="293"/>
                    </a:lnTo>
                    <a:lnTo>
                      <a:pt x="201" y="293"/>
                    </a:lnTo>
                    <a:lnTo>
                      <a:pt x="199" y="293"/>
                    </a:lnTo>
                    <a:lnTo>
                      <a:pt x="199" y="293"/>
                    </a:lnTo>
                    <a:lnTo>
                      <a:pt x="199" y="291"/>
                    </a:lnTo>
                    <a:lnTo>
                      <a:pt x="199" y="291"/>
                    </a:lnTo>
                    <a:lnTo>
                      <a:pt x="196" y="291"/>
                    </a:lnTo>
                    <a:lnTo>
                      <a:pt x="194" y="291"/>
                    </a:lnTo>
                    <a:lnTo>
                      <a:pt x="194" y="293"/>
                    </a:lnTo>
                    <a:lnTo>
                      <a:pt x="192" y="293"/>
                    </a:lnTo>
                    <a:lnTo>
                      <a:pt x="192" y="293"/>
                    </a:lnTo>
                    <a:lnTo>
                      <a:pt x="192" y="293"/>
                    </a:lnTo>
                    <a:lnTo>
                      <a:pt x="192" y="291"/>
                    </a:lnTo>
                    <a:lnTo>
                      <a:pt x="192" y="291"/>
                    </a:lnTo>
                    <a:lnTo>
                      <a:pt x="194" y="291"/>
                    </a:lnTo>
                    <a:lnTo>
                      <a:pt x="196" y="289"/>
                    </a:lnTo>
                    <a:lnTo>
                      <a:pt x="196" y="289"/>
                    </a:lnTo>
                    <a:lnTo>
                      <a:pt x="194" y="289"/>
                    </a:lnTo>
                    <a:lnTo>
                      <a:pt x="192" y="291"/>
                    </a:lnTo>
                    <a:lnTo>
                      <a:pt x="192" y="291"/>
                    </a:lnTo>
                    <a:lnTo>
                      <a:pt x="192" y="289"/>
                    </a:lnTo>
                    <a:lnTo>
                      <a:pt x="192" y="289"/>
                    </a:lnTo>
                    <a:lnTo>
                      <a:pt x="192" y="289"/>
                    </a:lnTo>
                    <a:lnTo>
                      <a:pt x="182" y="291"/>
                    </a:lnTo>
                    <a:lnTo>
                      <a:pt x="175" y="293"/>
                    </a:lnTo>
                    <a:lnTo>
                      <a:pt x="170" y="296"/>
                    </a:lnTo>
                    <a:lnTo>
                      <a:pt x="166" y="298"/>
                    </a:lnTo>
                    <a:lnTo>
                      <a:pt x="159" y="300"/>
                    </a:lnTo>
                    <a:lnTo>
                      <a:pt x="154" y="303"/>
                    </a:lnTo>
                    <a:lnTo>
                      <a:pt x="151" y="303"/>
                    </a:lnTo>
                    <a:lnTo>
                      <a:pt x="149" y="305"/>
                    </a:lnTo>
                    <a:lnTo>
                      <a:pt x="147" y="305"/>
                    </a:lnTo>
                    <a:lnTo>
                      <a:pt x="147" y="305"/>
                    </a:lnTo>
                    <a:lnTo>
                      <a:pt x="147" y="305"/>
                    </a:lnTo>
                    <a:lnTo>
                      <a:pt x="144" y="305"/>
                    </a:lnTo>
                    <a:lnTo>
                      <a:pt x="144" y="305"/>
                    </a:lnTo>
                    <a:lnTo>
                      <a:pt x="144" y="305"/>
                    </a:lnTo>
                    <a:lnTo>
                      <a:pt x="140" y="307"/>
                    </a:lnTo>
                    <a:lnTo>
                      <a:pt x="137" y="307"/>
                    </a:lnTo>
                    <a:lnTo>
                      <a:pt x="137" y="307"/>
                    </a:lnTo>
                    <a:lnTo>
                      <a:pt x="137" y="310"/>
                    </a:lnTo>
                    <a:lnTo>
                      <a:pt x="135" y="310"/>
                    </a:lnTo>
                    <a:lnTo>
                      <a:pt x="133" y="312"/>
                    </a:lnTo>
                    <a:lnTo>
                      <a:pt x="133" y="312"/>
                    </a:lnTo>
                    <a:lnTo>
                      <a:pt x="133" y="312"/>
                    </a:lnTo>
                    <a:lnTo>
                      <a:pt x="135" y="312"/>
                    </a:lnTo>
                    <a:lnTo>
                      <a:pt x="137" y="310"/>
                    </a:lnTo>
                    <a:lnTo>
                      <a:pt x="140" y="310"/>
                    </a:lnTo>
                    <a:lnTo>
                      <a:pt x="140" y="307"/>
                    </a:lnTo>
                    <a:lnTo>
                      <a:pt x="140" y="307"/>
                    </a:lnTo>
                    <a:lnTo>
                      <a:pt x="142" y="307"/>
                    </a:lnTo>
                    <a:lnTo>
                      <a:pt x="142" y="310"/>
                    </a:lnTo>
                    <a:lnTo>
                      <a:pt x="142" y="310"/>
                    </a:lnTo>
                    <a:lnTo>
                      <a:pt x="147" y="310"/>
                    </a:lnTo>
                    <a:lnTo>
                      <a:pt x="147" y="307"/>
                    </a:lnTo>
                    <a:lnTo>
                      <a:pt x="149" y="307"/>
                    </a:lnTo>
                    <a:lnTo>
                      <a:pt x="151" y="305"/>
                    </a:lnTo>
                    <a:lnTo>
                      <a:pt x="151" y="305"/>
                    </a:lnTo>
                    <a:lnTo>
                      <a:pt x="154" y="305"/>
                    </a:lnTo>
                    <a:lnTo>
                      <a:pt x="154" y="305"/>
                    </a:lnTo>
                    <a:lnTo>
                      <a:pt x="154" y="305"/>
                    </a:lnTo>
                    <a:lnTo>
                      <a:pt x="151" y="307"/>
                    </a:lnTo>
                    <a:lnTo>
                      <a:pt x="151" y="307"/>
                    </a:lnTo>
                    <a:lnTo>
                      <a:pt x="151" y="307"/>
                    </a:lnTo>
                    <a:lnTo>
                      <a:pt x="151" y="307"/>
                    </a:lnTo>
                    <a:lnTo>
                      <a:pt x="151" y="307"/>
                    </a:lnTo>
                    <a:lnTo>
                      <a:pt x="151" y="307"/>
                    </a:lnTo>
                    <a:lnTo>
                      <a:pt x="154" y="307"/>
                    </a:lnTo>
                    <a:lnTo>
                      <a:pt x="156" y="307"/>
                    </a:lnTo>
                    <a:lnTo>
                      <a:pt x="156" y="305"/>
                    </a:lnTo>
                    <a:lnTo>
                      <a:pt x="159" y="305"/>
                    </a:lnTo>
                    <a:lnTo>
                      <a:pt x="161" y="305"/>
                    </a:lnTo>
                    <a:lnTo>
                      <a:pt x="170" y="300"/>
                    </a:lnTo>
                    <a:lnTo>
                      <a:pt x="170" y="300"/>
                    </a:lnTo>
                    <a:lnTo>
                      <a:pt x="173" y="298"/>
                    </a:lnTo>
                    <a:lnTo>
                      <a:pt x="175" y="298"/>
                    </a:lnTo>
                    <a:lnTo>
                      <a:pt x="175" y="298"/>
                    </a:lnTo>
                    <a:lnTo>
                      <a:pt x="177" y="296"/>
                    </a:lnTo>
                    <a:lnTo>
                      <a:pt x="180" y="296"/>
                    </a:lnTo>
                    <a:lnTo>
                      <a:pt x="180" y="296"/>
                    </a:lnTo>
                    <a:lnTo>
                      <a:pt x="182" y="298"/>
                    </a:lnTo>
                    <a:lnTo>
                      <a:pt x="182" y="298"/>
                    </a:lnTo>
                    <a:lnTo>
                      <a:pt x="182" y="298"/>
                    </a:lnTo>
                    <a:lnTo>
                      <a:pt x="180" y="298"/>
                    </a:lnTo>
                    <a:lnTo>
                      <a:pt x="180" y="298"/>
                    </a:lnTo>
                    <a:lnTo>
                      <a:pt x="177" y="298"/>
                    </a:lnTo>
                    <a:lnTo>
                      <a:pt x="177" y="298"/>
                    </a:lnTo>
                    <a:lnTo>
                      <a:pt x="175" y="300"/>
                    </a:lnTo>
                    <a:lnTo>
                      <a:pt x="173" y="300"/>
                    </a:lnTo>
                    <a:lnTo>
                      <a:pt x="173" y="300"/>
                    </a:lnTo>
                    <a:lnTo>
                      <a:pt x="175" y="303"/>
                    </a:lnTo>
                    <a:lnTo>
                      <a:pt x="177" y="300"/>
                    </a:lnTo>
                    <a:lnTo>
                      <a:pt x="180" y="300"/>
                    </a:lnTo>
                    <a:lnTo>
                      <a:pt x="182" y="300"/>
                    </a:lnTo>
                    <a:lnTo>
                      <a:pt x="185" y="298"/>
                    </a:lnTo>
                    <a:lnTo>
                      <a:pt x="185" y="298"/>
                    </a:lnTo>
                    <a:lnTo>
                      <a:pt x="187" y="300"/>
                    </a:lnTo>
                    <a:lnTo>
                      <a:pt x="187" y="298"/>
                    </a:lnTo>
                    <a:lnTo>
                      <a:pt x="189" y="298"/>
                    </a:lnTo>
                    <a:lnTo>
                      <a:pt x="189" y="298"/>
                    </a:lnTo>
                    <a:lnTo>
                      <a:pt x="192" y="298"/>
                    </a:lnTo>
                    <a:lnTo>
                      <a:pt x="192" y="298"/>
                    </a:lnTo>
                    <a:lnTo>
                      <a:pt x="194" y="298"/>
                    </a:lnTo>
                    <a:lnTo>
                      <a:pt x="194" y="296"/>
                    </a:lnTo>
                    <a:lnTo>
                      <a:pt x="196" y="296"/>
                    </a:lnTo>
                    <a:lnTo>
                      <a:pt x="199" y="296"/>
                    </a:lnTo>
                    <a:lnTo>
                      <a:pt x="203" y="293"/>
                    </a:lnTo>
                    <a:lnTo>
                      <a:pt x="206" y="293"/>
                    </a:lnTo>
                    <a:lnTo>
                      <a:pt x="206" y="293"/>
                    </a:lnTo>
                    <a:lnTo>
                      <a:pt x="208" y="293"/>
                    </a:lnTo>
                    <a:lnTo>
                      <a:pt x="208" y="293"/>
                    </a:lnTo>
                    <a:lnTo>
                      <a:pt x="211" y="293"/>
                    </a:lnTo>
                    <a:lnTo>
                      <a:pt x="211" y="293"/>
                    </a:lnTo>
                    <a:lnTo>
                      <a:pt x="211" y="293"/>
                    </a:lnTo>
                    <a:lnTo>
                      <a:pt x="211" y="293"/>
                    </a:lnTo>
                    <a:lnTo>
                      <a:pt x="208" y="296"/>
                    </a:lnTo>
                    <a:lnTo>
                      <a:pt x="206" y="296"/>
                    </a:lnTo>
                    <a:lnTo>
                      <a:pt x="208" y="296"/>
                    </a:lnTo>
                    <a:lnTo>
                      <a:pt x="211" y="296"/>
                    </a:lnTo>
                    <a:lnTo>
                      <a:pt x="211" y="293"/>
                    </a:lnTo>
                    <a:lnTo>
                      <a:pt x="213" y="293"/>
                    </a:lnTo>
                    <a:lnTo>
                      <a:pt x="215" y="293"/>
                    </a:lnTo>
                    <a:lnTo>
                      <a:pt x="230" y="289"/>
                    </a:lnTo>
                    <a:lnTo>
                      <a:pt x="232" y="289"/>
                    </a:lnTo>
                    <a:lnTo>
                      <a:pt x="234" y="286"/>
                    </a:lnTo>
                    <a:lnTo>
                      <a:pt x="237" y="286"/>
                    </a:lnTo>
                    <a:lnTo>
                      <a:pt x="237" y="286"/>
                    </a:lnTo>
                    <a:lnTo>
                      <a:pt x="237" y="286"/>
                    </a:lnTo>
                    <a:lnTo>
                      <a:pt x="234" y="289"/>
                    </a:lnTo>
                    <a:lnTo>
                      <a:pt x="234" y="289"/>
                    </a:lnTo>
                    <a:lnTo>
                      <a:pt x="234" y="289"/>
                    </a:lnTo>
                    <a:lnTo>
                      <a:pt x="237" y="286"/>
                    </a:lnTo>
                    <a:lnTo>
                      <a:pt x="241" y="286"/>
                    </a:lnTo>
                    <a:lnTo>
                      <a:pt x="241" y="286"/>
                    </a:lnTo>
                    <a:lnTo>
                      <a:pt x="241" y="284"/>
                    </a:lnTo>
                    <a:lnTo>
                      <a:pt x="241" y="284"/>
                    </a:lnTo>
                    <a:lnTo>
                      <a:pt x="241" y="284"/>
                    </a:lnTo>
                    <a:lnTo>
                      <a:pt x="241" y="284"/>
                    </a:lnTo>
                    <a:lnTo>
                      <a:pt x="239" y="284"/>
                    </a:lnTo>
                    <a:lnTo>
                      <a:pt x="239" y="284"/>
                    </a:lnTo>
                    <a:lnTo>
                      <a:pt x="241" y="281"/>
                    </a:lnTo>
                    <a:lnTo>
                      <a:pt x="244" y="281"/>
                    </a:lnTo>
                    <a:lnTo>
                      <a:pt x="246" y="279"/>
                    </a:lnTo>
                    <a:lnTo>
                      <a:pt x="248" y="279"/>
                    </a:lnTo>
                    <a:lnTo>
                      <a:pt x="251" y="279"/>
                    </a:lnTo>
                    <a:lnTo>
                      <a:pt x="251" y="279"/>
                    </a:lnTo>
                    <a:lnTo>
                      <a:pt x="253" y="279"/>
                    </a:lnTo>
                    <a:lnTo>
                      <a:pt x="253" y="279"/>
                    </a:lnTo>
                    <a:lnTo>
                      <a:pt x="253" y="279"/>
                    </a:lnTo>
                    <a:lnTo>
                      <a:pt x="253" y="279"/>
                    </a:lnTo>
                    <a:lnTo>
                      <a:pt x="253" y="279"/>
                    </a:lnTo>
                    <a:lnTo>
                      <a:pt x="253" y="277"/>
                    </a:lnTo>
                    <a:lnTo>
                      <a:pt x="258" y="277"/>
                    </a:lnTo>
                    <a:lnTo>
                      <a:pt x="260" y="277"/>
                    </a:lnTo>
                    <a:lnTo>
                      <a:pt x="260" y="277"/>
                    </a:lnTo>
                    <a:lnTo>
                      <a:pt x="260" y="277"/>
                    </a:lnTo>
                    <a:lnTo>
                      <a:pt x="263" y="277"/>
                    </a:lnTo>
                    <a:lnTo>
                      <a:pt x="263" y="277"/>
                    </a:lnTo>
                    <a:lnTo>
                      <a:pt x="265" y="274"/>
                    </a:lnTo>
                    <a:lnTo>
                      <a:pt x="267" y="274"/>
                    </a:lnTo>
                    <a:lnTo>
                      <a:pt x="270" y="272"/>
                    </a:lnTo>
                    <a:lnTo>
                      <a:pt x="270" y="272"/>
                    </a:lnTo>
                    <a:lnTo>
                      <a:pt x="270" y="272"/>
                    </a:lnTo>
                    <a:lnTo>
                      <a:pt x="272" y="272"/>
                    </a:lnTo>
                    <a:lnTo>
                      <a:pt x="272" y="272"/>
                    </a:lnTo>
                    <a:lnTo>
                      <a:pt x="274" y="272"/>
                    </a:lnTo>
                    <a:lnTo>
                      <a:pt x="277" y="272"/>
                    </a:lnTo>
                    <a:lnTo>
                      <a:pt x="279" y="270"/>
                    </a:lnTo>
                    <a:lnTo>
                      <a:pt x="279" y="270"/>
                    </a:lnTo>
                    <a:lnTo>
                      <a:pt x="282" y="270"/>
                    </a:lnTo>
                    <a:lnTo>
                      <a:pt x="282" y="270"/>
                    </a:lnTo>
                    <a:lnTo>
                      <a:pt x="284" y="270"/>
                    </a:lnTo>
                    <a:lnTo>
                      <a:pt x="284" y="270"/>
                    </a:lnTo>
                    <a:lnTo>
                      <a:pt x="286" y="267"/>
                    </a:lnTo>
                    <a:lnTo>
                      <a:pt x="289" y="267"/>
                    </a:lnTo>
                    <a:lnTo>
                      <a:pt x="289" y="267"/>
                    </a:lnTo>
                    <a:lnTo>
                      <a:pt x="293" y="265"/>
                    </a:lnTo>
                    <a:lnTo>
                      <a:pt x="293" y="265"/>
                    </a:lnTo>
                    <a:lnTo>
                      <a:pt x="293" y="263"/>
                    </a:lnTo>
                    <a:lnTo>
                      <a:pt x="293" y="263"/>
                    </a:lnTo>
                    <a:lnTo>
                      <a:pt x="293" y="263"/>
                    </a:lnTo>
                    <a:lnTo>
                      <a:pt x="296" y="263"/>
                    </a:lnTo>
                    <a:lnTo>
                      <a:pt x="300" y="260"/>
                    </a:lnTo>
                    <a:lnTo>
                      <a:pt x="303" y="260"/>
                    </a:lnTo>
                    <a:lnTo>
                      <a:pt x="303" y="260"/>
                    </a:lnTo>
                    <a:lnTo>
                      <a:pt x="303" y="260"/>
                    </a:lnTo>
                    <a:lnTo>
                      <a:pt x="305" y="258"/>
                    </a:lnTo>
                    <a:lnTo>
                      <a:pt x="308" y="258"/>
                    </a:lnTo>
                    <a:lnTo>
                      <a:pt x="310" y="258"/>
                    </a:lnTo>
                    <a:lnTo>
                      <a:pt x="310" y="258"/>
                    </a:lnTo>
                    <a:lnTo>
                      <a:pt x="312" y="258"/>
                    </a:lnTo>
                    <a:lnTo>
                      <a:pt x="315" y="255"/>
                    </a:lnTo>
                    <a:lnTo>
                      <a:pt x="317" y="255"/>
                    </a:lnTo>
                    <a:lnTo>
                      <a:pt x="317" y="255"/>
                    </a:lnTo>
                    <a:lnTo>
                      <a:pt x="319" y="255"/>
                    </a:lnTo>
                    <a:lnTo>
                      <a:pt x="322" y="253"/>
                    </a:lnTo>
                    <a:lnTo>
                      <a:pt x="324" y="253"/>
                    </a:lnTo>
                    <a:lnTo>
                      <a:pt x="326" y="253"/>
                    </a:lnTo>
                    <a:lnTo>
                      <a:pt x="329" y="251"/>
                    </a:lnTo>
                    <a:lnTo>
                      <a:pt x="331" y="248"/>
                    </a:lnTo>
                    <a:lnTo>
                      <a:pt x="341" y="248"/>
                    </a:lnTo>
                    <a:lnTo>
                      <a:pt x="341" y="248"/>
                    </a:lnTo>
                    <a:lnTo>
                      <a:pt x="341" y="248"/>
                    </a:lnTo>
                    <a:lnTo>
                      <a:pt x="345" y="246"/>
                    </a:lnTo>
                    <a:lnTo>
                      <a:pt x="345" y="246"/>
                    </a:lnTo>
                    <a:lnTo>
                      <a:pt x="348" y="246"/>
                    </a:lnTo>
                    <a:lnTo>
                      <a:pt x="350" y="246"/>
                    </a:lnTo>
                    <a:lnTo>
                      <a:pt x="350" y="244"/>
                    </a:lnTo>
                    <a:lnTo>
                      <a:pt x="350" y="244"/>
                    </a:lnTo>
                    <a:lnTo>
                      <a:pt x="350" y="244"/>
                    </a:lnTo>
                    <a:lnTo>
                      <a:pt x="355" y="244"/>
                    </a:lnTo>
                    <a:lnTo>
                      <a:pt x="355" y="241"/>
                    </a:lnTo>
                    <a:lnTo>
                      <a:pt x="357" y="241"/>
                    </a:lnTo>
                    <a:lnTo>
                      <a:pt x="357" y="239"/>
                    </a:lnTo>
                    <a:lnTo>
                      <a:pt x="362" y="239"/>
                    </a:lnTo>
                    <a:lnTo>
                      <a:pt x="364" y="239"/>
                    </a:lnTo>
                    <a:lnTo>
                      <a:pt x="367" y="236"/>
                    </a:lnTo>
                    <a:lnTo>
                      <a:pt x="369" y="236"/>
                    </a:lnTo>
                    <a:lnTo>
                      <a:pt x="374" y="234"/>
                    </a:lnTo>
                    <a:lnTo>
                      <a:pt x="376" y="234"/>
                    </a:lnTo>
                    <a:lnTo>
                      <a:pt x="376" y="232"/>
                    </a:lnTo>
                    <a:lnTo>
                      <a:pt x="378" y="232"/>
                    </a:lnTo>
                    <a:lnTo>
                      <a:pt x="378" y="232"/>
                    </a:lnTo>
                    <a:lnTo>
                      <a:pt x="378" y="232"/>
                    </a:lnTo>
                    <a:lnTo>
                      <a:pt x="376" y="229"/>
                    </a:lnTo>
                    <a:lnTo>
                      <a:pt x="374" y="229"/>
                    </a:lnTo>
                    <a:lnTo>
                      <a:pt x="374" y="229"/>
                    </a:lnTo>
                    <a:lnTo>
                      <a:pt x="371" y="227"/>
                    </a:lnTo>
                    <a:lnTo>
                      <a:pt x="371" y="227"/>
                    </a:lnTo>
                    <a:lnTo>
                      <a:pt x="374" y="225"/>
                    </a:lnTo>
                    <a:lnTo>
                      <a:pt x="376" y="225"/>
                    </a:lnTo>
                    <a:lnTo>
                      <a:pt x="376" y="222"/>
                    </a:lnTo>
                    <a:lnTo>
                      <a:pt x="383" y="220"/>
                    </a:lnTo>
                    <a:lnTo>
                      <a:pt x="386" y="220"/>
                    </a:lnTo>
                    <a:lnTo>
                      <a:pt x="388" y="220"/>
                    </a:lnTo>
                    <a:lnTo>
                      <a:pt x="390" y="218"/>
                    </a:lnTo>
                    <a:lnTo>
                      <a:pt x="390" y="218"/>
                    </a:lnTo>
                    <a:lnTo>
                      <a:pt x="390" y="218"/>
                    </a:lnTo>
                    <a:lnTo>
                      <a:pt x="390" y="218"/>
                    </a:lnTo>
                    <a:lnTo>
                      <a:pt x="395" y="215"/>
                    </a:lnTo>
                    <a:lnTo>
                      <a:pt x="395" y="215"/>
                    </a:lnTo>
                    <a:lnTo>
                      <a:pt x="397" y="215"/>
                    </a:lnTo>
                    <a:lnTo>
                      <a:pt x="395" y="215"/>
                    </a:lnTo>
                    <a:lnTo>
                      <a:pt x="395" y="218"/>
                    </a:lnTo>
                    <a:lnTo>
                      <a:pt x="395" y="218"/>
                    </a:lnTo>
                    <a:lnTo>
                      <a:pt x="397" y="218"/>
                    </a:lnTo>
                    <a:lnTo>
                      <a:pt x="400" y="215"/>
                    </a:lnTo>
                    <a:lnTo>
                      <a:pt x="402" y="215"/>
                    </a:lnTo>
                    <a:lnTo>
                      <a:pt x="402" y="215"/>
                    </a:lnTo>
                    <a:lnTo>
                      <a:pt x="402" y="215"/>
                    </a:lnTo>
                    <a:lnTo>
                      <a:pt x="402" y="213"/>
                    </a:lnTo>
                    <a:lnTo>
                      <a:pt x="402" y="213"/>
                    </a:lnTo>
                    <a:lnTo>
                      <a:pt x="405" y="213"/>
                    </a:lnTo>
                    <a:lnTo>
                      <a:pt x="407" y="213"/>
                    </a:lnTo>
                    <a:lnTo>
                      <a:pt x="409" y="213"/>
                    </a:lnTo>
                    <a:lnTo>
                      <a:pt x="414" y="210"/>
                    </a:lnTo>
                    <a:lnTo>
                      <a:pt x="414" y="210"/>
                    </a:lnTo>
                    <a:lnTo>
                      <a:pt x="416" y="208"/>
                    </a:lnTo>
                    <a:lnTo>
                      <a:pt x="416" y="208"/>
                    </a:lnTo>
                    <a:lnTo>
                      <a:pt x="416" y="208"/>
                    </a:lnTo>
                    <a:lnTo>
                      <a:pt x="416" y="206"/>
                    </a:lnTo>
                    <a:lnTo>
                      <a:pt x="414" y="206"/>
                    </a:lnTo>
                    <a:lnTo>
                      <a:pt x="414" y="206"/>
                    </a:lnTo>
                    <a:lnTo>
                      <a:pt x="416" y="206"/>
                    </a:lnTo>
                    <a:lnTo>
                      <a:pt x="416" y="206"/>
                    </a:lnTo>
                    <a:lnTo>
                      <a:pt x="419" y="206"/>
                    </a:lnTo>
                    <a:lnTo>
                      <a:pt x="419" y="206"/>
                    </a:lnTo>
                    <a:lnTo>
                      <a:pt x="421" y="206"/>
                    </a:lnTo>
                    <a:lnTo>
                      <a:pt x="426" y="203"/>
                    </a:lnTo>
                    <a:lnTo>
                      <a:pt x="428" y="203"/>
                    </a:lnTo>
                    <a:lnTo>
                      <a:pt x="428" y="203"/>
                    </a:lnTo>
                    <a:lnTo>
                      <a:pt x="428" y="201"/>
                    </a:lnTo>
                    <a:lnTo>
                      <a:pt x="428" y="201"/>
                    </a:lnTo>
                    <a:lnTo>
                      <a:pt x="431" y="201"/>
                    </a:lnTo>
                    <a:lnTo>
                      <a:pt x="438" y="199"/>
                    </a:lnTo>
                    <a:lnTo>
                      <a:pt x="442" y="196"/>
                    </a:lnTo>
                    <a:lnTo>
                      <a:pt x="442" y="196"/>
                    </a:lnTo>
                    <a:lnTo>
                      <a:pt x="445" y="196"/>
                    </a:lnTo>
                    <a:lnTo>
                      <a:pt x="445" y="194"/>
                    </a:lnTo>
                    <a:lnTo>
                      <a:pt x="447" y="194"/>
                    </a:lnTo>
                    <a:lnTo>
                      <a:pt x="447" y="194"/>
                    </a:lnTo>
                    <a:lnTo>
                      <a:pt x="452" y="191"/>
                    </a:lnTo>
                    <a:lnTo>
                      <a:pt x="454" y="191"/>
                    </a:lnTo>
                    <a:lnTo>
                      <a:pt x="457" y="191"/>
                    </a:lnTo>
                    <a:lnTo>
                      <a:pt x="461" y="189"/>
                    </a:lnTo>
                    <a:lnTo>
                      <a:pt x="464" y="189"/>
                    </a:lnTo>
                    <a:lnTo>
                      <a:pt x="466" y="187"/>
                    </a:lnTo>
                    <a:lnTo>
                      <a:pt x="473" y="187"/>
                    </a:lnTo>
                    <a:lnTo>
                      <a:pt x="475" y="184"/>
                    </a:lnTo>
                    <a:lnTo>
                      <a:pt x="475" y="187"/>
                    </a:lnTo>
                    <a:lnTo>
                      <a:pt x="475" y="187"/>
                    </a:lnTo>
                    <a:lnTo>
                      <a:pt x="480" y="187"/>
                    </a:lnTo>
                    <a:lnTo>
                      <a:pt x="483" y="187"/>
                    </a:lnTo>
                    <a:lnTo>
                      <a:pt x="483" y="187"/>
                    </a:lnTo>
                    <a:lnTo>
                      <a:pt x="485" y="184"/>
                    </a:lnTo>
                    <a:lnTo>
                      <a:pt x="487" y="184"/>
                    </a:lnTo>
                    <a:lnTo>
                      <a:pt x="492" y="182"/>
                    </a:lnTo>
                    <a:lnTo>
                      <a:pt x="492" y="182"/>
                    </a:lnTo>
                    <a:lnTo>
                      <a:pt x="494" y="182"/>
                    </a:lnTo>
                    <a:lnTo>
                      <a:pt x="497" y="182"/>
                    </a:lnTo>
                    <a:lnTo>
                      <a:pt x="492" y="184"/>
                    </a:lnTo>
                    <a:lnTo>
                      <a:pt x="487" y="184"/>
                    </a:lnTo>
                    <a:lnTo>
                      <a:pt x="485" y="184"/>
                    </a:lnTo>
                    <a:lnTo>
                      <a:pt x="483" y="187"/>
                    </a:lnTo>
                    <a:lnTo>
                      <a:pt x="483" y="187"/>
                    </a:lnTo>
                    <a:lnTo>
                      <a:pt x="483" y="187"/>
                    </a:lnTo>
                    <a:lnTo>
                      <a:pt x="480" y="187"/>
                    </a:lnTo>
                    <a:lnTo>
                      <a:pt x="478" y="189"/>
                    </a:lnTo>
                    <a:lnTo>
                      <a:pt x="478" y="189"/>
                    </a:lnTo>
                    <a:lnTo>
                      <a:pt x="483" y="191"/>
                    </a:lnTo>
                    <a:lnTo>
                      <a:pt x="483" y="191"/>
                    </a:lnTo>
                    <a:lnTo>
                      <a:pt x="487" y="191"/>
                    </a:lnTo>
                    <a:lnTo>
                      <a:pt x="487" y="194"/>
                    </a:lnTo>
                    <a:lnTo>
                      <a:pt x="487" y="194"/>
                    </a:lnTo>
                    <a:lnTo>
                      <a:pt x="485" y="194"/>
                    </a:lnTo>
                    <a:lnTo>
                      <a:pt x="480" y="191"/>
                    </a:lnTo>
                    <a:lnTo>
                      <a:pt x="478" y="191"/>
                    </a:lnTo>
                    <a:lnTo>
                      <a:pt x="473" y="191"/>
                    </a:lnTo>
                    <a:lnTo>
                      <a:pt x="473" y="191"/>
                    </a:lnTo>
                    <a:lnTo>
                      <a:pt x="471" y="191"/>
                    </a:lnTo>
                    <a:lnTo>
                      <a:pt x="471" y="191"/>
                    </a:lnTo>
                    <a:lnTo>
                      <a:pt x="471" y="191"/>
                    </a:lnTo>
                    <a:lnTo>
                      <a:pt x="471" y="191"/>
                    </a:lnTo>
                    <a:lnTo>
                      <a:pt x="461" y="194"/>
                    </a:lnTo>
                    <a:lnTo>
                      <a:pt x="459" y="194"/>
                    </a:lnTo>
                    <a:lnTo>
                      <a:pt x="449" y="196"/>
                    </a:lnTo>
                    <a:lnTo>
                      <a:pt x="449" y="196"/>
                    </a:lnTo>
                    <a:lnTo>
                      <a:pt x="447" y="199"/>
                    </a:lnTo>
                    <a:lnTo>
                      <a:pt x="445" y="201"/>
                    </a:lnTo>
                    <a:lnTo>
                      <a:pt x="445" y="201"/>
                    </a:lnTo>
                    <a:lnTo>
                      <a:pt x="438" y="206"/>
                    </a:lnTo>
                    <a:lnTo>
                      <a:pt x="435" y="206"/>
                    </a:lnTo>
                    <a:lnTo>
                      <a:pt x="431" y="208"/>
                    </a:lnTo>
                    <a:lnTo>
                      <a:pt x="426" y="210"/>
                    </a:lnTo>
                    <a:lnTo>
                      <a:pt x="423" y="213"/>
                    </a:lnTo>
                    <a:lnTo>
                      <a:pt x="421" y="215"/>
                    </a:lnTo>
                    <a:lnTo>
                      <a:pt x="419" y="215"/>
                    </a:lnTo>
                    <a:lnTo>
                      <a:pt x="419" y="218"/>
                    </a:lnTo>
                    <a:lnTo>
                      <a:pt x="421" y="218"/>
                    </a:lnTo>
                    <a:lnTo>
                      <a:pt x="423" y="218"/>
                    </a:lnTo>
                    <a:lnTo>
                      <a:pt x="423" y="218"/>
                    </a:lnTo>
                    <a:lnTo>
                      <a:pt x="433" y="215"/>
                    </a:lnTo>
                    <a:lnTo>
                      <a:pt x="433" y="215"/>
                    </a:lnTo>
                    <a:lnTo>
                      <a:pt x="433" y="215"/>
                    </a:lnTo>
                    <a:lnTo>
                      <a:pt x="426" y="218"/>
                    </a:lnTo>
                    <a:lnTo>
                      <a:pt x="423" y="218"/>
                    </a:lnTo>
                    <a:lnTo>
                      <a:pt x="421" y="220"/>
                    </a:lnTo>
                    <a:lnTo>
                      <a:pt x="419" y="220"/>
                    </a:lnTo>
                    <a:lnTo>
                      <a:pt x="416" y="222"/>
                    </a:lnTo>
                    <a:lnTo>
                      <a:pt x="412" y="222"/>
                    </a:lnTo>
                    <a:lnTo>
                      <a:pt x="412" y="222"/>
                    </a:lnTo>
                    <a:lnTo>
                      <a:pt x="409" y="222"/>
                    </a:lnTo>
                    <a:lnTo>
                      <a:pt x="407" y="225"/>
                    </a:lnTo>
                    <a:lnTo>
                      <a:pt x="407" y="225"/>
                    </a:lnTo>
                    <a:lnTo>
                      <a:pt x="407" y="225"/>
                    </a:lnTo>
                    <a:lnTo>
                      <a:pt x="409" y="227"/>
                    </a:lnTo>
                    <a:lnTo>
                      <a:pt x="409" y="227"/>
                    </a:lnTo>
                    <a:lnTo>
                      <a:pt x="414" y="225"/>
                    </a:lnTo>
                    <a:lnTo>
                      <a:pt x="416" y="225"/>
                    </a:lnTo>
                    <a:lnTo>
                      <a:pt x="416" y="225"/>
                    </a:lnTo>
                    <a:lnTo>
                      <a:pt x="416" y="225"/>
                    </a:lnTo>
                    <a:lnTo>
                      <a:pt x="419" y="225"/>
                    </a:lnTo>
                    <a:lnTo>
                      <a:pt x="419" y="225"/>
                    </a:lnTo>
                    <a:lnTo>
                      <a:pt x="419" y="225"/>
                    </a:lnTo>
                    <a:lnTo>
                      <a:pt x="419" y="225"/>
                    </a:lnTo>
                    <a:lnTo>
                      <a:pt x="421" y="225"/>
                    </a:lnTo>
                    <a:lnTo>
                      <a:pt x="421" y="225"/>
                    </a:lnTo>
                    <a:lnTo>
                      <a:pt x="421" y="225"/>
                    </a:lnTo>
                    <a:lnTo>
                      <a:pt x="423" y="225"/>
                    </a:lnTo>
                    <a:lnTo>
                      <a:pt x="426" y="222"/>
                    </a:lnTo>
                    <a:lnTo>
                      <a:pt x="431" y="222"/>
                    </a:lnTo>
                    <a:lnTo>
                      <a:pt x="431" y="220"/>
                    </a:lnTo>
                    <a:lnTo>
                      <a:pt x="433" y="220"/>
                    </a:lnTo>
                    <a:lnTo>
                      <a:pt x="433" y="220"/>
                    </a:lnTo>
                    <a:lnTo>
                      <a:pt x="435" y="220"/>
                    </a:lnTo>
                    <a:lnTo>
                      <a:pt x="435" y="220"/>
                    </a:lnTo>
                    <a:lnTo>
                      <a:pt x="435" y="220"/>
                    </a:lnTo>
                    <a:lnTo>
                      <a:pt x="438" y="220"/>
                    </a:lnTo>
                    <a:lnTo>
                      <a:pt x="440" y="220"/>
                    </a:lnTo>
                    <a:lnTo>
                      <a:pt x="440" y="220"/>
                    </a:lnTo>
                    <a:lnTo>
                      <a:pt x="440" y="220"/>
                    </a:lnTo>
                    <a:lnTo>
                      <a:pt x="447" y="218"/>
                    </a:lnTo>
                    <a:lnTo>
                      <a:pt x="447" y="215"/>
                    </a:lnTo>
                    <a:lnTo>
                      <a:pt x="447" y="215"/>
                    </a:lnTo>
                    <a:lnTo>
                      <a:pt x="447" y="215"/>
                    </a:lnTo>
                    <a:lnTo>
                      <a:pt x="449" y="215"/>
                    </a:lnTo>
                    <a:lnTo>
                      <a:pt x="449" y="215"/>
                    </a:lnTo>
                    <a:lnTo>
                      <a:pt x="449" y="215"/>
                    </a:lnTo>
                    <a:lnTo>
                      <a:pt x="452" y="213"/>
                    </a:lnTo>
                    <a:lnTo>
                      <a:pt x="452" y="213"/>
                    </a:lnTo>
                    <a:lnTo>
                      <a:pt x="454" y="213"/>
                    </a:lnTo>
                    <a:lnTo>
                      <a:pt x="454" y="213"/>
                    </a:lnTo>
                    <a:lnTo>
                      <a:pt x="454" y="215"/>
                    </a:lnTo>
                    <a:lnTo>
                      <a:pt x="454" y="215"/>
                    </a:lnTo>
                    <a:lnTo>
                      <a:pt x="454" y="215"/>
                    </a:lnTo>
                    <a:lnTo>
                      <a:pt x="457" y="213"/>
                    </a:lnTo>
                    <a:lnTo>
                      <a:pt x="459" y="210"/>
                    </a:lnTo>
                    <a:lnTo>
                      <a:pt x="461" y="210"/>
                    </a:lnTo>
                    <a:lnTo>
                      <a:pt x="464" y="208"/>
                    </a:lnTo>
                    <a:lnTo>
                      <a:pt x="464" y="208"/>
                    </a:lnTo>
                    <a:lnTo>
                      <a:pt x="464" y="210"/>
                    </a:lnTo>
                    <a:lnTo>
                      <a:pt x="464" y="210"/>
                    </a:lnTo>
                    <a:lnTo>
                      <a:pt x="466" y="210"/>
                    </a:lnTo>
                    <a:lnTo>
                      <a:pt x="466" y="210"/>
                    </a:lnTo>
                    <a:lnTo>
                      <a:pt x="466" y="210"/>
                    </a:lnTo>
                    <a:lnTo>
                      <a:pt x="468" y="210"/>
                    </a:lnTo>
                    <a:lnTo>
                      <a:pt x="471" y="213"/>
                    </a:lnTo>
                    <a:lnTo>
                      <a:pt x="473" y="210"/>
                    </a:lnTo>
                    <a:lnTo>
                      <a:pt x="473" y="210"/>
                    </a:lnTo>
                    <a:lnTo>
                      <a:pt x="473" y="210"/>
                    </a:lnTo>
                    <a:lnTo>
                      <a:pt x="475" y="210"/>
                    </a:lnTo>
                    <a:lnTo>
                      <a:pt x="475" y="210"/>
                    </a:lnTo>
                    <a:lnTo>
                      <a:pt x="475" y="210"/>
                    </a:lnTo>
                    <a:lnTo>
                      <a:pt x="480" y="208"/>
                    </a:lnTo>
                    <a:lnTo>
                      <a:pt x="483" y="208"/>
                    </a:lnTo>
                    <a:lnTo>
                      <a:pt x="483" y="208"/>
                    </a:lnTo>
                    <a:lnTo>
                      <a:pt x="483" y="208"/>
                    </a:lnTo>
                    <a:lnTo>
                      <a:pt x="483" y="208"/>
                    </a:lnTo>
                    <a:lnTo>
                      <a:pt x="485" y="206"/>
                    </a:lnTo>
                    <a:lnTo>
                      <a:pt x="487" y="203"/>
                    </a:lnTo>
                    <a:lnTo>
                      <a:pt x="487" y="203"/>
                    </a:lnTo>
                    <a:lnTo>
                      <a:pt x="490" y="203"/>
                    </a:lnTo>
                    <a:lnTo>
                      <a:pt x="490" y="203"/>
                    </a:lnTo>
                    <a:lnTo>
                      <a:pt x="492" y="203"/>
                    </a:lnTo>
                    <a:lnTo>
                      <a:pt x="492" y="201"/>
                    </a:lnTo>
                    <a:lnTo>
                      <a:pt x="494" y="201"/>
                    </a:lnTo>
                    <a:lnTo>
                      <a:pt x="494" y="201"/>
                    </a:lnTo>
                    <a:lnTo>
                      <a:pt x="494" y="199"/>
                    </a:lnTo>
                    <a:lnTo>
                      <a:pt x="494" y="199"/>
                    </a:lnTo>
                    <a:lnTo>
                      <a:pt x="492" y="201"/>
                    </a:lnTo>
                    <a:lnTo>
                      <a:pt x="490" y="201"/>
                    </a:lnTo>
                    <a:lnTo>
                      <a:pt x="487" y="201"/>
                    </a:lnTo>
                    <a:lnTo>
                      <a:pt x="485" y="201"/>
                    </a:lnTo>
                    <a:lnTo>
                      <a:pt x="485" y="201"/>
                    </a:lnTo>
                    <a:lnTo>
                      <a:pt x="485" y="201"/>
                    </a:lnTo>
                    <a:lnTo>
                      <a:pt x="485" y="201"/>
                    </a:lnTo>
                    <a:lnTo>
                      <a:pt x="487" y="199"/>
                    </a:lnTo>
                    <a:lnTo>
                      <a:pt x="490" y="199"/>
                    </a:lnTo>
                    <a:lnTo>
                      <a:pt x="490" y="199"/>
                    </a:lnTo>
                    <a:lnTo>
                      <a:pt x="492" y="199"/>
                    </a:lnTo>
                    <a:lnTo>
                      <a:pt x="492" y="199"/>
                    </a:lnTo>
                    <a:lnTo>
                      <a:pt x="494" y="199"/>
                    </a:lnTo>
                    <a:lnTo>
                      <a:pt x="494" y="196"/>
                    </a:lnTo>
                    <a:lnTo>
                      <a:pt x="494" y="196"/>
                    </a:lnTo>
                    <a:lnTo>
                      <a:pt x="492" y="196"/>
                    </a:lnTo>
                    <a:lnTo>
                      <a:pt x="492" y="196"/>
                    </a:lnTo>
                    <a:lnTo>
                      <a:pt x="492" y="194"/>
                    </a:lnTo>
                    <a:lnTo>
                      <a:pt x="494" y="194"/>
                    </a:lnTo>
                    <a:lnTo>
                      <a:pt x="494" y="194"/>
                    </a:lnTo>
                    <a:lnTo>
                      <a:pt x="497" y="194"/>
                    </a:lnTo>
                    <a:lnTo>
                      <a:pt x="499" y="191"/>
                    </a:lnTo>
                    <a:lnTo>
                      <a:pt x="504" y="191"/>
                    </a:lnTo>
                    <a:lnTo>
                      <a:pt x="504" y="191"/>
                    </a:lnTo>
                    <a:lnTo>
                      <a:pt x="501" y="191"/>
                    </a:lnTo>
                    <a:lnTo>
                      <a:pt x="499" y="191"/>
                    </a:lnTo>
                    <a:lnTo>
                      <a:pt x="499" y="191"/>
                    </a:lnTo>
                    <a:lnTo>
                      <a:pt x="499" y="191"/>
                    </a:lnTo>
                    <a:lnTo>
                      <a:pt x="501" y="189"/>
                    </a:lnTo>
                    <a:lnTo>
                      <a:pt x="504" y="189"/>
                    </a:lnTo>
                    <a:lnTo>
                      <a:pt x="504" y="189"/>
                    </a:lnTo>
                    <a:lnTo>
                      <a:pt x="504" y="189"/>
                    </a:lnTo>
                    <a:lnTo>
                      <a:pt x="506" y="189"/>
                    </a:lnTo>
                    <a:lnTo>
                      <a:pt x="509" y="189"/>
                    </a:lnTo>
                    <a:lnTo>
                      <a:pt x="511" y="187"/>
                    </a:lnTo>
                    <a:lnTo>
                      <a:pt x="513" y="187"/>
                    </a:lnTo>
                    <a:lnTo>
                      <a:pt x="513" y="187"/>
                    </a:lnTo>
                    <a:lnTo>
                      <a:pt x="506" y="191"/>
                    </a:lnTo>
                    <a:lnTo>
                      <a:pt x="504" y="191"/>
                    </a:lnTo>
                    <a:lnTo>
                      <a:pt x="504" y="191"/>
                    </a:lnTo>
                    <a:lnTo>
                      <a:pt x="504" y="194"/>
                    </a:lnTo>
                    <a:lnTo>
                      <a:pt x="506" y="194"/>
                    </a:lnTo>
                    <a:lnTo>
                      <a:pt x="509" y="194"/>
                    </a:lnTo>
                    <a:lnTo>
                      <a:pt x="509" y="191"/>
                    </a:lnTo>
                    <a:lnTo>
                      <a:pt x="511" y="191"/>
                    </a:lnTo>
                    <a:lnTo>
                      <a:pt x="511" y="191"/>
                    </a:lnTo>
                    <a:lnTo>
                      <a:pt x="511" y="191"/>
                    </a:lnTo>
                    <a:lnTo>
                      <a:pt x="513" y="191"/>
                    </a:lnTo>
                    <a:lnTo>
                      <a:pt x="513" y="194"/>
                    </a:lnTo>
                    <a:lnTo>
                      <a:pt x="513" y="194"/>
                    </a:lnTo>
                    <a:lnTo>
                      <a:pt x="513" y="194"/>
                    </a:lnTo>
                    <a:lnTo>
                      <a:pt x="513" y="191"/>
                    </a:lnTo>
                    <a:lnTo>
                      <a:pt x="516" y="191"/>
                    </a:lnTo>
                    <a:lnTo>
                      <a:pt x="518" y="191"/>
                    </a:lnTo>
                    <a:lnTo>
                      <a:pt x="518" y="191"/>
                    </a:lnTo>
                    <a:lnTo>
                      <a:pt x="520" y="191"/>
                    </a:lnTo>
                    <a:lnTo>
                      <a:pt x="520" y="191"/>
                    </a:lnTo>
                    <a:lnTo>
                      <a:pt x="523" y="191"/>
                    </a:lnTo>
                    <a:lnTo>
                      <a:pt x="525" y="189"/>
                    </a:lnTo>
                    <a:lnTo>
                      <a:pt x="530" y="189"/>
                    </a:lnTo>
                    <a:lnTo>
                      <a:pt x="532" y="189"/>
                    </a:lnTo>
                    <a:lnTo>
                      <a:pt x="532" y="189"/>
                    </a:lnTo>
                    <a:lnTo>
                      <a:pt x="527" y="191"/>
                    </a:lnTo>
                    <a:lnTo>
                      <a:pt x="525" y="191"/>
                    </a:lnTo>
                    <a:lnTo>
                      <a:pt x="523" y="194"/>
                    </a:lnTo>
                    <a:lnTo>
                      <a:pt x="523" y="194"/>
                    </a:lnTo>
                    <a:lnTo>
                      <a:pt x="523" y="194"/>
                    </a:lnTo>
                    <a:lnTo>
                      <a:pt x="525" y="194"/>
                    </a:lnTo>
                    <a:lnTo>
                      <a:pt x="523" y="196"/>
                    </a:lnTo>
                    <a:lnTo>
                      <a:pt x="520" y="196"/>
                    </a:lnTo>
                    <a:lnTo>
                      <a:pt x="520" y="196"/>
                    </a:lnTo>
                    <a:lnTo>
                      <a:pt x="520" y="196"/>
                    </a:lnTo>
                    <a:lnTo>
                      <a:pt x="523" y="196"/>
                    </a:lnTo>
                    <a:lnTo>
                      <a:pt x="525" y="196"/>
                    </a:lnTo>
                    <a:close/>
                    <a:moveTo>
                      <a:pt x="665" y="438"/>
                    </a:moveTo>
                    <a:lnTo>
                      <a:pt x="665" y="438"/>
                    </a:lnTo>
                    <a:lnTo>
                      <a:pt x="665" y="438"/>
                    </a:lnTo>
                    <a:lnTo>
                      <a:pt x="665" y="438"/>
                    </a:lnTo>
                    <a:lnTo>
                      <a:pt x="662" y="438"/>
                    </a:lnTo>
                    <a:lnTo>
                      <a:pt x="662" y="438"/>
                    </a:lnTo>
                    <a:lnTo>
                      <a:pt x="662" y="438"/>
                    </a:lnTo>
                    <a:lnTo>
                      <a:pt x="662" y="440"/>
                    </a:lnTo>
                    <a:lnTo>
                      <a:pt x="662" y="438"/>
                    </a:lnTo>
                    <a:lnTo>
                      <a:pt x="665" y="438"/>
                    </a:lnTo>
                    <a:lnTo>
                      <a:pt x="665" y="438"/>
                    </a:lnTo>
                    <a:lnTo>
                      <a:pt x="665" y="438"/>
                    </a:lnTo>
                    <a:lnTo>
                      <a:pt x="665" y="438"/>
                    </a:lnTo>
                    <a:lnTo>
                      <a:pt x="665" y="438"/>
                    </a:lnTo>
                    <a:close/>
                    <a:moveTo>
                      <a:pt x="660" y="438"/>
                    </a:moveTo>
                    <a:lnTo>
                      <a:pt x="658" y="438"/>
                    </a:lnTo>
                    <a:lnTo>
                      <a:pt x="658" y="440"/>
                    </a:lnTo>
                    <a:lnTo>
                      <a:pt x="658" y="440"/>
                    </a:lnTo>
                    <a:lnTo>
                      <a:pt x="658" y="440"/>
                    </a:lnTo>
                    <a:lnTo>
                      <a:pt x="658" y="440"/>
                    </a:lnTo>
                    <a:lnTo>
                      <a:pt x="660" y="442"/>
                    </a:lnTo>
                    <a:lnTo>
                      <a:pt x="660" y="440"/>
                    </a:lnTo>
                    <a:lnTo>
                      <a:pt x="660" y="440"/>
                    </a:lnTo>
                    <a:lnTo>
                      <a:pt x="660" y="438"/>
                    </a:lnTo>
                    <a:close/>
                    <a:moveTo>
                      <a:pt x="639" y="303"/>
                    </a:moveTo>
                    <a:lnTo>
                      <a:pt x="639" y="303"/>
                    </a:lnTo>
                    <a:lnTo>
                      <a:pt x="639" y="303"/>
                    </a:lnTo>
                    <a:lnTo>
                      <a:pt x="639" y="303"/>
                    </a:lnTo>
                    <a:lnTo>
                      <a:pt x="639" y="305"/>
                    </a:lnTo>
                    <a:lnTo>
                      <a:pt x="641" y="305"/>
                    </a:lnTo>
                    <a:lnTo>
                      <a:pt x="643" y="303"/>
                    </a:lnTo>
                    <a:lnTo>
                      <a:pt x="646" y="300"/>
                    </a:lnTo>
                    <a:lnTo>
                      <a:pt x="648" y="300"/>
                    </a:lnTo>
                    <a:lnTo>
                      <a:pt x="650" y="298"/>
                    </a:lnTo>
                    <a:lnTo>
                      <a:pt x="653" y="296"/>
                    </a:lnTo>
                    <a:lnTo>
                      <a:pt x="653" y="296"/>
                    </a:lnTo>
                    <a:lnTo>
                      <a:pt x="653" y="291"/>
                    </a:lnTo>
                    <a:lnTo>
                      <a:pt x="653" y="291"/>
                    </a:lnTo>
                    <a:lnTo>
                      <a:pt x="653" y="291"/>
                    </a:lnTo>
                    <a:lnTo>
                      <a:pt x="646" y="293"/>
                    </a:lnTo>
                    <a:lnTo>
                      <a:pt x="641" y="298"/>
                    </a:lnTo>
                    <a:lnTo>
                      <a:pt x="636" y="298"/>
                    </a:lnTo>
                    <a:lnTo>
                      <a:pt x="634" y="300"/>
                    </a:lnTo>
                    <a:lnTo>
                      <a:pt x="634" y="303"/>
                    </a:lnTo>
                    <a:lnTo>
                      <a:pt x="632" y="305"/>
                    </a:lnTo>
                    <a:lnTo>
                      <a:pt x="632" y="305"/>
                    </a:lnTo>
                    <a:lnTo>
                      <a:pt x="632" y="305"/>
                    </a:lnTo>
                    <a:lnTo>
                      <a:pt x="634" y="303"/>
                    </a:lnTo>
                    <a:lnTo>
                      <a:pt x="639" y="303"/>
                    </a:lnTo>
                    <a:lnTo>
                      <a:pt x="639" y="303"/>
                    </a:lnTo>
                    <a:lnTo>
                      <a:pt x="641" y="300"/>
                    </a:lnTo>
                    <a:lnTo>
                      <a:pt x="639" y="303"/>
                    </a:lnTo>
                    <a:lnTo>
                      <a:pt x="639" y="303"/>
                    </a:lnTo>
                    <a:close/>
                    <a:moveTo>
                      <a:pt x="662" y="440"/>
                    </a:moveTo>
                    <a:lnTo>
                      <a:pt x="662" y="440"/>
                    </a:lnTo>
                    <a:lnTo>
                      <a:pt x="660" y="442"/>
                    </a:lnTo>
                    <a:lnTo>
                      <a:pt x="660" y="442"/>
                    </a:lnTo>
                    <a:lnTo>
                      <a:pt x="660" y="442"/>
                    </a:lnTo>
                    <a:lnTo>
                      <a:pt x="660" y="442"/>
                    </a:lnTo>
                    <a:lnTo>
                      <a:pt x="662" y="442"/>
                    </a:lnTo>
                    <a:lnTo>
                      <a:pt x="662" y="442"/>
                    </a:lnTo>
                    <a:lnTo>
                      <a:pt x="662" y="440"/>
                    </a:lnTo>
                    <a:lnTo>
                      <a:pt x="662" y="440"/>
                    </a:lnTo>
                    <a:lnTo>
                      <a:pt x="662" y="440"/>
                    </a:lnTo>
                    <a:close/>
                    <a:moveTo>
                      <a:pt x="386" y="236"/>
                    </a:moveTo>
                    <a:lnTo>
                      <a:pt x="381" y="239"/>
                    </a:lnTo>
                    <a:lnTo>
                      <a:pt x="381" y="239"/>
                    </a:lnTo>
                    <a:lnTo>
                      <a:pt x="381" y="239"/>
                    </a:lnTo>
                    <a:lnTo>
                      <a:pt x="381" y="241"/>
                    </a:lnTo>
                    <a:lnTo>
                      <a:pt x="381" y="241"/>
                    </a:lnTo>
                    <a:lnTo>
                      <a:pt x="383" y="239"/>
                    </a:lnTo>
                    <a:lnTo>
                      <a:pt x="386" y="239"/>
                    </a:lnTo>
                    <a:lnTo>
                      <a:pt x="386" y="239"/>
                    </a:lnTo>
                    <a:lnTo>
                      <a:pt x="386" y="239"/>
                    </a:lnTo>
                    <a:lnTo>
                      <a:pt x="386" y="236"/>
                    </a:lnTo>
                    <a:lnTo>
                      <a:pt x="386" y="236"/>
                    </a:lnTo>
                    <a:close/>
                    <a:moveTo>
                      <a:pt x="504" y="203"/>
                    </a:moveTo>
                    <a:lnTo>
                      <a:pt x="501" y="206"/>
                    </a:lnTo>
                    <a:lnTo>
                      <a:pt x="497" y="208"/>
                    </a:lnTo>
                    <a:lnTo>
                      <a:pt x="492" y="208"/>
                    </a:lnTo>
                    <a:lnTo>
                      <a:pt x="490" y="210"/>
                    </a:lnTo>
                    <a:lnTo>
                      <a:pt x="485" y="210"/>
                    </a:lnTo>
                    <a:lnTo>
                      <a:pt x="485" y="213"/>
                    </a:lnTo>
                    <a:lnTo>
                      <a:pt x="483" y="213"/>
                    </a:lnTo>
                    <a:lnTo>
                      <a:pt x="480" y="215"/>
                    </a:lnTo>
                    <a:lnTo>
                      <a:pt x="480" y="215"/>
                    </a:lnTo>
                    <a:lnTo>
                      <a:pt x="483" y="215"/>
                    </a:lnTo>
                    <a:lnTo>
                      <a:pt x="483" y="213"/>
                    </a:lnTo>
                    <a:lnTo>
                      <a:pt x="485" y="213"/>
                    </a:lnTo>
                    <a:lnTo>
                      <a:pt x="485" y="213"/>
                    </a:lnTo>
                    <a:lnTo>
                      <a:pt x="487" y="213"/>
                    </a:lnTo>
                    <a:lnTo>
                      <a:pt x="487" y="213"/>
                    </a:lnTo>
                    <a:lnTo>
                      <a:pt x="490" y="213"/>
                    </a:lnTo>
                    <a:lnTo>
                      <a:pt x="490" y="210"/>
                    </a:lnTo>
                    <a:lnTo>
                      <a:pt x="490" y="210"/>
                    </a:lnTo>
                    <a:lnTo>
                      <a:pt x="492" y="210"/>
                    </a:lnTo>
                    <a:lnTo>
                      <a:pt x="494" y="210"/>
                    </a:lnTo>
                    <a:lnTo>
                      <a:pt x="494" y="208"/>
                    </a:lnTo>
                    <a:lnTo>
                      <a:pt x="504" y="206"/>
                    </a:lnTo>
                    <a:lnTo>
                      <a:pt x="504" y="206"/>
                    </a:lnTo>
                    <a:lnTo>
                      <a:pt x="504" y="203"/>
                    </a:lnTo>
                    <a:lnTo>
                      <a:pt x="504" y="203"/>
                    </a:lnTo>
                    <a:lnTo>
                      <a:pt x="504" y="203"/>
                    </a:lnTo>
                    <a:close/>
                    <a:moveTo>
                      <a:pt x="383" y="244"/>
                    </a:moveTo>
                    <a:lnTo>
                      <a:pt x="383" y="244"/>
                    </a:lnTo>
                    <a:lnTo>
                      <a:pt x="383" y="241"/>
                    </a:lnTo>
                    <a:lnTo>
                      <a:pt x="383" y="244"/>
                    </a:lnTo>
                    <a:lnTo>
                      <a:pt x="383" y="241"/>
                    </a:lnTo>
                    <a:lnTo>
                      <a:pt x="381" y="241"/>
                    </a:lnTo>
                    <a:lnTo>
                      <a:pt x="381" y="244"/>
                    </a:lnTo>
                    <a:lnTo>
                      <a:pt x="378" y="244"/>
                    </a:lnTo>
                    <a:lnTo>
                      <a:pt x="378" y="241"/>
                    </a:lnTo>
                    <a:lnTo>
                      <a:pt x="378" y="241"/>
                    </a:lnTo>
                    <a:lnTo>
                      <a:pt x="378" y="241"/>
                    </a:lnTo>
                    <a:lnTo>
                      <a:pt x="378" y="241"/>
                    </a:lnTo>
                    <a:lnTo>
                      <a:pt x="374" y="241"/>
                    </a:lnTo>
                    <a:lnTo>
                      <a:pt x="374" y="241"/>
                    </a:lnTo>
                    <a:lnTo>
                      <a:pt x="374" y="244"/>
                    </a:lnTo>
                    <a:lnTo>
                      <a:pt x="371" y="244"/>
                    </a:lnTo>
                    <a:lnTo>
                      <a:pt x="371" y="244"/>
                    </a:lnTo>
                    <a:lnTo>
                      <a:pt x="371" y="244"/>
                    </a:lnTo>
                    <a:lnTo>
                      <a:pt x="369" y="244"/>
                    </a:lnTo>
                    <a:lnTo>
                      <a:pt x="367" y="246"/>
                    </a:lnTo>
                    <a:lnTo>
                      <a:pt x="360" y="248"/>
                    </a:lnTo>
                    <a:lnTo>
                      <a:pt x="360" y="248"/>
                    </a:lnTo>
                    <a:lnTo>
                      <a:pt x="362" y="251"/>
                    </a:lnTo>
                    <a:lnTo>
                      <a:pt x="364" y="251"/>
                    </a:lnTo>
                    <a:lnTo>
                      <a:pt x="364" y="248"/>
                    </a:lnTo>
                    <a:lnTo>
                      <a:pt x="367" y="248"/>
                    </a:lnTo>
                    <a:lnTo>
                      <a:pt x="367" y="248"/>
                    </a:lnTo>
                    <a:lnTo>
                      <a:pt x="369" y="248"/>
                    </a:lnTo>
                    <a:lnTo>
                      <a:pt x="371" y="248"/>
                    </a:lnTo>
                    <a:lnTo>
                      <a:pt x="371" y="246"/>
                    </a:lnTo>
                    <a:lnTo>
                      <a:pt x="374" y="246"/>
                    </a:lnTo>
                    <a:lnTo>
                      <a:pt x="371" y="248"/>
                    </a:lnTo>
                    <a:lnTo>
                      <a:pt x="371" y="248"/>
                    </a:lnTo>
                    <a:lnTo>
                      <a:pt x="374" y="246"/>
                    </a:lnTo>
                    <a:lnTo>
                      <a:pt x="374" y="248"/>
                    </a:lnTo>
                    <a:lnTo>
                      <a:pt x="376" y="246"/>
                    </a:lnTo>
                    <a:lnTo>
                      <a:pt x="376" y="246"/>
                    </a:lnTo>
                    <a:lnTo>
                      <a:pt x="376" y="246"/>
                    </a:lnTo>
                    <a:lnTo>
                      <a:pt x="376" y="246"/>
                    </a:lnTo>
                    <a:lnTo>
                      <a:pt x="378" y="244"/>
                    </a:lnTo>
                    <a:lnTo>
                      <a:pt x="378" y="244"/>
                    </a:lnTo>
                    <a:lnTo>
                      <a:pt x="378" y="246"/>
                    </a:lnTo>
                    <a:lnTo>
                      <a:pt x="378" y="246"/>
                    </a:lnTo>
                    <a:lnTo>
                      <a:pt x="378" y="246"/>
                    </a:lnTo>
                    <a:lnTo>
                      <a:pt x="378" y="246"/>
                    </a:lnTo>
                    <a:lnTo>
                      <a:pt x="381" y="246"/>
                    </a:lnTo>
                    <a:lnTo>
                      <a:pt x="383" y="246"/>
                    </a:lnTo>
                    <a:lnTo>
                      <a:pt x="386" y="244"/>
                    </a:lnTo>
                    <a:lnTo>
                      <a:pt x="386" y="244"/>
                    </a:lnTo>
                    <a:lnTo>
                      <a:pt x="383" y="244"/>
                    </a:lnTo>
                    <a:close/>
                    <a:moveTo>
                      <a:pt x="504" y="194"/>
                    </a:moveTo>
                    <a:lnTo>
                      <a:pt x="504" y="194"/>
                    </a:lnTo>
                    <a:lnTo>
                      <a:pt x="504" y="194"/>
                    </a:lnTo>
                    <a:lnTo>
                      <a:pt x="501" y="194"/>
                    </a:lnTo>
                    <a:lnTo>
                      <a:pt x="501" y="194"/>
                    </a:lnTo>
                    <a:lnTo>
                      <a:pt x="499" y="194"/>
                    </a:lnTo>
                    <a:lnTo>
                      <a:pt x="499" y="194"/>
                    </a:lnTo>
                    <a:lnTo>
                      <a:pt x="499" y="194"/>
                    </a:lnTo>
                    <a:lnTo>
                      <a:pt x="501" y="194"/>
                    </a:lnTo>
                    <a:lnTo>
                      <a:pt x="504" y="194"/>
                    </a:lnTo>
                    <a:close/>
                    <a:moveTo>
                      <a:pt x="483" y="210"/>
                    </a:moveTo>
                    <a:lnTo>
                      <a:pt x="485" y="208"/>
                    </a:lnTo>
                    <a:lnTo>
                      <a:pt x="485" y="208"/>
                    </a:lnTo>
                    <a:lnTo>
                      <a:pt x="483" y="208"/>
                    </a:lnTo>
                    <a:lnTo>
                      <a:pt x="480" y="210"/>
                    </a:lnTo>
                    <a:lnTo>
                      <a:pt x="483" y="210"/>
                    </a:lnTo>
                    <a:lnTo>
                      <a:pt x="483" y="210"/>
                    </a:lnTo>
                    <a:close/>
                    <a:moveTo>
                      <a:pt x="518" y="203"/>
                    </a:moveTo>
                    <a:lnTo>
                      <a:pt x="516" y="203"/>
                    </a:lnTo>
                    <a:lnTo>
                      <a:pt x="516" y="201"/>
                    </a:lnTo>
                    <a:lnTo>
                      <a:pt x="516" y="201"/>
                    </a:lnTo>
                    <a:lnTo>
                      <a:pt x="513" y="201"/>
                    </a:lnTo>
                    <a:lnTo>
                      <a:pt x="511" y="203"/>
                    </a:lnTo>
                    <a:lnTo>
                      <a:pt x="511" y="203"/>
                    </a:lnTo>
                    <a:lnTo>
                      <a:pt x="511" y="203"/>
                    </a:lnTo>
                    <a:lnTo>
                      <a:pt x="511" y="203"/>
                    </a:lnTo>
                    <a:lnTo>
                      <a:pt x="511" y="203"/>
                    </a:lnTo>
                    <a:lnTo>
                      <a:pt x="509" y="206"/>
                    </a:lnTo>
                    <a:lnTo>
                      <a:pt x="509" y="206"/>
                    </a:lnTo>
                    <a:lnTo>
                      <a:pt x="513" y="203"/>
                    </a:lnTo>
                    <a:lnTo>
                      <a:pt x="518" y="203"/>
                    </a:lnTo>
                    <a:lnTo>
                      <a:pt x="518" y="203"/>
                    </a:lnTo>
                    <a:lnTo>
                      <a:pt x="520" y="203"/>
                    </a:lnTo>
                    <a:lnTo>
                      <a:pt x="520" y="203"/>
                    </a:lnTo>
                    <a:lnTo>
                      <a:pt x="518" y="203"/>
                    </a:lnTo>
                    <a:close/>
                    <a:moveTo>
                      <a:pt x="490" y="208"/>
                    </a:moveTo>
                    <a:lnTo>
                      <a:pt x="490" y="208"/>
                    </a:lnTo>
                    <a:lnTo>
                      <a:pt x="490" y="208"/>
                    </a:lnTo>
                    <a:lnTo>
                      <a:pt x="492" y="206"/>
                    </a:lnTo>
                    <a:lnTo>
                      <a:pt x="492" y="206"/>
                    </a:lnTo>
                    <a:lnTo>
                      <a:pt x="494" y="203"/>
                    </a:lnTo>
                    <a:lnTo>
                      <a:pt x="497" y="203"/>
                    </a:lnTo>
                    <a:lnTo>
                      <a:pt x="497" y="203"/>
                    </a:lnTo>
                    <a:lnTo>
                      <a:pt x="497" y="201"/>
                    </a:lnTo>
                    <a:lnTo>
                      <a:pt x="499" y="201"/>
                    </a:lnTo>
                    <a:lnTo>
                      <a:pt x="497" y="201"/>
                    </a:lnTo>
                    <a:lnTo>
                      <a:pt x="497" y="201"/>
                    </a:lnTo>
                    <a:lnTo>
                      <a:pt x="497" y="203"/>
                    </a:lnTo>
                    <a:lnTo>
                      <a:pt x="497" y="201"/>
                    </a:lnTo>
                    <a:lnTo>
                      <a:pt x="497" y="201"/>
                    </a:lnTo>
                    <a:lnTo>
                      <a:pt x="497" y="201"/>
                    </a:lnTo>
                    <a:lnTo>
                      <a:pt x="494" y="203"/>
                    </a:lnTo>
                    <a:lnTo>
                      <a:pt x="492" y="203"/>
                    </a:lnTo>
                    <a:lnTo>
                      <a:pt x="492" y="203"/>
                    </a:lnTo>
                    <a:lnTo>
                      <a:pt x="492" y="206"/>
                    </a:lnTo>
                    <a:lnTo>
                      <a:pt x="490" y="206"/>
                    </a:lnTo>
                    <a:lnTo>
                      <a:pt x="490" y="206"/>
                    </a:lnTo>
                    <a:lnTo>
                      <a:pt x="490" y="206"/>
                    </a:lnTo>
                    <a:lnTo>
                      <a:pt x="490" y="208"/>
                    </a:lnTo>
                    <a:close/>
                    <a:moveTo>
                      <a:pt x="636" y="284"/>
                    </a:moveTo>
                    <a:lnTo>
                      <a:pt x="639" y="284"/>
                    </a:lnTo>
                    <a:lnTo>
                      <a:pt x="639" y="284"/>
                    </a:lnTo>
                    <a:lnTo>
                      <a:pt x="639" y="281"/>
                    </a:lnTo>
                    <a:lnTo>
                      <a:pt x="639" y="281"/>
                    </a:lnTo>
                    <a:lnTo>
                      <a:pt x="641" y="281"/>
                    </a:lnTo>
                    <a:lnTo>
                      <a:pt x="641" y="281"/>
                    </a:lnTo>
                    <a:lnTo>
                      <a:pt x="641" y="281"/>
                    </a:lnTo>
                    <a:lnTo>
                      <a:pt x="641" y="279"/>
                    </a:lnTo>
                    <a:lnTo>
                      <a:pt x="636" y="279"/>
                    </a:lnTo>
                    <a:lnTo>
                      <a:pt x="636" y="281"/>
                    </a:lnTo>
                    <a:lnTo>
                      <a:pt x="634" y="281"/>
                    </a:lnTo>
                    <a:lnTo>
                      <a:pt x="634" y="281"/>
                    </a:lnTo>
                    <a:lnTo>
                      <a:pt x="634" y="281"/>
                    </a:lnTo>
                    <a:lnTo>
                      <a:pt x="634" y="284"/>
                    </a:lnTo>
                    <a:lnTo>
                      <a:pt x="634" y="284"/>
                    </a:lnTo>
                    <a:lnTo>
                      <a:pt x="636" y="284"/>
                    </a:lnTo>
                    <a:close/>
                    <a:moveTo>
                      <a:pt x="643" y="270"/>
                    </a:moveTo>
                    <a:lnTo>
                      <a:pt x="643" y="270"/>
                    </a:lnTo>
                    <a:lnTo>
                      <a:pt x="641" y="270"/>
                    </a:lnTo>
                    <a:lnTo>
                      <a:pt x="641" y="270"/>
                    </a:lnTo>
                    <a:lnTo>
                      <a:pt x="636" y="267"/>
                    </a:lnTo>
                    <a:lnTo>
                      <a:pt x="634" y="267"/>
                    </a:lnTo>
                    <a:lnTo>
                      <a:pt x="632" y="270"/>
                    </a:lnTo>
                    <a:lnTo>
                      <a:pt x="632" y="270"/>
                    </a:lnTo>
                    <a:lnTo>
                      <a:pt x="632" y="270"/>
                    </a:lnTo>
                    <a:lnTo>
                      <a:pt x="632" y="272"/>
                    </a:lnTo>
                    <a:lnTo>
                      <a:pt x="632" y="272"/>
                    </a:lnTo>
                    <a:lnTo>
                      <a:pt x="632" y="274"/>
                    </a:lnTo>
                    <a:lnTo>
                      <a:pt x="629" y="274"/>
                    </a:lnTo>
                    <a:lnTo>
                      <a:pt x="629" y="277"/>
                    </a:lnTo>
                    <a:lnTo>
                      <a:pt x="627" y="279"/>
                    </a:lnTo>
                    <a:lnTo>
                      <a:pt x="627" y="279"/>
                    </a:lnTo>
                    <a:lnTo>
                      <a:pt x="627" y="279"/>
                    </a:lnTo>
                    <a:lnTo>
                      <a:pt x="629" y="279"/>
                    </a:lnTo>
                    <a:lnTo>
                      <a:pt x="632" y="279"/>
                    </a:lnTo>
                    <a:lnTo>
                      <a:pt x="634" y="279"/>
                    </a:lnTo>
                    <a:lnTo>
                      <a:pt x="634" y="279"/>
                    </a:lnTo>
                    <a:lnTo>
                      <a:pt x="634" y="279"/>
                    </a:lnTo>
                    <a:lnTo>
                      <a:pt x="634" y="279"/>
                    </a:lnTo>
                    <a:lnTo>
                      <a:pt x="636" y="277"/>
                    </a:lnTo>
                    <a:lnTo>
                      <a:pt x="636" y="277"/>
                    </a:lnTo>
                    <a:lnTo>
                      <a:pt x="636" y="277"/>
                    </a:lnTo>
                    <a:lnTo>
                      <a:pt x="636" y="274"/>
                    </a:lnTo>
                    <a:lnTo>
                      <a:pt x="636" y="274"/>
                    </a:lnTo>
                    <a:lnTo>
                      <a:pt x="639" y="274"/>
                    </a:lnTo>
                    <a:lnTo>
                      <a:pt x="639" y="272"/>
                    </a:lnTo>
                    <a:lnTo>
                      <a:pt x="639" y="272"/>
                    </a:lnTo>
                    <a:lnTo>
                      <a:pt x="639" y="274"/>
                    </a:lnTo>
                    <a:lnTo>
                      <a:pt x="639" y="277"/>
                    </a:lnTo>
                    <a:lnTo>
                      <a:pt x="639" y="277"/>
                    </a:lnTo>
                    <a:lnTo>
                      <a:pt x="639" y="277"/>
                    </a:lnTo>
                    <a:lnTo>
                      <a:pt x="641" y="277"/>
                    </a:lnTo>
                    <a:lnTo>
                      <a:pt x="641" y="277"/>
                    </a:lnTo>
                    <a:lnTo>
                      <a:pt x="641" y="274"/>
                    </a:lnTo>
                    <a:lnTo>
                      <a:pt x="643" y="274"/>
                    </a:lnTo>
                    <a:lnTo>
                      <a:pt x="643" y="272"/>
                    </a:lnTo>
                    <a:lnTo>
                      <a:pt x="646" y="272"/>
                    </a:lnTo>
                    <a:lnTo>
                      <a:pt x="646" y="270"/>
                    </a:lnTo>
                    <a:lnTo>
                      <a:pt x="646" y="270"/>
                    </a:lnTo>
                    <a:lnTo>
                      <a:pt x="643" y="270"/>
                    </a:lnTo>
                    <a:close/>
                    <a:moveTo>
                      <a:pt x="632" y="310"/>
                    </a:moveTo>
                    <a:lnTo>
                      <a:pt x="632" y="312"/>
                    </a:lnTo>
                    <a:lnTo>
                      <a:pt x="632" y="312"/>
                    </a:lnTo>
                    <a:lnTo>
                      <a:pt x="634" y="310"/>
                    </a:lnTo>
                    <a:lnTo>
                      <a:pt x="634" y="310"/>
                    </a:lnTo>
                    <a:lnTo>
                      <a:pt x="636" y="307"/>
                    </a:lnTo>
                    <a:lnTo>
                      <a:pt x="636" y="305"/>
                    </a:lnTo>
                    <a:lnTo>
                      <a:pt x="636" y="303"/>
                    </a:lnTo>
                    <a:lnTo>
                      <a:pt x="636" y="303"/>
                    </a:lnTo>
                    <a:lnTo>
                      <a:pt x="634" y="305"/>
                    </a:lnTo>
                    <a:lnTo>
                      <a:pt x="634" y="305"/>
                    </a:lnTo>
                    <a:lnTo>
                      <a:pt x="634" y="305"/>
                    </a:lnTo>
                    <a:lnTo>
                      <a:pt x="632" y="307"/>
                    </a:lnTo>
                    <a:lnTo>
                      <a:pt x="632" y="307"/>
                    </a:lnTo>
                    <a:lnTo>
                      <a:pt x="632" y="307"/>
                    </a:lnTo>
                    <a:lnTo>
                      <a:pt x="632" y="307"/>
                    </a:lnTo>
                    <a:lnTo>
                      <a:pt x="632" y="310"/>
                    </a:lnTo>
                    <a:lnTo>
                      <a:pt x="632" y="310"/>
                    </a:lnTo>
                    <a:lnTo>
                      <a:pt x="632" y="310"/>
                    </a:lnTo>
                    <a:close/>
                    <a:moveTo>
                      <a:pt x="617" y="281"/>
                    </a:moveTo>
                    <a:lnTo>
                      <a:pt x="613" y="286"/>
                    </a:lnTo>
                    <a:lnTo>
                      <a:pt x="610" y="289"/>
                    </a:lnTo>
                    <a:lnTo>
                      <a:pt x="610" y="289"/>
                    </a:lnTo>
                    <a:lnTo>
                      <a:pt x="613" y="286"/>
                    </a:lnTo>
                    <a:lnTo>
                      <a:pt x="613" y="286"/>
                    </a:lnTo>
                    <a:lnTo>
                      <a:pt x="613" y="286"/>
                    </a:lnTo>
                    <a:lnTo>
                      <a:pt x="615" y="286"/>
                    </a:lnTo>
                    <a:lnTo>
                      <a:pt x="615" y="286"/>
                    </a:lnTo>
                    <a:lnTo>
                      <a:pt x="617" y="286"/>
                    </a:lnTo>
                    <a:lnTo>
                      <a:pt x="620" y="284"/>
                    </a:lnTo>
                    <a:lnTo>
                      <a:pt x="622" y="281"/>
                    </a:lnTo>
                    <a:lnTo>
                      <a:pt x="622" y="279"/>
                    </a:lnTo>
                    <a:lnTo>
                      <a:pt x="624" y="277"/>
                    </a:lnTo>
                    <a:lnTo>
                      <a:pt x="627" y="277"/>
                    </a:lnTo>
                    <a:lnTo>
                      <a:pt x="627" y="277"/>
                    </a:lnTo>
                    <a:lnTo>
                      <a:pt x="629" y="277"/>
                    </a:lnTo>
                    <a:lnTo>
                      <a:pt x="629" y="274"/>
                    </a:lnTo>
                    <a:lnTo>
                      <a:pt x="629" y="274"/>
                    </a:lnTo>
                    <a:lnTo>
                      <a:pt x="627" y="274"/>
                    </a:lnTo>
                    <a:lnTo>
                      <a:pt x="629" y="272"/>
                    </a:lnTo>
                    <a:lnTo>
                      <a:pt x="629" y="272"/>
                    </a:lnTo>
                    <a:lnTo>
                      <a:pt x="629" y="272"/>
                    </a:lnTo>
                    <a:lnTo>
                      <a:pt x="627" y="270"/>
                    </a:lnTo>
                    <a:lnTo>
                      <a:pt x="624" y="272"/>
                    </a:lnTo>
                    <a:lnTo>
                      <a:pt x="622" y="272"/>
                    </a:lnTo>
                    <a:lnTo>
                      <a:pt x="620" y="274"/>
                    </a:lnTo>
                    <a:lnTo>
                      <a:pt x="620" y="274"/>
                    </a:lnTo>
                    <a:lnTo>
                      <a:pt x="620" y="277"/>
                    </a:lnTo>
                    <a:lnTo>
                      <a:pt x="617" y="277"/>
                    </a:lnTo>
                    <a:lnTo>
                      <a:pt x="620" y="279"/>
                    </a:lnTo>
                    <a:lnTo>
                      <a:pt x="620" y="279"/>
                    </a:lnTo>
                    <a:lnTo>
                      <a:pt x="617" y="281"/>
                    </a:lnTo>
                    <a:close/>
                    <a:moveTo>
                      <a:pt x="532" y="203"/>
                    </a:moveTo>
                    <a:lnTo>
                      <a:pt x="535" y="203"/>
                    </a:lnTo>
                    <a:lnTo>
                      <a:pt x="535" y="203"/>
                    </a:lnTo>
                    <a:lnTo>
                      <a:pt x="530" y="203"/>
                    </a:lnTo>
                    <a:lnTo>
                      <a:pt x="530" y="203"/>
                    </a:lnTo>
                    <a:lnTo>
                      <a:pt x="532" y="206"/>
                    </a:lnTo>
                    <a:lnTo>
                      <a:pt x="532" y="203"/>
                    </a:lnTo>
                    <a:close/>
                    <a:moveTo>
                      <a:pt x="355" y="253"/>
                    </a:moveTo>
                    <a:lnTo>
                      <a:pt x="355" y="253"/>
                    </a:lnTo>
                    <a:lnTo>
                      <a:pt x="355" y="253"/>
                    </a:lnTo>
                    <a:lnTo>
                      <a:pt x="355" y="251"/>
                    </a:lnTo>
                    <a:lnTo>
                      <a:pt x="355" y="251"/>
                    </a:lnTo>
                    <a:lnTo>
                      <a:pt x="355" y="251"/>
                    </a:lnTo>
                    <a:lnTo>
                      <a:pt x="352" y="251"/>
                    </a:lnTo>
                    <a:lnTo>
                      <a:pt x="352" y="251"/>
                    </a:lnTo>
                    <a:lnTo>
                      <a:pt x="352" y="251"/>
                    </a:lnTo>
                    <a:lnTo>
                      <a:pt x="355" y="253"/>
                    </a:lnTo>
                    <a:lnTo>
                      <a:pt x="355" y="253"/>
                    </a:lnTo>
                    <a:close/>
                    <a:moveTo>
                      <a:pt x="530" y="215"/>
                    </a:moveTo>
                    <a:lnTo>
                      <a:pt x="535" y="213"/>
                    </a:lnTo>
                    <a:lnTo>
                      <a:pt x="537" y="210"/>
                    </a:lnTo>
                    <a:lnTo>
                      <a:pt x="539" y="210"/>
                    </a:lnTo>
                    <a:lnTo>
                      <a:pt x="537" y="210"/>
                    </a:lnTo>
                    <a:lnTo>
                      <a:pt x="535" y="213"/>
                    </a:lnTo>
                    <a:lnTo>
                      <a:pt x="532" y="213"/>
                    </a:lnTo>
                    <a:lnTo>
                      <a:pt x="530" y="215"/>
                    </a:lnTo>
                    <a:lnTo>
                      <a:pt x="530" y="215"/>
                    </a:lnTo>
                    <a:close/>
                    <a:moveTo>
                      <a:pt x="608" y="265"/>
                    </a:moveTo>
                    <a:lnTo>
                      <a:pt x="608" y="265"/>
                    </a:lnTo>
                    <a:lnTo>
                      <a:pt x="606" y="267"/>
                    </a:lnTo>
                    <a:lnTo>
                      <a:pt x="606" y="267"/>
                    </a:lnTo>
                    <a:lnTo>
                      <a:pt x="603" y="270"/>
                    </a:lnTo>
                    <a:lnTo>
                      <a:pt x="606" y="270"/>
                    </a:lnTo>
                    <a:lnTo>
                      <a:pt x="608" y="267"/>
                    </a:lnTo>
                    <a:lnTo>
                      <a:pt x="613" y="265"/>
                    </a:lnTo>
                    <a:lnTo>
                      <a:pt x="613" y="265"/>
                    </a:lnTo>
                    <a:lnTo>
                      <a:pt x="613" y="265"/>
                    </a:lnTo>
                    <a:lnTo>
                      <a:pt x="613" y="267"/>
                    </a:lnTo>
                    <a:lnTo>
                      <a:pt x="613" y="267"/>
                    </a:lnTo>
                    <a:lnTo>
                      <a:pt x="613" y="270"/>
                    </a:lnTo>
                    <a:lnTo>
                      <a:pt x="613" y="270"/>
                    </a:lnTo>
                    <a:lnTo>
                      <a:pt x="610" y="270"/>
                    </a:lnTo>
                    <a:lnTo>
                      <a:pt x="608" y="272"/>
                    </a:lnTo>
                    <a:lnTo>
                      <a:pt x="608" y="272"/>
                    </a:lnTo>
                    <a:lnTo>
                      <a:pt x="608" y="272"/>
                    </a:lnTo>
                    <a:lnTo>
                      <a:pt x="608" y="274"/>
                    </a:lnTo>
                    <a:lnTo>
                      <a:pt x="610" y="272"/>
                    </a:lnTo>
                    <a:lnTo>
                      <a:pt x="610" y="274"/>
                    </a:lnTo>
                    <a:lnTo>
                      <a:pt x="608" y="274"/>
                    </a:lnTo>
                    <a:lnTo>
                      <a:pt x="608" y="274"/>
                    </a:lnTo>
                    <a:lnTo>
                      <a:pt x="608" y="277"/>
                    </a:lnTo>
                    <a:lnTo>
                      <a:pt x="610" y="277"/>
                    </a:lnTo>
                    <a:lnTo>
                      <a:pt x="610" y="277"/>
                    </a:lnTo>
                    <a:lnTo>
                      <a:pt x="610" y="277"/>
                    </a:lnTo>
                    <a:lnTo>
                      <a:pt x="610" y="277"/>
                    </a:lnTo>
                    <a:lnTo>
                      <a:pt x="608" y="277"/>
                    </a:lnTo>
                    <a:lnTo>
                      <a:pt x="608" y="279"/>
                    </a:lnTo>
                    <a:lnTo>
                      <a:pt x="606" y="279"/>
                    </a:lnTo>
                    <a:lnTo>
                      <a:pt x="606" y="279"/>
                    </a:lnTo>
                    <a:lnTo>
                      <a:pt x="606" y="284"/>
                    </a:lnTo>
                    <a:lnTo>
                      <a:pt x="606" y="284"/>
                    </a:lnTo>
                    <a:lnTo>
                      <a:pt x="606" y="284"/>
                    </a:lnTo>
                    <a:lnTo>
                      <a:pt x="606" y="284"/>
                    </a:lnTo>
                    <a:lnTo>
                      <a:pt x="606" y="284"/>
                    </a:lnTo>
                    <a:lnTo>
                      <a:pt x="608" y="284"/>
                    </a:lnTo>
                    <a:lnTo>
                      <a:pt x="610" y="281"/>
                    </a:lnTo>
                    <a:lnTo>
                      <a:pt x="613" y="279"/>
                    </a:lnTo>
                    <a:lnTo>
                      <a:pt x="613" y="279"/>
                    </a:lnTo>
                    <a:lnTo>
                      <a:pt x="613" y="277"/>
                    </a:lnTo>
                    <a:lnTo>
                      <a:pt x="615" y="277"/>
                    </a:lnTo>
                    <a:lnTo>
                      <a:pt x="615" y="274"/>
                    </a:lnTo>
                    <a:lnTo>
                      <a:pt x="617" y="274"/>
                    </a:lnTo>
                    <a:lnTo>
                      <a:pt x="617" y="272"/>
                    </a:lnTo>
                    <a:lnTo>
                      <a:pt x="620" y="267"/>
                    </a:lnTo>
                    <a:lnTo>
                      <a:pt x="622" y="267"/>
                    </a:lnTo>
                    <a:lnTo>
                      <a:pt x="622" y="265"/>
                    </a:lnTo>
                    <a:lnTo>
                      <a:pt x="622" y="263"/>
                    </a:lnTo>
                    <a:lnTo>
                      <a:pt x="622" y="260"/>
                    </a:lnTo>
                    <a:lnTo>
                      <a:pt x="622" y="260"/>
                    </a:lnTo>
                    <a:lnTo>
                      <a:pt x="622" y="258"/>
                    </a:lnTo>
                    <a:lnTo>
                      <a:pt x="620" y="258"/>
                    </a:lnTo>
                    <a:lnTo>
                      <a:pt x="620" y="260"/>
                    </a:lnTo>
                    <a:lnTo>
                      <a:pt x="615" y="260"/>
                    </a:lnTo>
                    <a:lnTo>
                      <a:pt x="615" y="263"/>
                    </a:lnTo>
                    <a:lnTo>
                      <a:pt x="613" y="263"/>
                    </a:lnTo>
                    <a:lnTo>
                      <a:pt x="613" y="263"/>
                    </a:lnTo>
                    <a:lnTo>
                      <a:pt x="610" y="263"/>
                    </a:lnTo>
                    <a:lnTo>
                      <a:pt x="608" y="265"/>
                    </a:lnTo>
                    <a:close/>
                    <a:moveTo>
                      <a:pt x="643" y="274"/>
                    </a:moveTo>
                    <a:lnTo>
                      <a:pt x="641" y="277"/>
                    </a:lnTo>
                    <a:lnTo>
                      <a:pt x="639" y="277"/>
                    </a:lnTo>
                    <a:lnTo>
                      <a:pt x="639" y="277"/>
                    </a:lnTo>
                    <a:lnTo>
                      <a:pt x="639" y="279"/>
                    </a:lnTo>
                    <a:lnTo>
                      <a:pt x="639" y="279"/>
                    </a:lnTo>
                    <a:lnTo>
                      <a:pt x="641" y="279"/>
                    </a:lnTo>
                    <a:lnTo>
                      <a:pt x="641" y="279"/>
                    </a:lnTo>
                    <a:lnTo>
                      <a:pt x="641" y="279"/>
                    </a:lnTo>
                    <a:lnTo>
                      <a:pt x="643" y="279"/>
                    </a:lnTo>
                    <a:lnTo>
                      <a:pt x="646" y="277"/>
                    </a:lnTo>
                    <a:lnTo>
                      <a:pt x="646" y="277"/>
                    </a:lnTo>
                    <a:lnTo>
                      <a:pt x="646" y="277"/>
                    </a:lnTo>
                    <a:lnTo>
                      <a:pt x="646" y="274"/>
                    </a:lnTo>
                    <a:lnTo>
                      <a:pt x="643" y="274"/>
                    </a:lnTo>
                    <a:close/>
                    <a:moveTo>
                      <a:pt x="606" y="312"/>
                    </a:moveTo>
                    <a:lnTo>
                      <a:pt x="606" y="315"/>
                    </a:lnTo>
                    <a:lnTo>
                      <a:pt x="606" y="315"/>
                    </a:lnTo>
                    <a:lnTo>
                      <a:pt x="608" y="315"/>
                    </a:lnTo>
                    <a:lnTo>
                      <a:pt x="608" y="315"/>
                    </a:lnTo>
                    <a:lnTo>
                      <a:pt x="610" y="315"/>
                    </a:lnTo>
                    <a:lnTo>
                      <a:pt x="610" y="312"/>
                    </a:lnTo>
                    <a:lnTo>
                      <a:pt x="613" y="312"/>
                    </a:lnTo>
                    <a:lnTo>
                      <a:pt x="613" y="310"/>
                    </a:lnTo>
                    <a:lnTo>
                      <a:pt x="610" y="310"/>
                    </a:lnTo>
                    <a:lnTo>
                      <a:pt x="610" y="310"/>
                    </a:lnTo>
                    <a:lnTo>
                      <a:pt x="610" y="312"/>
                    </a:lnTo>
                    <a:lnTo>
                      <a:pt x="608" y="312"/>
                    </a:lnTo>
                    <a:lnTo>
                      <a:pt x="608" y="312"/>
                    </a:lnTo>
                    <a:lnTo>
                      <a:pt x="610" y="310"/>
                    </a:lnTo>
                    <a:lnTo>
                      <a:pt x="610" y="307"/>
                    </a:lnTo>
                    <a:lnTo>
                      <a:pt x="610" y="307"/>
                    </a:lnTo>
                    <a:lnTo>
                      <a:pt x="610" y="305"/>
                    </a:lnTo>
                    <a:lnTo>
                      <a:pt x="610" y="305"/>
                    </a:lnTo>
                    <a:lnTo>
                      <a:pt x="610" y="303"/>
                    </a:lnTo>
                    <a:lnTo>
                      <a:pt x="608" y="303"/>
                    </a:lnTo>
                    <a:lnTo>
                      <a:pt x="606" y="303"/>
                    </a:lnTo>
                    <a:lnTo>
                      <a:pt x="606" y="305"/>
                    </a:lnTo>
                    <a:lnTo>
                      <a:pt x="606" y="305"/>
                    </a:lnTo>
                    <a:lnTo>
                      <a:pt x="608" y="305"/>
                    </a:lnTo>
                    <a:lnTo>
                      <a:pt x="606" y="307"/>
                    </a:lnTo>
                    <a:lnTo>
                      <a:pt x="606" y="310"/>
                    </a:lnTo>
                    <a:lnTo>
                      <a:pt x="606" y="310"/>
                    </a:lnTo>
                    <a:lnTo>
                      <a:pt x="606" y="310"/>
                    </a:lnTo>
                    <a:lnTo>
                      <a:pt x="606" y="312"/>
                    </a:lnTo>
                    <a:close/>
                    <a:moveTo>
                      <a:pt x="636" y="291"/>
                    </a:moveTo>
                    <a:lnTo>
                      <a:pt x="636" y="291"/>
                    </a:lnTo>
                    <a:lnTo>
                      <a:pt x="636" y="291"/>
                    </a:lnTo>
                    <a:lnTo>
                      <a:pt x="639" y="291"/>
                    </a:lnTo>
                    <a:lnTo>
                      <a:pt x="639" y="291"/>
                    </a:lnTo>
                    <a:lnTo>
                      <a:pt x="639" y="291"/>
                    </a:lnTo>
                    <a:lnTo>
                      <a:pt x="643" y="286"/>
                    </a:lnTo>
                    <a:lnTo>
                      <a:pt x="646" y="284"/>
                    </a:lnTo>
                    <a:lnTo>
                      <a:pt x="646" y="281"/>
                    </a:lnTo>
                    <a:lnTo>
                      <a:pt x="648" y="279"/>
                    </a:lnTo>
                    <a:lnTo>
                      <a:pt x="646" y="279"/>
                    </a:lnTo>
                    <a:lnTo>
                      <a:pt x="641" y="281"/>
                    </a:lnTo>
                    <a:lnTo>
                      <a:pt x="641" y="284"/>
                    </a:lnTo>
                    <a:lnTo>
                      <a:pt x="639" y="284"/>
                    </a:lnTo>
                    <a:lnTo>
                      <a:pt x="636" y="284"/>
                    </a:lnTo>
                    <a:lnTo>
                      <a:pt x="636" y="286"/>
                    </a:lnTo>
                    <a:lnTo>
                      <a:pt x="634" y="286"/>
                    </a:lnTo>
                    <a:lnTo>
                      <a:pt x="634" y="289"/>
                    </a:lnTo>
                    <a:lnTo>
                      <a:pt x="634" y="289"/>
                    </a:lnTo>
                    <a:lnTo>
                      <a:pt x="636" y="289"/>
                    </a:lnTo>
                    <a:lnTo>
                      <a:pt x="636" y="289"/>
                    </a:lnTo>
                    <a:lnTo>
                      <a:pt x="636" y="289"/>
                    </a:lnTo>
                    <a:lnTo>
                      <a:pt x="636" y="291"/>
                    </a:lnTo>
                    <a:close/>
                    <a:moveTo>
                      <a:pt x="632" y="293"/>
                    </a:moveTo>
                    <a:lnTo>
                      <a:pt x="632" y="293"/>
                    </a:lnTo>
                    <a:lnTo>
                      <a:pt x="632" y="291"/>
                    </a:lnTo>
                    <a:lnTo>
                      <a:pt x="632" y="289"/>
                    </a:lnTo>
                    <a:lnTo>
                      <a:pt x="627" y="286"/>
                    </a:lnTo>
                    <a:lnTo>
                      <a:pt x="627" y="286"/>
                    </a:lnTo>
                    <a:lnTo>
                      <a:pt x="629" y="286"/>
                    </a:lnTo>
                    <a:lnTo>
                      <a:pt x="629" y="286"/>
                    </a:lnTo>
                    <a:lnTo>
                      <a:pt x="629" y="286"/>
                    </a:lnTo>
                    <a:lnTo>
                      <a:pt x="629" y="284"/>
                    </a:lnTo>
                    <a:lnTo>
                      <a:pt x="629" y="284"/>
                    </a:lnTo>
                    <a:lnTo>
                      <a:pt x="629" y="284"/>
                    </a:lnTo>
                    <a:lnTo>
                      <a:pt x="627" y="284"/>
                    </a:lnTo>
                    <a:lnTo>
                      <a:pt x="624" y="281"/>
                    </a:lnTo>
                    <a:lnTo>
                      <a:pt x="624" y="284"/>
                    </a:lnTo>
                    <a:lnTo>
                      <a:pt x="622" y="284"/>
                    </a:lnTo>
                    <a:lnTo>
                      <a:pt x="622" y="286"/>
                    </a:lnTo>
                    <a:lnTo>
                      <a:pt x="622" y="286"/>
                    </a:lnTo>
                    <a:lnTo>
                      <a:pt x="620" y="286"/>
                    </a:lnTo>
                    <a:lnTo>
                      <a:pt x="615" y="289"/>
                    </a:lnTo>
                    <a:lnTo>
                      <a:pt x="615" y="291"/>
                    </a:lnTo>
                    <a:lnTo>
                      <a:pt x="615" y="291"/>
                    </a:lnTo>
                    <a:lnTo>
                      <a:pt x="620" y="289"/>
                    </a:lnTo>
                    <a:lnTo>
                      <a:pt x="622" y="289"/>
                    </a:lnTo>
                    <a:lnTo>
                      <a:pt x="622" y="289"/>
                    </a:lnTo>
                    <a:lnTo>
                      <a:pt x="622" y="291"/>
                    </a:lnTo>
                    <a:lnTo>
                      <a:pt x="622" y="291"/>
                    </a:lnTo>
                    <a:lnTo>
                      <a:pt x="620" y="291"/>
                    </a:lnTo>
                    <a:lnTo>
                      <a:pt x="620" y="293"/>
                    </a:lnTo>
                    <a:lnTo>
                      <a:pt x="617" y="293"/>
                    </a:lnTo>
                    <a:lnTo>
                      <a:pt x="617" y="293"/>
                    </a:lnTo>
                    <a:lnTo>
                      <a:pt x="615" y="293"/>
                    </a:lnTo>
                    <a:lnTo>
                      <a:pt x="615" y="293"/>
                    </a:lnTo>
                    <a:lnTo>
                      <a:pt x="613" y="293"/>
                    </a:lnTo>
                    <a:lnTo>
                      <a:pt x="613" y="293"/>
                    </a:lnTo>
                    <a:lnTo>
                      <a:pt x="613" y="293"/>
                    </a:lnTo>
                    <a:lnTo>
                      <a:pt x="613" y="296"/>
                    </a:lnTo>
                    <a:lnTo>
                      <a:pt x="613" y="296"/>
                    </a:lnTo>
                    <a:lnTo>
                      <a:pt x="615" y="296"/>
                    </a:lnTo>
                    <a:lnTo>
                      <a:pt x="615" y="296"/>
                    </a:lnTo>
                    <a:lnTo>
                      <a:pt x="615" y="298"/>
                    </a:lnTo>
                    <a:lnTo>
                      <a:pt x="615" y="298"/>
                    </a:lnTo>
                    <a:lnTo>
                      <a:pt x="617" y="296"/>
                    </a:lnTo>
                    <a:lnTo>
                      <a:pt x="620" y="298"/>
                    </a:lnTo>
                    <a:lnTo>
                      <a:pt x="617" y="298"/>
                    </a:lnTo>
                    <a:lnTo>
                      <a:pt x="617" y="298"/>
                    </a:lnTo>
                    <a:lnTo>
                      <a:pt x="617" y="300"/>
                    </a:lnTo>
                    <a:lnTo>
                      <a:pt x="615" y="300"/>
                    </a:lnTo>
                    <a:lnTo>
                      <a:pt x="615" y="300"/>
                    </a:lnTo>
                    <a:lnTo>
                      <a:pt x="613" y="303"/>
                    </a:lnTo>
                    <a:lnTo>
                      <a:pt x="613" y="303"/>
                    </a:lnTo>
                    <a:lnTo>
                      <a:pt x="613" y="303"/>
                    </a:lnTo>
                    <a:lnTo>
                      <a:pt x="613" y="305"/>
                    </a:lnTo>
                    <a:lnTo>
                      <a:pt x="613" y="307"/>
                    </a:lnTo>
                    <a:lnTo>
                      <a:pt x="613" y="307"/>
                    </a:lnTo>
                    <a:lnTo>
                      <a:pt x="615" y="307"/>
                    </a:lnTo>
                    <a:lnTo>
                      <a:pt x="615" y="307"/>
                    </a:lnTo>
                    <a:lnTo>
                      <a:pt x="617" y="305"/>
                    </a:lnTo>
                    <a:lnTo>
                      <a:pt x="617" y="305"/>
                    </a:lnTo>
                    <a:lnTo>
                      <a:pt x="615" y="307"/>
                    </a:lnTo>
                    <a:lnTo>
                      <a:pt x="615" y="307"/>
                    </a:lnTo>
                    <a:lnTo>
                      <a:pt x="615" y="310"/>
                    </a:lnTo>
                    <a:lnTo>
                      <a:pt x="615" y="310"/>
                    </a:lnTo>
                    <a:lnTo>
                      <a:pt x="615" y="310"/>
                    </a:lnTo>
                    <a:lnTo>
                      <a:pt x="615" y="310"/>
                    </a:lnTo>
                    <a:lnTo>
                      <a:pt x="617" y="310"/>
                    </a:lnTo>
                    <a:lnTo>
                      <a:pt x="617" y="310"/>
                    </a:lnTo>
                    <a:lnTo>
                      <a:pt x="615" y="312"/>
                    </a:lnTo>
                    <a:lnTo>
                      <a:pt x="615" y="315"/>
                    </a:lnTo>
                    <a:lnTo>
                      <a:pt x="617" y="315"/>
                    </a:lnTo>
                    <a:lnTo>
                      <a:pt x="617" y="315"/>
                    </a:lnTo>
                    <a:lnTo>
                      <a:pt x="617" y="315"/>
                    </a:lnTo>
                    <a:lnTo>
                      <a:pt x="620" y="312"/>
                    </a:lnTo>
                    <a:lnTo>
                      <a:pt x="622" y="312"/>
                    </a:lnTo>
                    <a:lnTo>
                      <a:pt x="622" y="312"/>
                    </a:lnTo>
                    <a:lnTo>
                      <a:pt x="622" y="310"/>
                    </a:lnTo>
                    <a:lnTo>
                      <a:pt x="622" y="310"/>
                    </a:lnTo>
                    <a:lnTo>
                      <a:pt x="624" y="310"/>
                    </a:lnTo>
                    <a:lnTo>
                      <a:pt x="624" y="307"/>
                    </a:lnTo>
                    <a:lnTo>
                      <a:pt x="629" y="305"/>
                    </a:lnTo>
                    <a:lnTo>
                      <a:pt x="629" y="305"/>
                    </a:lnTo>
                    <a:lnTo>
                      <a:pt x="624" y="305"/>
                    </a:lnTo>
                    <a:lnTo>
                      <a:pt x="624" y="305"/>
                    </a:lnTo>
                    <a:lnTo>
                      <a:pt x="624" y="305"/>
                    </a:lnTo>
                    <a:lnTo>
                      <a:pt x="624" y="303"/>
                    </a:lnTo>
                    <a:lnTo>
                      <a:pt x="627" y="303"/>
                    </a:lnTo>
                    <a:lnTo>
                      <a:pt x="627" y="303"/>
                    </a:lnTo>
                    <a:lnTo>
                      <a:pt x="627" y="300"/>
                    </a:lnTo>
                    <a:lnTo>
                      <a:pt x="627" y="300"/>
                    </a:lnTo>
                    <a:lnTo>
                      <a:pt x="627" y="300"/>
                    </a:lnTo>
                    <a:lnTo>
                      <a:pt x="624" y="300"/>
                    </a:lnTo>
                    <a:lnTo>
                      <a:pt x="622" y="300"/>
                    </a:lnTo>
                    <a:lnTo>
                      <a:pt x="624" y="298"/>
                    </a:lnTo>
                    <a:lnTo>
                      <a:pt x="624" y="298"/>
                    </a:lnTo>
                    <a:lnTo>
                      <a:pt x="627" y="298"/>
                    </a:lnTo>
                    <a:lnTo>
                      <a:pt x="627" y="298"/>
                    </a:lnTo>
                    <a:lnTo>
                      <a:pt x="629" y="298"/>
                    </a:lnTo>
                    <a:lnTo>
                      <a:pt x="629" y="300"/>
                    </a:lnTo>
                    <a:lnTo>
                      <a:pt x="629" y="300"/>
                    </a:lnTo>
                    <a:lnTo>
                      <a:pt x="629" y="298"/>
                    </a:lnTo>
                    <a:lnTo>
                      <a:pt x="629" y="298"/>
                    </a:lnTo>
                    <a:lnTo>
                      <a:pt x="629" y="296"/>
                    </a:lnTo>
                    <a:lnTo>
                      <a:pt x="632" y="293"/>
                    </a:lnTo>
                    <a:close/>
                    <a:moveTo>
                      <a:pt x="613" y="298"/>
                    </a:moveTo>
                    <a:lnTo>
                      <a:pt x="613" y="298"/>
                    </a:lnTo>
                    <a:lnTo>
                      <a:pt x="613" y="298"/>
                    </a:lnTo>
                    <a:lnTo>
                      <a:pt x="610" y="298"/>
                    </a:lnTo>
                    <a:lnTo>
                      <a:pt x="610" y="298"/>
                    </a:lnTo>
                    <a:lnTo>
                      <a:pt x="608" y="298"/>
                    </a:lnTo>
                    <a:lnTo>
                      <a:pt x="606" y="298"/>
                    </a:lnTo>
                    <a:lnTo>
                      <a:pt x="606" y="300"/>
                    </a:lnTo>
                    <a:lnTo>
                      <a:pt x="603" y="303"/>
                    </a:lnTo>
                    <a:lnTo>
                      <a:pt x="606" y="303"/>
                    </a:lnTo>
                    <a:lnTo>
                      <a:pt x="608" y="303"/>
                    </a:lnTo>
                    <a:lnTo>
                      <a:pt x="608" y="300"/>
                    </a:lnTo>
                    <a:lnTo>
                      <a:pt x="610" y="300"/>
                    </a:lnTo>
                    <a:lnTo>
                      <a:pt x="610" y="300"/>
                    </a:lnTo>
                    <a:lnTo>
                      <a:pt x="613" y="298"/>
                    </a:lnTo>
                    <a:lnTo>
                      <a:pt x="613" y="298"/>
                    </a:lnTo>
                    <a:close/>
                    <a:moveTo>
                      <a:pt x="650" y="246"/>
                    </a:moveTo>
                    <a:lnTo>
                      <a:pt x="650" y="246"/>
                    </a:lnTo>
                    <a:lnTo>
                      <a:pt x="650" y="244"/>
                    </a:lnTo>
                    <a:lnTo>
                      <a:pt x="650" y="244"/>
                    </a:lnTo>
                    <a:lnTo>
                      <a:pt x="648" y="244"/>
                    </a:lnTo>
                    <a:lnTo>
                      <a:pt x="646" y="244"/>
                    </a:lnTo>
                    <a:lnTo>
                      <a:pt x="646" y="246"/>
                    </a:lnTo>
                    <a:lnTo>
                      <a:pt x="648" y="246"/>
                    </a:lnTo>
                    <a:lnTo>
                      <a:pt x="650" y="246"/>
                    </a:lnTo>
                    <a:close/>
                    <a:moveTo>
                      <a:pt x="643" y="244"/>
                    </a:moveTo>
                    <a:lnTo>
                      <a:pt x="643" y="244"/>
                    </a:lnTo>
                    <a:lnTo>
                      <a:pt x="643" y="244"/>
                    </a:lnTo>
                    <a:lnTo>
                      <a:pt x="643" y="244"/>
                    </a:lnTo>
                    <a:lnTo>
                      <a:pt x="641" y="246"/>
                    </a:lnTo>
                    <a:lnTo>
                      <a:pt x="641" y="246"/>
                    </a:lnTo>
                    <a:lnTo>
                      <a:pt x="641" y="248"/>
                    </a:lnTo>
                    <a:lnTo>
                      <a:pt x="639" y="251"/>
                    </a:lnTo>
                    <a:lnTo>
                      <a:pt x="634" y="255"/>
                    </a:lnTo>
                    <a:lnTo>
                      <a:pt x="634" y="258"/>
                    </a:lnTo>
                    <a:lnTo>
                      <a:pt x="634" y="258"/>
                    </a:lnTo>
                    <a:lnTo>
                      <a:pt x="634" y="260"/>
                    </a:lnTo>
                    <a:lnTo>
                      <a:pt x="632" y="260"/>
                    </a:lnTo>
                    <a:lnTo>
                      <a:pt x="627" y="265"/>
                    </a:lnTo>
                    <a:lnTo>
                      <a:pt x="624" y="265"/>
                    </a:lnTo>
                    <a:lnTo>
                      <a:pt x="624" y="267"/>
                    </a:lnTo>
                    <a:lnTo>
                      <a:pt x="624" y="267"/>
                    </a:lnTo>
                    <a:lnTo>
                      <a:pt x="624" y="267"/>
                    </a:lnTo>
                    <a:lnTo>
                      <a:pt x="624" y="270"/>
                    </a:lnTo>
                    <a:lnTo>
                      <a:pt x="624" y="267"/>
                    </a:lnTo>
                    <a:lnTo>
                      <a:pt x="629" y="267"/>
                    </a:lnTo>
                    <a:lnTo>
                      <a:pt x="636" y="263"/>
                    </a:lnTo>
                    <a:lnTo>
                      <a:pt x="639" y="263"/>
                    </a:lnTo>
                    <a:lnTo>
                      <a:pt x="639" y="263"/>
                    </a:lnTo>
                    <a:lnTo>
                      <a:pt x="639" y="263"/>
                    </a:lnTo>
                    <a:lnTo>
                      <a:pt x="641" y="260"/>
                    </a:lnTo>
                    <a:lnTo>
                      <a:pt x="641" y="260"/>
                    </a:lnTo>
                    <a:lnTo>
                      <a:pt x="643" y="258"/>
                    </a:lnTo>
                    <a:lnTo>
                      <a:pt x="643" y="258"/>
                    </a:lnTo>
                    <a:lnTo>
                      <a:pt x="643" y="255"/>
                    </a:lnTo>
                    <a:lnTo>
                      <a:pt x="643" y="253"/>
                    </a:lnTo>
                    <a:lnTo>
                      <a:pt x="646" y="251"/>
                    </a:lnTo>
                    <a:lnTo>
                      <a:pt x="646" y="248"/>
                    </a:lnTo>
                    <a:lnTo>
                      <a:pt x="648" y="248"/>
                    </a:lnTo>
                    <a:lnTo>
                      <a:pt x="648" y="248"/>
                    </a:lnTo>
                    <a:lnTo>
                      <a:pt x="648" y="248"/>
                    </a:lnTo>
                    <a:lnTo>
                      <a:pt x="648" y="248"/>
                    </a:lnTo>
                    <a:lnTo>
                      <a:pt x="648" y="251"/>
                    </a:lnTo>
                    <a:lnTo>
                      <a:pt x="646" y="253"/>
                    </a:lnTo>
                    <a:lnTo>
                      <a:pt x="646" y="253"/>
                    </a:lnTo>
                    <a:lnTo>
                      <a:pt x="646" y="253"/>
                    </a:lnTo>
                    <a:lnTo>
                      <a:pt x="646" y="253"/>
                    </a:lnTo>
                    <a:lnTo>
                      <a:pt x="646" y="255"/>
                    </a:lnTo>
                    <a:lnTo>
                      <a:pt x="646" y="258"/>
                    </a:lnTo>
                    <a:lnTo>
                      <a:pt x="646" y="258"/>
                    </a:lnTo>
                    <a:lnTo>
                      <a:pt x="648" y="255"/>
                    </a:lnTo>
                    <a:lnTo>
                      <a:pt x="648" y="253"/>
                    </a:lnTo>
                    <a:lnTo>
                      <a:pt x="648" y="253"/>
                    </a:lnTo>
                    <a:lnTo>
                      <a:pt x="650" y="251"/>
                    </a:lnTo>
                    <a:lnTo>
                      <a:pt x="650" y="246"/>
                    </a:lnTo>
                    <a:lnTo>
                      <a:pt x="648" y="246"/>
                    </a:lnTo>
                    <a:lnTo>
                      <a:pt x="643" y="246"/>
                    </a:lnTo>
                    <a:lnTo>
                      <a:pt x="643" y="246"/>
                    </a:lnTo>
                    <a:lnTo>
                      <a:pt x="643" y="244"/>
                    </a:lnTo>
                    <a:close/>
                    <a:moveTo>
                      <a:pt x="610" y="260"/>
                    </a:moveTo>
                    <a:lnTo>
                      <a:pt x="613" y="260"/>
                    </a:lnTo>
                    <a:lnTo>
                      <a:pt x="615" y="260"/>
                    </a:lnTo>
                    <a:lnTo>
                      <a:pt x="617" y="258"/>
                    </a:lnTo>
                    <a:lnTo>
                      <a:pt x="620" y="255"/>
                    </a:lnTo>
                    <a:lnTo>
                      <a:pt x="620" y="255"/>
                    </a:lnTo>
                    <a:lnTo>
                      <a:pt x="622" y="255"/>
                    </a:lnTo>
                    <a:lnTo>
                      <a:pt x="624" y="258"/>
                    </a:lnTo>
                    <a:lnTo>
                      <a:pt x="624" y="260"/>
                    </a:lnTo>
                    <a:lnTo>
                      <a:pt x="627" y="260"/>
                    </a:lnTo>
                    <a:lnTo>
                      <a:pt x="629" y="258"/>
                    </a:lnTo>
                    <a:lnTo>
                      <a:pt x="629" y="255"/>
                    </a:lnTo>
                    <a:lnTo>
                      <a:pt x="632" y="255"/>
                    </a:lnTo>
                    <a:lnTo>
                      <a:pt x="627" y="255"/>
                    </a:lnTo>
                    <a:lnTo>
                      <a:pt x="627" y="253"/>
                    </a:lnTo>
                    <a:lnTo>
                      <a:pt x="629" y="253"/>
                    </a:lnTo>
                    <a:lnTo>
                      <a:pt x="629" y="253"/>
                    </a:lnTo>
                    <a:lnTo>
                      <a:pt x="629" y="253"/>
                    </a:lnTo>
                    <a:lnTo>
                      <a:pt x="632" y="253"/>
                    </a:lnTo>
                    <a:lnTo>
                      <a:pt x="636" y="251"/>
                    </a:lnTo>
                    <a:lnTo>
                      <a:pt x="636" y="248"/>
                    </a:lnTo>
                    <a:lnTo>
                      <a:pt x="636" y="248"/>
                    </a:lnTo>
                    <a:lnTo>
                      <a:pt x="636" y="248"/>
                    </a:lnTo>
                    <a:lnTo>
                      <a:pt x="634" y="248"/>
                    </a:lnTo>
                    <a:lnTo>
                      <a:pt x="632" y="248"/>
                    </a:lnTo>
                    <a:lnTo>
                      <a:pt x="632" y="248"/>
                    </a:lnTo>
                    <a:lnTo>
                      <a:pt x="627" y="248"/>
                    </a:lnTo>
                    <a:lnTo>
                      <a:pt x="627" y="251"/>
                    </a:lnTo>
                    <a:lnTo>
                      <a:pt x="627" y="248"/>
                    </a:lnTo>
                    <a:lnTo>
                      <a:pt x="627" y="248"/>
                    </a:lnTo>
                    <a:lnTo>
                      <a:pt x="627" y="248"/>
                    </a:lnTo>
                    <a:lnTo>
                      <a:pt x="629" y="248"/>
                    </a:lnTo>
                    <a:lnTo>
                      <a:pt x="629" y="246"/>
                    </a:lnTo>
                    <a:lnTo>
                      <a:pt x="629" y="246"/>
                    </a:lnTo>
                    <a:lnTo>
                      <a:pt x="629" y="244"/>
                    </a:lnTo>
                    <a:lnTo>
                      <a:pt x="627" y="246"/>
                    </a:lnTo>
                    <a:lnTo>
                      <a:pt x="624" y="246"/>
                    </a:lnTo>
                    <a:lnTo>
                      <a:pt x="624" y="246"/>
                    </a:lnTo>
                    <a:lnTo>
                      <a:pt x="622" y="246"/>
                    </a:lnTo>
                    <a:lnTo>
                      <a:pt x="622" y="246"/>
                    </a:lnTo>
                    <a:lnTo>
                      <a:pt x="620" y="248"/>
                    </a:lnTo>
                    <a:lnTo>
                      <a:pt x="620" y="246"/>
                    </a:lnTo>
                    <a:lnTo>
                      <a:pt x="620" y="246"/>
                    </a:lnTo>
                    <a:lnTo>
                      <a:pt x="617" y="246"/>
                    </a:lnTo>
                    <a:lnTo>
                      <a:pt x="615" y="248"/>
                    </a:lnTo>
                    <a:lnTo>
                      <a:pt x="615" y="248"/>
                    </a:lnTo>
                    <a:lnTo>
                      <a:pt x="613" y="248"/>
                    </a:lnTo>
                    <a:lnTo>
                      <a:pt x="610" y="251"/>
                    </a:lnTo>
                    <a:lnTo>
                      <a:pt x="610" y="253"/>
                    </a:lnTo>
                    <a:lnTo>
                      <a:pt x="613" y="253"/>
                    </a:lnTo>
                    <a:lnTo>
                      <a:pt x="613" y="255"/>
                    </a:lnTo>
                    <a:lnTo>
                      <a:pt x="610" y="258"/>
                    </a:lnTo>
                    <a:lnTo>
                      <a:pt x="610" y="260"/>
                    </a:lnTo>
                    <a:close/>
                    <a:moveTo>
                      <a:pt x="378" y="92"/>
                    </a:moveTo>
                    <a:lnTo>
                      <a:pt x="381" y="92"/>
                    </a:lnTo>
                    <a:lnTo>
                      <a:pt x="381" y="92"/>
                    </a:lnTo>
                    <a:lnTo>
                      <a:pt x="376" y="92"/>
                    </a:lnTo>
                    <a:lnTo>
                      <a:pt x="374" y="92"/>
                    </a:lnTo>
                    <a:lnTo>
                      <a:pt x="374" y="92"/>
                    </a:lnTo>
                    <a:lnTo>
                      <a:pt x="374" y="92"/>
                    </a:lnTo>
                    <a:lnTo>
                      <a:pt x="378" y="92"/>
                    </a:lnTo>
                    <a:close/>
                    <a:moveTo>
                      <a:pt x="28" y="341"/>
                    </a:moveTo>
                    <a:lnTo>
                      <a:pt x="31" y="338"/>
                    </a:lnTo>
                    <a:lnTo>
                      <a:pt x="31" y="338"/>
                    </a:lnTo>
                    <a:lnTo>
                      <a:pt x="31" y="338"/>
                    </a:lnTo>
                    <a:lnTo>
                      <a:pt x="28" y="338"/>
                    </a:lnTo>
                    <a:lnTo>
                      <a:pt x="26" y="338"/>
                    </a:lnTo>
                    <a:lnTo>
                      <a:pt x="24" y="338"/>
                    </a:lnTo>
                    <a:lnTo>
                      <a:pt x="21" y="341"/>
                    </a:lnTo>
                    <a:lnTo>
                      <a:pt x="21" y="341"/>
                    </a:lnTo>
                    <a:lnTo>
                      <a:pt x="19" y="343"/>
                    </a:lnTo>
                    <a:lnTo>
                      <a:pt x="19" y="343"/>
                    </a:lnTo>
                    <a:lnTo>
                      <a:pt x="19" y="343"/>
                    </a:lnTo>
                    <a:lnTo>
                      <a:pt x="17" y="343"/>
                    </a:lnTo>
                    <a:lnTo>
                      <a:pt x="17" y="343"/>
                    </a:lnTo>
                    <a:lnTo>
                      <a:pt x="14" y="343"/>
                    </a:lnTo>
                    <a:lnTo>
                      <a:pt x="12" y="343"/>
                    </a:lnTo>
                    <a:lnTo>
                      <a:pt x="12" y="345"/>
                    </a:lnTo>
                    <a:lnTo>
                      <a:pt x="10" y="345"/>
                    </a:lnTo>
                    <a:lnTo>
                      <a:pt x="7" y="345"/>
                    </a:lnTo>
                    <a:lnTo>
                      <a:pt x="7" y="348"/>
                    </a:lnTo>
                    <a:lnTo>
                      <a:pt x="5" y="348"/>
                    </a:lnTo>
                    <a:lnTo>
                      <a:pt x="5" y="348"/>
                    </a:lnTo>
                    <a:lnTo>
                      <a:pt x="2" y="350"/>
                    </a:lnTo>
                    <a:lnTo>
                      <a:pt x="0" y="350"/>
                    </a:lnTo>
                    <a:lnTo>
                      <a:pt x="5" y="350"/>
                    </a:lnTo>
                    <a:lnTo>
                      <a:pt x="5" y="350"/>
                    </a:lnTo>
                    <a:lnTo>
                      <a:pt x="7" y="348"/>
                    </a:lnTo>
                    <a:lnTo>
                      <a:pt x="10" y="348"/>
                    </a:lnTo>
                    <a:lnTo>
                      <a:pt x="10" y="348"/>
                    </a:lnTo>
                    <a:lnTo>
                      <a:pt x="12" y="348"/>
                    </a:lnTo>
                    <a:lnTo>
                      <a:pt x="14" y="345"/>
                    </a:lnTo>
                    <a:lnTo>
                      <a:pt x="19" y="345"/>
                    </a:lnTo>
                    <a:lnTo>
                      <a:pt x="26" y="343"/>
                    </a:lnTo>
                    <a:lnTo>
                      <a:pt x="28" y="341"/>
                    </a:lnTo>
                    <a:lnTo>
                      <a:pt x="28" y="341"/>
                    </a:lnTo>
                    <a:close/>
                    <a:moveTo>
                      <a:pt x="5583" y="267"/>
                    </a:moveTo>
                    <a:lnTo>
                      <a:pt x="5586" y="267"/>
                    </a:lnTo>
                    <a:lnTo>
                      <a:pt x="5586" y="265"/>
                    </a:lnTo>
                    <a:lnTo>
                      <a:pt x="5586" y="265"/>
                    </a:lnTo>
                    <a:lnTo>
                      <a:pt x="5581" y="265"/>
                    </a:lnTo>
                    <a:lnTo>
                      <a:pt x="5581" y="265"/>
                    </a:lnTo>
                    <a:lnTo>
                      <a:pt x="5583" y="267"/>
                    </a:lnTo>
                    <a:close/>
                    <a:moveTo>
                      <a:pt x="64" y="334"/>
                    </a:moveTo>
                    <a:lnTo>
                      <a:pt x="62" y="334"/>
                    </a:lnTo>
                    <a:lnTo>
                      <a:pt x="62" y="334"/>
                    </a:lnTo>
                    <a:lnTo>
                      <a:pt x="62" y="334"/>
                    </a:lnTo>
                    <a:lnTo>
                      <a:pt x="62" y="334"/>
                    </a:lnTo>
                    <a:lnTo>
                      <a:pt x="62" y="334"/>
                    </a:lnTo>
                    <a:lnTo>
                      <a:pt x="64" y="334"/>
                    </a:lnTo>
                    <a:lnTo>
                      <a:pt x="64" y="334"/>
                    </a:lnTo>
                    <a:lnTo>
                      <a:pt x="66" y="334"/>
                    </a:lnTo>
                    <a:lnTo>
                      <a:pt x="66" y="331"/>
                    </a:lnTo>
                    <a:lnTo>
                      <a:pt x="66" y="331"/>
                    </a:lnTo>
                    <a:lnTo>
                      <a:pt x="64" y="334"/>
                    </a:lnTo>
                    <a:close/>
                    <a:moveTo>
                      <a:pt x="5610" y="279"/>
                    </a:moveTo>
                    <a:lnTo>
                      <a:pt x="5610" y="279"/>
                    </a:lnTo>
                    <a:lnTo>
                      <a:pt x="5610" y="277"/>
                    </a:lnTo>
                    <a:lnTo>
                      <a:pt x="5610" y="277"/>
                    </a:lnTo>
                    <a:lnTo>
                      <a:pt x="5607" y="277"/>
                    </a:lnTo>
                    <a:lnTo>
                      <a:pt x="5607" y="277"/>
                    </a:lnTo>
                    <a:lnTo>
                      <a:pt x="5605" y="277"/>
                    </a:lnTo>
                    <a:lnTo>
                      <a:pt x="5605" y="277"/>
                    </a:lnTo>
                    <a:lnTo>
                      <a:pt x="5610" y="279"/>
                    </a:lnTo>
                    <a:close/>
                    <a:moveTo>
                      <a:pt x="364" y="253"/>
                    </a:moveTo>
                    <a:lnTo>
                      <a:pt x="364" y="253"/>
                    </a:lnTo>
                    <a:lnTo>
                      <a:pt x="360" y="253"/>
                    </a:lnTo>
                    <a:lnTo>
                      <a:pt x="360" y="253"/>
                    </a:lnTo>
                    <a:lnTo>
                      <a:pt x="360" y="253"/>
                    </a:lnTo>
                    <a:lnTo>
                      <a:pt x="362" y="251"/>
                    </a:lnTo>
                    <a:lnTo>
                      <a:pt x="362" y="251"/>
                    </a:lnTo>
                    <a:lnTo>
                      <a:pt x="360" y="251"/>
                    </a:lnTo>
                    <a:lnTo>
                      <a:pt x="357" y="251"/>
                    </a:lnTo>
                    <a:lnTo>
                      <a:pt x="357" y="251"/>
                    </a:lnTo>
                    <a:lnTo>
                      <a:pt x="357" y="253"/>
                    </a:lnTo>
                    <a:lnTo>
                      <a:pt x="357" y="253"/>
                    </a:lnTo>
                    <a:lnTo>
                      <a:pt x="355" y="253"/>
                    </a:lnTo>
                    <a:lnTo>
                      <a:pt x="355" y="253"/>
                    </a:lnTo>
                    <a:lnTo>
                      <a:pt x="355" y="253"/>
                    </a:lnTo>
                    <a:lnTo>
                      <a:pt x="352" y="253"/>
                    </a:lnTo>
                    <a:lnTo>
                      <a:pt x="352" y="253"/>
                    </a:lnTo>
                    <a:lnTo>
                      <a:pt x="350" y="253"/>
                    </a:lnTo>
                    <a:lnTo>
                      <a:pt x="350" y="255"/>
                    </a:lnTo>
                    <a:lnTo>
                      <a:pt x="350" y="255"/>
                    </a:lnTo>
                    <a:lnTo>
                      <a:pt x="348" y="255"/>
                    </a:lnTo>
                    <a:lnTo>
                      <a:pt x="348" y="255"/>
                    </a:lnTo>
                    <a:lnTo>
                      <a:pt x="350" y="253"/>
                    </a:lnTo>
                    <a:lnTo>
                      <a:pt x="350" y="253"/>
                    </a:lnTo>
                    <a:lnTo>
                      <a:pt x="348" y="253"/>
                    </a:lnTo>
                    <a:lnTo>
                      <a:pt x="348" y="253"/>
                    </a:lnTo>
                    <a:lnTo>
                      <a:pt x="348" y="253"/>
                    </a:lnTo>
                    <a:lnTo>
                      <a:pt x="345" y="253"/>
                    </a:lnTo>
                    <a:lnTo>
                      <a:pt x="343" y="253"/>
                    </a:lnTo>
                    <a:lnTo>
                      <a:pt x="343" y="255"/>
                    </a:lnTo>
                    <a:lnTo>
                      <a:pt x="343" y="255"/>
                    </a:lnTo>
                    <a:lnTo>
                      <a:pt x="345" y="255"/>
                    </a:lnTo>
                    <a:lnTo>
                      <a:pt x="343" y="258"/>
                    </a:lnTo>
                    <a:lnTo>
                      <a:pt x="343" y="255"/>
                    </a:lnTo>
                    <a:lnTo>
                      <a:pt x="341" y="258"/>
                    </a:lnTo>
                    <a:lnTo>
                      <a:pt x="341" y="258"/>
                    </a:lnTo>
                    <a:lnTo>
                      <a:pt x="338" y="260"/>
                    </a:lnTo>
                    <a:lnTo>
                      <a:pt x="336" y="263"/>
                    </a:lnTo>
                    <a:lnTo>
                      <a:pt x="336" y="263"/>
                    </a:lnTo>
                    <a:lnTo>
                      <a:pt x="336" y="263"/>
                    </a:lnTo>
                    <a:lnTo>
                      <a:pt x="336" y="263"/>
                    </a:lnTo>
                    <a:lnTo>
                      <a:pt x="336" y="260"/>
                    </a:lnTo>
                    <a:lnTo>
                      <a:pt x="338" y="258"/>
                    </a:lnTo>
                    <a:lnTo>
                      <a:pt x="338" y="258"/>
                    </a:lnTo>
                    <a:lnTo>
                      <a:pt x="338" y="258"/>
                    </a:lnTo>
                    <a:lnTo>
                      <a:pt x="338" y="258"/>
                    </a:lnTo>
                    <a:lnTo>
                      <a:pt x="338" y="258"/>
                    </a:lnTo>
                    <a:lnTo>
                      <a:pt x="338" y="255"/>
                    </a:lnTo>
                    <a:lnTo>
                      <a:pt x="336" y="255"/>
                    </a:lnTo>
                    <a:lnTo>
                      <a:pt x="336" y="258"/>
                    </a:lnTo>
                    <a:lnTo>
                      <a:pt x="331" y="258"/>
                    </a:lnTo>
                    <a:lnTo>
                      <a:pt x="329" y="258"/>
                    </a:lnTo>
                    <a:lnTo>
                      <a:pt x="324" y="260"/>
                    </a:lnTo>
                    <a:lnTo>
                      <a:pt x="322" y="263"/>
                    </a:lnTo>
                    <a:lnTo>
                      <a:pt x="322" y="263"/>
                    </a:lnTo>
                    <a:lnTo>
                      <a:pt x="322" y="265"/>
                    </a:lnTo>
                    <a:lnTo>
                      <a:pt x="317" y="270"/>
                    </a:lnTo>
                    <a:lnTo>
                      <a:pt x="317" y="272"/>
                    </a:lnTo>
                    <a:lnTo>
                      <a:pt x="319" y="272"/>
                    </a:lnTo>
                    <a:lnTo>
                      <a:pt x="322" y="270"/>
                    </a:lnTo>
                    <a:lnTo>
                      <a:pt x="322" y="270"/>
                    </a:lnTo>
                    <a:lnTo>
                      <a:pt x="322" y="270"/>
                    </a:lnTo>
                    <a:lnTo>
                      <a:pt x="324" y="267"/>
                    </a:lnTo>
                    <a:lnTo>
                      <a:pt x="324" y="267"/>
                    </a:lnTo>
                    <a:lnTo>
                      <a:pt x="324" y="267"/>
                    </a:lnTo>
                    <a:lnTo>
                      <a:pt x="322" y="267"/>
                    </a:lnTo>
                    <a:lnTo>
                      <a:pt x="322" y="267"/>
                    </a:lnTo>
                    <a:lnTo>
                      <a:pt x="322" y="267"/>
                    </a:lnTo>
                    <a:lnTo>
                      <a:pt x="324" y="267"/>
                    </a:lnTo>
                    <a:lnTo>
                      <a:pt x="326" y="267"/>
                    </a:lnTo>
                    <a:lnTo>
                      <a:pt x="326" y="267"/>
                    </a:lnTo>
                    <a:lnTo>
                      <a:pt x="326" y="267"/>
                    </a:lnTo>
                    <a:lnTo>
                      <a:pt x="326" y="267"/>
                    </a:lnTo>
                    <a:lnTo>
                      <a:pt x="324" y="267"/>
                    </a:lnTo>
                    <a:lnTo>
                      <a:pt x="324" y="270"/>
                    </a:lnTo>
                    <a:lnTo>
                      <a:pt x="324" y="270"/>
                    </a:lnTo>
                    <a:lnTo>
                      <a:pt x="326" y="267"/>
                    </a:lnTo>
                    <a:lnTo>
                      <a:pt x="326" y="270"/>
                    </a:lnTo>
                    <a:lnTo>
                      <a:pt x="329" y="270"/>
                    </a:lnTo>
                    <a:lnTo>
                      <a:pt x="329" y="270"/>
                    </a:lnTo>
                    <a:lnTo>
                      <a:pt x="319" y="272"/>
                    </a:lnTo>
                    <a:lnTo>
                      <a:pt x="319" y="274"/>
                    </a:lnTo>
                    <a:lnTo>
                      <a:pt x="319" y="274"/>
                    </a:lnTo>
                    <a:lnTo>
                      <a:pt x="319" y="274"/>
                    </a:lnTo>
                    <a:lnTo>
                      <a:pt x="319" y="274"/>
                    </a:lnTo>
                    <a:lnTo>
                      <a:pt x="326" y="272"/>
                    </a:lnTo>
                    <a:lnTo>
                      <a:pt x="329" y="270"/>
                    </a:lnTo>
                    <a:lnTo>
                      <a:pt x="331" y="270"/>
                    </a:lnTo>
                    <a:lnTo>
                      <a:pt x="331" y="270"/>
                    </a:lnTo>
                    <a:lnTo>
                      <a:pt x="331" y="270"/>
                    </a:lnTo>
                    <a:lnTo>
                      <a:pt x="331" y="267"/>
                    </a:lnTo>
                    <a:lnTo>
                      <a:pt x="334" y="267"/>
                    </a:lnTo>
                    <a:lnTo>
                      <a:pt x="334" y="267"/>
                    </a:lnTo>
                    <a:lnTo>
                      <a:pt x="336" y="267"/>
                    </a:lnTo>
                    <a:lnTo>
                      <a:pt x="336" y="265"/>
                    </a:lnTo>
                    <a:lnTo>
                      <a:pt x="341" y="265"/>
                    </a:lnTo>
                    <a:lnTo>
                      <a:pt x="345" y="265"/>
                    </a:lnTo>
                    <a:lnTo>
                      <a:pt x="348" y="265"/>
                    </a:lnTo>
                    <a:lnTo>
                      <a:pt x="350" y="263"/>
                    </a:lnTo>
                    <a:lnTo>
                      <a:pt x="350" y="263"/>
                    </a:lnTo>
                    <a:lnTo>
                      <a:pt x="352" y="263"/>
                    </a:lnTo>
                    <a:lnTo>
                      <a:pt x="352" y="263"/>
                    </a:lnTo>
                    <a:lnTo>
                      <a:pt x="352" y="263"/>
                    </a:lnTo>
                    <a:lnTo>
                      <a:pt x="352" y="260"/>
                    </a:lnTo>
                    <a:lnTo>
                      <a:pt x="352" y="260"/>
                    </a:lnTo>
                    <a:lnTo>
                      <a:pt x="350" y="260"/>
                    </a:lnTo>
                    <a:lnTo>
                      <a:pt x="350" y="260"/>
                    </a:lnTo>
                    <a:lnTo>
                      <a:pt x="352" y="260"/>
                    </a:lnTo>
                    <a:lnTo>
                      <a:pt x="352" y="260"/>
                    </a:lnTo>
                    <a:lnTo>
                      <a:pt x="355" y="260"/>
                    </a:lnTo>
                    <a:lnTo>
                      <a:pt x="357" y="260"/>
                    </a:lnTo>
                    <a:lnTo>
                      <a:pt x="360" y="260"/>
                    </a:lnTo>
                    <a:lnTo>
                      <a:pt x="360" y="260"/>
                    </a:lnTo>
                    <a:lnTo>
                      <a:pt x="362" y="260"/>
                    </a:lnTo>
                    <a:lnTo>
                      <a:pt x="364" y="258"/>
                    </a:lnTo>
                    <a:lnTo>
                      <a:pt x="364" y="258"/>
                    </a:lnTo>
                    <a:lnTo>
                      <a:pt x="364" y="258"/>
                    </a:lnTo>
                    <a:lnTo>
                      <a:pt x="364" y="258"/>
                    </a:lnTo>
                    <a:lnTo>
                      <a:pt x="364" y="255"/>
                    </a:lnTo>
                    <a:lnTo>
                      <a:pt x="364" y="255"/>
                    </a:lnTo>
                    <a:lnTo>
                      <a:pt x="367" y="253"/>
                    </a:lnTo>
                    <a:lnTo>
                      <a:pt x="367" y="253"/>
                    </a:lnTo>
                    <a:lnTo>
                      <a:pt x="367" y="253"/>
                    </a:lnTo>
                    <a:lnTo>
                      <a:pt x="367" y="253"/>
                    </a:lnTo>
                    <a:lnTo>
                      <a:pt x="364" y="253"/>
                    </a:lnTo>
                    <a:close/>
                    <a:moveTo>
                      <a:pt x="5610" y="367"/>
                    </a:moveTo>
                    <a:lnTo>
                      <a:pt x="5607" y="367"/>
                    </a:lnTo>
                    <a:lnTo>
                      <a:pt x="5607" y="369"/>
                    </a:lnTo>
                    <a:lnTo>
                      <a:pt x="5610" y="369"/>
                    </a:lnTo>
                    <a:lnTo>
                      <a:pt x="5610" y="369"/>
                    </a:lnTo>
                    <a:lnTo>
                      <a:pt x="5612" y="369"/>
                    </a:lnTo>
                    <a:lnTo>
                      <a:pt x="5612" y="369"/>
                    </a:lnTo>
                    <a:lnTo>
                      <a:pt x="5612" y="369"/>
                    </a:lnTo>
                    <a:lnTo>
                      <a:pt x="5612" y="369"/>
                    </a:lnTo>
                    <a:lnTo>
                      <a:pt x="5610" y="367"/>
                    </a:lnTo>
                    <a:lnTo>
                      <a:pt x="5610" y="367"/>
                    </a:lnTo>
                    <a:close/>
                    <a:moveTo>
                      <a:pt x="199" y="210"/>
                    </a:moveTo>
                    <a:lnTo>
                      <a:pt x="201" y="213"/>
                    </a:lnTo>
                    <a:lnTo>
                      <a:pt x="206" y="213"/>
                    </a:lnTo>
                    <a:lnTo>
                      <a:pt x="206" y="215"/>
                    </a:lnTo>
                    <a:lnTo>
                      <a:pt x="206" y="215"/>
                    </a:lnTo>
                    <a:lnTo>
                      <a:pt x="206" y="215"/>
                    </a:lnTo>
                    <a:lnTo>
                      <a:pt x="208" y="215"/>
                    </a:lnTo>
                    <a:lnTo>
                      <a:pt x="208" y="215"/>
                    </a:lnTo>
                    <a:lnTo>
                      <a:pt x="208" y="213"/>
                    </a:lnTo>
                    <a:lnTo>
                      <a:pt x="213" y="213"/>
                    </a:lnTo>
                    <a:lnTo>
                      <a:pt x="215" y="213"/>
                    </a:lnTo>
                    <a:lnTo>
                      <a:pt x="218" y="213"/>
                    </a:lnTo>
                    <a:lnTo>
                      <a:pt x="220" y="210"/>
                    </a:lnTo>
                    <a:lnTo>
                      <a:pt x="220" y="210"/>
                    </a:lnTo>
                    <a:lnTo>
                      <a:pt x="220" y="210"/>
                    </a:lnTo>
                    <a:lnTo>
                      <a:pt x="222" y="208"/>
                    </a:lnTo>
                    <a:lnTo>
                      <a:pt x="222" y="208"/>
                    </a:lnTo>
                    <a:lnTo>
                      <a:pt x="225" y="206"/>
                    </a:lnTo>
                    <a:lnTo>
                      <a:pt x="225" y="206"/>
                    </a:lnTo>
                    <a:lnTo>
                      <a:pt x="227" y="206"/>
                    </a:lnTo>
                    <a:lnTo>
                      <a:pt x="225" y="203"/>
                    </a:lnTo>
                    <a:lnTo>
                      <a:pt x="225" y="203"/>
                    </a:lnTo>
                    <a:lnTo>
                      <a:pt x="222" y="203"/>
                    </a:lnTo>
                    <a:lnTo>
                      <a:pt x="222" y="203"/>
                    </a:lnTo>
                    <a:lnTo>
                      <a:pt x="222" y="203"/>
                    </a:lnTo>
                    <a:lnTo>
                      <a:pt x="222" y="203"/>
                    </a:lnTo>
                    <a:lnTo>
                      <a:pt x="220" y="203"/>
                    </a:lnTo>
                    <a:lnTo>
                      <a:pt x="218" y="203"/>
                    </a:lnTo>
                    <a:lnTo>
                      <a:pt x="218" y="203"/>
                    </a:lnTo>
                    <a:lnTo>
                      <a:pt x="218" y="203"/>
                    </a:lnTo>
                    <a:lnTo>
                      <a:pt x="213" y="203"/>
                    </a:lnTo>
                    <a:lnTo>
                      <a:pt x="211" y="206"/>
                    </a:lnTo>
                    <a:lnTo>
                      <a:pt x="211" y="206"/>
                    </a:lnTo>
                    <a:lnTo>
                      <a:pt x="208" y="206"/>
                    </a:lnTo>
                    <a:lnTo>
                      <a:pt x="201" y="206"/>
                    </a:lnTo>
                    <a:lnTo>
                      <a:pt x="201" y="206"/>
                    </a:lnTo>
                    <a:lnTo>
                      <a:pt x="199" y="206"/>
                    </a:lnTo>
                    <a:lnTo>
                      <a:pt x="196" y="208"/>
                    </a:lnTo>
                    <a:lnTo>
                      <a:pt x="199" y="210"/>
                    </a:lnTo>
                    <a:lnTo>
                      <a:pt x="199" y="210"/>
                    </a:lnTo>
                    <a:close/>
                    <a:moveTo>
                      <a:pt x="5543" y="371"/>
                    </a:moveTo>
                    <a:lnTo>
                      <a:pt x="5546" y="371"/>
                    </a:lnTo>
                    <a:lnTo>
                      <a:pt x="5546" y="371"/>
                    </a:lnTo>
                    <a:lnTo>
                      <a:pt x="5546" y="369"/>
                    </a:lnTo>
                    <a:lnTo>
                      <a:pt x="5541" y="369"/>
                    </a:lnTo>
                    <a:lnTo>
                      <a:pt x="5541" y="369"/>
                    </a:lnTo>
                    <a:lnTo>
                      <a:pt x="5541" y="371"/>
                    </a:lnTo>
                    <a:lnTo>
                      <a:pt x="5543" y="371"/>
                    </a:lnTo>
                    <a:close/>
                    <a:moveTo>
                      <a:pt x="532" y="743"/>
                    </a:moveTo>
                    <a:lnTo>
                      <a:pt x="532" y="743"/>
                    </a:lnTo>
                    <a:lnTo>
                      <a:pt x="530" y="743"/>
                    </a:lnTo>
                    <a:lnTo>
                      <a:pt x="532" y="743"/>
                    </a:lnTo>
                    <a:lnTo>
                      <a:pt x="532" y="743"/>
                    </a:lnTo>
                    <a:lnTo>
                      <a:pt x="532" y="743"/>
                    </a:lnTo>
                    <a:lnTo>
                      <a:pt x="532" y="743"/>
                    </a:lnTo>
                    <a:close/>
                    <a:moveTo>
                      <a:pt x="277" y="291"/>
                    </a:moveTo>
                    <a:lnTo>
                      <a:pt x="272" y="293"/>
                    </a:lnTo>
                    <a:lnTo>
                      <a:pt x="272" y="293"/>
                    </a:lnTo>
                    <a:lnTo>
                      <a:pt x="272" y="293"/>
                    </a:lnTo>
                    <a:lnTo>
                      <a:pt x="274" y="293"/>
                    </a:lnTo>
                    <a:lnTo>
                      <a:pt x="274" y="293"/>
                    </a:lnTo>
                    <a:lnTo>
                      <a:pt x="277" y="291"/>
                    </a:lnTo>
                    <a:lnTo>
                      <a:pt x="277" y="291"/>
                    </a:lnTo>
                    <a:lnTo>
                      <a:pt x="277" y="291"/>
                    </a:lnTo>
                    <a:lnTo>
                      <a:pt x="277" y="291"/>
                    </a:lnTo>
                    <a:close/>
                    <a:moveTo>
                      <a:pt x="199" y="305"/>
                    </a:moveTo>
                    <a:lnTo>
                      <a:pt x="199" y="305"/>
                    </a:lnTo>
                    <a:lnTo>
                      <a:pt x="196" y="307"/>
                    </a:lnTo>
                    <a:lnTo>
                      <a:pt x="196" y="307"/>
                    </a:lnTo>
                    <a:lnTo>
                      <a:pt x="196" y="307"/>
                    </a:lnTo>
                    <a:lnTo>
                      <a:pt x="194" y="307"/>
                    </a:lnTo>
                    <a:lnTo>
                      <a:pt x="194" y="307"/>
                    </a:lnTo>
                    <a:lnTo>
                      <a:pt x="196" y="307"/>
                    </a:lnTo>
                    <a:lnTo>
                      <a:pt x="196" y="307"/>
                    </a:lnTo>
                    <a:lnTo>
                      <a:pt x="196" y="307"/>
                    </a:lnTo>
                    <a:lnTo>
                      <a:pt x="199" y="305"/>
                    </a:lnTo>
                    <a:lnTo>
                      <a:pt x="199" y="305"/>
                    </a:lnTo>
                    <a:lnTo>
                      <a:pt x="199" y="305"/>
                    </a:lnTo>
                    <a:lnTo>
                      <a:pt x="199" y="305"/>
                    </a:lnTo>
                    <a:close/>
                    <a:moveTo>
                      <a:pt x="196" y="307"/>
                    </a:moveTo>
                    <a:lnTo>
                      <a:pt x="196" y="310"/>
                    </a:lnTo>
                    <a:lnTo>
                      <a:pt x="196" y="310"/>
                    </a:lnTo>
                    <a:lnTo>
                      <a:pt x="196" y="310"/>
                    </a:lnTo>
                    <a:lnTo>
                      <a:pt x="196" y="310"/>
                    </a:lnTo>
                    <a:lnTo>
                      <a:pt x="199" y="307"/>
                    </a:lnTo>
                    <a:lnTo>
                      <a:pt x="196" y="307"/>
                    </a:lnTo>
                    <a:lnTo>
                      <a:pt x="196" y="307"/>
                    </a:lnTo>
                    <a:close/>
                    <a:moveTo>
                      <a:pt x="341" y="265"/>
                    </a:moveTo>
                    <a:lnTo>
                      <a:pt x="338" y="267"/>
                    </a:lnTo>
                    <a:lnTo>
                      <a:pt x="336" y="267"/>
                    </a:lnTo>
                    <a:lnTo>
                      <a:pt x="336" y="270"/>
                    </a:lnTo>
                    <a:lnTo>
                      <a:pt x="338" y="270"/>
                    </a:lnTo>
                    <a:lnTo>
                      <a:pt x="341" y="267"/>
                    </a:lnTo>
                    <a:lnTo>
                      <a:pt x="341" y="267"/>
                    </a:lnTo>
                    <a:lnTo>
                      <a:pt x="343" y="267"/>
                    </a:lnTo>
                    <a:lnTo>
                      <a:pt x="343" y="267"/>
                    </a:lnTo>
                    <a:lnTo>
                      <a:pt x="345" y="267"/>
                    </a:lnTo>
                    <a:lnTo>
                      <a:pt x="345" y="267"/>
                    </a:lnTo>
                    <a:lnTo>
                      <a:pt x="345" y="265"/>
                    </a:lnTo>
                    <a:lnTo>
                      <a:pt x="341" y="265"/>
                    </a:lnTo>
                    <a:close/>
                    <a:moveTo>
                      <a:pt x="196" y="303"/>
                    </a:moveTo>
                    <a:lnTo>
                      <a:pt x="196" y="303"/>
                    </a:lnTo>
                    <a:lnTo>
                      <a:pt x="194" y="303"/>
                    </a:lnTo>
                    <a:lnTo>
                      <a:pt x="192" y="305"/>
                    </a:lnTo>
                    <a:lnTo>
                      <a:pt x="192" y="305"/>
                    </a:lnTo>
                    <a:lnTo>
                      <a:pt x="189" y="307"/>
                    </a:lnTo>
                    <a:lnTo>
                      <a:pt x="189" y="307"/>
                    </a:lnTo>
                    <a:lnTo>
                      <a:pt x="187" y="307"/>
                    </a:lnTo>
                    <a:lnTo>
                      <a:pt x="187" y="307"/>
                    </a:lnTo>
                    <a:lnTo>
                      <a:pt x="187" y="307"/>
                    </a:lnTo>
                    <a:lnTo>
                      <a:pt x="185" y="310"/>
                    </a:lnTo>
                    <a:lnTo>
                      <a:pt x="182" y="310"/>
                    </a:lnTo>
                    <a:lnTo>
                      <a:pt x="185" y="310"/>
                    </a:lnTo>
                    <a:lnTo>
                      <a:pt x="187" y="307"/>
                    </a:lnTo>
                    <a:lnTo>
                      <a:pt x="189" y="307"/>
                    </a:lnTo>
                    <a:lnTo>
                      <a:pt x="189" y="307"/>
                    </a:lnTo>
                    <a:lnTo>
                      <a:pt x="192" y="307"/>
                    </a:lnTo>
                    <a:lnTo>
                      <a:pt x="192" y="307"/>
                    </a:lnTo>
                    <a:lnTo>
                      <a:pt x="194" y="305"/>
                    </a:lnTo>
                    <a:lnTo>
                      <a:pt x="194" y="305"/>
                    </a:lnTo>
                    <a:lnTo>
                      <a:pt x="194" y="305"/>
                    </a:lnTo>
                    <a:lnTo>
                      <a:pt x="196" y="303"/>
                    </a:lnTo>
                    <a:close/>
                    <a:moveTo>
                      <a:pt x="305" y="279"/>
                    </a:moveTo>
                    <a:lnTo>
                      <a:pt x="303" y="279"/>
                    </a:lnTo>
                    <a:lnTo>
                      <a:pt x="300" y="279"/>
                    </a:lnTo>
                    <a:lnTo>
                      <a:pt x="300" y="281"/>
                    </a:lnTo>
                    <a:lnTo>
                      <a:pt x="300" y="281"/>
                    </a:lnTo>
                    <a:lnTo>
                      <a:pt x="300" y="281"/>
                    </a:lnTo>
                    <a:lnTo>
                      <a:pt x="303" y="281"/>
                    </a:lnTo>
                    <a:lnTo>
                      <a:pt x="308" y="279"/>
                    </a:lnTo>
                    <a:lnTo>
                      <a:pt x="308" y="277"/>
                    </a:lnTo>
                    <a:lnTo>
                      <a:pt x="310" y="277"/>
                    </a:lnTo>
                    <a:lnTo>
                      <a:pt x="308" y="277"/>
                    </a:lnTo>
                    <a:lnTo>
                      <a:pt x="305" y="279"/>
                    </a:lnTo>
                    <a:close/>
                    <a:moveTo>
                      <a:pt x="310" y="277"/>
                    </a:moveTo>
                    <a:lnTo>
                      <a:pt x="310" y="279"/>
                    </a:lnTo>
                    <a:lnTo>
                      <a:pt x="310" y="279"/>
                    </a:lnTo>
                    <a:lnTo>
                      <a:pt x="310" y="279"/>
                    </a:lnTo>
                    <a:lnTo>
                      <a:pt x="312" y="279"/>
                    </a:lnTo>
                    <a:lnTo>
                      <a:pt x="312" y="279"/>
                    </a:lnTo>
                    <a:lnTo>
                      <a:pt x="312" y="279"/>
                    </a:lnTo>
                    <a:lnTo>
                      <a:pt x="315" y="277"/>
                    </a:lnTo>
                    <a:lnTo>
                      <a:pt x="315" y="277"/>
                    </a:lnTo>
                    <a:lnTo>
                      <a:pt x="312" y="277"/>
                    </a:lnTo>
                    <a:lnTo>
                      <a:pt x="310" y="277"/>
                    </a:lnTo>
                    <a:close/>
                    <a:moveTo>
                      <a:pt x="66" y="329"/>
                    </a:moveTo>
                    <a:lnTo>
                      <a:pt x="64" y="329"/>
                    </a:lnTo>
                    <a:lnTo>
                      <a:pt x="62" y="331"/>
                    </a:lnTo>
                    <a:lnTo>
                      <a:pt x="62" y="331"/>
                    </a:lnTo>
                    <a:lnTo>
                      <a:pt x="59" y="331"/>
                    </a:lnTo>
                    <a:lnTo>
                      <a:pt x="59" y="331"/>
                    </a:lnTo>
                    <a:lnTo>
                      <a:pt x="62" y="329"/>
                    </a:lnTo>
                    <a:lnTo>
                      <a:pt x="62" y="329"/>
                    </a:lnTo>
                    <a:lnTo>
                      <a:pt x="59" y="329"/>
                    </a:lnTo>
                    <a:lnTo>
                      <a:pt x="57" y="329"/>
                    </a:lnTo>
                    <a:lnTo>
                      <a:pt x="55" y="329"/>
                    </a:lnTo>
                    <a:lnTo>
                      <a:pt x="55" y="331"/>
                    </a:lnTo>
                    <a:lnTo>
                      <a:pt x="52" y="331"/>
                    </a:lnTo>
                    <a:lnTo>
                      <a:pt x="50" y="331"/>
                    </a:lnTo>
                    <a:lnTo>
                      <a:pt x="50" y="331"/>
                    </a:lnTo>
                    <a:lnTo>
                      <a:pt x="50" y="334"/>
                    </a:lnTo>
                    <a:lnTo>
                      <a:pt x="50" y="334"/>
                    </a:lnTo>
                    <a:lnTo>
                      <a:pt x="50" y="334"/>
                    </a:lnTo>
                    <a:lnTo>
                      <a:pt x="50" y="334"/>
                    </a:lnTo>
                    <a:lnTo>
                      <a:pt x="52" y="334"/>
                    </a:lnTo>
                    <a:lnTo>
                      <a:pt x="52" y="334"/>
                    </a:lnTo>
                    <a:lnTo>
                      <a:pt x="52" y="336"/>
                    </a:lnTo>
                    <a:lnTo>
                      <a:pt x="52" y="336"/>
                    </a:lnTo>
                    <a:lnTo>
                      <a:pt x="50" y="336"/>
                    </a:lnTo>
                    <a:lnTo>
                      <a:pt x="50" y="336"/>
                    </a:lnTo>
                    <a:lnTo>
                      <a:pt x="50" y="336"/>
                    </a:lnTo>
                    <a:lnTo>
                      <a:pt x="50" y="336"/>
                    </a:lnTo>
                    <a:lnTo>
                      <a:pt x="47" y="336"/>
                    </a:lnTo>
                    <a:lnTo>
                      <a:pt x="47" y="336"/>
                    </a:lnTo>
                    <a:lnTo>
                      <a:pt x="45" y="336"/>
                    </a:lnTo>
                    <a:lnTo>
                      <a:pt x="43" y="338"/>
                    </a:lnTo>
                    <a:lnTo>
                      <a:pt x="40" y="338"/>
                    </a:lnTo>
                    <a:lnTo>
                      <a:pt x="36" y="341"/>
                    </a:lnTo>
                    <a:lnTo>
                      <a:pt x="33" y="341"/>
                    </a:lnTo>
                    <a:lnTo>
                      <a:pt x="31" y="341"/>
                    </a:lnTo>
                    <a:lnTo>
                      <a:pt x="31" y="341"/>
                    </a:lnTo>
                    <a:lnTo>
                      <a:pt x="28" y="343"/>
                    </a:lnTo>
                    <a:lnTo>
                      <a:pt x="28" y="343"/>
                    </a:lnTo>
                    <a:lnTo>
                      <a:pt x="28" y="343"/>
                    </a:lnTo>
                    <a:lnTo>
                      <a:pt x="28" y="343"/>
                    </a:lnTo>
                    <a:lnTo>
                      <a:pt x="31" y="343"/>
                    </a:lnTo>
                    <a:lnTo>
                      <a:pt x="31" y="343"/>
                    </a:lnTo>
                    <a:lnTo>
                      <a:pt x="33" y="343"/>
                    </a:lnTo>
                    <a:lnTo>
                      <a:pt x="33" y="343"/>
                    </a:lnTo>
                    <a:lnTo>
                      <a:pt x="36" y="343"/>
                    </a:lnTo>
                    <a:lnTo>
                      <a:pt x="36" y="343"/>
                    </a:lnTo>
                    <a:lnTo>
                      <a:pt x="36" y="343"/>
                    </a:lnTo>
                    <a:lnTo>
                      <a:pt x="38" y="341"/>
                    </a:lnTo>
                    <a:lnTo>
                      <a:pt x="40" y="341"/>
                    </a:lnTo>
                    <a:lnTo>
                      <a:pt x="43" y="341"/>
                    </a:lnTo>
                    <a:lnTo>
                      <a:pt x="45" y="341"/>
                    </a:lnTo>
                    <a:lnTo>
                      <a:pt x="47" y="341"/>
                    </a:lnTo>
                    <a:lnTo>
                      <a:pt x="50" y="338"/>
                    </a:lnTo>
                    <a:lnTo>
                      <a:pt x="55" y="336"/>
                    </a:lnTo>
                    <a:lnTo>
                      <a:pt x="57" y="336"/>
                    </a:lnTo>
                    <a:lnTo>
                      <a:pt x="59" y="336"/>
                    </a:lnTo>
                    <a:lnTo>
                      <a:pt x="59" y="336"/>
                    </a:lnTo>
                    <a:lnTo>
                      <a:pt x="59" y="334"/>
                    </a:lnTo>
                    <a:lnTo>
                      <a:pt x="59" y="334"/>
                    </a:lnTo>
                    <a:lnTo>
                      <a:pt x="57" y="336"/>
                    </a:lnTo>
                    <a:lnTo>
                      <a:pt x="57" y="334"/>
                    </a:lnTo>
                    <a:lnTo>
                      <a:pt x="59" y="334"/>
                    </a:lnTo>
                    <a:lnTo>
                      <a:pt x="64" y="331"/>
                    </a:lnTo>
                    <a:lnTo>
                      <a:pt x="66" y="331"/>
                    </a:lnTo>
                    <a:lnTo>
                      <a:pt x="66" y="329"/>
                    </a:lnTo>
                    <a:lnTo>
                      <a:pt x="66" y="329"/>
                    </a:lnTo>
                    <a:close/>
                    <a:moveTo>
                      <a:pt x="85" y="324"/>
                    </a:moveTo>
                    <a:lnTo>
                      <a:pt x="85" y="324"/>
                    </a:lnTo>
                    <a:lnTo>
                      <a:pt x="85" y="324"/>
                    </a:lnTo>
                    <a:lnTo>
                      <a:pt x="83" y="324"/>
                    </a:lnTo>
                    <a:lnTo>
                      <a:pt x="83" y="324"/>
                    </a:lnTo>
                    <a:lnTo>
                      <a:pt x="81" y="326"/>
                    </a:lnTo>
                    <a:lnTo>
                      <a:pt x="81" y="326"/>
                    </a:lnTo>
                    <a:lnTo>
                      <a:pt x="81" y="326"/>
                    </a:lnTo>
                    <a:lnTo>
                      <a:pt x="81" y="326"/>
                    </a:lnTo>
                    <a:lnTo>
                      <a:pt x="83" y="326"/>
                    </a:lnTo>
                    <a:lnTo>
                      <a:pt x="85" y="324"/>
                    </a:lnTo>
                    <a:lnTo>
                      <a:pt x="85" y="324"/>
                    </a:lnTo>
                    <a:lnTo>
                      <a:pt x="85" y="324"/>
                    </a:lnTo>
                    <a:close/>
                    <a:moveTo>
                      <a:pt x="187" y="303"/>
                    </a:moveTo>
                    <a:lnTo>
                      <a:pt x="187" y="303"/>
                    </a:lnTo>
                    <a:lnTo>
                      <a:pt x="189" y="303"/>
                    </a:lnTo>
                    <a:lnTo>
                      <a:pt x="189" y="303"/>
                    </a:lnTo>
                    <a:lnTo>
                      <a:pt x="187" y="303"/>
                    </a:lnTo>
                    <a:lnTo>
                      <a:pt x="187" y="303"/>
                    </a:lnTo>
                    <a:lnTo>
                      <a:pt x="187" y="303"/>
                    </a:lnTo>
                    <a:close/>
                    <a:moveTo>
                      <a:pt x="78" y="324"/>
                    </a:moveTo>
                    <a:lnTo>
                      <a:pt x="76" y="324"/>
                    </a:lnTo>
                    <a:lnTo>
                      <a:pt x="76" y="324"/>
                    </a:lnTo>
                    <a:lnTo>
                      <a:pt x="73" y="326"/>
                    </a:lnTo>
                    <a:lnTo>
                      <a:pt x="73" y="326"/>
                    </a:lnTo>
                    <a:lnTo>
                      <a:pt x="73" y="326"/>
                    </a:lnTo>
                    <a:lnTo>
                      <a:pt x="71" y="329"/>
                    </a:lnTo>
                    <a:lnTo>
                      <a:pt x="71" y="329"/>
                    </a:lnTo>
                    <a:lnTo>
                      <a:pt x="73" y="329"/>
                    </a:lnTo>
                    <a:lnTo>
                      <a:pt x="73" y="329"/>
                    </a:lnTo>
                    <a:lnTo>
                      <a:pt x="73" y="329"/>
                    </a:lnTo>
                    <a:lnTo>
                      <a:pt x="76" y="326"/>
                    </a:lnTo>
                    <a:lnTo>
                      <a:pt x="78" y="326"/>
                    </a:lnTo>
                    <a:lnTo>
                      <a:pt x="78" y="326"/>
                    </a:lnTo>
                    <a:lnTo>
                      <a:pt x="78" y="326"/>
                    </a:lnTo>
                    <a:lnTo>
                      <a:pt x="78" y="326"/>
                    </a:lnTo>
                    <a:lnTo>
                      <a:pt x="78" y="324"/>
                    </a:lnTo>
                    <a:close/>
                    <a:moveTo>
                      <a:pt x="133" y="315"/>
                    </a:moveTo>
                    <a:lnTo>
                      <a:pt x="133" y="315"/>
                    </a:lnTo>
                    <a:lnTo>
                      <a:pt x="133" y="315"/>
                    </a:lnTo>
                    <a:lnTo>
                      <a:pt x="130" y="315"/>
                    </a:lnTo>
                    <a:lnTo>
                      <a:pt x="130" y="312"/>
                    </a:lnTo>
                    <a:lnTo>
                      <a:pt x="130" y="312"/>
                    </a:lnTo>
                    <a:lnTo>
                      <a:pt x="133" y="310"/>
                    </a:lnTo>
                    <a:lnTo>
                      <a:pt x="133" y="310"/>
                    </a:lnTo>
                    <a:lnTo>
                      <a:pt x="133" y="307"/>
                    </a:lnTo>
                    <a:lnTo>
                      <a:pt x="133" y="307"/>
                    </a:lnTo>
                    <a:lnTo>
                      <a:pt x="130" y="307"/>
                    </a:lnTo>
                    <a:lnTo>
                      <a:pt x="128" y="307"/>
                    </a:lnTo>
                    <a:lnTo>
                      <a:pt x="123" y="310"/>
                    </a:lnTo>
                    <a:lnTo>
                      <a:pt x="118" y="310"/>
                    </a:lnTo>
                    <a:lnTo>
                      <a:pt x="116" y="310"/>
                    </a:lnTo>
                    <a:lnTo>
                      <a:pt x="116" y="310"/>
                    </a:lnTo>
                    <a:lnTo>
                      <a:pt x="114" y="312"/>
                    </a:lnTo>
                    <a:lnTo>
                      <a:pt x="107" y="315"/>
                    </a:lnTo>
                    <a:lnTo>
                      <a:pt x="107" y="315"/>
                    </a:lnTo>
                    <a:lnTo>
                      <a:pt x="102" y="317"/>
                    </a:lnTo>
                    <a:lnTo>
                      <a:pt x="102" y="317"/>
                    </a:lnTo>
                    <a:lnTo>
                      <a:pt x="102" y="317"/>
                    </a:lnTo>
                    <a:lnTo>
                      <a:pt x="99" y="319"/>
                    </a:lnTo>
                    <a:lnTo>
                      <a:pt x="99" y="322"/>
                    </a:lnTo>
                    <a:lnTo>
                      <a:pt x="99" y="322"/>
                    </a:lnTo>
                    <a:lnTo>
                      <a:pt x="102" y="322"/>
                    </a:lnTo>
                    <a:lnTo>
                      <a:pt x="104" y="319"/>
                    </a:lnTo>
                    <a:lnTo>
                      <a:pt x="107" y="319"/>
                    </a:lnTo>
                    <a:lnTo>
                      <a:pt x="109" y="319"/>
                    </a:lnTo>
                    <a:lnTo>
                      <a:pt x="111" y="317"/>
                    </a:lnTo>
                    <a:lnTo>
                      <a:pt x="114" y="317"/>
                    </a:lnTo>
                    <a:lnTo>
                      <a:pt x="116" y="317"/>
                    </a:lnTo>
                    <a:lnTo>
                      <a:pt x="123" y="317"/>
                    </a:lnTo>
                    <a:lnTo>
                      <a:pt x="125" y="317"/>
                    </a:lnTo>
                    <a:lnTo>
                      <a:pt x="130" y="315"/>
                    </a:lnTo>
                    <a:lnTo>
                      <a:pt x="133" y="315"/>
                    </a:lnTo>
                    <a:lnTo>
                      <a:pt x="133" y="315"/>
                    </a:lnTo>
                    <a:close/>
                    <a:moveTo>
                      <a:pt x="185" y="305"/>
                    </a:moveTo>
                    <a:lnTo>
                      <a:pt x="185" y="305"/>
                    </a:lnTo>
                    <a:lnTo>
                      <a:pt x="185" y="303"/>
                    </a:lnTo>
                    <a:lnTo>
                      <a:pt x="187" y="303"/>
                    </a:lnTo>
                    <a:lnTo>
                      <a:pt x="187" y="300"/>
                    </a:lnTo>
                    <a:lnTo>
                      <a:pt x="187" y="300"/>
                    </a:lnTo>
                    <a:lnTo>
                      <a:pt x="185" y="303"/>
                    </a:lnTo>
                    <a:lnTo>
                      <a:pt x="185" y="303"/>
                    </a:lnTo>
                    <a:lnTo>
                      <a:pt x="185" y="303"/>
                    </a:lnTo>
                    <a:lnTo>
                      <a:pt x="185" y="303"/>
                    </a:lnTo>
                    <a:lnTo>
                      <a:pt x="185" y="300"/>
                    </a:lnTo>
                    <a:lnTo>
                      <a:pt x="185" y="300"/>
                    </a:lnTo>
                    <a:lnTo>
                      <a:pt x="185" y="300"/>
                    </a:lnTo>
                    <a:lnTo>
                      <a:pt x="185" y="300"/>
                    </a:lnTo>
                    <a:lnTo>
                      <a:pt x="182" y="303"/>
                    </a:lnTo>
                    <a:lnTo>
                      <a:pt x="182" y="303"/>
                    </a:lnTo>
                    <a:lnTo>
                      <a:pt x="180" y="305"/>
                    </a:lnTo>
                    <a:lnTo>
                      <a:pt x="177" y="305"/>
                    </a:lnTo>
                    <a:lnTo>
                      <a:pt x="180" y="305"/>
                    </a:lnTo>
                    <a:lnTo>
                      <a:pt x="180" y="305"/>
                    </a:lnTo>
                    <a:lnTo>
                      <a:pt x="182" y="305"/>
                    </a:lnTo>
                    <a:lnTo>
                      <a:pt x="185" y="305"/>
                    </a:lnTo>
                    <a:lnTo>
                      <a:pt x="185" y="305"/>
                    </a:lnTo>
                    <a:close/>
                    <a:moveTo>
                      <a:pt x="133" y="319"/>
                    </a:moveTo>
                    <a:lnTo>
                      <a:pt x="130" y="319"/>
                    </a:lnTo>
                    <a:lnTo>
                      <a:pt x="133" y="322"/>
                    </a:lnTo>
                    <a:lnTo>
                      <a:pt x="133" y="322"/>
                    </a:lnTo>
                    <a:lnTo>
                      <a:pt x="135" y="322"/>
                    </a:lnTo>
                    <a:lnTo>
                      <a:pt x="135" y="319"/>
                    </a:lnTo>
                    <a:lnTo>
                      <a:pt x="135" y="319"/>
                    </a:lnTo>
                    <a:lnTo>
                      <a:pt x="133" y="319"/>
                    </a:lnTo>
                    <a:close/>
                    <a:moveTo>
                      <a:pt x="149" y="310"/>
                    </a:moveTo>
                    <a:lnTo>
                      <a:pt x="147" y="312"/>
                    </a:lnTo>
                    <a:lnTo>
                      <a:pt x="147" y="312"/>
                    </a:lnTo>
                    <a:lnTo>
                      <a:pt x="147" y="312"/>
                    </a:lnTo>
                    <a:lnTo>
                      <a:pt x="149" y="312"/>
                    </a:lnTo>
                    <a:lnTo>
                      <a:pt x="149" y="312"/>
                    </a:lnTo>
                    <a:lnTo>
                      <a:pt x="151" y="310"/>
                    </a:lnTo>
                    <a:lnTo>
                      <a:pt x="151" y="310"/>
                    </a:lnTo>
                    <a:lnTo>
                      <a:pt x="151" y="310"/>
                    </a:lnTo>
                    <a:lnTo>
                      <a:pt x="151" y="310"/>
                    </a:lnTo>
                    <a:lnTo>
                      <a:pt x="149" y="310"/>
                    </a:lnTo>
                    <a:close/>
                    <a:moveTo>
                      <a:pt x="1447" y="585"/>
                    </a:moveTo>
                    <a:lnTo>
                      <a:pt x="1447" y="585"/>
                    </a:lnTo>
                    <a:lnTo>
                      <a:pt x="1445" y="587"/>
                    </a:lnTo>
                    <a:lnTo>
                      <a:pt x="1445" y="587"/>
                    </a:lnTo>
                    <a:lnTo>
                      <a:pt x="1447" y="587"/>
                    </a:lnTo>
                    <a:lnTo>
                      <a:pt x="1447" y="587"/>
                    </a:lnTo>
                    <a:lnTo>
                      <a:pt x="1447" y="585"/>
                    </a:lnTo>
                    <a:close/>
                    <a:moveTo>
                      <a:pt x="655" y="457"/>
                    </a:moveTo>
                    <a:lnTo>
                      <a:pt x="655" y="459"/>
                    </a:lnTo>
                    <a:lnTo>
                      <a:pt x="653" y="459"/>
                    </a:lnTo>
                    <a:lnTo>
                      <a:pt x="653" y="459"/>
                    </a:lnTo>
                    <a:lnTo>
                      <a:pt x="655" y="459"/>
                    </a:lnTo>
                    <a:lnTo>
                      <a:pt x="655" y="459"/>
                    </a:lnTo>
                    <a:lnTo>
                      <a:pt x="655" y="459"/>
                    </a:lnTo>
                    <a:lnTo>
                      <a:pt x="655" y="457"/>
                    </a:lnTo>
                    <a:lnTo>
                      <a:pt x="655" y="457"/>
                    </a:lnTo>
                    <a:lnTo>
                      <a:pt x="655" y="457"/>
                    </a:lnTo>
                    <a:close/>
                    <a:moveTo>
                      <a:pt x="1204" y="876"/>
                    </a:moveTo>
                    <a:lnTo>
                      <a:pt x="1204" y="873"/>
                    </a:lnTo>
                    <a:lnTo>
                      <a:pt x="1204" y="878"/>
                    </a:lnTo>
                    <a:lnTo>
                      <a:pt x="1204" y="885"/>
                    </a:lnTo>
                    <a:lnTo>
                      <a:pt x="1206" y="888"/>
                    </a:lnTo>
                    <a:lnTo>
                      <a:pt x="1206" y="885"/>
                    </a:lnTo>
                    <a:lnTo>
                      <a:pt x="1204" y="878"/>
                    </a:lnTo>
                    <a:lnTo>
                      <a:pt x="1204" y="876"/>
                    </a:lnTo>
                    <a:close/>
                    <a:moveTo>
                      <a:pt x="537" y="743"/>
                    </a:moveTo>
                    <a:lnTo>
                      <a:pt x="535" y="743"/>
                    </a:lnTo>
                    <a:lnTo>
                      <a:pt x="535" y="746"/>
                    </a:lnTo>
                    <a:lnTo>
                      <a:pt x="535" y="746"/>
                    </a:lnTo>
                    <a:lnTo>
                      <a:pt x="537" y="746"/>
                    </a:lnTo>
                    <a:lnTo>
                      <a:pt x="539" y="746"/>
                    </a:lnTo>
                    <a:lnTo>
                      <a:pt x="539" y="746"/>
                    </a:lnTo>
                    <a:lnTo>
                      <a:pt x="537" y="743"/>
                    </a:lnTo>
                    <a:close/>
                    <a:moveTo>
                      <a:pt x="5418" y="350"/>
                    </a:moveTo>
                    <a:lnTo>
                      <a:pt x="5416" y="350"/>
                    </a:lnTo>
                    <a:lnTo>
                      <a:pt x="5413" y="348"/>
                    </a:lnTo>
                    <a:lnTo>
                      <a:pt x="5411" y="350"/>
                    </a:lnTo>
                    <a:lnTo>
                      <a:pt x="5408" y="350"/>
                    </a:lnTo>
                    <a:lnTo>
                      <a:pt x="5411" y="350"/>
                    </a:lnTo>
                    <a:lnTo>
                      <a:pt x="5413" y="352"/>
                    </a:lnTo>
                    <a:lnTo>
                      <a:pt x="5418" y="352"/>
                    </a:lnTo>
                    <a:lnTo>
                      <a:pt x="5420" y="355"/>
                    </a:lnTo>
                    <a:lnTo>
                      <a:pt x="5420" y="352"/>
                    </a:lnTo>
                    <a:lnTo>
                      <a:pt x="5423" y="352"/>
                    </a:lnTo>
                    <a:lnTo>
                      <a:pt x="5425" y="352"/>
                    </a:lnTo>
                    <a:lnTo>
                      <a:pt x="5425" y="352"/>
                    </a:lnTo>
                    <a:lnTo>
                      <a:pt x="5425" y="352"/>
                    </a:lnTo>
                    <a:lnTo>
                      <a:pt x="5427" y="352"/>
                    </a:lnTo>
                    <a:lnTo>
                      <a:pt x="5423" y="350"/>
                    </a:lnTo>
                    <a:lnTo>
                      <a:pt x="5418" y="350"/>
                    </a:lnTo>
                    <a:close/>
                    <a:moveTo>
                      <a:pt x="1391" y="606"/>
                    </a:moveTo>
                    <a:lnTo>
                      <a:pt x="1391" y="606"/>
                    </a:lnTo>
                    <a:lnTo>
                      <a:pt x="1391" y="606"/>
                    </a:lnTo>
                    <a:lnTo>
                      <a:pt x="1393" y="606"/>
                    </a:lnTo>
                    <a:lnTo>
                      <a:pt x="1393" y="606"/>
                    </a:lnTo>
                    <a:lnTo>
                      <a:pt x="1393" y="603"/>
                    </a:lnTo>
                    <a:lnTo>
                      <a:pt x="1393" y="603"/>
                    </a:lnTo>
                    <a:lnTo>
                      <a:pt x="1391" y="606"/>
                    </a:lnTo>
                    <a:lnTo>
                      <a:pt x="1391" y="606"/>
                    </a:lnTo>
                    <a:close/>
                    <a:moveTo>
                      <a:pt x="653" y="461"/>
                    </a:moveTo>
                    <a:lnTo>
                      <a:pt x="653" y="464"/>
                    </a:lnTo>
                    <a:lnTo>
                      <a:pt x="650" y="464"/>
                    </a:lnTo>
                    <a:lnTo>
                      <a:pt x="653" y="464"/>
                    </a:lnTo>
                    <a:lnTo>
                      <a:pt x="653" y="464"/>
                    </a:lnTo>
                    <a:lnTo>
                      <a:pt x="653" y="464"/>
                    </a:lnTo>
                    <a:lnTo>
                      <a:pt x="653" y="464"/>
                    </a:lnTo>
                    <a:lnTo>
                      <a:pt x="653" y="464"/>
                    </a:lnTo>
                    <a:lnTo>
                      <a:pt x="653" y="464"/>
                    </a:lnTo>
                    <a:lnTo>
                      <a:pt x="653" y="464"/>
                    </a:lnTo>
                    <a:lnTo>
                      <a:pt x="653" y="461"/>
                    </a:lnTo>
                    <a:lnTo>
                      <a:pt x="653" y="461"/>
                    </a:lnTo>
                    <a:close/>
                    <a:moveTo>
                      <a:pt x="643" y="469"/>
                    </a:moveTo>
                    <a:lnTo>
                      <a:pt x="643" y="469"/>
                    </a:lnTo>
                    <a:lnTo>
                      <a:pt x="643" y="469"/>
                    </a:lnTo>
                    <a:lnTo>
                      <a:pt x="643" y="469"/>
                    </a:lnTo>
                    <a:lnTo>
                      <a:pt x="643" y="469"/>
                    </a:lnTo>
                    <a:lnTo>
                      <a:pt x="643" y="466"/>
                    </a:lnTo>
                    <a:lnTo>
                      <a:pt x="643" y="466"/>
                    </a:lnTo>
                    <a:lnTo>
                      <a:pt x="643" y="469"/>
                    </a:lnTo>
                    <a:close/>
                    <a:moveTo>
                      <a:pt x="1431" y="596"/>
                    </a:moveTo>
                    <a:lnTo>
                      <a:pt x="1428" y="596"/>
                    </a:lnTo>
                    <a:lnTo>
                      <a:pt x="1428" y="596"/>
                    </a:lnTo>
                    <a:lnTo>
                      <a:pt x="1426" y="596"/>
                    </a:lnTo>
                    <a:lnTo>
                      <a:pt x="1424" y="596"/>
                    </a:lnTo>
                    <a:lnTo>
                      <a:pt x="1424" y="599"/>
                    </a:lnTo>
                    <a:lnTo>
                      <a:pt x="1421" y="599"/>
                    </a:lnTo>
                    <a:lnTo>
                      <a:pt x="1421" y="599"/>
                    </a:lnTo>
                    <a:lnTo>
                      <a:pt x="1424" y="596"/>
                    </a:lnTo>
                    <a:lnTo>
                      <a:pt x="1424" y="596"/>
                    </a:lnTo>
                    <a:lnTo>
                      <a:pt x="1428" y="594"/>
                    </a:lnTo>
                    <a:lnTo>
                      <a:pt x="1426" y="594"/>
                    </a:lnTo>
                    <a:lnTo>
                      <a:pt x="1424" y="596"/>
                    </a:lnTo>
                    <a:lnTo>
                      <a:pt x="1421" y="596"/>
                    </a:lnTo>
                    <a:lnTo>
                      <a:pt x="1417" y="596"/>
                    </a:lnTo>
                    <a:lnTo>
                      <a:pt x="1414" y="599"/>
                    </a:lnTo>
                    <a:lnTo>
                      <a:pt x="1412" y="599"/>
                    </a:lnTo>
                    <a:lnTo>
                      <a:pt x="1412" y="599"/>
                    </a:lnTo>
                    <a:lnTo>
                      <a:pt x="1410" y="599"/>
                    </a:lnTo>
                    <a:lnTo>
                      <a:pt x="1407" y="599"/>
                    </a:lnTo>
                    <a:lnTo>
                      <a:pt x="1407" y="599"/>
                    </a:lnTo>
                    <a:lnTo>
                      <a:pt x="1407" y="599"/>
                    </a:lnTo>
                    <a:lnTo>
                      <a:pt x="1405" y="599"/>
                    </a:lnTo>
                    <a:lnTo>
                      <a:pt x="1405" y="599"/>
                    </a:lnTo>
                    <a:lnTo>
                      <a:pt x="1402" y="599"/>
                    </a:lnTo>
                    <a:lnTo>
                      <a:pt x="1402" y="599"/>
                    </a:lnTo>
                    <a:lnTo>
                      <a:pt x="1402" y="601"/>
                    </a:lnTo>
                    <a:lnTo>
                      <a:pt x="1402" y="599"/>
                    </a:lnTo>
                    <a:lnTo>
                      <a:pt x="1400" y="601"/>
                    </a:lnTo>
                    <a:lnTo>
                      <a:pt x="1398" y="601"/>
                    </a:lnTo>
                    <a:lnTo>
                      <a:pt x="1395" y="603"/>
                    </a:lnTo>
                    <a:lnTo>
                      <a:pt x="1395" y="603"/>
                    </a:lnTo>
                    <a:lnTo>
                      <a:pt x="1395" y="603"/>
                    </a:lnTo>
                    <a:lnTo>
                      <a:pt x="1393" y="606"/>
                    </a:lnTo>
                    <a:lnTo>
                      <a:pt x="1395" y="606"/>
                    </a:lnTo>
                    <a:lnTo>
                      <a:pt x="1398" y="603"/>
                    </a:lnTo>
                    <a:lnTo>
                      <a:pt x="1398" y="603"/>
                    </a:lnTo>
                    <a:lnTo>
                      <a:pt x="1398" y="603"/>
                    </a:lnTo>
                    <a:lnTo>
                      <a:pt x="1398" y="606"/>
                    </a:lnTo>
                    <a:lnTo>
                      <a:pt x="1395" y="606"/>
                    </a:lnTo>
                    <a:lnTo>
                      <a:pt x="1398" y="606"/>
                    </a:lnTo>
                    <a:lnTo>
                      <a:pt x="1400" y="606"/>
                    </a:lnTo>
                    <a:lnTo>
                      <a:pt x="1407" y="603"/>
                    </a:lnTo>
                    <a:lnTo>
                      <a:pt x="1407" y="603"/>
                    </a:lnTo>
                    <a:lnTo>
                      <a:pt x="1410" y="603"/>
                    </a:lnTo>
                    <a:lnTo>
                      <a:pt x="1417" y="601"/>
                    </a:lnTo>
                    <a:lnTo>
                      <a:pt x="1419" y="601"/>
                    </a:lnTo>
                    <a:lnTo>
                      <a:pt x="1421" y="601"/>
                    </a:lnTo>
                    <a:lnTo>
                      <a:pt x="1424" y="599"/>
                    </a:lnTo>
                    <a:lnTo>
                      <a:pt x="1426" y="599"/>
                    </a:lnTo>
                    <a:lnTo>
                      <a:pt x="1433" y="596"/>
                    </a:lnTo>
                    <a:lnTo>
                      <a:pt x="1433" y="596"/>
                    </a:lnTo>
                    <a:lnTo>
                      <a:pt x="1431" y="596"/>
                    </a:lnTo>
                    <a:close/>
                    <a:moveTo>
                      <a:pt x="1457" y="587"/>
                    </a:moveTo>
                    <a:lnTo>
                      <a:pt x="1457" y="589"/>
                    </a:lnTo>
                    <a:lnTo>
                      <a:pt x="1454" y="589"/>
                    </a:lnTo>
                    <a:lnTo>
                      <a:pt x="1454" y="589"/>
                    </a:lnTo>
                    <a:lnTo>
                      <a:pt x="1459" y="589"/>
                    </a:lnTo>
                    <a:lnTo>
                      <a:pt x="1459" y="589"/>
                    </a:lnTo>
                    <a:lnTo>
                      <a:pt x="1459" y="587"/>
                    </a:lnTo>
                    <a:lnTo>
                      <a:pt x="1457" y="587"/>
                    </a:lnTo>
                    <a:close/>
                    <a:moveTo>
                      <a:pt x="1381" y="627"/>
                    </a:moveTo>
                    <a:lnTo>
                      <a:pt x="1386" y="622"/>
                    </a:lnTo>
                    <a:lnTo>
                      <a:pt x="1386" y="622"/>
                    </a:lnTo>
                    <a:lnTo>
                      <a:pt x="1384" y="625"/>
                    </a:lnTo>
                    <a:lnTo>
                      <a:pt x="1381" y="627"/>
                    </a:lnTo>
                    <a:close/>
                    <a:moveTo>
                      <a:pt x="5439" y="360"/>
                    </a:moveTo>
                    <a:lnTo>
                      <a:pt x="5437" y="360"/>
                    </a:lnTo>
                    <a:lnTo>
                      <a:pt x="5435" y="360"/>
                    </a:lnTo>
                    <a:lnTo>
                      <a:pt x="5435" y="360"/>
                    </a:lnTo>
                    <a:lnTo>
                      <a:pt x="5435" y="362"/>
                    </a:lnTo>
                    <a:lnTo>
                      <a:pt x="5439" y="362"/>
                    </a:lnTo>
                    <a:lnTo>
                      <a:pt x="5439" y="362"/>
                    </a:lnTo>
                    <a:lnTo>
                      <a:pt x="5442" y="362"/>
                    </a:lnTo>
                    <a:lnTo>
                      <a:pt x="5439" y="360"/>
                    </a:lnTo>
                    <a:lnTo>
                      <a:pt x="5439" y="360"/>
                    </a:lnTo>
                    <a:close/>
                    <a:moveTo>
                      <a:pt x="1469" y="589"/>
                    </a:moveTo>
                    <a:lnTo>
                      <a:pt x="1466" y="589"/>
                    </a:lnTo>
                    <a:lnTo>
                      <a:pt x="1466" y="589"/>
                    </a:lnTo>
                    <a:lnTo>
                      <a:pt x="1464" y="592"/>
                    </a:lnTo>
                    <a:lnTo>
                      <a:pt x="1466" y="592"/>
                    </a:lnTo>
                    <a:lnTo>
                      <a:pt x="1469" y="592"/>
                    </a:lnTo>
                    <a:lnTo>
                      <a:pt x="1469" y="592"/>
                    </a:lnTo>
                    <a:lnTo>
                      <a:pt x="1469" y="589"/>
                    </a:lnTo>
                    <a:lnTo>
                      <a:pt x="1469" y="589"/>
                    </a:lnTo>
                    <a:close/>
                    <a:moveTo>
                      <a:pt x="1521" y="525"/>
                    </a:moveTo>
                    <a:lnTo>
                      <a:pt x="1521" y="528"/>
                    </a:lnTo>
                    <a:lnTo>
                      <a:pt x="1518" y="528"/>
                    </a:lnTo>
                    <a:lnTo>
                      <a:pt x="1518" y="530"/>
                    </a:lnTo>
                    <a:lnTo>
                      <a:pt x="1518" y="530"/>
                    </a:lnTo>
                    <a:lnTo>
                      <a:pt x="1518" y="530"/>
                    </a:lnTo>
                    <a:lnTo>
                      <a:pt x="1521" y="530"/>
                    </a:lnTo>
                    <a:lnTo>
                      <a:pt x="1521" y="528"/>
                    </a:lnTo>
                    <a:lnTo>
                      <a:pt x="1521" y="530"/>
                    </a:lnTo>
                    <a:lnTo>
                      <a:pt x="1523" y="528"/>
                    </a:lnTo>
                    <a:lnTo>
                      <a:pt x="1523" y="528"/>
                    </a:lnTo>
                    <a:lnTo>
                      <a:pt x="1523" y="525"/>
                    </a:lnTo>
                    <a:lnTo>
                      <a:pt x="1521" y="525"/>
                    </a:lnTo>
                    <a:close/>
                    <a:moveTo>
                      <a:pt x="1547" y="466"/>
                    </a:moveTo>
                    <a:lnTo>
                      <a:pt x="1547" y="464"/>
                    </a:lnTo>
                    <a:lnTo>
                      <a:pt x="1544" y="464"/>
                    </a:lnTo>
                    <a:lnTo>
                      <a:pt x="1544" y="464"/>
                    </a:lnTo>
                    <a:lnTo>
                      <a:pt x="1542" y="466"/>
                    </a:lnTo>
                    <a:lnTo>
                      <a:pt x="1542" y="466"/>
                    </a:lnTo>
                    <a:lnTo>
                      <a:pt x="1537" y="466"/>
                    </a:lnTo>
                    <a:lnTo>
                      <a:pt x="1535" y="469"/>
                    </a:lnTo>
                    <a:lnTo>
                      <a:pt x="1533" y="469"/>
                    </a:lnTo>
                    <a:lnTo>
                      <a:pt x="1533" y="469"/>
                    </a:lnTo>
                    <a:lnTo>
                      <a:pt x="1533" y="466"/>
                    </a:lnTo>
                    <a:lnTo>
                      <a:pt x="1533" y="466"/>
                    </a:lnTo>
                    <a:lnTo>
                      <a:pt x="1533" y="466"/>
                    </a:lnTo>
                    <a:lnTo>
                      <a:pt x="1533" y="464"/>
                    </a:lnTo>
                    <a:lnTo>
                      <a:pt x="1533" y="464"/>
                    </a:lnTo>
                    <a:lnTo>
                      <a:pt x="1530" y="461"/>
                    </a:lnTo>
                    <a:lnTo>
                      <a:pt x="1528" y="464"/>
                    </a:lnTo>
                    <a:lnTo>
                      <a:pt x="1528" y="464"/>
                    </a:lnTo>
                    <a:lnTo>
                      <a:pt x="1525" y="466"/>
                    </a:lnTo>
                    <a:lnTo>
                      <a:pt x="1521" y="471"/>
                    </a:lnTo>
                    <a:lnTo>
                      <a:pt x="1518" y="473"/>
                    </a:lnTo>
                    <a:lnTo>
                      <a:pt x="1514" y="476"/>
                    </a:lnTo>
                    <a:lnTo>
                      <a:pt x="1511" y="478"/>
                    </a:lnTo>
                    <a:lnTo>
                      <a:pt x="1509" y="480"/>
                    </a:lnTo>
                    <a:lnTo>
                      <a:pt x="1509" y="483"/>
                    </a:lnTo>
                    <a:lnTo>
                      <a:pt x="1504" y="485"/>
                    </a:lnTo>
                    <a:lnTo>
                      <a:pt x="1504" y="487"/>
                    </a:lnTo>
                    <a:lnTo>
                      <a:pt x="1502" y="490"/>
                    </a:lnTo>
                    <a:lnTo>
                      <a:pt x="1502" y="492"/>
                    </a:lnTo>
                    <a:lnTo>
                      <a:pt x="1499" y="492"/>
                    </a:lnTo>
                    <a:lnTo>
                      <a:pt x="1499" y="495"/>
                    </a:lnTo>
                    <a:lnTo>
                      <a:pt x="1499" y="495"/>
                    </a:lnTo>
                    <a:lnTo>
                      <a:pt x="1499" y="495"/>
                    </a:lnTo>
                    <a:lnTo>
                      <a:pt x="1497" y="497"/>
                    </a:lnTo>
                    <a:lnTo>
                      <a:pt x="1497" y="497"/>
                    </a:lnTo>
                    <a:lnTo>
                      <a:pt x="1495" y="499"/>
                    </a:lnTo>
                    <a:lnTo>
                      <a:pt x="1492" y="499"/>
                    </a:lnTo>
                    <a:lnTo>
                      <a:pt x="1490" y="502"/>
                    </a:lnTo>
                    <a:lnTo>
                      <a:pt x="1490" y="504"/>
                    </a:lnTo>
                    <a:lnTo>
                      <a:pt x="1490" y="504"/>
                    </a:lnTo>
                    <a:lnTo>
                      <a:pt x="1490" y="504"/>
                    </a:lnTo>
                    <a:lnTo>
                      <a:pt x="1488" y="504"/>
                    </a:lnTo>
                    <a:lnTo>
                      <a:pt x="1488" y="504"/>
                    </a:lnTo>
                    <a:lnTo>
                      <a:pt x="1488" y="504"/>
                    </a:lnTo>
                    <a:lnTo>
                      <a:pt x="1485" y="506"/>
                    </a:lnTo>
                    <a:lnTo>
                      <a:pt x="1485" y="506"/>
                    </a:lnTo>
                    <a:lnTo>
                      <a:pt x="1485" y="509"/>
                    </a:lnTo>
                    <a:lnTo>
                      <a:pt x="1485" y="509"/>
                    </a:lnTo>
                    <a:lnTo>
                      <a:pt x="1485" y="506"/>
                    </a:lnTo>
                    <a:lnTo>
                      <a:pt x="1483" y="506"/>
                    </a:lnTo>
                    <a:lnTo>
                      <a:pt x="1483" y="506"/>
                    </a:lnTo>
                    <a:lnTo>
                      <a:pt x="1483" y="506"/>
                    </a:lnTo>
                    <a:lnTo>
                      <a:pt x="1481" y="509"/>
                    </a:lnTo>
                    <a:lnTo>
                      <a:pt x="1478" y="509"/>
                    </a:lnTo>
                    <a:lnTo>
                      <a:pt x="1478" y="506"/>
                    </a:lnTo>
                    <a:lnTo>
                      <a:pt x="1476" y="509"/>
                    </a:lnTo>
                    <a:lnTo>
                      <a:pt x="1471" y="513"/>
                    </a:lnTo>
                    <a:lnTo>
                      <a:pt x="1464" y="513"/>
                    </a:lnTo>
                    <a:lnTo>
                      <a:pt x="1457" y="513"/>
                    </a:lnTo>
                    <a:lnTo>
                      <a:pt x="1452" y="513"/>
                    </a:lnTo>
                    <a:lnTo>
                      <a:pt x="1445" y="513"/>
                    </a:lnTo>
                    <a:lnTo>
                      <a:pt x="1438" y="513"/>
                    </a:lnTo>
                    <a:lnTo>
                      <a:pt x="1424" y="513"/>
                    </a:lnTo>
                    <a:lnTo>
                      <a:pt x="1419" y="513"/>
                    </a:lnTo>
                    <a:lnTo>
                      <a:pt x="1419" y="513"/>
                    </a:lnTo>
                    <a:lnTo>
                      <a:pt x="1417" y="516"/>
                    </a:lnTo>
                    <a:lnTo>
                      <a:pt x="1417" y="513"/>
                    </a:lnTo>
                    <a:lnTo>
                      <a:pt x="1414" y="516"/>
                    </a:lnTo>
                    <a:lnTo>
                      <a:pt x="1410" y="516"/>
                    </a:lnTo>
                    <a:lnTo>
                      <a:pt x="1405" y="521"/>
                    </a:lnTo>
                    <a:lnTo>
                      <a:pt x="1395" y="525"/>
                    </a:lnTo>
                    <a:lnTo>
                      <a:pt x="1395" y="525"/>
                    </a:lnTo>
                    <a:lnTo>
                      <a:pt x="1395" y="525"/>
                    </a:lnTo>
                    <a:lnTo>
                      <a:pt x="1395" y="525"/>
                    </a:lnTo>
                    <a:lnTo>
                      <a:pt x="1395" y="528"/>
                    </a:lnTo>
                    <a:lnTo>
                      <a:pt x="1395" y="528"/>
                    </a:lnTo>
                    <a:lnTo>
                      <a:pt x="1386" y="532"/>
                    </a:lnTo>
                    <a:lnTo>
                      <a:pt x="1384" y="532"/>
                    </a:lnTo>
                    <a:lnTo>
                      <a:pt x="1384" y="535"/>
                    </a:lnTo>
                    <a:lnTo>
                      <a:pt x="1384" y="535"/>
                    </a:lnTo>
                    <a:lnTo>
                      <a:pt x="1384" y="535"/>
                    </a:lnTo>
                    <a:lnTo>
                      <a:pt x="1386" y="535"/>
                    </a:lnTo>
                    <a:lnTo>
                      <a:pt x="1386" y="535"/>
                    </a:lnTo>
                    <a:lnTo>
                      <a:pt x="1386" y="535"/>
                    </a:lnTo>
                    <a:lnTo>
                      <a:pt x="1386" y="535"/>
                    </a:lnTo>
                    <a:lnTo>
                      <a:pt x="1386" y="535"/>
                    </a:lnTo>
                    <a:lnTo>
                      <a:pt x="1386" y="535"/>
                    </a:lnTo>
                    <a:lnTo>
                      <a:pt x="1386" y="535"/>
                    </a:lnTo>
                    <a:lnTo>
                      <a:pt x="1386" y="535"/>
                    </a:lnTo>
                    <a:lnTo>
                      <a:pt x="1386" y="537"/>
                    </a:lnTo>
                    <a:lnTo>
                      <a:pt x="1386" y="537"/>
                    </a:lnTo>
                    <a:lnTo>
                      <a:pt x="1386" y="537"/>
                    </a:lnTo>
                    <a:lnTo>
                      <a:pt x="1384" y="537"/>
                    </a:lnTo>
                    <a:lnTo>
                      <a:pt x="1384" y="537"/>
                    </a:lnTo>
                    <a:lnTo>
                      <a:pt x="1384" y="537"/>
                    </a:lnTo>
                    <a:lnTo>
                      <a:pt x="1384" y="537"/>
                    </a:lnTo>
                    <a:lnTo>
                      <a:pt x="1381" y="537"/>
                    </a:lnTo>
                    <a:lnTo>
                      <a:pt x="1381" y="540"/>
                    </a:lnTo>
                    <a:lnTo>
                      <a:pt x="1384" y="540"/>
                    </a:lnTo>
                    <a:lnTo>
                      <a:pt x="1384" y="540"/>
                    </a:lnTo>
                    <a:lnTo>
                      <a:pt x="1384" y="540"/>
                    </a:lnTo>
                    <a:lnTo>
                      <a:pt x="1381" y="542"/>
                    </a:lnTo>
                    <a:lnTo>
                      <a:pt x="1381" y="542"/>
                    </a:lnTo>
                    <a:lnTo>
                      <a:pt x="1381" y="542"/>
                    </a:lnTo>
                    <a:lnTo>
                      <a:pt x="1381" y="542"/>
                    </a:lnTo>
                    <a:lnTo>
                      <a:pt x="1381" y="544"/>
                    </a:lnTo>
                    <a:lnTo>
                      <a:pt x="1381" y="544"/>
                    </a:lnTo>
                    <a:lnTo>
                      <a:pt x="1381" y="544"/>
                    </a:lnTo>
                    <a:lnTo>
                      <a:pt x="1381" y="544"/>
                    </a:lnTo>
                    <a:lnTo>
                      <a:pt x="1379" y="544"/>
                    </a:lnTo>
                    <a:lnTo>
                      <a:pt x="1379" y="544"/>
                    </a:lnTo>
                    <a:lnTo>
                      <a:pt x="1376" y="547"/>
                    </a:lnTo>
                    <a:lnTo>
                      <a:pt x="1374" y="547"/>
                    </a:lnTo>
                    <a:lnTo>
                      <a:pt x="1372" y="547"/>
                    </a:lnTo>
                    <a:lnTo>
                      <a:pt x="1372" y="549"/>
                    </a:lnTo>
                    <a:lnTo>
                      <a:pt x="1369" y="549"/>
                    </a:lnTo>
                    <a:lnTo>
                      <a:pt x="1369" y="549"/>
                    </a:lnTo>
                    <a:lnTo>
                      <a:pt x="1367" y="549"/>
                    </a:lnTo>
                    <a:lnTo>
                      <a:pt x="1367" y="549"/>
                    </a:lnTo>
                    <a:lnTo>
                      <a:pt x="1367" y="551"/>
                    </a:lnTo>
                    <a:lnTo>
                      <a:pt x="1365" y="551"/>
                    </a:lnTo>
                    <a:lnTo>
                      <a:pt x="1365" y="549"/>
                    </a:lnTo>
                    <a:lnTo>
                      <a:pt x="1365" y="549"/>
                    </a:lnTo>
                    <a:lnTo>
                      <a:pt x="1360" y="549"/>
                    </a:lnTo>
                    <a:lnTo>
                      <a:pt x="1358" y="549"/>
                    </a:lnTo>
                    <a:lnTo>
                      <a:pt x="1355" y="551"/>
                    </a:lnTo>
                    <a:lnTo>
                      <a:pt x="1355" y="549"/>
                    </a:lnTo>
                    <a:lnTo>
                      <a:pt x="1353" y="549"/>
                    </a:lnTo>
                    <a:lnTo>
                      <a:pt x="1353" y="549"/>
                    </a:lnTo>
                    <a:lnTo>
                      <a:pt x="1346" y="547"/>
                    </a:lnTo>
                    <a:lnTo>
                      <a:pt x="1341" y="549"/>
                    </a:lnTo>
                    <a:lnTo>
                      <a:pt x="1336" y="549"/>
                    </a:lnTo>
                    <a:lnTo>
                      <a:pt x="1332" y="549"/>
                    </a:lnTo>
                    <a:lnTo>
                      <a:pt x="1332" y="549"/>
                    </a:lnTo>
                    <a:lnTo>
                      <a:pt x="1332" y="549"/>
                    </a:lnTo>
                    <a:lnTo>
                      <a:pt x="1329" y="554"/>
                    </a:lnTo>
                    <a:lnTo>
                      <a:pt x="1332" y="554"/>
                    </a:lnTo>
                    <a:lnTo>
                      <a:pt x="1332" y="554"/>
                    </a:lnTo>
                    <a:lnTo>
                      <a:pt x="1332" y="556"/>
                    </a:lnTo>
                    <a:lnTo>
                      <a:pt x="1329" y="556"/>
                    </a:lnTo>
                    <a:lnTo>
                      <a:pt x="1329" y="556"/>
                    </a:lnTo>
                    <a:lnTo>
                      <a:pt x="1329" y="558"/>
                    </a:lnTo>
                    <a:lnTo>
                      <a:pt x="1329" y="558"/>
                    </a:lnTo>
                    <a:lnTo>
                      <a:pt x="1329" y="561"/>
                    </a:lnTo>
                    <a:lnTo>
                      <a:pt x="1329" y="561"/>
                    </a:lnTo>
                    <a:lnTo>
                      <a:pt x="1327" y="561"/>
                    </a:lnTo>
                    <a:lnTo>
                      <a:pt x="1324" y="563"/>
                    </a:lnTo>
                    <a:lnTo>
                      <a:pt x="1324" y="563"/>
                    </a:lnTo>
                    <a:lnTo>
                      <a:pt x="1322" y="566"/>
                    </a:lnTo>
                    <a:lnTo>
                      <a:pt x="1320" y="566"/>
                    </a:lnTo>
                    <a:lnTo>
                      <a:pt x="1317" y="568"/>
                    </a:lnTo>
                    <a:lnTo>
                      <a:pt x="1315" y="568"/>
                    </a:lnTo>
                    <a:lnTo>
                      <a:pt x="1310" y="570"/>
                    </a:lnTo>
                    <a:lnTo>
                      <a:pt x="1303" y="573"/>
                    </a:lnTo>
                    <a:lnTo>
                      <a:pt x="1303" y="573"/>
                    </a:lnTo>
                    <a:lnTo>
                      <a:pt x="1301" y="575"/>
                    </a:lnTo>
                    <a:lnTo>
                      <a:pt x="1301" y="575"/>
                    </a:lnTo>
                    <a:lnTo>
                      <a:pt x="1298" y="575"/>
                    </a:lnTo>
                    <a:lnTo>
                      <a:pt x="1287" y="577"/>
                    </a:lnTo>
                    <a:lnTo>
                      <a:pt x="1279" y="582"/>
                    </a:lnTo>
                    <a:lnTo>
                      <a:pt x="1275" y="582"/>
                    </a:lnTo>
                    <a:lnTo>
                      <a:pt x="1272" y="585"/>
                    </a:lnTo>
                    <a:lnTo>
                      <a:pt x="1270" y="587"/>
                    </a:lnTo>
                    <a:lnTo>
                      <a:pt x="1268" y="587"/>
                    </a:lnTo>
                    <a:lnTo>
                      <a:pt x="1265" y="587"/>
                    </a:lnTo>
                    <a:lnTo>
                      <a:pt x="1263" y="587"/>
                    </a:lnTo>
                    <a:lnTo>
                      <a:pt x="1261" y="587"/>
                    </a:lnTo>
                    <a:lnTo>
                      <a:pt x="1258" y="589"/>
                    </a:lnTo>
                    <a:lnTo>
                      <a:pt x="1256" y="589"/>
                    </a:lnTo>
                    <a:lnTo>
                      <a:pt x="1256" y="589"/>
                    </a:lnTo>
                    <a:lnTo>
                      <a:pt x="1256" y="589"/>
                    </a:lnTo>
                    <a:lnTo>
                      <a:pt x="1253" y="587"/>
                    </a:lnTo>
                    <a:lnTo>
                      <a:pt x="1253" y="587"/>
                    </a:lnTo>
                    <a:lnTo>
                      <a:pt x="1253" y="587"/>
                    </a:lnTo>
                    <a:lnTo>
                      <a:pt x="1251" y="587"/>
                    </a:lnTo>
                    <a:lnTo>
                      <a:pt x="1251" y="587"/>
                    </a:lnTo>
                    <a:lnTo>
                      <a:pt x="1249" y="587"/>
                    </a:lnTo>
                    <a:lnTo>
                      <a:pt x="1249" y="587"/>
                    </a:lnTo>
                    <a:lnTo>
                      <a:pt x="1246" y="587"/>
                    </a:lnTo>
                    <a:lnTo>
                      <a:pt x="1249" y="587"/>
                    </a:lnTo>
                    <a:lnTo>
                      <a:pt x="1253" y="587"/>
                    </a:lnTo>
                    <a:lnTo>
                      <a:pt x="1253" y="587"/>
                    </a:lnTo>
                    <a:lnTo>
                      <a:pt x="1251" y="585"/>
                    </a:lnTo>
                    <a:lnTo>
                      <a:pt x="1251" y="585"/>
                    </a:lnTo>
                    <a:lnTo>
                      <a:pt x="1251" y="585"/>
                    </a:lnTo>
                    <a:lnTo>
                      <a:pt x="1251" y="585"/>
                    </a:lnTo>
                    <a:lnTo>
                      <a:pt x="1249" y="587"/>
                    </a:lnTo>
                    <a:lnTo>
                      <a:pt x="1249" y="587"/>
                    </a:lnTo>
                    <a:lnTo>
                      <a:pt x="1249" y="585"/>
                    </a:lnTo>
                    <a:lnTo>
                      <a:pt x="1249" y="585"/>
                    </a:lnTo>
                    <a:lnTo>
                      <a:pt x="1246" y="582"/>
                    </a:lnTo>
                    <a:lnTo>
                      <a:pt x="1244" y="582"/>
                    </a:lnTo>
                    <a:lnTo>
                      <a:pt x="1244" y="582"/>
                    </a:lnTo>
                    <a:lnTo>
                      <a:pt x="1242" y="582"/>
                    </a:lnTo>
                    <a:lnTo>
                      <a:pt x="1242" y="582"/>
                    </a:lnTo>
                    <a:lnTo>
                      <a:pt x="1242" y="582"/>
                    </a:lnTo>
                    <a:lnTo>
                      <a:pt x="1244" y="580"/>
                    </a:lnTo>
                    <a:lnTo>
                      <a:pt x="1246" y="577"/>
                    </a:lnTo>
                    <a:lnTo>
                      <a:pt x="1246" y="577"/>
                    </a:lnTo>
                    <a:lnTo>
                      <a:pt x="1246" y="577"/>
                    </a:lnTo>
                    <a:lnTo>
                      <a:pt x="1246" y="577"/>
                    </a:lnTo>
                    <a:lnTo>
                      <a:pt x="1246" y="577"/>
                    </a:lnTo>
                    <a:lnTo>
                      <a:pt x="1249" y="577"/>
                    </a:lnTo>
                    <a:lnTo>
                      <a:pt x="1249" y="575"/>
                    </a:lnTo>
                    <a:lnTo>
                      <a:pt x="1249" y="575"/>
                    </a:lnTo>
                    <a:lnTo>
                      <a:pt x="1249" y="575"/>
                    </a:lnTo>
                    <a:lnTo>
                      <a:pt x="1251" y="573"/>
                    </a:lnTo>
                    <a:lnTo>
                      <a:pt x="1251" y="573"/>
                    </a:lnTo>
                    <a:lnTo>
                      <a:pt x="1253" y="570"/>
                    </a:lnTo>
                    <a:lnTo>
                      <a:pt x="1253" y="570"/>
                    </a:lnTo>
                    <a:lnTo>
                      <a:pt x="1256" y="570"/>
                    </a:lnTo>
                    <a:lnTo>
                      <a:pt x="1256" y="568"/>
                    </a:lnTo>
                    <a:lnTo>
                      <a:pt x="1258" y="568"/>
                    </a:lnTo>
                    <a:lnTo>
                      <a:pt x="1258" y="568"/>
                    </a:lnTo>
                    <a:lnTo>
                      <a:pt x="1258" y="566"/>
                    </a:lnTo>
                    <a:lnTo>
                      <a:pt x="1261" y="566"/>
                    </a:lnTo>
                    <a:lnTo>
                      <a:pt x="1261" y="563"/>
                    </a:lnTo>
                    <a:lnTo>
                      <a:pt x="1261" y="563"/>
                    </a:lnTo>
                    <a:lnTo>
                      <a:pt x="1261" y="563"/>
                    </a:lnTo>
                    <a:lnTo>
                      <a:pt x="1263" y="563"/>
                    </a:lnTo>
                    <a:lnTo>
                      <a:pt x="1263" y="563"/>
                    </a:lnTo>
                    <a:lnTo>
                      <a:pt x="1263" y="563"/>
                    </a:lnTo>
                    <a:lnTo>
                      <a:pt x="1265" y="563"/>
                    </a:lnTo>
                    <a:lnTo>
                      <a:pt x="1265" y="563"/>
                    </a:lnTo>
                    <a:lnTo>
                      <a:pt x="1263" y="563"/>
                    </a:lnTo>
                    <a:lnTo>
                      <a:pt x="1263" y="566"/>
                    </a:lnTo>
                    <a:lnTo>
                      <a:pt x="1263" y="566"/>
                    </a:lnTo>
                    <a:lnTo>
                      <a:pt x="1265" y="563"/>
                    </a:lnTo>
                    <a:lnTo>
                      <a:pt x="1268" y="561"/>
                    </a:lnTo>
                    <a:lnTo>
                      <a:pt x="1272" y="556"/>
                    </a:lnTo>
                    <a:lnTo>
                      <a:pt x="1272" y="556"/>
                    </a:lnTo>
                    <a:lnTo>
                      <a:pt x="1270" y="554"/>
                    </a:lnTo>
                    <a:lnTo>
                      <a:pt x="1272" y="549"/>
                    </a:lnTo>
                    <a:lnTo>
                      <a:pt x="1275" y="542"/>
                    </a:lnTo>
                    <a:lnTo>
                      <a:pt x="1275" y="540"/>
                    </a:lnTo>
                    <a:lnTo>
                      <a:pt x="1275" y="537"/>
                    </a:lnTo>
                    <a:lnTo>
                      <a:pt x="1275" y="535"/>
                    </a:lnTo>
                    <a:lnTo>
                      <a:pt x="1272" y="535"/>
                    </a:lnTo>
                    <a:lnTo>
                      <a:pt x="1272" y="535"/>
                    </a:lnTo>
                    <a:lnTo>
                      <a:pt x="1270" y="535"/>
                    </a:lnTo>
                    <a:lnTo>
                      <a:pt x="1270" y="535"/>
                    </a:lnTo>
                    <a:lnTo>
                      <a:pt x="1268" y="535"/>
                    </a:lnTo>
                    <a:lnTo>
                      <a:pt x="1265" y="535"/>
                    </a:lnTo>
                    <a:lnTo>
                      <a:pt x="1265" y="537"/>
                    </a:lnTo>
                    <a:lnTo>
                      <a:pt x="1263" y="537"/>
                    </a:lnTo>
                    <a:lnTo>
                      <a:pt x="1263" y="537"/>
                    </a:lnTo>
                    <a:lnTo>
                      <a:pt x="1263" y="537"/>
                    </a:lnTo>
                    <a:lnTo>
                      <a:pt x="1263" y="537"/>
                    </a:lnTo>
                    <a:lnTo>
                      <a:pt x="1263" y="537"/>
                    </a:lnTo>
                    <a:lnTo>
                      <a:pt x="1261" y="540"/>
                    </a:lnTo>
                    <a:lnTo>
                      <a:pt x="1261" y="542"/>
                    </a:lnTo>
                    <a:lnTo>
                      <a:pt x="1258" y="542"/>
                    </a:lnTo>
                    <a:lnTo>
                      <a:pt x="1258" y="542"/>
                    </a:lnTo>
                    <a:lnTo>
                      <a:pt x="1256" y="542"/>
                    </a:lnTo>
                    <a:lnTo>
                      <a:pt x="1256" y="544"/>
                    </a:lnTo>
                    <a:lnTo>
                      <a:pt x="1253" y="542"/>
                    </a:lnTo>
                    <a:lnTo>
                      <a:pt x="1253" y="542"/>
                    </a:lnTo>
                    <a:lnTo>
                      <a:pt x="1251" y="542"/>
                    </a:lnTo>
                    <a:lnTo>
                      <a:pt x="1251" y="542"/>
                    </a:lnTo>
                    <a:lnTo>
                      <a:pt x="1253" y="540"/>
                    </a:lnTo>
                    <a:lnTo>
                      <a:pt x="1253" y="540"/>
                    </a:lnTo>
                    <a:lnTo>
                      <a:pt x="1253" y="537"/>
                    </a:lnTo>
                    <a:lnTo>
                      <a:pt x="1256" y="537"/>
                    </a:lnTo>
                    <a:lnTo>
                      <a:pt x="1256" y="535"/>
                    </a:lnTo>
                    <a:lnTo>
                      <a:pt x="1258" y="535"/>
                    </a:lnTo>
                    <a:lnTo>
                      <a:pt x="1258" y="535"/>
                    </a:lnTo>
                    <a:lnTo>
                      <a:pt x="1258" y="535"/>
                    </a:lnTo>
                    <a:lnTo>
                      <a:pt x="1261" y="535"/>
                    </a:lnTo>
                    <a:lnTo>
                      <a:pt x="1261" y="535"/>
                    </a:lnTo>
                    <a:lnTo>
                      <a:pt x="1263" y="532"/>
                    </a:lnTo>
                    <a:lnTo>
                      <a:pt x="1263" y="530"/>
                    </a:lnTo>
                    <a:lnTo>
                      <a:pt x="1265" y="530"/>
                    </a:lnTo>
                    <a:lnTo>
                      <a:pt x="1265" y="530"/>
                    </a:lnTo>
                    <a:lnTo>
                      <a:pt x="1265" y="530"/>
                    </a:lnTo>
                    <a:lnTo>
                      <a:pt x="1265" y="530"/>
                    </a:lnTo>
                    <a:lnTo>
                      <a:pt x="1268" y="528"/>
                    </a:lnTo>
                    <a:lnTo>
                      <a:pt x="1268" y="528"/>
                    </a:lnTo>
                    <a:lnTo>
                      <a:pt x="1270" y="528"/>
                    </a:lnTo>
                    <a:lnTo>
                      <a:pt x="1270" y="523"/>
                    </a:lnTo>
                    <a:lnTo>
                      <a:pt x="1272" y="523"/>
                    </a:lnTo>
                    <a:lnTo>
                      <a:pt x="1272" y="521"/>
                    </a:lnTo>
                    <a:lnTo>
                      <a:pt x="1272" y="518"/>
                    </a:lnTo>
                    <a:lnTo>
                      <a:pt x="1272" y="518"/>
                    </a:lnTo>
                    <a:lnTo>
                      <a:pt x="1272" y="516"/>
                    </a:lnTo>
                    <a:lnTo>
                      <a:pt x="1272" y="516"/>
                    </a:lnTo>
                    <a:lnTo>
                      <a:pt x="1272" y="513"/>
                    </a:lnTo>
                    <a:lnTo>
                      <a:pt x="1272" y="511"/>
                    </a:lnTo>
                    <a:lnTo>
                      <a:pt x="1275" y="511"/>
                    </a:lnTo>
                    <a:lnTo>
                      <a:pt x="1275" y="513"/>
                    </a:lnTo>
                    <a:lnTo>
                      <a:pt x="1275" y="511"/>
                    </a:lnTo>
                    <a:lnTo>
                      <a:pt x="1275" y="511"/>
                    </a:lnTo>
                    <a:lnTo>
                      <a:pt x="1275" y="511"/>
                    </a:lnTo>
                    <a:lnTo>
                      <a:pt x="1275" y="511"/>
                    </a:lnTo>
                    <a:lnTo>
                      <a:pt x="1275" y="509"/>
                    </a:lnTo>
                    <a:lnTo>
                      <a:pt x="1275" y="509"/>
                    </a:lnTo>
                    <a:lnTo>
                      <a:pt x="1275" y="509"/>
                    </a:lnTo>
                    <a:lnTo>
                      <a:pt x="1275" y="509"/>
                    </a:lnTo>
                    <a:lnTo>
                      <a:pt x="1275" y="509"/>
                    </a:lnTo>
                    <a:lnTo>
                      <a:pt x="1275" y="506"/>
                    </a:lnTo>
                    <a:lnTo>
                      <a:pt x="1275" y="506"/>
                    </a:lnTo>
                    <a:lnTo>
                      <a:pt x="1272" y="506"/>
                    </a:lnTo>
                    <a:lnTo>
                      <a:pt x="1270" y="504"/>
                    </a:lnTo>
                    <a:lnTo>
                      <a:pt x="1270" y="504"/>
                    </a:lnTo>
                    <a:lnTo>
                      <a:pt x="1268" y="504"/>
                    </a:lnTo>
                    <a:lnTo>
                      <a:pt x="1268" y="502"/>
                    </a:lnTo>
                    <a:lnTo>
                      <a:pt x="1265" y="502"/>
                    </a:lnTo>
                    <a:lnTo>
                      <a:pt x="1265" y="502"/>
                    </a:lnTo>
                    <a:lnTo>
                      <a:pt x="1265" y="502"/>
                    </a:lnTo>
                    <a:lnTo>
                      <a:pt x="1265" y="499"/>
                    </a:lnTo>
                    <a:lnTo>
                      <a:pt x="1263" y="499"/>
                    </a:lnTo>
                    <a:lnTo>
                      <a:pt x="1263" y="499"/>
                    </a:lnTo>
                    <a:lnTo>
                      <a:pt x="1261" y="499"/>
                    </a:lnTo>
                    <a:lnTo>
                      <a:pt x="1258" y="497"/>
                    </a:lnTo>
                    <a:lnTo>
                      <a:pt x="1258" y="497"/>
                    </a:lnTo>
                    <a:lnTo>
                      <a:pt x="1258" y="497"/>
                    </a:lnTo>
                    <a:lnTo>
                      <a:pt x="1256" y="497"/>
                    </a:lnTo>
                    <a:lnTo>
                      <a:pt x="1253" y="497"/>
                    </a:lnTo>
                    <a:lnTo>
                      <a:pt x="1253" y="497"/>
                    </a:lnTo>
                    <a:lnTo>
                      <a:pt x="1253" y="497"/>
                    </a:lnTo>
                    <a:lnTo>
                      <a:pt x="1253" y="499"/>
                    </a:lnTo>
                    <a:lnTo>
                      <a:pt x="1251" y="499"/>
                    </a:lnTo>
                    <a:lnTo>
                      <a:pt x="1251" y="502"/>
                    </a:lnTo>
                    <a:lnTo>
                      <a:pt x="1251" y="502"/>
                    </a:lnTo>
                    <a:lnTo>
                      <a:pt x="1249" y="504"/>
                    </a:lnTo>
                    <a:lnTo>
                      <a:pt x="1251" y="504"/>
                    </a:lnTo>
                    <a:lnTo>
                      <a:pt x="1251" y="504"/>
                    </a:lnTo>
                    <a:lnTo>
                      <a:pt x="1251" y="504"/>
                    </a:lnTo>
                    <a:lnTo>
                      <a:pt x="1251" y="504"/>
                    </a:lnTo>
                    <a:lnTo>
                      <a:pt x="1251" y="504"/>
                    </a:lnTo>
                    <a:lnTo>
                      <a:pt x="1249" y="506"/>
                    </a:lnTo>
                    <a:lnTo>
                      <a:pt x="1249" y="506"/>
                    </a:lnTo>
                    <a:lnTo>
                      <a:pt x="1246" y="506"/>
                    </a:lnTo>
                    <a:lnTo>
                      <a:pt x="1244" y="506"/>
                    </a:lnTo>
                    <a:lnTo>
                      <a:pt x="1242" y="509"/>
                    </a:lnTo>
                    <a:lnTo>
                      <a:pt x="1242" y="509"/>
                    </a:lnTo>
                    <a:lnTo>
                      <a:pt x="1242" y="509"/>
                    </a:lnTo>
                    <a:lnTo>
                      <a:pt x="1242" y="511"/>
                    </a:lnTo>
                    <a:lnTo>
                      <a:pt x="1239" y="513"/>
                    </a:lnTo>
                    <a:lnTo>
                      <a:pt x="1239" y="516"/>
                    </a:lnTo>
                    <a:lnTo>
                      <a:pt x="1237" y="518"/>
                    </a:lnTo>
                    <a:lnTo>
                      <a:pt x="1235" y="521"/>
                    </a:lnTo>
                    <a:lnTo>
                      <a:pt x="1235" y="521"/>
                    </a:lnTo>
                    <a:lnTo>
                      <a:pt x="1235" y="518"/>
                    </a:lnTo>
                    <a:lnTo>
                      <a:pt x="1237" y="516"/>
                    </a:lnTo>
                    <a:lnTo>
                      <a:pt x="1237" y="516"/>
                    </a:lnTo>
                    <a:lnTo>
                      <a:pt x="1237" y="516"/>
                    </a:lnTo>
                    <a:lnTo>
                      <a:pt x="1237" y="516"/>
                    </a:lnTo>
                    <a:lnTo>
                      <a:pt x="1237" y="516"/>
                    </a:lnTo>
                    <a:lnTo>
                      <a:pt x="1237" y="516"/>
                    </a:lnTo>
                    <a:lnTo>
                      <a:pt x="1237" y="516"/>
                    </a:lnTo>
                    <a:lnTo>
                      <a:pt x="1237" y="516"/>
                    </a:lnTo>
                    <a:lnTo>
                      <a:pt x="1237" y="518"/>
                    </a:lnTo>
                    <a:lnTo>
                      <a:pt x="1235" y="518"/>
                    </a:lnTo>
                    <a:lnTo>
                      <a:pt x="1235" y="518"/>
                    </a:lnTo>
                    <a:lnTo>
                      <a:pt x="1235" y="518"/>
                    </a:lnTo>
                    <a:lnTo>
                      <a:pt x="1235" y="518"/>
                    </a:lnTo>
                    <a:lnTo>
                      <a:pt x="1237" y="516"/>
                    </a:lnTo>
                    <a:lnTo>
                      <a:pt x="1237" y="516"/>
                    </a:lnTo>
                    <a:lnTo>
                      <a:pt x="1237" y="513"/>
                    </a:lnTo>
                    <a:lnTo>
                      <a:pt x="1237" y="511"/>
                    </a:lnTo>
                    <a:lnTo>
                      <a:pt x="1237" y="511"/>
                    </a:lnTo>
                    <a:lnTo>
                      <a:pt x="1237" y="511"/>
                    </a:lnTo>
                    <a:lnTo>
                      <a:pt x="1239" y="509"/>
                    </a:lnTo>
                    <a:lnTo>
                      <a:pt x="1239" y="509"/>
                    </a:lnTo>
                    <a:lnTo>
                      <a:pt x="1237" y="509"/>
                    </a:lnTo>
                    <a:lnTo>
                      <a:pt x="1237" y="511"/>
                    </a:lnTo>
                    <a:lnTo>
                      <a:pt x="1232" y="513"/>
                    </a:lnTo>
                    <a:lnTo>
                      <a:pt x="1232" y="516"/>
                    </a:lnTo>
                    <a:lnTo>
                      <a:pt x="1230" y="516"/>
                    </a:lnTo>
                    <a:lnTo>
                      <a:pt x="1230" y="516"/>
                    </a:lnTo>
                    <a:lnTo>
                      <a:pt x="1230" y="516"/>
                    </a:lnTo>
                    <a:lnTo>
                      <a:pt x="1227" y="516"/>
                    </a:lnTo>
                    <a:lnTo>
                      <a:pt x="1227" y="516"/>
                    </a:lnTo>
                    <a:lnTo>
                      <a:pt x="1227" y="518"/>
                    </a:lnTo>
                    <a:lnTo>
                      <a:pt x="1225" y="518"/>
                    </a:lnTo>
                    <a:lnTo>
                      <a:pt x="1225" y="521"/>
                    </a:lnTo>
                    <a:lnTo>
                      <a:pt x="1223" y="521"/>
                    </a:lnTo>
                    <a:lnTo>
                      <a:pt x="1223" y="521"/>
                    </a:lnTo>
                    <a:lnTo>
                      <a:pt x="1223" y="521"/>
                    </a:lnTo>
                    <a:lnTo>
                      <a:pt x="1223" y="523"/>
                    </a:lnTo>
                    <a:lnTo>
                      <a:pt x="1220" y="525"/>
                    </a:lnTo>
                    <a:lnTo>
                      <a:pt x="1220" y="528"/>
                    </a:lnTo>
                    <a:lnTo>
                      <a:pt x="1218" y="528"/>
                    </a:lnTo>
                    <a:lnTo>
                      <a:pt x="1216" y="530"/>
                    </a:lnTo>
                    <a:lnTo>
                      <a:pt x="1216" y="532"/>
                    </a:lnTo>
                    <a:lnTo>
                      <a:pt x="1211" y="535"/>
                    </a:lnTo>
                    <a:lnTo>
                      <a:pt x="1211" y="535"/>
                    </a:lnTo>
                    <a:lnTo>
                      <a:pt x="1211" y="535"/>
                    </a:lnTo>
                    <a:lnTo>
                      <a:pt x="1211" y="537"/>
                    </a:lnTo>
                    <a:lnTo>
                      <a:pt x="1211" y="540"/>
                    </a:lnTo>
                    <a:lnTo>
                      <a:pt x="1211" y="540"/>
                    </a:lnTo>
                    <a:lnTo>
                      <a:pt x="1209" y="542"/>
                    </a:lnTo>
                    <a:lnTo>
                      <a:pt x="1209" y="542"/>
                    </a:lnTo>
                    <a:lnTo>
                      <a:pt x="1206" y="547"/>
                    </a:lnTo>
                    <a:lnTo>
                      <a:pt x="1206" y="551"/>
                    </a:lnTo>
                    <a:lnTo>
                      <a:pt x="1206" y="551"/>
                    </a:lnTo>
                    <a:lnTo>
                      <a:pt x="1206" y="554"/>
                    </a:lnTo>
                    <a:lnTo>
                      <a:pt x="1206" y="556"/>
                    </a:lnTo>
                    <a:lnTo>
                      <a:pt x="1206" y="558"/>
                    </a:lnTo>
                    <a:lnTo>
                      <a:pt x="1204" y="561"/>
                    </a:lnTo>
                    <a:lnTo>
                      <a:pt x="1204" y="563"/>
                    </a:lnTo>
                    <a:lnTo>
                      <a:pt x="1201" y="566"/>
                    </a:lnTo>
                    <a:lnTo>
                      <a:pt x="1199" y="568"/>
                    </a:lnTo>
                    <a:lnTo>
                      <a:pt x="1199" y="570"/>
                    </a:lnTo>
                    <a:lnTo>
                      <a:pt x="1197" y="573"/>
                    </a:lnTo>
                    <a:lnTo>
                      <a:pt x="1194" y="575"/>
                    </a:lnTo>
                    <a:lnTo>
                      <a:pt x="1192" y="577"/>
                    </a:lnTo>
                    <a:lnTo>
                      <a:pt x="1190" y="577"/>
                    </a:lnTo>
                    <a:lnTo>
                      <a:pt x="1187" y="580"/>
                    </a:lnTo>
                    <a:lnTo>
                      <a:pt x="1185" y="580"/>
                    </a:lnTo>
                    <a:lnTo>
                      <a:pt x="1180" y="582"/>
                    </a:lnTo>
                    <a:lnTo>
                      <a:pt x="1178" y="585"/>
                    </a:lnTo>
                    <a:lnTo>
                      <a:pt x="1178" y="585"/>
                    </a:lnTo>
                    <a:lnTo>
                      <a:pt x="1175" y="585"/>
                    </a:lnTo>
                    <a:lnTo>
                      <a:pt x="1173" y="585"/>
                    </a:lnTo>
                    <a:lnTo>
                      <a:pt x="1173" y="582"/>
                    </a:lnTo>
                    <a:lnTo>
                      <a:pt x="1173" y="582"/>
                    </a:lnTo>
                    <a:lnTo>
                      <a:pt x="1173" y="582"/>
                    </a:lnTo>
                    <a:lnTo>
                      <a:pt x="1173" y="582"/>
                    </a:lnTo>
                    <a:lnTo>
                      <a:pt x="1173" y="582"/>
                    </a:lnTo>
                    <a:lnTo>
                      <a:pt x="1173" y="580"/>
                    </a:lnTo>
                    <a:lnTo>
                      <a:pt x="1173" y="577"/>
                    </a:lnTo>
                    <a:lnTo>
                      <a:pt x="1173" y="575"/>
                    </a:lnTo>
                    <a:lnTo>
                      <a:pt x="1173" y="575"/>
                    </a:lnTo>
                    <a:lnTo>
                      <a:pt x="1173" y="573"/>
                    </a:lnTo>
                    <a:lnTo>
                      <a:pt x="1173" y="573"/>
                    </a:lnTo>
                    <a:lnTo>
                      <a:pt x="1173" y="570"/>
                    </a:lnTo>
                    <a:lnTo>
                      <a:pt x="1175" y="566"/>
                    </a:lnTo>
                    <a:lnTo>
                      <a:pt x="1178" y="563"/>
                    </a:lnTo>
                    <a:lnTo>
                      <a:pt x="1178" y="561"/>
                    </a:lnTo>
                    <a:lnTo>
                      <a:pt x="1178" y="561"/>
                    </a:lnTo>
                    <a:lnTo>
                      <a:pt x="1178" y="558"/>
                    </a:lnTo>
                    <a:lnTo>
                      <a:pt x="1178" y="558"/>
                    </a:lnTo>
                    <a:lnTo>
                      <a:pt x="1178" y="556"/>
                    </a:lnTo>
                    <a:lnTo>
                      <a:pt x="1178" y="556"/>
                    </a:lnTo>
                    <a:lnTo>
                      <a:pt x="1178" y="556"/>
                    </a:lnTo>
                    <a:lnTo>
                      <a:pt x="1178" y="556"/>
                    </a:lnTo>
                    <a:lnTo>
                      <a:pt x="1180" y="554"/>
                    </a:lnTo>
                    <a:lnTo>
                      <a:pt x="1180" y="554"/>
                    </a:lnTo>
                    <a:lnTo>
                      <a:pt x="1180" y="554"/>
                    </a:lnTo>
                    <a:lnTo>
                      <a:pt x="1180" y="554"/>
                    </a:lnTo>
                    <a:lnTo>
                      <a:pt x="1180" y="551"/>
                    </a:lnTo>
                    <a:lnTo>
                      <a:pt x="1180" y="551"/>
                    </a:lnTo>
                    <a:lnTo>
                      <a:pt x="1180" y="549"/>
                    </a:lnTo>
                    <a:lnTo>
                      <a:pt x="1183" y="549"/>
                    </a:lnTo>
                    <a:lnTo>
                      <a:pt x="1185" y="547"/>
                    </a:lnTo>
                    <a:lnTo>
                      <a:pt x="1185" y="547"/>
                    </a:lnTo>
                    <a:lnTo>
                      <a:pt x="1185" y="544"/>
                    </a:lnTo>
                    <a:lnTo>
                      <a:pt x="1187" y="544"/>
                    </a:lnTo>
                    <a:lnTo>
                      <a:pt x="1190" y="542"/>
                    </a:lnTo>
                    <a:lnTo>
                      <a:pt x="1190" y="540"/>
                    </a:lnTo>
                    <a:lnTo>
                      <a:pt x="1190" y="540"/>
                    </a:lnTo>
                    <a:lnTo>
                      <a:pt x="1190" y="540"/>
                    </a:lnTo>
                    <a:lnTo>
                      <a:pt x="1190" y="537"/>
                    </a:lnTo>
                    <a:lnTo>
                      <a:pt x="1192" y="535"/>
                    </a:lnTo>
                    <a:lnTo>
                      <a:pt x="1192" y="535"/>
                    </a:lnTo>
                    <a:lnTo>
                      <a:pt x="1194" y="532"/>
                    </a:lnTo>
                    <a:lnTo>
                      <a:pt x="1197" y="532"/>
                    </a:lnTo>
                    <a:lnTo>
                      <a:pt x="1197" y="530"/>
                    </a:lnTo>
                    <a:lnTo>
                      <a:pt x="1197" y="530"/>
                    </a:lnTo>
                    <a:lnTo>
                      <a:pt x="1199" y="528"/>
                    </a:lnTo>
                    <a:lnTo>
                      <a:pt x="1199" y="525"/>
                    </a:lnTo>
                    <a:lnTo>
                      <a:pt x="1201" y="523"/>
                    </a:lnTo>
                    <a:lnTo>
                      <a:pt x="1204" y="523"/>
                    </a:lnTo>
                    <a:lnTo>
                      <a:pt x="1204" y="521"/>
                    </a:lnTo>
                    <a:lnTo>
                      <a:pt x="1206" y="521"/>
                    </a:lnTo>
                    <a:lnTo>
                      <a:pt x="1206" y="518"/>
                    </a:lnTo>
                    <a:lnTo>
                      <a:pt x="1204" y="518"/>
                    </a:lnTo>
                    <a:lnTo>
                      <a:pt x="1204" y="518"/>
                    </a:lnTo>
                    <a:lnTo>
                      <a:pt x="1204" y="518"/>
                    </a:lnTo>
                    <a:lnTo>
                      <a:pt x="1201" y="518"/>
                    </a:lnTo>
                    <a:lnTo>
                      <a:pt x="1201" y="518"/>
                    </a:lnTo>
                    <a:lnTo>
                      <a:pt x="1201" y="518"/>
                    </a:lnTo>
                    <a:lnTo>
                      <a:pt x="1199" y="518"/>
                    </a:lnTo>
                    <a:lnTo>
                      <a:pt x="1197" y="521"/>
                    </a:lnTo>
                    <a:lnTo>
                      <a:pt x="1197" y="523"/>
                    </a:lnTo>
                    <a:lnTo>
                      <a:pt x="1194" y="523"/>
                    </a:lnTo>
                    <a:lnTo>
                      <a:pt x="1194" y="523"/>
                    </a:lnTo>
                    <a:lnTo>
                      <a:pt x="1192" y="523"/>
                    </a:lnTo>
                    <a:lnTo>
                      <a:pt x="1192" y="523"/>
                    </a:lnTo>
                    <a:lnTo>
                      <a:pt x="1192" y="523"/>
                    </a:lnTo>
                    <a:lnTo>
                      <a:pt x="1192" y="523"/>
                    </a:lnTo>
                    <a:lnTo>
                      <a:pt x="1194" y="521"/>
                    </a:lnTo>
                    <a:lnTo>
                      <a:pt x="1194" y="521"/>
                    </a:lnTo>
                    <a:lnTo>
                      <a:pt x="1197" y="518"/>
                    </a:lnTo>
                    <a:lnTo>
                      <a:pt x="1197" y="516"/>
                    </a:lnTo>
                    <a:lnTo>
                      <a:pt x="1199" y="516"/>
                    </a:lnTo>
                    <a:lnTo>
                      <a:pt x="1201" y="516"/>
                    </a:lnTo>
                    <a:lnTo>
                      <a:pt x="1204" y="513"/>
                    </a:lnTo>
                    <a:lnTo>
                      <a:pt x="1204" y="511"/>
                    </a:lnTo>
                    <a:lnTo>
                      <a:pt x="1204" y="511"/>
                    </a:lnTo>
                    <a:lnTo>
                      <a:pt x="1204" y="509"/>
                    </a:lnTo>
                    <a:lnTo>
                      <a:pt x="1206" y="509"/>
                    </a:lnTo>
                    <a:lnTo>
                      <a:pt x="1206" y="509"/>
                    </a:lnTo>
                    <a:lnTo>
                      <a:pt x="1211" y="506"/>
                    </a:lnTo>
                    <a:lnTo>
                      <a:pt x="1213" y="504"/>
                    </a:lnTo>
                    <a:lnTo>
                      <a:pt x="1216" y="502"/>
                    </a:lnTo>
                    <a:lnTo>
                      <a:pt x="1218" y="499"/>
                    </a:lnTo>
                    <a:lnTo>
                      <a:pt x="1218" y="499"/>
                    </a:lnTo>
                    <a:lnTo>
                      <a:pt x="1218" y="499"/>
                    </a:lnTo>
                    <a:lnTo>
                      <a:pt x="1220" y="497"/>
                    </a:lnTo>
                    <a:lnTo>
                      <a:pt x="1223" y="495"/>
                    </a:lnTo>
                    <a:lnTo>
                      <a:pt x="1223" y="495"/>
                    </a:lnTo>
                    <a:lnTo>
                      <a:pt x="1223" y="495"/>
                    </a:lnTo>
                    <a:lnTo>
                      <a:pt x="1220" y="497"/>
                    </a:lnTo>
                    <a:lnTo>
                      <a:pt x="1220" y="497"/>
                    </a:lnTo>
                    <a:lnTo>
                      <a:pt x="1220" y="499"/>
                    </a:lnTo>
                    <a:lnTo>
                      <a:pt x="1220" y="499"/>
                    </a:lnTo>
                    <a:lnTo>
                      <a:pt x="1223" y="499"/>
                    </a:lnTo>
                    <a:lnTo>
                      <a:pt x="1223" y="497"/>
                    </a:lnTo>
                    <a:lnTo>
                      <a:pt x="1225" y="497"/>
                    </a:lnTo>
                    <a:lnTo>
                      <a:pt x="1225" y="495"/>
                    </a:lnTo>
                    <a:lnTo>
                      <a:pt x="1225" y="497"/>
                    </a:lnTo>
                    <a:lnTo>
                      <a:pt x="1227" y="497"/>
                    </a:lnTo>
                    <a:lnTo>
                      <a:pt x="1227" y="495"/>
                    </a:lnTo>
                    <a:lnTo>
                      <a:pt x="1230" y="495"/>
                    </a:lnTo>
                    <a:lnTo>
                      <a:pt x="1230" y="495"/>
                    </a:lnTo>
                    <a:lnTo>
                      <a:pt x="1227" y="497"/>
                    </a:lnTo>
                    <a:lnTo>
                      <a:pt x="1227" y="497"/>
                    </a:lnTo>
                    <a:lnTo>
                      <a:pt x="1227" y="497"/>
                    </a:lnTo>
                    <a:lnTo>
                      <a:pt x="1225" y="497"/>
                    </a:lnTo>
                    <a:lnTo>
                      <a:pt x="1225" y="499"/>
                    </a:lnTo>
                    <a:lnTo>
                      <a:pt x="1225" y="499"/>
                    </a:lnTo>
                    <a:lnTo>
                      <a:pt x="1225" y="499"/>
                    </a:lnTo>
                    <a:lnTo>
                      <a:pt x="1225" y="499"/>
                    </a:lnTo>
                    <a:lnTo>
                      <a:pt x="1225" y="499"/>
                    </a:lnTo>
                    <a:lnTo>
                      <a:pt x="1225" y="499"/>
                    </a:lnTo>
                    <a:lnTo>
                      <a:pt x="1227" y="499"/>
                    </a:lnTo>
                    <a:lnTo>
                      <a:pt x="1227" y="497"/>
                    </a:lnTo>
                    <a:lnTo>
                      <a:pt x="1230" y="497"/>
                    </a:lnTo>
                    <a:lnTo>
                      <a:pt x="1232" y="497"/>
                    </a:lnTo>
                    <a:lnTo>
                      <a:pt x="1232" y="495"/>
                    </a:lnTo>
                    <a:lnTo>
                      <a:pt x="1235" y="495"/>
                    </a:lnTo>
                    <a:lnTo>
                      <a:pt x="1235" y="495"/>
                    </a:lnTo>
                    <a:lnTo>
                      <a:pt x="1237" y="492"/>
                    </a:lnTo>
                    <a:lnTo>
                      <a:pt x="1239" y="495"/>
                    </a:lnTo>
                    <a:lnTo>
                      <a:pt x="1239" y="495"/>
                    </a:lnTo>
                    <a:lnTo>
                      <a:pt x="1239" y="495"/>
                    </a:lnTo>
                    <a:lnTo>
                      <a:pt x="1242" y="495"/>
                    </a:lnTo>
                    <a:lnTo>
                      <a:pt x="1242" y="492"/>
                    </a:lnTo>
                    <a:lnTo>
                      <a:pt x="1244" y="492"/>
                    </a:lnTo>
                    <a:lnTo>
                      <a:pt x="1246" y="492"/>
                    </a:lnTo>
                    <a:lnTo>
                      <a:pt x="1249" y="492"/>
                    </a:lnTo>
                    <a:lnTo>
                      <a:pt x="1249" y="490"/>
                    </a:lnTo>
                    <a:lnTo>
                      <a:pt x="1251" y="490"/>
                    </a:lnTo>
                    <a:lnTo>
                      <a:pt x="1253" y="490"/>
                    </a:lnTo>
                    <a:lnTo>
                      <a:pt x="1256" y="492"/>
                    </a:lnTo>
                    <a:lnTo>
                      <a:pt x="1256" y="492"/>
                    </a:lnTo>
                    <a:lnTo>
                      <a:pt x="1258" y="495"/>
                    </a:lnTo>
                    <a:lnTo>
                      <a:pt x="1258" y="495"/>
                    </a:lnTo>
                    <a:lnTo>
                      <a:pt x="1258" y="495"/>
                    </a:lnTo>
                    <a:lnTo>
                      <a:pt x="1261" y="495"/>
                    </a:lnTo>
                    <a:lnTo>
                      <a:pt x="1261" y="495"/>
                    </a:lnTo>
                    <a:lnTo>
                      <a:pt x="1261" y="495"/>
                    </a:lnTo>
                    <a:lnTo>
                      <a:pt x="1261" y="495"/>
                    </a:lnTo>
                    <a:lnTo>
                      <a:pt x="1261" y="495"/>
                    </a:lnTo>
                    <a:lnTo>
                      <a:pt x="1263" y="492"/>
                    </a:lnTo>
                    <a:lnTo>
                      <a:pt x="1263" y="492"/>
                    </a:lnTo>
                    <a:lnTo>
                      <a:pt x="1263" y="492"/>
                    </a:lnTo>
                    <a:lnTo>
                      <a:pt x="1263" y="492"/>
                    </a:lnTo>
                    <a:lnTo>
                      <a:pt x="1263" y="492"/>
                    </a:lnTo>
                    <a:lnTo>
                      <a:pt x="1263" y="492"/>
                    </a:lnTo>
                    <a:lnTo>
                      <a:pt x="1265" y="492"/>
                    </a:lnTo>
                    <a:lnTo>
                      <a:pt x="1265" y="492"/>
                    </a:lnTo>
                    <a:lnTo>
                      <a:pt x="1265" y="492"/>
                    </a:lnTo>
                    <a:lnTo>
                      <a:pt x="1265" y="492"/>
                    </a:lnTo>
                    <a:lnTo>
                      <a:pt x="1268" y="492"/>
                    </a:lnTo>
                    <a:lnTo>
                      <a:pt x="1272" y="495"/>
                    </a:lnTo>
                    <a:lnTo>
                      <a:pt x="1272" y="492"/>
                    </a:lnTo>
                    <a:lnTo>
                      <a:pt x="1275" y="492"/>
                    </a:lnTo>
                    <a:lnTo>
                      <a:pt x="1275" y="492"/>
                    </a:lnTo>
                    <a:lnTo>
                      <a:pt x="1275" y="492"/>
                    </a:lnTo>
                    <a:lnTo>
                      <a:pt x="1272" y="492"/>
                    </a:lnTo>
                    <a:lnTo>
                      <a:pt x="1272" y="490"/>
                    </a:lnTo>
                    <a:lnTo>
                      <a:pt x="1272" y="490"/>
                    </a:lnTo>
                    <a:lnTo>
                      <a:pt x="1272" y="490"/>
                    </a:lnTo>
                    <a:lnTo>
                      <a:pt x="1272" y="490"/>
                    </a:lnTo>
                    <a:lnTo>
                      <a:pt x="1272" y="490"/>
                    </a:lnTo>
                    <a:lnTo>
                      <a:pt x="1270" y="490"/>
                    </a:lnTo>
                    <a:lnTo>
                      <a:pt x="1270" y="487"/>
                    </a:lnTo>
                    <a:lnTo>
                      <a:pt x="1270" y="487"/>
                    </a:lnTo>
                    <a:lnTo>
                      <a:pt x="1272" y="487"/>
                    </a:lnTo>
                    <a:lnTo>
                      <a:pt x="1272" y="487"/>
                    </a:lnTo>
                    <a:lnTo>
                      <a:pt x="1272" y="487"/>
                    </a:lnTo>
                    <a:lnTo>
                      <a:pt x="1272" y="485"/>
                    </a:lnTo>
                    <a:lnTo>
                      <a:pt x="1272" y="485"/>
                    </a:lnTo>
                    <a:lnTo>
                      <a:pt x="1272" y="483"/>
                    </a:lnTo>
                    <a:lnTo>
                      <a:pt x="1272" y="483"/>
                    </a:lnTo>
                    <a:lnTo>
                      <a:pt x="1272" y="483"/>
                    </a:lnTo>
                    <a:lnTo>
                      <a:pt x="1270" y="483"/>
                    </a:lnTo>
                    <a:lnTo>
                      <a:pt x="1270" y="483"/>
                    </a:lnTo>
                    <a:lnTo>
                      <a:pt x="1270" y="483"/>
                    </a:lnTo>
                    <a:lnTo>
                      <a:pt x="1268" y="483"/>
                    </a:lnTo>
                    <a:lnTo>
                      <a:pt x="1268" y="483"/>
                    </a:lnTo>
                    <a:lnTo>
                      <a:pt x="1268" y="483"/>
                    </a:lnTo>
                    <a:lnTo>
                      <a:pt x="1265" y="483"/>
                    </a:lnTo>
                    <a:lnTo>
                      <a:pt x="1265" y="483"/>
                    </a:lnTo>
                    <a:lnTo>
                      <a:pt x="1263" y="483"/>
                    </a:lnTo>
                    <a:lnTo>
                      <a:pt x="1263" y="483"/>
                    </a:lnTo>
                    <a:lnTo>
                      <a:pt x="1261" y="483"/>
                    </a:lnTo>
                    <a:lnTo>
                      <a:pt x="1261" y="483"/>
                    </a:lnTo>
                    <a:lnTo>
                      <a:pt x="1261" y="480"/>
                    </a:lnTo>
                    <a:lnTo>
                      <a:pt x="1261" y="480"/>
                    </a:lnTo>
                    <a:lnTo>
                      <a:pt x="1261" y="480"/>
                    </a:lnTo>
                    <a:lnTo>
                      <a:pt x="1263" y="478"/>
                    </a:lnTo>
                    <a:lnTo>
                      <a:pt x="1263" y="478"/>
                    </a:lnTo>
                    <a:lnTo>
                      <a:pt x="1265" y="476"/>
                    </a:lnTo>
                    <a:lnTo>
                      <a:pt x="1263" y="476"/>
                    </a:lnTo>
                    <a:lnTo>
                      <a:pt x="1261" y="476"/>
                    </a:lnTo>
                    <a:lnTo>
                      <a:pt x="1258" y="478"/>
                    </a:lnTo>
                    <a:lnTo>
                      <a:pt x="1256" y="478"/>
                    </a:lnTo>
                    <a:lnTo>
                      <a:pt x="1253" y="478"/>
                    </a:lnTo>
                    <a:lnTo>
                      <a:pt x="1249" y="478"/>
                    </a:lnTo>
                    <a:lnTo>
                      <a:pt x="1246" y="478"/>
                    </a:lnTo>
                    <a:lnTo>
                      <a:pt x="1244" y="478"/>
                    </a:lnTo>
                    <a:lnTo>
                      <a:pt x="1244" y="478"/>
                    </a:lnTo>
                    <a:lnTo>
                      <a:pt x="1242" y="478"/>
                    </a:lnTo>
                    <a:lnTo>
                      <a:pt x="1239" y="480"/>
                    </a:lnTo>
                    <a:lnTo>
                      <a:pt x="1237" y="483"/>
                    </a:lnTo>
                    <a:lnTo>
                      <a:pt x="1232" y="483"/>
                    </a:lnTo>
                    <a:lnTo>
                      <a:pt x="1232" y="483"/>
                    </a:lnTo>
                    <a:lnTo>
                      <a:pt x="1232" y="483"/>
                    </a:lnTo>
                    <a:lnTo>
                      <a:pt x="1232" y="483"/>
                    </a:lnTo>
                    <a:lnTo>
                      <a:pt x="1232" y="483"/>
                    </a:lnTo>
                    <a:lnTo>
                      <a:pt x="1230" y="483"/>
                    </a:lnTo>
                    <a:lnTo>
                      <a:pt x="1230" y="483"/>
                    </a:lnTo>
                    <a:lnTo>
                      <a:pt x="1227" y="483"/>
                    </a:lnTo>
                    <a:lnTo>
                      <a:pt x="1227" y="480"/>
                    </a:lnTo>
                    <a:lnTo>
                      <a:pt x="1227" y="483"/>
                    </a:lnTo>
                    <a:lnTo>
                      <a:pt x="1225" y="483"/>
                    </a:lnTo>
                    <a:lnTo>
                      <a:pt x="1223" y="483"/>
                    </a:lnTo>
                    <a:lnTo>
                      <a:pt x="1223" y="483"/>
                    </a:lnTo>
                    <a:lnTo>
                      <a:pt x="1223" y="480"/>
                    </a:lnTo>
                    <a:lnTo>
                      <a:pt x="1223" y="480"/>
                    </a:lnTo>
                    <a:lnTo>
                      <a:pt x="1223" y="480"/>
                    </a:lnTo>
                    <a:lnTo>
                      <a:pt x="1220" y="478"/>
                    </a:lnTo>
                    <a:lnTo>
                      <a:pt x="1220" y="476"/>
                    </a:lnTo>
                    <a:lnTo>
                      <a:pt x="1220" y="476"/>
                    </a:lnTo>
                    <a:lnTo>
                      <a:pt x="1218" y="473"/>
                    </a:lnTo>
                    <a:lnTo>
                      <a:pt x="1218" y="473"/>
                    </a:lnTo>
                    <a:lnTo>
                      <a:pt x="1213" y="473"/>
                    </a:lnTo>
                    <a:lnTo>
                      <a:pt x="1213" y="473"/>
                    </a:lnTo>
                    <a:lnTo>
                      <a:pt x="1213" y="473"/>
                    </a:lnTo>
                    <a:lnTo>
                      <a:pt x="1209" y="476"/>
                    </a:lnTo>
                    <a:lnTo>
                      <a:pt x="1209" y="476"/>
                    </a:lnTo>
                    <a:lnTo>
                      <a:pt x="1209" y="476"/>
                    </a:lnTo>
                    <a:lnTo>
                      <a:pt x="1206" y="476"/>
                    </a:lnTo>
                    <a:lnTo>
                      <a:pt x="1206" y="476"/>
                    </a:lnTo>
                    <a:lnTo>
                      <a:pt x="1206" y="476"/>
                    </a:lnTo>
                    <a:lnTo>
                      <a:pt x="1206" y="476"/>
                    </a:lnTo>
                    <a:lnTo>
                      <a:pt x="1206" y="473"/>
                    </a:lnTo>
                    <a:lnTo>
                      <a:pt x="1209" y="473"/>
                    </a:lnTo>
                    <a:lnTo>
                      <a:pt x="1209" y="471"/>
                    </a:lnTo>
                    <a:lnTo>
                      <a:pt x="1209" y="471"/>
                    </a:lnTo>
                    <a:lnTo>
                      <a:pt x="1209" y="471"/>
                    </a:lnTo>
                    <a:lnTo>
                      <a:pt x="1209" y="471"/>
                    </a:lnTo>
                    <a:lnTo>
                      <a:pt x="1209" y="469"/>
                    </a:lnTo>
                    <a:lnTo>
                      <a:pt x="1209" y="469"/>
                    </a:lnTo>
                    <a:lnTo>
                      <a:pt x="1209" y="469"/>
                    </a:lnTo>
                    <a:lnTo>
                      <a:pt x="1209" y="469"/>
                    </a:lnTo>
                    <a:lnTo>
                      <a:pt x="1209" y="469"/>
                    </a:lnTo>
                    <a:lnTo>
                      <a:pt x="1209" y="466"/>
                    </a:lnTo>
                    <a:lnTo>
                      <a:pt x="1206" y="469"/>
                    </a:lnTo>
                    <a:lnTo>
                      <a:pt x="1204" y="469"/>
                    </a:lnTo>
                    <a:lnTo>
                      <a:pt x="1201" y="471"/>
                    </a:lnTo>
                    <a:lnTo>
                      <a:pt x="1201" y="471"/>
                    </a:lnTo>
                    <a:lnTo>
                      <a:pt x="1199" y="471"/>
                    </a:lnTo>
                    <a:lnTo>
                      <a:pt x="1199" y="471"/>
                    </a:lnTo>
                    <a:lnTo>
                      <a:pt x="1197" y="473"/>
                    </a:lnTo>
                    <a:lnTo>
                      <a:pt x="1194" y="473"/>
                    </a:lnTo>
                    <a:lnTo>
                      <a:pt x="1192" y="476"/>
                    </a:lnTo>
                    <a:lnTo>
                      <a:pt x="1190" y="476"/>
                    </a:lnTo>
                    <a:lnTo>
                      <a:pt x="1187" y="476"/>
                    </a:lnTo>
                    <a:lnTo>
                      <a:pt x="1183" y="476"/>
                    </a:lnTo>
                    <a:lnTo>
                      <a:pt x="1180" y="478"/>
                    </a:lnTo>
                    <a:lnTo>
                      <a:pt x="1178" y="480"/>
                    </a:lnTo>
                    <a:lnTo>
                      <a:pt x="1173" y="480"/>
                    </a:lnTo>
                    <a:lnTo>
                      <a:pt x="1171" y="480"/>
                    </a:lnTo>
                    <a:lnTo>
                      <a:pt x="1171" y="480"/>
                    </a:lnTo>
                    <a:lnTo>
                      <a:pt x="1168" y="480"/>
                    </a:lnTo>
                    <a:lnTo>
                      <a:pt x="1168" y="478"/>
                    </a:lnTo>
                    <a:lnTo>
                      <a:pt x="1168" y="478"/>
                    </a:lnTo>
                    <a:lnTo>
                      <a:pt x="1168" y="478"/>
                    </a:lnTo>
                    <a:lnTo>
                      <a:pt x="1168" y="478"/>
                    </a:lnTo>
                    <a:lnTo>
                      <a:pt x="1166" y="480"/>
                    </a:lnTo>
                    <a:lnTo>
                      <a:pt x="1164" y="480"/>
                    </a:lnTo>
                    <a:lnTo>
                      <a:pt x="1164" y="480"/>
                    </a:lnTo>
                    <a:lnTo>
                      <a:pt x="1166" y="478"/>
                    </a:lnTo>
                    <a:lnTo>
                      <a:pt x="1166" y="478"/>
                    </a:lnTo>
                    <a:lnTo>
                      <a:pt x="1166" y="478"/>
                    </a:lnTo>
                    <a:lnTo>
                      <a:pt x="1168" y="476"/>
                    </a:lnTo>
                    <a:lnTo>
                      <a:pt x="1168" y="476"/>
                    </a:lnTo>
                    <a:lnTo>
                      <a:pt x="1171" y="473"/>
                    </a:lnTo>
                    <a:lnTo>
                      <a:pt x="1171" y="473"/>
                    </a:lnTo>
                    <a:lnTo>
                      <a:pt x="1168" y="473"/>
                    </a:lnTo>
                    <a:lnTo>
                      <a:pt x="1168" y="473"/>
                    </a:lnTo>
                    <a:lnTo>
                      <a:pt x="1168" y="473"/>
                    </a:lnTo>
                    <a:lnTo>
                      <a:pt x="1164" y="476"/>
                    </a:lnTo>
                    <a:lnTo>
                      <a:pt x="1164" y="476"/>
                    </a:lnTo>
                    <a:lnTo>
                      <a:pt x="1161" y="473"/>
                    </a:lnTo>
                    <a:lnTo>
                      <a:pt x="1161" y="473"/>
                    </a:lnTo>
                    <a:lnTo>
                      <a:pt x="1159" y="476"/>
                    </a:lnTo>
                    <a:lnTo>
                      <a:pt x="1157" y="478"/>
                    </a:lnTo>
                    <a:lnTo>
                      <a:pt x="1149" y="478"/>
                    </a:lnTo>
                    <a:lnTo>
                      <a:pt x="1149" y="478"/>
                    </a:lnTo>
                    <a:lnTo>
                      <a:pt x="1147" y="478"/>
                    </a:lnTo>
                    <a:lnTo>
                      <a:pt x="1147" y="478"/>
                    </a:lnTo>
                    <a:lnTo>
                      <a:pt x="1147" y="478"/>
                    </a:lnTo>
                    <a:lnTo>
                      <a:pt x="1147" y="476"/>
                    </a:lnTo>
                    <a:lnTo>
                      <a:pt x="1147" y="476"/>
                    </a:lnTo>
                    <a:lnTo>
                      <a:pt x="1157" y="471"/>
                    </a:lnTo>
                    <a:lnTo>
                      <a:pt x="1164" y="469"/>
                    </a:lnTo>
                    <a:lnTo>
                      <a:pt x="1173" y="461"/>
                    </a:lnTo>
                    <a:lnTo>
                      <a:pt x="1175" y="459"/>
                    </a:lnTo>
                    <a:lnTo>
                      <a:pt x="1180" y="457"/>
                    </a:lnTo>
                    <a:lnTo>
                      <a:pt x="1187" y="457"/>
                    </a:lnTo>
                    <a:lnTo>
                      <a:pt x="1192" y="454"/>
                    </a:lnTo>
                    <a:lnTo>
                      <a:pt x="1197" y="454"/>
                    </a:lnTo>
                    <a:lnTo>
                      <a:pt x="1199" y="452"/>
                    </a:lnTo>
                    <a:lnTo>
                      <a:pt x="1199" y="452"/>
                    </a:lnTo>
                    <a:lnTo>
                      <a:pt x="1199" y="452"/>
                    </a:lnTo>
                    <a:lnTo>
                      <a:pt x="1201" y="452"/>
                    </a:lnTo>
                    <a:lnTo>
                      <a:pt x="1201" y="452"/>
                    </a:lnTo>
                    <a:lnTo>
                      <a:pt x="1197" y="452"/>
                    </a:lnTo>
                    <a:lnTo>
                      <a:pt x="1194" y="452"/>
                    </a:lnTo>
                    <a:lnTo>
                      <a:pt x="1194" y="452"/>
                    </a:lnTo>
                    <a:lnTo>
                      <a:pt x="1194" y="450"/>
                    </a:lnTo>
                    <a:lnTo>
                      <a:pt x="1194" y="450"/>
                    </a:lnTo>
                    <a:lnTo>
                      <a:pt x="1190" y="450"/>
                    </a:lnTo>
                    <a:lnTo>
                      <a:pt x="1185" y="450"/>
                    </a:lnTo>
                    <a:lnTo>
                      <a:pt x="1183" y="450"/>
                    </a:lnTo>
                    <a:lnTo>
                      <a:pt x="1183" y="450"/>
                    </a:lnTo>
                    <a:lnTo>
                      <a:pt x="1183" y="447"/>
                    </a:lnTo>
                    <a:lnTo>
                      <a:pt x="1180" y="447"/>
                    </a:lnTo>
                    <a:lnTo>
                      <a:pt x="1178" y="447"/>
                    </a:lnTo>
                    <a:lnTo>
                      <a:pt x="1175" y="450"/>
                    </a:lnTo>
                    <a:lnTo>
                      <a:pt x="1171" y="450"/>
                    </a:lnTo>
                    <a:lnTo>
                      <a:pt x="1171" y="450"/>
                    </a:lnTo>
                    <a:lnTo>
                      <a:pt x="1168" y="450"/>
                    </a:lnTo>
                    <a:lnTo>
                      <a:pt x="1166" y="447"/>
                    </a:lnTo>
                    <a:lnTo>
                      <a:pt x="1164" y="445"/>
                    </a:lnTo>
                    <a:lnTo>
                      <a:pt x="1161" y="445"/>
                    </a:lnTo>
                    <a:lnTo>
                      <a:pt x="1159" y="445"/>
                    </a:lnTo>
                    <a:lnTo>
                      <a:pt x="1159" y="445"/>
                    </a:lnTo>
                    <a:lnTo>
                      <a:pt x="1157" y="445"/>
                    </a:lnTo>
                    <a:lnTo>
                      <a:pt x="1157" y="445"/>
                    </a:lnTo>
                    <a:lnTo>
                      <a:pt x="1157" y="442"/>
                    </a:lnTo>
                    <a:lnTo>
                      <a:pt x="1157" y="442"/>
                    </a:lnTo>
                    <a:lnTo>
                      <a:pt x="1154" y="440"/>
                    </a:lnTo>
                    <a:lnTo>
                      <a:pt x="1154" y="440"/>
                    </a:lnTo>
                    <a:lnTo>
                      <a:pt x="1152" y="438"/>
                    </a:lnTo>
                    <a:lnTo>
                      <a:pt x="1152" y="438"/>
                    </a:lnTo>
                    <a:lnTo>
                      <a:pt x="1149" y="438"/>
                    </a:lnTo>
                    <a:lnTo>
                      <a:pt x="1147" y="438"/>
                    </a:lnTo>
                    <a:lnTo>
                      <a:pt x="1145" y="438"/>
                    </a:lnTo>
                    <a:lnTo>
                      <a:pt x="1142" y="440"/>
                    </a:lnTo>
                    <a:lnTo>
                      <a:pt x="1142" y="440"/>
                    </a:lnTo>
                    <a:lnTo>
                      <a:pt x="1140" y="440"/>
                    </a:lnTo>
                    <a:lnTo>
                      <a:pt x="1138" y="440"/>
                    </a:lnTo>
                    <a:lnTo>
                      <a:pt x="1138" y="438"/>
                    </a:lnTo>
                    <a:lnTo>
                      <a:pt x="1135" y="438"/>
                    </a:lnTo>
                    <a:lnTo>
                      <a:pt x="1131" y="438"/>
                    </a:lnTo>
                    <a:lnTo>
                      <a:pt x="1126" y="435"/>
                    </a:lnTo>
                    <a:lnTo>
                      <a:pt x="1126" y="435"/>
                    </a:lnTo>
                    <a:lnTo>
                      <a:pt x="1126" y="435"/>
                    </a:lnTo>
                    <a:lnTo>
                      <a:pt x="1126" y="433"/>
                    </a:lnTo>
                    <a:lnTo>
                      <a:pt x="1126" y="433"/>
                    </a:lnTo>
                    <a:lnTo>
                      <a:pt x="1126" y="431"/>
                    </a:lnTo>
                    <a:lnTo>
                      <a:pt x="1128" y="428"/>
                    </a:lnTo>
                    <a:lnTo>
                      <a:pt x="1128" y="426"/>
                    </a:lnTo>
                    <a:lnTo>
                      <a:pt x="1128" y="424"/>
                    </a:lnTo>
                    <a:lnTo>
                      <a:pt x="1128" y="424"/>
                    </a:lnTo>
                    <a:lnTo>
                      <a:pt x="1128" y="424"/>
                    </a:lnTo>
                    <a:lnTo>
                      <a:pt x="1126" y="424"/>
                    </a:lnTo>
                    <a:lnTo>
                      <a:pt x="1123" y="426"/>
                    </a:lnTo>
                    <a:lnTo>
                      <a:pt x="1121" y="431"/>
                    </a:lnTo>
                    <a:lnTo>
                      <a:pt x="1116" y="431"/>
                    </a:lnTo>
                    <a:lnTo>
                      <a:pt x="1062" y="431"/>
                    </a:lnTo>
                    <a:lnTo>
                      <a:pt x="1055" y="431"/>
                    </a:lnTo>
                    <a:lnTo>
                      <a:pt x="894" y="431"/>
                    </a:lnTo>
                    <a:lnTo>
                      <a:pt x="887" y="431"/>
                    </a:lnTo>
                    <a:lnTo>
                      <a:pt x="728" y="431"/>
                    </a:lnTo>
                    <a:lnTo>
                      <a:pt x="721" y="431"/>
                    </a:lnTo>
                    <a:lnTo>
                      <a:pt x="669" y="431"/>
                    </a:lnTo>
                    <a:lnTo>
                      <a:pt x="669" y="433"/>
                    </a:lnTo>
                    <a:lnTo>
                      <a:pt x="669" y="435"/>
                    </a:lnTo>
                    <a:lnTo>
                      <a:pt x="669" y="435"/>
                    </a:lnTo>
                    <a:lnTo>
                      <a:pt x="669" y="435"/>
                    </a:lnTo>
                    <a:lnTo>
                      <a:pt x="669" y="435"/>
                    </a:lnTo>
                    <a:lnTo>
                      <a:pt x="672" y="435"/>
                    </a:lnTo>
                    <a:lnTo>
                      <a:pt x="672" y="435"/>
                    </a:lnTo>
                    <a:lnTo>
                      <a:pt x="669" y="438"/>
                    </a:lnTo>
                    <a:lnTo>
                      <a:pt x="669" y="440"/>
                    </a:lnTo>
                    <a:lnTo>
                      <a:pt x="669" y="440"/>
                    </a:lnTo>
                    <a:lnTo>
                      <a:pt x="667" y="440"/>
                    </a:lnTo>
                    <a:lnTo>
                      <a:pt x="667" y="440"/>
                    </a:lnTo>
                    <a:lnTo>
                      <a:pt x="665" y="440"/>
                    </a:lnTo>
                    <a:lnTo>
                      <a:pt x="665" y="440"/>
                    </a:lnTo>
                    <a:lnTo>
                      <a:pt x="665" y="442"/>
                    </a:lnTo>
                    <a:lnTo>
                      <a:pt x="665" y="442"/>
                    </a:lnTo>
                    <a:lnTo>
                      <a:pt x="665" y="442"/>
                    </a:lnTo>
                    <a:lnTo>
                      <a:pt x="665" y="442"/>
                    </a:lnTo>
                    <a:lnTo>
                      <a:pt x="665" y="442"/>
                    </a:lnTo>
                    <a:lnTo>
                      <a:pt x="667" y="442"/>
                    </a:lnTo>
                    <a:lnTo>
                      <a:pt x="667" y="445"/>
                    </a:lnTo>
                    <a:lnTo>
                      <a:pt x="667" y="445"/>
                    </a:lnTo>
                    <a:lnTo>
                      <a:pt x="665" y="447"/>
                    </a:lnTo>
                    <a:lnTo>
                      <a:pt x="665" y="447"/>
                    </a:lnTo>
                    <a:lnTo>
                      <a:pt x="662" y="447"/>
                    </a:lnTo>
                    <a:lnTo>
                      <a:pt x="662" y="447"/>
                    </a:lnTo>
                    <a:lnTo>
                      <a:pt x="662" y="450"/>
                    </a:lnTo>
                    <a:lnTo>
                      <a:pt x="665" y="450"/>
                    </a:lnTo>
                    <a:lnTo>
                      <a:pt x="665" y="450"/>
                    </a:lnTo>
                    <a:lnTo>
                      <a:pt x="665" y="447"/>
                    </a:lnTo>
                    <a:lnTo>
                      <a:pt x="665" y="447"/>
                    </a:lnTo>
                    <a:lnTo>
                      <a:pt x="665" y="447"/>
                    </a:lnTo>
                    <a:lnTo>
                      <a:pt x="665" y="450"/>
                    </a:lnTo>
                    <a:lnTo>
                      <a:pt x="665" y="450"/>
                    </a:lnTo>
                    <a:lnTo>
                      <a:pt x="665" y="450"/>
                    </a:lnTo>
                    <a:lnTo>
                      <a:pt x="665" y="452"/>
                    </a:lnTo>
                    <a:lnTo>
                      <a:pt x="662" y="452"/>
                    </a:lnTo>
                    <a:lnTo>
                      <a:pt x="662" y="454"/>
                    </a:lnTo>
                    <a:lnTo>
                      <a:pt x="660" y="454"/>
                    </a:lnTo>
                    <a:lnTo>
                      <a:pt x="660" y="457"/>
                    </a:lnTo>
                    <a:lnTo>
                      <a:pt x="660" y="457"/>
                    </a:lnTo>
                    <a:lnTo>
                      <a:pt x="658" y="457"/>
                    </a:lnTo>
                    <a:lnTo>
                      <a:pt x="658" y="459"/>
                    </a:lnTo>
                    <a:lnTo>
                      <a:pt x="658" y="459"/>
                    </a:lnTo>
                    <a:lnTo>
                      <a:pt x="658" y="459"/>
                    </a:lnTo>
                    <a:lnTo>
                      <a:pt x="658" y="459"/>
                    </a:lnTo>
                    <a:lnTo>
                      <a:pt x="655" y="461"/>
                    </a:lnTo>
                    <a:lnTo>
                      <a:pt x="655" y="464"/>
                    </a:lnTo>
                    <a:lnTo>
                      <a:pt x="655" y="464"/>
                    </a:lnTo>
                    <a:lnTo>
                      <a:pt x="653" y="466"/>
                    </a:lnTo>
                    <a:lnTo>
                      <a:pt x="650" y="466"/>
                    </a:lnTo>
                    <a:lnTo>
                      <a:pt x="650" y="466"/>
                    </a:lnTo>
                    <a:lnTo>
                      <a:pt x="650" y="466"/>
                    </a:lnTo>
                    <a:lnTo>
                      <a:pt x="648" y="469"/>
                    </a:lnTo>
                    <a:lnTo>
                      <a:pt x="646" y="469"/>
                    </a:lnTo>
                    <a:lnTo>
                      <a:pt x="646" y="471"/>
                    </a:lnTo>
                    <a:lnTo>
                      <a:pt x="643" y="471"/>
                    </a:lnTo>
                    <a:lnTo>
                      <a:pt x="643" y="469"/>
                    </a:lnTo>
                    <a:lnTo>
                      <a:pt x="641" y="469"/>
                    </a:lnTo>
                    <a:lnTo>
                      <a:pt x="639" y="469"/>
                    </a:lnTo>
                    <a:lnTo>
                      <a:pt x="641" y="469"/>
                    </a:lnTo>
                    <a:lnTo>
                      <a:pt x="643" y="466"/>
                    </a:lnTo>
                    <a:lnTo>
                      <a:pt x="643" y="466"/>
                    </a:lnTo>
                    <a:lnTo>
                      <a:pt x="646" y="466"/>
                    </a:lnTo>
                    <a:lnTo>
                      <a:pt x="646" y="466"/>
                    </a:lnTo>
                    <a:lnTo>
                      <a:pt x="646" y="469"/>
                    </a:lnTo>
                    <a:lnTo>
                      <a:pt x="646" y="469"/>
                    </a:lnTo>
                    <a:lnTo>
                      <a:pt x="648" y="466"/>
                    </a:lnTo>
                    <a:lnTo>
                      <a:pt x="648" y="466"/>
                    </a:lnTo>
                    <a:lnTo>
                      <a:pt x="648" y="466"/>
                    </a:lnTo>
                    <a:lnTo>
                      <a:pt x="648" y="466"/>
                    </a:lnTo>
                    <a:lnTo>
                      <a:pt x="650" y="466"/>
                    </a:lnTo>
                    <a:lnTo>
                      <a:pt x="650" y="464"/>
                    </a:lnTo>
                    <a:lnTo>
                      <a:pt x="653" y="461"/>
                    </a:lnTo>
                    <a:lnTo>
                      <a:pt x="653" y="461"/>
                    </a:lnTo>
                    <a:lnTo>
                      <a:pt x="653" y="459"/>
                    </a:lnTo>
                    <a:lnTo>
                      <a:pt x="653" y="459"/>
                    </a:lnTo>
                    <a:lnTo>
                      <a:pt x="653" y="459"/>
                    </a:lnTo>
                    <a:lnTo>
                      <a:pt x="653" y="459"/>
                    </a:lnTo>
                    <a:lnTo>
                      <a:pt x="655" y="457"/>
                    </a:lnTo>
                    <a:lnTo>
                      <a:pt x="655" y="457"/>
                    </a:lnTo>
                    <a:lnTo>
                      <a:pt x="658" y="457"/>
                    </a:lnTo>
                    <a:lnTo>
                      <a:pt x="658" y="454"/>
                    </a:lnTo>
                    <a:lnTo>
                      <a:pt x="660" y="452"/>
                    </a:lnTo>
                    <a:lnTo>
                      <a:pt x="658" y="452"/>
                    </a:lnTo>
                    <a:lnTo>
                      <a:pt x="658" y="452"/>
                    </a:lnTo>
                    <a:lnTo>
                      <a:pt x="658" y="454"/>
                    </a:lnTo>
                    <a:lnTo>
                      <a:pt x="658" y="454"/>
                    </a:lnTo>
                    <a:lnTo>
                      <a:pt x="653" y="457"/>
                    </a:lnTo>
                    <a:lnTo>
                      <a:pt x="653" y="457"/>
                    </a:lnTo>
                    <a:lnTo>
                      <a:pt x="650" y="459"/>
                    </a:lnTo>
                    <a:lnTo>
                      <a:pt x="648" y="459"/>
                    </a:lnTo>
                    <a:lnTo>
                      <a:pt x="646" y="461"/>
                    </a:lnTo>
                    <a:lnTo>
                      <a:pt x="643" y="461"/>
                    </a:lnTo>
                    <a:lnTo>
                      <a:pt x="643" y="464"/>
                    </a:lnTo>
                    <a:lnTo>
                      <a:pt x="643" y="464"/>
                    </a:lnTo>
                    <a:lnTo>
                      <a:pt x="643" y="464"/>
                    </a:lnTo>
                    <a:lnTo>
                      <a:pt x="646" y="464"/>
                    </a:lnTo>
                    <a:lnTo>
                      <a:pt x="646" y="464"/>
                    </a:lnTo>
                    <a:lnTo>
                      <a:pt x="643" y="464"/>
                    </a:lnTo>
                    <a:lnTo>
                      <a:pt x="641" y="464"/>
                    </a:lnTo>
                    <a:lnTo>
                      <a:pt x="641" y="464"/>
                    </a:lnTo>
                    <a:lnTo>
                      <a:pt x="641" y="464"/>
                    </a:lnTo>
                    <a:lnTo>
                      <a:pt x="643" y="464"/>
                    </a:lnTo>
                    <a:lnTo>
                      <a:pt x="646" y="461"/>
                    </a:lnTo>
                    <a:lnTo>
                      <a:pt x="653" y="457"/>
                    </a:lnTo>
                    <a:lnTo>
                      <a:pt x="653" y="457"/>
                    </a:lnTo>
                    <a:lnTo>
                      <a:pt x="653" y="457"/>
                    </a:lnTo>
                    <a:lnTo>
                      <a:pt x="653" y="457"/>
                    </a:lnTo>
                    <a:lnTo>
                      <a:pt x="655" y="454"/>
                    </a:lnTo>
                    <a:lnTo>
                      <a:pt x="658" y="452"/>
                    </a:lnTo>
                    <a:lnTo>
                      <a:pt x="658" y="452"/>
                    </a:lnTo>
                    <a:lnTo>
                      <a:pt x="658" y="450"/>
                    </a:lnTo>
                    <a:lnTo>
                      <a:pt x="658" y="450"/>
                    </a:lnTo>
                    <a:lnTo>
                      <a:pt x="658" y="450"/>
                    </a:lnTo>
                    <a:lnTo>
                      <a:pt x="655" y="450"/>
                    </a:lnTo>
                    <a:lnTo>
                      <a:pt x="655" y="450"/>
                    </a:lnTo>
                    <a:lnTo>
                      <a:pt x="653" y="450"/>
                    </a:lnTo>
                    <a:lnTo>
                      <a:pt x="653" y="450"/>
                    </a:lnTo>
                    <a:lnTo>
                      <a:pt x="653" y="447"/>
                    </a:lnTo>
                    <a:lnTo>
                      <a:pt x="653" y="447"/>
                    </a:lnTo>
                    <a:lnTo>
                      <a:pt x="650" y="450"/>
                    </a:lnTo>
                    <a:lnTo>
                      <a:pt x="648" y="450"/>
                    </a:lnTo>
                    <a:lnTo>
                      <a:pt x="639" y="447"/>
                    </a:lnTo>
                    <a:lnTo>
                      <a:pt x="636" y="447"/>
                    </a:lnTo>
                    <a:lnTo>
                      <a:pt x="636" y="447"/>
                    </a:lnTo>
                    <a:lnTo>
                      <a:pt x="634" y="445"/>
                    </a:lnTo>
                    <a:lnTo>
                      <a:pt x="632" y="442"/>
                    </a:lnTo>
                    <a:lnTo>
                      <a:pt x="629" y="442"/>
                    </a:lnTo>
                    <a:lnTo>
                      <a:pt x="629" y="445"/>
                    </a:lnTo>
                    <a:lnTo>
                      <a:pt x="627" y="447"/>
                    </a:lnTo>
                    <a:lnTo>
                      <a:pt x="624" y="452"/>
                    </a:lnTo>
                    <a:lnTo>
                      <a:pt x="624" y="454"/>
                    </a:lnTo>
                    <a:lnTo>
                      <a:pt x="624" y="457"/>
                    </a:lnTo>
                    <a:lnTo>
                      <a:pt x="624" y="459"/>
                    </a:lnTo>
                    <a:lnTo>
                      <a:pt x="622" y="464"/>
                    </a:lnTo>
                    <a:lnTo>
                      <a:pt x="622" y="469"/>
                    </a:lnTo>
                    <a:lnTo>
                      <a:pt x="620" y="471"/>
                    </a:lnTo>
                    <a:lnTo>
                      <a:pt x="620" y="471"/>
                    </a:lnTo>
                    <a:lnTo>
                      <a:pt x="620" y="473"/>
                    </a:lnTo>
                    <a:lnTo>
                      <a:pt x="620" y="471"/>
                    </a:lnTo>
                    <a:lnTo>
                      <a:pt x="620" y="471"/>
                    </a:lnTo>
                    <a:lnTo>
                      <a:pt x="622" y="471"/>
                    </a:lnTo>
                    <a:lnTo>
                      <a:pt x="622" y="473"/>
                    </a:lnTo>
                    <a:lnTo>
                      <a:pt x="624" y="473"/>
                    </a:lnTo>
                    <a:lnTo>
                      <a:pt x="617" y="476"/>
                    </a:lnTo>
                    <a:lnTo>
                      <a:pt x="617" y="478"/>
                    </a:lnTo>
                    <a:lnTo>
                      <a:pt x="617" y="478"/>
                    </a:lnTo>
                    <a:lnTo>
                      <a:pt x="620" y="478"/>
                    </a:lnTo>
                    <a:lnTo>
                      <a:pt x="617" y="483"/>
                    </a:lnTo>
                    <a:lnTo>
                      <a:pt x="615" y="483"/>
                    </a:lnTo>
                    <a:lnTo>
                      <a:pt x="615" y="483"/>
                    </a:lnTo>
                    <a:lnTo>
                      <a:pt x="615" y="480"/>
                    </a:lnTo>
                    <a:lnTo>
                      <a:pt x="615" y="483"/>
                    </a:lnTo>
                    <a:lnTo>
                      <a:pt x="613" y="485"/>
                    </a:lnTo>
                    <a:lnTo>
                      <a:pt x="610" y="487"/>
                    </a:lnTo>
                    <a:lnTo>
                      <a:pt x="613" y="487"/>
                    </a:lnTo>
                    <a:lnTo>
                      <a:pt x="613" y="487"/>
                    </a:lnTo>
                    <a:lnTo>
                      <a:pt x="617" y="487"/>
                    </a:lnTo>
                    <a:lnTo>
                      <a:pt x="617" y="487"/>
                    </a:lnTo>
                    <a:lnTo>
                      <a:pt x="620" y="487"/>
                    </a:lnTo>
                    <a:lnTo>
                      <a:pt x="620" y="487"/>
                    </a:lnTo>
                    <a:lnTo>
                      <a:pt x="622" y="490"/>
                    </a:lnTo>
                    <a:lnTo>
                      <a:pt x="622" y="490"/>
                    </a:lnTo>
                    <a:lnTo>
                      <a:pt x="622" y="490"/>
                    </a:lnTo>
                    <a:lnTo>
                      <a:pt x="622" y="490"/>
                    </a:lnTo>
                    <a:lnTo>
                      <a:pt x="620" y="490"/>
                    </a:lnTo>
                    <a:lnTo>
                      <a:pt x="620" y="487"/>
                    </a:lnTo>
                    <a:lnTo>
                      <a:pt x="620" y="487"/>
                    </a:lnTo>
                    <a:lnTo>
                      <a:pt x="615" y="490"/>
                    </a:lnTo>
                    <a:lnTo>
                      <a:pt x="613" y="490"/>
                    </a:lnTo>
                    <a:lnTo>
                      <a:pt x="613" y="487"/>
                    </a:lnTo>
                    <a:lnTo>
                      <a:pt x="610" y="487"/>
                    </a:lnTo>
                    <a:lnTo>
                      <a:pt x="610" y="490"/>
                    </a:lnTo>
                    <a:lnTo>
                      <a:pt x="610" y="490"/>
                    </a:lnTo>
                    <a:lnTo>
                      <a:pt x="606" y="497"/>
                    </a:lnTo>
                    <a:lnTo>
                      <a:pt x="603" y="502"/>
                    </a:lnTo>
                    <a:lnTo>
                      <a:pt x="601" y="504"/>
                    </a:lnTo>
                    <a:lnTo>
                      <a:pt x="601" y="504"/>
                    </a:lnTo>
                    <a:lnTo>
                      <a:pt x="591" y="521"/>
                    </a:lnTo>
                    <a:lnTo>
                      <a:pt x="589" y="523"/>
                    </a:lnTo>
                    <a:lnTo>
                      <a:pt x="587" y="525"/>
                    </a:lnTo>
                    <a:lnTo>
                      <a:pt x="587" y="528"/>
                    </a:lnTo>
                    <a:lnTo>
                      <a:pt x="584" y="528"/>
                    </a:lnTo>
                    <a:lnTo>
                      <a:pt x="580" y="535"/>
                    </a:lnTo>
                    <a:lnTo>
                      <a:pt x="575" y="542"/>
                    </a:lnTo>
                    <a:lnTo>
                      <a:pt x="572" y="542"/>
                    </a:lnTo>
                    <a:lnTo>
                      <a:pt x="570" y="544"/>
                    </a:lnTo>
                    <a:lnTo>
                      <a:pt x="568" y="547"/>
                    </a:lnTo>
                    <a:lnTo>
                      <a:pt x="570" y="547"/>
                    </a:lnTo>
                    <a:lnTo>
                      <a:pt x="570" y="547"/>
                    </a:lnTo>
                    <a:lnTo>
                      <a:pt x="568" y="549"/>
                    </a:lnTo>
                    <a:lnTo>
                      <a:pt x="568" y="549"/>
                    </a:lnTo>
                    <a:lnTo>
                      <a:pt x="565" y="549"/>
                    </a:lnTo>
                    <a:lnTo>
                      <a:pt x="561" y="556"/>
                    </a:lnTo>
                    <a:lnTo>
                      <a:pt x="558" y="556"/>
                    </a:lnTo>
                    <a:lnTo>
                      <a:pt x="556" y="561"/>
                    </a:lnTo>
                    <a:lnTo>
                      <a:pt x="556" y="563"/>
                    </a:lnTo>
                    <a:lnTo>
                      <a:pt x="556" y="563"/>
                    </a:lnTo>
                    <a:lnTo>
                      <a:pt x="553" y="568"/>
                    </a:lnTo>
                    <a:lnTo>
                      <a:pt x="551" y="570"/>
                    </a:lnTo>
                    <a:lnTo>
                      <a:pt x="551" y="573"/>
                    </a:lnTo>
                    <a:lnTo>
                      <a:pt x="551" y="577"/>
                    </a:lnTo>
                    <a:lnTo>
                      <a:pt x="549" y="577"/>
                    </a:lnTo>
                    <a:lnTo>
                      <a:pt x="549" y="580"/>
                    </a:lnTo>
                    <a:lnTo>
                      <a:pt x="549" y="582"/>
                    </a:lnTo>
                    <a:lnTo>
                      <a:pt x="549" y="585"/>
                    </a:lnTo>
                    <a:lnTo>
                      <a:pt x="546" y="587"/>
                    </a:lnTo>
                    <a:lnTo>
                      <a:pt x="546" y="589"/>
                    </a:lnTo>
                    <a:lnTo>
                      <a:pt x="542" y="594"/>
                    </a:lnTo>
                    <a:lnTo>
                      <a:pt x="539" y="596"/>
                    </a:lnTo>
                    <a:lnTo>
                      <a:pt x="537" y="601"/>
                    </a:lnTo>
                    <a:lnTo>
                      <a:pt x="537" y="601"/>
                    </a:lnTo>
                    <a:lnTo>
                      <a:pt x="537" y="601"/>
                    </a:lnTo>
                    <a:lnTo>
                      <a:pt x="537" y="601"/>
                    </a:lnTo>
                    <a:lnTo>
                      <a:pt x="535" y="601"/>
                    </a:lnTo>
                    <a:lnTo>
                      <a:pt x="535" y="603"/>
                    </a:lnTo>
                    <a:lnTo>
                      <a:pt x="535" y="603"/>
                    </a:lnTo>
                    <a:lnTo>
                      <a:pt x="535" y="603"/>
                    </a:lnTo>
                    <a:lnTo>
                      <a:pt x="535" y="603"/>
                    </a:lnTo>
                    <a:lnTo>
                      <a:pt x="535" y="603"/>
                    </a:lnTo>
                    <a:lnTo>
                      <a:pt x="532" y="606"/>
                    </a:lnTo>
                    <a:lnTo>
                      <a:pt x="530" y="608"/>
                    </a:lnTo>
                    <a:lnTo>
                      <a:pt x="527" y="611"/>
                    </a:lnTo>
                    <a:lnTo>
                      <a:pt x="527" y="613"/>
                    </a:lnTo>
                    <a:lnTo>
                      <a:pt x="530" y="615"/>
                    </a:lnTo>
                    <a:lnTo>
                      <a:pt x="530" y="620"/>
                    </a:lnTo>
                    <a:lnTo>
                      <a:pt x="530" y="620"/>
                    </a:lnTo>
                    <a:lnTo>
                      <a:pt x="530" y="625"/>
                    </a:lnTo>
                    <a:lnTo>
                      <a:pt x="527" y="627"/>
                    </a:lnTo>
                    <a:lnTo>
                      <a:pt x="525" y="630"/>
                    </a:lnTo>
                    <a:lnTo>
                      <a:pt x="525" y="634"/>
                    </a:lnTo>
                    <a:lnTo>
                      <a:pt x="523" y="639"/>
                    </a:lnTo>
                    <a:lnTo>
                      <a:pt x="525" y="644"/>
                    </a:lnTo>
                    <a:lnTo>
                      <a:pt x="525" y="646"/>
                    </a:lnTo>
                    <a:lnTo>
                      <a:pt x="527" y="648"/>
                    </a:lnTo>
                    <a:lnTo>
                      <a:pt x="527" y="653"/>
                    </a:lnTo>
                    <a:lnTo>
                      <a:pt x="527" y="653"/>
                    </a:lnTo>
                    <a:lnTo>
                      <a:pt x="530" y="656"/>
                    </a:lnTo>
                    <a:lnTo>
                      <a:pt x="527" y="656"/>
                    </a:lnTo>
                    <a:lnTo>
                      <a:pt x="527" y="653"/>
                    </a:lnTo>
                    <a:lnTo>
                      <a:pt x="527" y="656"/>
                    </a:lnTo>
                    <a:lnTo>
                      <a:pt x="525" y="658"/>
                    </a:lnTo>
                    <a:lnTo>
                      <a:pt x="525" y="658"/>
                    </a:lnTo>
                    <a:lnTo>
                      <a:pt x="527" y="658"/>
                    </a:lnTo>
                    <a:lnTo>
                      <a:pt x="527" y="658"/>
                    </a:lnTo>
                    <a:lnTo>
                      <a:pt x="530" y="660"/>
                    </a:lnTo>
                    <a:lnTo>
                      <a:pt x="530" y="660"/>
                    </a:lnTo>
                    <a:lnTo>
                      <a:pt x="530" y="660"/>
                    </a:lnTo>
                    <a:lnTo>
                      <a:pt x="532" y="663"/>
                    </a:lnTo>
                    <a:lnTo>
                      <a:pt x="532" y="663"/>
                    </a:lnTo>
                    <a:lnTo>
                      <a:pt x="535" y="660"/>
                    </a:lnTo>
                    <a:lnTo>
                      <a:pt x="535" y="656"/>
                    </a:lnTo>
                    <a:lnTo>
                      <a:pt x="537" y="656"/>
                    </a:lnTo>
                    <a:lnTo>
                      <a:pt x="537" y="656"/>
                    </a:lnTo>
                    <a:lnTo>
                      <a:pt x="539" y="658"/>
                    </a:lnTo>
                    <a:lnTo>
                      <a:pt x="542" y="658"/>
                    </a:lnTo>
                    <a:lnTo>
                      <a:pt x="544" y="656"/>
                    </a:lnTo>
                    <a:lnTo>
                      <a:pt x="544" y="656"/>
                    </a:lnTo>
                    <a:lnTo>
                      <a:pt x="544" y="658"/>
                    </a:lnTo>
                    <a:lnTo>
                      <a:pt x="546" y="658"/>
                    </a:lnTo>
                    <a:lnTo>
                      <a:pt x="549" y="658"/>
                    </a:lnTo>
                    <a:lnTo>
                      <a:pt x="549" y="658"/>
                    </a:lnTo>
                    <a:lnTo>
                      <a:pt x="549" y="658"/>
                    </a:lnTo>
                    <a:lnTo>
                      <a:pt x="551" y="658"/>
                    </a:lnTo>
                    <a:lnTo>
                      <a:pt x="551" y="658"/>
                    </a:lnTo>
                    <a:lnTo>
                      <a:pt x="549" y="658"/>
                    </a:lnTo>
                    <a:lnTo>
                      <a:pt x="549" y="658"/>
                    </a:lnTo>
                    <a:lnTo>
                      <a:pt x="542" y="658"/>
                    </a:lnTo>
                    <a:lnTo>
                      <a:pt x="539" y="658"/>
                    </a:lnTo>
                    <a:lnTo>
                      <a:pt x="537" y="658"/>
                    </a:lnTo>
                    <a:lnTo>
                      <a:pt x="535" y="660"/>
                    </a:lnTo>
                    <a:lnTo>
                      <a:pt x="535" y="660"/>
                    </a:lnTo>
                    <a:lnTo>
                      <a:pt x="535" y="660"/>
                    </a:lnTo>
                    <a:lnTo>
                      <a:pt x="535" y="663"/>
                    </a:lnTo>
                    <a:lnTo>
                      <a:pt x="537" y="665"/>
                    </a:lnTo>
                    <a:lnTo>
                      <a:pt x="537" y="667"/>
                    </a:lnTo>
                    <a:lnTo>
                      <a:pt x="535" y="667"/>
                    </a:lnTo>
                    <a:lnTo>
                      <a:pt x="535" y="670"/>
                    </a:lnTo>
                    <a:lnTo>
                      <a:pt x="537" y="670"/>
                    </a:lnTo>
                    <a:lnTo>
                      <a:pt x="535" y="670"/>
                    </a:lnTo>
                    <a:lnTo>
                      <a:pt x="535" y="670"/>
                    </a:lnTo>
                    <a:lnTo>
                      <a:pt x="535" y="667"/>
                    </a:lnTo>
                    <a:lnTo>
                      <a:pt x="532" y="667"/>
                    </a:lnTo>
                    <a:lnTo>
                      <a:pt x="532" y="665"/>
                    </a:lnTo>
                    <a:lnTo>
                      <a:pt x="532" y="665"/>
                    </a:lnTo>
                    <a:lnTo>
                      <a:pt x="535" y="663"/>
                    </a:lnTo>
                    <a:lnTo>
                      <a:pt x="532" y="663"/>
                    </a:lnTo>
                    <a:lnTo>
                      <a:pt x="532" y="663"/>
                    </a:lnTo>
                    <a:lnTo>
                      <a:pt x="530" y="665"/>
                    </a:lnTo>
                    <a:lnTo>
                      <a:pt x="530" y="667"/>
                    </a:lnTo>
                    <a:lnTo>
                      <a:pt x="530" y="672"/>
                    </a:lnTo>
                    <a:lnTo>
                      <a:pt x="527" y="675"/>
                    </a:lnTo>
                    <a:lnTo>
                      <a:pt x="530" y="679"/>
                    </a:lnTo>
                    <a:lnTo>
                      <a:pt x="535" y="682"/>
                    </a:lnTo>
                    <a:lnTo>
                      <a:pt x="535" y="684"/>
                    </a:lnTo>
                    <a:lnTo>
                      <a:pt x="535" y="684"/>
                    </a:lnTo>
                    <a:lnTo>
                      <a:pt x="532" y="686"/>
                    </a:lnTo>
                    <a:lnTo>
                      <a:pt x="532" y="686"/>
                    </a:lnTo>
                    <a:lnTo>
                      <a:pt x="530" y="689"/>
                    </a:lnTo>
                    <a:lnTo>
                      <a:pt x="527" y="693"/>
                    </a:lnTo>
                    <a:lnTo>
                      <a:pt x="527" y="693"/>
                    </a:lnTo>
                    <a:lnTo>
                      <a:pt x="530" y="698"/>
                    </a:lnTo>
                    <a:lnTo>
                      <a:pt x="530" y="703"/>
                    </a:lnTo>
                    <a:lnTo>
                      <a:pt x="530" y="705"/>
                    </a:lnTo>
                    <a:lnTo>
                      <a:pt x="532" y="705"/>
                    </a:lnTo>
                    <a:lnTo>
                      <a:pt x="532" y="708"/>
                    </a:lnTo>
                    <a:lnTo>
                      <a:pt x="532" y="710"/>
                    </a:lnTo>
                    <a:lnTo>
                      <a:pt x="535" y="712"/>
                    </a:lnTo>
                    <a:lnTo>
                      <a:pt x="535" y="715"/>
                    </a:lnTo>
                    <a:lnTo>
                      <a:pt x="537" y="715"/>
                    </a:lnTo>
                    <a:lnTo>
                      <a:pt x="535" y="717"/>
                    </a:lnTo>
                    <a:lnTo>
                      <a:pt x="535" y="719"/>
                    </a:lnTo>
                    <a:lnTo>
                      <a:pt x="537" y="719"/>
                    </a:lnTo>
                    <a:lnTo>
                      <a:pt x="537" y="719"/>
                    </a:lnTo>
                    <a:lnTo>
                      <a:pt x="537" y="722"/>
                    </a:lnTo>
                    <a:lnTo>
                      <a:pt x="535" y="724"/>
                    </a:lnTo>
                    <a:lnTo>
                      <a:pt x="535" y="727"/>
                    </a:lnTo>
                    <a:lnTo>
                      <a:pt x="535" y="729"/>
                    </a:lnTo>
                    <a:lnTo>
                      <a:pt x="535" y="731"/>
                    </a:lnTo>
                    <a:lnTo>
                      <a:pt x="532" y="731"/>
                    </a:lnTo>
                    <a:lnTo>
                      <a:pt x="535" y="734"/>
                    </a:lnTo>
                    <a:lnTo>
                      <a:pt x="535" y="734"/>
                    </a:lnTo>
                    <a:lnTo>
                      <a:pt x="535" y="734"/>
                    </a:lnTo>
                    <a:lnTo>
                      <a:pt x="539" y="734"/>
                    </a:lnTo>
                    <a:lnTo>
                      <a:pt x="542" y="734"/>
                    </a:lnTo>
                    <a:lnTo>
                      <a:pt x="544" y="736"/>
                    </a:lnTo>
                    <a:lnTo>
                      <a:pt x="546" y="736"/>
                    </a:lnTo>
                    <a:lnTo>
                      <a:pt x="549" y="736"/>
                    </a:lnTo>
                    <a:lnTo>
                      <a:pt x="551" y="738"/>
                    </a:lnTo>
                    <a:lnTo>
                      <a:pt x="553" y="738"/>
                    </a:lnTo>
                    <a:lnTo>
                      <a:pt x="553" y="741"/>
                    </a:lnTo>
                    <a:lnTo>
                      <a:pt x="553" y="743"/>
                    </a:lnTo>
                    <a:lnTo>
                      <a:pt x="558" y="743"/>
                    </a:lnTo>
                    <a:lnTo>
                      <a:pt x="563" y="743"/>
                    </a:lnTo>
                    <a:lnTo>
                      <a:pt x="565" y="743"/>
                    </a:lnTo>
                    <a:lnTo>
                      <a:pt x="565" y="748"/>
                    </a:lnTo>
                    <a:lnTo>
                      <a:pt x="565" y="750"/>
                    </a:lnTo>
                    <a:lnTo>
                      <a:pt x="565" y="750"/>
                    </a:lnTo>
                    <a:lnTo>
                      <a:pt x="568" y="750"/>
                    </a:lnTo>
                    <a:lnTo>
                      <a:pt x="568" y="750"/>
                    </a:lnTo>
                    <a:lnTo>
                      <a:pt x="570" y="750"/>
                    </a:lnTo>
                    <a:lnTo>
                      <a:pt x="570" y="753"/>
                    </a:lnTo>
                    <a:lnTo>
                      <a:pt x="572" y="755"/>
                    </a:lnTo>
                    <a:lnTo>
                      <a:pt x="577" y="760"/>
                    </a:lnTo>
                    <a:lnTo>
                      <a:pt x="577" y="764"/>
                    </a:lnTo>
                    <a:lnTo>
                      <a:pt x="577" y="767"/>
                    </a:lnTo>
                    <a:lnTo>
                      <a:pt x="577" y="769"/>
                    </a:lnTo>
                    <a:lnTo>
                      <a:pt x="577" y="769"/>
                    </a:lnTo>
                    <a:lnTo>
                      <a:pt x="575" y="772"/>
                    </a:lnTo>
                    <a:lnTo>
                      <a:pt x="577" y="772"/>
                    </a:lnTo>
                    <a:lnTo>
                      <a:pt x="577" y="774"/>
                    </a:lnTo>
                    <a:lnTo>
                      <a:pt x="577" y="776"/>
                    </a:lnTo>
                    <a:lnTo>
                      <a:pt x="577" y="776"/>
                    </a:lnTo>
                    <a:lnTo>
                      <a:pt x="582" y="774"/>
                    </a:lnTo>
                    <a:lnTo>
                      <a:pt x="587" y="774"/>
                    </a:lnTo>
                    <a:lnTo>
                      <a:pt x="591" y="774"/>
                    </a:lnTo>
                    <a:lnTo>
                      <a:pt x="598" y="774"/>
                    </a:lnTo>
                    <a:lnTo>
                      <a:pt x="603" y="774"/>
                    </a:lnTo>
                    <a:lnTo>
                      <a:pt x="608" y="774"/>
                    </a:lnTo>
                    <a:lnTo>
                      <a:pt x="613" y="772"/>
                    </a:lnTo>
                    <a:lnTo>
                      <a:pt x="620" y="772"/>
                    </a:lnTo>
                    <a:lnTo>
                      <a:pt x="620" y="772"/>
                    </a:lnTo>
                    <a:lnTo>
                      <a:pt x="617" y="774"/>
                    </a:lnTo>
                    <a:lnTo>
                      <a:pt x="617" y="776"/>
                    </a:lnTo>
                    <a:lnTo>
                      <a:pt x="624" y="779"/>
                    </a:lnTo>
                    <a:lnTo>
                      <a:pt x="632" y="783"/>
                    </a:lnTo>
                    <a:lnTo>
                      <a:pt x="639" y="786"/>
                    </a:lnTo>
                    <a:lnTo>
                      <a:pt x="646" y="788"/>
                    </a:lnTo>
                    <a:lnTo>
                      <a:pt x="653" y="791"/>
                    </a:lnTo>
                    <a:lnTo>
                      <a:pt x="660" y="795"/>
                    </a:lnTo>
                    <a:lnTo>
                      <a:pt x="667" y="798"/>
                    </a:lnTo>
                    <a:lnTo>
                      <a:pt x="674" y="800"/>
                    </a:lnTo>
                    <a:lnTo>
                      <a:pt x="681" y="800"/>
                    </a:lnTo>
                    <a:lnTo>
                      <a:pt x="688" y="800"/>
                    </a:lnTo>
                    <a:lnTo>
                      <a:pt x="693" y="800"/>
                    </a:lnTo>
                    <a:lnTo>
                      <a:pt x="700" y="800"/>
                    </a:lnTo>
                    <a:lnTo>
                      <a:pt x="707" y="800"/>
                    </a:lnTo>
                    <a:lnTo>
                      <a:pt x="712" y="800"/>
                    </a:lnTo>
                    <a:lnTo>
                      <a:pt x="719" y="800"/>
                    </a:lnTo>
                    <a:lnTo>
                      <a:pt x="726" y="800"/>
                    </a:lnTo>
                    <a:lnTo>
                      <a:pt x="726" y="798"/>
                    </a:lnTo>
                    <a:lnTo>
                      <a:pt x="728" y="795"/>
                    </a:lnTo>
                    <a:lnTo>
                      <a:pt x="728" y="793"/>
                    </a:lnTo>
                    <a:lnTo>
                      <a:pt x="728" y="791"/>
                    </a:lnTo>
                    <a:lnTo>
                      <a:pt x="733" y="791"/>
                    </a:lnTo>
                    <a:lnTo>
                      <a:pt x="738" y="791"/>
                    </a:lnTo>
                    <a:lnTo>
                      <a:pt x="740" y="791"/>
                    </a:lnTo>
                    <a:lnTo>
                      <a:pt x="745" y="791"/>
                    </a:lnTo>
                    <a:lnTo>
                      <a:pt x="750" y="791"/>
                    </a:lnTo>
                    <a:lnTo>
                      <a:pt x="752" y="791"/>
                    </a:lnTo>
                    <a:lnTo>
                      <a:pt x="757" y="791"/>
                    </a:lnTo>
                    <a:lnTo>
                      <a:pt x="759" y="791"/>
                    </a:lnTo>
                    <a:lnTo>
                      <a:pt x="762" y="791"/>
                    </a:lnTo>
                    <a:lnTo>
                      <a:pt x="762" y="791"/>
                    </a:lnTo>
                    <a:lnTo>
                      <a:pt x="762" y="793"/>
                    </a:lnTo>
                    <a:lnTo>
                      <a:pt x="762" y="795"/>
                    </a:lnTo>
                    <a:lnTo>
                      <a:pt x="764" y="798"/>
                    </a:lnTo>
                    <a:lnTo>
                      <a:pt x="766" y="800"/>
                    </a:lnTo>
                    <a:lnTo>
                      <a:pt x="769" y="802"/>
                    </a:lnTo>
                    <a:lnTo>
                      <a:pt x="771" y="807"/>
                    </a:lnTo>
                    <a:lnTo>
                      <a:pt x="773" y="812"/>
                    </a:lnTo>
                    <a:lnTo>
                      <a:pt x="778" y="814"/>
                    </a:lnTo>
                    <a:lnTo>
                      <a:pt x="778" y="814"/>
                    </a:lnTo>
                    <a:lnTo>
                      <a:pt x="778" y="817"/>
                    </a:lnTo>
                    <a:lnTo>
                      <a:pt x="781" y="819"/>
                    </a:lnTo>
                    <a:lnTo>
                      <a:pt x="781" y="826"/>
                    </a:lnTo>
                    <a:lnTo>
                      <a:pt x="781" y="828"/>
                    </a:lnTo>
                    <a:lnTo>
                      <a:pt x="781" y="831"/>
                    </a:lnTo>
                    <a:lnTo>
                      <a:pt x="781" y="836"/>
                    </a:lnTo>
                    <a:lnTo>
                      <a:pt x="783" y="838"/>
                    </a:lnTo>
                    <a:lnTo>
                      <a:pt x="783" y="838"/>
                    </a:lnTo>
                    <a:lnTo>
                      <a:pt x="785" y="840"/>
                    </a:lnTo>
                    <a:lnTo>
                      <a:pt x="785" y="843"/>
                    </a:lnTo>
                    <a:lnTo>
                      <a:pt x="788" y="843"/>
                    </a:lnTo>
                    <a:lnTo>
                      <a:pt x="790" y="843"/>
                    </a:lnTo>
                    <a:lnTo>
                      <a:pt x="792" y="845"/>
                    </a:lnTo>
                    <a:lnTo>
                      <a:pt x="797" y="847"/>
                    </a:lnTo>
                    <a:lnTo>
                      <a:pt x="799" y="850"/>
                    </a:lnTo>
                    <a:lnTo>
                      <a:pt x="799" y="850"/>
                    </a:lnTo>
                    <a:lnTo>
                      <a:pt x="802" y="850"/>
                    </a:lnTo>
                    <a:lnTo>
                      <a:pt x="804" y="847"/>
                    </a:lnTo>
                    <a:lnTo>
                      <a:pt x="807" y="845"/>
                    </a:lnTo>
                    <a:lnTo>
                      <a:pt x="807" y="845"/>
                    </a:lnTo>
                    <a:lnTo>
                      <a:pt x="807" y="845"/>
                    </a:lnTo>
                    <a:lnTo>
                      <a:pt x="807" y="843"/>
                    </a:lnTo>
                    <a:lnTo>
                      <a:pt x="809" y="840"/>
                    </a:lnTo>
                    <a:lnTo>
                      <a:pt x="811" y="836"/>
                    </a:lnTo>
                    <a:lnTo>
                      <a:pt x="816" y="833"/>
                    </a:lnTo>
                    <a:lnTo>
                      <a:pt x="818" y="833"/>
                    </a:lnTo>
                    <a:lnTo>
                      <a:pt x="818" y="833"/>
                    </a:lnTo>
                    <a:lnTo>
                      <a:pt x="821" y="831"/>
                    </a:lnTo>
                    <a:lnTo>
                      <a:pt x="823" y="831"/>
                    </a:lnTo>
                    <a:lnTo>
                      <a:pt x="823" y="833"/>
                    </a:lnTo>
                    <a:lnTo>
                      <a:pt x="825" y="833"/>
                    </a:lnTo>
                    <a:lnTo>
                      <a:pt x="830" y="833"/>
                    </a:lnTo>
                    <a:lnTo>
                      <a:pt x="833" y="833"/>
                    </a:lnTo>
                    <a:lnTo>
                      <a:pt x="835" y="833"/>
                    </a:lnTo>
                    <a:lnTo>
                      <a:pt x="835" y="833"/>
                    </a:lnTo>
                    <a:lnTo>
                      <a:pt x="835" y="833"/>
                    </a:lnTo>
                    <a:lnTo>
                      <a:pt x="835" y="833"/>
                    </a:lnTo>
                    <a:lnTo>
                      <a:pt x="837" y="833"/>
                    </a:lnTo>
                    <a:lnTo>
                      <a:pt x="837" y="833"/>
                    </a:lnTo>
                    <a:lnTo>
                      <a:pt x="837" y="836"/>
                    </a:lnTo>
                    <a:lnTo>
                      <a:pt x="842" y="840"/>
                    </a:lnTo>
                    <a:lnTo>
                      <a:pt x="842" y="840"/>
                    </a:lnTo>
                    <a:lnTo>
                      <a:pt x="842" y="843"/>
                    </a:lnTo>
                    <a:lnTo>
                      <a:pt x="842" y="843"/>
                    </a:lnTo>
                    <a:lnTo>
                      <a:pt x="844" y="845"/>
                    </a:lnTo>
                    <a:lnTo>
                      <a:pt x="847" y="847"/>
                    </a:lnTo>
                    <a:lnTo>
                      <a:pt x="847" y="850"/>
                    </a:lnTo>
                    <a:lnTo>
                      <a:pt x="847" y="854"/>
                    </a:lnTo>
                    <a:lnTo>
                      <a:pt x="847" y="859"/>
                    </a:lnTo>
                    <a:lnTo>
                      <a:pt x="849" y="862"/>
                    </a:lnTo>
                    <a:lnTo>
                      <a:pt x="849" y="862"/>
                    </a:lnTo>
                    <a:lnTo>
                      <a:pt x="849" y="862"/>
                    </a:lnTo>
                    <a:lnTo>
                      <a:pt x="849" y="864"/>
                    </a:lnTo>
                    <a:lnTo>
                      <a:pt x="849" y="866"/>
                    </a:lnTo>
                    <a:lnTo>
                      <a:pt x="851" y="866"/>
                    </a:lnTo>
                    <a:lnTo>
                      <a:pt x="851" y="871"/>
                    </a:lnTo>
                    <a:lnTo>
                      <a:pt x="854" y="873"/>
                    </a:lnTo>
                    <a:lnTo>
                      <a:pt x="854" y="876"/>
                    </a:lnTo>
                    <a:lnTo>
                      <a:pt x="856" y="878"/>
                    </a:lnTo>
                    <a:lnTo>
                      <a:pt x="859" y="881"/>
                    </a:lnTo>
                    <a:lnTo>
                      <a:pt x="859" y="883"/>
                    </a:lnTo>
                    <a:lnTo>
                      <a:pt x="859" y="883"/>
                    </a:lnTo>
                    <a:lnTo>
                      <a:pt x="856" y="885"/>
                    </a:lnTo>
                    <a:lnTo>
                      <a:pt x="856" y="885"/>
                    </a:lnTo>
                    <a:lnTo>
                      <a:pt x="856" y="888"/>
                    </a:lnTo>
                    <a:lnTo>
                      <a:pt x="856" y="888"/>
                    </a:lnTo>
                    <a:lnTo>
                      <a:pt x="856" y="890"/>
                    </a:lnTo>
                    <a:lnTo>
                      <a:pt x="856" y="890"/>
                    </a:lnTo>
                    <a:lnTo>
                      <a:pt x="856" y="890"/>
                    </a:lnTo>
                    <a:lnTo>
                      <a:pt x="856" y="892"/>
                    </a:lnTo>
                    <a:lnTo>
                      <a:pt x="859" y="895"/>
                    </a:lnTo>
                    <a:lnTo>
                      <a:pt x="859" y="897"/>
                    </a:lnTo>
                    <a:lnTo>
                      <a:pt x="859" y="902"/>
                    </a:lnTo>
                    <a:lnTo>
                      <a:pt x="859" y="902"/>
                    </a:lnTo>
                    <a:lnTo>
                      <a:pt x="859" y="904"/>
                    </a:lnTo>
                    <a:lnTo>
                      <a:pt x="861" y="904"/>
                    </a:lnTo>
                    <a:lnTo>
                      <a:pt x="863" y="904"/>
                    </a:lnTo>
                    <a:lnTo>
                      <a:pt x="866" y="907"/>
                    </a:lnTo>
                    <a:lnTo>
                      <a:pt x="866" y="907"/>
                    </a:lnTo>
                    <a:lnTo>
                      <a:pt x="868" y="909"/>
                    </a:lnTo>
                    <a:lnTo>
                      <a:pt x="870" y="909"/>
                    </a:lnTo>
                    <a:lnTo>
                      <a:pt x="870" y="909"/>
                    </a:lnTo>
                    <a:lnTo>
                      <a:pt x="873" y="911"/>
                    </a:lnTo>
                    <a:lnTo>
                      <a:pt x="875" y="911"/>
                    </a:lnTo>
                    <a:lnTo>
                      <a:pt x="882" y="914"/>
                    </a:lnTo>
                    <a:lnTo>
                      <a:pt x="885" y="914"/>
                    </a:lnTo>
                    <a:lnTo>
                      <a:pt x="887" y="916"/>
                    </a:lnTo>
                    <a:lnTo>
                      <a:pt x="887" y="916"/>
                    </a:lnTo>
                    <a:lnTo>
                      <a:pt x="889" y="916"/>
                    </a:lnTo>
                    <a:lnTo>
                      <a:pt x="889" y="916"/>
                    </a:lnTo>
                    <a:lnTo>
                      <a:pt x="889" y="916"/>
                    </a:lnTo>
                    <a:lnTo>
                      <a:pt x="889" y="914"/>
                    </a:lnTo>
                    <a:lnTo>
                      <a:pt x="892" y="914"/>
                    </a:lnTo>
                    <a:lnTo>
                      <a:pt x="894" y="914"/>
                    </a:lnTo>
                    <a:lnTo>
                      <a:pt x="894" y="911"/>
                    </a:lnTo>
                    <a:lnTo>
                      <a:pt x="892" y="911"/>
                    </a:lnTo>
                    <a:lnTo>
                      <a:pt x="889" y="904"/>
                    </a:lnTo>
                    <a:lnTo>
                      <a:pt x="889" y="904"/>
                    </a:lnTo>
                    <a:lnTo>
                      <a:pt x="889" y="899"/>
                    </a:lnTo>
                    <a:lnTo>
                      <a:pt x="889" y="897"/>
                    </a:lnTo>
                    <a:lnTo>
                      <a:pt x="889" y="895"/>
                    </a:lnTo>
                    <a:lnTo>
                      <a:pt x="889" y="892"/>
                    </a:lnTo>
                    <a:lnTo>
                      <a:pt x="892" y="890"/>
                    </a:lnTo>
                    <a:lnTo>
                      <a:pt x="892" y="890"/>
                    </a:lnTo>
                    <a:lnTo>
                      <a:pt x="892" y="888"/>
                    </a:lnTo>
                    <a:lnTo>
                      <a:pt x="892" y="888"/>
                    </a:lnTo>
                    <a:lnTo>
                      <a:pt x="889" y="885"/>
                    </a:lnTo>
                    <a:lnTo>
                      <a:pt x="889" y="883"/>
                    </a:lnTo>
                    <a:lnTo>
                      <a:pt x="889" y="883"/>
                    </a:lnTo>
                    <a:lnTo>
                      <a:pt x="892" y="885"/>
                    </a:lnTo>
                    <a:lnTo>
                      <a:pt x="894" y="885"/>
                    </a:lnTo>
                    <a:lnTo>
                      <a:pt x="894" y="885"/>
                    </a:lnTo>
                    <a:lnTo>
                      <a:pt x="896" y="883"/>
                    </a:lnTo>
                    <a:lnTo>
                      <a:pt x="899" y="878"/>
                    </a:lnTo>
                    <a:lnTo>
                      <a:pt x="896" y="873"/>
                    </a:lnTo>
                    <a:lnTo>
                      <a:pt x="896" y="873"/>
                    </a:lnTo>
                    <a:lnTo>
                      <a:pt x="899" y="873"/>
                    </a:lnTo>
                    <a:lnTo>
                      <a:pt x="901" y="873"/>
                    </a:lnTo>
                    <a:lnTo>
                      <a:pt x="901" y="873"/>
                    </a:lnTo>
                    <a:lnTo>
                      <a:pt x="903" y="871"/>
                    </a:lnTo>
                    <a:lnTo>
                      <a:pt x="906" y="869"/>
                    </a:lnTo>
                    <a:lnTo>
                      <a:pt x="903" y="869"/>
                    </a:lnTo>
                    <a:lnTo>
                      <a:pt x="903" y="869"/>
                    </a:lnTo>
                    <a:lnTo>
                      <a:pt x="903" y="869"/>
                    </a:lnTo>
                    <a:lnTo>
                      <a:pt x="906" y="869"/>
                    </a:lnTo>
                    <a:lnTo>
                      <a:pt x="906" y="869"/>
                    </a:lnTo>
                    <a:lnTo>
                      <a:pt x="908" y="866"/>
                    </a:lnTo>
                    <a:lnTo>
                      <a:pt x="908" y="866"/>
                    </a:lnTo>
                    <a:lnTo>
                      <a:pt x="908" y="866"/>
                    </a:lnTo>
                    <a:lnTo>
                      <a:pt x="908" y="869"/>
                    </a:lnTo>
                    <a:lnTo>
                      <a:pt x="911" y="866"/>
                    </a:lnTo>
                    <a:lnTo>
                      <a:pt x="911" y="866"/>
                    </a:lnTo>
                    <a:lnTo>
                      <a:pt x="911" y="864"/>
                    </a:lnTo>
                    <a:lnTo>
                      <a:pt x="913" y="862"/>
                    </a:lnTo>
                    <a:lnTo>
                      <a:pt x="913" y="864"/>
                    </a:lnTo>
                    <a:lnTo>
                      <a:pt x="915" y="864"/>
                    </a:lnTo>
                    <a:lnTo>
                      <a:pt x="918" y="862"/>
                    </a:lnTo>
                    <a:lnTo>
                      <a:pt x="918" y="862"/>
                    </a:lnTo>
                    <a:lnTo>
                      <a:pt x="918" y="862"/>
                    </a:lnTo>
                    <a:lnTo>
                      <a:pt x="918" y="862"/>
                    </a:lnTo>
                    <a:lnTo>
                      <a:pt x="915" y="857"/>
                    </a:lnTo>
                    <a:lnTo>
                      <a:pt x="918" y="857"/>
                    </a:lnTo>
                    <a:lnTo>
                      <a:pt x="918" y="857"/>
                    </a:lnTo>
                    <a:lnTo>
                      <a:pt x="918" y="857"/>
                    </a:lnTo>
                    <a:lnTo>
                      <a:pt x="918" y="857"/>
                    </a:lnTo>
                    <a:lnTo>
                      <a:pt x="918" y="859"/>
                    </a:lnTo>
                    <a:lnTo>
                      <a:pt x="920" y="857"/>
                    </a:lnTo>
                    <a:lnTo>
                      <a:pt x="920" y="857"/>
                    </a:lnTo>
                    <a:lnTo>
                      <a:pt x="922" y="857"/>
                    </a:lnTo>
                    <a:lnTo>
                      <a:pt x="925" y="857"/>
                    </a:lnTo>
                    <a:lnTo>
                      <a:pt x="927" y="857"/>
                    </a:lnTo>
                    <a:lnTo>
                      <a:pt x="925" y="859"/>
                    </a:lnTo>
                    <a:lnTo>
                      <a:pt x="922" y="862"/>
                    </a:lnTo>
                    <a:lnTo>
                      <a:pt x="922" y="862"/>
                    </a:lnTo>
                    <a:lnTo>
                      <a:pt x="927" y="859"/>
                    </a:lnTo>
                    <a:lnTo>
                      <a:pt x="929" y="857"/>
                    </a:lnTo>
                    <a:lnTo>
                      <a:pt x="932" y="857"/>
                    </a:lnTo>
                    <a:lnTo>
                      <a:pt x="934" y="854"/>
                    </a:lnTo>
                    <a:lnTo>
                      <a:pt x="939" y="852"/>
                    </a:lnTo>
                    <a:lnTo>
                      <a:pt x="941" y="850"/>
                    </a:lnTo>
                    <a:lnTo>
                      <a:pt x="944" y="847"/>
                    </a:lnTo>
                    <a:lnTo>
                      <a:pt x="946" y="847"/>
                    </a:lnTo>
                    <a:lnTo>
                      <a:pt x="948" y="845"/>
                    </a:lnTo>
                    <a:lnTo>
                      <a:pt x="951" y="843"/>
                    </a:lnTo>
                    <a:lnTo>
                      <a:pt x="951" y="840"/>
                    </a:lnTo>
                    <a:lnTo>
                      <a:pt x="951" y="838"/>
                    </a:lnTo>
                    <a:lnTo>
                      <a:pt x="951" y="836"/>
                    </a:lnTo>
                    <a:lnTo>
                      <a:pt x="951" y="836"/>
                    </a:lnTo>
                    <a:lnTo>
                      <a:pt x="953" y="836"/>
                    </a:lnTo>
                    <a:lnTo>
                      <a:pt x="953" y="836"/>
                    </a:lnTo>
                    <a:lnTo>
                      <a:pt x="956" y="833"/>
                    </a:lnTo>
                    <a:lnTo>
                      <a:pt x="956" y="833"/>
                    </a:lnTo>
                    <a:lnTo>
                      <a:pt x="956" y="836"/>
                    </a:lnTo>
                    <a:lnTo>
                      <a:pt x="953" y="838"/>
                    </a:lnTo>
                    <a:lnTo>
                      <a:pt x="956" y="838"/>
                    </a:lnTo>
                    <a:lnTo>
                      <a:pt x="958" y="838"/>
                    </a:lnTo>
                    <a:lnTo>
                      <a:pt x="958" y="838"/>
                    </a:lnTo>
                    <a:lnTo>
                      <a:pt x="953" y="840"/>
                    </a:lnTo>
                    <a:lnTo>
                      <a:pt x="953" y="843"/>
                    </a:lnTo>
                    <a:lnTo>
                      <a:pt x="958" y="840"/>
                    </a:lnTo>
                    <a:lnTo>
                      <a:pt x="967" y="836"/>
                    </a:lnTo>
                    <a:lnTo>
                      <a:pt x="972" y="836"/>
                    </a:lnTo>
                    <a:lnTo>
                      <a:pt x="972" y="836"/>
                    </a:lnTo>
                    <a:lnTo>
                      <a:pt x="970" y="833"/>
                    </a:lnTo>
                    <a:lnTo>
                      <a:pt x="974" y="828"/>
                    </a:lnTo>
                    <a:lnTo>
                      <a:pt x="974" y="828"/>
                    </a:lnTo>
                    <a:lnTo>
                      <a:pt x="974" y="831"/>
                    </a:lnTo>
                    <a:lnTo>
                      <a:pt x="974" y="831"/>
                    </a:lnTo>
                    <a:lnTo>
                      <a:pt x="974" y="833"/>
                    </a:lnTo>
                    <a:lnTo>
                      <a:pt x="972" y="833"/>
                    </a:lnTo>
                    <a:lnTo>
                      <a:pt x="972" y="833"/>
                    </a:lnTo>
                    <a:lnTo>
                      <a:pt x="972" y="833"/>
                    </a:lnTo>
                    <a:lnTo>
                      <a:pt x="972" y="836"/>
                    </a:lnTo>
                    <a:lnTo>
                      <a:pt x="974" y="833"/>
                    </a:lnTo>
                    <a:lnTo>
                      <a:pt x="974" y="833"/>
                    </a:lnTo>
                    <a:lnTo>
                      <a:pt x="982" y="833"/>
                    </a:lnTo>
                    <a:lnTo>
                      <a:pt x="982" y="833"/>
                    </a:lnTo>
                    <a:lnTo>
                      <a:pt x="984" y="833"/>
                    </a:lnTo>
                    <a:lnTo>
                      <a:pt x="989" y="836"/>
                    </a:lnTo>
                    <a:lnTo>
                      <a:pt x="991" y="836"/>
                    </a:lnTo>
                    <a:lnTo>
                      <a:pt x="993" y="838"/>
                    </a:lnTo>
                    <a:lnTo>
                      <a:pt x="1000" y="838"/>
                    </a:lnTo>
                    <a:lnTo>
                      <a:pt x="1003" y="838"/>
                    </a:lnTo>
                    <a:lnTo>
                      <a:pt x="1003" y="838"/>
                    </a:lnTo>
                    <a:lnTo>
                      <a:pt x="1003" y="836"/>
                    </a:lnTo>
                    <a:lnTo>
                      <a:pt x="1003" y="836"/>
                    </a:lnTo>
                    <a:lnTo>
                      <a:pt x="1003" y="833"/>
                    </a:lnTo>
                    <a:lnTo>
                      <a:pt x="1005" y="833"/>
                    </a:lnTo>
                    <a:lnTo>
                      <a:pt x="1008" y="833"/>
                    </a:lnTo>
                    <a:lnTo>
                      <a:pt x="1008" y="833"/>
                    </a:lnTo>
                    <a:lnTo>
                      <a:pt x="1012" y="833"/>
                    </a:lnTo>
                    <a:lnTo>
                      <a:pt x="1012" y="838"/>
                    </a:lnTo>
                    <a:lnTo>
                      <a:pt x="1012" y="838"/>
                    </a:lnTo>
                    <a:lnTo>
                      <a:pt x="1017" y="840"/>
                    </a:lnTo>
                    <a:lnTo>
                      <a:pt x="1017" y="838"/>
                    </a:lnTo>
                    <a:lnTo>
                      <a:pt x="1017" y="838"/>
                    </a:lnTo>
                    <a:lnTo>
                      <a:pt x="1017" y="840"/>
                    </a:lnTo>
                    <a:lnTo>
                      <a:pt x="1017" y="840"/>
                    </a:lnTo>
                    <a:lnTo>
                      <a:pt x="1017" y="843"/>
                    </a:lnTo>
                    <a:lnTo>
                      <a:pt x="1017" y="843"/>
                    </a:lnTo>
                    <a:lnTo>
                      <a:pt x="1017" y="843"/>
                    </a:lnTo>
                    <a:lnTo>
                      <a:pt x="1015" y="843"/>
                    </a:lnTo>
                    <a:lnTo>
                      <a:pt x="1015" y="845"/>
                    </a:lnTo>
                    <a:lnTo>
                      <a:pt x="1019" y="845"/>
                    </a:lnTo>
                    <a:lnTo>
                      <a:pt x="1024" y="847"/>
                    </a:lnTo>
                    <a:lnTo>
                      <a:pt x="1026" y="847"/>
                    </a:lnTo>
                    <a:lnTo>
                      <a:pt x="1029" y="845"/>
                    </a:lnTo>
                    <a:lnTo>
                      <a:pt x="1029" y="843"/>
                    </a:lnTo>
                    <a:lnTo>
                      <a:pt x="1031" y="843"/>
                    </a:lnTo>
                    <a:lnTo>
                      <a:pt x="1034" y="845"/>
                    </a:lnTo>
                    <a:lnTo>
                      <a:pt x="1034" y="847"/>
                    </a:lnTo>
                    <a:lnTo>
                      <a:pt x="1034" y="847"/>
                    </a:lnTo>
                    <a:lnTo>
                      <a:pt x="1036" y="847"/>
                    </a:lnTo>
                    <a:lnTo>
                      <a:pt x="1036" y="845"/>
                    </a:lnTo>
                    <a:lnTo>
                      <a:pt x="1036" y="845"/>
                    </a:lnTo>
                    <a:lnTo>
                      <a:pt x="1038" y="843"/>
                    </a:lnTo>
                    <a:lnTo>
                      <a:pt x="1038" y="843"/>
                    </a:lnTo>
                    <a:lnTo>
                      <a:pt x="1038" y="840"/>
                    </a:lnTo>
                    <a:lnTo>
                      <a:pt x="1038" y="840"/>
                    </a:lnTo>
                    <a:lnTo>
                      <a:pt x="1036" y="840"/>
                    </a:lnTo>
                    <a:lnTo>
                      <a:pt x="1036" y="840"/>
                    </a:lnTo>
                    <a:lnTo>
                      <a:pt x="1036" y="838"/>
                    </a:lnTo>
                    <a:lnTo>
                      <a:pt x="1041" y="840"/>
                    </a:lnTo>
                    <a:lnTo>
                      <a:pt x="1043" y="840"/>
                    </a:lnTo>
                    <a:lnTo>
                      <a:pt x="1043" y="843"/>
                    </a:lnTo>
                    <a:lnTo>
                      <a:pt x="1043" y="843"/>
                    </a:lnTo>
                    <a:lnTo>
                      <a:pt x="1043" y="843"/>
                    </a:lnTo>
                    <a:lnTo>
                      <a:pt x="1045" y="843"/>
                    </a:lnTo>
                    <a:lnTo>
                      <a:pt x="1045" y="843"/>
                    </a:lnTo>
                    <a:lnTo>
                      <a:pt x="1045" y="845"/>
                    </a:lnTo>
                    <a:lnTo>
                      <a:pt x="1048" y="845"/>
                    </a:lnTo>
                    <a:lnTo>
                      <a:pt x="1048" y="845"/>
                    </a:lnTo>
                    <a:lnTo>
                      <a:pt x="1048" y="847"/>
                    </a:lnTo>
                    <a:lnTo>
                      <a:pt x="1050" y="847"/>
                    </a:lnTo>
                    <a:lnTo>
                      <a:pt x="1048" y="850"/>
                    </a:lnTo>
                    <a:lnTo>
                      <a:pt x="1050" y="850"/>
                    </a:lnTo>
                    <a:lnTo>
                      <a:pt x="1050" y="847"/>
                    </a:lnTo>
                    <a:lnTo>
                      <a:pt x="1052" y="850"/>
                    </a:lnTo>
                    <a:lnTo>
                      <a:pt x="1052" y="850"/>
                    </a:lnTo>
                    <a:lnTo>
                      <a:pt x="1052" y="850"/>
                    </a:lnTo>
                    <a:lnTo>
                      <a:pt x="1052" y="847"/>
                    </a:lnTo>
                    <a:lnTo>
                      <a:pt x="1055" y="847"/>
                    </a:lnTo>
                    <a:lnTo>
                      <a:pt x="1055" y="845"/>
                    </a:lnTo>
                    <a:lnTo>
                      <a:pt x="1055" y="845"/>
                    </a:lnTo>
                    <a:lnTo>
                      <a:pt x="1055" y="845"/>
                    </a:lnTo>
                    <a:lnTo>
                      <a:pt x="1052" y="843"/>
                    </a:lnTo>
                    <a:lnTo>
                      <a:pt x="1052" y="843"/>
                    </a:lnTo>
                    <a:lnTo>
                      <a:pt x="1048" y="840"/>
                    </a:lnTo>
                    <a:lnTo>
                      <a:pt x="1048" y="840"/>
                    </a:lnTo>
                    <a:lnTo>
                      <a:pt x="1045" y="838"/>
                    </a:lnTo>
                    <a:lnTo>
                      <a:pt x="1045" y="838"/>
                    </a:lnTo>
                    <a:lnTo>
                      <a:pt x="1045" y="836"/>
                    </a:lnTo>
                    <a:lnTo>
                      <a:pt x="1045" y="836"/>
                    </a:lnTo>
                    <a:lnTo>
                      <a:pt x="1048" y="836"/>
                    </a:lnTo>
                    <a:lnTo>
                      <a:pt x="1048" y="836"/>
                    </a:lnTo>
                    <a:lnTo>
                      <a:pt x="1048" y="836"/>
                    </a:lnTo>
                    <a:lnTo>
                      <a:pt x="1048" y="836"/>
                    </a:lnTo>
                    <a:lnTo>
                      <a:pt x="1050" y="833"/>
                    </a:lnTo>
                    <a:lnTo>
                      <a:pt x="1050" y="833"/>
                    </a:lnTo>
                    <a:lnTo>
                      <a:pt x="1052" y="833"/>
                    </a:lnTo>
                    <a:lnTo>
                      <a:pt x="1052" y="833"/>
                    </a:lnTo>
                    <a:lnTo>
                      <a:pt x="1052" y="831"/>
                    </a:lnTo>
                    <a:lnTo>
                      <a:pt x="1052" y="828"/>
                    </a:lnTo>
                    <a:lnTo>
                      <a:pt x="1052" y="828"/>
                    </a:lnTo>
                    <a:lnTo>
                      <a:pt x="1052" y="828"/>
                    </a:lnTo>
                    <a:lnTo>
                      <a:pt x="1052" y="828"/>
                    </a:lnTo>
                    <a:lnTo>
                      <a:pt x="1050" y="828"/>
                    </a:lnTo>
                    <a:lnTo>
                      <a:pt x="1050" y="831"/>
                    </a:lnTo>
                    <a:lnTo>
                      <a:pt x="1048" y="831"/>
                    </a:lnTo>
                    <a:lnTo>
                      <a:pt x="1048" y="831"/>
                    </a:lnTo>
                    <a:lnTo>
                      <a:pt x="1045" y="828"/>
                    </a:lnTo>
                    <a:lnTo>
                      <a:pt x="1048" y="828"/>
                    </a:lnTo>
                    <a:lnTo>
                      <a:pt x="1048" y="826"/>
                    </a:lnTo>
                    <a:lnTo>
                      <a:pt x="1050" y="826"/>
                    </a:lnTo>
                    <a:lnTo>
                      <a:pt x="1050" y="826"/>
                    </a:lnTo>
                    <a:lnTo>
                      <a:pt x="1048" y="826"/>
                    </a:lnTo>
                    <a:lnTo>
                      <a:pt x="1048" y="826"/>
                    </a:lnTo>
                    <a:lnTo>
                      <a:pt x="1048" y="826"/>
                    </a:lnTo>
                    <a:lnTo>
                      <a:pt x="1045" y="826"/>
                    </a:lnTo>
                    <a:lnTo>
                      <a:pt x="1043" y="828"/>
                    </a:lnTo>
                    <a:lnTo>
                      <a:pt x="1041" y="828"/>
                    </a:lnTo>
                    <a:lnTo>
                      <a:pt x="1038" y="828"/>
                    </a:lnTo>
                    <a:lnTo>
                      <a:pt x="1036" y="826"/>
                    </a:lnTo>
                    <a:lnTo>
                      <a:pt x="1038" y="824"/>
                    </a:lnTo>
                    <a:lnTo>
                      <a:pt x="1041" y="821"/>
                    </a:lnTo>
                    <a:lnTo>
                      <a:pt x="1043" y="821"/>
                    </a:lnTo>
                    <a:lnTo>
                      <a:pt x="1043" y="821"/>
                    </a:lnTo>
                    <a:lnTo>
                      <a:pt x="1045" y="824"/>
                    </a:lnTo>
                    <a:lnTo>
                      <a:pt x="1050" y="826"/>
                    </a:lnTo>
                    <a:lnTo>
                      <a:pt x="1055" y="824"/>
                    </a:lnTo>
                    <a:lnTo>
                      <a:pt x="1057" y="821"/>
                    </a:lnTo>
                    <a:lnTo>
                      <a:pt x="1057" y="821"/>
                    </a:lnTo>
                    <a:lnTo>
                      <a:pt x="1057" y="821"/>
                    </a:lnTo>
                    <a:lnTo>
                      <a:pt x="1062" y="821"/>
                    </a:lnTo>
                    <a:lnTo>
                      <a:pt x="1064" y="819"/>
                    </a:lnTo>
                    <a:lnTo>
                      <a:pt x="1064" y="819"/>
                    </a:lnTo>
                    <a:lnTo>
                      <a:pt x="1067" y="821"/>
                    </a:lnTo>
                    <a:lnTo>
                      <a:pt x="1069" y="821"/>
                    </a:lnTo>
                    <a:lnTo>
                      <a:pt x="1074" y="821"/>
                    </a:lnTo>
                    <a:lnTo>
                      <a:pt x="1076" y="821"/>
                    </a:lnTo>
                    <a:lnTo>
                      <a:pt x="1078" y="821"/>
                    </a:lnTo>
                    <a:lnTo>
                      <a:pt x="1078" y="819"/>
                    </a:lnTo>
                    <a:lnTo>
                      <a:pt x="1081" y="817"/>
                    </a:lnTo>
                    <a:lnTo>
                      <a:pt x="1081" y="814"/>
                    </a:lnTo>
                    <a:lnTo>
                      <a:pt x="1083" y="814"/>
                    </a:lnTo>
                    <a:lnTo>
                      <a:pt x="1083" y="817"/>
                    </a:lnTo>
                    <a:lnTo>
                      <a:pt x="1083" y="817"/>
                    </a:lnTo>
                    <a:lnTo>
                      <a:pt x="1083" y="819"/>
                    </a:lnTo>
                    <a:lnTo>
                      <a:pt x="1083" y="819"/>
                    </a:lnTo>
                    <a:lnTo>
                      <a:pt x="1083" y="821"/>
                    </a:lnTo>
                    <a:lnTo>
                      <a:pt x="1083" y="821"/>
                    </a:lnTo>
                    <a:lnTo>
                      <a:pt x="1083" y="824"/>
                    </a:lnTo>
                    <a:lnTo>
                      <a:pt x="1081" y="824"/>
                    </a:lnTo>
                    <a:lnTo>
                      <a:pt x="1081" y="824"/>
                    </a:lnTo>
                    <a:lnTo>
                      <a:pt x="1078" y="824"/>
                    </a:lnTo>
                    <a:lnTo>
                      <a:pt x="1086" y="824"/>
                    </a:lnTo>
                    <a:lnTo>
                      <a:pt x="1090" y="821"/>
                    </a:lnTo>
                    <a:lnTo>
                      <a:pt x="1090" y="821"/>
                    </a:lnTo>
                    <a:lnTo>
                      <a:pt x="1090" y="821"/>
                    </a:lnTo>
                    <a:lnTo>
                      <a:pt x="1088" y="821"/>
                    </a:lnTo>
                    <a:lnTo>
                      <a:pt x="1090" y="824"/>
                    </a:lnTo>
                    <a:lnTo>
                      <a:pt x="1093" y="821"/>
                    </a:lnTo>
                    <a:lnTo>
                      <a:pt x="1095" y="821"/>
                    </a:lnTo>
                    <a:lnTo>
                      <a:pt x="1095" y="819"/>
                    </a:lnTo>
                    <a:lnTo>
                      <a:pt x="1097" y="817"/>
                    </a:lnTo>
                    <a:lnTo>
                      <a:pt x="1097" y="817"/>
                    </a:lnTo>
                    <a:lnTo>
                      <a:pt x="1097" y="819"/>
                    </a:lnTo>
                    <a:lnTo>
                      <a:pt x="1100" y="817"/>
                    </a:lnTo>
                    <a:lnTo>
                      <a:pt x="1100" y="817"/>
                    </a:lnTo>
                    <a:lnTo>
                      <a:pt x="1100" y="819"/>
                    </a:lnTo>
                    <a:lnTo>
                      <a:pt x="1100" y="819"/>
                    </a:lnTo>
                    <a:lnTo>
                      <a:pt x="1097" y="821"/>
                    </a:lnTo>
                    <a:lnTo>
                      <a:pt x="1095" y="821"/>
                    </a:lnTo>
                    <a:lnTo>
                      <a:pt x="1095" y="821"/>
                    </a:lnTo>
                    <a:lnTo>
                      <a:pt x="1100" y="821"/>
                    </a:lnTo>
                    <a:lnTo>
                      <a:pt x="1104" y="821"/>
                    </a:lnTo>
                    <a:lnTo>
                      <a:pt x="1107" y="819"/>
                    </a:lnTo>
                    <a:lnTo>
                      <a:pt x="1107" y="819"/>
                    </a:lnTo>
                    <a:lnTo>
                      <a:pt x="1109" y="819"/>
                    </a:lnTo>
                    <a:lnTo>
                      <a:pt x="1109" y="819"/>
                    </a:lnTo>
                    <a:lnTo>
                      <a:pt x="1112" y="819"/>
                    </a:lnTo>
                    <a:lnTo>
                      <a:pt x="1114" y="819"/>
                    </a:lnTo>
                    <a:lnTo>
                      <a:pt x="1114" y="819"/>
                    </a:lnTo>
                    <a:lnTo>
                      <a:pt x="1114" y="821"/>
                    </a:lnTo>
                    <a:lnTo>
                      <a:pt x="1112" y="819"/>
                    </a:lnTo>
                    <a:lnTo>
                      <a:pt x="1109" y="821"/>
                    </a:lnTo>
                    <a:lnTo>
                      <a:pt x="1114" y="821"/>
                    </a:lnTo>
                    <a:lnTo>
                      <a:pt x="1119" y="824"/>
                    </a:lnTo>
                    <a:lnTo>
                      <a:pt x="1119" y="826"/>
                    </a:lnTo>
                    <a:lnTo>
                      <a:pt x="1119" y="826"/>
                    </a:lnTo>
                    <a:lnTo>
                      <a:pt x="1121" y="824"/>
                    </a:lnTo>
                    <a:lnTo>
                      <a:pt x="1121" y="824"/>
                    </a:lnTo>
                    <a:lnTo>
                      <a:pt x="1121" y="824"/>
                    </a:lnTo>
                    <a:lnTo>
                      <a:pt x="1123" y="824"/>
                    </a:lnTo>
                    <a:lnTo>
                      <a:pt x="1121" y="824"/>
                    </a:lnTo>
                    <a:lnTo>
                      <a:pt x="1121" y="824"/>
                    </a:lnTo>
                    <a:lnTo>
                      <a:pt x="1121" y="826"/>
                    </a:lnTo>
                    <a:lnTo>
                      <a:pt x="1121" y="826"/>
                    </a:lnTo>
                    <a:lnTo>
                      <a:pt x="1121" y="826"/>
                    </a:lnTo>
                    <a:lnTo>
                      <a:pt x="1123" y="828"/>
                    </a:lnTo>
                    <a:lnTo>
                      <a:pt x="1126" y="831"/>
                    </a:lnTo>
                    <a:lnTo>
                      <a:pt x="1126" y="833"/>
                    </a:lnTo>
                    <a:lnTo>
                      <a:pt x="1126" y="833"/>
                    </a:lnTo>
                    <a:lnTo>
                      <a:pt x="1126" y="833"/>
                    </a:lnTo>
                    <a:lnTo>
                      <a:pt x="1123" y="833"/>
                    </a:lnTo>
                    <a:lnTo>
                      <a:pt x="1123" y="833"/>
                    </a:lnTo>
                    <a:lnTo>
                      <a:pt x="1123" y="833"/>
                    </a:lnTo>
                    <a:lnTo>
                      <a:pt x="1123" y="836"/>
                    </a:lnTo>
                    <a:lnTo>
                      <a:pt x="1126" y="836"/>
                    </a:lnTo>
                    <a:lnTo>
                      <a:pt x="1128" y="836"/>
                    </a:lnTo>
                    <a:lnTo>
                      <a:pt x="1131" y="836"/>
                    </a:lnTo>
                    <a:lnTo>
                      <a:pt x="1131" y="833"/>
                    </a:lnTo>
                    <a:lnTo>
                      <a:pt x="1133" y="833"/>
                    </a:lnTo>
                    <a:lnTo>
                      <a:pt x="1135" y="833"/>
                    </a:lnTo>
                    <a:lnTo>
                      <a:pt x="1140" y="831"/>
                    </a:lnTo>
                    <a:lnTo>
                      <a:pt x="1142" y="831"/>
                    </a:lnTo>
                    <a:lnTo>
                      <a:pt x="1142" y="831"/>
                    </a:lnTo>
                    <a:lnTo>
                      <a:pt x="1142" y="831"/>
                    </a:lnTo>
                    <a:lnTo>
                      <a:pt x="1142" y="828"/>
                    </a:lnTo>
                    <a:lnTo>
                      <a:pt x="1145" y="828"/>
                    </a:lnTo>
                    <a:lnTo>
                      <a:pt x="1145" y="828"/>
                    </a:lnTo>
                    <a:lnTo>
                      <a:pt x="1149" y="826"/>
                    </a:lnTo>
                    <a:lnTo>
                      <a:pt x="1154" y="831"/>
                    </a:lnTo>
                    <a:lnTo>
                      <a:pt x="1159" y="840"/>
                    </a:lnTo>
                    <a:lnTo>
                      <a:pt x="1166" y="850"/>
                    </a:lnTo>
                    <a:lnTo>
                      <a:pt x="1168" y="852"/>
                    </a:lnTo>
                    <a:lnTo>
                      <a:pt x="1168" y="854"/>
                    </a:lnTo>
                    <a:lnTo>
                      <a:pt x="1168" y="854"/>
                    </a:lnTo>
                    <a:lnTo>
                      <a:pt x="1166" y="862"/>
                    </a:lnTo>
                    <a:lnTo>
                      <a:pt x="1164" y="866"/>
                    </a:lnTo>
                    <a:lnTo>
                      <a:pt x="1159" y="873"/>
                    </a:lnTo>
                    <a:lnTo>
                      <a:pt x="1161" y="876"/>
                    </a:lnTo>
                    <a:lnTo>
                      <a:pt x="1161" y="876"/>
                    </a:lnTo>
                    <a:lnTo>
                      <a:pt x="1161" y="878"/>
                    </a:lnTo>
                    <a:lnTo>
                      <a:pt x="1161" y="876"/>
                    </a:lnTo>
                    <a:lnTo>
                      <a:pt x="1164" y="878"/>
                    </a:lnTo>
                    <a:lnTo>
                      <a:pt x="1164" y="876"/>
                    </a:lnTo>
                    <a:lnTo>
                      <a:pt x="1164" y="876"/>
                    </a:lnTo>
                    <a:lnTo>
                      <a:pt x="1164" y="873"/>
                    </a:lnTo>
                    <a:lnTo>
                      <a:pt x="1164" y="873"/>
                    </a:lnTo>
                    <a:lnTo>
                      <a:pt x="1164" y="871"/>
                    </a:lnTo>
                    <a:lnTo>
                      <a:pt x="1164" y="871"/>
                    </a:lnTo>
                    <a:lnTo>
                      <a:pt x="1166" y="871"/>
                    </a:lnTo>
                    <a:lnTo>
                      <a:pt x="1166" y="873"/>
                    </a:lnTo>
                    <a:lnTo>
                      <a:pt x="1166" y="873"/>
                    </a:lnTo>
                    <a:lnTo>
                      <a:pt x="1168" y="873"/>
                    </a:lnTo>
                    <a:lnTo>
                      <a:pt x="1168" y="873"/>
                    </a:lnTo>
                    <a:lnTo>
                      <a:pt x="1168" y="873"/>
                    </a:lnTo>
                    <a:lnTo>
                      <a:pt x="1166" y="876"/>
                    </a:lnTo>
                    <a:lnTo>
                      <a:pt x="1166" y="878"/>
                    </a:lnTo>
                    <a:lnTo>
                      <a:pt x="1161" y="881"/>
                    </a:lnTo>
                    <a:lnTo>
                      <a:pt x="1161" y="881"/>
                    </a:lnTo>
                    <a:lnTo>
                      <a:pt x="1161" y="881"/>
                    </a:lnTo>
                    <a:lnTo>
                      <a:pt x="1161" y="883"/>
                    </a:lnTo>
                    <a:lnTo>
                      <a:pt x="1161" y="883"/>
                    </a:lnTo>
                    <a:lnTo>
                      <a:pt x="1164" y="890"/>
                    </a:lnTo>
                    <a:lnTo>
                      <a:pt x="1164" y="895"/>
                    </a:lnTo>
                    <a:lnTo>
                      <a:pt x="1166" y="895"/>
                    </a:lnTo>
                    <a:lnTo>
                      <a:pt x="1166" y="895"/>
                    </a:lnTo>
                    <a:lnTo>
                      <a:pt x="1168" y="895"/>
                    </a:lnTo>
                    <a:lnTo>
                      <a:pt x="1168" y="895"/>
                    </a:lnTo>
                    <a:lnTo>
                      <a:pt x="1168" y="895"/>
                    </a:lnTo>
                    <a:lnTo>
                      <a:pt x="1168" y="892"/>
                    </a:lnTo>
                    <a:lnTo>
                      <a:pt x="1171" y="892"/>
                    </a:lnTo>
                    <a:lnTo>
                      <a:pt x="1171" y="895"/>
                    </a:lnTo>
                    <a:lnTo>
                      <a:pt x="1168" y="899"/>
                    </a:lnTo>
                    <a:lnTo>
                      <a:pt x="1168" y="902"/>
                    </a:lnTo>
                    <a:lnTo>
                      <a:pt x="1168" y="902"/>
                    </a:lnTo>
                    <a:lnTo>
                      <a:pt x="1171" y="902"/>
                    </a:lnTo>
                    <a:lnTo>
                      <a:pt x="1171" y="899"/>
                    </a:lnTo>
                    <a:lnTo>
                      <a:pt x="1173" y="899"/>
                    </a:lnTo>
                    <a:lnTo>
                      <a:pt x="1173" y="899"/>
                    </a:lnTo>
                    <a:lnTo>
                      <a:pt x="1171" y="902"/>
                    </a:lnTo>
                    <a:lnTo>
                      <a:pt x="1171" y="904"/>
                    </a:lnTo>
                    <a:lnTo>
                      <a:pt x="1171" y="904"/>
                    </a:lnTo>
                    <a:lnTo>
                      <a:pt x="1171" y="904"/>
                    </a:lnTo>
                    <a:lnTo>
                      <a:pt x="1171" y="911"/>
                    </a:lnTo>
                    <a:lnTo>
                      <a:pt x="1173" y="914"/>
                    </a:lnTo>
                    <a:lnTo>
                      <a:pt x="1175" y="916"/>
                    </a:lnTo>
                    <a:lnTo>
                      <a:pt x="1178" y="916"/>
                    </a:lnTo>
                    <a:lnTo>
                      <a:pt x="1178" y="918"/>
                    </a:lnTo>
                    <a:lnTo>
                      <a:pt x="1180" y="923"/>
                    </a:lnTo>
                    <a:lnTo>
                      <a:pt x="1180" y="928"/>
                    </a:lnTo>
                    <a:lnTo>
                      <a:pt x="1183" y="928"/>
                    </a:lnTo>
                    <a:lnTo>
                      <a:pt x="1183" y="928"/>
                    </a:lnTo>
                    <a:lnTo>
                      <a:pt x="1183" y="928"/>
                    </a:lnTo>
                    <a:lnTo>
                      <a:pt x="1183" y="930"/>
                    </a:lnTo>
                    <a:lnTo>
                      <a:pt x="1180" y="928"/>
                    </a:lnTo>
                    <a:lnTo>
                      <a:pt x="1180" y="928"/>
                    </a:lnTo>
                    <a:lnTo>
                      <a:pt x="1180" y="928"/>
                    </a:lnTo>
                    <a:lnTo>
                      <a:pt x="1180" y="930"/>
                    </a:lnTo>
                    <a:lnTo>
                      <a:pt x="1180" y="933"/>
                    </a:lnTo>
                    <a:lnTo>
                      <a:pt x="1183" y="933"/>
                    </a:lnTo>
                    <a:lnTo>
                      <a:pt x="1185" y="930"/>
                    </a:lnTo>
                    <a:lnTo>
                      <a:pt x="1187" y="930"/>
                    </a:lnTo>
                    <a:lnTo>
                      <a:pt x="1190" y="930"/>
                    </a:lnTo>
                    <a:lnTo>
                      <a:pt x="1192" y="930"/>
                    </a:lnTo>
                    <a:lnTo>
                      <a:pt x="1194" y="928"/>
                    </a:lnTo>
                    <a:lnTo>
                      <a:pt x="1194" y="925"/>
                    </a:lnTo>
                    <a:lnTo>
                      <a:pt x="1197" y="921"/>
                    </a:lnTo>
                    <a:lnTo>
                      <a:pt x="1199" y="918"/>
                    </a:lnTo>
                    <a:lnTo>
                      <a:pt x="1199" y="916"/>
                    </a:lnTo>
                    <a:lnTo>
                      <a:pt x="1201" y="916"/>
                    </a:lnTo>
                    <a:lnTo>
                      <a:pt x="1201" y="916"/>
                    </a:lnTo>
                    <a:lnTo>
                      <a:pt x="1201" y="916"/>
                    </a:lnTo>
                    <a:lnTo>
                      <a:pt x="1201" y="911"/>
                    </a:lnTo>
                    <a:lnTo>
                      <a:pt x="1204" y="902"/>
                    </a:lnTo>
                    <a:lnTo>
                      <a:pt x="1206" y="897"/>
                    </a:lnTo>
                    <a:lnTo>
                      <a:pt x="1206" y="892"/>
                    </a:lnTo>
                    <a:lnTo>
                      <a:pt x="1206" y="890"/>
                    </a:lnTo>
                    <a:lnTo>
                      <a:pt x="1204" y="888"/>
                    </a:lnTo>
                    <a:lnTo>
                      <a:pt x="1201" y="866"/>
                    </a:lnTo>
                    <a:lnTo>
                      <a:pt x="1201" y="866"/>
                    </a:lnTo>
                    <a:lnTo>
                      <a:pt x="1199" y="864"/>
                    </a:lnTo>
                    <a:lnTo>
                      <a:pt x="1201" y="859"/>
                    </a:lnTo>
                    <a:lnTo>
                      <a:pt x="1199" y="857"/>
                    </a:lnTo>
                    <a:lnTo>
                      <a:pt x="1201" y="854"/>
                    </a:lnTo>
                    <a:lnTo>
                      <a:pt x="1201" y="854"/>
                    </a:lnTo>
                    <a:lnTo>
                      <a:pt x="1201" y="854"/>
                    </a:lnTo>
                    <a:lnTo>
                      <a:pt x="1201" y="857"/>
                    </a:lnTo>
                    <a:lnTo>
                      <a:pt x="1201" y="857"/>
                    </a:lnTo>
                    <a:lnTo>
                      <a:pt x="1201" y="859"/>
                    </a:lnTo>
                    <a:lnTo>
                      <a:pt x="1201" y="859"/>
                    </a:lnTo>
                    <a:lnTo>
                      <a:pt x="1201" y="859"/>
                    </a:lnTo>
                    <a:lnTo>
                      <a:pt x="1201" y="862"/>
                    </a:lnTo>
                    <a:lnTo>
                      <a:pt x="1201" y="864"/>
                    </a:lnTo>
                    <a:lnTo>
                      <a:pt x="1201" y="864"/>
                    </a:lnTo>
                    <a:lnTo>
                      <a:pt x="1201" y="862"/>
                    </a:lnTo>
                    <a:lnTo>
                      <a:pt x="1204" y="859"/>
                    </a:lnTo>
                    <a:lnTo>
                      <a:pt x="1204" y="859"/>
                    </a:lnTo>
                    <a:lnTo>
                      <a:pt x="1201" y="864"/>
                    </a:lnTo>
                    <a:lnTo>
                      <a:pt x="1201" y="866"/>
                    </a:lnTo>
                    <a:lnTo>
                      <a:pt x="1201" y="873"/>
                    </a:lnTo>
                    <a:lnTo>
                      <a:pt x="1204" y="873"/>
                    </a:lnTo>
                    <a:lnTo>
                      <a:pt x="1201" y="869"/>
                    </a:lnTo>
                    <a:lnTo>
                      <a:pt x="1201" y="866"/>
                    </a:lnTo>
                    <a:lnTo>
                      <a:pt x="1201" y="866"/>
                    </a:lnTo>
                    <a:lnTo>
                      <a:pt x="1204" y="864"/>
                    </a:lnTo>
                    <a:lnTo>
                      <a:pt x="1204" y="862"/>
                    </a:lnTo>
                    <a:lnTo>
                      <a:pt x="1204" y="862"/>
                    </a:lnTo>
                    <a:lnTo>
                      <a:pt x="1204" y="859"/>
                    </a:lnTo>
                    <a:lnTo>
                      <a:pt x="1201" y="850"/>
                    </a:lnTo>
                    <a:lnTo>
                      <a:pt x="1199" y="840"/>
                    </a:lnTo>
                    <a:lnTo>
                      <a:pt x="1199" y="833"/>
                    </a:lnTo>
                    <a:lnTo>
                      <a:pt x="1199" y="826"/>
                    </a:lnTo>
                    <a:lnTo>
                      <a:pt x="1199" y="824"/>
                    </a:lnTo>
                    <a:lnTo>
                      <a:pt x="1199" y="814"/>
                    </a:lnTo>
                    <a:lnTo>
                      <a:pt x="1199" y="814"/>
                    </a:lnTo>
                    <a:lnTo>
                      <a:pt x="1199" y="812"/>
                    </a:lnTo>
                    <a:lnTo>
                      <a:pt x="1199" y="809"/>
                    </a:lnTo>
                    <a:lnTo>
                      <a:pt x="1199" y="809"/>
                    </a:lnTo>
                    <a:lnTo>
                      <a:pt x="1201" y="807"/>
                    </a:lnTo>
                    <a:lnTo>
                      <a:pt x="1201" y="807"/>
                    </a:lnTo>
                    <a:lnTo>
                      <a:pt x="1201" y="805"/>
                    </a:lnTo>
                    <a:lnTo>
                      <a:pt x="1201" y="805"/>
                    </a:lnTo>
                    <a:lnTo>
                      <a:pt x="1204" y="805"/>
                    </a:lnTo>
                    <a:lnTo>
                      <a:pt x="1204" y="805"/>
                    </a:lnTo>
                    <a:lnTo>
                      <a:pt x="1206" y="802"/>
                    </a:lnTo>
                    <a:lnTo>
                      <a:pt x="1206" y="800"/>
                    </a:lnTo>
                    <a:lnTo>
                      <a:pt x="1204" y="800"/>
                    </a:lnTo>
                    <a:lnTo>
                      <a:pt x="1204" y="800"/>
                    </a:lnTo>
                    <a:lnTo>
                      <a:pt x="1206" y="800"/>
                    </a:lnTo>
                    <a:lnTo>
                      <a:pt x="1206" y="798"/>
                    </a:lnTo>
                    <a:lnTo>
                      <a:pt x="1209" y="798"/>
                    </a:lnTo>
                    <a:lnTo>
                      <a:pt x="1209" y="798"/>
                    </a:lnTo>
                    <a:lnTo>
                      <a:pt x="1209" y="795"/>
                    </a:lnTo>
                    <a:lnTo>
                      <a:pt x="1209" y="798"/>
                    </a:lnTo>
                    <a:lnTo>
                      <a:pt x="1209" y="795"/>
                    </a:lnTo>
                    <a:lnTo>
                      <a:pt x="1209" y="795"/>
                    </a:lnTo>
                    <a:lnTo>
                      <a:pt x="1209" y="795"/>
                    </a:lnTo>
                    <a:lnTo>
                      <a:pt x="1211" y="795"/>
                    </a:lnTo>
                    <a:lnTo>
                      <a:pt x="1209" y="793"/>
                    </a:lnTo>
                    <a:lnTo>
                      <a:pt x="1209" y="793"/>
                    </a:lnTo>
                    <a:lnTo>
                      <a:pt x="1211" y="793"/>
                    </a:lnTo>
                    <a:lnTo>
                      <a:pt x="1211" y="793"/>
                    </a:lnTo>
                    <a:lnTo>
                      <a:pt x="1213" y="791"/>
                    </a:lnTo>
                    <a:lnTo>
                      <a:pt x="1213" y="791"/>
                    </a:lnTo>
                    <a:lnTo>
                      <a:pt x="1213" y="791"/>
                    </a:lnTo>
                    <a:lnTo>
                      <a:pt x="1211" y="788"/>
                    </a:lnTo>
                    <a:lnTo>
                      <a:pt x="1213" y="788"/>
                    </a:lnTo>
                    <a:lnTo>
                      <a:pt x="1213" y="788"/>
                    </a:lnTo>
                    <a:lnTo>
                      <a:pt x="1216" y="788"/>
                    </a:lnTo>
                    <a:lnTo>
                      <a:pt x="1218" y="786"/>
                    </a:lnTo>
                    <a:lnTo>
                      <a:pt x="1218" y="786"/>
                    </a:lnTo>
                    <a:lnTo>
                      <a:pt x="1218" y="783"/>
                    </a:lnTo>
                    <a:lnTo>
                      <a:pt x="1220" y="783"/>
                    </a:lnTo>
                    <a:lnTo>
                      <a:pt x="1220" y="783"/>
                    </a:lnTo>
                    <a:lnTo>
                      <a:pt x="1220" y="781"/>
                    </a:lnTo>
                    <a:lnTo>
                      <a:pt x="1220" y="781"/>
                    </a:lnTo>
                    <a:lnTo>
                      <a:pt x="1220" y="781"/>
                    </a:lnTo>
                    <a:lnTo>
                      <a:pt x="1220" y="781"/>
                    </a:lnTo>
                    <a:lnTo>
                      <a:pt x="1220" y="779"/>
                    </a:lnTo>
                    <a:lnTo>
                      <a:pt x="1220" y="776"/>
                    </a:lnTo>
                    <a:lnTo>
                      <a:pt x="1223" y="779"/>
                    </a:lnTo>
                    <a:lnTo>
                      <a:pt x="1223" y="779"/>
                    </a:lnTo>
                    <a:lnTo>
                      <a:pt x="1223" y="779"/>
                    </a:lnTo>
                    <a:lnTo>
                      <a:pt x="1223" y="779"/>
                    </a:lnTo>
                    <a:lnTo>
                      <a:pt x="1223" y="779"/>
                    </a:lnTo>
                    <a:lnTo>
                      <a:pt x="1223" y="781"/>
                    </a:lnTo>
                    <a:lnTo>
                      <a:pt x="1225" y="781"/>
                    </a:lnTo>
                    <a:lnTo>
                      <a:pt x="1225" y="781"/>
                    </a:lnTo>
                    <a:lnTo>
                      <a:pt x="1225" y="779"/>
                    </a:lnTo>
                    <a:lnTo>
                      <a:pt x="1227" y="779"/>
                    </a:lnTo>
                    <a:lnTo>
                      <a:pt x="1225" y="776"/>
                    </a:lnTo>
                    <a:lnTo>
                      <a:pt x="1225" y="776"/>
                    </a:lnTo>
                    <a:lnTo>
                      <a:pt x="1225" y="776"/>
                    </a:lnTo>
                    <a:lnTo>
                      <a:pt x="1227" y="776"/>
                    </a:lnTo>
                    <a:lnTo>
                      <a:pt x="1230" y="776"/>
                    </a:lnTo>
                    <a:lnTo>
                      <a:pt x="1230" y="776"/>
                    </a:lnTo>
                    <a:lnTo>
                      <a:pt x="1232" y="774"/>
                    </a:lnTo>
                    <a:lnTo>
                      <a:pt x="1232" y="774"/>
                    </a:lnTo>
                    <a:lnTo>
                      <a:pt x="1235" y="774"/>
                    </a:lnTo>
                    <a:lnTo>
                      <a:pt x="1237" y="774"/>
                    </a:lnTo>
                    <a:lnTo>
                      <a:pt x="1237" y="772"/>
                    </a:lnTo>
                    <a:lnTo>
                      <a:pt x="1239" y="772"/>
                    </a:lnTo>
                    <a:lnTo>
                      <a:pt x="1239" y="769"/>
                    </a:lnTo>
                    <a:lnTo>
                      <a:pt x="1242" y="769"/>
                    </a:lnTo>
                    <a:lnTo>
                      <a:pt x="1242" y="769"/>
                    </a:lnTo>
                    <a:lnTo>
                      <a:pt x="1244" y="767"/>
                    </a:lnTo>
                    <a:lnTo>
                      <a:pt x="1246" y="764"/>
                    </a:lnTo>
                    <a:lnTo>
                      <a:pt x="1246" y="764"/>
                    </a:lnTo>
                    <a:lnTo>
                      <a:pt x="1249" y="764"/>
                    </a:lnTo>
                    <a:lnTo>
                      <a:pt x="1251" y="762"/>
                    </a:lnTo>
                    <a:lnTo>
                      <a:pt x="1253" y="762"/>
                    </a:lnTo>
                    <a:lnTo>
                      <a:pt x="1253" y="760"/>
                    </a:lnTo>
                    <a:lnTo>
                      <a:pt x="1253" y="757"/>
                    </a:lnTo>
                    <a:lnTo>
                      <a:pt x="1253" y="757"/>
                    </a:lnTo>
                    <a:lnTo>
                      <a:pt x="1253" y="760"/>
                    </a:lnTo>
                    <a:lnTo>
                      <a:pt x="1253" y="760"/>
                    </a:lnTo>
                    <a:lnTo>
                      <a:pt x="1256" y="757"/>
                    </a:lnTo>
                    <a:lnTo>
                      <a:pt x="1261" y="753"/>
                    </a:lnTo>
                    <a:lnTo>
                      <a:pt x="1263" y="750"/>
                    </a:lnTo>
                    <a:lnTo>
                      <a:pt x="1270" y="748"/>
                    </a:lnTo>
                    <a:lnTo>
                      <a:pt x="1272" y="746"/>
                    </a:lnTo>
                    <a:lnTo>
                      <a:pt x="1279" y="746"/>
                    </a:lnTo>
                    <a:lnTo>
                      <a:pt x="1279" y="746"/>
                    </a:lnTo>
                    <a:lnTo>
                      <a:pt x="1282" y="741"/>
                    </a:lnTo>
                    <a:lnTo>
                      <a:pt x="1282" y="743"/>
                    </a:lnTo>
                    <a:lnTo>
                      <a:pt x="1282" y="746"/>
                    </a:lnTo>
                    <a:lnTo>
                      <a:pt x="1282" y="746"/>
                    </a:lnTo>
                    <a:lnTo>
                      <a:pt x="1282" y="743"/>
                    </a:lnTo>
                    <a:lnTo>
                      <a:pt x="1284" y="741"/>
                    </a:lnTo>
                    <a:lnTo>
                      <a:pt x="1287" y="738"/>
                    </a:lnTo>
                    <a:lnTo>
                      <a:pt x="1287" y="738"/>
                    </a:lnTo>
                    <a:lnTo>
                      <a:pt x="1289" y="736"/>
                    </a:lnTo>
                    <a:lnTo>
                      <a:pt x="1291" y="734"/>
                    </a:lnTo>
                    <a:lnTo>
                      <a:pt x="1294" y="734"/>
                    </a:lnTo>
                    <a:lnTo>
                      <a:pt x="1294" y="734"/>
                    </a:lnTo>
                    <a:lnTo>
                      <a:pt x="1294" y="731"/>
                    </a:lnTo>
                    <a:lnTo>
                      <a:pt x="1294" y="729"/>
                    </a:lnTo>
                    <a:lnTo>
                      <a:pt x="1296" y="729"/>
                    </a:lnTo>
                    <a:lnTo>
                      <a:pt x="1296" y="731"/>
                    </a:lnTo>
                    <a:lnTo>
                      <a:pt x="1296" y="731"/>
                    </a:lnTo>
                    <a:lnTo>
                      <a:pt x="1296" y="731"/>
                    </a:lnTo>
                    <a:lnTo>
                      <a:pt x="1298" y="729"/>
                    </a:lnTo>
                    <a:lnTo>
                      <a:pt x="1301" y="729"/>
                    </a:lnTo>
                    <a:lnTo>
                      <a:pt x="1303" y="729"/>
                    </a:lnTo>
                    <a:lnTo>
                      <a:pt x="1306" y="729"/>
                    </a:lnTo>
                    <a:lnTo>
                      <a:pt x="1306" y="729"/>
                    </a:lnTo>
                    <a:lnTo>
                      <a:pt x="1308" y="729"/>
                    </a:lnTo>
                    <a:lnTo>
                      <a:pt x="1310" y="729"/>
                    </a:lnTo>
                    <a:lnTo>
                      <a:pt x="1310" y="729"/>
                    </a:lnTo>
                    <a:lnTo>
                      <a:pt x="1313" y="727"/>
                    </a:lnTo>
                    <a:lnTo>
                      <a:pt x="1315" y="724"/>
                    </a:lnTo>
                    <a:lnTo>
                      <a:pt x="1313" y="724"/>
                    </a:lnTo>
                    <a:lnTo>
                      <a:pt x="1308" y="724"/>
                    </a:lnTo>
                    <a:lnTo>
                      <a:pt x="1306" y="724"/>
                    </a:lnTo>
                    <a:lnTo>
                      <a:pt x="1306" y="722"/>
                    </a:lnTo>
                    <a:lnTo>
                      <a:pt x="1303" y="719"/>
                    </a:lnTo>
                    <a:lnTo>
                      <a:pt x="1306" y="722"/>
                    </a:lnTo>
                    <a:lnTo>
                      <a:pt x="1308" y="724"/>
                    </a:lnTo>
                    <a:lnTo>
                      <a:pt x="1310" y="722"/>
                    </a:lnTo>
                    <a:lnTo>
                      <a:pt x="1310" y="722"/>
                    </a:lnTo>
                    <a:lnTo>
                      <a:pt x="1313" y="719"/>
                    </a:lnTo>
                    <a:lnTo>
                      <a:pt x="1313" y="719"/>
                    </a:lnTo>
                    <a:lnTo>
                      <a:pt x="1315" y="717"/>
                    </a:lnTo>
                    <a:lnTo>
                      <a:pt x="1313" y="717"/>
                    </a:lnTo>
                    <a:lnTo>
                      <a:pt x="1313" y="717"/>
                    </a:lnTo>
                    <a:lnTo>
                      <a:pt x="1308" y="712"/>
                    </a:lnTo>
                    <a:lnTo>
                      <a:pt x="1306" y="712"/>
                    </a:lnTo>
                    <a:lnTo>
                      <a:pt x="1308" y="712"/>
                    </a:lnTo>
                    <a:lnTo>
                      <a:pt x="1310" y="715"/>
                    </a:lnTo>
                    <a:lnTo>
                      <a:pt x="1313" y="712"/>
                    </a:lnTo>
                    <a:lnTo>
                      <a:pt x="1315" y="712"/>
                    </a:lnTo>
                    <a:lnTo>
                      <a:pt x="1315" y="712"/>
                    </a:lnTo>
                    <a:lnTo>
                      <a:pt x="1315" y="712"/>
                    </a:lnTo>
                    <a:lnTo>
                      <a:pt x="1315" y="715"/>
                    </a:lnTo>
                    <a:lnTo>
                      <a:pt x="1315" y="715"/>
                    </a:lnTo>
                    <a:lnTo>
                      <a:pt x="1315" y="715"/>
                    </a:lnTo>
                    <a:lnTo>
                      <a:pt x="1317" y="715"/>
                    </a:lnTo>
                    <a:lnTo>
                      <a:pt x="1320" y="715"/>
                    </a:lnTo>
                    <a:lnTo>
                      <a:pt x="1320" y="715"/>
                    </a:lnTo>
                    <a:lnTo>
                      <a:pt x="1322" y="715"/>
                    </a:lnTo>
                    <a:lnTo>
                      <a:pt x="1324" y="712"/>
                    </a:lnTo>
                    <a:lnTo>
                      <a:pt x="1329" y="710"/>
                    </a:lnTo>
                    <a:lnTo>
                      <a:pt x="1332" y="708"/>
                    </a:lnTo>
                    <a:lnTo>
                      <a:pt x="1332" y="705"/>
                    </a:lnTo>
                    <a:lnTo>
                      <a:pt x="1332" y="703"/>
                    </a:lnTo>
                    <a:lnTo>
                      <a:pt x="1332" y="703"/>
                    </a:lnTo>
                    <a:lnTo>
                      <a:pt x="1329" y="703"/>
                    </a:lnTo>
                    <a:lnTo>
                      <a:pt x="1327" y="703"/>
                    </a:lnTo>
                    <a:lnTo>
                      <a:pt x="1327" y="708"/>
                    </a:lnTo>
                    <a:lnTo>
                      <a:pt x="1324" y="708"/>
                    </a:lnTo>
                    <a:lnTo>
                      <a:pt x="1324" y="708"/>
                    </a:lnTo>
                    <a:lnTo>
                      <a:pt x="1324" y="705"/>
                    </a:lnTo>
                    <a:lnTo>
                      <a:pt x="1327" y="705"/>
                    </a:lnTo>
                    <a:lnTo>
                      <a:pt x="1327" y="703"/>
                    </a:lnTo>
                    <a:lnTo>
                      <a:pt x="1324" y="703"/>
                    </a:lnTo>
                    <a:lnTo>
                      <a:pt x="1322" y="703"/>
                    </a:lnTo>
                    <a:lnTo>
                      <a:pt x="1322" y="703"/>
                    </a:lnTo>
                    <a:lnTo>
                      <a:pt x="1320" y="703"/>
                    </a:lnTo>
                    <a:lnTo>
                      <a:pt x="1317" y="703"/>
                    </a:lnTo>
                    <a:lnTo>
                      <a:pt x="1315" y="703"/>
                    </a:lnTo>
                    <a:lnTo>
                      <a:pt x="1315" y="701"/>
                    </a:lnTo>
                    <a:lnTo>
                      <a:pt x="1315" y="698"/>
                    </a:lnTo>
                    <a:lnTo>
                      <a:pt x="1317" y="696"/>
                    </a:lnTo>
                    <a:lnTo>
                      <a:pt x="1315" y="698"/>
                    </a:lnTo>
                    <a:lnTo>
                      <a:pt x="1317" y="701"/>
                    </a:lnTo>
                    <a:lnTo>
                      <a:pt x="1317" y="701"/>
                    </a:lnTo>
                    <a:lnTo>
                      <a:pt x="1320" y="701"/>
                    </a:lnTo>
                    <a:lnTo>
                      <a:pt x="1320" y="701"/>
                    </a:lnTo>
                    <a:lnTo>
                      <a:pt x="1322" y="698"/>
                    </a:lnTo>
                    <a:lnTo>
                      <a:pt x="1322" y="698"/>
                    </a:lnTo>
                    <a:lnTo>
                      <a:pt x="1324" y="698"/>
                    </a:lnTo>
                    <a:lnTo>
                      <a:pt x="1324" y="698"/>
                    </a:lnTo>
                    <a:lnTo>
                      <a:pt x="1324" y="698"/>
                    </a:lnTo>
                    <a:lnTo>
                      <a:pt x="1327" y="698"/>
                    </a:lnTo>
                    <a:lnTo>
                      <a:pt x="1327" y="698"/>
                    </a:lnTo>
                    <a:lnTo>
                      <a:pt x="1327" y="696"/>
                    </a:lnTo>
                    <a:lnTo>
                      <a:pt x="1329" y="696"/>
                    </a:lnTo>
                    <a:lnTo>
                      <a:pt x="1329" y="698"/>
                    </a:lnTo>
                    <a:lnTo>
                      <a:pt x="1332" y="698"/>
                    </a:lnTo>
                    <a:lnTo>
                      <a:pt x="1332" y="698"/>
                    </a:lnTo>
                    <a:lnTo>
                      <a:pt x="1332" y="696"/>
                    </a:lnTo>
                    <a:lnTo>
                      <a:pt x="1332" y="693"/>
                    </a:lnTo>
                    <a:lnTo>
                      <a:pt x="1332" y="693"/>
                    </a:lnTo>
                    <a:lnTo>
                      <a:pt x="1332" y="691"/>
                    </a:lnTo>
                    <a:lnTo>
                      <a:pt x="1332" y="689"/>
                    </a:lnTo>
                    <a:lnTo>
                      <a:pt x="1332" y="689"/>
                    </a:lnTo>
                    <a:lnTo>
                      <a:pt x="1332" y="689"/>
                    </a:lnTo>
                    <a:lnTo>
                      <a:pt x="1334" y="686"/>
                    </a:lnTo>
                    <a:lnTo>
                      <a:pt x="1334" y="689"/>
                    </a:lnTo>
                    <a:lnTo>
                      <a:pt x="1334" y="689"/>
                    </a:lnTo>
                    <a:lnTo>
                      <a:pt x="1334" y="696"/>
                    </a:lnTo>
                    <a:lnTo>
                      <a:pt x="1334" y="701"/>
                    </a:lnTo>
                    <a:lnTo>
                      <a:pt x="1334" y="705"/>
                    </a:lnTo>
                    <a:lnTo>
                      <a:pt x="1334" y="705"/>
                    </a:lnTo>
                    <a:lnTo>
                      <a:pt x="1334" y="705"/>
                    </a:lnTo>
                    <a:lnTo>
                      <a:pt x="1334" y="696"/>
                    </a:lnTo>
                    <a:lnTo>
                      <a:pt x="1334" y="686"/>
                    </a:lnTo>
                    <a:lnTo>
                      <a:pt x="1334" y="686"/>
                    </a:lnTo>
                    <a:lnTo>
                      <a:pt x="1334" y="684"/>
                    </a:lnTo>
                    <a:lnTo>
                      <a:pt x="1334" y="682"/>
                    </a:lnTo>
                    <a:lnTo>
                      <a:pt x="1332" y="682"/>
                    </a:lnTo>
                    <a:lnTo>
                      <a:pt x="1329" y="682"/>
                    </a:lnTo>
                    <a:lnTo>
                      <a:pt x="1327" y="682"/>
                    </a:lnTo>
                    <a:lnTo>
                      <a:pt x="1324" y="682"/>
                    </a:lnTo>
                    <a:lnTo>
                      <a:pt x="1324" y="682"/>
                    </a:lnTo>
                    <a:lnTo>
                      <a:pt x="1324" y="679"/>
                    </a:lnTo>
                    <a:lnTo>
                      <a:pt x="1324" y="677"/>
                    </a:lnTo>
                    <a:lnTo>
                      <a:pt x="1322" y="677"/>
                    </a:lnTo>
                    <a:lnTo>
                      <a:pt x="1320" y="675"/>
                    </a:lnTo>
                    <a:lnTo>
                      <a:pt x="1320" y="675"/>
                    </a:lnTo>
                    <a:lnTo>
                      <a:pt x="1315" y="675"/>
                    </a:lnTo>
                    <a:lnTo>
                      <a:pt x="1315" y="675"/>
                    </a:lnTo>
                    <a:lnTo>
                      <a:pt x="1315" y="672"/>
                    </a:lnTo>
                    <a:lnTo>
                      <a:pt x="1320" y="672"/>
                    </a:lnTo>
                    <a:lnTo>
                      <a:pt x="1324" y="675"/>
                    </a:lnTo>
                    <a:lnTo>
                      <a:pt x="1324" y="675"/>
                    </a:lnTo>
                    <a:lnTo>
                      <a:pt x="1324" y="677"/>
                    </a:lnTo>
                    <a:lnTo>
                      <a:pt x="1327" y="679"/>
                    </a:lnTo>
                    <a:lnTo>
                      <a:pt x="1327" y="679"/>
                    </a:lnTo>
                    <a:lnTo>
                      <a:pt x="1327" y="679"/>
                    </a:lnTo>
                    <a:lnTo>
                      <a:pt x="1329" y="679"/>
                    </a:lnTo>
                    <a:lnTo>
                      <a:pt x="1329" y="679"/>
                    </a:lnTo>
                    <a:lnTo>
                      <a:pt x="1329" y="677"/>
                    </a:lnTo>
                    <a:lnTo>
                      <a:pt x="1329" y="677"/>
                    </a:lnTo>
                    <a:lnTo>
                      <a:pt x="1329" y="675"/>
                    </a:lnTo>
                    <a:lnTo>
                      <a:pt x="1327" y="675"/>
                    </a:lnTo>
                    <a:lnTo>
                      <a:pt x="1327" y="672"/>
                    </a:lnTo>
                    <a:lnTo>
                      <a:pt x="1324" y="670"/>
                    </a:lnTo>
                    <a:lnTo>
                      <a:pt x="1324" y="670"/>
                    </a:lnTo>
                    <a:lnTo>
                      <a:pt x="1324" y="670"/>
                    </a:lnTo>
                    <a:lnTo>
                      <a:pt x="1327" y="675"/>
                    </a:lnTo>
                    <a:lnTo>
                      <a:pt x="1329" y="675"/>
                    </a:lnTo>
                    <a:lnTo>
                      <a:pt x="1329" y="675"/>
                    </a:lnTo>
                    <a:lnTo>
                      <a:pt x="1329" y="672"/>
                    </a:lnTo>
                    <a:lnTo>
                      <a:pt x="1329" y="672"/>
                    </a:lnTo>
                    <a:lnTo>
                      <a:pt x="1332" y="672"/>
                    </a:lnTo>
                    <a:lnTo>
                      <a:pt x="1334" y="670"/>
                    </a:lnTo>
                    <a:lnTo>
                      <a:pt x="1334" y="670"/>
                    </a:lnTo>
                    <a:lnTo>
                      <a:pt x="1332" y="670"/>
                    </a:lnTo>
                    <a:lnTo>
                      <a:pt x="1334" y="667"/>
                    </a:lnTo>
                    <a:lnTo>
                      <a:pt x="1329" y="667"/>
                    </a:lnTo>
                    <a:lnTo>
                      <a:pt x="1329" y="665"/>
                    </a:lnTo>
                    <a:lnTo>
                      <a:pt x="1329" y="665"/>
                    </a:lnTo>
                    <a:lnTo>
                      <a:pt x="1327" y="663"/>
                    </a:lnTo>
                    <a:lnTo>
                      <a:pt x="1327" y="660"/>
                    </a:lnTo>
                    <a:lnTo>
                      <a:pt x="1324" y="658"/>
                    </a:lnTo>
                    <a:lnTo>
                      <a:pt x="1322" y="656"/>
                    </a:lnTo>
                    <a:lnTo>
                      <a:pt x="1324" y="656"/>
                    </a:lnTo>
                    <a:lnTo>
                      <a:pt x="1324" y="656"/>
                    </a:lnTo>
                    <a:lnTo>
                      <a:pt x="1327" y="660"/>
                    </a:lnTo>
                    <a:lnTo>
                      <a:pt x="1327" y="660"/>
                    </a:lnTo>
                    <a:lnTo>
                      <a:pt x="1329" y="665"/>
                    </a:lnTo>
                    <a:lnTo>
                      <a:pt x="1332" y="665"/>
                    </a:lnTo>
                    <a:lnTo>
                      <a:pt x="1334" y="665"/>
                    </a:lnTo>
                    <a:lnTo>
                      <a:pt x="1334" y="665"/>
                    </a:lnTo>
                    <a:lnTo>
                      <a:pt x="1334" y="663"/>
                    </a:lnTo>
                    <a:lnTo>
                      <a:pt x="1336" y="663"/>
                    </a:lnTo>
                    <a:lnTo>
                      <a:pt x="1336" y="660"/>
                    </a:lnTo>
                    <a:lnTo>
                      <a:pt x="1334" y="660"/>
                    </a:lnTo>
                    <a:lnTo>
                      <a:pt x="1334" y="658"/>
                    </a:lnTo>
                    <a:lnTo>
                      <a:pt x="1332" y="656"/>
                    </a:lnTo>
                    <a:lnTo>
                      <a:pt x="1332" y="656"/>
                    </a:lnTo>
                    <a:lnTo>
                      <a:pt x="1327" y="656"/>
                    </a:lnTo>
                    <a:lnTo>
                      <a:pt x="1324" y="651"/>
                    </a:lnTo>
                    <a:lnTo>
                      <a:pt x="1324" y="651"/>
                    </a:lnTo>
                    <a:lnTo>
                      <a:pt x="1322" y="651"/>
                    </a:lnTo>
                    <a:lnTo>
                      <a:pt x="1322" y="651"/>
                    </a:lnTo>
                    <a:lnTo>
                      <a:pt x="1322" y="651"/>
                    </a:lnTo>
                    <a:lnTo>
                      <a:pt x="1322" y="646"/>
                    </a:lnTo>
                    <a:lnTo>
                      <a:pt x="1324" y="646"/>
                    </a:lnTo>
                    <a:lnTo>
                      <a:pt x="1327" y="644"/>
                    </a:lnTo>
                    <a:lnTo>
                      <a:pt x="1327" y="644"/>
                    </a:lnTo>
                    <a:lnTo>
                      <a:pt x="1329" y="641"/>
                    </a:lnTo>
                    <a:lnTo>
                      <a:pt x="1329" y="639"/>
                    </a:lnTo>
                    <a:lnTo>
                      <a:pt x="1329" y="641"/>
                    </a:lnTo>
                    <a:lnTo>
                      <a:pt x="1327" y="644"/>
                    </a:lnTo>
                    <a:lnTo>
                      <a:pt x="1327" y="644"/>
                    </a:lnTo>
                    <a:lnTo>
                      <a:pt x="1324" y="646"/>
                    </a:lnTo>
                    <a:lnTo>
                      <a:pt x="1322" y="648"/>
                    </a:lnTo>
                    <a:lnTo>
                      <a:pt x="1322" y="651"/>
                    </a:lnTo>
                    <a:lnTo>
                      <a:pt x="1324" y="651"/>
                    </a:lnTo>
                    <a:lnTo>
                      <a:pt x="1324" y="648"/>
                    </a:lnTo>
                    <a:lnTo>
                      <a:pt x="1327" y="648"/>
                    </a:lnTo>
                    <a:lnTo>
                      <a:pt x="1327" y="651"/>
                    </a:lnTo>
                    <a:lnTo>
                      <a:pt x="1327" y="651"/>
                    </a:lnTo>
                    <a:lnTo>
                      <a:pt x="1327" y="653"/>
                    </a:lnTo>
                    <a:lnTo>
                      <a:pt x="1329" y="651"/>
                    </a:lnTo>
                    <a:lnTo>
                      <a:pt x="1329" y="651"/>
                    </a:lnTo>
                    <a:lnTo>
                      <a:pt x="1329" y="653"/>
                    </a:lnTo>
                    <a:lnTo>
                      <a:pt x="1332" y="653"/>
                    </a:lnTo>
                    <a:lnTo>
                      <a:pt x="1334" y="656"/>
                    </a:lnTo>
                    <a:lnTo>
                      <a:pt x="1334" y="656"/>
                    </a:lnTo>
                    <a:lnTo>
                      <a:pt x="1336" y="656"/>
                    </a:lnTo>
                    <a:lnTo>
                      <a:pt x="1336" y="656"/>
                    </a:lnTo>
                    <a:lnTo>
                      <a:pt x="1336" y="656"/>
                    </a:lnTo>
                    <a:lnTo>
                      <a:pt x="1336" y="653"/>
                    </a:lnTo>
                    <a:lnTo>
                      <a:pt x="1334" y="648"/>
                    </a:lnTo>
                    <a:lnTo>
                      <a:pt x="1334" y="646"/>
                    </a:lnTo>
                    <a:lnTo>
                      <a:pt x="1334" y="646"/>
                    </a:lnTo>
                    <a:lnTo>
                      <a:pt x="1334" y="646"/>
                    </a:lnTo>
                    <a:lnTo>
                      <a:pt x="1334" y="646"/>
                    </a:lnTo>
                    <a:lnTo>
                      <a:pt x="1334" y="648"/>
                    </a:lnTo>
                    <a:lnTo>
                      <a:pt x="1336" y="651"/>
                    </a:lnTo>
                    <a:lnTo>
                      <a:pt x="1336" y="651"/>
                    </a:lnTo>
                    <a:lnTo>
                      <a:pt x="1336" y="651"/>
                    </a:lnTo>
                    <a:lnTo>
                      <a:pt x="1336" y="648"/>
                    </a:lnTo>
                    <a:lnTo>
                      <a:pt x="1336" y="648"/>
                    </a:lnTo>
                    <a:lnTo>
                      <a:pt x="1336" y="646"/>
                    </a:lnTo>
                    <a:lnTo>
                      <a:pt x="1336" y="644"/>
                    </a:lnTo>
                    <a:lnTo>
                      <a:pt x="1339" y="641"/>
                    </a:lnTo>
                    <a:lnTo>
                      <a:pt x="1339" y="641"/>
                    </a:lnTo>
                    <a:lnTo>
                      <a:pt x="1339" y="639"/>
                    </a:lnTo>
                    <a:lnTo>
                      <a:pt x="1339" y="639"/>
                    </a:lnTo>
                    <a:lnTo>
                      <a:pt x="1339" y="637"/>
                    </a:lnTo>
                    <a:lnTo>
                      <a:pt x="1339" y="637"/>
                    </a:lnTo>
                    <a:lnTo>
                      <a:pt x="1339" y="637"/>
                    </a:lnTo>
                    <a:lnTo>
                      <a:pt x="1341" y="637"/>
                    </a:lnTo>
                    <a:lnTo>
                      <a:pt x="1341" y="637"/>
                    </a:lnTo>
                    <a:lnTo>
                      <a:pt x="1341" y="634"/>
                    </a:lnTo>
                    <a:lnTo>
                      <a:pt x="1341" y="634"/>
                    </a:lnTo>
                    <a:lnTo>
                      <a:pt x="1341" y="632"/>
                    </a:lnTo>
                    <a:lnTo>
                      <a:pt x="1341" y="632"/>
                    </a:lnTo>
                    <a:lnTo>
                      <a:pt x="1343" y="632"/>
                    </a:lnTo>
                    <a:lnTo>
                      <a:pt x="1343" y="632"/>
                    </a:lnTo>
                    <a:lnTo>
                      <a:pt x="1343" y="632"/>
                    </a:lnTo>
                    <a:lnTo>
                      <a:pt x="1343" y="630"/>
                    </a:lnTo>
                    <a:lnTo>
                      <a:pt x="1346" y="630"/>
                    </a:lnTo>
                    <a:lnTo>
                      <a:pt x="1346" y="630"/>
                    </a:lnTo>
                    <a:lnTo>
                      <a:pt x="1346" y="630"/>
                    </a:lnTo>
                    <a:lnTo>
                      <a:pt x="1346" y="630"/>
                    </a:lnTo>
                    <a:lnTo>
                      <a:pt x="1346" y="630"/>
                    </a:lnTo>
                    <a:lnTo>
                      <a:pt x="1348" y="627"/>
                    </a:lnTo>
                    <a:lnTo>
                      <a:pt x="1348" y="627"/>
                    </a:lnTo>
                    <a:lnTo>
                      <a:pt x="1348" y="630"/>
                    </a:lnTo>
                    <a:lnTo>
                      <a:pt x="1348" y="630"/>
                    </a:lnTo>
                    <a:lnTo>
                      <a:pt x="1350" y="627"/>
                    </a:lnTo>
                    <a:lnTo>
                      <a:pt x="1350" y="627"/>
                    </a:lnTo>
                    <a:lnTo>
                      <a:pt x="1350" y="627"/>
                    </a:lnTo>
                    <a:lnTo>
                      <a:pt x="1350" y="625"/>
                    </a:lnTo>
                    <a:lnTo>
                      <a:pt x="1353" y="625"/>
                    </a:lnTo>
                    <a:lnTo>
                      <a:pt x="1353" y="625"/>
                    </a:lnTo>
                    <a:lnTo>
                      <a:pt x="1353" y="627"/>
                    </a:lnTo>
                    <a:lnTo>
                      <a:pt x="1355" y="627"/>
                    </a:lnTo>
                    <a:lnTo>
                      <a:pt x="1353" y="627"/>
                    </a:lnTo>
                    <a:lnTo>
                      <a:pt x="1353" y="627"/>
                    </a:lnTo>
                    <a:lnTo>
                      <a:pt x="1350" y="630"/>
                    </a:lnTo>
                    <a:lnTo>
                      <a:pt x="1353" y="630"/>
                    </a:lnTo>
                    <a:lnTo>
                      <a:pt x="1353" y="630"/>
                    </a:lnTo>
                    <a:lnTo>
                      <a:pt x="1350" y="630"/>
                    </a:lnTo>
                    <a:lnTo>
                      <a:pt x="1350" y="630"/>
                    </a:lnTo>
                    <a:lnTo>
                      <a:pt x="1348" y="630"/>
                    </a:lnTo>
                    <a:lnTo>
                      <a:pt x="1346" y="634"/>
                    </a:lnTo>
                    <a:lnTo>
                      <a:pt x="1346" y="637"/>
                    </a:lnTo>
                    <a:lnTo>
                      <a:pt x="1346" y="634"/>
                    </a:lnTo>
                    <a:lnTo>
                      <a:pt x="1346" y="637"/>
                    </a:lnTo>
                    <a:lnTo>
                      <a:pt x="1346" y="637"/>
                    </a:lnTo>
                    <a:lnTo>
                      <a:pt x="1343" y="637"/>
                    </a:lnTo>
                    <a:lnTo>
                      <a:pt x="1343" y="637"/>
                    </a:lnTo>
                    <a:lnTo>
                      <a:pt x="1341" y="639"/>
                    </a:lnTo>
                    <a:lnTo>
                      <a:pt x="1341" y="639"/>
                    </a:lnTo>
                    <a:lnTo>
                      <a:pt x="1343" y="639"/>
                    </a:lnTo>
                    <a:lnTo>
                      <a:pt x="1343" y="639"/>
                    </a:lnTo>
                    <a:lnTo>
                      <a:pt x="1343" y="641"/>
                    </a:lnTo>
                    <a:lnTo>
                      <a:pt x="1343" y="641"/>
                    </a:lnTo>
                    <a:lnTo>
                      <a:pt x="1341" y="641"/>
                    </a:lnTo>
                    <a:lnTo>
                      <a:pt x="1341" y="644"/>
                    </a:lnTo>
                    <a:lnTo>
                      <a:pt x="1341" y="644"/>
                    </a:lnTo>
                    <a:lnTo>
                      <a:pt x="1341" y="641"/>
                    </a:lnTo>
                    <a:lnTo>
                      <a:pt x="1343" y="641"/>
                    </a:lnTo>
                    <a:lnTo>
                      <a:pt x="1343" y="644"/>
                    </a:lnTo>
                    <a:lnTo>
                      <a:pt x="1343" y="646"/>
                    </a:lnTo>
                    <a:lnTo>
                      <a:pt x="1346" y="646"/>
                    </a:lnTo>
                    <a:lnTo>
                      <a:pt x="1346" y="646"/>
                    </a:lnTo>
                    <a:lnTo>
                      <a:pt x="1343" y="646"/>
                    </a:lnTo>
                    <a:lnTo>
                      <a:pt x="1341" y="646"/>
                    </a:lnTo>
                    <a:lnTo>
                      <a:pt x="1341" y="646"/>
                    </a:lnTo>
                    <a:lnTo>
                      <a:pt x="1339" y="648"/>
                    </a:lnTo>
                    <a:lnTo>
                      <a:pt x="1339" y="648"/>
                    </a:lnTo>
                    <a:lnTo>
                      <a:pt x="1341" y="651"/>
                    </a:lnTo>
                    <a:lnTo>
                      <a:pt x="1341" y="651"/>
                    </a:lnTo>
                    <a:lnTo>
                      <a:pt x="1341" y="653"/>
                    </a:lnTo>
                    <a:lnTo>
                      <a:pt x="1343" y="653"/>
                    </a:lnTo>
                    <a:lnTo>
                      <a:pt x="1343" y="651"/>
                    </a:lnTo>
                    <a:lnTo>
                      <a:pt x="1343" y="651"/>
                    </a:lnTo>
                    <a:lnTo>
                      <a:pt x="1343" y="653"/>
                    </a:lnTo>
                    <a:lnTo>
                      <a:pt x="1343" y="651"/>
                    </a:lnTo>
                    <a:lnTo>
                      <a:pt x="1346" y="651"/>
                    </a:lnTo>
                    <a:lnTo>
                      <a:pt x="1346" y="651"/>
                    </a:lnTo>
                    <a:lnTo>
                      <a:pt x="1346" y="651"/>
                    </a:lnTo>
                    <a:lnTo>
                      <a:pt x="1346" y="653"/>
                    </a:lnTo>
                    <a:lnTo>
                      <a:pt x="1346" y="653"/>
                    </a:lnTo>
                    <a:lnTo>
                      <a:pt x="1343" y="656"/>
                    </a:lnTo>
                    <a:lnTo>
                      <a:pt x="1343" y="656"/>
                    </a:lnTo>
                    <a:lnTo>
                      <a:pt x="1346" y="656"/>
                    </a:lnTo>
                    <a:lnTo>
                      <a:pt x="1346" y="658"/>
                    </a:lnTo>
                    <a:lnTo>
                      <a:pt x="1343" y="658"/>
                    </a:lnTo>
                    <a:lnTo>
                      <a:pt x="1343" y="660"/>
                    </a:lnTo>
                    <a:lnTo>
                      <a:pt x="1346" y="660"/>
                    </a:lnTo>
                    <a:lnTo>
                      <a:pt x="1346" y="660"/>
                    </a:lnTo>
                    <a:lnTo>
                      <a:pt x="1346" y="663"/>
                    </a:lnTo>
                    <a:lnTo>
                      <a:pt x="1343" y="663"/>
                    </a:lnTo>
                    <a:lnTo>
                      <a:pt x="1341" y="667"/>
                    </a:lnTo>
                    <a:lnTo>
                      <a:pt x="1336" y="672"/>
                    </a:lnTo>
                    <a:lnTo>
                      <a:pt x="1336" y="675"/>
                    </a:lnTo>
                    <a:lnTo>
                      <a:pt x="1336" y="675"/>
                    </a:lnTo>
                    <a:lnTo>
                      <a:pt x="1336" y="677"/>
                    </a:lnTo>
                    <a:lnTo>
                      <a:pt x="1339" y="675"/>
                    </a:lnTo>
                    <a:lnTo>
                      <a:pt x="1341" y="672"/>
                    </a:lnTo>
                    <a:lnTo>
                      <a:pt x="1341" y="670"/>
                    </a:lnTo>
                    <a:lnTo>
                      <a:pt x="1343" y="670"/>
                    </a:lnTo>
                    <a:lnTo>
                      <a:pt x="1343" y="670"/>
                    </a:lnTo>
                    <a:lnTo>
                      <a:pt x="1346" y="667"/>
                    </a:lnTo>
                    <a:lnTo>
                      <a:pt x="1346" y="667"/>
                    </a:lnTo>
                    <a:lnTo>
                      <a:pt x="1353" y="658"/>
                    </a:lnTo>
                    <a:lnTo>
                      <a:pt x="1355" y="656"/>
                    </a:lnTo>
                    <a:lnTo>
                      <a:pt x="1355" y="653"/>
                    </a:lnTo>
                    <a:lnTo>
                      <a:pt x="1358" y="653"/>
                    </a:lnTo>
                    <a:lnTo>
                      <a:pt x="1358" y="653"/>
                    </a:lnTo>
                    <a:lnTo>
                      <a:pt x="1360" y="651"/>
                    </a:lnTo>
                    <a:lnTo>
                      <a:pt x="1360" y="651"/>
                    </a:lnTo>
                    <a:lnTo>
                      <a:pt x="1360" y="648"/>
                    </a:lnTo>
                    <a:lnTo>
                      <a:pt x="1360" y="651"/>
                    </a:lnTo>
                    <a:lnTo>
                      <a:pt x="1360" y="651"/>
                    </a:lnTo>
                    <a:lnTo>
                      <a:pt x="1360" y="651"/>
                    </a:lnTo>
                    <a:lnTo>
                      <a:pt x="1360" y="648"/>
                    </a:lnTo>
                    <a:lnTo>
                      <a:pt x="1362" y="648"/>
                    </a:lnTo>
                    <a:lnTo>
                      <a:pt x="1362" y="646"/>
                    </a:lnTo>
                    <a:lnTo>
                      <a:pt x="1360" y="646"/>
                    </a:lnTo>
                    <a:lnTo>
                      <a:pt x="1360" y="646"/>
                    </a:lnTo>
                    <a:lnTo>
                      <a:pt x="1360" y="646"/>
                    </a:lnTo>
                    <a:lnTo>
                      <a:pt x="1362" y="644"/>
                    </a:lnTo>
                    <a:lnTo>
                      <a:pt x="1362" y="641"/>
                    </a:lnTo>
                    <a:lnTo>
                      <a:pt x="1360" y="641"/>
                    </a:lnTo>
                    <a:lnTo>
                      <a:pt x="1360" y="639"/>
                    </a:lnTo>
                    <a:lnTo>
                      <a:pt x="1360" y="634"/>
                    </a:lnTo>
                    <a:lnTo>
                      <a:pt x="1360" y="632"/>
                    </a:lnTo>
                    <a:lnTo>
                      <a:pt x="1360" y="630"/>
                    </a:lnTo>
                    <a:lnTo>
                      <a:pt x="1360" y="627"/>
                    </a:lnTo>
                    <a:lnTo>
                      <a:pt x="1360" y="625"/>
                    </a:lnTo>
                    <a:lnTo>
                      <a:pt x="1360" y="625"/>
                    </a:lnTo>
                    <a:lnTo>
                      <a:pt x="1360" y="625"/>
                    </a:lnTo>
                    <a:lnTo>
                      <a:pt x="1362" y="622"/>
                    </a:lnTo>
                    <a:lnTo>
                      <a:pt x="1362" y="620"/>
                    </a:lnTo>
                    <a:lnTo>
                      <a:pt x="1365" y="620"/>
                    </a:lnTo>
                    <a:lnTo>
                      <a:pt x="1367" y="620"/>
                    </a:lnTo>
                    <a:lnTo>
                      <a:pt x="1369" y="618"/>
                    </a:lnTo>
                    <a:lnTo>
                      <a:pt x="1372" y="615"/>
                    </a:lnTo>
                    <a:lnTo>
                      <a:pt x="1369" y="618"/>
                    </a:lnTo>
                    <a:lnTo>
                      <a:pt x="1369" y="618"/>
                    </a:lnTo>
                    <a:lnTo>
                      <a:pt x="1365" y="620"/>
                    </a:lnTo>
                    <a:lnTo>
                      <a:pt x="1365" y="620"/>
                    </a:lnTo>
                    <a:lnTo>
                      <a:pt x="1362" y="622"/>
                    </a:lnTo>
                    <a:lnTo>
                      <a:pt x="1360" y="625"/>
                    </a:lnTo>
                    <a:lnTo>
                      <a:pt x="1360" y="625"/>
                    </a:lnTo>
                    <a:lnTo>
                      <a:pt x="1360" y="627"/>
                    </a:lnTo>
                    <a:lnTo>
                      <a:pt x="1362" y="630"/>
                    </a:lnTo>
                    <a:lnTo>
                      <a:pt x="1365" y="632"/>
                    </a:lnTo>
                    <a:lnTo>
                      <a:pt x="1365" y="632"/>
                    </a:lnTo>
                    <a:lnTo>
                      <a:pt x="1367" y="632"/>
                    </a:lnTo>
                    <a:lnTo>
                      <a:pt x="1367" y="634"/>
                    </a:lnTo>
                    <a:lnTo>
                      <a:pt x="1369" y="634"/>
                    </a:lnTo>
                    <a:lnTo>
                      <a:pt x="1367" y="637"/>
                    </a:lnTo>
                    <a:lnTo>
                      <a:pt x="1367" y="639"/>
                    </a:lnTo>
                    <a:lnTo>
                      <a:pt x="1367" y="639"/>
                    </a:lnTo>
                    <a:lnTo>
                      <a:pt x="1369" y="637"/>
                    </a:lnTo>
                    <a:lnTo>
                      <a:pt x="1374" y="632"/>
                    </a:lnTo>
                    <a:lnTo>
                      <a:pt x="1374" y="632"/>
                    </a:lnTo>
                    <a:lnTo>
                      <a:pt x="1374" y="632"/>
                    </a:lnTo>
                    <a:lnTo>
                      <a:pt x="1374" y="630"/>
                    </a:lnTo>
                    <a:lnTo>
                      <a:pt x="1376" y="630"/>
                    </a:lnTo>
                    <a:lnTo>
                      <a:pt x="1376" y="630"/>
                    </a:lnTo>
                    <a:lnTo>
                      <a:pt x="1379" y="630"/>
                    </a:lnTo>
                    <a:lnTo>
                      <a:pt x="1379" y="627"/>
                    </a:lnTo>
                    <a:lnTo>
                      <a:pt x="1379" y="627"/>
                    </a:lnTo>
                    <a:lnTo>
                      <a:pt x="1379" y="625"/>
                    </a:lnTo>
                    <a:lnTo>
                      <a:pt x="1381" y="625"/>
                    </a:lnTo>
                    <a:lnTo>
                      <a:pt x="1384" y="625"/>
                    </a:lnTo>
                    <a:lnTo>
                      <a:pt x="1386" y="622"/>
                    </a:lnTo>
                    <a:lnTo>
                      <a:pt x="1388" y="618"/>
                    </a:lnTo>
                    <a:lnTo>
                      <a:pt x="1388" y="618"/>
                    </a:lnTo>
                    <a:lnTo>
                      <a:pt x="1388" y="615"/>
                    </a:lnTo>
                    <a:lnTo>
                      <a:pt x="1388" y="620"/>
                    </a:lnTo>
                    <a:lnTo>
                      <a:pt x="1386" y="620"/>
                    </a:lnTo>
                    <a:lnTo>
                      <a:pt x="1388" y="618"/>
                    </a:lnTo>
                    <a:lnTo>
                      <a:pt x="1391" y="615"/>
                    </a:lnTo>
                    <a:lnTo>
                      <a:pt x="1391" y="615"/>
                    </a:lnTo>
                    <a:lnTo>
                      <a:pt x="1393" y="613"/>
                    </a:lnTo>
                    <a:lnTo>
                      <a:pt x="1393" y="611"/>
                    </a:lnTo>
                    <a:lnTo>
                      <a:pt x="1393" y="611"/>
                    </a:lnTo>
                    <a:lnTo>
                      <a:pt x="1393" y="608"/>
                    </a:lnTo>
                    <a:lnTo>
                      <a:pt x="1393" y="608"/>
                    </a:lnTo>
                    <a:lnTo>
                      <a:pt x="1388" y="608"/>
                    </a:lnTo>
                    <a:lnTo>
                      <a:pt x="1388" y="606"/>
                    </a:lnTo>
                    <a:lnTo>
                      <a:pt x="1391" y="606"/>
                    </a:lnTo>
                    <a:lnTo>
                      <a:pt x="1391" y="603"/>
                    </a:lnTo>
                    <a:lnTo>
                      <a:pt x="1393" y="603"/>
                    </a:lnTo>
                    <a:lnTo>
                      <a:pt x="1393" y="603"/>
                    </a:lnTo>
                    <a:lnTo>
                      <a:pt x="1395" y="603"/>
                    </a:lnTo>
                    <a:lnTo>
                      <a:pt x="1395" y="601"/>
                    </a:lnTo>
                    <a:lnTo>
                      <a:pt x="1398" y="599"/>
                    </a:lnTo>
                    <a:lnTo>
                      <a:pt x="1400" y="596"/>
                    </a:lnTo>
                    <a:lnTo>
                      <a:pt x="1400" y="594"/>
                    </a:lnTo>
                    <a:lnTo>
                      <a:pt x="1400" y="592"/>
                    </a:lnTo>
                    <a:lnTo>
                      <a:pt x="1400" y="592"/>
                    </a:lnTo>
                    <a:lnTo>
                      <a:pt x="1400" y="594"/>
                    </a:lnTo>
                    <a:lnTo>
                      <a:pt x="1400" y="596"/>
                    </a:lnTo>
                    <a:lnTo>
                      <a:pt x="1398" y="599"/>
                    </a:lnTo>
                    <a:lnTo>
                      <a:pt x="1398" y="601"/>
                    </a:lnTo>
                    <a:lnTo>
                      <a:pt x="1395" y="601"/>
                    </a:lnTo>
                    <a:lnTo>
                      <a:pt x="1398" y="601"/>
                    </a:lnTo>
                    <a:lnTo>
                      <a:pt x="1398" y="601"/>
                    </a:lnTo>
                    <a:lnTo>
                      <a:pt x="1398" y="601"/>
                    </a:lnTo>
                    <a:lnTo>
                      <a:pt x="1400" y="599"/>
                    </a:lnTo>
                    <a:lnTo>
                      <a:pt x="1402" y="599"/>
                    </a:lnTo>
                    <a:lnTo>
                      <a:pt x="1405" y="596"/>
                    </a:lnTo>
                    <a:lnTo>
                      <a:pt x="1412" y="594"/>
                    </a:lnTo>
                    <a:lnTo>
                      <a:pt x="1417" y="592"/>
                    </a:lnTo>
                    <a:lnTo>
                      <a:pt x="1419" y="592"/>
                    </a:lnTo>
                    <a:lnTo>
                      <a:pt x="1419" y="592"/>
                    </a:lnTo>
                    <a:lnTo>
                      <a:pt x="1426" y="592"/>
                    </a:lnTo>
                    <a:lnTo>
                      <a:pt x="1428" y="592"/>
                    </a:lnTo>
                    <a:lnTo>
                      <a:pt x="1428" y="592"/>
                    </a:lnTo>
                    <a:lnTo>
                      <a:pt x="1433" y="589"/>
                    </a:lnTo>
                    <a:lnTo>
                      <a:pt x="1436" y="589"/>
                    </a:lnTo>
                    <a:lnTo>
                      <a:pt x="1438" y="589"/>
                    </a:lnTo>
                    <a:lnTo>
                      <a:pt x="1443" y="589"/>
                    </a:lnTo>
                    <a:lnTo>
                      <a:pt x="1445" y="587"/>
                    </a:lnTo>
                    <a:lnTo>
                      <a:pt x="1447" y="585"/>
                    </a:lnTo>
                    <a:lnTo>
                      <a:pt x="1447" y="582"/>
                    </a:lnTo>
                    <a:lnTo>
                      <a:pt x="1447" y="580"/>
                    </a:lnTo>
                    <a:lnTo>
                      <a:pt x="1450" y="580"/>
                    </a:lnTo>
                    <a:lnTo>
                      <a:pt x="1450" y="582"/>
                    </a:lnTo>
                    <a:lnTo>
                      <a:pt x="1450" y="582"/>
                    </a:lnTo>
                    <a:lnTo>
                      <a:pt x="1450" y="582"/>
                    </a:lnTo>
                    <a:lnTo>
                      <a:pt x="1452" y="582"/>
                    </a:lnTo>
                    <a:lnTo>
                      <a:pt x="1452" y="582"/>
                    </a:lnTo>
                    <a:lnTo>
                      <a:pt x="1450" y="585"/>
                    </a:lnTo>
                    <a:lnTo>
                      <a:pt x="1450" y="587"/>
                    </a:lnTo>
                    <a:lnTo>
                      <a:pt x="1450" y="587"/>
                    </a:lnTo>
                    <a:lnTo>
                      <a:pt x="1452" y="587"/>
                    </a:lnTo>
                    <a:lnTo>
                      <a:pt x="1454" y="585"/>
                    </a:lnTo>
                    <a:lnTo>
                      <a:pt x="1459" y="582"/>
                    </a:lnTo>
                    <a:lnTo>
                      <a:pt x="1459" y="582"/>
                    </a:lnTo>
                    <a:lnTo>
                      <a:pt x="1459" y="585"/>
                    </a:lnTo>
                    <a:lnTo>
                      <a:pt x="1459" y="585"/>
                    </a:lnTo>
                    <a:lnTo>
                      <a:pt x="1459" y="587"/>
                    </a:lnTo>
                    <a:lnTo>
                      <a:pt x="1462" y="585"/>
                    </a:lnTo>
                    <a:lnTo>
                      <a:pt x="1464" y="585"/>
                    </a:lnTo>
                    <a:lnTo>
                      <a:pt x="1471" y="582"/>
                    </a:lnTo>
                    <a:lnTo>
                      <a:pt x="1471" y="582"/>
                    </a:lnTo>
                    <a:lnTo>
                      <a:pt x="1471" y="582"/>
                    </a:lnTo>
                    <a:lnTo>
                      <a:pt x="1473" y="582"/>
                    </a:lnTo>
                    <a:lnTo>
                      <a:pt x="1473" y="580"/>
                    </a:lnTo>
                    <a:lnTo>
                      <a:pt x="1473" y="577"/>
                    </a:lnTo>
                    <a:lnTo>
                      <a:pt x="1473" y="575"/>
                    </a:lnTo>
                    <a:lnTo>
                      <a:pt x="1471" y="575"/>
                    </a:lnTo>
                    <a:lnTo>
                      <a:pt x="1471" y="575"/>
                    </a:lnTo>
                    <a:lnTo>
                      <a:pt x="1471" y="575"/>
                    </a:lnTo>
                    <a:lnTo>
                      <a:pt x="1471" y="575"/>
                    </a:lnTo>
                    <a:lnTo>
                      <a:pt x="1471" y="575"/>
                    </a:lnTo>
                    <a:lnTo>
                      <a:pt x="1471" y="575"/>
                    </a:lnTo>
                    <a:lnTo>
                      <a:pt x="1471" y="575"/>
                    </a:lnTo>
                    <a:lnTo>
                      <a:pt x="1471" y="577"/>
                    </a:lnTo>
                    <a:lnTo>
                      <a:pt x="1473" y="580"/>
                    </a:lnTo>
                    <a:lnTo>
                      <a:pt x="1471" y="580"/>
                    </a:lnTo>
                    <a:lnTo>
                      <a:pt x="1469" y="582"/>
                    </a:lnTo>
                    <a:lnTo>
                      <a:pt x="1466" y="582"/>
                    </a:lnTo>
                    <a:lnTo>
                      <a:pt x="1464" y="582"/>
                    </a:lnTo>
                    <a:lnTo>
                      <a:pt x="1464" y="580"/>
                    </a:lnTo>
                    <a:lnTo>
                      <a:pt x="1464" y="577"/>
                    </a:lnTo>
                    <a:lnTo>
                      <a:pt x="1462" y="577"/>
                    </a:lnTo>
                    <a:lnTo>
                      <a:pt x="1462" y="575"/>
                    </a:lnTo>
                    <a:lnTo>
                      <a:pt x="1464" y="575"/>
                    </a:lnTo>
                    <a:lnTo>
                      <a:pt x="1462" y="573"/>
                    </a:lnTo>
                    <a:lnTo>
                      <a:pt x="1462" y="570"/>
                    </a:lnTo>
                    <a:lnTo>
                      <a:pt x="1459" y="570"/>
                    </a:lnTo>
                    <a:lnTo>
                      <a:pt x="1459" y="570"/>
                    </a:lnTo>
                    <a:lnTo>
                      <a:pt x="1462" y="568"/>
                    </a:lnTo>
                    <a:lnTo>
                      <a:pt x="1462" y="566"/>
                    </a:lnTo>
                    <a:lnTo>
                      <a:pt x="1464" y="566"/>
                    </a:lnTo>
                    <a:lnTo>
                      <a:pt x="1464" y="566"/>
                    </a:lnTo>
                    <a:lnTo>
                      <a:pt x="1466" y="563"/>
                    </a:lnTo>
                    <a:lnTo>
                      <a:pt x="1469" y="563"/>
                    </a:lnTo>
                    <a:lnTo>
                      <a:pt x="1469" y="563"/>
                    </a:lnTo>
                    <a:lnTo>
                      <a:pt x="1469" y="563"/>
                    </a:lnTo>
                    <a:lnTo>
                      <a:pt x="1469" y="563"/>
                    </a:lnTo>
                    <a:lnTo>
                      <a:pt x="1466" y="563"/>
                    </a:lnTo>
                    <a:lnTo>
                      <a:pt x="1466" y="563"/>
                    </a:lnTo>
                    <a:lnTo>
                      <a:pt x="1466" y="561"/>
                    </a:lnTo>
                    <a:lnTo>
                      <a:pt x="1466" y="561"/>
                    </a:lnTo>
                    <a:lnTo>
                      <a:pt x="1466" y="558"/>
                    </a:lnTo>
                    <a:lnTo>
                      <a:pt x="1469" y="556"/>
                    </a:lnTo>
                    <a:lnTo>
                      <a:pt x="1469" y="554"/>
                    </a:lnTo>
                    <a:lnTo>
                      <a:pt x="1471" y="554"/>
                    </a:lnTo>
                    <a:lnTo>
                      <a:pt x="1471" y="554"/>
                    </a:lnTo>
                    <a:lnTo>
                      <a:pt x="1476" y="549"/>
                    </a:lnTo>
                    <a:lnTo>
                      <a:pt x="1478" y="547"/>
                    </a:lnTo>
                    <a:lnTo>
                      <a:pt x="1483" y="542"/>
                    </a:lnTo>
                    <a:lnTo>
                      <a:pt x="1483" y="542"/>
                    </a:lnTo>
                    <a:lnTo>
                      <a:pt x="1483" y="542"/>
                    </a:lnTo>
                    <a:lnTo>
                      <a:pt x="1485" y="540"/>
                    </a:lnTo>
                    <a:lnTo>
                      <a:pt x="1488" y="540"/>
                    </a:lnTo>
                    <a:lnTo>
                      <a:pt x="1488" y="540"/>
                    </a:lnTo>
                    <a:lnTo>
                      <a:pt x="1488" y="540"/>
                    </a:lnTo>
                    <a:lnTo>
                      <a:pt x="1488" y="540"/>
                    </a:lnTo>
                    <a:lnTo>
                      <a:pt x="1488" y="540"/>
                    </a:lnTo>
                    <a:lnTo>
                      <a:pt x="1490" y="540"/>
                    </a:lnTo>
                    <a:lnTo>
                      <a:pt x="1490" y="540"/>
                    </a:lnTo>
                    <a:lnTo>
                      <a:pt x="1490" y="540"/>
                    </a:lnTo>
                    <a:lnTo>
                      <a:pt x="1490" y="540"/>
                    </a:lnTo>
                    <a:lnTo>
                      <a:pt x="1492" y="537"/>
                    </a:lnTo>
                    <a:lnTo>
                      <a:pt x="1492" y="537"/>
                    </a:lnTo>
                    <a:lnTo>
                      <a:pt x="1492" y="537"/>
                    </a:lnTo>
                    <a:lnTo>
                      <a:pt x="1492" y="537"/>
                    </a:lnTo>
                    <a:lnTo>
                      <a:pt x="1492" y="540"/>
                    </a:lnTo>
                    <a:lnTo>
                      <a:pt x="1495" y="537"/>
                    </a:lnTo>
                    <a:lnTo>
                      <a:pt x="1495" y="535"/>
                    </a:lnTo>
                    <a:lnTo>
                      <a:pt x="1495" y="537"/>
                    </a:lnTo>
                    <a:lnTo>
                      <a:pt x="1495" y="537"/>
                    </a:lnTo>
                    <a:lnTo>
                      <a:pt x="1495" y="537"/>
                    </a:lnTo>
                    <a:lnTo>
                      <a:pt x="1497" y="535"/>
                    </a:lnTo>
                    <a:lnTo>
                      <a:pt x="1497" y="537"/>
                    </a:lnTo>
                    <a:lnTo>
                      <a:pt x="1497" y="537"/>
                    </a:lnTo>
                    <a:lnTo>
                      <a:pt x="1497" y="537"/>
                    </a:lnTo>
                    <a:lnTo>
                      <a:pt x="1499" y="537"/>
                    </a:lnTo>
                    <a:lnTo>
                      <a:pt x="1499" y="535"/>
                    </a:lnTo>
                    <a:lnTo>
                      <a:pt x="1502" y="535"/>
                    </a:lnTo>
                    <a:lnTo>
                      <a:pt x="1504" y="535"/>
                    </a:lnTo>
                    <a:lnTo>
                      <a:pt x="1507" y="532"/>
                    </a:lnTo>
                    <a:lnTo>
                      <a:pt x="1507" y="532"/>
                    </a:lnTo>
                    <a:lnTo>
                      <a:pt x="1509" y="528"/>
                    </a:lnTo>
                    <a:lnTo>
                      <a:pt x="1509" y="528"/>
                    </a:lnTo>
                    <a:lnTo>
                      <a:pt x="1511" y="525"/>
                    </a:lnTo>
                    <a:lnTo>
                      <a:pt x="1514" y="525"/>
                    </a:lnTo>
                    <a:lnTo>
                      <a:pt x="1514" y="523"/>
                    </a:lnTo>
                    <a:lnTo>
                      <a:pt x="1514" y="525"/>
                    </a:lnTo>
                    <a:lnTo>
                      <a:pt x="1514" y="525"/>
                    </a:lnTo>
                    <a:lnTo>
                      <a:pt x="1514" y="525"/>
                    </a:lnTo>
                    <a:lnTo>
                      <a:pt x="1514" y="525"/>
                    </a:lnTo>
                    <a:lnTo>
                      <a:pt x="1514" y="525"/>
                    </a:lnTo>
                    <a:lnTo>
                      <a:pt x="1511" y="528"/>
                    </a:lnTo>
                    <a:lnTo>
                      <a:pt x="1511" y="528"/>
                    </a:lnTo>
                    <a:lnTo>
                      <a:pt x="1514" y="528"/>
                    </a:lnTo>
                    <a:lnTo>
                      <a:pt x="1516" y="530"/>
                    </a:lnTo>
                    <a:lnTo>
                      <a:pt x="1516" y="530"/>
                    </a:lnTo>
                    <a:lnTo>
                      <a:pt x="1516" y="530"/>
                    </a:lnTo>
                    <a:lnTo>
                      <a:pt x="1516" y="530"/>
                    </a:lnTo>
                    <a:lnTo>
                      <a:pt x="1516" y="528"/>
                    </a:lnTo>
                    <a:lnTo>
                      <a:pt x="1518" y="525"/>
                    </a:lnTo>
                    <a:lnTo>
                      <a:pt x="1518" y="525"/>
                    </a:lnTo>
                    <a:lnTo>
                      <a:pt x="1518" y="525"/>
                    </a:lnTo>
                    <a:lnTo>
                      <a:pt x="1521" y="525"/>
                    </a:lnTo>
                    <a:lnTo>
                      <a:pt x="1521" y="525"/>
                    </a:lnTo>
                    <a:lnTo>
                      <a:pt x="1523" y="525"/>
                    </a:lnTo>
                    <a:lnTo>
                      <a:pt x="1523" y="525"/>
                    </a:lnTo>
                    <a:lnTo>
                      <a:pt x="1523" y="525"/>
                    </a:lnTo>
                    <a:lnTo>
                      <a:pt x="1523" y="525"/>
                    </a:lnTo>
                    <a:lnTo>
                      <a:pt x="1525" y="525"/>
                    </a:lnTo>
                    <a:lnTo>
                      <a:pt x="1525" y="525"/>
                    </a:lnTo>
                    <a:lnTo>
                      <a:pt x="1525" y="528"/>
                    </a:lnTo>
                    <a:lnTo>
                      <a:pt x="1525" y="528"/>
                    </a:lnTo>
                    <a:lnTo>
                      <a:pt x="1525" y="528"/>
                    </a:lnTo>
                    <a:lnTo>
                      <a:pt x="1528" y="525"/>
                    </a:lnTo>
                    <a:lnTo>
                      <a:pt x="1528" y="525"/>
                    </a:lnTo>
                    <a:lnTo>
                      <a:pt x="1530" y="523"/>
                    </a:lnTo>
                    <a:lnTo>
                      <a:pt x="1530" y="523"/>
                    </a:lnTo>
                    <a:lnTo>
                      <a:pt x="1533" y="523"/>
                    </a:lnTo>
                    <a:lnTo>
                      <a:pt x="1533" y="523"/>
                    </a:lnTo>
                    <a:lnTo>
                      <a:pt x="1535" y="523"/>
                    </a:lnTo>
                    <a:lnTo>
                      <a:pt x="1535" y="523"/>
                    </a:lnTo>
                    <a:lnTo>
                      <a:pt x="1537" y="523"/>
                    </a:lnTo>
                    <a:lnTo>
                      <a:pt x="1540" y="521"/>
                    </a:lnTo>
                    <a:lnTo>
                      <a:pt x="1542" y="521"/>
                    </a:lnTo>
                    <a:lnTo>
                      <a:pt x="1547" y="518"/>
                    </a:lnTo>
                    <a:lnTo>
                      <a:pt x="1547" y="518"/>
                    </a:lnTo>
                    <a:lnTo>
                      <a:pt x="1547" y="518"/>
                    </a:lnTo>
                    <a:lnTo>
                      <a:pt x="1544" y="518"/>
                    </a:lnTo>
                    <a:lnTo>
                      <a:pt x="1544" y="516"/>
                    </a:lnTo>
                    <a:lnTo>
                      <a:pt x="1547" y="516"/>
                    </a:lnTo>
                    <a:lnTo>
                      <a:pt x="1547" y="511"/>
                    </a:lnTo>
                    <a:lnTo>
                      <a:pt x="1547" y="511"/>
                    </a:lnTo>
                    <a:lnTo>
                      <a:pt x="1547" y="509"/>
                    </a:lnTo>
                    <a:lnTo>
                      <a:pt x="1547" y="509"/>
                    </a:lnTo>
                    <a:lnTo>
                      <a:pt x="1544" y="509"/>
                    </a:lnTo>
                    <a:lnTo>
                      <a:pt x="1544" y="509"/>
                    </a:lnTo>
                    <a:lnTo>
                      <a:pt x="1544" y="509"/>
                    </a:lnTo>
                    <a:lnTo>
                      <a:pt x="1544" y="509"/>
                    </a:lnTo>
                    <a:lnTo>
                      <a:pt x="1544" y="511"/>
                    </a:lnTo>
                    <a:lnTo>
                      <a:pt x="1542" y="509"/>
                    </a:lnTo>
                    <a:lnTo>
                      <a:pt x="1542" y="509"/>
                    </a:lnTo>
                    <a:lnTo>
                      <a:pt x="1542" y="509"/>
                    </a:lnTo>
                    <a:lnTo>
                      <a:pt x="1542" y="509"/>
                    </a:lnTo>
                    <a:lnTo>
                      <a:pt x="1542" y="506"/>
                    </a:lnTo>
                    <a:lnTo>
                      <a:pt x="1542" y="506"/>
                    </a:lnTo>
                    <a:lnTo>
                      <a:pt x="1542" y="506"/>
                    </a:lnTo>
                    <a:lnTo>
                      <a:pt x="1542" y="504"/>
                    </a:lnTo>
                    <a:lnTo>
                      <a:pt x="1542" y="504"/>
                    </a:lnTo>
                    <a:lnTo>
                      <a:pt x="1542" y="504"/>
                    </a:lnTo>
                    <a:lnTo>
                      <a:pt x="1542" y="504"/>
                    </a:lnTo>
                    <a:lnTo>
                      <a:pt x="1544" y="502"/>
                    </a:lnTo>
                    <a:lnTo>
                      <a:pt x="1544" y="502"/>
                    </a:lnTo>
                    <a:lnTo>
                      <a:pt x="1544" y="502"/>
                    </a:lnTo>
                    <a:lnTo>
                      <a:pt x="1544" y="502"/>
                    </a:lnTo>
                    <a:lnTo>
                      <a:pt x="1544" y="502"/>
                    </a:lnTo>
                    <a:lnTo>
                      <a:pt x="1544" y="502"/>
                    </a:lnTo>
                    <a:lnTo>
                      <a:pt x="1542" y="502"/>
                    </a:lnTo>
                    <a:lnTo>
                      <a:pt x="1542" y="499"/>
                    </a:lnTo>
                    <a:lnTo>
                      <a:pt x="1542" y="499"/>
                    </a:lnTo>
                    <a:lnTo>
                      <a:pt x="1540" y="499"/>
                    </a:lnTo>
                    <a:lnTo>
                      <a:pt x="1540" y="499"/>
                    </a:lnTo>
                    <a:lnTo>
                      <a:pt x="1540" y="499"/>
                    </a:lnTo>
                    <a:lnTo>
                      <a:pt x="1540" y="499"/>
                    </a:lnTo>
                    <a:lnTo>
                      <a:pt x="1540" y="497"/>
                    </a:lnTo>
                    <a:lnTo>
                      <a:pt x="1540" y="497"/>
                    </a:lnTo>
                    <a:lnTo>
                      <a:pt x="1542" y="497"/>
                    </a:lnTo>
                    <a:lnTo>
                      <a:pt x="1542" y="497"/>
                    </a:lnTo>
                    <a:lnTo>
                      <a:pt x="1542" y="495"/>
                    </a:lnTo>
                    <a:lnTo>
                      <a:pt x="1542" y="495"/>
                    </a:lnTo>
                    <a:lnTo>
                      <a:pt x="1542" y="495"/>
                    </a:lnTo>
                    <a:lnTo>
                      <a:pt x="1542" y="495"/>
                    </a:lnTo>
                    <a:lnTo>
                      <a:pt x="1542" y="495"/>
                    </a:lnTo>
                    <a:lnTo>
                      <a:pt x="1542" y="492"/>
                    </a:lnTo>
                    <a:lnTo>
                      <a:pt x="1544" y="487"/>
                    </a:lnTo>
                    <a:lnTo>
                      <a:pt x="1544" y="485"/>
                    </a:lnTo>
                    <a:lnTo>
                      <a:pt x="1547" y="483"/>
                    </a:lnTo>
                    <a:lnTo>
                      <a:pt x="1547" y="480"/>
                    </a:lnTo>
                    <a:lnTo>
                      <a:pt x="1549" y="476"/>
                    </a:lnTo>
                    <a:lnTo>
                      <a:pt x="1549" y="473"/>
                    </a:lnTo>
                    <a:lnTo>
                      <a:pt x="1551" y="471"/>
                    </a:lnTo>
                    <a:lnTo>
                      <a:pt x="1549" y="469"/>
                    </a:lnTo>
                    <a:lnTo>
                      <a:pt x="1547" y="466"/>
                    </a:lnTo>
                    <a:close/>
                    <a:moveTo>
                      <a:pt x="1514" y="530"/>
                    </a:moveTo>
                    <a:lnTo>
                      <a:pt x="1514" y="530"/>
                    </a:lnTo>
                    <a:lnTo>
                      <a:pt x="1514" y="530"/>
                    </a:lnTo>
                    <a:lnTo>
                      <a:pt x="1511" y="532"/>
                    </a:lnTo>
                    <a:lnTo>
                      <a:pt x="1514" y="532"/>
                    </a:lnTo>
                    <a:lnTo>
                      <a:pt x="1514" y="532"/>
                    </a:lnTo>
                    <a:lnTo>
                      <a:pt x="1514" y="530"/>
                    </a:lnTo>
                    <a:lnTo>
                      <a:pt x="1514" y="530"/>
                    </a:lnTo>
                    <a:close/>
                    <a:moveTo>
                      <a:pt x="1450" y="585"/>
                    </a:moveTo>
                    <a:lnTo>
                      <a:pt x="1450" y="585"/>
                    </a:lnTo>
                    <a:lnTo>
                      <a:pt x="1447" y="585"/>
                    </a:lnTo>
                    <a:lnTo>
                      <a:pt x="1447" y="587"/>
                    </a:lnTo>
                    <a:lnTo>
                      <a:pt x="1447" y="587"/>
                    </a:lnTo>
                    <a:lnTo>
                      <a:pt x="1447" y="587"/>
                    </a:lnTo>
                    <a:lnTo>
                      <a:pt x="1447" y="587"/>
                    </a:lnTo>
                    <a:lnTo>
                      <a:pt x="1450" y="585"/>
                    </a:lnTo>
                    <a:lnTo>
                      <a:pt x="1450" y="585"/>
                    </a:lnTo>
                    <a:close/>
                    <a:moveTo>
                      <a:pt x="5657" y="367"/>
                    </a:moveTo>
                    <a:lnTo>
                      <a:pt x="5652" y="367"/>
                    </a:lnTo>
                    <a:lnTo>
                      <a:pt x="5647" y="367"/>
                    </a:lnTo>
                    <a:lnTo>
                      <a:pt x="5647" y="367"/>
                    </a:lnTo>
                    <a:lnTo>
                      <a:pt x="5645" y="367"/>
                    </a:lnTo>
                    <a:lnTo>
                      <a:pt x="5645" y="367"/>
                    </a:lnTo>
                    <a:lnTo>
                      <a:pt x="5643" y="367"/>
                    </a:lnTo>
                    <a:lnTo>
                      <a:pt x="5640" y="367"/>
                    </a:lnTo>
                    <a:lnTo>
                      <a:pt x="5643" y="367"/>
                    </a:lnTo>
                    <a:lnTo>
                      <a:pt x="5643" y="367"/>
                    </a:lnTo>
                    <a:lnTo>
                      <a:pt x="5645" y="369"/>
                    </a:lnTo>
                    <a:lnTo>
                      <a:pt x="5645" y="369"/>
                    </a:lnTo>
                    <a:lnTo>
                      <a:pt x="5647" y="369"/>
                    </a:lnTo>
                    <a:lnTo>
                      <a:pt x="5652" y="369"/>
                    </a:lnTo>
                    <a:lnTo>
                      <a:pt x="5652" y="369"/>
                    </a:lnTo>
                    <a:lnTo>
                      <a:pt x="5654" y="369"/>
                    </a:lnTo>
                    <a:lnTo>
                      <a:pt x="5654" y="369"/>
                    </a:lnTo>
                    <a:lnTo>
                      <a:pt x="5657" y="367"/>
                    </a:lnTo>
                    <a:lnTo>
                      <a:pt x="5657" y="367"/>
                    </a:lnTo>
                    <a:lnTo>
                      <a:pt x="5657" y="367"/>
                    </a:lnTo>
                    <a:close/>
                    <a:moveTo>
                      <a:pt x="5636" y="364"/>
                    </a:moveTo>
                    <a:lnTo>
                      <a:pt x="5638" y="364"/>
                    </a:lnTo>
                    <a:lnTo>
                      <a:pt x="5638" y="364"/>
                    </a:lnTo>
                    <a:lnTo>
                      <a:pt x="5636" y="362"/>
                    </a:lnTo>
                    <a:lnTo>
                      <a:pt x="5636" y="362"/>
                    </a:lnTo>
                    <a:lnTo>
                      <a:pt x="5633" y="362"/>
                    </a:lnTo>
                    <a:lnTo>
                      <a:pt x="5631" y="362"/>
                    </a:lnTo>
                    <a:lnTo>
                      <a:pt x="5631" y="362"/>
                    </a:lnTo>
                    <a:lnTo>
                      <a:pt x="5631" y="362"/>
                    </a:lnTo>
                    <a:lnTo>
                      <a:pt x="5631" y="364"/>
                    </a:lnTo>
                    <a:lnTo>
                      <a:pt x="5633" y="364"/>
                    </a:lnTo>
                    <a:lnTo>
                      <a:pt x="5633" y="364"/>
                    </a:lnTo>
                    <a:lnTo>
                      <a:pt x="5633" y="367"/>
                    </a:lnTo>
                    <a:lnTo>
                      <a:pt x="5631" y="367"/>
                    </a:lnTo>
                    <a:lnTo>
                      <a:pt x="5626" y="367"/>
                    </a:lnTo>
                    <a:lnTo>
                      <a:pt x="5626" y="369"/>
                    </a:lnTo>
                    <a:lnTo>
                      <a:pt x="5624" y="369"/>
                    </a:lnTo>
                    <a:lnTo>
                      <a:pt x="5624" y="369"/>
                    </a:lnTo>
                    <a:lnTo>
                      <a:pt x="5624" y="369"/>
                    </a:lnTo>
                    <a:lnTo>
                      <a:pt x="5633" y="369"/>
                    </a:lnTo>
                    <a:lnTo>
                      <a:pt x="5636" y="367"/>
                    </a:lnTo>
                    <a:lnTo>
                      <a:pt x="5638" y="367"/>
                    </a:lnTo>
                    <a:lnTo>
                      <a:pt x="5636" y="364"/>
                    </a:lnTo>
                    <a:lnTo>
                      <a:pt x="5636" y="364"/>
                    </a:lnTo>
                    <a:close/>
                    <a:moveTo>
                      <a:pt x="5612" y="371"/>
                    </a:moveTo>
                    <a:lnTo>
                      <a:pt x="5612" y="374"/>
                    </a:lnTo>
                    <a:lnTo>
                      <a:pt x="5614" y="374"/>
                    </a:lnTo>
                    <a:lnTo>
                      <a:pt x="5617" y="374"/>
                    </a:lnTo>
                    <a:lnTo>
                      <a:pt x="5614" y="371"/>
                    </a:lnTo>
                    <a:lnTo>
                      <a:pt x="5612" y="371"/>
                    </a:lnTo>
                    <a:close/>
                    <a:moveTo>
                      <a:pt x="5695" y="352"/>
                    </a:moveTo>
                    <a:lnTo>
                      <a:pt x="5695" y="352"/>
                    </a:lnTo>
                    <a:lnTo>
                      <a:pt x="5692" y="352"/>
                    </a:lnTo>
                    <a:lnTo>
                      <a:pt x="5692" y="352"/>
                    </a:lnTo>
                    <a:lnTo>
                      <a:pt x="5690" y="352"/>
                    </a:lnTo>
                    <a:lnTo>
                      <a:pt x="5690" y="352"/>
                    </a:lnTo>
                    <a:lnTo>
                      <a:pt x="5690" y="352"/>
                    </a:lnTo>
                    <a:lnTo>
                      <a:pt x="5690" y="352"/>
                    </a:lnTo>
                    <a:lnTo>
                      <a:pt x="5692" y="352"/>
                    </a:lnTo>
                    <a:lnTo>
                      <a:pt x="5695" y="352"/>
                    </a:lnTo>
                    <a:lnTo>
                      <a:pt x="5695" y="352"/>
                    </a:lnTo>
                    <a:close/>
                    <a:moveTo>
                      <a:pt x="5612" y="374"/>
                    </a:moveTo>
                    <a:lnTo>
                      <a:pt x="5610" y="371"/>
                    </a:lnTo>
                    <a:lnTo>
                      <a:pt x="5610" y="371"/>
                    </a:lnTo>
                    <a:lnTo>
                      <a:pt x="5610" y="374"/>
                    </a:lnTo>
                    <a:lnTo>
                      <a:pt x="5612" y="374"/>
                    </a:lnTo>
                    <a:lnTo>
                      <a:pt x="5612" y="374"/>
                    </a:lnTo>
                    <a:lnTo>
                      <a:pt x="5612" y="374"/>
                    </a:lnTo>
                    <a:close/>
                    <a:moveTo>
                      <a:pt x="5659" y="362"/>
                    </a:moveTo>
                    <a:lnTo>
                      <a:pt x="5659" y="362"/>
                    </a:lnTo>
                    <a:lnTo>
                      <a:pt x="5659" y="362"/>
                    </a:lnTo>
                    <a:lnTo>
                      <a:pt x="5659" y="364"/>
                    </a:lnTo>
                    <a:lnTo>
                      <a:pt x="5662" y="364"/>
                    </a:lnTo>
                    <a:lnTo>
                      <a:pt x="5662" y="364"/>
                    </a:lnTo>
                    <a:lnTo>
                      <a:pt x="5664" y="362"/>
                    </a:lnTo>
                    <a:lnTo>
                      <a:pt x="5662" y="362"/>
                    </a:lnTo>
                    <a:lnTo>
                      <a:pt x="5659" y="362"/>
                    </a:lnTo>
                    <a:close/>
                    <a:moveTo>
                      <a:pt x="5683" y="355"/>
                    </a:moveTo>
                    <a:lnTo>
                      <a:pt x="5683" y="355"/>
                    </a:lnTo>
                    <a:lnTo>
                      <a:pt x="5680" y="355"/>
                    </a:lnTo>
                    <a:lnTo>
                      <a:pt x="5680" y="357"/>
                    </a:lnTo>
                    <a:lnTo>
                      <a:pt x="5680" y="357"/>
                    </a:lnTo>
                    <a:lnTo>
                      <a:pt x="5683" y="357"/>
                    </a:lnTo>
                    <a:lnTo>
                      <a:pt x="5683" y="357"/>
                    </a:lnTo>
                    <a:lnTo>
                      <a:pt x="5683" y="357"/>
                    </a:lnTo>
                    <a:lnTo>
                      <a:pt x="5683" y="357"/>
                    </a:lnTo>
                    <a:lnTo>
                      <a:pt x="5685" y="357"/>
                    </a:lnTo>
                    <a:lnTo>
                      <a:pt x="5685" y="357"/>
                    </a:lnTo>
                    <a:lnTo>
                      <a:pt x="5685" y="357"/>
                    </a:lnTo>
                    <a:lnTo>
                      <a:pt x="5683" y="355"/>
                    </a:lnTo>
                    <a:close/>
                    <a:moveTo>
                      <a:pt x="5449" y="149"/>
                    </a:moveTo>
                    <a:lnTo>
                      <a:pt x="5449" y="149"/>
                    </a:lnTo>
                    <a:lnTo>
                      <a:pt x="5449" y="146"/>
                    </a:lnTo>
                    <a:lnTo>
                      <a:pt x="5446" y="146"/>
                    </a:lnTo>
                    <a:lnTo>
                      <a:pt x="5444" y="146"/>
                    </a:lnTo>
                    <a:lnTo>
                      <a:pt x="5442" y="146"/>
                    </a:lnTo>
                    <a:lnTo>
                      <a:pt x="5439" y="146"/>
                    </a:lnTo>
                    <a:lnTo>
                      <a:pt x="5437" y="146"/>
                    </a:lnTo>
                    <a:lnTo>
                      <a:pt x="5437" y="146"/>
                    </a:lnTo>
                    <a:lnTo>
                      <a:pt x="5435" y="144"/>
                    </a:lnTo>
                    <a:lnTo>
                      <a:pt x="5432" y="144"/>
                    </a:lnTo>
                    <a:lnTo>
                      <a:pt x="5427" y="144"/>
                    </a:lnTo>
                    <a:lnTo>
                      <a:pt x="5427" y="144"/>
                    </a:lnTo>
                    <a:lnTo>
                      <a:pt x="5425" y="142"/>
                    </a:lnTo>
                    <a:lnTo>
                      <a:pt x="5423" y="142"/>
                    </a:lnTo>
                    <a:lnTo>
                      <a:pt x="5423" y="142"/>
                    </a:lnTo>
                    <a:lnTo>
                      <a:pt x="5418" y="139"/>
                    </a:lnTo>
                    <a:lnTo>
                      <a:pt x="5416" y="139"/>
                    </a:lnTo>
                    <a:lnTo>
                      <a:pt x="5416" y="139"/>
                    </a:lnTo>
                    <a:lnTo>
                      <a:pt x="5413" y="142"/>
                    </a:lnTo>
                    <a:lnTo>
                      <a:pt x="5413" y="142"/>
                    </a:lnTo>
                    <a:lnTo>
                      <a:pt x="5411" y="142"/>
                    </a:lnTo>
                    <a:lnTo>
                      <a:pt x="5408" y="142"/>
                    </a:lnTo>
                    <a:lnTo>
                      <a:pt x="5406" y="142"/>
                    </a:lnTo>
                    <a:lnTo>
                      <a:pt x="5404" y="142"/>
                    </a:lnTo>
                    <a:lnTo>
                      <a:pt x="5404" y="142"/>
                    </a:lnTo>
                    <a:lnTo>
                      <a:pt x="5399" y="139"/>
                    </a:lnTo>
                    <a:lnTo>
                      <a:pt x="5397" y="139"/>
                    </a:lnTo>
                    <a:lnTo>
                      <a:pt x="5399" y="142"/>
                    </a:lnTo>
                    <a:lnTo>
                      <a:pt x="5401" y="144"/>
                    </a:lnTo>
                    <a:lnTo>
                      <a:pt x="5401" y="144"/>
                    </a:lnTo>
                    <a:lnTo>
                      <a:pt x="5404" y="144"/>
                    </a:lnTo>
                    <a:lnTo>
                      <a:pt x="5406" y="146"/>
                    </a:lnTo>
                    <a:lnTo>
                      <a:pt x="5408" y="146"/>
                    </a:lnTo>
                    <a:lnTo>
                      <a:pt x="5411" y="146"/>
                    </a:lnTo>
                    <a:lnTo>
                      <a:pt x="5413" y="146"/>
                    </a:lnTo>
                    <a:lnTo>
                      <a:pt x="5413" y="146"/>
                    </a:lnTo>
                    <a:lnTo>
                      <a:pt x="5413" y="146"/>
                    </a:lnTo>
                    <a:lnTo>
                      <a:pt x="5413" y="144"/>
                    </a:lnTo>
                    <a:lnTo>
                      <a:pt x="5416" y="144"/>
                    </a:lnTo>
                    <a:lnTo>
                      <a:pt x="5418" y="144"/>
                    </a:lnTo>
                    <a:lnTo>
                      <a:pt x="5423" y="146"/>
                    </a:lnTo>
                    <a:lnTo>
                      <a:pt x="5425" y="146"/>
                    </a:lnTo>
                    <a:lnTo>
                      <a:pt x="5427" y="146"/>
                    </a:lnTo>
                    <a:lnTo>
                      <a:pt x="5430" y="149"/>
                    </a:lnTo>
                    <a:lnTo>
                      <a:pt x="5432" y="149"/>
                    </a:lnTo>
                    <a:lnTo>
                      <a:pt x="5435" y="149"/>
                    </a:lnTo>
                    <a:lnTo>
                      <a:pt x="5435" y="149"/>
                    </a:lnTo>
                    <a:lnTo>
                      <a:pt x="5437" y="149"/>
                    </a:lnTo>
                    <a:lnTo>
                      <a:pt x="5439" y="151"/>
                    </a:lnTo>
                    <a:lnTo>
                      <a:pt x="5442" y="151"/>
                    </a:lnTo>
                    <a:lnTo>
                      <a:pt x="5442" y="151"/>
                    </a:lnTo>
                    <a:lnTo>
                      <a:pt x="5446" y="154"/>
                    </a:lnTo>
                    <a:lnTo>
                      <a:pt x="5446" y="154"/>
                    </a:lnTo>
                    <a:lnTo>
                      <a:pt x="5446" y="154"/>
                    </a:lnTo>
                    <a:lnTo>
                      <a:pt x="5446" y="154"/>
                    </a:lnTo>
                    <a:lnTo>
                      <a:pt x="5446" y="151"/>
                    </a:lnTo>
                    <a:lnTo>
                      <a:pt x="5446" y="151"/>
                    </a:lnTo>
                    <a:lnTo>
                      <a:pt x="5446" y="149"/>
                    </a:lnTo>
                    <a:lnTo>
                      <a:pt x="5449" y="149"/>
                    </a:lnTo>
                    <a:close/>
                    <a:moveTo>
                      <a:pt x="5527" y="369"/>
                    </a:moveTo>
                    <a:lnTo>
                      <a:pt x="5524" y="369"/>
                    </a:lnTo>
                    <a:lnTo>
                      <a:pt x="5524" y="369"/>
                    </a:lnTo>
                    <a:lnTo>
                      <a:pt x="5524" y="371"/>
                    </a:lnTo>
                    <a:lnTo>
                      <a:pt x="5527" y="371"/>
                    </a:lnTo>
                    <a:lnTo>
                      <a:pt x="5527" y="371"/>
                    </a:lnTo>
                    <a:lnTo>
                      <a:pt x="5527" y="371"/>
                    </a:lnTo>
                    <a:lnTo>
                      <a:pt x="5527" y="369"/>
                    </a:lnTo>
                    <a:close/>
                    <a:moveTo>
                      <a:pt x="5510" y="369"/>
                    </a:moveTo>
                    <a:lnTo>
                      <a:pt x="5508" y="367"/>
                    </a:lnTo>
                    <a:lnTo>
                      <a:pt x="5508" y="367"/>
                    </a:lnTo>
                    <a:lnTo>
                      <a:pt x="5508" y="367"/>
                    </a:lnTo>
                    <a:lnTo>
                      <a:pt x="5508" y="369"/>
                    </a:lnTo>
                    <a:lnTo>
                      <a:pt x="5508" y="369"/>
                    </a:lnTo>
                    <a:lnTo>
                      <a:pt x="5508" y="369"/>
                    </a:lnTo>
                    <a:lnTo>
                      <a:pt x="5505" y="371"/>
                    </a:lnTo>
                    <a:lnTo>
                      <a:pt x="5508" y="371"/>
                    </a:lnTo>
                    <a:lnTo>
                      <a:pt x="5508" y="371"/>
                    </a:lnTo>
                    <a:lnTo>
                      <a:pt x="5510" y="371"/>
                    </a:lnTo>
                    <a:lnTo>
                      <a:pt x="5510" y="371"/>
                    </a:lnTo>
                    <a:lnTo>
                      <a:pt x="5510" y="369"/>
                    </a:lnTo>
                    <a:lnTo>
                      <a:pt x="5510" y="369"/>
                    </a:lnTo>
                    <a:close/>
                    <a:moveTo>
                      <a:pt x="5472" y="203"/>
                    </a:moveTo>
                    <a:lnTo>
                      <a:pt x="5470" y="203"/>
                    </a:lnTo>
                    <a:lnTo>
                      <a:pt x="5465" y="201"/>
                    </a:lnTo>
                    <a:lnTo>
                      <a:pt x="5463" y="201"/>
                    </a:lnTo>
                    <a:lnTo>
                      <a:pt x="5461" y="199"/>
                    </a:lnTo>
                    <a:lnTo>
                      <a:pt x="5458" y="199"/>
                    </a:lnTo>
                    <a:lnTo>
                      <a:pt x="5461" y="201"/>
                    </a:lnTo>
                    <a:lnTo>
                      <a:pt x="5463" y="201"/>
                    </a:lnTo>
                    <a:lnTo>
                      <a:pt x="5470" y="203"/>
                    </a:lnTo>
                    <a:lnTo>
                      <a:pt x="5475" y="203"/>
                    </a:lnTo>
                    <a:lnTo>
                      <a:pt x="5477" y="206"/>
                    </a:lnTo>
                    <a:lnTo>
                      <a:pt x="5475" y="203"/>
                    </a:lnTo>
                    <a:lnTo>
                      <a:pt x="5472" y="203"/>
                    </a:lnTo>
                    <a:close/>
                    <a:moveTo>
                      <a:pt x="5598" y="374"/>
                    </a:moveTo>
                    <a:lnTo>
                      <a:pt x="5598" y="371"/>
                    </a:lnTo>
                    <a:lnTo>
                      <a:pt x="5598" y="371"/>
                    </a:lnTo>
                    <a:lnTo>
                      <a:pt x="5595" y="371"/>
                    </a:lnTo>
                    <a:lnTo>
                      <a:pt x="5595" y="371"/>
                    </a:lnTo>
                    <a:lnTo>
                      <a:pt x="5595" y="371"/>
                    </a:lnTo>
                    <a:lnTo>
                      <a:pt x="5595" y="371"/>
                    </a:lnTo>
                    <a:lnTo>
                      <a:pt x="5595" y="374"/>
                    </a:lnTo>
                    <a:lnTo>
                      <a:pt x="5595" y="374"/>
                    </a:lnTo>
                    <a:lnTo>
                      <a:pt x="5591" y="376"/>
                    </a:lnTo>
                    <a:lnTo>
                      <a:pt x="5591" y="376"/>
                    </a:lnTo>
                    <a:lnTo>
                      <a:pt x="5593" y="376"/>
                    </a:lnTo>
                    <a:lnTo>
                      <a:pt x="5593" y="376"/>
                    </a:lnTo>
                    <a:lnTo>
                      <a:pt x="5595" y="376"/>
                    </a:lnTo>
                    <a:lnTo>
                      <a:pt x="5595" y="376"/>
                    </a:lnTo>
                    <a:lnTo>
                      <a:pt x="5598" y="376"/>
                    </a:lnTo>
                    <a:lnTo>
                      <a:pt x="5600" y="376"/>
                    </a:lnTo>
                    <a:lnTo>
                      <a:pt x="5600" y="376"/>
                    </a:lnTo>
                    <a:lnTo>
                      <a:pt x="5598" y="374"/>
                    </a:lnTo>
                    <a:lnTo>
                      <a:pt x="5598" y="374"/>
                    </a:lnTo>
                    <a:close/>
                    <a:moveTo>
                      <a:pt x="5610" y="374"/>
                    </a:moveTo>
                    <a:lnTo>
                      <a:pt x="5607" y="374"/>
                    </a:lnTo>
                    <a:lnTo>
                      <a:pt x="5607" y="374"/>
                    </a:lnTo>
                    <a:lnTo>
                      <a:pt x="5605" y="371"/>
                    </a:lnTo>
                    <a:lnTo>
                      <a:pt x="5605" y="371"/>
                    </a:lnTo>
                    <a:lnTo>
                      <a:pt x="5605" y="371"/>
                    </a:lnTo>
                    <a:lnTo>
                      <a:pt x="5602" y="369"/>
                    </a:lnTo>
                    <a:lnTo>
                      <a:pt x="5600" y="369"/>
                    </a:lnTo>
                    <a:lnTo>
                      <a:pt x="5602" y="371"/>
                    </a:lnTo>
                    <a:lnTo>
                      <a:pt x="5602" y="371"/>
                    </a:lnTo>
                    <a:lnTo>
                      <a:pt x="5602" y="374"/>
                    </a:lnTo>
                    <a:lnTo>
                      <a:pt x="5602" y="374"/>
                    </a:lnTo>
                    <a:lnTo>
                      <a:pt x="5605" y="379"/>
                    </a:lnTo>
                    <a:lnTo>
                      <a:pt x="5605" y="376"/>
                    </a:lnTo>
                    <a:lnTo>
                      <a:pt x="5607" y="376"/>
                    </a:lnTo>
                    <a:lnTo>
                      <a:pt x="5610" y="376"/>
                    </a:lnTo>
                    <a:lnTo>
                      <a:pt x="5610" y="374"/>
                    </a:lnTo>
                    <a:lnTo>
                      <a:pt x="5610" y="374"/>
                    </a:lnTo>
                    <a:lnTo>
                      <a:pt x="5610" y="374"/>
                    </a:lnTo>
                    <a:lnTo>
                      <a:pt x="5610" y="374"/>
                    </a:lnTo>
                    <a:lnTo>
                      <a:pt x="5610" y="374"/>
                    </a:lnTo>
                    <a:close/>
                    <a:moveTo>
                      <a:pt x="5588" y="376"/>
                    </a:moveTo>
                    <a:lnTo>
                      <a:pt x="5588" y="374"/>
                    </a:lnTo>
                    <a:lnTo>
                      <a:pt x="5588" y="374"/>
                    </a:lnTo>
                    <a:lnTo>
                      <a:pt x="5588" y="374"/>
                    </a:lnTo>
                    <a:lnTo>
                      <a:pt x="5586" y="371"/>
                    </a:lnTo>
                    <a:lnTo>
                      <a:pt x="5586" y="371"/>
                    </a:lnTo>
                    <a:lnTo>
                      <a:pt x="5583" y="371"/>
                    </a:lnTo>
                    <a:lnTo>
                      <a:pt x="5579" y="371"/>
                    </a:lnTo>
                    <a:lnTo>
                      <a:pt x="5579" y="371"/>
                    </a:lnTo>
                    <a:lnTo>
                      <a:pt x="5579" y="371"/>
                    </a:lnTo>
                    <a:lnTo>
                      <a:pt x="5581" y="371"/>
                    </a:lnTo>
                    <a:lnTo>
                      <a:pt x="5583" y="374"/>
                    </a:lnTo>
                    <a:lnTo>
                      <a:pt x="5586" y="374"/>
                    </a:lnTo>
                    <a:lnTo>
                      <a:pt x="5586" y="374"/>
                    </a:lnTo>
                    <a:lnTo>
                      <a:pt x="5586" y="376"/>
                    </a:lnTo>
                    <a:lnTo>
                      <a:pt x="5586" y="376"/>
                    </a:lnTo>
                    <a:lnTo>
                      <a:pt x="5586" y="376"/>
                    </a:lnTo>
                    <a:lnTo>
                      <a:pt x="5588" y="376"/>
                    </a:lnTo>
                    <a:lnTo>
                      <a:pt x="5591" y="376"/>
                    </a:lnTo>
                    <a:lnTo>
                      <a:pt x="5588" y="376"/>
                    </a:lnTo>
                    <a:lnTo>
                      <a:pt x="5588" y="376"/>
                    </a:lnTo>
                    <a:close/>
                    <a:moveTo>
                      <a:pt x="5548" y="381"/>
                    </a:moveTo>
                    <a:lnTo>
                      <a:pt x="5546" y="381"/>
                    </a:lnTo>
                    <a:lnTo>
                      <a:pt x="5543" y="379"/>
                    </a:lnTo>
                    <a:lnTo>
                      <a:pt x="5539" y="376"/>
                    </a:lnTo>
                    <a:lnTo>
                      <a:pt x="5534" y="376"/>
                    </a:lnTo>
                    <a:lnTo>
                      <a:pt x="5534" y="376"/>
                    </a:lnTo>
                    <a:lnTo>
                      <a:pt x="5536" y="379"/>
                    </a:lnTo>
                    <a:lnTo>
                      <a:pt x="5541" y="379"/>
                    </a:lnTo>
                    <a:lnTo>
                      <a:pt x="5550" y="383"/>
                    </a:lnTo>
                    <a:lnTo>
                      <a:pt x="5553" y="381"/>
                    </a:lnTo>
                    <a:lnTo>
                      <a:pt x="5550" y="381"/>
                    </a:lnTo>
                    <a:lnTo>
                      <a:pt x="5548" y="381"/>
                    </a:lnTo>
                    <a:close/>
                    <a:moveTo>
                      <a:pt x="1199" y="812"/>
                    </a:moveTo>
                    <a:lnTo>
                      <a:pt x="1199" y="814"/>
                    </a:lnTo>
                    <a:lnTo>
                      <a:pt x="1201" y="809"/>
                    </a:lnTo>
                    <a:lnTo>
                      <a:pt x="1201" y="809"/>
                    </a:lnTo>
                    <a:lnTo>
                      <a:pt x="1199" y="809"/>
                    </a:lnTo>
                    <a:lnTo>
                      <a:pt x="1199" y="812"/>
                    </a:lnTo>
                    <a:close/>
                    <a:moveTo>
                      <a:pt x="1055" y="826"/>
                    </a:moveTo>
                    <a:lnTo>
                      <a:pt x="1055" y="826"/>
                    </a:lnTo>
                    <a:lnTo>
                      <a:pt x="1055" y="828"/>
                    </a:lnTo>
                    <a:lnTo>
                      <a:pt x="1055" y="828"/>
                    </a:lnTo>
                    <a:lnTo>
                      <a:pt x="1057" y="828"/>
                    </a:lnTo>
                    <a:lnTo>
                      <a:pt x="1057" y="826"/>
                    </a:lnTo>
                    <a:lnTo>
                      <a:pt x="1057" y="826"/>
                    </a:lnTo>
                    <a:lnTo>
                      <a:pt x="1057" y="826"/>
                    </a:lnTo>
                    <a:lnTo>
                      <a:pt x="1057" y="826"/>
                    </a:lnTo>
                    <a:lnTo>
                      <a:pt x="1055" y="826"/>
                    </a:lnTo>
                    <a:close/>
                    <a:moveTo>
                      <a:pt x="1008" y="838"/>
                    </a:moveTo>
                    <a:lnTo>
                      <a:pt x="1008" y="836"/>
                    </a:lnTo>
                    <a:lnTo>
                      <a:pt x="1005" y="836"/>
                    </a:lnTo>
                    <a:lnTo>
                      <a:pt x="1005" y="838"/>
                    </a:lnTo>
                    <a:lnTo>
                      <a:pt x="1005" y="838"/>
                    </a:lnTo>
                    <a:lnTo>
                      <a:pt x="1008" y="840"/>
                    </a:lnTo>
                    <a:lnTo>
                      <a:pt x="1008" y="840"/>
                    </a:lnTo>
                    <a:lnTo>
                      <a:pt x="1008" y="838"/>
                    </a:lnTo>
                    <a:lnTo>
                      <a:pt x="1008" y="838"/>
                    </a:lnTo>
                    <a:lnTo>
                      <a:pt x="1008" y="838"/>
                    </a:lnTo>
                    <a:lnTo>
                      <a:pt x="1008" y="838"/>
                    </a:lnTo>
                    <a:close/>
                    <a:moveTo>
                      <a:pt x="951" y="845"/>
                    </a:moveTo>
                    <a:lnTo>
                      <a:pt x="946" y="847"/>
                    </a:lnTo>
                    <a:lnTo>
                      <a:pt x="948" y="847"/>
                    </a:lnTo>
                    <a:lnTo>
                      <a:pt x="951" y="845"/>
                    </a:lnTo>
                    <a:lnTo>
                      <a:pt x="953" y="843"/>
                    </a:lnTo>
                    <a:lnTo>
                      <a:pt x="953" y="843"/>
                    </a:lnTo>
                    <a:lnTo>
                      <a:pt x="951" y="845"/>
                    </a:lnTo>
                    <a:close/>
                    <a:moveTo>
                      <a:pt x="1064" y="831"/>
                    </a:moveTo>
                    <a:lnTo>
                      <a:pt x="1062" y="833"/>
                    </a:lnTo>
                    <a:lnTo>
                      <a:pt x="1062" y="833"/>
                    </a:lnTo>
                    <a:lnTo>
                      <a:pt x="1064" y="831"/>
                    </a:lnTo>
                    <a:lnTo>
                      <a:pt x="1064" y="828"/>
                    </a:lnTo>
                    <a:lnTo>
                      <a:pt x="1064" y="828"/>
                    </a:lnTo>
                    <a:lnTo>
                      <a:pt x="1064" y="831"/>
                    </a:lnTo>
                    <a:close/>
                    <a:moveTo>
                      <a:pt x="1067" y="824"/>
                    </a:moveTo>
                    <a:lnTo>
                      <a:pt x="1067" y="824"/>
                    </a:lnTo>
                    <a:lnTo>
                      <a:pt x="1069" y="824"/>
                    </a:lnTo>
                    <a:lnTo>
                      <a:pt x="1069" y="824"/>
                    </a:lnTo>
                    <a:lnTo>
                      <a:pt x="1069" y="824"/>
                    </a:lnTo>
                    <a:lnTo>
                      <a:pt x="1069" y="824"/>
                    </a:lnTo>
                    <a:lnTo>
                      <a:pt x="1067" y="824"/>
                    </a:lnTo>
                    <a:close/>
                    <a:moveTo>
                      <a:pt x="1076" y="824"/>
                    </a:moveTo>
                    <a:lnTo>
                      <a:pt x="1074" y="824"/>
                    </a:lnTo>
                    <a:lnTo>
                      <a:pt x="1074" y="824"/>
                    </a:lnTo>
                    <a:lnTo>
                      <a:pt x="1076" y="824"/>
                    </a:lnTo>
                    <a:lnTo>
                      <a:pt x="1078" y="824"/>
                    </a:lnTo>
                    <a:lnTo>
                      <a:pt x="1078" y="824"/>
                    </a:lnTo>
                    <a:lnTo>
                      <a:pt x="1076" y="824"/>
                    </a:lnTo>
                    <a:close/>
                    <a:moveTo>
                      <a:pt x="1060" y="836"/>
                    </a:moveTo>
                    <a:lnTo>
                      <a:pt x="1060" y="836"/>
                    </a:lnTo>
                    <a:lnTo>
                      <a:pt x="1062" y="836"/>
                    </a:lnTo>
                    <a:lnTo>
                      <a:pt x="1062" y="833"/>
                    </a:lnTo>
                    <a:lnTo>
                      <a:pt x="1060" y="836"/>
                    </a:lnTo>
                    <a:lnTo>
                      <a:pt x="1060" y="836"/>
                    </a:lnTo>
                    <a:close/>
                    <a:moveTo>
                      <a:pt x="918" y="864"/>
                    </a:moveTo>
                    <a:lnTo>
                      <a:pt x="915" y="864"/>
                    </a:lnTo>
                    <a:lnTo>
                      <a:pt x="913" y="866"/>
                    </a:lnTo>
                    <a:lnTo>
                      <a:pt x="911" y="866"/>
                    </a:lnTo>
                    <a:lnTo>
                      <a:pt x="911" y="869"/>
                    </a:lnTo>
                    <a:lnTo>
                      <a:pt x="911" y="869"/>
                    </a:lnTo>
                    <a:lnTo>
                      <a:pt x="915" y="866"/>
                    </a:lnTo>
                    <a:lnTo>
                      <a:pt x="918" y="864"/>
                    </a:lnTo>
                    <a:lnTo>
                      <a:pt x="918" y="864"/>
                    </a:lnTo>
                    <a:lnTo>
                      <a:pt x="918" y="864"/>
                    </a:lnTo>
                    <a:lnTo>
                      <a:pt x="918" y="864"/>
                    </a:lnTo>
                    <a:close/>
                    <a:moveTo>
                      <a:pt x="544" y="743"/>
                    </a:moveTo>
                    <a:lnTo>
                      <a:pt x="542" y="743"/>
                    </a:lnTo>
                    <a:lnTo>
                      <a:pt x="539" y="743"/>
                    </a:lnTo>
                    <a:lnTo>
                      <a:pt x="542" y="743"/>
                    </a:lnTo>
                    <a:lnTo>
                      <a:pt x="539" y="746"/>
                    </a:lnTo>
                    <a:lnTo>
                      <a:pt x="542" y="746"/>
                    </a:lnTo>
                    <a:lnTo>
                      <a:pt x="546" y="743"/>
                    </a:lnTo>
                    <a:lnTo>
                      <a:pt x="546" y="743"/>
                    </a:lnTo>
                    <a:lnTo>
                      <a:pt x="546" y="743"/>
                    </a:lnTo>
                    <a:lnTo>
                      <a:pt x="544" y="743"/>
                    </a:lnTo>
                    <a:close/>
                    <a:moveTo>
                      <a:pt x="556" y="767"/>
                    </a:moveTo>
                    <a:lnTo>
                      <a:pt x="556" y="764"/>
                    </a:lnTo>
                    <a:lnTo>
                      <a:pt x="553" y="764"/>
                    </a:lnTo>
                    <a:lnTo>
                      <a:pt x="556" y="767"/>
                    </a:lnTo>
                    <a:lnTo>
                      <a:pt x="556" y="769"/>
                    </a:lnTo>
                    <a:lnTo>
                      <a:pt x="556" y="769"/>
                    </a:lnTo>
                    <a:lnTo>
                      <a:pt x="558" y="769"/>
                    </a:lnTo>
                    <a:lnTo>
                      <a:pt x="556" y="769"/>
                    </a:lnTo>
                    <a:lnTo>
                      <a:pt x="556" y="767"/>
                    </a:lnTo>
                    <a:close/>
                    <a:moveTo>
                      <a:pt x="539" y="760"/>
                    </a:moveTo>
                    <a:lnTo>
                      <a:pt x="539" y="760"/>
                    </a:lnTo>
                    <a:lnTo>
                      <a:pt x="539" y="760"/>
                    </a:lnTo>
                    <a:lnTo>
                      <a:pt x="542" y="762"/>
                    </a:lnTo>
                    <a:lnTo>
                      <a:pt x="542" y="762"/>
                    </a:lnTo>
                    <a:lnTo>
                      <a:pt x="542" y="760"/>
                    </a:lnTo>
                    <a:lnTo>
                      <a:pt x="542" y="760"/>
                    </a:lnTo>
                    <a:lnTo>
                      <a:pt x="539" y="760"/>
                    </a:lnTo>
                    <a:close/>
                    <a:moveTo>
                      <a:pt x="899" y="881"/>
                    </a:moveTo>
                    <a:lnTo>
                      <a:pt x="896" y="885"/>
                    </a:lnTo>
                    <a:lnTo>
                      <a:pt x="894" y="888"/>
                    </a:lnTo>
                    <a:lnTo>
                      <a:pt x="896" y="885"/>
                    </a:lnTo>
                    <a:lnTo>
                      <a:pt x="899" y="881"/>
                    </a:lnTo>
                    <a:lnTo>
                      <a:pt x="903" y="876"/>
                    </a:lnTo>
                    <a:lnTo>
                      <a:pt x="901" y="876"/>
                    </a:lnTo>
                    <a:lnTo>
                      <a:pt x="899" y="881"/>
                    </a:lnTo>
                    <a:close/>
                    <a:moveTo>
                      <a:pt x="561" y="757"/>
                    </a:moveTo>
                    <a:lnTo>
                      <a:pt x="558" y="755"/>
                    </a:lnTo>
                    <a:lnTo>
                      <a:pt x="558" y="755"/>
                    </a:lnTo>
                    <a:lnTo>
                      <a:pt x="558" y="757"/>
                    </a:lnTo>
                    <a:lnTo>
                      <a:pt x="558" y="757"/>
                    </a:lnTo>
                    <a:lnTo>
                      <a:pt x="561" y="757"/>
                    </a:lnTo>
                    <a:lnTo>
                      <a:pt x="561" y="757"/>
                    </a:lnTo>
                    <a:lnTo>
                      <a:pt x="561" y="757"/>
                    </a:lnTo>
                    <a:lnTo>
                      <a:pt x="561" y="760"/>
                    </a:lnTo>
                    <a:lnTo>
                      <a:pt x="561" y="760"/>
                    </a:lnTo>
                    <a:lnTo>
                      <a:pt x="563" y="760"/>
                    </a:lnTo>
                    <a:lnTo>
                      <a:pt x="563" y="757"/>
                    </a:lnTo>
                    <a:lnTo>
                      <a:pt x="561" y="757"/>
                    </a:lnTo>
                    <a:close/>
                    <a:moveTo>
                      <a:pt x="908" y="869"/>
                    </a:moveTo>
                    <a:lnTo>
                      <a:pt x="906" y="871"/>
                    </a:lnTo>
                    <a:lnTo>
                      <a:pt x="906" y="871"/>
                    </a:lnTo>
                    <a:lnTo>
                      <a:pt x="903" y="873"/>
                    </a:lnTo>
                    <a:lnTo>
                      <a:pt x="906" y="873"/>
                    </a:lnTo>
                    <a:lnTo>
                      <a:pt x="908" y="871"/>
                    </a:lnTo>
                    <a:lnTo>
                      <a:pt x="908" y="869"/>
                    </a:lnTo>
                    <a:lnTo>
                      <a:pt x="908" y="869"/>
                    </a:lnTo>
                    <a:lnTo>
                      <a:pt x="908" y="869"/>
                    </a:lnTo>
                    <a:close/>
                    <a:moveTo>
                      <a:pt x="894" y="890"/>
                    </a:moveTo>
                    <a:lnTo>
                      <a:pt x="892" y="897"/>
                    </a:lnTo>
                    <a:lnTo>
                      <a:pt x="892" y="907"/>
                    </a:lnTo>
                    <a:lnTo>
                      <a:pt x="892" y="911"/>
                    </a:lnTo>
                    <a:lnTo>
                      <a:pt x="894" y="909"/>
                    </a:lnTo>
                    <a:lnTo>
                      <a:pt x="894" y="907"/>
                    </a:lnTo>
                    <a:lnTo>
                      <a:pt x="894" y="897"/>
                    </a:lnTo>
                    <a:lnTo>
                      <a:pt x="894" y="888"/>
                    </a:lnTo>
                    <a:lnTo>
                      <a:pt x="894" y="890"/>
                    </a:lnTo>
                    <a:close/>
                    <a:moveTo>
                      <a:pt x="1187" y="937"/>
                    </a:moveTo>
                    <a:lnTo>
                      <a:pt x="1187" y="937"/>
                    </a:lnTo>
                    <a:lnTo>
                      <a:pt x="1187" y="935"/>
                    </a:lnTo>
                    <a:lnTo>
                      <a:pt x="1187" y="935"/>
                    </a:lnTo>
                    <a:lnTo>
                      <a:pt x="1187" y="937"/>
                    </a:lnTo>
                    <a:close/>
                    <a:moveTo>
                      <a:pt x="1308" y="729"/>
                    </a:moveTo>
                    <a:lnTo>
                      <a:pt x="1308" y="729"/>
                    </a:lnTo>
                    <a:lnTo>
                      <a:pt x="1308" y="731"/>
                    </a:lnTo>
                    <a:lnTo>
                      <a:pt x="1310" y="731"/>
                    </a:lnTo>
                    <a:lnTo>
                      <a:pt x="1310" y="731"/>
                    </a:lnTo>
                    <a:lnTo>
                      <a:pt x="1308" y="729"/>
                    </a:lnTo>
                    <a:lnTo>
                      <a:pt x="1308" y="729"/>
                    </a:lnTo>
                    <a:close/>
                    <a:moveTo>
                      <a:pt x="1194" y="928"/>
                    </a:moveTo>
                    <a:lnTo>
                      <a:pt x="1194" y="930"/>
                    </a:lnTo>
                    <a:lnTo>
                      <a:pt x="1192" y="930"/>
                    </a:lnTo>
                    <a:lnTo>
                      <a:pt x="1192" y="930"/>
                    </a:lnTo>
                    <a:lnTo>
                      <a:pt x="1192" y="933"/>
                    </a:lnTo>
                    <a:lnTo>
                      <a:pt x="1190" y="935"/>
                    </a:lnTo>
                    <a:lnTo>
                      <a:pt x="1190" y="935"/>
                    </a:lnTo>
                    <a:lnTo>
                      <a:pt x="1192" y="933"/>
                    </a:lnTo>
                    <a:lnTo>
                      <a:pt x="1197" y="928"/>
                    </a:lnTo>
                    <a:lnTo>
                      <a:pt x="1197" y="928"/>
                    </a:lnTo>
                    <a:lnTo>
                      <a:pt x="1194" y="928"/>
                    </a:lnTo>
                    <a:close/>
                    <a:moveTo>
                      <a:pt x="1313" y="729"/>
                    </a:moveTo>
                    <a:lnTo>
                      <a:pt x="1310" y="731"/>
                    </a:lnTo>
                    <a:lnTo>
                      <a:pt x="1310" y="731"/>
                    </a:lnTo>
                    <a:lnTo>
                      <a:pt x="1315" y="727"/>
                    </a:lnTo>
                    <a:lnTo>
                      <a:pt x="1317" y="724"/>
                    </a:lnTo>
                    <a:lnTo>
                      <a:pt x="1317" y="724"/>
                    </a:lnTo>
                    <a:lnTo>
                      <a:pt x="1313" y="729"/>
                    </a:lnTo>
                    <a:close/>
                    <a:moveTo>
                      <a:pt x="1334" y="705"/>
                    </a:moveTo>
                    <a:lnTo>
                      <a:pt x="1334" y="703"/>
                    </a:lnTo>
                    <a:lnTo>
                      <a:pt x="1332" y="703"/>
                    </a:lnTo>
                    <a:lnTo>
                      <a:pt x="1334" y="705"/>
                    </a:lnTo>
                    <a:lnTo>
                      <a:pt x="1334" y="705"/>
                    </a:lnTo>
                    <a:lnTo>
                      <a:pt x="1334" y="705"/>
                    </a:lnTo>
                    <a:close/>
                    <a:moveTo>
                      <a:pt x="1355" y="658"/>
                    </a:moveTo>
                    <a:lnTo>
                      <a:pt x="1350" y="660"/>
                    </a:lnTo>
                    <a:lnTo>
                      <a:pt x="1353" y="660"/>
                    </a:lnTo>
                    <a:lnTo>
                      <a:pt x="1355" y="658"/>
                    </a:lnTo>
                    <a:lnTo>
                      <a:pt x="1358" y="656"/>
                    </a:lnTo>
                    <a:lnTo>
                      <a:pt x="1360" y="653"/>
                    </a:lnTo>
                    <a:lnTo>
                      <a:pt x="1358" y="653"/>
                    </a:lnTo>
                    <a:lnTo>
                      <a:pt x="1355" y="658"/>
                    </a:lnTo>
                    <a:close/>
                    <a:moveTo>
                      <a:pt x="1334" y="708"/>
                    </a:moveTo>
                    <a:lnTo>
                      <a:pt x="1334" y="710"/>
                    </a:lnTo>
                    <a:lnTo>
                      <a:pt x="1334" y="712"/>
                    </a:lnTo>
                    <a:lnTo>
                      <a:pt x="1332" y="717"/>
                    </a:lnTo>
                    <a:lnTo>
                      <a:pt x="1329" y="719"/>
                    </a:lnTo>
                    <a:lnTo>
                      <a:pt x="1329" y="719"/>
                    </a:lnTo>
                    <a:lnTo>
                      <a:pt x="1332" y="717"/>
                    </a:lnTo>
                    <a:lnTo>
                      <a:pt x="1332" y="717"/>
                    </a:lnTo>
                    <a:lnTo>
                      <a:pt x="1334" y="712"/>
                    </a:lnTo>
                    <a:lnTo>
                      <a:pt x="1334" y="710"/>
                    </a:lnTo>
                    <a:lnTo>
                      <a:pt x="1334" y="708"/>
                    </a:lnTo>
                    <a:lnTo>
                      <a:pt x="1334" y="708"/>
                    </a:lnTo>
                    <a:lnTo>
                      <a:pt x="1334" y="708"/>
                    </a:lnTo>
                    <a:close/>
                    <a:moveTo>
                      <a:pt x="1322" y="719"/>
                    </a:moveTo>
                    <a:lnTo>
                      <a:pt x="1322" y="719"/>
                    </a:lnTo>
                    <a:lnTo>
                      <a:pt x="1327" y="719"/>
                    </a:lnTo>
                    <a:lnTo>
                      <a:pt x="1324" y="719"/>
                    </a:lnTo>
                    <a:lnTo>
                      <a:pt x="1322" y="719"/>
                    </a:lnTo>
                    <a:close/>
                    <a:moveTo>
                      <a:pt x="1133" y="836"/>
                    </a:moveTo>
                    <a:lnTo>
                      <a:pt x="1131" y="836"/>
                    </a:lnTo>
                    <a:lnTo>
                      <a:pt x="1128" y="836"/>
                    </a:lnTo>
                    <a:lnTo>
                      <a:pt x="1128" y="836"/>
                    </a:lnTo>
                    <a:lnTo>
                      <a:pt x="1131" y="838"/>
                    </a:lnTo>
                    <a:lnTo>
                      <a:pt x="1133" y="836"/>
                    </a:lnTo>
                    <a:lnTo>
                      <a:pt x="1135" y="836"/>
                    </a:lnTo>
                    <a:lnTo>
                      <a:pt x="1133" y="836"/>
                    </a:lnTo>
                    <a:lnTo>
                      <a:pt x="1133" y="836"/>
                    </a:lnTo>
                    <a:close/>
                    <a:moveTo>
                      <a:pt x="1166" y="904"/>
                    </a:moveTo>
                    <a:lnTo>
                      <a:pt x="1166" y="902"/>
                    </a:lnTo>
                    <a:lnTo>
                      <a:pt x="1166" y="904"/>
                    </a:lnTo>
                    <a:lnTo>
                      <a:pt x="1166" y="904"/>
                    </a:lnTo>
                    <a:lnTo>
                      <a:pt x="1168" y="904"/>
                    </a:lnTo>
                    <a:lnTo>
                      <a:pt x="1168" y="904"/>
                    </a:lnTo>
                    <a:lnTo>
                      <a:pt x="1166" y="904"/>
                    </a:lnTo>
                    <a:lnTo>
                      <a:pt x="1166" y="904"/>
                    </a:lnTo>
                    <a:close/>
                    <a:moveTo>
                      <a:pt x="1168" y="902"/>
                    </a:moveTo>
                    <a:lnTo>
                      <a:pt x="1168" y="899"/>
                    </a:lnTo>
                    <a:lnTo>
                      <a:pt x="1166" y="899"/>
                    </a:lnTo>
                    <a:lnTo>
                      <a:pt x="1166" y="902"/>
                    </a:lnTo>
                    <a:lnTo>
                      <a:pt x="1168" y="902"/>
                    </a:lnTo>
                    <a:lnTo>
                      <a:pt x="1168" y="902"/>
                    </a:lnTo>
                    <a:close/>
                    <a:moveTo>
                      <a:pt x="1166" y="944"/>
                    </a:moveTo>
                    <a:lnTo>
                      <a:pt x="1166" y="944"/>
                    </a:lnTo>
                    <a:lnTo>
                      <a:pt x="1166" y="944"/>
                    </a:lnTo>
                    <a:lnTo>
                      <a:pt x="1166" y="944"/>
                    </a:lnTo>
                    <a:lnTo>
                      <a:pt x="1166" y="944"/>
                    </a:lnTo>
                    <a:lnTo>
                      <a:pt x="1166" y="944"/>
                    </a:lnTo>
                    <a:lnTo>
                      <a:pt x="1166" y="944"/>
                    </a:lnTo>
                    <a:close/>
                    <a:moveTo>
                      <a:pt x="1171" y="942"/>
                    </a:moveTo>
                    <a:lnTo>
                      <a:pt x="1168" y="942"/>
                    </a:lnTo>
                    <a:lnTo>
                      <a:pt x="1171" y="942"/>
                    </a:lnTo>
                    <a:lnTo>
                      <a:pt x="1171" y="942"/>
                    </a:lnTo>
                    <a:lnTo>
                      <a:pt x="1171" y="942"/>
                    </a:lnTo>
                    <a:lnTo>
                      <a:pt x="1171" y="942"/>
                    </a:lnTo>
                    <a:lnTo>
                      <a:pt x="1171" y="942"/>
                    </a:lnTo>
                    <a:close/>
                    <a:moveTo>
                      <a:pt x="1178" y="940"/>
                    </a:moveTo>
                    <a:lnTo>
                      <a:pt x="1178" y="942"/>
                    </a:lnTo>
                    <a:lnTo>
                      <a:pt x="1180" y="940"/>
                    </a:lnTo>
                    <a:lnTo>
                      <a:pt x="1180" y="940"/>
                    </a:lnTo>
                    <a:lnTo>
                      <a:pt x="1183" y="940"/>
                    </a:lnTo>
                    <a:lnTo>
                      <a:pt x="1178" y="940"/>
                    </a:lnTo>
                    <a:lnTo>
                      <a:pt x="1178" y="940"/>
                    </a:lnTo>
                    <a:close/>
                    <a:moveTo>
                      <a:pt x="1183" y="937"/>
                    </a:moveTo>
                    <a:lnTo>
                      <a:pt x="1183" y="940"/>
                    </a:lnTo>
                    <a:lnTo>
                      <a:pt x="1185" y="940"/>
                    </a:lnTo>
                    <a:lnTo>
                      <a:pt x="1185" y="937"/>
                    </a:lnTo>
                    <a:lnTo>
                      <a:pt x="1185" y="937"/>
                    </a:lnTo>
                    <a:lnTo>
                      <a:pt x="1185" y="937"/>
                    </a:lnTo>
                    <a:lnTo>
                      <a:pt x="1183" y="937"/>
                    </a:lnTo>
                    <a:close/>
                    <a:moveTo>
                      <a:pt x="1173" y="940"/>
                    </a:moveTo>
                    <a:lnTo>
                      <a:pt x="1173" y="942"/>
                    </a:lnTo>
                    <a:lnTo>
                      <a:pt x="1173" y="942"/>
                    </a:lnTo>
                    <a:lnTo>
                      <a:pt x="1173" y="942"/>
                    </a:lnTo>
                    <a:lnTo>
                      <a:pt x="1173" y="942"/>
                    </a:lnTo>
                    <a:lnTo>
                      <a:pt x="1175" y="942"/>
                    </a:lnTo>
                    <a:lnTo>
                      <a:pt x="1175" y="942"/>
                    </a:lnTo>
                    <a:lnTo>
                      <a:pt x="1173" y="940"/>
                    </a:lnTo>
                    <a:lnTo>
                      <a:pt x="1173" y="940"/>
                    </a:lnTo>
                    <a:close/>
                  </a:path>
                </a:pathLst>
              </a:custGeom>
              <a:solidFill>
                <a:schemeClr val="accent1"/>
              </a:solidFill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122" name="Freeform 21"/>
              <p:cNvSpPr>
                <a:spLocks noEditPoints="1"/>
              </p:cNvSpPr>
              <p:nvPr/>
            </p:nvSpPr>
            <p:spPr bwMode="auto">
              <a:xfrm>
                <a:off x="3472" y="1214"/>
                <a:ext cx="153" cy="215"/>
              </a:xfrm>
              <a:custGeom>
                <a:avLst/>
                <a:gdLst>
                  <a:gd name="T0" fmla="*/ 59 w 153"/>
                  <a:gd name="T1" fmla="*/ 151 h 215"/>
                  <a:gd name="T2" fmla="*/ 35 w 153"/>
                  <a:gd name="T3" fmla="*/ 130 h 215"/>
                  <a:gd name="T4" fmla="*/ 38 w 153"/>
                  <a:gd name="T5" fmla="*/ 121 h 215"/>
                  <a:gd name="T6" fmla="*/ 21 w 153"/>
                  <a:gd name="T7" fmla="*/ 111 h 215"/>
                  <a:gd name="T8" fmla="*/ 5 w 153"/>
                  <a:gd name="T9" fmla="*/ 121 h 215"/>
                  <a:gd name="T10" fmla="*/ 7 w 153"/>
                  <a:gd name="T11" fmla="*/ 132 h 215"/>
                  <a:gd name="T12" fmla="*/ 19 w 153"/>
                  <a:gd name="T13" fmla="*/ 130 h 215"/>
                  <a:gd name="T14" fmla="*/ 49 w 153"/>
                  <a:gd name="T15" fmla="*/ 106 h 215"/>
                  <a:gd name="T16" fmla="*/ 35 w 153"/>
                  <a:gd name="T17" fmla="*/ 102 h 215"/>
                  <a:gd name="T18" fmla="*/ 31 w 153"/>
                  <a:gd name="T19" fmla="*/ 99 h 215"/>
                  <a:gd name="T20" fmla="*/ 38 w 153"/>
                  <a:gd name="T21" fmla="*/ 95 h 215"/>
                  <a:gd name="T22" fmla="*/ 35 w 153"/>
                  <a:gd name="T23" fmla="*/ 85 h 215"/>
                  <a:gd name="T24" fmla="*/ 31 w 153"/>
                  <a:gd name="T25" fmla="*/ 83 h 215"/>
                  <a:gd name="T26" fmla="*/ 35 w 153"/>
                  <a:gd name="T27" fmla="*/ 73 h 215"/>
                  <a:gd name="T28" fmla="*/ 40 w 153"/>
                  <a:gd name="T29" fmla="*/ 76 h 215"/>
                  <a:gd name="T30" fmla="*/ 38 w 153"/>
                  <a:gd name="T31" fmla="*/ 64 h 215"/>
                  <a:gd name="T32" fmla="*/ 33 w 153"/>
                  <a:gd name="T33" fmla="*/ 69 h 215"/>
                  <a:gd name="T34" fmla="*/ 19 w 153"/>
                  <a:gd name="T35" fmla="*/ 64 h 215"/>
                  <a:gd name="T36" fmla="*/ 35 w 153"/>
                  <a:gd name="T37" fmla="*/ 54 h 215"/>
                  <a:gd name="T38" fmla="*/ 31 w 153"/>
                  <a:gd name="T39" fmla="*/ 52 h 215"/>
                  <a:gd name="T40" fmla="*/ 26 w 153"/>
                  <a:gd name="T41" fmla="*/ 57 h 215"/>
                  <a:gd name="T42" fmla="*/ 132 w 153"/>
                  <a:gd name="T43" fmla="*/ 158 h 215"/>
                  <a:gd name="T44" fmla="*/ 123 w 153"/>
                  <a:gd name="T45" fmla="*/ 140 h 215"/>
                  <a:gd name="T46" fmla="*/ 118 w 153"/>
                  <a:gd name="T47" fmla="*/ 125 h 215"/>
                  <a:gd name="T48" fmla="*/ 83 w 153"/>
                  <a:gd name="T49" fmla="*/ 97 h 215"/>
                  <a:gd name="T50" fmla="*/ 80 w 153"/>
                  <a:gd name="T51" fmla="*/ 87 h 215"/>
                  <a:gd name="T52" fmla="*/ 104 w 153"/>
                  <a:gd name="T53" fmla="*/ 66 h 215"/>
                  <a:gd name="T54" fmla="*/ 71 w 153"/>
                  <a:gd name="T55" fmla="*/ 61 h 215"/>
                  <a:gd name="T56" fmla="*/ 87 w 153"/>
                  <a:gd name="T57" fmla="*/ 42 h 215"/>
                  <a:gd name="T58" fmla="*/ 57 w 153"/>
                  <a:gd name="T59" fmla="*/ 45 h 215"/>
                  <a:gd name="T60" fmla="*/ 54 w 153"/>
                  <a:gd name="T61" fmla="*/ 59 h 215"/>
                  <a:gd name="T62" fmla="*/ 42 w 153"/>
                  <a:gd name="T63" fmla="*/ 69 h 215"/>
                  <a:gd name="T64" fmla="*/ 40 w 153"/>
                  <a:gd name="T65" fmla="*/ 85 h 215"/>
                  <a:gd name="T66" fmla="*/ 42 w 153"/>
                  <a:gd name="T67" fmla="*/ 99 h 215"/>
                  <a:gd name="T68" fmla="*/ 47 w 153"/>
                  <a:gd name="T69" fmla="*/ 99 h 215"/>
                  <a:gd name="T70" fmla="*/ 49 w 153"/>
                  <a:gd name="T71" fmla="*/ 97 h 215"/>
                  <a:gd name="T72" fmla="*/ 57 w 153"/>
                  <a:gd name="T73" fmla="*/ 104 h 215"/>
                  <a:gd name="T74" fmla="*/ 54 w 153"/>
                  <a:gd name="T75" fmla="*/ 118 h 215"/>
                  <a:gd name="T76" fmla="*/ 75 w 153"/>
                  <a:gd name="T77" fmla="*/ 116 h 215"/>
                  <a:gd name="T78" fmla="*/ 80 w 153"/>
                  <a:gd name="T79" fmla="*/ 135 h 215"/>
                  <a:gd name="T80" fmla="*/ 78 w 153"/>
                  <a:gd name="T81" fmla="*/ 147 h 215"/>
                  <a:gd name="T82" fmla="*/ 52 w 153"/>
                  <a:gd name="T83" fmla="*/ 158 h 215"/>
                  <a:gd name="T84" fmla="*/ 59 w 153"/>
                  <a:gd name="T85" fmla="*/ 168 h 215"/>
                  <a:gd name="T86" fmla="*/ 52 w 153"/>
                  <a:gd name="T87" fmla="*/ 180 h 215"/>
                  <a:gd name="T88" fmla="*/ 75 w 153"/>
                  <a:gd name="T89" fmla="*/ 185 h 215"/>
                  <a:gd name="T90" fmla="*/ 57 w 153"/>
                  <a:gd name="T91" fmla="*/ 192 h 215"/>
                  <a:gd name="T92" fmla="*/ 31 w 153"/>
                  <a:gd name="T93" fmla="*/ 215 h 215"/>
                  <a:gd name="T94" fmla="*/ 57 w 153"/>
                  <a:gd name="T95" fmla="*/ 208 h 215"/>
                  <a:gd name="T96" fmla="*/ 90 w 153"/>
                  <a:gd name="T97" fmla="*/ 203 h 215"/>
                  <a:gd name="T98" fmla="*/ 116 w 153"/>
                  <a:gd name="T99" fmla="*/ 199 h 215"/>
                  <a:gd name="T100" fmla="*/ 144 w 153"/>
                  <a:gd name="T101" fmla="*/ 187 h 215"/>
                  <a:gd name="T102" fmla="*/ 139 w 153"/>
                  <a:gd name="T103" fmla="*/ 180 h 215"/>
                  <a:gd name="T104" fmla="*/ 153 w 153"/>
                  <a:gd name="T105" fmla="*/ 163 h 215"/>
                  <a:gd name="T106" fmla="*/ 85 w 153"/>
                  <a:gd name="T107" fmla="*/ 38 h 215"/>
                  <a:gd name="T108" fmla="*/ 90 w 153"/>
                  <a:gd name="T109" fmla="*/ 38 h 215"/>
                  <a:gd name="T110" fmla="*/ 83 w 153"/>
                  <a:gd name="T111" fmla="*/ 35 h 215"/>
                  <a:gd name="T112" fmla="*/ 94 w 153"/>
                  <a:gd name="T113" fmla="*/ 31 h 215"/>
                  <a:gd name="T114" fmla="*/ 116 w 153"/>
                  <a:gd name="T115" fmla="*/ 14 h 215"/>
                  <a:gd name="T116" fmla="*/ 118 w 153"/>
                  <a:gd name="T117" fmla="*/ 7 h 215"/>
                  <a:gd name="T118" fmla="*/ 111 w 153"/>
                  <a:gd name="T119" fmla="*/ 12 h 215"/>
                  <a:gd name="T120" fmla="*/ 125 w 153"/>
                  <a:gd name="T121" fmla="*/ 2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3" h="215">
                    <a:moveTo>
                      <a:pt x="101" y="201"/>
                    </a:moveTo>
                    <a:lnTo>
                      <a:pt x="99" y="201"/>
                    </a:lnTo>
                    <a:lnTo>
                      <a:pt x="97" y="201"/>
                    </a:lnTo>
                    <a:lnTo>
                      <a:pt x="97" y="203"/>
                    </a:lnTo>
                    <a:lnTo>
                      <a:pt x="97" y="203"/>
                    </a:lnTo>
                    <a:lnTo>
                      <a:pt x="101" y="203"/>
                    </a:lnTo>
                    <a:lnTo>
                      <a:pt x="101" y="203"/>
                    </a:lnTo>
                    <a:lnTo>
                      <a:pt x="104" y="203"/>
                    </a:lnTo>
                    <a:lnTo>
                      <a:pt x="104" y="203"/>
                    </a:lnTo>
                    <a:lnTo>
                      <a:pt x="104" y="203"/>
                    </a:lnTo>
                    <a:lnTo>
                      <a:pt x="106" y="201"/>
                    </a:lnTo>
                    <a:lnTo>
                      <a:pt x="104" y="201"/>
                    </a:lnTo>
                    <a:lnTo>
                      <a:pt x="101" y="201"/>
                    </a:lnTo>
                    <a:close/>
                    <a:moveTo>
                      <a:pt x="57" y="151"/>
                    </a:moveTo>
                    <a:lnTo>
                      <a:pt x="59" y="151"/>
                    </a:lnTo>
                    <a:lnTo>
                      <a:pt x="59" y="151"/>
                    </a:lnTo>
                    <a:lnTo>
                      <a:pt x="61" y="149"/>
                    </a:lnTo>
                    <a:lnTo>
                      <a:pt x="61" y="149"/>
                    </a:lnTo>
                    <a:lnTo>
                      <a:pt x="59" y="149"/>
                    </a:lnTo>
                    <a:lnTo>
                      <a:pt x="59" y="149"/>
                    </a:lnTo>
                    <a:lnTo>
                      <a:pt x="59" y="147"/>
                    </a:lnTo>
                    <a:lnTo>
                      <a:pt x="57" y="147"/>
                    </a:lnTo>
                    <a:lnTo>
                      <a:pt x="54" y="147"/>
                    </a:lnTo>
                    <a:lnTo>
                      <a:pt x="54" y="149"/>
                    </a:lnTo>
                    <a:lnTo>
                      <a:pt x="54" y="151"/>
                    </a:lnTo>
                    <a:lnTo>
                      <a:pt x="57" y="151"/>
                    </a:lnTo>
                    <a:lnTo>
                      <a:pt x="57" y="151"/>
                    </a:lnTo>
                    <a:close/>
                    <a:moveTo>
                      <a:pt x="33" y="135"/>
                    </a:moveTo>
                    <a:lnTo>
                      <a:pt x="33" y="132"/>
                    </a:lnTo>
                    <a:lnTo>
                      <a:pt x="35" y="132"/>
                    </a:lnTo>
                    <a:lnTo>
                      <a:pt x="35" y="130"/>
                    </a:lnTo>
                    <a:lnTo>
                      <a:pt x="35" y="130"/>
                    </a:lnTo>
                    <a:lnTo>
                      <a:pt x="38" y="130"/>
                    </a:lnTo>
                    <a:lnTo>
                      <a:pt x="40" y="130"/>
                    </a:lnTo>
                    <a:lnTo>
                      <a:pt x="40" y="128"/>
                    </a:lnTo>
                    <a:lnTo>
                      <a:pt x="40" y="128"/>
                    </a:lnTo>
                    <a:lnTo>
                      <a:pt x="38" y="128"/>
                    </a:lnTo>
                    <a:lnTo>
                      <a:pt x="40" y="125"/>
                    </a:lnTo>
                    <a:lnTo>
                      <a:pt x="38" y="123"/>
                    </a:lnTo>
                    <a:lnTo>
                      <a:pt x="40" y="125"/>
                    </a:lnTo>
                    <a:lnTo>
                      <a:pt x="40" y="125"/>
                    </a:lnTo>
                    <a:lnTo>
                      <a:pt x="40" y="125"/>
                    </a:lnTo>
                    <a:lnTo>
                      <a:pt x="42" y="125"/>
                    </a:lnTo>
                    <a:lnTo>
                      <a:pt x="42" y="125"/>
                    </a:lnTo>
                    <a:lnTo>
                      <a:pt x="42" y="123"/>
                    </a:lnTo>
                    <a:lnTo>
                      <a:pt x="40" y="123"/>
                    </a:lnTo>
                    <a:lnTo>
                      <a:pt x="40" y="121"/>
                    </a:lnTo>
                    <a:lnTo>
                      <a:pt x="38" y="121"/>
                    </a:lnTo>
                    <a:lnTo>
                      <a:pt x="38" y="121"/>
                    </a:lnTo>
                    <a:lnTo>
                      <a:pt x="35" y="123"/>
                    </a:lnTo>
                    <a:lnTo>
                      <a:pt x="35" y="121"/>
                    </a:lnTo>
                    <a:lnTo>
                      <a:pt x="38" y="121"/>
                    </a:lnTo>
                    <a:lnTo>
                      <a:pt x="38" y="121"/>
                    </a:lnTo>
                    <a:lnTo>
                      <a:pt x="38" y="118"/>
                    </a:lnTo>
                    <a:lnTo>
                      <a:pt x="38" y="116"/>
                    </a:lnTo>
                    <a:lnTo>
                      <a:pt x="35" y="113"/>
                    </a:lnTo>
                    <a:lnTo>
                      <a:pt x="35" y="111"/>
                    </a:lnTo>
                    <a:lnTo>
                      <a:pt x="33" y="111"/>
                    </a:lnTo>
                    <a:lnTo>
                      <a:pt x="31" y="111"/>
                    </a:lnTo>
                    <a:lnTo>
                      <a:pt x="28" y="111"/>
                    </a:lnTo>
                    <a:lnTo>
                      <a:pt x="28" y="111"/>
                    </a:lnTo>
                    <a:lnTo>
                      <a:pt x="23" y="111"/>
                    </a:lnTo>
                    <a:lnTo>
                      <a:pt x="21" y="111"/>
                    </a:lnTo>
                    <a:lnTo>
                      <a:pt x="21" y="111"/>
                    </a:lnTo>
                    <a:lnTo>
                      <a:pt x="21" y="111"/>
                    </a:lnTo>
                    <a:lnTo>
                      <a:pt x="19" y="113"/>
                    </a:lnTo>
                    <a:lnTo>
                      <a:pt x="19" y="113"/>
                    </a:lnTo>
                    <a:lnTo>
                      <a:pt x="16" y="113"/>
                    </a:lnTo>
                    <a:lnTo>
                      <a:pt x="16" y="113"/>
                    </a:lnTo>
                    <a:lnTo>
                      <a:pt x="14" y="113"/>
                    </a:lnTo>
                    <a:lnTo>
                      <a:pt x="14" y="116"/>
                    </a:lnTo>
                    <a:lnTo>
                      <a:pt x="12" y="116"/>
                    </a:lnTo>
                    <a:lnTo>
                      <a:pt x="12" y="118"/>
                    </a:lnTo>
                    <a:lnTo>
                      <a:pt x="12" y="118"/>
                    </a:lnTo>
                    <a:lnTo>
                      <a:pt x="9" y="121"/>
                    </a:lnTo>
                    <a:lnTo>
                      <a:pt x="9" y="121"/>
                    </a:lnTo>
                    <a:lnTo>
                      <a:pt x="7" y="121"/>
                    </a:lnTo>
                    <a:lnTo>
                      <a:pt x="7" y="121"/>
                    </a:lnTo>
                    <a:lnTo>
                      <a:pt x="7" y="121"/>
                    </a:lnTo>
                    <a:lnTo>
                      <a:pt x="5" y="121"/>
                    </a:lnTo>
                    <a:lnTo>
                      <a:pt x="5" y="121"/>
                    </a:lnTo>
                    <a:lnTo>
                      <a:pt x="5" y="121"/>
                    </a:lnTo>
                    <a:lnTo>
                      <a:pt x="5" y="121"/>
                    </a:lnTo>
                    <a:lnTo>
                      <a:pt x="5" y="123"/>
                    </a:lnTo>
                    <a:lnTo>
                      <a:pt x="7" y="123"/>
                    </a:lnTo>
                    <a:lnTo>
                      <a:pt x="7" y="123"/>
                    </a:lnTo>
                    <a:lnTo>
                      <a:pt x="5" y="123"/>
                    </a:lnTo>
                    <a:lnTo>
                      <a:pt x="2" y="125"/>
                    </a:lnTo>
                    <a:lnTo>
                      <a:pt x="0" y="125"/>
                    </a:lnTo>
                    <a:lnTo>
                      <a:pt x="0" y="125"/>
                    </a:lnTo>
                    <a:lnTo>
                      <a:pt x="0" y="128"/>
                    </a:lnTo>
                    <a:lnTo>
                      <a:pt x="2" y="130"/>
                    </a:lnTo>
                    <a:lnTo>
                      <a:pt x="5" y="130"/>
                    </a:lnTo>
                    <a:lnTo>
                      <a:pt x="5" y="130"/>
                    </a:lnTo>
                    <a:lnTo>
                      <a:pt x="7" y="132"/>
                    </a:lnTo>
                    <a:lnTo>
                      <a:pt x="7" y="132"/>
                    </a:lnTo>
                    <a:lnTo>
                      <a:pt x="9" y="132"/>
                    </a:lnTo>
                    <a:lnTo>
                      <a:pt x="12" y="132"/>
                    </a:lnTo>
                    <a:lnTo>
                      <a:pt x="12" y="132"/>
                    </a:lnTo>
                    <a:lnTo>
                      <a:pt x="12" y="132"/>
                    </a:lnTo>
                    <a:lnTo>
                      <a:pt x="12" y="132"/>
                    </a:lnTo>
                    <a:lnTo>
                      <a:pt x="14" y="130"/>
                    </a:lnTo>
                    <a:lnTo>
                      <a:pt x="14" y="130"/>
                    </a:lnTo>
                    <a:lnTo>
                      <a:pt x="14" y="130"/>
                    </a:lnTo>
                    <a:lnTo>
                      <a:pt x="14" y="130"/>
                    </a:lnTo>
                    <a:lnTo>
                      <a:pt x="16" y="128"/>
                    </a:lnTo>
                    <a:lnTo>
                      <a:pt x="16" y="128"/>
                    </a:lnTo>
                    <a:lnTo>
                      <a:pt x="19" y="128"/>
                    </a:lnTo>
                    <a:lnTo>
                      <a:pt x="19" y="128"/>
                    </a:lnTo>
                    <a:lnTo>
                      <a:pt x="19" y="128"/>
                    </a:lnTo>
                    <a:lnTo>
                      <a:pt x="19" y="130"/>
                    </a:lnTo>
                    <a:lnTo>
                      <a:pt x="19" y="130"/>
                    </a:lnTo>
                    <a:lnTo>
                      <a:pt x="21" y="130"/>
                    </a:lnTo>
                    <a:lnTo>
                      <a:pt x="21" y="130"/>
                    </a:lnTo>
                    <a:lnTo>
                      <a:pt x="23" y="132"/>
                    </a:lnTo>
                    <a:lnTo>
                      <a:pt x="23" y="132"/>
                    </a:lnTo>
                    <a:lnTo>
                      <a:pt x="21" y="132"/>
                    </a:lnTo>
                    <a:lnTo>
                      <a:pt x="23" y="135"/>
                    </a:lnTo>
                    <a:lnTo>
                      <a:pt x="23" y="135"/>
                    </a:lnTo>
                    <a:lnTo>
                      <a:pt x="26" y="135"/>
                    </a:lnTo>
                    <a:lnTo>
                      <a:pt x="26" y="135"/>
                    </a:lnTo>
                    <a:lnTo>
                      <a:pt x="26" y="132"/>
                    </a:lnTo>
                    <a:lnTo>
                      <a:pt x="28" y="132"/>
                    </a:lnTo>
                    <a:lnTo>
                      <a:pt x="28" y="132"/>
                    </a:lnTo>
                    <a:lnTo>
                      <a:pt x="31" y="135"/>
                    </a:lnTo>
                    <a:lnTo>
                      <a:pt x="33" y="135"/>
                    </a:lnTo>
                    <a:close/>
                    <a:moveTo>
                      <a:pt x="47" y="106"/>
                    </a:moveTo>
                    <a:lnTo>
                      <a:pt x="49" y="106"/>
                    </a:lnTo>
                    <a:lnTo>
                      <a:pt x="49" y="104"/>
                    </a:lnTo>
                    <a:lnTo>
                      <a:pt x="49" y="104"/>
                    </a:lnTo>
                    <a:lnTo>
                      <a:pt x="49" y="102"/>
                    </a:lnTo>
                    <a:lnTo>
                      <a:pt x="49" y="102"/>
                    </a:lnTo>
                    <a:lnTo>
                      <a:pt x="47" y="102"/>
                    </a:lnTo>
                    <a:lnTo>
                      <a:pt x="47" y="102"/>
                    </a:lnTo>
                    <a:lnTo>
                      <a:pt x="47" y="102"/>
                    </a:lnTo>
                    <a:lnTo>
                      <a:pt x="45" y="102"/>
                    </a:lnTo>
                    <a:lnTo>
                      <a:pt x="45" y="102"/>
                    </a:lnTo>
                    <a:lnTo>
                      <a:pt x="47" y="106"/>
                    </a:lnTo>
                    <a:lnTo>
                      <a:pt x="47" y="106"/>
                    </a:lnTo>
                    <a:lnTo>
                      <a:pt x="47" y="106"/>
                    </a:lnTo>
                    <a:close/>
                    <a:moveTo>
                      <a:pt x="31" y="104"/>
                    </a:moveTo>
                    <a:lnTo>
                      <a:pt x="33" y="104"/>
                    </a:lnTo>
                    <a:lnTo>
                      <a:pt x="35" y="102"/>
                    </a:lnTo>
                    <a:lnTo>
                      <a:pt x="35" y="102"/>
                    </a:lnTo>
                    <a:lnTo>
                      <a:pt x="35" y="102"/>
                    </a:lnTo>
                    <a:lnTo>
                      <a:pt x="35" y="99"/>
                    </a:lnTo>
                    <a:lnTo>
                      <a:pt x="35" y="97"/>
                    </a:lnTo>
                    <a:lnTo>
                      <a:pt x="33" y="97"/>
                    </a:lnTo>
                    <a:lnTo>
                      <a:pt x="33" y="97"/>
                    </a:lnTo>
                    <a:lnTo>
                      <a:pt x="31" y="97"/>
                    </a:lnTo>
                    <a:lnTo>
                      <a:pt x="31" y="97"/>
                    </a:lnTo>
                    <a:lnTo>
                      <a:pt x="31" y="97"/>
                    </a:lnTo>
                    <a:lnTo>
                      <a:pt x="31" y="99"/>
                    </a:lnTo>
                    <a:lnTo>
                      <a:pt x="28" y="99"/>
                    </a:lnTo>
                    <a:lnTo>
                      <a:pt x="28" y="99"/>
                    </a:lnTo>
                    <a:lnTo>
                      <a:pt x="28" y="102"/>
                    </a:lnTo>
                    <a:lnTo>
                      <a:pt x="28" y="102"/>
                    </a:lnTo>
                    <a:lnTo>
                      <a:pt x="28" y="102"/>
                    </a:lnTo>
                    <a:lnTo>
                      <a:pt x="31" y="99"/>
                    </a:lnTo>
                    <a:lnTo>
                      <a:pt x="31" y="99"/>
                    </a:lnTo>
                    <a:lnTo>
                      <a:pt x="33" y="99"/>
                    </a:lnTo>
                    <a:lnTo>
                      <a:pt x="31" y="102"/>
                    </a:lnTo>
                    <a:lnTo>
                      <a:pt x="33" y="102"/>
                    </a:lnTo>
                    <a:lnTo>
                      <a:pt x="31" y="102"/>
                    </a:lnTo>
                    <a:lnTo>
                      <a:pt x="31" y="104"/>
                    </a:lnTo>
                    <a:close/>
                    <a:moveTo>
                      <a:pt x="35" y="97"/>
                    </a:moveTo>
                    <a:lnTo>
                      <a:pt x="35" y="99"/>
                    </a:lnTo>
                    <a:lnTo>
                      <a:pt x="35" y="99"/>
                    </a:lnTo>
                    <a:lnTo>
                      <a:pt x="35" y="99"/>
                    </a:lnTo>
                    <a:lnTo>
                      <a:pt x="38" y="99"/>
                    </a:lnTo>
                    <a:lnTo>
                      <a:pt x="38" y="99"/>
                    </a:lnTo>
                    <a:lnTo>
                      <a:pt x="40" y="95"/>
                    </a:lnTo>
                    <a:lnTo>
                      <a:pt x="42" y="92"/>
                    </a:lnTo>
                    <a:lnTo>
                      <a:pt x="40" y="92"/>
                    </a:lnTo>
                    <a:lnTo>
                      <a:pt x="40" y="92"/>
                    </a:lnTo>
                    <a:lnTo>
                      <a:pt x="38" y="95"/>
                    </a:lnTo>
                    <a:lnTo>
                      <a:pt x="38" y="95"/>
                    </a:lnTo>
                    <a:lnTo>
                      <a:pt x="38" y="95"/>
                    </a:lnTo>
                    <a:lnTo>
                      <a:pt x="38" y="95"/>
                    </a:lnTo>
                    <a:lnTo>
                      <a:pt x="35" y="97"/>
                    </a:lnTo>
                    <a:lnTo>
                      <a:pt x="35" y="97"/>
                    </a:lnTo>
                    <a:close/>
                    <a:moveTo>
                      <a:pt x="40" y="85"/>
                    </a:moveTo>
                    <a:lnTo>
                      <a:pt x="40" y="85"/>
                    </a:lnTo>
                    <a:lnTo>
                      <a:pt x="38" y="83"/>
                    </a:lnTo>
                    <a:lnTo>
                      <a:pt x="38" y="83"/>
                    </a:lnTo>
                    <a:lnTo>
                      <a:pt x="35" y="83"/>
                    </a:lnTo>
                    <a:lnTo>
                      <a:pt x="35" y="83"/>
                    </a:lnTo>
                    <a:lnTo>
                      <a:pt x="33" y="83"/>
                    </a:lnTo>
                    <a:lnTo>
                      <a:pt x="33" y="83"/>
                    </a:lnTo>
                    <a:lnTo>
                      <a:pt x="33" y="83"/>
                    </a:lnTo>
                    <a:lnTo>
                      <a:pt x="33" y="85"/>
                    </a:lnTo>
                    <a:lnTo>
                      <a:pt x="35" y="85"/>
                    </a:lnTo>
                    <a:lnTo>
                      <a:pt x="35" y="87"/>
                    </a:lnTo>
                    <a:lnTo>
                      <a:pt x="33" y="87"/>
                    </a:lnTo>
                    <a:lnTo>
                      <a:pt x="33" y="90"/>
                    </a:lnTo>
                    <a:lnTo>
                      <a:pt x="33" y="90"/>
                    </a:lnTo>
                    <a:lnTo>
                      <a:pt x="35" y="90"/>
                    </a:lnTo>
                    <a:lnTo>
                      <a:pt x="40" y="87"/>
                    </a:lnTo>
                    <a:lnTo>
                      <a:pt x="42" y="85"/>
                    </a:lnTo>
                    <a:lnTo>
                      <a:pt x="40" y="85"/>
                    </a:lnTo>
                    <a:close/>
                    <a:moveTo>
                      <a:pt x="31" y="83"/>
                    </a:moveTo>
                    <a:lnTo>
                      <a:pt x="31" y="83"/>
                    </a:lnTo>
                    <a:lnTo>
                      <a:pt x="31" y="83"/>
                    </a:lnTo>
                    <a:lnTo>
                      <a:pt x="28" y="83"/>
                    </a:lnTo>
                    <a:lnTo>
                      <a:pt x="28" y="83"/>
                    </a:lnTo>
                    <a:lnTo>
                      <a:pt x="28" y="83"/>
                    </a:lnTo>
                    <a:lnTo>
                      <a:pt x="31" y="83"/>
                    </a:lnTo>
                    <a:lnTo>
                      <a:pt x="31" y="83"/>
                    </a:lnTo>
                    <a:close/>
                    <a:moveTo>
                      <a:pt x="16" y="76"/>
                    </a:moveTo>
                    <a:lnTo>
                      <a:pt x="16" y="76"/>
                    </a:lnTo>
                    <a:lnTo>
                      <a:pt x="19" y="76"/>
                    </a:lnTo>
                    <a:lnTo>
                      <a:pt x="19" y="76"/>
                    </a:lnTo>
                    <a:lnTo>
                      <a:pt x="16" y="76"/>
                    </a:lnTo>
                    <a:lnTo>
                      <a:pt x="16" y="76"/>
                    </a:lnTo>
                    <a:lnTo>
                      <a:pt x="16" y="76"/>
                    </a:lnTo>
                    <a:lnTo>
                      <a:pt x="16" y="76"/>
                    </a:lnTo>
                    <a:lnTo>
                      <a:pt x="16" y="76"/>
                    </a:lnTo>
                    <a:close/>
                    <a:moveTo>
                      <a:pt x="33" y="76"/>
                    </a:moveTo>
                    <a:lnTo>
                      <a:pt x="35" y="76"/>
                    </a:lnTo>
                    <a:lnTo>
                      <a:pt x="35" y="76"/>
                    </a:lnTo>
                    <a:lnTo>
                      <a:pt x="35" y="76"/>
                    </a:lnTo>
                    <a:lnTo>
                      <a:pt x="35" y="76"/>
                    </a:lnTo>
                    <a:lnTo>
                      <a:pt x="35" y="76"/>
                    </a:lnTo>
                    <a:lnTo>
                      <a:pt x="35" y="73"/>
                    </a:lnTo>
                    <a:lnTo>
                      <a:pt x="33" y="76"/>
                    </a:lnTo>
                    <a:lnTo>
                      <a:pt x="33" y="76"/>
                    </a:lnTo>
                    <a:lnTo>
                      <a:pt x="33" y="76"/>
                    </a:lnTo>
                    <a:close/>
                    <a:moveTo>
                      <a:pt x="19" y="69"/>
                    </a:moveTo>
                    <a:lnTo>
                      <a:pt x="19" y="69"/>
                    </a:lnTo>
                    <a:lnTo>
                      <a:pt x="19" y="71"/>
                    </a:lnTo>
                    <a:lnTo>
                      <a:pt x="19" y="71"/>
                    </a:lnTo>
                    <a:lnTo>
                      <a:pt x="19" y="73"/>
                    </a:lnTo>
                    <a:lnTo>
                      <a:pt x="19" y="73"/>
                    </a:lnTo>
                    <a:lnTo>
                      <a:pt x="19" y="73"/>
                    </a:lnTo>
                    <a:lnTo>
                      <a:pt x="21" y="73"/>
                    </a:lnTo>
                    <a:lnTo>
                      <a:pt x="21" y="73"/>
                    </a:lnTo>
                    <a:lnTo>
                      <a:pt x="21" y="69"/>
                    </a:lnTo>
                    <a:lnTo>
                      <a:pt x="21" y="69"/>
                    </a:lnTo>
                    <a:lnTo>
                      <a:pt x="19" y="69"/>
                    </a:lnTo>
                    <a:close/>
                    <a:moveTo>
                      <a:pt x="40" y="76"/>
                    </a:moveTo>
                    <a:lnTo>
                      <a:pt x="40" y="76"/>
                    </a:lnTo>
                    <a:lnTo>
                      <a:pt x="40" y="73"/>
                    </a:lnTo>
                    <a:lnTo>
                      <a:pt x="42" y="73"/>
                    </a:lnTo>
                    <a:lnTo>
                      <a:pt x="45" y="71"/>
                    </a:lnTo>
                    <a:lnTo>
                      <a:pt x="45" y="71"/>
                    </a:lnTo>
                    <a:lnTo>
                      <a:pt x="45" y="71"/>
                    </a:lnTo>
                    <a:lnTo>
                      <a:pt x="45" y="71"/>
                    </a:lnTo>
                    <a:lnTo>
                      <a:pt x="42" y="71"/>
                    </a:lnTo>
                    <a:lnTo>
                      <a:pt x="38" y="71"/>
                    </a:lnTo>
                    <a:lnTo>
                      <a:pt x="38" y="69"/>
                    </a:lnTo>
                    <a:lnTo>
                      <a:pt x="38" y="69"/>
                    </a:lnTo>
                    <a:lnTo>
                      <a:pt x="38" y="69"/>
                    </a:lnTo>
                    <a:lnTo>
                      <a:pt x="38" y="66"/>
                    </a:lnTo>
                    <a:lnTo>
                      <a:pt x="38" y="66"/>
                    </a:lnTo>
                    <a:lnTo>
                      <a:pt x="38" y="66"/>
                    </a:lnTo>
                    <a:lnTo>
                      <a:pt x="38" y="64"/>
                    </a:lnTo>
                    <a:lnTo>
                      <a:pt x="38" y="61"/>
                    </a:lnTo>
                    <a:lnTo>
                      <a:pt x="35" y="61"/>
                    </a:lnTo>
                    <a:lnTo>
                      <a:pt x="35" y="61"/>
                    </a:lnTo>
                    <a:lnTo>
                      <a:pt x="35" y="64"/>
                    </a:lnTo>
                    <a:lnTo>
                      <a:pt x="31" y="64"/>
                    </a:lnTo>
                    <a:lnTo>
                      <a:pt x="31" y="64"/>
                    </a:lnTo>
                    <a:lnTo>
                      <a:pt x="31" y="66"/>
                    </a:lnTo>
                    <a:lnTo>
                      <a:pt x="31" y="66"/>
                    </a:lnTo>
                    <a:lnTo>
                      <a:pt x="31" y="66"/>
                    </a:lnTo>
                    <a:lnTo>
                      <a:pt x="31" y="66"/>
                    </a:lnTo>
                    <a:lnTo>
                      <a:pt x="31" y="66"/>
                    </a:lnTo>
                    <a:lnTo>
                      <a:pt x="28" y="66"/>
                    </a:lnTo>
                    <a:lnTo>
                      <a:pt x="28" y="66"/>
                    </a:lnTo>
                    <a:lnTo>
                      <a:pt x="28" y="66"/>
                    </a:lnTo>
                    <a:lnTo>
                      <a:pt x="31" y="69"/>
                    </a:lnTo>
                    <a:lnTo>
                      <a:pt x="33" y="69"/>
                    </a:lnTo>
                    <a:lnTo>
                      <a:pt x="35" y="71"/>
                    </a:lnTo>
                    <a:lnTo>
                      <a:pt x="35" y="71"/>
                    </a:lnTo>
                    <a:lnTo>
                      <a:pt x="35" y="71"/>
                    </a:lnTo>
                    <a:lnTo>
                      <a:pt x="38" y="71"/>
                    </a:lnTo>
                    <a:lnTo>
                      <a:pt x="40" y="71"/>
                    </a:lnTo>
                    <a:lnTo>
                      <a:pt x="40" y="73"/>
                    </a:lnTo>
                    <a:lnTo>
                      <a:pt x="40" y="76"/>
                    </a:lnTo>
                    <a:close/>
                    <a:moveTo>
                      <a:pt x="23" y="64"/>
                    </a:moveTo>
                    <a:lnTo>
                      <a:pt x="23" y="64"/>
                    </a:lnTo>
                    <a:lnTo>
                      <a:pt x="23" y="61"/>
                    </a:lnTo>
                    <a:lnTo>
                      <a:pt x="21" y="61"/>
                    </a:lnTo>
                    <a:lnTo>
                      <a:pt x="21" y="61"/>
                    </a:lnTo>
                    <a:lnTo>
                      <a:pt x="19" y="64"/>
                    </a:lnTo>
                    <a:lnTo>
                      <a:pt x="19" y="61"/>
                    </a:lnTo>
                    <a:lnTo>
                      <a:pt x="19" y="61"/>
                    </a:lnTo>
                    <a:lnTo>
                      <a:pt x="19" y="64"/>
                    </a:lnTo>
                    <a:lnTo>
                      <a:pt x="16" y="64"/>
                    </a:lnTo>
                    <a:lnTo>
                      <a:pt x="16" y="64"/>
                    </a:lnTo>
                    <a:lnTo>
                      <a:pt x="21" y="64"/>
                    </a:lnTo>
                    <a:lnTo>
                      <a:pt x="23" y="64"/>
                    </a:lnTo>
                    <a:close/>
                    <a:moveTo>
                      <a:pt x="26" y="59"/>
                    </a:moveTo>
                    <a:lnTo>
                      <a:pt x="23" y="59"/>
                    </a:lnTo>
                    <a:lnTo>
                      <a:pt x="26" y="61"/>
                    </a:lnTo>
                    <a:lnTo>
                      <a:pt x="26" y="61"/>
                    </a:lnTo>
                    <a:lnTo>
                      <a:pt x="26" y="61"/>
                    </a:lnTo>
                    <a:lnTo>
                      <a:pt x="28" y="59"/>
                    </a:lnTo>
                    <a:lnTo>
                      <a:pt x="28" y="59"/>
                    </a:lnTo>
                    <a:lnTo>
                      <a:pt x="28" y="59"/>
                    </a:lnTo>
                    <a:lnTo>
                      <a:pt x="31" y="57"/>
                    </a:lnTo>
                    <a:lnTo>
                      <a:pt x="33" y="57"/>
                    </a:lnTo>
                    <a:lnTo>
                      <a:pt x="35" y="54"/>
                    </a:lnTo>
                    <a:lnTo>
                      <a:pt x="35" y="54"/>
                    </a:lnTo>
                    <a:lnTo>
                      <a:pt x="35" y="54"/>
                    </a:lnTo>
                    <a:lnTo>
                      <a:pt x="35" y="54"/>
                    </a:lnTo>
                    <a:lnTo>
                      <a:pt x="33" y="54"/>
                    </a:lnTo>
                    <a:lnTo>
                      <a:pt x="35" y="52"/>
                    </a:lnTo>
                    <a:lnTo>
                      <a:pt x="35" y="52"/>
                    </a:lnTo>
                    <a:lnTo>
                      <a:pt x="38" y="52"/>
                    </a:lnTo>
                    <a:lnTo>
                      <a:pt x="40" y="50"/>
                    </a:lnTo>
                    <a:lnTo>
                      <a:pt x="40" y="47"/>
                    </a:lnTo>
                    <a:lnTo>
                      <a:pt x="40" y="47"/>
                    </a:lnTo>
                    <a:lnTo>
                      <a:pt x="40" y="45"/>
                    </a:lnTo>
                    <a:lnTo>
                      <a:pt x="38" y="47"/>
                    </a:lnTo>
                    <a:lnTo>
                      <a:pt x="35" y="47"/>
                    </a:lnTo>
                    <a:lnTo>
                      <a:pt x="31" y="50"/>
                    </a:lnTo>
                    <a:lnTo>
                      <a:pt x="31" y="50"/>
                    </a:lnTo>
                    <a:lnTo>
                      <a:pt x="31" y="50"/>
                    </a:lnTo>
                    <a:lnTo>
                      <a:pt x="31" y="52"/>
                    </a:lnTo>
                    <a:lnTo>
                      <a:pt x="31" y="52"/>
                    </a:lnTo>
                    <a:lnTo>
                      <a:pt x="31" y="52"/>
                    </a:lnTo>
                    <a:lnTo>
                      <a:pt x="28" y="52"/>
                    </a:lnTo>
                    <a:lnTo>
                      <a:pt x="28" y="52"/>
                    </a:lnTo>
                    <a:lnTo>
                      <a:pt x="26" y="52"/>
                    </a:lnTo>
                    <a:lnTo>
                      <a:pt x="26" y="52"/>
                    </a:lnTo>
                    <a:lnTo>
                      <a:pt x="26" y="52"/>
                    </a:lnTo>
                    <a:lnTo>
                      <a:pt x="26" y="52"/>
                    </a:lnTo>
                    <a:lnTo>
                      <a:pt x="26" y="52"/>
                    </a:lnTo>
                    <a:lnTo>
                      <a:pt x="26" y="54"/>
                    </a:lnTo>
                    <a:lnTo>
                      <a:pt x="26" y="54"/>
                    </a:lnTo>
                    <a:lnTo>
                      <a:pt x="26" y="54"/>
                    </a:lnTo>
                    <a:lnTo>
                      <a:pt x="26" y="54"/>
                    </a:lnTo>
                    <a:lnTo>
                      <a:pt x="26" y="54"/>
                    </a:lnTo>
                    <a:lnTo>
                      <a:pt x="26" y="54"/>
                    </a:lnTo>
                    <a:lnTo>
                      <a:pt x="26" y="57"/>
                    </a:lnTo>
                    <a:lnTo>
                      <a:pt x="26" y="57"/>
                    </a:lnTo>
                    <a:lnTo>
                      <a:pt x="28" y="57"/>
                    </a:lnTo>
                    <a:lnTo>
                      <a:pt x="28" y="57"/>
                    </a:lnTo>
                    <a:lnTo>
                      <a:pt x="26" y="57"/>
                    </a:lnTo>
                    <a:lnTo>
                      <a:pt x="26" y="59"/>
                    </a:lnTo>
                    <a:close/>
                    <a:moveTo>
                      <a:pt x="151" y="161"/>
                    </a:moveTo>
                    <a:lnTo>
                      <a:pt x="151" y="161"/>
                    </a:lnTo>
                    <a:lnTo>
                      <a:pt x="146" y="156"/>
                    </a:lnTo>
                    <a:lnTo>
                      <a:pt x="146" y="156"/>
                    </a:lnTo>
                    <a:lnTo>
                      <a:pt x="142" y="156"/>
                    </a:lnTo>
                    <a:lnTo>
                      <a:pt x="139" y="156"/>
                    </a:lnTo>
                    <a:lnTo>
                      <a:pt x="139" y="156"/>
                    </a:lnTo>
                    <a:lnTo>
                      <a:pt x="137" y="156"/>
                    </a:lnTo>
                    <a:lnTo>
                      <a:pt x="135" y="156"/>
                    </a:lnTo>
                    <a:lnTo>
                      <a:pt x="132" y="156"/>
                    </a:lnTo>
                    <a:lnTo>
                      <a:pt x="132" y="158"/>
                    </a:lnTo>
                    <a:lnTo>
                      <a:pt x="132" y="158"/>
                    </a:lnTo>
                    <a:lnTo>
                      <a:pt x="130" y="158"/>
                    </a:lnTo>
                    <a:lnTo>
                      <a:pt x="130" y="158"/>
                    </a:lnTo>
                    <a:lnTo>
                      <a:pt x="125" y="156"/>
                    </a:lnTo>
                    <a:lnTo>
                      <a:pt x="127" y="156"/>
                    </a:lnTo>
                    <a:lnTo>
                      <a:pt x="127" y="154"/>
                    </a:lnTo>
                    <a:lnTo>
                      <a:pt x="130" y="154"/>
                    </a:lnTo>
                    <a:lnTo>
                      <a:pt x="132" y="151"/>
                    </a:lnTo>
                    <a:lnTo>
                      <a:pt x="130" y="149"/>
                    </a:lnTo>
                    <a:lnTo>
                      <a:pt x="127" y="147"/>
                    </a:lnTo>
                    <a:lnTo>
                      <a:pt x="123" y="142"/>
                    </a:lnTo>
                    <a:lnTo>
                      <a:pt x="118" y="142"/>
                    </a:lnTo>
                    <a:lnTo>
                      <a:pt x="116" y="140"/>
                    </a:lnTo>
                    <a:lnTo>
                      <a:pt x="118" y="140"/>
                    </a:lnTo>
                    <a:lnTo>
                      <a:pt x="118" y="140"/>
                    </a:lnTo>
                    <a:lnTo>
                      <a:pt x="123" y="140"/>
                    </a:lnTo>
                    <a:lnTo>
                      <a:pt x="123" y="142"/>
                    </a:lnTo>
                    <a:lnTo>
                      <a:pt x="125" y="142"/>
                    </a:lnTo>
                    <a:lnTo>
                      <a:pt x="125" y="142"/>
                    </a:lnTo>
                    <a:lnTo>
                      <a:pt x="127" y="142"/>
                    </a:lnTo>
                    <a:lnTo>
                      <a:pt x="127" y="142"/>
                    </a:lnTo>
                    <a:lnTo>
                      <a:pt x="127" y="142"/>
                    </a:lnTo>
                    <a:lnTo>
                      <a:pt x="127" y="140"/>
                    </a:lnTo>
                    <a:lnTo>
                      <a:pt x="125" y="137"/>
                    </a:lnTo>
                    <a:lnTo>
                      <a:pt x="125" y="137"/>
                    </a:lnTo>
                    <a:lnTo>
                      <a:pt x="123" y="135"/>
                    </a:lnTo>
                    <a:lnTo>
                      <a:pt x="125" y="132"/>
                    </a:lnTo>
                    <a:lnTo>
                      <a:pt x="125" y="132"/>
                    </a:lnTo>
                    <a:lnTo>
                      <a:pt x="123" y="130"/>
                    </a:lnTo>
                    <a:lnTo>
                      <a:pt x="120" y="130"/>
                    </a:lnTo>
                    <a:lnTo>
                      <a:pt x="118" y="128"/>
                    </a:lnTo>
                    <a:lnTo>
                      <a:pt x="118" y="125"/>
                    </a:lnTo>
                    <a:lnTo>
                      <a:pt x="116" y="125"/>
                    </a:lnTo>
                    <a:lnTo>
                      <a:pt x="109" y="123"/>
                    </a:lnTo>
                    <a:lnTo>
                      <a:pt x="109" y="121"/>
                    </a:lnTo>
                    <a:lnTo>
                      <a:pt x="109" y="121"/>
                    </a:lnTo>
                    <a:lnTo>
                      <a:pt x="106" y="113"/>
                    </a:lnTo>
                    <a:lnTo>
                      <a:pt x="104" y="109"/>
                    </a:lnTo>
                    <a:lnTo>
                      <a:pt x="104" y="104"/>
                    </a:lnTo>
                    <a:lnTo>
                      <a:pt x="104" y="104"/>
                    </a:lnTo>
                    <a:lnTo>
                      <a:pt x="101" y="102"/>
                    </a:lnTo>
                    <a:lnTo>
                      <a:pt x="101" y="102"/>
                    </a:lnTo>
                    <a:lnTo>
                      <a:pt x="99" y="99"/>
                    </a:lnTo>
                    <a:lnTo>
                      <a:pt x="97" y="97"/>
                    </a:lnTo>
                    <a:lnTo>
                      <a:pt x="90" y="95"/>
                    </a:lnTo>
                    <a:lnTo>
                      <a:pt x="85" y="95"/>
                    </a:lnTo>
                    <a:lnTo>
                      <a:pt x="83" y="97"/>
                    </a:lnTo>
                    <a:lnTo>
                      <a:pt x="83" y="97"/>
                    </a:lnTo>
                    <a:lnTo>
                      <a:pt x="73" y="95"/>
                    </a:lnTo>
                    <a:lnTo>
                      <a:pt x="73" y="95"/>
                    </a:lnTo>
                    <a:lnTo>
                      <a:pt x="71" y="92"/>
                    </a:lnTo>
                    <a:lnTo>
                      <a:pt x="73" y="95"/>
                    </a:lnTo>
                    <a:lnTo>
                      <a:pt x="75" y="95"/>
                    </a:lnTo>
                    <a:lnTo>
                      <a:pt x="78" y="95"/>
                    </a:lnTo>
                    <a:lnTo>
                      <a:pt x="80" y="95"/>
                    </a:lnTo>
                    <a:lnTo>
                      <a:pt x="80" y="95"/>
                    </a:lnTo>
                    <a:lnTo>
                      <a:pt x="85" y="92"/>
                    </a:lnTo>
                    <a:lnTo>
                      <a:pt x="87" y="92"/>
                    </a:lnTo>
                    <a:lnTo>
                      <a:pt x="90" y="90"/>
                    </a:lnTo>
                    <a:lnTo>
                      <a:pt x="90" y="90"/>
                    </a:lnTo>
                    <a:lnTo>
                      <a:pt x="85" y="87"/>
                    </a:lnTo>
                    <a:lnTo>
                      <a:pt x="83" y="87"/>
                    </a:lnTo>
                    <a:lnTo>
                      <a:pt x="80" y="87"/>
                    </a:lnTo>
                    <a:lnTo>
                      <a:pt x="80" y="87"/>
                    </a:lnTo>
                    <a:lnTo>
                      <a:pt x="80" y="87"/>
                    </a:lnTo>
                    <a:lnTo>
                      <a:pt x="83" y="87"/>
                    </a:lnTo>
                    <a:lnTo>
                      <a:pt x="83" y="85"/>
                    </a:lnTo>
                    <a:lnTo>
                      <a:pt x="87" y="85"/>
                    </a:lnTo>
                    <a:lnTo>
                      <a:pt x="90" y="85"/>
                    </a:lnTo>
                    <a:lnTo>
                      <a:pt x="90" y="85"/>
                    </a:lnTo>
                    <a:lnTo>
                      <a:pt x="92" y="83"/>
                    </a:lnTo>
                    <a:lnTo>
                      <a:pt x="94" y="80"/>
                    </a:lnTo>
                    <a:lnTo>
                      <a:pt x="97" y="78"/>
                    </a:lnTo>
                    <a:lnTo>
                      <a:pt x="99" y="73"/>
                    </a:lnTo>
                    <a:lnTo>
                      <a:pt x="99" y="73"/>
                    </a:lnTo>
                    <a:lnTo>
                      <a:pt x="99" y="71"/>
                    </a:lnTo>
                    <a:lnTo>
                      <a:pt x="101" y="71"/>
                    </a:lnTo>
                    <a:lnTo>
                      <a:pt x="101" y="69"/>
                    </a:lnTo>
                    <a:lnTo>
                      <a:pt x="104" y="66"/>
                    </a:lnTo>
                    <a:lnTo>
                      <a:pt x="104" y="66"/>
                    </a:lnTo>
                    <a:lnTo>
                      <a:pt x="104" y="66"/>
                    </a:lnTo>
                    <a:lnTo>
                      <a:pt x="104" y="64"/>
                    </a:lnTo>
                    <a:lnTo>
                      <a:pt x="101" y="61"/>
                    </a:lnTo>
                    <a:lnTo>
                      <a:pt x="101" y="61"/>
                    </a:lnTo>
                    <a:lnTo>
                      <a:pt x="97" y="61"/>
                    </a:lnTo>
                    <a:lnTo>
                      <a:pt x="90" y="61"/>
                    </a:lnTo>
                    <a:lnTo>
                      <a:pt x="87" y="61"/>
                    </a:lnTo>
                    <a:lnTo>
                      <a:pt x="85" y="61"/>
                    </a:lnTo>
                    <a:lnTo>
                      <a:pt x="85" y="61"/>
                    </a:lnTo>
                    <a:lnTo>
                      <a:pt x="83" y="61"/>
                    </a:lnTo>
                    <a:lnTo>
                      <a:pt x="80" y="61"/>
                    </a:lnTo>
                    <a:lnTo>
                      <a:pt x="78" y="61"/>
                    </a:lnTo>
                    <a:lnTo>
                      <a:pt x="73" y="64"/>
                    </a:lnTo>
                    <a:lnTo>
                      <a:pt x="71" y="64"/>
                    </a:lnTo>
                    <a:lnTo>
                      <a:pt x="68" y="64"/>
                    </a:lnTo>
                    <a:lnTo>
                      <a:pt x="71" y="61"/>
                    </a:lnTo>
                    <a:lnTo>
                      <a:pt x="73" y="59"/>
                    </a:lnTo>
                    <a:lnTo>
                      <a:pt x="73" y="59"/>
                    </a:lnTo>
                    <a:lnTo>
                      <a:pt x="73" y="59"/>
                    </a:lnTo>
                    <a:lnTo>
                      <a:pt x="71" y="59"/>
                    </a:lnTo>
                    <a:lnTo>
                      <a:pt x="71" y="57"/>
                    </a:lnTo>
                    <a:lnTo>
                      <a:pt x="71" y="57"/>
                    </a:lnTo>
                    <a:lnTo>
                      <a:pt x="75" y="54"/>
                    </a:lnTo>
                    <a:lnTo>
                      <a:pt x="80" y="52"/>
                    </a:lnTo>
                    <a:lnTo>
                      <a:pt x="85" y="50"/>
                    </a:lnTo>
                    <a:lnTo>
                      <a:pt x="85" y="47"/>
                    </a:lnTo>
                    <a:lnTo>
                      <a:pt x="85" y="47"/>
                    </a:lnTo>
                    <a:lnTo>
                      <a:pt x="87" y="47"/>
                    </a:lnTo>
                    <a:lnTo>
                      <a:pt x="87" y="45"/>
                    </a:lnTo>
                    <a:lnTo>
                      <a:pt x="87" y="45"/>
                    </a:lnTo>
                    <a:lnTo>
                      <a:pt x="87" y="42"/>
                    </a:lnTo>
                    <a:lnTo>
                      <a:pt x="87" y="42"/>
                    </a:lnTo>
                    <a:lnTo>
                      <a:pt x="85" y="42"/>
                    </a:lnTo>
                    <a:lnTo>
                      <a:pt x="80" y="42"/>
                    </a:lnTo>
                    <a:lnTo>
                      <a:pt x="78" y="45"/>
                    </a:lnTo>
                    <a:lnTo>
                      <a:pt x="75" y="45"/>
                    </a:lnTo>
                    <a:lnTo>
                      <a:pt x="71" y="45"/>
                    </a:lnTo>
                    <a:lnTo>
                      <a:pt x="66" y="45"/>
                    </a:lnTo>
                    <a:lnTo>
                      <a:pt x="66" y="45"/>
                    </a:lnTo>
                    <a:lnTo>
                      <a:pt x="66" y="45"/>
                    </a:lnTo>
                    <a:lnTo>
                      <a:pt x="64" y="45"/>
                    </a:lnTo>
                    <a:lnTo>
                      <a:pt x="61" y="45"/>
                    </a:lnTo>
                    <a:lnTo>
                      <a:pt x="61" y="45"/>
                    </a:lnTo>
                    <a:lnTo>
                      <a:pt x="61" y="45"/>
                    </a:lnTo>
                    <a:lnTo>
                      <a:pt x="59" y="45"/>
                    </a:lnTo>
                    <a:lnTo>
                      <a:pt x="59" y="45"/>
                    </a:lnTo>
                    <a:lnTo>
                      <a:pt x="57" y="45"/>
                    </a:lnTo>
                    <a:lnTo>
                      <a:pt x="57" y="45"/>
                    </a:lnTo>
                    <a:lnTo>
                      <a:pt x="57" y="47"/>
                    </a:lnTo>
                    <a:lnTo>
                      <a:pt x="57" y="47"/>
                    </a:lnTo>
                    <a:lnTo>
                      <a:pt x="57" y="47"/>
                    </a:lnTo>
                    <a:lnTo>
                      <a:pt x="57" y="50"/>
                    </a:lnTo>
                    <a:lnTo>
                      <a:pt x="57" y="50"/>
                    </a:lnTo>
                    <a:lnTo>
                      <a:pt x="57" y="50"/>
                    </a:lnTo>
                    <a:lnTo>
                      <a:pt x="57" y="50"/>
                    </a:lnTo>
                    <a:lnTo>
                      <a:pt x="54" y="50"/>
                    </a:lnTo>
                    <a:lnTo>
                      <a:pt x="52" y="52"/>
                    </a:lnTo>
                    <a:lnTo>
                      <a:pt x="52" y="52"/>
                    </a:lnTo>
                    <a:lnTo>
                      <a:pt x="52" y="52"/>
                    </a:lnTo>
                    <a:lnTo>
                      <a:pt x="52" y="52"/>
                    </a:lnTo>
                    <a:lnTo>
                      <a:pt x="49" y="54"/>
                    </a:lnTo>
                    <a:lnTo>
                      <a:pt x="52" y="54"/>
                    </a:lnTo>
                    <a:lnTo>
                      <a:pt x="54" y="57"/>
                    </a:lnTo>
                    <a:lnTo>
                      <a:pt x="54" y="59"/>
                    </a:lnTo>
                    <a:lnTo>
                      <a:pt x="52" y="57"/>
                    </a:lnTo>
                    <a:lnTo>
                      <a:pt x="52" y="57"/>
                    </a:lnTo>
                    <a:lnTo>
                      <a:pt x="52" y="59"/>
                    </a:lnTo>
                    <a:lnTo>
                      <a:pt x="47" y="59"/>
                    </a:lnTo>
                    <a:lnTo>
                      <a:pt x="47" y="59"/>
                    </a:lnTo>
                    <a:lnTo>
                      <a:pt x="45" y="59"/>
                    </a:lnTo>
                    <a:lnTo>
                      <a:pt x="45" y="61"/>
                    </a:lnTo>
                    <a:lnTo>
                      <a:pt x="45" y="64"/>
                    </a:lnTo>
                    <a:lnTo>
                      <a:pt x="45" y="64"/>
                    </a:lnTo>
                    <a:lnTo>
                      <a:pt x="45" y="64"/>
                    </a:lnTo>
                    <a:lnTo>
                      <a:pt x="47" y="64"/>
                    </a:lnTo>
                    <a:lnTo>
                      <a:pt x="45" y="66"/>
                    </a:lnTo>
                    <a:lnTo>
                      <a:pt x="45" y="66"/>
                    </a:lnTo>
                    <a:lnTo>
                      <a:pt x="42" y="66"/>
                    </a:lnTo>
                    <a:lnTo>
                      <a:pt x="42" y="66"/>
                    </a:lnTo>
                    <a:lnTo>
                      <a:pt x="42" y="69"/>
                    </a:lnTo>
                    <a:lnTo>
                      <a:pt x="45" y="69"/>
                    </a:lnTo>
                    <a:lnTo>
                      <a:pt x="45" y="69"/>
                    </a:lnTo>
                    <a:lnTo>
                      <a:pt x="47" y="71"/>
                    </a:lnTo>
                    <a:lnTo>
                      <a:pt x="45" y="73"/>
                    </a:lnTo>
                    <a:lnTo>
                      <a:pt x="42" y="76"/>
                    </a:lnTo>
                    <a:lnTo>
                      <a:pt x="42" y="78"/>
                    </a:lnTo>
                    <a:lnTo>
                      <a:pt x="40" y="78"/>
                    </a:lnTo>
                    <a:lnTo>
                      <a:pt x="42" y="78"/>
                    </a:lnTo>
                    <a:lnTo>
                      <a:pt x="40" y="80"/>
                    </a:lnTo>
                    <a:lnTo>
                      <a:pt x="38" y="80"/>
                    </a:lnTo>
                    <a:lnTo>
                      <a:pt x="38" y="80"/>
                    </a:lnTo>
                    <a:lnTo>
                      <a:pt x="35" y="80"/>
                    </a:lnTo>
                    <a:lnTo>
                      <a:pt x="38" y="80"/>
                    </a:lnTo>
                    <a:lnTo>
                      <a:pt x="40" y="80"/>
                    </a:lnTo>
                    <a:lnTo>
                      <a:pt x="40" y="83"/>
                    </a:lnTo>
                    <a:lnTo>
                      <a:pt x="40" y="85"/>
                    </a:lnTo>
                    <a:lnTo>
                      <a:pt x="42" y="85"/>
                    </a:lnTo>
                    <a:lnTo>
                      <a:pt x="42" y="85"/>
                    </a:lnTo>
                    <a:lnTo>
                      <a:pt x="45" y="85"/>
                    </a:lnTo>
                    <a:lnTo>
                      <a:pt x="49" y="80"/>
                    </a:lnTo>
                    <a:lnTo>
                      <a:pt x="52" y="80"/>
                    </a:lnTo>
                    <a:lnTo>
                      <a:pt x="49" y="80"/>
                    </a:lnTo>
                    <a:lnTo>
                      <a:pt x="49" y="83"/>
                    </a:lnTo>
                    <a:lnTo>
                      <a:pt x="49" y="85"/>
                    </a:lnTo>
                    <a:lnTo>
                      <a:pt x="47" y="85"/>
                    </a:lnTo>
                    <a:lnTo>
                      <a:pt x="47" y="87"/>
                    </a:lnTo>
                    <a:lnTo>
                      <a:pt x="45" y="87"/>
                    </a:lnTo>
                    <a:lnTo>
                      <a:pt x="45" y="90"/>
                    </a:lnTo>
                    <a:lnTo>
                      <a:pt x="45" y="92"/>
                    </a:lnTo>
                    <a:lnTo>
                      <a:pt x="42" y="95"/>
                    </a:lnTo>
                    <a:lnTo>
                      <a:pt x="42" y="99"/>
                    </a:lnTo>
                    <a:lnTo>
                      <a:pt x="42" y="99"/>
                    </a:lnTo>
                    <a:lnTo>
                      <a:pt x="42" y="99"/>
                    </a:lnTo>
                    <a:lnTo>
                      <a:pt x="45" y="99"/>
                    </a:lnTo>
                    <a:lnTo>
                      <a:pt x="45" y="99"/>
                    </a:lnTo>
                    <a:lnTo>
                      <a:pt x="42" y="102"/>
                    </a:lnTo>
                    <a:lnTo>
                      <a:pt x="42" y="102"/>
                    </a:lnTo>
                    <a:lnTo>
                      <a:pt x="40" y="102"/>
                    </a:lnTo>
                    <a:lnTo>
                      <a:pt x="40" y="106"/>
                    </a:lnTo>
                    <a:lnTo>
                      <a:pt x="40" y="106"/>
                    </a:lnTo>
                    <a:lnTo>
                      <a:pt x="40" y="109"/>
                    </a:lnTo>
                    <a:lnTo>
                      <a:pt x="40" y="109"/>
                    </a:lnTo>
                    <a:lnTo>
                      <a:pt x="40" y="109"/>
                    </a:lnTo>
                    <a:lnTo>
                      <a:pt x="42" y="109"/>
                    </a:lnTo>
                    <a:lnTo>
                      <a:pt x="42" y="109"/>
                    </a:lnTo>
                    <a:lnTo>
                      <a:pt x="42" y="106"/>
                    </a:lnTo>
                    <a:lnTo>
                      <a:pt x="45" y="99"/>
                    </a:lnTo>
                    <a:lnTo>
                      <a:pt x="47" y="99"/>
                    </a:lnTo>
                    <a:lnTo>
                      <a:pt x="45" y="97"/>
                    </a:lnTo>
                    <a:lnTo>
                      <a:pt x="45" y="95"/>
                    </a:lnTo>
                    <a:lnTo>
                      <a:pt x="47" y="95"/>
                    </a:lnTo>
                    <a:lnTo>
                      <a:pt x="47" y="95"/>
                    </a:lnTo>
                    <a:lnTo>
                      <a:pt x="47" y="92"/>
                    </a:lnTo>
                    <a:lnTo>
                      <a:pt x="52" y="92"/>
                    </a:lnTo>
                    <a:lnTo>
                      <a:pt x="52" y="90"/>
                    </a:lnTo>
                    <a:lnTo>
                      <a:pt x="49" y="92"/>
                    </a:lnTo>
                    <a:lnTo>
                      <a:pt x="49" y="95"/>
                    </a:lnTo>
                    <a:lnTo>
                      <a:pt x="49" y="95"/>
                    </a:lnTo>
                    <a:lnTo>
                      <a:pt x="49" y="97"/>
                    </a:lnTo>
                    <a:lnTo>
                      <a:pt x="49" y="97"/>
                    </a:lnTo>
                    <a:lnTo>
                      <a:pt x="49" y="97"/>
                    </a:lnTo>
                    <a:lnTo>
                      <a:pt x="49" y="97"/>
                    </a:lnTo>
                    <a:lnTo>
                      <a:pt x="49" y="97"/>
                    </a:lnTo>
                    <a:lnTo>
                      <a:pt x="49" y="97"/>
                    </a:lnTo>
                    <a:lnTo>
                      <a:pt x="52" y="95"/>
                    </a:lnTo>
                    <a:lnTo>
                      <a:pt x="52" y="95"/>
                    </a:lnTo>
                    <a:lnTo>
                      <a:pt x="54" y="95"/>
                    </a:lnTo>
                    <a:lnTo>
                      <a:pt x="54" y="92"/>
                    </a:lnTo>
                    <a:lnTo>
                      <a:pt x="57" y="92"/>
                    </a:lnTo>
                    <a:lnTo>
                      <a:pt x="57" y="92"/>
                    </a:lnTo>
                    <a:lnTo>
                      <a:pt x="54" y="95"/>
                    </a:lnTo>
                    <a:lnTo>
                      <a:pt x="54" y="95"/>
                    </a:lnTo>
                    <a:lnTo>
                      <a:pt x="57" y="97"/>
                    </a:lnTo>
                    <a:lnTo>
                      <a:pt x="59" y="97"/>
                    </a:lnTo>
                    <a:lnTo>
                      <a:pt x="54" y="97"/>
                    </a:lnTo>
                    <a:lnTo>
                      <a:pt x="54" y="97"/>
                    </a:lnTo>
                    <a:lnTo>
                      <a:pt x="54" y="97"/>
                    </a:lnTo>
                    <a:lnTo>
                      <a:pt x="54" y="99"/>
                    </a:lnTo>
                    <a:lnTo>
                      <a:pt x="54" y="102"/>
                    </a:lnTo>
                    <a:lnTo>
                      <a:pt x="57" y="104"/>
                    </a:lnTo>
                    <a:lnTo>
                      <a:pt x="57" y="104"/>
                    </a:lnTo>
                    <a:lnTo>
                      <a:pt x="57" y="104"/>
                    </a:lnTo>
                    <a:lnTo>
                      <a:pt x="57" y="106"/>
                    </a:lnTo>
                    <a:lnTo>
                      <a:pt x="54" y="109"/>
                    </a:lnTo>
                    <a:lnTo>
                      <a:pt x="52" y="111"/>
                    </a:lnTo>
                    <a:lnTo>
                      <a:pt x="49" y="116"/>
                    </a:lnTo>
                    <a:lnTo>
                      <a:pt x="49" y="116"/>
                    </a:lnTo>
                    <a:lnTo>
                      <a:pt x="47" y="116"/>
                    </a:lnTo>
                    <a:lnTo>
                      <a:pt x="47" y="116"/>
                    </a:lnTo>
                    <a:lnTo>
                      <a:pt x="47" y="118"/>
                    </a:lnTo>
                    <a:lnTo>
                      <a:pt x="49" y="121"/>
                    </a:lnTo>
                    <a:lnTo>
                      <a:pt x="52" y="121"/>
                    </a:lnTo>
                    <a:lnTo>
                      <a:pt x="52" y="121"/>
                    </a:lnTo>
                    <a:lnTo>
                      <a:pt x="52" y="118"/>
                    </a:lnTo>
                    <a:lnTo>
                      <a:pt x="52" y="118"/>
                    </a:lnTo>
                    <a:lnTo>
                      <a:pt x="54" y="118"/>
                    </a:lnTo>
                    <a:lnTo>
                      <a:pt x="57" y="121"/>
                    </a:lnTo>
                    <a:lnTo>
                      <a:pt x="59" y="118"/>
                    </a:lnTo>
                    <a:lnTo>
                      <a:pt x="61" y="118"/>
                    </a:lnTo>
                    <a:lnTo>
                      <a:pt x="61" y="118"/>
                    </a:lnTo>
                    <a:lnTo>
                      <a:pt x="61" y="118"/>
                    </a:lnTo>
                    <a:lnTo>
                      <a:pt x="64" y="118"/>
                    </a:lnTo>
                    <a:lnTo>
                      <a:pt x="64" y="121"/>
                    </a:lnTo>
                    <a:lnTo>
                      <a:pt x="64" y="118"/>
                    </a:lnTo>
                    <a:lnTo>
                      <a:pt x="66" y="118"/>
                    </a:lnTo>
                    <a:lnTo>
                      <a:pt x="66" y="118"/>
                    </a:lnTo>
                    <a:lnTo>
                      <a:pt x="68" y="118"/>
                    </a:lnTo>
                    <a:lnTo>
                      <a:pt x="68" y="118"/>
                    </a:lnTo>
                    <a:lnTo>
                      <a:pt x="71" y="118"/>
                    </a:lnTo>
                    <a:lnTo>
                      <a:pt x="71" y="118"/>
                    </a:lnTo>
                    <a:lnTo>
                      <a:pt x="73" y="116"/>
                    </a:lnTo>
                    <a:lnTo>
                      <a:pt x="75" y="116"/>
                    </a:lnTo>
                    <a:lnTo>
                      <a:pt x="80" y="116"/>
                    </a:lnTo>
                    <a:lnTo>
                      <a:pt x="80" y="116"/>
                    </a:lnTo>
                    <a:lnTo>
                      <a:pt x="78" y="116"/>
                    </a:lnTo>
                    <a:lnTo>
                      <a:pt x="73" y="121"/>
                    </a:lnTo>
                    <a:lnTo>
                      <a:pt x="71" y="123"/>
                    </a:lnTo>
                    <a:lnTo>
                      <a:pt x="71" y="125"/>
                    </a:lnTo>
                    <a:lnTo>
                      <a:pt x="73" y="130"/>
                    </a:lnTo>
                    <a:lnTo>
                      <a:pt x="75" y="130"/>
                    </a:lnTo>
                    <a:lnTo>
                      <a:pt x="78" y="132"/>
                    </a:lnTo>
                    <a:lnTo>
                      <a:pt x="78" y="132"/>
                    </a:lnTo>
                    <a:lnTo>
                      <a:pt x="78" y="132"/>
                    </a:lnTo>
                    <a:lnTo>
                      <a:pt x="80" y="132"/>
                    </a:lnTo>
                    <a:lnTo>
                      <a:pt x="83" y="132"/>
                    </a:lnTo>
                    <a:lnTo>
                      <a:pt x="83" y="132"/>
                    </a:lnTo>
                    <a:lnTo>
                      <a:pt x="83" y="135"/>
                    </a:lnTo>
                    <a:lnTo>
                      <a:pt x="80" y="135"/>
                    </a:lnTo>
                    <a:lnTo>
                      <a:pt x="78" y="137"/>
                    </a:lnTo>
                    <a:lnTo>
                      <a:pt x="78" y="137"/>
                    </a:lnTo>
                    <a:lnTo>
                      <a:pt x="78" y="140"/>
                    </a:lnTo>
                    <a:lnTo>
                      <a:pt x="80" y="140"/>
                    </a:lnTo>
                    <a:lnTo>
                      <a:pt x="80" y="140"/>
                    </a:lnTo>
                    <a:lnTo>
                      <a:pt x="80" y="142"/>
                    </a:lnTo>
                    <a:lnTo>
                      <a:pt x="78" y="144"/>
                    </a:lnTo>
                    <a:lnTo>
                      <a:pt x="78" y="144"/>
                    </a:lnTo>
                    <a:lnTo>
                      <a:pt x="78" y="147"/>
                    </a:lnTo>
                    <a:lnTo>
                      <a:pt x="80" y="149"/>
                    </a:lnTo>
                    <a:lnTo>
                      <a:pt x="80" y="149"/>
                    </a:lnTo>
                    <a:lnTo>
                      <a:pt x="83" y="149"/>
                    </a:lnTo>
                    <a:lnTo>
                      <a:pt x="83" y="149"/>
                    </a:lnTo>
                    <a:lnTo>
                      <a:pt x="80" y="149"/>
                    </a:lnTo>
                    <a:lnTo>
                      <a:pt x="80" y="149"/>
                    </a:lnTo>
                    <a:lnTo>
                      <a:pt x="78" y="147"/>
                    </a:lnTo>
                    <a:lnTo>
                      <a:pt x="75" y="147"/>
                    </a:lnTo>
                    <a:lnTo>
                      <a:pt x="78" y="149"/>
                    </a:lnTo>
                    <a:lnTo>
                      <a:pt x="73" y="149"/>
                    </a:lnTo>
                    <a:lnTo>
                      <a:pt x="71" y="149"/>
                    </a:lnTo>
                    <a:lnTo>
                      <a:pt x="71" y="149"/>
                    </a:lnTo>
                    <a:lnTo>
                      <a:pt x="68" y="149"/>
                    </a:lnTo>
                    <a:lnTo>
                      <a:pt x="66" y="149"/>
                    </a:lnTo>
                    <a:lnTo>
                      <a:pt x="66" y="149"/>
                    </a:lnTo>
                    <a:lnTo>
                      <a:pt x="61" y="151"/>
                    </a:lnTo>
                    <a:lnTo>
                      <a:pt x="59" y="151"/>
                    </a:lnTo>
                    <a:lnTo>
                      <a:pt x="57" y="154"/>
                    </a:lnTo>
                    <a:lnTo>
                      <a:pt x="57" y="154"/>
                    </a:lnTo>
                    <a:lnTo>
                      <a:pt x="57" y="154"/>
                    </a:lnTo>
                    <a:lnTo>
                      <a:pt x="54" y="156"/>
                    </a:lnTo>
                    <a:lnTo>
                      <a:pt x="52" y="158"/>
                    </a:lnTo>
                    <a:lnTo>
                      <a:pt x="52" y="158"/>
                    </a:lnTo>
                    <a:lnTo>
                      <a:pt x="52" y="158"/>
                    </a:lnTo>
                    <a:lnTo>
                      <a:pt x="52" y="158"/>
                    </a:lnTo>
                    <a:lnTo>
                      <a:pt x="54" y="158"/>
                    </a:lnTo>
                    <a:lnTo>
                      <a:pt x="57" y="156"/>
                    </a:lnTo>
                    <a:lnTo>
                      <a:pt x="59" y="156"/>
                    </a:lnTo>
                    <a:lnTo>
                      <a:pt x="61" y="156"/>
                    </a:lnTo>
                    <a:lnTo>
                      <a:pt x="59" y="158"/>
                    </a:lnTo>
                    <a:lnTo>
                      <a:pt x="59" y="158"/>
                    </a:lnTo>
                    <a:lnTo>
                      <a:pt x="61" y="161"/>
                    </a:lnTo>
                    <a:lnTo>
                      <a:pt x="61" y="161"/>
                    </a:lnTo>
                    <a:lnTo>
                      <a:pt x="61" y="161"/>
                    </a:lnTo>
                    <a:lnTo>
                      <a:pt x="59" y="163"/>
                    </a:lnTo>
                    <a:lnTo>
                      <a:pt x="61" y="163"/>
                    </a:lnTo>
                    <a:lnTo>
                      <a:pt x="61" y="163"/>
                    </a:lnTo>
                    <a:lnTo>
                      <a:pt x="61" y="166"/>
                    </a:lnTo>
                    <a:lnTo>
                      <a:pt x="59" y="168"/>
                    </a:lnTo>
                    <a:lnTo>
                      <a:pt x="59" y="168"/>
                    </a:lnTo>
                    <a:lnTo>
                      <a:pt x="57" y="170"/>
                    </a:lnTo>
                    <a:lnTo>
                      <a:pt x="54" y="170"/>
                    </a:lnTo>
                    <a:lnTo>
                      <a:pt x="52" y="173"/>
                    </a:lnTo>
                    <a:lnTo>
                      <a:pt x="47" y="175"/>
                    </a:lnTo>
                    <a:lnTo>
                      <a:pt x="42" y="175"/>
                    </a:lnTo>
                    <a:lnTo>
                      <a:pt x="40" y="177"/>
                    </a:lnTo>
                    <a:lnTo>
                      <a:pt x="40" y="177"/>
                    </a:lnTo>
                    <a:lnTo>
                      <a:pt x="40" y="177"/>
                    </a:lnTo>
                    <a:lnTo>
                      <a:pt x="40" y="180"/>
                    </a:lnTo>
                    <a:lnTo>
                      <a:pt x="40" y="180"/>
                    </a:lnTo>
                    <a:lnTo>
                      <a:pt x="42" y="182"/>
                    </a:lnTo>
                    <a:lnTo>
                      <a:pt x="45" y="182"/>
                    </a:lnTo>
                    <a:lnTo>
                      <a:pt x="47" y="182"/>
                    </a:lnTo>
                    <a:lnTo>
                      <a:pt x="49" y="180"/>
                    </a:lnTo>
                    <a:lnTo>
                      <a:pt x="52" y="180"/>
                    </a:lnTo>
                    <a:lnTo>
                      <a:pt x="54" y="180"/>
                    </a:lnTo>
                    <a:lnTo>
                      <a:pt x="54" y="182"/>
                    </a:lnTo>
                    <a:lnTo>
                      <a:pt x="54" y="182"/>
                    </a:lnTo>
                    <a:lnTo>
                      <a:pt x="59" y="182"/>
                    </a:lnTo>
                    <a:lnTo>
                      <a:pt x="57" y="182"/>
                    </a:lnTo>
                    <a:lnTo>
                      <a:pt x="57" y="185"/>
                    </a:lnTo>
                    <a:lnTo>
                      <a:pt x="57" y="185"/>
                    </a:lnTo>
                    <a:lnTo>
                      <a:pt x="59" y="185"/>
                    </a:lnTo>
                    <a:lnTo>
                      <a:pt x="61" y="185"/>
                    </a:lnTo>
                    <a:lnTo>
                      <a:pt x="61" y="185"/>
                    </a:lnTo>
                    <a:lnTo>
                      <a:pt x="64" y="185"/>
                    </a:lnTo>
                    <a:lnTo>
                      <a:pt x="66" y="187"/>
                    </a:lnTo>
                    <a:lnTo>
                      <a:pt x="71" y="187"/>
                    </a:lnTo>
                    <a:lnTo>
                      <a:pt x="71" y="187"/>
                    </a:lnTo>
                    <a:lnTo>
                      <a:pt x="73" y="185"/>
                    </a:lnTo>
                    <a:lnTo>
                      <a:pt x="75" y="185"/>
                    </a:lnTo>
                    <a:lnTo>
                      <a:pt x="80" y="185"/>
                    </a:lnTo>
                    <a:lnTo>
                      <a:pt x="80" y="182"/>
                    </a:lnTo>
                    <a:lnTo>
                      <a:pt x="83" y="182"/>
                    </a:lnTo>
                    <a:lnTo>
                      <a:pt x="85" y="180"/>
                    </a:lnTo>
                    <a:lnTo>
                      <a:pt x="83" y="182"/>
                    </a:lnTo>
                    <a:lnTo>
                      <a:pt x="80" y="185"/>
                    </a:lnTo>
                    <a:lnTo>
                      <a:pt x="78" y="187"/>
                    </a:lnTo>
                    <a:lnTo>
                      <a:pt x="78" y="187"/>
                    </a:lnTo>
                    <a:lnTo>
                      <a:pt x="73" y="192"/>
                    </a:lnTo>
                    <a:lnTo>
                      <a:pt x="73" y="192"/>
                    </a:lnTo>
                    <a:lnTo>
                      <a:pt x="71" y="192"/>
                    </a:lnTo>
                    <a:lnTo>
                      <a:pt x="68" y="192"/>
                    </a:lnTo>
                    <a:lnTo>
                      <a:pt x="66" y="192"/>
                    </a:lnTo>
                    <a:lnTo>
                      <a:pt x="61" y="192"/>
                    </a:lnTo>
                    <a:lnTo>
                      <a:pt x="57" y="192"/>
                    </a:lnTo>
                    <a:lnTo>
                      <a:pt x="57" y="192"/>
                    </a:lnTo>
                    <a:lnTo>
                      <a:pt x="54" y="194"/>
                    </a:lnTo>
                    <a:lnTo>
                      <a:pt x="49" y="196"/>
                    </a:lnTo>
                    <a:lnTo>
                      <a:pt x="49" y="199"/>
                    </a:lnTo>
                    <a:lnTo>
                      <a:pt x="49" y="199"/>
                    </a:lnTo>
                    <a:lnTo>
                      <a:pt x="49" y="201"/>
                    </a:lnTo>
                    <a:lnTo>
                      <a:pt x="45" y="203"/>
                    </a:lnTo>
                    <a:lnTo>
                      <a:pt x="42" y="206"/>
                    </a:lnTo>
                    <a:lnTo>
                      <a:pt x="42" y="206"/>
                    </a:lnTo>
                    <a:lnTo>
                      <a:pt x="42" y="206"/>
                    </a:lnTo>
                    <a:lnTo>
                      <a:pt x="40" y="206"/>
                    </a:lnTo>
                    <a:lnTo>
                      <a:pt x="38" y="208"/>
                    </a:lnTo>
                    <a:lnTo>
                      <a:pt x="35" y="211"/>
                    </a:lnTo>
                    <a:lnTo>
                      <a:pt x="31" y="213"/>
                    </a:lnTo>
                    <a:lnTo>
                      <a:pt x="31" y="213"/>
                    </a:lnTo>
                    <a:lnTo>
                      <a:pt x="31" y="215"/>
                    </a:lnTo>
                    <a:lnTo>
                      <a:pt x="31" y="215"/>
                    </a:lnTo>
                    <a:lnTo>
                      <a:pt x="31" y="215"/>
                    </a:lnTo>
                    <a:lnTo>
                      <a:pt x="33" y="213"/>
                    </a:lnTo>
                    <a:lnTo>
                      <a:pt x="35" y="215"/>
                    </a:lnTo>
                    <a:lnTo>
                      <a:pt x="38" y="215"/>
                    </a:lnTo>
                    <a:lnTo>
                      <a:pt x="38" y="215"/>
                    </a:lnTo>
                    <a:lnTo>
                      <a:pt x="40" y="213"/>
                    </a:lnTo>
                    <a:lnTo>
                      <a:pt x="40" y="213"/>
                    </a:lnTo>
                    <a:lnTo>
                      <a:pt x="45" y="211"/>
                    </a:lnTo>
                    <a:lnTo>
                      <a:pt x="45" y="211"/>
                    </a:lnTo>
                    <a:lnTo>
                      <a:pt x="49" y="208"/>
                    </a:lnTo>
                    <a:lnTo>
                      <a:pt x="52" y="208"/>
                    </a:lnTo>
                    <a:lnTo>
                      <a:pt x="52" y="208"/>
                    </a:lnTo>
                    <a:lnTo>
                      <a:pt x="54" y="208"/>
                    </a:lnTo>
                    <a:lnTo>
                      <a:pt x="54" y="208"/>
                    </a:lnTo>
                    <a:lnTo>
                      <a:pt x="54" y="208"/>
                    </a:lnTo>
                    <a:lnTo>
                      <a:pt x="57" y="208"/>
                    </a:lnTo>
                    <a:lnTo>
                      <a:pt x="59" y="211"/>
                    </a:lnTo>
                    <a:lnTo>
                      <a:pt x="61" y="211"/>
                    </a:lnTo>
                    <a:lnTo>
                      <a:pt x="61" y="211"/>
                    </a:lnTo>
                    <a:lnTo>
                      <a:pt x="64" y="211"/>
                    </a:lnTo>
                    <a:lnTo>
                      <a:pt x="66" y="208"/>
                    </a:lnTo>
                    <a:lnTo>
                      <a:pt x="66" y="206"/>
                    </a:lnTo>
                    <a:lnTo>
                      <a:pt x="68" y="203"/>
                    </a:lnTo>
                    <a:lnTo>
                      <a:pt x="73" y="201"/>
                    </a:lnTo>
                    <a:lnTo>
                      <a:pt x="75" y="201"/>
                    </a:lnTo>
                    <a:lnTo>
                      <a:pt x="78" y="201"/>
                    </a:lnTo>
                    <a:lnTo>
                      <a:pt x="80" y="203"/>
                    </a:lnTo>
                    <a:lnTo>
                      <a:pt x="80" y="203"/>
                    </a:lnTo>
                    <a:lnTo>
                      <a:pt x="83" y="203"/>
                    </a:lnTo>
                    <a:lnTo>
                      <a:pt x="83" y="203"/>
                    </a:lnTo>
                    <a:lnTo>
                      <a:pt x="85" y="203"/>
                    </a:lnTo>
                    <a:lnTo>
                      <a:pt x="90" y="203"/>
                    </a:lnTo>
                    <a:lnTo>
                      <a:pt x="90" y="203"/>
                    </a:lnTo>
                    <a:lnTo>
                      <a:pt x="90" y="203"/>
                    </a:lnTo>
                    <a:lnTo>
                      <a:pt x="90" y="203"/>
                    </a:lnTo>
                    <a:lnTo>
                      <a:pt x="90" y="201"/>
                    </a:lnTo>
                    <a:lnTo>
                      <a:pt x="92" y="201"/>
                    </a:lnTo>
                    <a:lnTo>
                      <a:pt x="94" y="201"/>
                    </a:lnTo>
                    <a:lnTo>
                      <a:pt x="97" y="201"/>
                    </a:lnTo>
                    <a:lnTo>
                      <a:pt x="97" y="201"/>
                    </a:lnTo>
                    <a:lnTo>
                      <a:pt x="101" y="199"/>
                    </a:lnTo>
                    <a:lnTo>
                      <a:pt x="99" y="199"/>
                    </a:lnTo>
                    <a:lnTo>
                      <a:pt x="101" y="199"/>
                    </a:lnTo>
                    <a:lnTo>
                      <a:pt x="104" y="199"/>
                    </a:lnTo>
                    <a:lnTo>
                      <a:pt x="106" y="199"/>
                    </a:lnTo>
                    <a:lnTo>
                      <a:pt x="109" y="201"/>
                    </a:lnTo>
                    <a:lnTo>
                      <a:pt x="109" y="201"/>
                    </a:lnTo>
                    <a:lnTo>
                      <a:pt x="116" y="199"/>
                    </a:lnTo>
                    <a:lnTo>
                      <a:pt x="118" y="199"/>
                    </a:lnTo>
                    <a:lnTo>
                      <a:pt x="125" y="201"/>
                    </a:lnTo>
                    <a:lnTo>
                      <a:pt x="127" y="201"/>
                    </a:lnTo>
                    <a:lnTo>
                      <a:pt x="130" y="199"/>
                    </a:lnTo>
                    <a:lnTo>
                      <a:pt x="130" y="199"/>
                    </a:lnTo>
                    <a:lnTo>
                      <a:pt x="135" y="199"/>
                    </a:lnTo>
                    <a:lnTo>
                      <a:pt x="135" y="196"/>
                    </a:lnTo>
                    <a:lnTo>
                      <a:pt x="137" y="196"/>
                    </a:lnTo>
                    <a:lnTo>
                      <a:pt x="139" y="196"/>
                    </a:lnTo>
                    <a:lnTo>
                      <a:pt x="139" y="194"/>
                    </a:lnTo>
                    <a:lnTo>
                      <a:pt x="144" y="192"/>
                    </a:lnTo>
                    <a:lnTo>
                      <a:pt x="146" y="192"/>
                    </a:lnTo>
                    <a:lnTo>
                      <a:pt x="146" y="189"/>
                    </a:lnTo>
                    <a:lnTo>
                      <a:pt x="146" y="189"/>
                    </a:lnTo>
                    <a:lnTo>
                      <a:pt x="144" y="187"/>
                    </a:lnTo>
                    <a:lnTo>
                      <a:pt x="144" y="187"/>
                    </a:lnTo>
                    <a:lnTo>
                      <a:pt x="139" y="189"/>
                    </a:lnTo>
                    <a:lnTo>
                      <a:pt x="137" y="189"/>
                    </a:lnTo>
                    <a:lnTo>
                      <a:pt x="135" y="187"/>
                    </a:lnTo>
                    <a:lnTo>
                      <a:pt x="135" y="187"/>
                    </a:lnTo>
                    <a:lnTo>
                      <a:pt x="132" y="187"/>
                    </a:lnTo>
                    <a:lnTo>
                      <a:pt x="132" y="187"/>
                    </a:lnTo>
                    <a:lnTo>
                      <a:pt x="130" y="187"/>
                    </a:lnTo>
                    <a:lnTo>
                      <a:pt x="132" y="185"/>
                    </a:lnTo>
                    <a:lnTo>
                      <a:pt x="132" y="185"/>
                    </a:lnTo>
                    <a:lnTo>
                      <a:pt x="135" y="185"/>
                    </a:lnTo>
                    <a:lnTo>
                      <a:pt x="137" y="185"/>
                    </a:lnTo>
                    <a:lnTo>
                      <a:pt x="137" y="185"/>
                    </a:lnTo>
                    <a:lnTo>
                      <a:pt x="139" y="182"/>
                    </a:lnTo>
                    <a:lnTo>
                      <a:pt x="137" y="182"/>
                    </a:lnTo>
                    <a:lnTo>
                      <a:pt x="135" y="180"/>
                    </a:lnTo>
                    <a:lnTo>
                      <a:pt x="139" y="180"/>
                    </a:lnTo>
                    <a:lnTo>
                      <a:pt x="142" y="180"/>
                    </a:lnTo>
                    <a:lnTo>
                      <a:pt x="142" y="180"/>
                    </a:lnTo>
                    <a:lnTo>
                      <a:pt x="144" y="177"/>
                    </a:lnTo>
                    <a:lnTo>
                      <a:pt x="144" y="177"/>
                    </a:lnTo>
                    <a:lnTo>
                      <a:pt x="144" y="177"/>
                    </a:lnTo>
                    <a:lnTo>
                      <a:pt x="144" y="175"/>
                    </a:lnTo>
                    <a:lnTo>
                      <a:pt x="144" y="175"/>
                    </a:lnTo>
                    <a:lnTo>
                      <a:pt x="144" y="175"/>
                    </a:lnTo>
                    <a:lnTo>
                      <a:pt x="146" y="175"/>
                    </a:lnTo>
                    <a:lnTo>
                      <a:pt x="149" y="173"/>
                    </a:lnTo>
                    <a:lnTo>
                      <a:pt x="149" y="173"/>
                    </a:lnTo>
                    <a:lnTo>
                      <a:pt x="149" y="173"/>
                    </a:lnTo>
                    <a:lnTo>
                      <a:pt x="151" y="170"/>
                    </a:lnTo>
                    <a:lnTo>
                      <a:pt x="151" y="168"/>
                    </a:lnTo>
                    <a:lnTo>
                      <a:pt x="153" y="166"/>
                    </a:lnTo>
                    <a:lnTo>
                      <a:pt x="153" y="163"/>
                    </a:lnTo>
                    <a:lnTo>
                      <a:pt x="151" y="161"/>
                    </a:lnTo>
                    <a:close/>
                    <a:moveTo>
                      <a:pt x="90" y="40"/>
                    </a:moveTo>
                    <a:lnTo>
                      <a:pt x="90" y="40"/>
                    </a:lnTo>
                    <a:lnTo>
                      <a:pt x="90" y="40"/>
                    </a:lnTo>
                    <a:lnTo>
                      <a:pt x="90" y="40"/>
                    </a:lnTo>
                    <a:lnTo>
                      <a:pt x="90" y="40"/>
                    </a:lnTo>
                    <a:lnTo>
                      <a:pt x="90" y="40"/>
                    </a:lnTo>
                    <a:lnTo>
                      <a:pt x="87" y="40"/>
                    </a:lnTo>
                    <a:lnTo>
                      <a:pt x="90" y="40"/>
                    </a:lnTo>
                    <a:close/>
                    <a:moveTo>
                      <a:pt x="85" y="40"/>
                    </a:moveTo>
                    <a:lnTo>
                      <a:pt x="85" y="40"/>
                    </a:lnTo>
                    <a:lnTo>
                      <a:pt x="85" y="40"/>
                    </a:lnTo>
                    <a:lnTo>
                      <a:pt x="87" y="40"/>
                    </a:lnTo>
                    <a:lnTo>
                      <a:pt x="85" y="40"/>
                    </a:lnTo>
                    <a:lnTo>
                      <a:pt x="85" y="40"/>
                    </a:lnTo>
                    <a:lnTo>
                      <a:pt x="85" y="38"/>
                    </a:lnTo>
                    <a:lnTo>
                      <a:pt x="85" y="38"/>
                    </a:lnTo>
                    <a:lnTo>
                      <a:pt x="83" y="38"/>
                    </a:lnTo>
                    <a:lnTo>
                      <a:pt x="83" y="38"/>
                    </a:lnTo>
                    <a:lnTo>
                      <a:pt x="83" y="38"/>
                    </a:lnTo>
                    <a:lnTo>
                      <a:pt x="83" y="40"/>
                    </a:lnTo>
                    <a:lnTo>
                      <a:pt x="85" y="40"/>
                    </a:lnTo>
                    <a:close/>
                    <a:moveTo>
                      <a:pt x="85" y="38"/>
                    </a:moveTo>
                    <a:lnTo>
                      <a:pt x="85" y="38"/>
                    </a:lnTo>
                    <a:lnTo>
                      <a:pt x="85" y="35"/>
                    </a:lnTo>
                    <a:lnTo>
                      <a:pt x="85" y="35"/>
                    </a:lnTo>
                    <a:lnTo>
                      <a:pt x="85" y="38"/>
                    </a:lnTo>
                    <a:lnTo>
                      <a:pt x="85" y="38"/>
                    </a:lnTo>
                    <a:lnTo>
                      <a:pt x="85" y="38"/>
                    </a:lnTo>
                    <a:lnTo>
                      <a:pt x="87" y="38"/>
                    </a:lnTo>
                    <a:lnTo>
                      <a:pt x="90" y="38"/>
                    </a:lnTo>
                    <a:lnTo>
                      <a:pt x="90" y="38"/>
                    </a:lnTo>
                    <a:lnTo>
                      <a:pt x="92" y="38"/>
                    </a:lnTo>
                    <a:lnTo>
                      <a:pt x="92" y="38"/>
                    </a:lnTo>
                    <a:lnTo>
                      <a:pt x="92" y="38"/>
                    </a:lnTo>
                    <a:lnTo>
                      <a:pt x="92" y="35"/>
                    </a:lnTo>
                    <a:lnTo>
                      <a:pt x="90" y="35"/>
                    </a:lnTo>
                    <a:lnTo>
                      <a:pt x="90" y="35"/>
                    </a:lnTo>
                    <a:lnTo>
                      <a:pt x="87" y="35"/>
                    </a:lnTo>
                    <a:lnTo>
                      <a:pt x="87" y="35"/>
                    </a:lnTo>
                    <a:lnTo>
                      <a:pt x="90" y="35"/>
                    </a:lnTo>
                    <a:lnTo>
                      <a:pt x="90" y="35"/>
                    </a:lnTo>
                    <a:lnTo>
                      <a:pt x="87" y="33"/>
                    </a:lnTo>
                    <a:lnTo>
                      <a:pt x="87" y="33"/>
                    </a:lnTo>
                    <a:lnTo>
                      <a:pt x="85" y="33"/>
                    </a:lnTo>
                    <a:lnTo>
                      <a:pt x="85" y="33"/>
                    </a:lnTo>
                    <a:lnTo>
                      <a:pt x="85" y="35"/>
                    </a:lnTo>
                    <a:lnTo>
                      <a:pt x="83" y="35"/>
                    </a:lnTo>
                    <a:lnTo>
                      <a:pt x="83" y="35"/>
                    </a:lnTo>
                    <a:lnTo>
                      <a:pt x="85" y="38"/>
                    </a:lnTo>
                    <a:close/>
                    <a:moveTo>
                      <a:pt x="99" y="31"/>
                    </a:moveTo>
                    <a:lnTo>
                      <a:pt x="99" y="31"/>
                    </a:lnTo>
                    <a:lnTo>
                      <a:pt x="97" y="31"/>
                    </a:lnTo>
                    <a:lnTo>
                      <a:pt x="94" y="31"/>
                    </a:lnTo>
                    <a:lnTo>
                      <a:pt x="94" y="31"/>
                    </a:lnTo>
                    <a:lnTo>
                      <a:pt x="97" y="31"/>
                    </a:lnTo>
                    <a:lnTo>
                      <a:pt x="99" y="31"/>
                    </a:lnTo>
                    <a:close/>
                    <a:moveTo>
                      <a:pt x="90" y="31"/>
                    </a:moveTo>
                    <a:lnTo>
                      <a:pt x="92" y="31"/>
                    </a:lnTo>
                    <a:lnTo>
                      <a:pt x="92" y="33"/>
                    </a:lnTo>
                    <a:lnTo>
                      <a:pt x="92" y="33"/>
                    </a:lnTo>
                    <a:lnTo>
                      <a:pt x="94" y="33"/>
                    </a:lnTo>
                    <a:lnTo>
                      <a:pt x="94" y="31"/>
                    </a:lnTo>
                    <a:lnTo>
                      <a:pt x="94" y="31"/>
                    </a:lnTo>
                    <a:lnTo>
                      <a:pt x="92" y="31"/>
                    </a:lnTo>
                    <a:lnTo>
                      <a:pt x="92" y="31"/>
                    </a:lnTo>
                    <a:lnTo>
                      <a:pt x="90" y="28"/>
                    </a:lnTo>
                    <a:lnTo>
                      <a:pt x="90" y="31"/>
                    </a:lnTo>
                    <a:lnTo>
                      <a:pt x="90" y="31"/>
                    </a:lnTo>
                    <a:lnTo>
                      <a:pt x="90" y="31"/>
                    </a:lnTo>
                    <a:lnTo>
                      <a:pt x="90" y="31"/>
                    </a:lnTo>
                    <a:close/>
                    <a:moveTo>
                      <a:pt x="111" y="12"/>
                    </a:moveTo>
                    <a:lnTo>
                      <a:pt x="111" y="12"/>
                    </a:lnTo>
                    <a:lnTo>
                      <a:pt x="113" y="12"/>
                    </a:lnTo>
                    <a:lnTo>
                      <a:pt x="113" y="12"/>
                    </a:lnTo>
                    <a:lnTo>
                      <a:pt x="113" y="14"/>
                    </a:lnTo>
                    <a:lnTo>
                      <a:pt x="113" y="14"/>
                    </a:lnTo>
                    <a:lnTo>
                      <a:pt x="116" y="14"/>
                    </a:lnTo>
                    <a:lnTo>
                      <a:pt x="116" y="14"/>
                    </a:lnTo>
                    <a:lnTo>
                      <a:pt x="116" y="14"/>
                    </a:lnTo>
                    <a:lnTo>
                      <a:pt x="116" y="14"/>
                    </a:lnTo>
                    <a:lnTo>
                      <a:pt x="116" y="16"/>
                    </a:lnTo>
                    <a:lnTo>
                      <a:pt x="116" y="19"/>
                    </a:lnTo>
                    <a:lnTo>
                      <a:pt x="116" y="19"/>
                    </a:lnTo>
                    <a:lnTo>
                      <a:pt x="116" y="19"/>
                    </a:lnTo>
                    <a:lnTo>
                      <a:pt x="118" y="16"/>
                    </a:lnTo>
                    <a:lnTo>
                      <a:pt x="118" y="16"/>
                    </a:lnTo>
                    <a:lnTo>
                      <a:pt x="118" y="14"/>
                    </a:lnTo>
                    <a:lnTo>
                      <a:pt x="118" y="14"/>
                    </a:lnTo>
                    <a:lnTo>
                      <a:pt x="118" y="14"/>
                    </a:lnTo>
                    <a:lnTo>
                      <a:pt x="118" y="12"/>
                    </a:lnTo>
                    <a:lnTo>
                      <a:pt x="120" y="9"/>
                    </a:lnTo>
                    <a:lnTo>
                      <a:pt x="120" y="7"/>
                    </a:lnTo>
                    <a:lnTo>
                      <a:pt x="120" y="9"/>
                    </a:lnTo>
                    <a:lnTo>
                      <a:pt x="118" y="9"/>
                    </a:lnTo>
                    <a:lnTo>
                      <a:pt x="118" y="7"/>
                    </a:lnTo>
                    <a:lnTo>
                      <a:pt x="118" y="7"/>
                    </a:lnTo>
                    <a:lnTo>
                      <a:pt x="118" y="7"/>
                    </a:lnTo>
                    <a:lnTo>
                      <a:pt x="118" y="5"/>
                    </a:lnTo>
                    <a:lnTo>
                      <a:pt x="116" y="5"/>
                    </a:lnTo>
                    <a:lnTo>
                      <a:pt x="116" y="5"/>
                    </a:lnTo>
                    <a:lnTo>
                      <a:pt x="113" y="7"/>
                    </a:lnTo>
                    <a:lnTo>
                      <a:pt x="113" y="7"/>
                    </a:lnTo>
                    <a:lnTo>
                      <a:pt x="113" y="7"/>
                    </a:lnTo>
                    <a:lnTo>
                      <a:pt x="113" y="7"/>
                    </a:lnTo>
                    <a:lnTo>
                      <a:pt x="116" y="7"/>
                    </a:lnTo>
                    <a:lnTo>
                      <a:pt x="116" y="9"/>
                    </a:lnTo>
                    <a:lnTo>
                      <a:pt x="113" y="12"/>
                    </a:lnTo>
                    <a:lnTo>
                      <a:pt x="113" y="12"/>
                    </a:lnTo>
                    <a:lnTo>
                      <a:pt x="111" y="12"/>
                    </a:lnTo>
                    <a:lnTo>
                      <a:pt x="111" y="12"/>
                    </a:lnTo>
                    <a:lnTo>
                      <a:pt x="111" y="12"/>
                    </a:lnTo>
                    <a:close/>
                    <a:moveTo>
                      <a:pt x="120" y="7"/>
                    </a:moveTo>
                    <a:lnTo>
                      <a:pt x="120" y="7"/>
                    </a:lnTo>
                    <a:lnTo>
                      <a:pt x="120" y="5"/>
                    </a:lnTo>
                    <a:lnTo>
                      <a:pt x="120" y="5"/>
                    </a:lnTo>
                    <a:lnTo>
                      <a:pt x="120" y="5"/>
                    </a:lnTo>
                    <a:lnTo>
                      <a:pt x="123" y="5"/>
                    </a:lnTo>
                    <a:lnTo>
                      <a:pt x="123" y="5"/>
                    </a:lnTo>
                    <a:lnTo>
                      <a:pt x="123" y="2"/>
                    </a:lnTo>
                    <a:lnTo>
                      <a:pt x="120" y="2"/>
                    </a:lnTo>
                    <a:lnTo>
                      <a:pt x="120" y="5"/>
                    </a:lnTo>
                    <a:lnTo>
                      <a:pt x="120" y="7"/>
                    </a:lnTo>
                    <a:lnTo>
                      <a:pt x="120" y="7"/>
                    </a:lnTo>
                    <a:close/>
                    <a:moveTo>
                      <a:pt x="123" y="2"/>
                    </a:moveTo>
                    <a:lnTo>
                      <a:pt x="125" y="5"/>
                    </a:lnTo>
                    <a:lnTo>
                      <a:pt x="125" y="2"/>
                    </a:lnTo>
                    <a:lnTo>
                      <a:pt x="125" y="2"/>
                    </a:lnTo>
                    <a:lnTo>
                      <a:pt x="125" y="0"/>
                    </a:lnTo>
                    <a:lnTo>
                      <a:pt x="125" y="0"/>
                    </a:lnTo>
                    <a:lnTo>
                      <a:pt x="125" y="0"/>
                    </a:lnTo>
                    <a:lnTo>
                      <a:pt x="125" y="2"/>
                    </a:lnTo>
                    <a:lnTo>
                      <a:pt x="123" y="0"/>
                    </a:lnTo>
                    <a:lnTo>
                      <a:pt x="123" y="0"/>
                    </a:lnTo>
                    <a:lnTo>
                      <a:pt x="123" y="2"/>
                    </a:lnTo>
                    <a:lnTo>
                      <a:pt x="123" y="2"/>
                    </a:lnTo>
                    <a:lnTo>
                      <a:pt x="123" y="2"/>
                    </a:lnTo>
                    <a:lnTo>
                      <a:pt x="123" y="2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123" name="Freeform 22"/>
              <p:cNvSpPr>
                <a:spLocks noEditPoints="1"/>
              </p:cNvSpPr>
              <p:nvPr/>
            </p:nvSpPr>
            <p:spPr bwMode="auto">
              <a:xfrm>
                <a:off x="4510" y="1931"/>
                <a:ext cx="85" cy="74"/>
              </a:xfrm>
              <a:custGeom>
                <a:avLst/>
                <a:gdLst>
                  <a:gd name="T0" fmla="*/ 43 w 85"/>
                  <a:gd name="T1" fmla="*/ 41 h 74"/>
                  <a:gd name="T2" fmla="*/ 40 w 85"/>
                  <a:gd name="T3" fmla="*/ 38 h 74"/>
                  <a:gd name="T4" fmla="*/ 38 w 85"/>
                  <a:gd name="T5" fmla="*/ 41 h 74"/>
                  <a:gd name="T6" fmla="*/ 19 w 85"/>
                  <a:gd name="T7" fmla="*/ 38 h 74"/>
                  <a:gd name="T8" fmla="*/ 16 w 85"/>
                  <a:gd name="T9" fmla="*/ 38 h 74"/>
                  <a:gd name="T10" fmla="*/ 31 w 85"/>
                  <a:gd name="T11" fmla="*/ 38 h 74"/>
                  <a:gd name="T12" fmla="*/ 33 w 85"/>
                  <a:gd name="T13" fmla="*/ 36 h 74"/>
                  <a:gd name="T14" fmla="*/ 31 w 85"/>
                  <a:gd name="T15" fmla="*/ 38 h 74"/>
                  <a:gd name="T16" fmla="*/ 31 w 85"/>
                  <a:gd name="T17" fmla="*/ 38 h 74"/>
                  <a:gd name="T18" fmla="*/ 52 w 85"/>
                  <a:gd name="T19" fmla="*/ 36 h 74"/>
                  <a:gd name="T20" fmla="*/ 50 w 85"/>
                  <a:gd name="T21" fmla="*/ 33 h 74"/>
                  <a:gd name="T22" fmla="*/ 50 w 85"/>
                  <a:gd name="T23" fmla="*/ 36 h 74"/>
                  <a:gd name="T24" fmla="*/ 83 w 85"/>
                  <a:gd name="T25" fmla="*/ 10 h 74"/>
                  <a:gd name="T26" fmla="*/ 80 w 85"/>
                  <a:gd name="T27" fmla="*/ 10 h 74"/>
                  <a:gd name="T28" fmla="*/ 80 w 85"/>
                  <a:gd name="T29" fmla="*/ 5 h 74"/>
                  <a:gd name="T30" fmla="*/ 78 w 85"/>
                  <a:gd name="T31" fmla="*/ 0 h 74"/>
                  <a:gd name="T32" fmla="*/ 78 w 85"/>
                  <a:gd name="T33" fmla="*/ 5 h 74"/>
                  <a:gd name="T34" fmla="*/ 66 w 85"/>
                  <a:gd name="T35" fmla="*/ 14 h 74"/>
                  <a:gd name="T36" fmla="*/ 61 w 85"/>
                  <a:gd name="T37" fmla="*/ 22 h 74"/>
                  <a:gd name="T38" fmla="*/ 54 w 85"/>
                  <a:gd name="T39" fmla="*/ 31 h 74"/>
                  <a:gd name="T40" fmla="*/ 52 w 85"/>
                  <a:gd name="T41" fmla="*/ 36 h 74"/>
                  <a:gd name="T42" fmla="*/ 50 w 85"/>
                  <a:gd name="T43" fmla="*/ 38 h 74"/>
                  <a:gd name="T44" fmla="*/ 40 w 85"/>
                  <a:gd name="T45" fmla="*/ 43 h 74"/>
                  <a:gd name="T46" fmla="*/ 19 w 85"/>
                  <a:gd name="T47" fmla="*/ 41 h 74"/>
                  <a:gd name="T48" fmla="*/ 9 w 85"/>
                  <a:gd name="T49" fmla="*/ 45 h 74"/>
                  <a:gd name="T50" fmla="*/ 2 w 85"/>
                  <a:gd name="T51" fmla="*/ 43 h 74"/>
                  <a:gd name="T52" fmla="*/ 0 w 85"/>
                  <a:gd name="T53" fmla="*/ 41 h 74"/>
                  <a:gd name="T54" fmla="*/ 0 w 85"/>
                  <a:gd name="T55" fmla="*/ 38 h 74"/>
                  <a:gd name="T56" fmla="*/ 0 w 85"/>
                  <a:gd name="T57" fmla="*/ 43 h 74"/>
                  <a:gd name="T58" fmla="*/ 2 w 85"/>
                  <a:gd name="T59" fmla="*/ 48 h 74"/>
                  <a:gd name="T60" fmla="*/ 7 w 85"/>
                  <a:gd name="T61" fmla="*/ 50 h 74"/>
                  <a:gd name="T62" fmla="*/ 9 w 85"/>
                  <a:gd name="T63" fmla="*/ 55 h 74"/>
                  <a:gd name="T64" fmla="*/ 12 w 85"/>
                  <a:gd name="T65" fmla="*/ 59 h 74"/>
                  <a:gd name="T66" fmla="*/ 16 w 85"/>
                  <a:gd name="T67" fmla="*/ 64 h 74"/>
                  <a:gd name="T68" fmla="*/ 21 w 85"/>
                  <a:gd name="T69" fmla="*/ 67 h 74"/>
                  <a:gd name="T70" fmla="*/ 24 w 85"/>
                  <a:gd name="T71" fmla="*/ 69 h 74"/>
                  <a:gd name="T72" fmla="*/ 35 w 85"/>
                  <a:gd name="T73" fmla="*/ 69 h 74"/>
                  <a:gd name="T74" fmla="*/ 47 w 85"/>
                  <a:gd name="T75" fmla="*/ 71 h 74"/>
                  <a:gd name="T76" fmla="*/ 57 w 85"/>
                  <a:gd name="T77" fmla="*/ 74 h 74"/>
                  <a:gd name="T78" fmla="*/ 64 w 85"/>
                  <a:gd name="T79" fmla="*/ 74 h 74"/>
                  <a:gd name="T80" fmla="*/ 66 w 85"/>
                  <a:gd name="T81" fmla="*/ 74 h 74"/>
                  <a:gd name="T82" fmla="*/ 66 w 85"/>
                  <a:gd name="T83" fmla="*/ 67 h 74"/>
                  <a:gd name="T84" fmla="*/ 69 w 85"/>
                  <a:gd name="T85" fmla="*/ 57 h 74"/>
                  <a:gd name="T86" fmla="*/ 71 w 85"/>
                  <a:gd name="T87" fmla="*/ 50 h 74"/>
                  <a:gd name="T88" fmla="*/ 71 w 85"/>
                  <a:gd name="T89" fmla="*/ 48 h 74"/>
                  <a:gd name="T90" fmla="*/ 76 w 85"/>
                  <a:gd name="T91" fmla="*/ 45 h 74"/>
                  <a:gd name="T92" fmla="*/ 80 w 85"/>
                  <a:gd name="T93" fmla="*/ 43 h 74"/>
                  <a:gd name="T94" fmla="*/ 78 w 85"/>
                  <a:gd name="T95" fmla="*/ 41 h 74"/>
                  <a:gd name="T96" fmla="*/ 76 w 85"/>
                  <a:gd name="T97" fmla="*/ 38 h 74"/>
                  <a:gd name="T98" fmla="*/ 76 w 85"/>
                  <a:gd name="T99" fmla="*/ 33 h 74"/>
                  <a:gd name="T100" fmla="*/ 76 w 85"/>
                  <a:gd name="T101" fmla="*/ 31 h 74"/>
                  <a:gd name="T102" fmla="*/ 76 w 85"/>
                  <a:gd name="T103" fmla="*/ 26 h 74"/>
                  <a:gd name="T104" fmla="*/ 78 w 85"/>
                  <a:gd name="T105" fmla="*/ 24 h 74"/>
                  <a:gd name="T106" fmla="*/ 78 w 85"/>
                  <a:gd name="T107" fmla="*/ 26 h 74"/>
                  <a:gd name="T108" fmla="*/ 78 w 85"/>
                  <a:gd name="T109" fmla="*/ 29 h 74"/>
                  <a:gd name="T110" fmla="*/ 80 w 85"/>
                  <a:gd name="T111" fmla="*/ 29 h 74"/>
                  <a:gd name="T112" fmla="*/ 85 w 85"/>
                  <a:gd name="T113" fmla="*/ 24 h 74"/>
                  <a:gd name="T114" fmla="*/ 85 w 85"/>
                  <a:gd name="T115" fmla="*/ 24 h 74"/>
                  <a:gd name="T116" fmla="*/ 83 w 85"/>
                  <a:gd name="T117" fmla="*/ 19 h 74"/>
                  <a:gd name="T118" fmla="*/ 83 w 85"/>
                  <a:gd name="T119" fmla="*/ 17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5" h="74">
                    <a:moveTo>
                      <a:pt x="40" y="43"/>
                    </a:moveTo>
                    <a:lnTo>
                      <a:pt x="40" y="41"/>
                    </a:lnTo>
                    <a:lnTo>
                      <a:pt x="43" y="41"/>
                    </a:lnTo>
                    <a:lnTo>
                      <a:pt x="43" y="41"/>
                    </a:lnTo>
                    <a:lnTo>
                      <a:pt x="43" y="41"/>
                    </a:lnTo>
                    <a:lnTo>
                      <a:pt x="40" y="38"/>
                    </a:lnTo>
                    <a:lnTo>
                      <a:pt x="38" y="41"/>
                    </a:lnTo>
                    <a:lnTo>
                      <a:pt x="38" y="41"/>
                    </a:lnTo>
                    <a:lnTo>
                      <a:pt x="38" y="41"/>
                    </a:lnTo>
                    <a:lnTo>
                      <a:pt x="40" y="43"/>
                    </a:lnTo>
                    <a:close/>
                    <a:moveTo>
                      <a:pt x="19" y="38"/>
                    </a:moveTo>
                    <a:lnTo>
                      <a:pt x="19" y="38"/>
                    </a:lnTo>
                    <a:lnTo>
                      <a:pt x="19" y="38"/>
                    </a:lnTo>
                    <a:lnTo>
                      <a:pt x="19" y="36"/>
                    </a:lnTo>
                    <a:lnTo>
                      <a:pt x="16" y="38"/>
                    </a:lnTo>
                    <a:lnTo>
                      <a:pt x="16" y="38"/>
                    </a:lnTo>
                    <a:lnTo>
                      <a:pt x="19" y="38"/>
                    </a:lnTo>
                    <a:close/>
                    <a:moveTo>
                      <a:pt x="31" y="38"/>
                    </a:moveTo>
                    <a:lnTo>
                      <a:pt x="33" y="38"/>
                    </a:lnTo>
                    <a:lnTo>
                      <a:pt x="33" y="38"/>
                    </a:lnTo>
                    <a:lnTo>
                      <a:pt x="33" y="36"/>
                    </a:lnTo>
                    <a:lnTo>
                      <a:pt x="33" y="36"/>
                    </a:lnTo>
                    <a:lnTo>
                      <a:pt x="31" y="38"/>
                    </a:lnTo>
                    <a:lnTo>
                      <a:pt x="31" y="38"/>
                    </a:lnTo>
                    <a:lnTo>
                      <a:pt x="28" y="38"/>
                    </a:lnTo>
                    <a:lnTo>
                      <a:pt x="31" y="38"/>
                    </a:lnTo>
                    <a:lnTo>
                      <a:pt x="31" y="38"/>
                    </a:lnTo>
                    <a:close/>
                    <a:moveTo>
                      <a:pt x="50" y="36"/>
                    </a:moveTo>
                    <a:lnTo>
                      <a:pt x="52" y="36"/>
                    </a:lnTo>
                    <a:lnTo>
                      <a:pt x="52" y="36"/>
                    </a:lnTo>
                    <a:lnTo>
                      <a:pt x="50" y="36"/>
                    </a:lnTo>
                    <a:lnTo>
                      <a:pt x="50" y="33"/>
                    </a:lnTo>
                    <a:lnTo>
                      <a:pt x="50" y="33"/>
                    </a:lnTo>
                    <a:lnTo>
                      <a:pt x="50" y="36"/>
                    </a:lnTo>
                    <a:lnTo>
                      <a:pt x="50" y="36"/>
                    </a:lnTo>
                    <a:lnTo>
                      <a:pt x="50" y="36"/>
                    </a:lnTo>
                    <a:close/>
                    <a:moveTo>
                      <a:pt x="85" y="24"/>
                    </a:moveTo>
                    <a:lnTo>
                      <a:pt x="83" y="12"/>
                    </a:lnTo>
                    <a:lnTo>
                      <a:pt x="83" y="10"/>
                    </a:lnTo>
                    <a:lnTo>
                      <a:pt x="83" y="10"/>
                    </a:lnTo>
                    <a:lnTo>
                      <a:pt x="83" y="10"/>
                    </a:lnTo>
                    <a:lnTo>
                      <a:pt x="80" y="10"/>
                    </a:lnTo>
                    <a:lnTo>
                      <a:pt x="80" y="10"/>
                    </a:lnTo>
                    <a:lnTo>
                      <a:pt x="80" y="7"/>
                    </a:lnTo>
                    <a:lnTo>
                      <a:pt x="80" y="5"/>
                    </a:lnTo>
                    <a:lnTo>
                      <a:pt x="80" y="3"/>
                    </a:lnTo>
                    <a:lnTo>
                      <a:pt x="80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78" y="5"/>
                    </a:lnTo>
                    <a:lnTo>
                      <a:pt x="76" y="7"/>
                    </a:lnTo>
                    <a:lnTo>
                      <a:pt x="69" y="12"/>
                    </a:lnTo>
                    <a:lnTo>
                      <a:pt x="66" y="14"/>
                    </a:lnTo>
                    <a:lnTo>
                      <a:pt x="66" y="17"/>
                    </a:lnTo>
                    <a:lnTo>
                      <a:pt x="66" y="19"/>
                    </a:lnTo>
                    <a:lnTo>
                      <a:pt x="61" y="22"/>
                    </a:lnTo>
                    <a:lnTo>
                      <a:pt x="57" y="29"/>
                    </a:lnTo>
                    <a:lnTo>
                      <a:pt x="54" y="29"/>
                    </a:lnTo>
                    <a:lnTo>
                      <a:pt x="54" y="31"/>
                    </a:lnTo>
                    <a:lnTo>
                      <a:pt x="54" y="33"/>
                    </a:lnTo>
                    <a:lnTo>
                      <a:pt x="52" y="33"/>
                    </a:lnTo>
                    <a:lnTo>
                      <a:pt x="52" y="36"/>
                    </a:lnTo>
                    <a:lnTo>
                      <a:pt x="52" y="38"/>
                    </a:lnTo>
                    <a:lnTo>
                      <a:pt x="50" y="38"/>
                    </a:lnTo>
                    <a:lnTo>
                      <a:pt x="50" y="38"/>
                    </a:lnTo>
                    <a:lnTo>
                      <a:pt x="47" y="41"/>
                    </a:lnTo>
                    <a:lnTo>
                      <a:pt x="43" y="43"/>
                    </a:lnTo>
                    <a:lnTo>
                      <a:pt x="40" y="43"/>
                    </a:lnTo>
                    <a:lnTo>
                      <a:pt x="31" y="43"/>
                    </a:lnTo>
                    <a:lnTo>
                      <a:pt x="26" y="41"/>
                    </a:lnTo>
                    <a:lnTo>
                      <a:pt x="19" y="41"/>
                    </a:lnTo>
                    <a:lnTo>
                      <a:pt x="16" y="43"/>
                    </a:lnTo>
                    <a:lnTo>
                      <a:pt x="12" y="45"/>
                    </a:lnTo>
                    <a:lnTo>
                      <a:pt x="9" y="45"/>
                    </a:lnTo>
                    <a:lnTo>
                      <a:pt x="5" y="45"/>
                    </a:lnTo>
                    <a:lnTo>
                      <a:pt x="5" y="45"/>
                    </a:lnTo>
                    <a:lnTo>
                      <a:pt x="2" y="43"/>
                    </a:lnTo>
                    <a:lnTo>
                      <a:pt x="2" y="38"/>
                    </a:lnTo>
                    <a:lnTo>
                      <a:pt x="2" y="38"/>
                    </a:lnTo>
                    <a:lnTo>
                      <a:pt x="0" y="41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3"/>
                    </a:lnTo>
                    <a:lnTo>
                      <a:pt x="0" y="43"/>
                    </a:lnTo>
                    <a:lnTo>
                      <a:pt x="0" y="43"/>
                    </a:lnTo>
                    <a:lnTo>
                      <a:pt x="2" y="45"/>
                    </a:lnTo>
                    <a:lnTo>
                      <a:pt x="2" y="48"/>
                    </a:lnTo>
                    <a:lnTo>
                      <a:pt x="5" y="48"/>
                    </a:lnTo>
                    <a:lnTo>
                      <a:pt x="5" y="50"/>
                    </a:lnTo>
                    <a:lnTo>
                      <a:pt x="7" y="50"/>
                    </a:lnTo>
                    <a:lnTo>
                      <a:pt x="7" y="52"/>
                    </a:lnTo>
                    <a:lnTo>
                      <a:pt x="7" y="55"/>
                    </a:lnTo>
                    <a:lnTo>
                      <a:pt x="9" y="55"/>
                    </a:lnTo>
                    <a:lnTo>
                      <a:pt x="9" y="57"/>
                    </a:lnTo>
                    <a:lnTo>
                      <a:pt x="12" y="57"/>
                    </a:lnTo>
                    <a:lnTo>
                      <a:pt x="12" y="59"/>
                    </a:lnTo>
                    <a:lnTo>
                      <a:pt x="14" y="62"/>
                    </a:lnTo>
                    <a:lnTo>
                      <a:pt x="16" y="64"/>
                    </a:lnTo>
                    <a:lnTo>
                      <a:pt x="16" y="64"/>
                    </a:lnTo>
                    <a:lnTo>
                      <a:pt x="19" y="67"/>
                    </a:lnTo>
                    <a:lnTo>
                      <a:pt x="19" y="67"/>
                    </a:lnTo>
                    <a:lnTo>
                      <a:pt x="21" y="67"/>
                    </a:lnTo>
                    <a:lnTo>
                      <a:pt x="21" y="67"/>
                    </a:lnTo>
                    <a:lnTo>
                      <a:pt x="21" y="67"/>
                    </a:lnTo>
                    <a:lnTo>
                      <a:pt x="24" y="69"/>
                    </a:lnTo>
                    <a:lnTo>
                      <a:pt x="28" y="69"/>
                    </a:lnTo>
                    <a:lnTo>
                      <a:pt x="31" y="69"/>
                    </a:lnTo>
                    <a:lnTo>
                      <a:pt x="35" y="69"/>
                    </a:lnTo>
                    <a:lnTo>
                      <a:pt x="38" y="69"/>
                    </a:lnTo>
                    <a:lnTo>
                      <a:pt x="43" y="71"/>
                    </a:lnTo>
                    <a:lnTo>
                      <a:pt x="47" y="71"/>
                    </a:lnTo>
                    <a:lnTo>
                      <a:pt x="50" y="71"/>
                    </a:lnTo>
                    <a:lnTo>
                      <a:pt x="54" y="71"/>
                    </a:lnTo>
                    <a:lnTo>
                      <a:pt x="57" y="74"/>
                    </a:lnTo>
                    <a:lnTo>
                      <a:pt x="61" y="74"/>
                    </a:lnTo>
                    <a:lnTo>
                      <a:pt x="61" y="74"/>
                    </a:lnTo>
                    <a:lnTo>
                      <a:pt x="64" y="74"/>
                    </a:lnTo>
                    <a:lnTo>
                      <a:pt x="64" y="74"/>
                    </a:lnTo>
                    <a:lnTo>
                      <a:pt x="66" y="74"/>
                    </a:lnTo>
                    <a:lnTo>
                      <a:pt x="66" y="74"/>
                    </a:lnTo>
                    <a:lnTo>
                      <a:pt x="66" y="71"/>
                    </a:lnTo>
                    <a:lnTo>
                      <a:pt x="66" y="69"/>
                    </a:lnTo>
                    <a:lnTo>
                      <a:pt x="66" y="67"/>
                    </a:lnTo>
                    <a:lnTo>
                      <a:pt x="66" y="64"/>
                    </a:lnTo>
                    <a:lnTo>
                      <a:pt x="69" y="62"/>
                    </a:lnTo>
                    <a:lnTo>
                      <a:pt x="69" y="57"/>
                    </a:lnTo>
                    <a:lnTo>
                      <a:pt x="71" y="55"/>
                    </a:lnTo>
                    <a:lnTo>
                      <a:pt x="71" y="52"/>
                    </a:lnTo>
                    <a:lnTo>
                      <a:pt x="71" y="50"/>
                    </a:lnTo>
                    <a:lnTo>
                      <a:pt x="71" y="48"/>
                    </a:lnTo>
                    <a:lnTo>
                      <a:pt x="71" y="48"/>
                    </a:lnTo>
                    <a:lnTo>
                      <a:pt x="71" y="48"/>
                    </a:lnTo>
                    <a:lnTo>
                      <a:pt x="71" y="45"/>
                    </a:lnTo>
                    <a:lnTo>
                      <a:pt x="71" y="45"/>
                    </a:lnTo>
                    <a:lnTo>
                      <a:pt x="76" y="45"/>
                    </a:lnTo>
                    <a:lnTo>
                      <a:pt x="76" y="45"/>
                    </a:lnTo>
                    <a:lnTo>
                      <a:pt x="78" y="43"/>
                    </a:lnTo>
                    <a:lnTo>
                      <a:pt x="80" y="43"/>
                    </a:lnTo>
                    <a:lnTo>
                      <a:pt x="80" y="43"/>
                    </a:lnTo>
                    <a:lnTo>
                      <a:pt x="80" y="41"/>
                    </a:lnTo>
                    <a:lnTo>
                      <a:pt x="78" y="41"/>
                    </a:lnTo>
                    <a:lnTo>
                      <a:pt x="76" y="41"/>
                    </a:lnTo>
                    <a:lnTo>
                      <a:pt x="76" y="41"/>
                    </a:lnTo>
                    <a:lnTo>
                      <a:pt x="76" y="38"/>
                    </a:lnTo>
                    <a:lnTo>
                      <a:pt x="76" y="36"/>
                    </a:lnTo>
                    <a:lnTo>
                      <a:pt x="76" y="36"/>
                    </a:lnTo>
                    <a:lnTo>
                      <a:pt x="76" y="33"/>
                    </a:lnTo>
                    <a:lnTo>
                      <a:pt x="76" y="33"/>
                    </a:lnTo>
                    <a:lnTo>
                      <a:pt x="76" y="31"/>
                    </a:lnTo>
                    <a:lnTo>
                      <a:pt x="76" y="31"/>
                    </a:lnTo>
                    <a:lnTo>
                      <a:pt x="76" y="29"/>
                    </a:lnTo>
                    <a:lnTo>
                      <a:pt x="76" y="26"/>
                    </a:lnTo>
                    <a:lnTo>
                      <a:pt x="76" y="26"/>
                    </a:lnTo>
                    <a:lnTo>
                      <a:pt x="76" y="24"/>
                    </a:lnTo>
                    <a:lnTo>
                      <a:pt x="78" y="24"/>
                    </a:lnTo>
                    <a:lnTo>
                      <a:pt x="78" y="24"/>
                    </a:lnTo>
                    <a:lnTo>
                      <a:pt x="78" y="24"/>
                    </a:lnTo>
                    <a:lnTo>
                      <a:pt x="78" y="26"/>
                    </a:lnTo>
                    <a:lnTo>
                      <a:pt x="78" y="26"/>
                    </a:lnTo>
                    <a:lnTo>
                      <a:pt x="78" y="26"/>
                    </a:lnTo>
                    <a:lnTo>
                      <a:pt x="78" y="26"/>
                    </a:lnTo>
                    <a:lnTo>
                      <a:pt x="78" y="29"/>
                    </a:lnTo>
                    <a:lnTo>
                      <a:pt x="80" y="29"/>
                    </a:lnTo>
                    <a:lnTo>
                      <a:pt x="80" y="29"/>
                    </a:lnTo>
                    <a:lnTo>
                      <a:pt x="80" y="29"/>
                    </a:lnTo>
                    <a:lnTo>
                      <a:pt x="83" y="26"/>
                    </a:lnTo>
                    <a:lnTo>
                      <a:pt x="83" y="26"/>
                    </a:lnTo>
                    <a:lnTo>
                      <a:pt x="85" y="24"/>
                    </a:lnTo>
                    <a:lnTo>
                      <a:pt x="85" y="24"/>
                    </a:lnTo>
                    <a:lnTo>
                      <a:pt x="85" y="24"/>
                    </a:lnTo>
                    <a:lnTo>
                      <a:pt x="85" y="24"/>
                    </a:lnTo>
                    <a:close/>
                    <a:moveTo>
                      <a:pt x="83" y="19"/>
                    </a:moveTo>
                    <a:lnTo>
                      <a:pt x="83" y="19"/>
                    </a:lnTo>
                    <a:lnTo>
                      <a:pt x="83" y="19"/>
                    </a:lnTo>
                    <a:lnTo>
                      <a:pt x="83" y="17"/>
                    </a:lnTo>
                    <a:lnTo>
                      <a:pt x="83" y="17"/>
                    </a:lnTo>
                    <a:lnTo>
                      <a:pt x="83" y="17"/>
                    </a:lnTo>
                    <a:lnTo>
                      <a:pt x="83" y="17"/>
                    </a:lnTo>
                    <a:lnTo>
                      <a:pt x="83" y="19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124" name="Freeform 23"/>
              <p:cNvSpPr>
                <a:spLocks noEditPoints="1"/>
              </p:cNvSpPr>
              <p:nvPr/>
            </p:nvSpPr>
            <p:spPr bwMode="auto">
              <a:xfrm>
                <a:off x="3954" y="1382"/>
                <a:ext cx="291" cy="166"/>
              </a:xfrm>
              <a:custGeom>
                <a:avLst/>
                <a:gdLst>
                  <a:gd name="T0" fmla="*/ 291 w 291"/>
                  <a:gd name="T1" fmla="*/ 83 h 166"/>
                  <a:gd name="T2" fmla="*/ 286 w 291"/>
                  <a:gd name="T3" fmla="*/ 76 h 166"/>
                  <a:gd name="T4" fmla="*/ 284 w 291"/>
                  <a:gd name="T5" fmla="*/ 69 h 166"/>
                  <a:gd name="T6" fmla="*/ 289 w 291"/>
                  <a:gd name="T7" fmla="*/ 57 h 166"/>
                  <a:gd name="T8" fmla="*/ 275 w 291"/>
                  <a:gd name="T9" fmla="*/ 52 h 166"/>
                  <a:gd name="T10" fmla="*/ 258 w 291"/>
                  <a:gd name="T11" fmla="*/ 50 h 166"/>
                  <a:gd name="T12" fmla="*/ 241 w 291"/>
                  <a:gd name="T13" fmla="*/ 40 h 166"/>
                  <a:gd name="T14" fmla="*/ 225 w 291"/>
                  <a:gd name="T15" fmla="*/ 43 h 166"/>
                  <a:gd name="T16" fmla="*/ 211 w 291"/>
                  <a:gd name="T17" fmla="*/ 35 h 166"/>
                  <a:gd name="T18" fmla="*/ 208 w 291"/>
                  <a:gd name="T19" fmla="*/ 26 h 166"/>
                  <a:gd name="T20" fmla="*/ 194 w 291"/>
                  <a:gd name="T21" fmla="*/ 24 h 166"/>
                  <a:gd name="T22" fmla="*/ 187 w 291"/>
                  <a:gd name="T23" fmla="*/ 14 h 166"/>
                  <a:gd name="T24" fmla="*/ 178 w 291"/>
                  <a:gd name="T25" fmla="*/ 0 h 166"/>
                  <a:gd name="T26" fmla="*/ 156 w 291"/>
                  <a:gd name="T27" fmla="*/ 5 h 166"/>
                  <a:gd name="T28" fmla="*/ 140 w 291"/>
                  <a:gd name="T29" fmla="*/ 7 h 166"/>
                  <a:gd name="T30" fmla="*/ 133 w 291"/>
                  <a:gd name="T31" fmla="*/ 19 h 166"/>
                  <a:gd name="T32" fmla="*/ 116 w 291"/>
                  <a:gd name="T33" fmla="*/ 19 h 166"/>
                  <a:gd name="T34" fmla="*/ 104 w 291"/>
                  <a:gd name="T35" fmla="*/ 17 h 166"/>
                  <a:gd name="T36" fmla="*/ 92 w 291"/>
                  <a:gd name="T37" fmla="*/ 14 h 166"/>
                  <a:gd name="T38" fmla="*/ 83 w 291"/>
                  <a:gd name="T39" fmla="*/ 17 h 166"/>
                  <a:gd name="T40" fmla="*/ 64 w 291"/>
                  <a:gd name="T41" fmla="*/ 9 h 166"/>
                  <a:gd name="T42" fmla="*/ 33 w 291"/>
                  <a:gd name="T43" fmla="*/ 9 h 166"/>
                  <a:gd name="T44" fmla="*/ 19 w 291"/>
                  <a:gd name="T45" fmla="*/ 14 h 166"/>
                  <a:gd name="T46" fmla="*/ 29 w 291"/>
                  <a:gd name="T47" fmla="*/ 31 h 166"/>
                  <a:gd name="T48" fmla="*/ 26 w 291"/>
                  <a:gd name="T49" fmla="*/ 38 h 166"/>
                  <a:gd name="T50" fmla="*/ 7 w 291"/>
                  <a:gd name="T51" fmla="*/ 57 h 166"/>
                  <a:gd name="T52" fmla="*/ 10 w 291"/>
                  <a:gd name="T53" fmla="*/ 69 h 166"/>
                  <a:gd name="T54" fmla="*/ 0 w 291"/>
                  <a:gd name="T55" fmla="*/ 80 h 166"/>
                  <a:gd name="T56" fmla="*/ 7 w 291"/>
                  <a:gd name="T57" fmla="*/ 88 h 166"/>
                  <a:gd name="T58" fmla="*/ 12 w 291"/>
                  <a:gd name="T59" fmla="*/ 90 h 166"/>
                  <a:gd name="T60" fmla="*/ 31 w 291"/>
                  <a:gd name="T61" fmla="*/ 90 h 166"/>
                  <a:gd name="T62" fmla="*/ 50 w 291"/>
                  <a:gd name="T63" fmla="*/ 95 h 166"/>
                  <a:gd name="T64" fmla="*/ 74 w 291"/>
                  <a:gd name="T65" fmla="*/ 83 h 166"/>
                  <a:gd name="T66" fmla="*/ 88 w 291"/>
                  <a:gd name="T67" fmla="*/ 80 h 166"/>
                  <a:gd name="T68" fmla="*/ 102 w 291"/>
                  <a:gd name="T69" fmla="*/ 85 h 166"/>
                  <a:gd name="T70" fmla="*/ 114 w 291"/>
                  <a:gd name="T71" fmla="*/ 90 h 166"/>
                  <a:gd name="T72" fmla="*/ 116 w 291"/>
                  <a:gd name="T73" fmla="*/ 102 h 166"/>
                  <a:gd name="T74" fmla="*/ 123 w 291"/>
                  <a:gd name="T75" fmla="*/ 109 h 166"/>
                  <a:gd name="T76" fmla="*/ 135 w 291"/>
                  <a:gd name="T77" fmla="*/ 123 h 166"/>
                  <a:gd name="T78" fmla="*/ 123 w 291"/>
                  <a:gd name="T79" fmla="*/ 121 h 166"/>
                  <a:gd name="T80" fmla="*/ 116 w 291"/>
                  <a:gd name="T81" fmla="*/ 121 h 166"/>
                  <a:gd name="T82" fmla="*/ 109 w 291"/>
                  <a:gd name="T83" fmla="*/ 137 h 166"/>
                  <a:gd name="T84" fmla="*/ 109 w 291"/>
                  <a:gd name="T85" fmla="*/ 144 h 166"/>
                  <a:gd name="T86" fmla="*/ 126 w 291"/>
                  <a:gd name="T87" fmla="*/ 142 h 166"/>
                  <a:gd name="T88" fmla="*/ 133 w 291"/>
                  <a:gd name="T89" fmla="*/ 135 h 166"/>
                  <a:gd name="T90" fmla="*/ 152 w 291"/>
                  <a:gd name="T91" fmla="*/ 118 h 166"/>
                  <a:gd name="T92" fmla="*/ 161 w 291"/>
                  <a:gd name="T93" fmla="*/ 109 h 166"/>
                  <a:gd name="T94" fmla="*/ 170 w 291"/>
                  <a:gd name="T95" fmla="*/ 118 h 166"/>
                  <a:gd name="T96" fmla="*/ 163 w 291"/>
                  <a:gd name="T97" fmla="*/ 121 h 166"/>
                  <a:gd name="T98" fmla="*/ 175 w 291"/>
                  <a:gd name="T99" fmla="*/ 128 h 166"/>
                  <a:gd name="T100" fmla="*/ 189 w 291"/>
                  <a:gd name="T101" fmla="*/ 135 h 166"/>
                  <a:gd name="T102" fmla="*/ 194 w 291"/>
                  <a:gd name="T103" fmla="*/ 149 h 166"/>
                  <a:gd name="T104" fmla="*/ 208 w 291"/>
                  <a:gd name="T105" fmla="*/ 163 h 166"/>
                  <a:gd name="T106" fmla="*/ 232 w 291"/>
                  <a:gd name="T107" fmla="*/ 151 h 166"/>
                  <a:gd name="T108" fmla="*/ 237 w 291"/>
                  <a:gd name="T109" fmla="*/ 142 h 166"/>
                  <a:gd name="T110" fmla="*/ 213 w 291"/>
                  <a:gd name="T111" fmla="*/ 130 h 166"/>
                  <a:gd name="T112" fmla="*/ 218 w 291"/>
                  <a:gd name="T113" fmla="*/ 128 h 166"/>
                  <a:gd name="T114" fmla="*/ 241 w 291"/>
                  <a:gd name="T115" fmla="*/ 116 h 166"/>
                  <a:gd name="T116" fmla="*/ 265 w 291"/>
                  <a:gd name="T117" fmla="*/ 107 h 166"/>
                  <a:gd name="T118" fmla="*/ 267 w 291"/>
                  <a:gd name="T119" fmla="*/ 99 h 166"/>
                  <a:gd name="T120" fmla="*/ 289 w 291"/>
                  <a:gd name="T121" fmla="*/ 9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91" h="166">
                    <a:moveTo>
                      <a:pt x="161" y="125"/>
                    </a:moveTo>
                    <a:lnTo>
                      <a:pt x="159" y="125"/>
                    </a:lnTo>
                    <a:lnTo>
                      <a:pt x="159" y="123"/>
                    </a:lnTo>
                    <a:lnTo>
                      <a:pt x="159" y="125"/>
                    </a:lnTo>
                    <a:lnTo>
                      <a:pt x="159" y="125"/>
                    </a:lnTo>
                    <a:lnTo>
                      <a:pt x="161" y="125"/>
                    </a:lnTo>
                    <a:lnTo>
                      <a:pt x="166" y="128"/>
                    </a:lnTo>
                    <a:lnTo>
                      <a:pt x="168" y="128"/>
                    </a:lnTo>
                    <a:lnTo>
                      <a:pt x="166" y="125"/>
                    </a:lnTo>
                    <a:lnTo>
                      <a:pt x="161" y="125"/>
                    </a:lnTo>
                    <a:close/>
                    <a:moveTo>
                      <a:pt x="291" y="83"/>
                    </a:moveTo>
                    <a:lnTo>
                      <a:pt x="291" y="83"/>
                    </a:lnTo>
                    <a:lnTo>
                      <a:pt x="291" y="83"/>
                    </a:lnTo>
                    <a:lnTo>
                      <a:pt x="291" y="83"/>
                    </a:lnTo>
                    <a:lnTo>
                      <a:pt x="289" y="83"/>
                    </a:lnTo>
                    <a:lnTo>
                      <a:pt x="291" y="83"/>
                    </a:lnTo>
                    <a:lnTo>
                      <a:pt x="291" y="80"/>
                    </a:lnTo>
                    <a:lnTo>
                      <a:pt x="289" y="80"/>
                    </a:lnTo>
                    <a:lnTo>
                      <a:pt x="289" y="78"/>
                    </a:lnTo>
                    <a:lnTo>
                      <a:pt x="289" y="78"/>
                    </a:lnTo>
                    <a:lnTo>
                      <a:pt x="286" y="78"/>
                    </a:lnTo>
                    <a:lnTo>
                      <a:pt x="286" y="76"/>
                    </a:lnTo>
                    <a:lnTo>
                      <a:pt x="286" y="73"/>
                    </a:lnTo>
                    <a:lnTo>
                      <a:pt x="286" y="73"/>
                    </a:lnTo>
                    <a:lnTo>
                      <a:pt x="286" y="73"/>
                    </a:lnTo>
                    <a:lnTo>
                      <a:pt x="289" y="73"/>
                    </a:lnTo>
                    <a:lnTo>
                      <a:pt x="291" y="73"/>
                    </a:lnTo>
                    <a:lnTo>
                      <a:pt x="291" y="73"/>
                    </a:lnTo>
                    <a:lnTo>
                      <a:pt x="291" y="71"/>
                    </a:lnTo>
                    <a:lnTo>
                      <a:pt x="289" y="71"/>
                    </a:lnTo>
                    <a:lnTo>
                      <a:pt x="286" y="71"/>
                    </a:lnTo>
                    <a:lnTo>
                      <a:pt x="286" y="69"/>
                    </a:lnTo>
                    <a:lnTo>
                      <a:pt x="284" y="69"/>
                    </a:lnTo>
                    <a:lnTo>
                      <a:pt x="286" y="69"/>
                    </a:lnTo>
                    <a:lnTo>
                      <a:pt x="289" y="66"/>
                    </a:lnTo>
                    <a:lnTo>
                      <a:pt x="289" y="66"/>
                    </a:lnTo>
                    <a:lnTo>
                      <a:pt x="291" y="64"/>
                    </a:lnTo>
                    <a:lnTo>
                      <a:pt x="291" y="64"/>
                    </a:lnTo>
                    <a:lnTo>
                      <a:pt x="291" y="62"/>
                    </a:lnTo>
                    <a:lnTo>
                      <a:pt x="291" y="62"/>
                    </a:lnTo>
                    <a:lnTo>
                      <a:pt x="289" y="59"/>
                    </a:lnTo>
                    <a:lnTo>
                      <a:pt x="289" y="59"/>
                    </a:lnTo>
                    <a:lnTo>
                      <a:pt x="291" y="57"/>
                    </a:lnTo>
                    <a:lnTo>
                      <a:pt x="289" y="57"/>
                    </a:lnTo>
                    <a:lnTo>
                      <a:pt x="289" y="57"/>
                    </a:lnTo>
                    <a:lnTo>
                      <a:pt x="289" y="57"/>
                    </a:lnTo>
                    <a:lnTo>
                      <a:pt x="286" y="57"/>
                    </a:lnTo>
                    <a:lnTo>
                      <a:pt x="284" y="57"/>
                    </a:lnTo>
                    <a:lnTo>
                      <a:pt x="282" y="54"/>
                    </a:lnTo>
                    <a:lnTo>
                      <a:pt x="279" y="54"/>
                    </a:lnTo>
                    <a:lnTo>
                      <a:pt x="277" y="54"/>
                    </a:lnTo>
                    <a:lnTo>
                      <a:pt x="277" y="54"/>
                    </a:lnTo>
                    <a:lnTo>
                      <a:pt x="275" y="52"/>
                    </a:lnTo>
                    <a:lnTo>
                      <a:pt x="275" y="52"/>
                    </a:lnTo>
                    <a:lnTo>
                      <a:pt x="275" y="52"/>
                    </a:lnTo>
                    <a:lnTo>
                      <a:pt x="272" y="52"/>
                    </a:lnTo>
                    <a:lnTo>
                      <a:pt x="272" y="52"/>
                    </a:lnTo>
                    <a:lnTo>
                      <a:pt x="270" y="52"/>
                    </a:lnTo>
                    <a:lnTo>
                      <a:pt x="267" y="50"/>
                    </a:lnTo>
                    <a:lnTo>
                      <a:pt x="265" y="50"/>
                    </a:lnTo>
                    <a:lnTo>
                      <a:pt x="263" y="50"/>
                    </a:lnTo>
                    <a:lnTo>
                      <a:pt x="263" y="50"/>
                    </a:lnTo>
                    <a:lnTo>
                      <a:pt x="258" y="47"/>
                    </a:lnTo>
                    <a:lnTo>
                      <a:pt x="258" y="47"/>
                    </a:lnTo>
                    <a:lnTo>
                      <a:pt x="258" y="47"/>
                    </a:lnTo>
                    <a:lnTo>
                      <a:pt x="258" y="50"/>
                    </a:lnTo>
                    <a:lnTo>
                      <a:pt x="258" y="50"/>
                    </a:lnTo>
                    <a:lnTo>
                      <a:pt x="256" y="50"/>
                    </a:lnTo>
                    <a:lnTo>
                      <a:pt x="256" y="50"/>
                    </a:lnTo>
                    <a:lnTo>
                      <a:pt x="253" y="50"/>
                    </a:lnTo>
                    <a:lnTo>
                      <a:pt x="249" y="45"/>
                    </a:lnTo>
                    <a:lnTo>
                      <a:pt x="249" y="43"/>
                    </a:lnTo>
                    <a:lnTo>
                      <a:pt x="246" y="43"/>
                    </a:lnTo>
                    <a:lnTo>
                      <a:pt x="246" y="40"/>
                    </a:lnTo>
                    <a:lnTo>
                      <a:pt x="244" y="40"/>
                    </a:lnTo>
                    <a:lnTo>
                      <a:pt x="244" y="40"/>
                    </a:lnTo>
                    <a:lnTo>
                      <a:pt x="241" y="40"/>
                    </a:lnTo>
                    <a:lnTo>
                      <a:pt x="239" y="40"/>
                    </a:lnTo>
                    <a:lnTo>
                      <a:pt x="239" y="40"/>
                    </a:lnTo>
                    <a:lnTo>
                      <a:pt x="237" y="40"/>
                    </a:lnTo>
                    <a:lnTo>
                      <a:pt x="234" y="43"/>
                    </a:lnTo>
                    <a:lnTo>
                      <a:pt x="232" y="43"/>
                    </a:lnTo>
                    <a:lnTo>
                      <a:pt x="232" y="45"/>
                    </a:lnTo>
                    <a:lnTo>
                      <a:pt x="230" y="43"/>
                    </a:lnTo>
                    <a:lnTo>
                      <a:pt x="230" y="43"/>
                    </a:lnTo>
                    <a:lnTo>
                      <a:pt x="227" y="43"/>
                    </a:lnTo>
                    <a:lnTo>
                      <a:pt x="227" y="43"/>
                    </a:lnTo>
                    <a:lnTo>
                      <a:pt x="225" y="43"/>
                    </a:lnTo>
                    <a:lnTo>
                      <a:pt x="225" y="40"/>
                    </a:lnTo>
                    <a:lnTo>
                      <a:pt x="222" y="40"/>
                    </a:lnTo>
                    <a:lnTo>
                      <a:pt x="220" y="40"/>
                    </a:lnTo>
                    <a:lnTo>
                      <a:pt x="220" y="40"/>
                    </a:lnTo>
                    <a:lnTo>
                      <a:pt x="218" y="40"/>
                    </a:lnTo>
                    <a:lnTo>
                      <a:pt x="215" y="40"/>
                    </a:lnTo>
                    <a:lnTo>
                      <a:pt x="215" y="40"/>
                    </a:lnTo>
                    <a:lnTo>
                      <a:pt x="213" y="40"/>
                    </a:lnTo>
                    <a:lnTo>
                      <a:pt x="213" y="38"/>
                    </a:lnTo>
                    <a:lnTo>
                      <a:pt x="211" y="38"/>
                    </a:lnTo>
                    <a:lnTo>
                      <a:pt x="211" y="35"/>
                    </a:lnTo>
                    <a:lnTo>
                      <a:pt x="211" y="35"/>
                    </a:lnTo>
                    <a:lnTo>
                      <a:pt x="211" y="33"/>
                    </a:lnTo>
                    <a:lnTo>
                      <a:pt x="211" y="33"/>
                    </a:lnTo>
                    <a:lnTo>
                      <a:pt x="211" y="33"/>
                    </a:lnTo>
                    <a:lnTo>
                      <a:pt x="211" y="31"/>
                    </a:lnTo>
                    <a:lnTo>
                      <a:pt x="208" y="31"/>
                    </a:lnTo>
                    <a:lnTo>
                      <a:pt x="208" y="28"/>
                    </a:lnTo>
                    <a:lnTo>
                      <a:pt x="208" y="28"/>
                    </a:lnTo>
                    <a:lnTo>
                      <a:pt x="208" y="28"/>
                    </a:lnTo>
                    <a:lnTo>
                      <a:pt x="208" y="26"/>
                    </a:lnTo>
                    <a:lnTo>
                      <a:pt x="208" y="26"/>
                    </a:lnTo>
                    <a:lnTo>
                      <a:pt x="206" y="26"/>
                    </a:lnTo>
                    <a:lnTo>
                      <a:pt x="206" y="26"/>
                    </a:lnTo>
                    <a:lnTo>
                      <a:pt x="206" y="26"/>
                    </a:lnTo>
                    <a:lnTo>
                      <a:pt x="204" y="24"/>
                    </a:lnTo>
                    <a:lnTo>
                      <a:pt x="204" y="24"/>
                    </a:lnTo>
                    <a:lnTo>
                      <a:pt x="204" y="24"/>
                    </a:lnTo>
                    <a:lnTo>
                      <a:pt x="201" y="24"/>
                    </a:lnTo>
                    <a:lnTo>
                      <a:pt x="199" y="24"/>
                    </a:lnTo>
                    <a:lnTo>
                      <a:pt x="199" y="24"/>
                    </a:lnTo>
                    <a:lnTo>
                      <a:pt x="196" y="24"/>
                    </a:lnTo>
                    <a:lnTo>
                      <a:pt x="194" y="24"/>
                    </a:lnTo>
                    <a:lnTo>
                      <a:pt x="189" y="24"/>
                    </a:lnTo>
                    <a:lnTo>
                      <a:pt x="189" y="24"/>
                    </a:lnTo>
                    <a:lnTo>
                      <a:pt x="189" y="21"/>
                    </a:lnTo>
                    <a:lnTo>
                      <a:pt x="192" y="21"/>
                    </a:lnTo>
                    <a:lnTo>
                      <a:pt x="192" y="21"/>
                    </a:lnTo>
                    <a:lnTo>
                      <a:pt x="189" y="21"/>
                    </a:lnTo>
                    <a:lnTo>
                      <a:pt x="189" y="19"/>
                    </a:lnTo>
                    <a:lnTo>
                      <a:pt x="189" y="19"/>
                    </a:lnTo>
                    <a:lnTo>
                      <a:pt x="189" y="17"/>
                    </a:lnTo>
                    <a:lnTo>
                      <a:pt x="187" y="14"/>
                    </a:lnTo>
                    <a:lnTo>
                      <a:pt x="187" y="14"/>
                    </a:lnTo>
                    <a:lnTo>
                      <a:pt x="187" y="14"/>
                    </a:lnTo>
                    <a:lnTo>
                      <a:pt x="189" y="14"/>
                    </a:lnTo>
                    <a:lnTo>
                      <a:pt x="192" y="14"/>
                    </a:lnTo>
                    <a:lnTo>
                      <a:pt x="192" y="12"/>
                    </a:lnTo>
                    <a:lnTo>
                      <a:pt x="192" y="12"/>
                    </a:lnTo>
                    <a:lnTo>
                      <a:pt x="187" y="7"/>
                    </a:lnTo>
                    <a:lnTo>
                      <a:pt x="185" y="5"/>
                    </a:lnTo>
                    <a:lnTo>
                      <a:pt x="182" y="2"/>
                    </a:lnTo>
                    <a:lnTo>
                      <a:pt x="180" y="0"/>
                    </a:lnTo>
                    <a:lnTo>
                      <a:pt x="180" y="0"/>
                    </a:lnTo>
                    <a:lnTo>
                      <a:pt x="178" y="0"/>
                    </a:lnTo>
                    <a:lnTo>
                      <a:pt x="175" y="0"/>
                    </a:lnTo>
                    <a:lnTo>
                      <a:pt x="173" y="0"/>
                    </a:lnTo>
                    <a:lnTo>
                      <a:pt x="170" y="0"/>
                    </a:lnTo>
                    <a:lnTo>
                      <a:pt x="166" y="2"/>
                    </a:lnTo>
                    <a:lnTo>
                      <a:pt x="166" y="2"/>
                    </a:lnTo>
                    <a:lnTo>
                      <a:pt x="161" y="2"/>
                    </a:lnTo>
                    <a:lnTo>
                      <a:pt x="159" y="0"/>
                    </a:lnTo>
                    <a:lnTo>
                      <a:pt x="159" y="0"/>
                    </a:lnTo>
                    <a:lnTo>
                      <a:pt x="159" y="2"/>
                    </a:lnTo>
                    <a:lnTo>
                      <a:pt x="159" y="2"/>
                    </a:lnTo>
                    <a:lnTo>
                      <a:pt x="156" y="5"/>
                    </a:lnTo>
                    <a:lnTo>
                      <a:pt x="156" y="5"/>
                    </a:lnTo>
                    <a:lnTo>
                      <a:pt x="154" y="7"/>
                    </a:lnTo>
                    <a:lnTo>
                      <a:pt x="154" y="7"/>
                    </a:lnTo>
                    <a:lnTo>
                      <a:pt x="152" y="7"/>
                    </a:lnTo>
                    <a:lnTo>
                      <a:pt x="149" y="7"/>
                    </a:lnTo>
                    <a:lnTo>
                      <a:pt x="149" y="5"/>
                    </a:lnTo>
                    <a:lnTo>
                      <a:pt x="149" y="5"/>
                    </a:lnTo>
                    <a:lnTo>
                      <a:pt x="144" y="5"/>
                    </a:lnTo>
                    <a:lnTo>
                      <a:pt x="142" y="5"/>
                    </a:lnTo>
                    <a:lnTo>
                      <a:pt x="140" y="7"/>
                    </a:lnTo>
                    <a:lnTo>
                      <a:pt x="140" y="7"/>
                    </a:lnTo>
                    <a:lnTo>
                      <a:pt x="137" y="5"/>
                    </a:lnTo>
                    <a:lnTo>
                      <a:pt x="135" y="7"/>
                    </a:lnTo>
                    <a:lnTo>
                      <a:pt x="135" y="9"/>
                    </a:lnTo>
                    <a:lnTo>
                      <a:pt x="133" y="9"/>
                    </a:lnTo>
                    <a:lnTo>
                      <a:pt x="133" y="12"/>
                    </a:lnTo>
                    <a:lnTo>
                      <a:pt x="130" y="12"/>
                    </a:lnTo>
                    <a:lnTo>
                      <a:pt x="130" y="14"/>
                    </a:lnTo>
                    <a:lnTo>
                      <a:pt x="130" y="17"/>
                    </a:lnTo>
                    <a:lnTo>
                      <a:pt x="130" y="17"/>
                    </a:lnTo>
                    <a:lnTo>
                      <a:pt x="133" y="19"/>
                    </a:lnTo>
                    <a:lnTo>
                      <a:pt x="133" y="19"/>
                    </a:lnTo>
                    <a:lnTo>
                      <a:pt x="133" y="21"/>
                    </a:lnTo>
                    <a:lnTo>
                      <a:pt x="130" y="21"/>
                    </a:lnTo>
                    <a:lnTo>
                      <a:pt x="130" y="21"/>
                    </a:lnTo>
                    <a:lnTo>
                      <a:pt x="130" y="21"/>
                    </a:lnTo>
                    <a:lnTo>
                      <a:pt x="128" y="21"/>
                    </a:lnTo>
                    <a:lnTo>
                      <a:pt x="128" y="19"/>
                    </a:lnTo>
                    <a:lnTo>
                      <a:pt x="126" y="19"/>
                    </a:lnTo>
                    <a:lnTo>
                      <a:pt x="126" y="19"/>
                    </a:lnTo>
                    <a:lnTo>
                      <a:pt x="123" y="19"/>
                    </a:lnTo>
                    <a:lnTo>
                      <a:pt x="121" y="19"/>
                    </a:lnTo>
                    <a:lnTo>
                      <a:pt x="116" y="19"/>
                    </a:lnTo>
                    <a:lnTo>
                      <a:pt x="114" y="19"/>
                    </a:lnTo>
                    <a:lnTo>
                      <a:pt x="114" y="19"/>
                    </a:lnTo>
                    <a:lnTo>
                      <a:pt x="111" y="19"/>
                    </a:lnTo>
                    <a:lnTo>
                      <a:pt x="111" y="19"/>
                    </a:lnTo>
                    <a:lnTo>
                      <a:pt x="109" y="17"/>
                    </a:lnTo>
                    <a:lnTo>
                      <a:pt x="109" y="17"/>
                    </a:lnTo>
                    <a:lnTo>
                      <a:pt x="107" y="14"/>
                    </a:lnTo>
                    <a:lnTo>
                      <a:pt x="107" y="14"/>
                    </a:lnTo>
                    <a:lnTo>
                      <a:pt x="107" y="14"/>
                    </a:lnTo>
                    <a:lnTo>
                      <a:pt x="107" y="17"/>
                    </a:lnTo>
                    <a:lnTo>
                      <a:pt x="104" y="17"/>
                    </a:lnTo>
                    <a:lnTo>
                      <a:pt x="104" y="17"/>
                    </a:lnTo>
                    <a:lnTo>
                      <a:pt x="104" y="17"/>
                    </a:lnTo>
                    <a:lnTo>
                      <a:pt x="102" y="17"/>
                    </a:lnTo>
                    <a:lnTo>
                      <a:pt x="102" y="19"/>
                    </a:lnTo>
                    <a:lnTo>
                      <a:pt x="102" y="19"/>
                    </a:lnTo>
                    <a:lnTo>
                      <a:pt x="100" y="19"/>
                    </a:lnTo>
                    <a:lnTo>
                      <a:pt x="100" y="17"/>
                    </a:lnTo>
                    <a:lnTo>
                      <a:pt x="97" y="17"/>
                    </a:lnTo>
                    <a:lnTo>
                      <a:pt x="97" y="17"/>
                    </a:lnTo>
                    <a:lnTo>
                      <a:pt x="95" y="17"/>
                    </a:lnTo>
                    <a:lnTo>
                      <a:pt x="92" y="14"/>
                    </a:lnTo>
                    <a:lnTo>
                      <a:pt x="92" y="17"/>
                    </a:lnTo>
                    <a:lnTo>
                      <a:pt x="90" y="17"/>
                    </a:lnTo>
                    <a:lnTo>
                      <a:pt x="90" y="17"/>
                    </a:lnTo>
                    <a:lnTo>
                      <a:pt x="88" y="17"/>
                    </a:lnTo>
                    <a:lnTo>
                      <a:pt x="88" y="17"/>
                    </a:lnTo>
                    <a:lnTo>
                      <a:pt x="85" y="17"/>
                    </a:lnTo>
                    <a:lnTo>
                      <a:pt x="85" y="19"/>
                    </a:lnTo>
                    <a:lnTo>
                      <a:pt x="85" y="19"/>
                    </a:lnTo>
                    <a:lnTo>
                      <a:pt x="85" y="17"/>
                    </a:lnTo>
                    <a:lnTo>
                      <a:pt x="85" y="17"/>
                    </a:lnTo>
                    <a:lnTo>
                      <a:pt x="83" y="17"/>
                    </a:lnTo>
                    <a:lnTo>
                      <a:pt x="81" y="14"/>
                    </a:lnTo>
                    <a:lnTo>
                      <a:pt x="78" y="17"/>
                    </a:lnTo>
                    <a:lnTo>
                      <a:pt x="78" y="17"/>
                    </a:lnTo>
                    <a:lnTo>
                      <a:pt x="78" y="14"/>
                    </a:lnTo>
                    <a:lnTo>
                      <a:pt x="76" y="12"/>
                    </a:lnTo>
                    <a:lnTo>
                      <a:pt x="74" y="12"/>
                    </a:lnTo>
                    <a:lnTo>
                      <a:pt x="74" y="12"/>
                    </a:lnTo>
                    <a:lnTo>
                      <a:pt x="69" y="12"/>
                    </a:lnTo>
                    <a:lnTo>
                      <a:pt x="66" y="12"/>
                    </a:lnTo>
                    <a:lnTo>
                      <a:pt x="64" y="12"/>
                    </a:lnTo>
                    <a:lnTo>
                      <a:pt x="64" y="9"/>
                    </a:lnTo>
                    <a:lnTo>
                      <a:pt x="62" y="9"/>
                    </a:lnTo>
                    <a:lnTo>
                      <a:pt x="55" y="9"/>
                    </a:lnTo>
                    <a:lnTo>
                      <a:pt x="55" y="9"/>
                    </a:lnTo>
                    <a:lnTo>
                      <a:pt x="50" y="9"/>
                    </a:lnTo>
                    <a:lnTo>
                      <a:pt x="45" y="9"/>
                    </a:lnTo>
                    <a:lnTo>
                      <a:pt x="43" y="9"/>
                    </a:lnTo>
                    <a:lnTo>
                      <a:pt x="40" y="9"/>
                    </a:lnTo>
                    <a:lnTo>
                      <a:pt x="38" y="9"/>
                    </a:lnTo>
                    <a:lnTo>
                      <a:pt x="36" y="9"/>
                    </a:lnTo>
                    <a:lnTo>
                      <a:pt x="36" y="9"/>
                    </a:lnTo>
                    <a:lnTo>
                      <a:pt x="33" y="9"/>
                    </a:lnTo>
                    <a:lnTo>
                      <a:pt x="31" y="9"/>
                    </a:lnTo>
                    <a:lnTo>
                      <a:pt x="31" y="12"/>
                    </a:lnTo>
                    <a:lnTo>
                      <a:pt x="29" y="12"/>
                    </a:lnTo>
                    <a:lnTo>
                      <a:pt x="29" y="14"/>
                    </a:lnTo>
                    <a:lnTo>
                      <a:pt x="26" y="17"/>
                    </a:lnTo>
                    <a:lnTo>
                      <a:pt x="24" y="17"/>
                    </a:lnTo>
                    <a:lnTo>
                      <a:pt x="24" y="14"/>
                    </a:lnTo>
                    <a:lnTo>
                      <a:pt x="21" y="14"/>
                    </a:lnTo>
                    <a:lnTo>
                      <a:pt x="21" y="14"/>
                    </a:lnTo>
                    <a:lnTo>
                      <a:pt x="19" y="14"/>
                    </a:lnTo>
                    <a:lnTo>
                      <a:pt x="19" y="14"/>
                    </a:lnTo>
                    <a:lnTo>
                      <a:pt x="19" y="17"/>
                    </a:lnTo>
                    <a:lnTo>
                      <a:pt x="19" y="17"/>
                    </a:lnTo>
                    <a:lnTo>
                      <a:pt x="19" y="19"/>
                    </a:lnTo>
                    <a:lnTo>
                      <a:pt x="21" y="19"/>
                    </a:lnTo>
                    <a:lnTo>
                      <a:pt x="21" y="21"/>
                    </a:lnTo>
                    <a:lnTo>
                      <a:pt x="21" y="21"/>
                    </a:lnTo>
                    <a:lnTo>
                      <a:pt x="21" y="21"/>
                    </a:lnTo>
                    <a:lnTo>
                      <a:pt x="24" y="26"/>
                    </a:lnTo>
                    <a:lnTo>
                      <a:pt x="26" y="28"/>
                    </a:lnTo>
                    <a:lnTo>
                      <a:pt x="26" y="28"/>
                    </a:lnTo>
                    <a:lnTo>
                      <a:pt x="29" y="31"/>
                    </a:lnTo>
                    <a:lnTo>
                      <a:pt x="29" y="31"/>
                    </a:lnTo>
                    <a:lnTo>
                      <a:pt x="29" y="31"/>
                    </a:lnTo>
                    <a:lnTo>
                      <a:pt x="26" y="31"/>
                    </a:lnTo>
                    <a:lnTo>
                      <a:pt x="26" y="31"/>
                    </a:lnTo>
                    <a:lnTo>
                      <a:pt x="26" y="33"/>
                    </a:lnTo>
                    <a:lnTo>
                      <a:pt x="26" y="33"/>
                    </a:lnTo>
                    <a:lnTo>
                      <a:pt x="29" y="33"/>
                    </a:lnTo>
                    <a:lnTo>
                      <a:pt x="29" y="35"/>
                    </a:lnTo>
                    <a:lnTo>
                      <a:pt x="29" y="38"/>
                    </a:lnTo>
                    <a:lnTo>
                      <a:pt x="29" y="38"/>
                    </a:lnTo>
                    <a:lnTo>
                      <a:pt x="26" y="38"/>
                    </a:lnTo>
                    <a:lnTo>
                      <a:pt x="26" y="40"/>
                    </a:lnTo>
                    <a:lnTo>
                      <a:pt x="24" y="40"/>
                    </a:lnTo>
                    <a:lnTo>
                      <a:pt x="21" y="43"/>
                    </a:lnTo>
                    <a:lnTo>
                      <a:pt x="19" y="43"/>
                    </a:lnTo>
                    <a:lnTo>
                      <a:pt x="19" y="45"/>
                    </a:lnTo>
                    <a:lnTo>
                      <a:pt x="17" y="47"/>
                    </a:lnTo>
                    <a:lnTo>
                      <a:pt x="12" y="50"/>
                    </a:lnTo>
                    <a:lnTo>
                      <a:pt x="12" y="52"/>
                    </a:lnTo>
                    <a:lnTo>
                      <a:pt x="10" y="52"/>
                    </a:lnTo>
                    <a:lnTo>
                      <a:pt x="7" y="57"/>
                    </a:lnTo>
                    <a:lnTo>
                      <a:pt x="7" y="57"/>
                    </a:lnTo>
                    <a:lnTo>
                      <a:pt x="7" y="59"/>
                    </a:lnTo>
                    <a:lnTo>
                      <a:pt x="7" y="62"/>
                    </a:lnTo>
                    <a:lnTo>
                      <a:pt x="7" y="62"/>
                    </a:lnTo>
                    <a:lnTo>
                      <a:pt x="7" y="64"/>
                    </a:lnTo>
                    <a:lnTo>
                      <a:pt x="7" y="64"/>
                    </a:lnTo>
                    <a:lnTo>
                      <a:pt x="7" y="66"/>
                    </a:lnTo>
                    <a:lnTo>
                      <a:pt x="10" y="66"/>
                    </a:lnTo>
                    <a:lnTo>
                      <a:pt x="10" y="66"/>
                    </a:lnTo>
                    <a:lnTo>
                      <a:pt x="10" y="66"/>
                    </a:lnTo>
                    <a:lnTo>
                      <a:pt x="10" y="69"/>
                    </a:lnTo>
                    <a:lnTo>
                      <a:pt x="10" y="69"/>
                    </a:lnTo>
                    <a:lnTo>
                      <a:pt x="7" y="69"/>
                    </a:lnTo>
                    <a:lnTo>
                      <a:pt x="7" y="66"/>
                    </a:lnTo>
                    <a:lnTo>
                      <a:pt x="5" y="66"/>
                    </a:lnTo>
                    <a:lnTo>
                      <a:pt x="5" y="69"/>
                    </a:lnTo>
                    <a:lnTo>
                      <a:pt x="5" y="69"/>
                    </a:lnTo>
                    <a:lnTo>
                      <a:pt x="5" y="71"/>
                    </a:lnTo>
                    <a:lnTo>
                      <a:pt x="3" y="71"/>
                    </a:lnTo>
                    <a:lnTo>
                      <a:pt x="3" y="73"/>
                    </a:lnTo>
                    <a:lnTo>
                      <a:pt x="3" y="76"/>
                    </a:lnTo>
                    <a:lnTo>
                      <a:pt x="0" y="78"/>
                    </a:lnTo>
                    <a:lnTo>
                      <a:pt x="0" y="80"/>
                    </a:lnTo>
                    <a:lnTo>
                      <a:pt x="0" y="80"/>
                    </a:lnTo>
                    <a:lnTo>
                      <a:pt x="0" y="80"/>
                    </a:lnTo>
                    <a:lnTo>
                      <a:pt x="3" y="80"/>
                    </a:lnTo>
                    <a:lnTo>
                      <a:pt x="3" y="83"/>
                    </a:lnTo>
                    <a:lnTo>
                      <a:pt x="3" y="83"/>
                    </a:lnTo>
                    <a:lnTo>
                      <a:pt x="3" y="83"/>
                    </a:lnTo>
                    <a:lnTo>
                      <a:pt x="3" y="83"/>
                    </a:lnTo>
                    <a:lnTo>
                      <a:pt x="3" y="85"/>
                    </a:lnTo>
                    <a:lnTo>
                      <a:pt x="5" y="85"/>
                    </a:lnTo>
                    <a:lnTo>
                      <a:pt x="7" y="85"/>
                    </a:lnTo>
                    <a:lnTo>
                      <a:pt x="7" y="88"/>
                    </a:lnTo>
                    <a:lnTo>
                      <a:pt x="10" y="88"/>
                    </a:lnTo>
                    <a:lnTo>
                      <a:pt x="10" y="88"/>
                    </a:lnTo>
                    <a:lnTo>
                      <a:pt x="10" y="88"/>
                    </a:lnTo>
                    <a:lnTo>
                      <a:pt x="10" y="88"/>
                    </a:lnTo>
                    <a:lnTo>
                      <a:pt x="10" y="88"/>
                    </a:lnTo>
                    <a:lnTo>
                      <a:pt x="12" y="88"/>
                    </a:lnTo>
                    <a:lnTo>
                      <a:pt x="12" y="90"/>
                    </a:lnTo>
                    <a:lnTo>
                      <a:pt x="12" y="90"/>
                    </a:lnTo>
                    <a:lnTo>
                      <a:pt x="12" y="90"/>
                    </a:lnTo>
                    <a:lnTo>
                      <a:pt x="12" y="90"/>
                    </a:lnTo>
                    <a:lnTo>
                      <a:pt x="12" y="90"/>
                    </a:lnTo>
                    <a:lnTo>
                      <a:pt x="14" y="90"/>
                    </a:lnTo>
                    <a:lnTo>
                      <a:pt x="17" y="88"/>
                    </a:lnTo>
                    <a:lnTo>
                      <a:pt x="17" y="88"/>
                    </a:lnTo>
                    <a:lnTo>
                      <a:pt x="17" y="88"/>
                    </a:lnTo>
                    <a:lnTo>
                      <a:pt x="21" y="90"/>
                    </a:lnTo>
                    <a:lnTo>
                      <a:pt x="24" y="90"/>
                    </a:lnTo>
                    <a:lnTo>
                      <a:pt x="26" y="90"/>
                    </a:lnTo>
                    <a:lnTo>
                      <a:pt x="26" y="90"/>
                    </a:lnTo>
                    <a:lnTo>
                      <a:pt x="26" y="90"/>
                    </a:lnTo>
                    <a:lnTo>
                      <a:pt x="31" y="90"/>
                    </a:lnTo>
                    <a:lnTo>
                      <a:pt x="31" y="90"/>
                    </a:lnTo>
                    <a:lnTo>
                      <a:pt x="31" y="90"/>
                    </a:lnTo>
                    <a:lnTo>
                      <a:pt x="33" y="92"/>
                    </a:lnTo>
                    <a:lnTo>
                      <a:pt x="36" y="92"/>
                    </a:lnTo>
                    <a:lnTo>
                      <a:pt x="38" y="90"/>
                    </a:lnTo>
                    <a:lnTo>
                      <a:pt x="38" y="90"/>
                    </a:lnTo>
                    <a:lnTo>
                      <a:pt x="40" y="90"/>
                    </a:lnTo>
                    <a:lnTo>
                      <a:pt x="43" y="92"/>
                    </a:lnTo>
                    <a:lnTo>
                      <a:pt x="45" y="95"/>
                    </a:lnTo>
                    <a:lnTo>
                      <a:pt x="45" y="95"/>
                    </a:lnTo>
                    <a:lnTo>
                      <a:pt x="47" y="95"/>
                    </a:lnTo>
                    <a:lnTo>
                      <a:pt x="50" y="95"/>
                    </a:lnTo>
                    <a:lnTo>
                      <a:pt x="50" y="92"/>
                    </a:lnTo>
                    <a:lnTo>
                      <a:pt x="55" y="92"/>
                    </a:lnTo>
                    <a:lnTo>
                      <a:pt x="59" y="90"/>
                    </a:lnTo>
                    <a:lnTo>
                      <a:pt x="62" y="90"/>
                    </a:lnTo>
                    <a:lnTo>
                      <a:pt x="66" y="90"/>
                    </a:lnTo>
                    <a:lnTo>
                      <a:pt x="66" y="88"/>
                    </a:lnTo>
                    <a:lnTo>
                      <a:pt x="69" y="88"/>
                    </a:lnTo>
                    <a:lnTo>
                      <a:pt x="69" y="85"/>
                    </a:lnTo>
                    <a:lnTo>
                      <a:pt x="71" y="85"/>
                    </a:lnTo>
                    <a:lnTo>
                      <a:pt x="74" y="85"/>
                    </a:lnTo>
                    <a:lnTo>
                      <a:pt x="74" y="83"/>
                    </a:lnTo>
                    <a:lnTo>
                      <a:pt x="74" y="83"/>
                    </a:lnTo>
                    <a:lnTo>
                      <a:pt x="76" y="80"/>
                    </a:lnTo>
                    <a:lnTo>
                      <a:pt x="78" y="83"/>
                    </a:lnTo>
                    <a:lnTo>
                      <a:pt x="81" y="83"/>
                    </a:lnTo>
                    <a:lnTo>
                      <a:pt x="83" y="83"/>
                    </a:lnTo>
                    <a:lnTo>
                      <a:pt x="85" y="80"/>
                    </a:lnTo>
                    <a:lnTo>
                      <a:pt x="85" y="80"/>
                    </a:lnTo>
                    <a:lnTo>
                      <a:pt x="88" y="80"/>
                    </a:lnTo>
                    <a:lnTo>
                      <a:pt x="88" y="80"/>
                    </a:lnTo>
                    <a:lnTo>
                      <a:pt x="88" y="80"/>
                    </a:lnTo>
                    <a:lnTo>
                      <a:pt x="88" y="80"/>
                    </a:lnTo>
                    <a:lnTo>
                      <a:pt x="90" y="80"/>
                    </a:lnTo>
                    <a:lnTo>
                      <a:pt x="92" y="80"/>
                    </a:lnTo>
                    <a:lnTo>
                      <a:pt x="95" y="83"/>
                    </a:lnTo>
                    <a:lnTo>
                      <a:pt x="95" y="83"/>
                    </a:lnTo>
                    <a:lnTo>
                      <a:pt x="97" y="83"/>
                    </a:lnTo>
                    <a:lnTo>
                      <a:pt x="97" y="83"/>
                    </a:lnTo>
                    <a:lnTo>
                      <a:pt x="97" y="85"/>
                    </a:lnTo>
                    <a:lnTo>
                      <a:pt x="100" y="85"/>
                    </a:lnTo>
                    <a:lnTo>
                      <a:pt x="102" y="85"/>
                    </a:lnTo>
                    <a:lnTo>
                      <a:pt x="102" y="85"/>
                    </a:lnTo>
                    <a:lnTo>
                      <a:pt x="102" y="85"/>
                    </a:lnTo>
                    <a:lnTo>
                      <a:pt x="102" y="85"/>
                    </a:lnTo>
                    <a:lnTo>
                      <a:pt x="102" y="85"/>
                    </a:lnTo>
                    <a:lnTo>
                      <a:pt x="104" y="85"/>
                    </a:lnTo>
                    <a:lnTo>
                      <a:pt x="104" y="88"/>
                    </a:lnTo>
                    <a:lnTo>
                      <a:pt x="104" y="88"/>
                    </a:lnTo>
                    <a:lnTo>
                      <a:pt x="104" y="85"/>
                    </a:lnTo>
                    <a:lnTo>
                      <a:pt x="107" y="85"/>
                    </a:lnTo>
                    <a:lnTo>
                      <a:pt x="109" y="88"/>
                    </a:lnTo>
                    <a:lnTo>
                      <a:pt x="111" y="90"/>
                    </a:lnTo>
                    <a:lnTo>
                      <a:pt x="111" y="90"/>
                    </a:lnTo>
                    <a:lnTo>
                      <a:pt x="114" y="90"/>
                    </a:lnTo>
                    <a:lnTo>
                      <a:pt x="114" y="90"/>
                    </a:lnTo>
                    <a:lnTo>
                      <a:pt x="114" y="90"/>
                    </a:lnTo>
                    <a:lnTo>
                      <a:pt x="116" y="90"/>
                    </a:lnTo>
                    <a:lnTo>
                      <a:pt x="116" y="92"/>
                    </a:lnTo>
                    <a:lnTo>
                      <a:pt x="116" y="95"/>
                    </a:lnTo>
                    <a:lnTo>
                      <a:pt x="116" y="95"/>
                    </a:lnTo>
                    <a:lnTo>
                      <a:pt x="116" y="97"/>
                    </a:lnTo>
                    <a:lnTo>
                      <a:pt x="116" y="97"/>
                    </a:lnTo>
                    <a:lnTo>
                      <a:pt x="116" y="99"/>
                    </a:lnTo>
                    <a:lnTo>
                      <a:pt x="116" y="99"/>
                    </a:lnTo>
                    <a:lnTo>
                      <a:pt x="116" y="102"/>
                    </a:lnTo>
                    <a:lnTo>
                      <a:pt x="116" y="102"/>
                    </a:lnTo>
                    <a:lnTo>
                      <a:pt x="118" y="102"/>
                    </a:lnTo>
                    <a:lnTo>
                      <a:pt x="121" y="104"/>
                    </a:lnTo>
                    <a:lnTo>
                      <a:pt x="121" y="104"/>
                    </a:lnTo>
                    <a:lnTo>
                      <a:pt x="123" y="104"/>
                    </a:lnTo>
                    <a:lnTo>
                      <a:pt x="123" y="104"/>
                    </a:lnTo>
                    <a:lnTo>
                      <a:pt x="123" y="104"/>
                    </a:lnTo>
                    <a:lnTo>
                      <a:pt x="123" y="107"/>
                    </a:lnTo>
                    <a:lnTo>
                      <a:pt x="123" y="107"/>
                    </a:lnTo>
                    <a:lnTo>
                      <a:pt x="123" y="109"/>
                    </a:lnTo>
                    <a:lnTo>
                      <a:pt x="123" y="109"/>
                    </a:lnTo>
                    <a:lnTo>
                      <a:pt x="123" y="111"/>
                    </a:lnTo>
                    <a:lnTo>
                      <a:pt x="123" y="111"/>
                    </a:lnTo>
                    <a:lnTo>
                      <a:pt x="126" y="111"/>
                    </a:lnTo>
                    <a:lnTo>
                      <a:pt x="128" y="114"/>
                    </a:lnTo>
                    <a:lnTo>
                      <a:pt x="130" y="114"/>
                    </a:lnTo>
                    <a:lnTo>
                      <a:pt x="130" y="114"/>
                    </a:lnTo>
                    <a:lnTo>
                      <a:pt x="130" y="116"/>
                    </a:lnTo>
                    <a:lnTo>
                      <a:pt x="130" y="118"/>
                    </a:lnTo>
                    <a:lnTo>
                      <a:pt x="130" y="121"/>
                    </a:lnTo>
                    <a:lnTo>
                      <a:pt x="135" y="123"/>
                    </a:lnTo>
                    <a:lnTo>
                      <a:pt x="135" y="123"/>
                    </a:lnTo>
                    <a:lnTo>
                      <a:pt x="133" y="123"/>
                    </a:lnTo>
                    <a:lnTo>
                      <a:pt x="130" y="123"/>
                    </a:lnTo>
                    <a:lnTo>
                      <a:pt x="130" y="123"/>
                    </a:lnTo>
                    <a:lnTo>
                      <a:pt x="128" y="121"/>
                    </a:lnTo>
                    <a:lnTo>
                      <a:pt x="128" y="121"/>
                    </a:lnTo>
                    <a:lnTo>
                      <a:pt x="128" y="123"/>
                    </a:lnTo>
                    <a:lnTo>
                      <a:pt x="126" y="123"/>
                    </a:lnTo>
                    <a:lnTo>
                      <a:pt x="126" y="123"/>
                    </a:lnTo>
                    <a:lnTo>
                      <a:pt x="123" y="121"/>
                    </a:lnTo>
                    <a:lnTo>
                      <a:pt x="123" y="121"/>
                    </a:lnTo>
                    <a:lnTo>
                      <a:pt x="123" y="121"/>
                    </a:lnTo>
                    <a:lnTo>
                      <a:pt x="123" y="121"/>
                    </a:lnTo>
                    <a:lnTo>
                      <a:pt x="121" y="121"/>
                    </a:lnTo>
                    <a:lnTo>
                      <a:pt x="121" y="121"/>
                    </a:lnTo>
                    <a:lnTo>
                      <a:pt x="121" y="123"/>
                    </a:lnTo>
                    <a:lnTo>
                      <a:pt x="118" y="123"/>
                    </a:lnTo>
                    <a:lnTo>
                      <a:pt x="118" y="123"/>
                    </a:lnTo>
                    <a:lnTo>
                      <a:pt x="118" y="121"/>
                    </a:lnTo>
                    <a:lnTo>
                      <a:pt x="118" y="121"/>
                    </a:lnTo>
                    <a:lnTo>
                      <a:pt x="118" y="121"/>
                    </a:lnTo>
                    <a:lnTo>
                      <a:pt x="116" y="121"/>
                    </a:lnTo>
                    <a:lnTo>
                      <a:pt x="116" y="121"/>
                    </a:lnTo>
                    <a:lnTo>
                      <a:pt x="114" y="123"/>
                    </a:lnTo>
                    <a:lnTo>
                      <a:pt x="114" y="123"/>
                    </a:lnTo>
                    <a:lnTo>
                      <a:pt x="116" y="125"/>
                    </a:lnTo>
                    <a:lnTo>
                      <a:pt x="116" y="128"/>
                    </a:lnTo>
                    <a:lnTo>
                      <a:pt x="116" y="128"/>
                    </a:lnTo>
                    <a:lnTo>
                      <a:pt x="116" y="130"/>
                    </a:lnTo>
                    <a:lnTo>
                      <a:pt x="114" y="130"/>
                    </a:lnTo>
                    <a:lnTo>
                      <a:pt x="111" y="133"/>
                    </a:lnTo>
                    <a:lnTo>
                      <a:pt x="111" y="135"/>
                    </a:lnTo>
                    <a:lnTo>
                      <a:pt x="111" y="135"/>
                    </a:lnTo>
                    <a:lnTo>
                      <a:pt x="109" y="137"/>
                    </a:lnTo>
                    <a:lnTo>
                      <a:pt x="109" y="137"/>
                    </a:lnTo>
                    <a:lnTo>
                      <a:pt x="109" y="140"/>
                    </a:lnTo>
                    <a:lnTo>
                      <a:pt x="109" y="140"/>
                    </a:lnTo>
                    <a:lnTo>
                      <a:pt x="109" y="140"/>
                    </a:lnTo>
                    <a:lnTo>
                      <a:pt x="109" y="140"/>
                    </a:lnTo>
                    <a:lnTo>
                      <a:pt x="109" y="142"/>
                    </a:lnTo>
                    <a:lnTo>
                      <a:pt x="107" y="142"/>
                    </a:lnTo>
                    <a:lnTo>
                      <a:pt x="104" y="142"/>
                    </a:lnTo>
                    <a:lnTo>
                      <a:pt x="104" y="142"/>
                    </a:lnTo>
                    <a:lnTo>
                      <a:pt x="107" y="144"/>
                    </a:lnTo>
                    <a:lnTo>
                      <a:pt x="109" y="144"/>
                    </a:lnTo>
                    <a:lnTo>
                      <a:pt x="114" y="147"/>
                    </a:lnTo>
                    <a:lnTo>
                      <a:pt x="114" y="147"/>
                    </a:lnTo>
                    <a:lnTo>
                      <a:pt x="114" y="147"/>
                    </a:lnTo>
                    <a:lnTo>
                      <a:pt x="114" y="147"/>
                    </a:lnTo>
                    <a:lnTo>
                      <a:pt x="114" y="144"/>
                    </a:lnTo>
                    <a:lnTo>
                      <a:pt x="114" y="144"/>
                    </a:lnTo>
                    <a:lnTo>
                      <a:pt x="116" y="144"/>
                    </a:lnTo>
                    <a:lnTo>
                      <a:pt x="116" y="144"/>
                    </a:lnTo>
                    <a:lnTo>
                      <a:pt x="118" y="144"/>
                    </a:lnTo>
                    <a:lnTo>
                      <a:pt x="121" y="142"/>
                    </a:lnTo>
                    <a:lnTo>
                      <a:pt x="126" y="142"/>
                    </a:lnTo>
                    <a:lnTo>
                      <a:pt x="128" y="144"/>
                    </a:lnTo>
                    <a:lnTo>
                      <a:pt x="128" y="144"/>
                    </a:lnTo>
                    <a:lnTo>
                      <a:pt x="130" y="147"/>
                    </a:lnTo>
                    <a:lnTo>
                      <a:pt x="130" y="144"/>
                    </a:lnTo>
                    <a:lnTo>
                      <a:pt x="128" y="140"/>
                    </a:lnTo>
                    <a:lnTo>
                      <a:pt x="128" y="140"/>
                    </a:lnTo>
                    <a:lnTo>
                      <a:pt x="128" y="137"/>
                    </a:lnTo>
                    <a:lnTo>
                      <a:pt x="128" y="137"/>
                    </a:lnTo>
                    <a:lnTo>
                      <a:pt x="128" y="135"/>
                    </a:lnTo>
                    <a:lnTo>
                      <a:pt x="130" y="137"/>
                    </a:lnTo>
                    <a:lnTo>
                      <a:pt x="133" y="135"/>
                    </a:lnTo>
                    <a:lnTo>
                      <a:pt x="133" y="135"/>
                    </a:lnTo>
                    <a:lnTo>
                      <a:pt x="137" y="135"/>
                    </a:lnTo>
                    <a:lnTo>
                      <a:pt x="137" y="133"/>
                    </a:lnTo>
                    <a:lnTo>
                      <a:pt x="142" y="128"/>
                    </a:lnTo>
                    <a:lnTo>
                      <a:pt x="142" y="128"/>
                    </a:lnTo>
                    <a:lnTo>
                      <a:pt x="144" y="125"/>
                    </a:lnTo>
                    <a:lnTo>
                      <a:pt x="144" y="125"/>
                    </a:lnTo>
                    <a:lnTo>
                      <a:pt x="144" y="123"/>
                    </a:lnTo>
                    <a:lnTo>
                      <a:pt x="144" y="121"/>
                    </a:lnTo>
                    <a:lnTo>
                      <a:pt x="144" y="118"/>
                    </a:lnTo>
                    <a:lnTo>
                      <a:pt x="152" y="118"/>
                    </a:lnTo>
                    <a:lnTo>
                      <a:pt x="154" y="118"/>
                    </a:lnTo>
                    <a:lnTo>
                      <a:pt x="156" y="118"/>
                    </a:lnTo>
                    <a:lnTo>
                      <a:pt x="156" y="116"/>
                    </a:lnTo>
                    <a:lnTo>
                      <a:pt x="159" y="114"/>
                    </a:lnTo>
                    <a:lnTo>
                      <a:pt x="156" y="116"/>
                    </a:lnTo>
                    <a:lnTo>
                      <a:pt x="159" y="118"/>
                    </a:lnTo>
                    <a:lnTo>
                      <a:pt x="161" y="118"/>
                    </a:lnTo>
                    <a:lnTo>
                      <a:pt x="163" y="118"/>
                    </a:lnTo>
                    <a:lnTo>
                      <a:pt x="163" y="116"/>
                    </a:lnTo>
                    <a:lnTo>
                      <a:pt x="163" y="111"/>
                    </a:lnTo>
                    <a:lnTo>
                      <a:pt x="161" y="109"/>
                    </a:lnTo>
                    <a:lnTo>
                      <a:pt x="161" y="109"/>
                    </a:lnTo>
                    <a:lnTo>
                      <a:pt x="161" y="107"/>
                    </a:lnTo>
                    <a:lnTo>
                      <a:pt x="161" y="107"/>
                    </a:lnTo>
                    <a:lnTo>
                      <a:pt x="161" y="109"/>
                    </a:lnTo>
                    <a:lnTo>
                      <a:pt x="163" y="111"/>
                    </a:lnTo>
                    <a:lnTo>
                      <a:pt x="163" y="114"/>
                    </a:lnTo>
                    <a:lnTo>
                      <a:pt x="163" y="114"/>
                    </a:lnTo>
                    <a:lnTo>
                      <a:pt x="163" y="116"/>
                    </a:lnTo>
                    <a:lnTo>
                      <a:pt x="166" y="118"/>
                    </a:lnTo>
                    <a:lnTo>
                      <a:pt x="168" y="118"/>
                    </a:lnTo>
                    <a:lnTo>
                      <a:pt x="170" y="118"/>
                    </a:lnTo>
                    <a:lnTo>
                      <a:pt x="175" y="118"/>
                    </a:lnTo>
                    <a:lnTo>
                      <a:pt x="175" y="118"/>
                    </a:lnTo>
                    <a:lnTo>
                      <a:pt x="173" y="121"/>
                    </a:lnTo>
                    <a:lnTo>
                      <a:pt x="170" y="121"/>
                    </a:lnTo>
                    <a:lnTo>
                      <a:pt x="168" y="121"/>
                    </a:lnTo>
                    <a:lnTo>
                      <a:pt x="163" y="121"/>
                    </a:lnTo>
                    <a:lnTo>
                      <a:pt x="161" y="118"/>
                    </a:lnTo>
                    <a:lnTo>
                      <a:pt x="159" y="118"/>
                    </a:lnTo>
                    <a:lnTo>
                      <a:pt x="159" y="121"/>
                    </a:lnTo>
                    <a:lnTo>
                      <a:pt x="161" y="121"/>
                    </a:lnTo>
                    <a:lnTo>
                      <a:pt x="163" y="121"/>
                    </a:lnTo>
                    <a:lnTo>
                      <a:pt x="166" y="121"/>
                    </a:lnTo>
                    <a:lnTo>
                      <a:pt x="166" y="123"/>
                    </a:lnTo>
                    <a:lnTo>
                      <a:pt x="166" y="123"/>
                    </a:lnTo>
                    <a:lnTo>
                      <a:pt x="163" y="123"/>
                    </a:lnTo>
                    <a:lnTo>
                      <a:pt x="163" y="123"/>
                    </a:lnTo>
                    <a:lnTo>
                      <a:pt x="161" y="123"/>
                    </a:lnTo>
                    <a:lnTo>
                      <a:pt x="163" y="125"/>
                    </a:lnTo>
                    <a:lnTo>
                      <a:pt x="166" y="125"/>
                    </a:lnTo>
                    <a:lnTo>
                      <a:pt x="166" y="125"/>
                    </a:lnTo>
                    <a:lnTo>
                      <a:pt x="170" y="128"/>
                    </a:lnTo>
                    <a:lnTo>
                      <a:pt x="175" y="128"/>
                    </a:lnTo>
                    <a:lnTo>
                      <a:pt x="180" y="128"/>
                    </a:lnTo>
                    <a:lnTo>
                      <a:pt x="182" y="128"/>
                    </a:lnTo>
                    <a:lnTo>
                      <a:pt x="187" y="128"/>
                    </a:lnTo>
                    <a:lnTo>
                      <a:pt x="187" y="128"/>
                    </a:lnTo>
                    <a:lnTo>
                      <a:pt x="189" y="130"/>
                    </a:lnTo>
                    <a:lnTo>
                      <a:pt x="192" y="130"/>
                    </a:lnTo>
                    <a:lnTo>
                      <a:pt x="192" y="128"/>
                    </a:lnTo>
                    <a:lnTo>
                      <a:pt x="194" y="130"/>
                    </a:lnTo>
                    <a:lnTo>
                      <a:pt x="194" y="133"/>
                    </a:lnTo>
                    <a:lnTo>
                      <a:pt x="192" y="135"/>
                    </a:lnTo>
                    <a:lnTo>
                      <a:pt x="189" y="135"/>
                    </a:lnTo>
                    <a:lnTo>
                      <a:pt x="187" y="135"/>
                    </a:lnTo>
                    <a:lnTo>
                      <a:pt x="180" y="140"/>
                    </a:lnTo>
                    <a:lnTo>
                      <a:pt x="175" y="142"/>
                    </a:lnTo>
                    <a:lnTo>
                      <a:pt x="178" y="144"/>
                    </a:lnTo>
                    <a:lnTo>
                      <a:pt x="178" y="144"/>
                    </a:lnTo>
                    <a:lnTo>
                      <a:pt x="180" y="144"/>
                    </a:lnTo>
                    <a:lnTo>
                      <a:pt x="182" y="144"/>
                    </a:lnTo>
                    <a:lnTo>
                      <a:pt x="187" y="147"/>
                    </a:lnTo>
                    <a:lnTo>
                      <a:pt x="189" y="147"/>
                    </a:lnTo>
                    <a:lnTo>
                      <a:pt x="192" y="147"/>
                    </a:lnTo>
                    <a:lnTo>
                      <a:pt x="194" y="149"/>
                    </a:lnTo>
                    <a:lnTo>
                      <a:pt x="196" y="154"/>
                    </a:lnTo>
                    <a:lnTo>
                      <a:pt x="196" y="154"/>
                    </a:lnTo>
                    <a:lnTo>
                      <a:pt x="194" y="159"/>
                    </a:lnTo>
                    <a:lnTo>
                      <a:pt x="194" y="161"/>
                    </a:lnTo>
                    <a:lnTo>
                      <a:pt x="194" y="161"/>
                    </a:lnTo>
                    <a:lnTo>
                      <a:pt x="194" y="161"/>
                    </a:lnTo>
                    <a:lnTo>
                      <a:pt x="196" y="166"/>
                    </a:lnTo>
                    <a:lnTo>
                      <a:pt x="199" y="166"/>
                    </a:lnTo>
                    <a:lnTo>
                      <a:pt x="201" y="166"/>
                    </a:lnTo>
                    <a:lnTo>
                      <a:pt x="204" y="166"/>
                    </a:lnTo>
                    <a:lnTo>
                      <a:pt x="208" y="163"/>
                    </a:lnTo>
                    <a:lnTo>
                      <a:pt x="211" y="159"/>
                    </a:lnTo>
                    <a:lnTo>
                      <a:pt x="215" y="156"/>
                    </a:lnTo>
                    <a:lnTo>
                      <a:pt x="218" y="156"/>
                    </a:lnTo>
                    <a:lnTo>
                      <a:pt x="220" y="156"/>
                    </a:lnTo>
                    <a:lnTo>
                      <a:pt x="222" y="156"/>
                    </a:lnTo>
                    <a:lnTo>
                      <a:pt x="225" y="154"/>
                    </a:lnTo>
                    <a:lnTo>
                      <a:pt x="227" y="149"/>
                    </a:lnTo>
                    <a:lnTo>
                      <a:pt x="227" y="149"/>
                    </a:lnTo>
                    <a:lnTo>
                      <a:pt x="230" y="149"/>
                    </a:lnTo>
                    <a:lnTo>
                      <a:pt x="232" y="149"/>
                    </a:lnTo>
                    <a:lnTo>
                      <a:pt x="232" y="151"/>
                    </a:lnTo>
                    <a:lnTo>
                      <a:pt x="234" y="151"/>
                    </a:lnTo>
                    <a:lnTo>
                      <a:pt x="237" y="151"/>
                    </a:lnTo>
                    <a:lnTo>
                      <a:pt x="239" y="151"/>
                    </a:lnTo>
                    <a:lnTo>
                      <a:pt x="241" y="149"/>
                    </a:lnTo>
                    <a:lnTo>
                      <a:pt x="241" y="149"/>
                    </a:lnTo>
                    <a:lnTo>
                      <a:pt x="241" y="147"/>
                    </a:lnTo>
                    <a:lnTo>
                      <a:pt x="244" y="144"/>
                    </a:lnTo>
                    <a:lnTo>
                      <a:pt x="244" y="142"/>
                    </a:lnTo>
                    <a:lnTo>
                      <a:pt x="241" y="142"/>
                    </a:lnTo>
                    <a:lnTo>
                      <a:pt x="239" y="142"/>
                    </a:lnTo>
                    <a:lnTo>
                      <a:pt x="237" y="142"/>
                    </a:lnTo>
                    <a:lnTo>
                      <a:pt x="237" y="142"/>
                    </a:lnTo>
                    <a:lnTo>
                      <a:pt x="234" y="144"/>
                    </a:lnTo>
                    <a:lnTo>
                      <a:pt x="232" y="142"/>
                    </a:lnTo>
                    <a:lnTo>
                      <a:pt x="230" y="144"/>
                    </a:lnTo>
                    <a:lnTo>
                      <a:pt x="227" y="144"/>
                    </a:lnTo>
                    <a:lnTo>
                      <a:pt x="225" y="144"/>
                    </a:lnTo>
                    <a:lnTo>
                      <a:pt x="225" y="144"/>
                    </a:lnTo>
                    <a:lnTo>
                      <a:pt x="222" y="142"/>
                    </a:lnTo>
                    <a:lnTo>
                      <a:pt x="218" y="137"/>
                    </a:lnTo>
                    <a:lnTo>
                      <a:pt x="215" y="133"/>
                    </a:lnTo>
                    <a:lnTo>
                      <a:pt x="213" y="130"/>
                    </a:lnTo>
                    <a:lnTo>
                      <a:pt x="213" y="130"/>
                    </a:lnTo>
                    <a:lnTo>
                      <a:pt x="213" y="128"/>
                    </a:lnTo>
                    <a:lnTo>
                      <a:pt x="215" y="125"/>
                    </a:lnTo>
                    <a:lnTo>
                      <a:pt x="218" y="125"/>
                    </a:lnTo>
                    <a:lnTo>
                      <a:pt x="220" y="121"/>
                    </a:lnTo>
                    <a:lnTo>
                      <a:pt x="220" y="123"/>
                    </a:lnTo>
                    <a:lnTo>
                      <a:pt x="220" y="123"/>
                    </a:lnTo>
                    <a:lnTo>
                      <a:pt x="220" y="125"/>
                    </a:lnTo>
                    <a:lnTo>
                      <a:pt x="220" y="125"/>
                    </a:lnTo>
                    <a:lnTo>
                      <a:pt x="215" y="128"/>
                    </a:lnTo>
                    <a:lnTo>
                      <a:pt x="218" y="128"/>
                    </a:lnTo>
                    <a:lnTo>
                      <a:pt x="218" y="128"/>
                    </a:lnTo>
                    <a:lnTo>
                      <a:pt x="220" y="128"/>
                    </a:lnTo>
                    <a:lnTo>
                      <a:pt x="220" y="125"/>
                    </a:lnTo>
                    <a:lnTo>
                      <a:pt x="222" y="123"/>
                    </a:lnTo>
                    <a:lnTo>
                      <a:pt x="230" y="118"/>
                    </a:lnTo>
                    <a:lnTo>
                      <a:pt x="232" y="116"/>
                    </a:lnTo>
                    <a:lnTo>
                      <a:pt x="234" y="118"/>
                    </a:lnTo>
                    <a:lnTo>
                      <a:pt x="237" y="116"/>
                    </a:lnTo>
                    <a:lnTo>
                      <a:pt x="239" y="116"/>
                    </a:lnTo>
                    <a:lnTo>
                      <a:pt x="239" y="116"/>
                    </a:lnTo>
                    <a:lnTo>
                      <a:pt x="241" y="116"/>
                    </a:lnTo>
                    <a:lnTo>
                      <a:pt x="244" y="116"/>
                    </a:lnTo>
                    <a:lnTo>
                      <a:pt x="246" y="114"/>
                    </a:lnTo>
                    <a:lnTo>
                      <a:pt x="249" y="114"/>
                    </a:lnTo>
                    <a:lnTo>
                      <a:pt x="251" y="111"/>
                    </a:lnTo>
                    <a:lnTo>
                      <a:pt x="253" y="111"/>
                    </a:lnTo>
                    <a:lnTo>
                      <a:pt x="256" y="109"/>
                    </a:lnTo>
                    <a:lnTo>
                      <a:pt x="260" y="109"/>
                    </a:lnTo>
                    <a:lnTo>
                      <a:pt x="265" y="109"/>
                    </a:lnTo>
                    <a:lnTo>
                      <a:pt x="267" y="109"/>
                    </a:lnTo>
                    <a:lnTo>
                      <a:pt x="267" y="107"/>
                    </a:lnTo>
                    <a:lnTo>
                      <a:pt x="265" y="107"/>
                    </a:lnTo>
                    <a:lnTo>
                      <a:pt x="267" y="107"/>
                    </a:lnTo>
                    <a:lnTo>
                      <a:pt x="267" y="104"/>
                    </a:lnTo>
                    <a:lnTo>
                      <a:pt x="267" y="104"/>
                    </a:lnTo>
                    <a:lnTo>
                      <a:pt x="267" y="104"/>
                    </a:lnTo>
                    <a:lnTo>
                      <a:pt x="267" y="104"/>
                    </a:lnTo>
                    <a:lnTo>
                      <a:pt x="265" y="104"/>
                    </a:lnTo>
                    <a:lnTo>
                      <a:pt x="265" y="104"/>
                    </a:lnTo>
                    <a:lnTo>
                      <a:pt x="265" y="102"/>
                    </a:lnTo>
                    <a:lnTo>
                      <a:pt x="267" y="102"/>
                    </a:lnTo>
                    <a:lnTo>
                      <a:pt x="267" y="102"/>
                    </a:lnTo>
                    <a:lnTo>
                      <a:pt x="267" y="99"/>
                    </a:lnTo>
                    <a:lnTo>
                      <a:pt x="267" y="99"/>
                    </a:lnTo>
                    <a:lnTo>
                      <a:pt x="267" y="97"/>
                    </a:lnTo>
                    <a:lnTo>
                      <a:pt x="270" y="97"/>
                    </a:lnTo>
                    <a:lnTo>
                      <a:pt x="272" y="97"/>
                    </a:lnTo>
                    <a:lnTo>
                      <a:pt x="272" y="95"/>
                    </a:lnTo>
                    <a:lnTo>
                      <a:pt x="275" y="92"/>
                    </a:lnTo>
                    <a:lnTo>
                      <a:pt x="277" y="92"/>
                    </a:lnTo>
                    <a:lnTo>
                      <a:pt x="279" y="92"/>
                    </a:lnTo>
                    <a:lnTo>
                      <a:pt x="279" y="92"/>
                    </a:lnTo>
                    <a:lnTo>
                      <a:pt x="284" y="92"/>
                    </a:lnTo>
                    <a:lnTo>
                      <a:pt x="289" y="92"/>
                    </a:lnTo>
                    <a:lnTo>
                      <a:pt x="289" y="92"/>
                    </a:lnTo>
                    <a:lnTo>
                      <a:pt x="291" y="92"/>
                    </a:lnTo>
                    <a:lnTo>
                      <a:pt x="289" y="90"/>
                    </a:lnTo>
                    <a:lnTo>
                      <a:pt x="291" y="88"/>
                    </a:lnTo>
                    <a:lnTo>
                      <a:pt x="291" y="85"/>
                    </a:lnTo>
                    <a:lnTo>
                      <a:pt x="291" y="85"/>
                    </a:lnTo>
                    <a:lnTo>
                      <a:pt x="291" y="83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125" name="Freeform 24"/>
              <p:cNvSpPr>
                <a:spLocks/>
              </p:cNvSpPr>
              <p:nvPr/>
            </p:nvSpPr>
            <p:spPr bwMode="auto">
              <a:xfrm>
                <a:off x="4117" y="2393"/>
                <a:ext cx="102" cy="121"/>
              </a:xfrm>
              <a:custGeom>
                <a:avLst/>
                <a:gdLst>
                  <a:gd name="T0" fmla="*/ 100 w 102"/>
                  <a:gd name="T1" fmla="*/ 43 h 121"/>
                  <a:gd name="T2" fmla="*/ 100 w 102"/>
                  <a:gd name="T3" fmla="*/ 36 h 121"/>
                  <a:gd name="T4" fmla="*/ 97 w 102"/>
                  <a:gd name="T5" fmla="*/ 33 h 121"/>
                  <a:gd name="T6" fmla="*/ 95 w 102"/>
                  <a:gd name="T7" fmla="*/ 28 h 121"/>
                  <a:gd name="T8" fmla="*/ 90 w 102"/>
                  <a:gd name="T9" fmla="*/ 19 h 121"/>
                  <a:gd name="T10" fmla="*/ 90 w 102"/>
                  <a:gd name="T11" fmla="*/ 12 h 121"/>
                  <a:gd name="T12" fmla="*/ 86 w 102"/>
                  <a:gd name="T13" fmla="*/ 9 h 121"/>
                  <a:gd name="T14" fmla="*/ 86 w 102"/>
                  <a:gd name="T15" fmla="*/ 7 h 121"/>
                  <a:gd name="T16" fmla="*/ 76 w 102"/>
                  <a:gd name="T17" fmla="*/ 9 h 121"/>
                  <a:gd name="T18" fmla="*/ 71 w 102"/>
                  <a:gd name="T19" fmla="*/ 12 h 121"/>
                  <a:gd name="T20" fmla="*/ 62 w 102"/>
                  <a:gd name="T21" fmla="*/ 9 h 121"/>
                  <a:gd name="T22" fmla="*/ 55 w 102"/>
                  <a:gd name="T23" fmla="*/ 12 h 121"/>
                  <a:gd name="T24" fmla="*/ 50 w 102"/>
                  <a:gd name="T25" fmla="*/ 14 h 121"/>
                  <a:gd name="T26" fmla="*/ 48 w 102"/>
                  <a:gd name="T27" fmla="*/ 17 h 121"/>
                  <a:gd name="T28" fmla="*/ 43 w 102"/>
                  <a:gd name="T29" fmla="*/ 12 h 121"/>
                  <a:gd name="T30" fmla="*/ 38 w 102"/>
                  <a:gd name="T31" fmla="*/ 12 h 121"/>
                  <a:gd name="T32" fmla="*/ 33 w 102"/>
                  <a:gd name="T33" fmla="*/ 12 h 121"/>
                  <a:gd name="T34" fmla="*/ 29 w 102"/>
                  <a:gd name="T35" fmla="*/ 12 h 121"/>
                  <a:gd name="T36" fmla="*/ 24 w 102"/>
                  <a:gd name="T37" fmla="*/ 17 h 121"/>
                  <a:gd name="T38" fmla="*/ 24 w 102"/>
                  <a:gd name="T39" fmla="*/ 19 h 121"/>
                  <a:gd name="T40" fmla="*/ 22 w 102"/>
                  <a:gd name="T41" fmla="*/ 26 h 121"/>
                  <a:gd name="T42" fmla="*/ 24 w 102"/>
                  <a:gd name="T43" fmla="*/ 28 h 121"/>
                  <a:gd name="T44" fmla="*/ 24 w 102"/>
                  <a:gd name="T45" fmla="*/ 33 h 121"/>
                  <a:gd name="T46" fmla="*/ 24 w 102"/>
                  <a:gd name="T47" fmla="*/ 40 h 121"/>
                  <a:gd name="T48" fmla="*/ 29 w 102"/>
                  <a:gd name="T49" fmla="*/ 40 h 121"/>
                  <a:gd name="T50" fmla="*/ 31 w 102"/>
                  <a:gd name="T51" fmla="*/ 43 h 121"/>
                  <a:gd name="T52" fmla="*/ 33 w 102"/>
                  <a:gd name="T53" fmla="*/ 45 h 121"/>
                  <a:gd name="T54" fmla="*/ 31 w 102"/>
                  <a:gd name="T55" fmla="*/ 50 h 121"/>
                  <a:gd name="T56" fmla="*/ 17 w 102"/>
                  <a:gd name="T57" fmla="*/ 64 h 121"/>
                  <a:gd name="T58" fmla="*/ 12 w 102"/>
                  <a:gd name="T59" fmla="*/ 69 h 121"/>
                  <a:gd name="T60" fmla="*/ 7 w 102"/>
                  <a:gd name="T61" fmla="*/ 73 h 121"/>
                  <a:gd name="T62" fmla="*/ 7 w 102"/>
                  <a:gd name="T63" fmla="*/ 81 h 121"/>
                  <a:gd name="T64" fmla="*/ 5 w 102"/>
                  <a:gd name="T65" fmla="*/ 88 h 121"/>
                  <a:gd name="T66" fmla="*/ 3 w 102"/>
                  <a:gd name="T67" fmla="*/ 92 h 121"/>
                  <a:gd name="T68" fmla="*/ 3 w 102"/>
                  <a:gd name="T69" fmla="*/ 104 h 121"/>
                  <a:gd name="T70" fmla="*/ 0 w 102"/>
                  <a:gd name="T71" fmla="*/ 111 h 121"/>
                  <a:gd name="T72" fmla="*/ 0 w 102"/>
                  <a:gd name="T73" fmla="*/ 118 h 121"/>
                  <a:gd name="T74" fmla="*/ 5 w 102"/>
                  <a:gd name="T75" fmla="*/ 118 h 121"/>
                  <a:gd name="T76" fmla="*/ 7 w 102"/>
                  <a:gd name="T77" fmla="*/ 121 h 121"/>
                  <a:gd name="T78" fmla="*/ 12 w 102"/>
                  <a:gd name="T79" fmla="*/ 118 h 121"/>
                  <a:gd name="T80" fmla="*/ 15 w 102"/>
                  <a:gd name="T81" fmla="*/ 114 h 121"/>
                  <a:gd name="T82" fmla="*/ 17 w 102"/>
                  <a:gd name="T83" fmla="*/ 114 h 121"/>
                  <a:gd name="T84" fmla="*/ 19 w 102"/>
                  <a:gd name="T85" fmla="*/ 114 h 121"/>
                  <a:gd name="T86" fmla="*/ 24 w 102"/>
                  <a:gd name="T87" fmla="*/ 111 h 121"/>
                  <a:gd name="T88" fmla="*/ 81 w 102"/>
                  <a:gd name="T89" fmla="*/ 111 h 121"/>
                  <a:gd name="T90" fmla="*/ 83 w 102"/>
                  <a:gd name="T91" fmla="*/ 90 h 121"/>
                  <a:gd name="T92" fmla="*/ 86 w 102"/>
                  <a:gd name="T93" fmla="*/ 83 h 121"/>
                  <a:gd name="T94" fmla="*/ 88 w 102"/>
                  <a:gd name="T95" fmla="*/ 76 h 121"/>
                  <a:gd name="T96" fmla="*/ 93 w 102"/>
                  <a:gd name="T97" fmla="*/ 69 h 121"/>
                  <a:gd name="T98" fmla="*/ 95 w 102"/>
                  <a:gd name="T99" fmla="*/ 64 h 121"/>
                  <a:gd name="T100" fmla="*/ 97 w 102"/>
                  <a:gd name="T101" fmla="*/ 64 h 121"/>
                  <a:gd name="T102" fmla="*/ 100 w 102"/>
                  <a:gd name="T103" fmla="*/ 59 h 121"/>
                  <a:gd name="T104" fmla="*/ 102 w 102"/>
                  <a:gd name="T105" fmla="*/ 57 h 121"/>
                  <a:gd name="T106" fmla="*/ 102 w 102"/>
                  <a:gd name="T107" fmla="*/ 52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02" h="121">
                    <a:moveTo>
                      <a:pt x="102" y="50"/>
                    </a:moveTo>
                    <a:lnTo>
                      <a:pt x="102" y="47"/>
                    </a:lnTo>
                    <a:lnTo>
                      <a:pt x="100" y="43"/>
                    </a:lnTo>
                    <a:lnTo>
                      <a:pt x="100" y="38"/>
                    </a:lnTo>
                    <a:lnTo>
                      <a:pt x="100" y="38"/>
                    </a:lnTo>
                    <a:lnTo>
                      <a:pt x="100" y="36"/>
                    </a:lnTo>
                    <a:lnTo>
                      <a:pt x="100" y="36"/>
                    </a:lnTo>
                    <a:lnTo>
                      <a:pt x="100" y="36"/>
                    </a:lnTo>
                    <a:lnTo>
                      <a:pt x="97" y="33"/>
                    </a:lnTo>
                    <a:lnTo>
                      <a:pt x="97" y="31"/>
                    </a:lnTo>
                    <a:lnTo>
                      <a:pt x="97" y="31"/>
                    </a:lnTo>
                    <a:lnTo>
                      <a:pt x="95" y="28"/>
                    </a:lnTo>
                    <a:lnTo>
                      <a:pt x="93" y="24"/>
                    </a:lnTo>
                    <a:lnTo>
                      <a:pt x="93" y="24"/>
                    </a:lnTo>
                    <a:lnTo>
                      <a:pt x="90" y="19"/>
                    </a:lnTo>
                    <a:lnTo>
                      <a:pt x="90" y="19"/>
                    </a:lnTo>
                    <a:lnTo>
                      <a:pt x="93" y="14"/>
                    </a:lnTo>
                    <a:lnTo>
                      <a:pt x="90" y="12"/>
                    </a:lnTo>
                    <a:lnTo>
                      <a:pt x="90" y="12"/>
                    </a:lnTo>
                    <a:lnTo>
                      <a:pt x="88" y="12"/>
                    </a:lnTo>
                    <a:lnTo>
                      <a:pt x="86" y="9"/>
                    </a:lnTo>
                    <a:lnTo>
                      <a:pt x="86" y="9"/>
                    </a:lnTo>
                    <a:lnTo>
                      <a:pt x="86" y="7"/>
                    </a:lnTo>
                    <a:lnTo>
                      <a:pt x="86" y="7"/>
                    </a:lnTo>
                    <a:lnTo>
                      <a:pt x="83" y="0"/>
                    </a:lnTo>
                    <a:lnTo>
                      <a:pt x="78" y="5"/>
                    </a:lnTo>
                    <a:lnTo>
                      <a:pt x="76" y="9"/>
                    </a:lnTo>
                    <a:lnTo>
                      <a:pt x="74" y="9"/>
                    </a:lnTo>
                    <a:lnTo>
                      <a:pt x="74" y="12"/>
                    </a:lnTo>
                    <a:lnTo>
                      <a:pt x="71" y="12"/>
                    </a:lnTo>
                    <a:lnTo>
                      <a:pt x="67" y="9"/>
                    </a:lnTo>
                    <a:lnTo>
                      <a:pt x="64" y="7"/>
                    </a:lnTo>
                    <a:lnTo>
                      <a:pt x="62" y="9"/>
                    </a:lnTo>
                    <a:lnTo>
                      <a:pt x="59" y="9"/>
                    </a:lnTo>
                    <a:lnTo>
                      <a:pt x="59" y="9"/>
                    </a:lnTo>
                    <a:lnTo>
                      <a:pt x="55" y="12"/>
                    </a:lnTo>
                    <a:lnTo>
                      <a:pt x="52" y="12"/>
                    </a:lnTo>
                    <a:lnTo>
                      <a:pt x="50" y="12"/>
                    </a:lnTo>
                    <a:lnTo>
                      <a:pt x="50" y="14"/>
                    </a:lnTo>
                    <a:lnTo>
                      <a:pt x="48" y="17"/>
                    </a:lnTo>
                    <a:lnTo>
                      <a:pt x="48" y="17"/>
                    </a:lnTo>
                    <a:lnTo>
                      <a:pt x="48" y="17"/>
                    </a:lnTo>
                    <a:lnTo>
                      <a:pt x="48" y="14"/>
                    </a:lnTo>
                    <a:lnTo>
                      <a:pt x="45" y="14"/>
                    </a:lnTo>
                    <a:lnTo>
                      <a:pt x="43" y="12"/>
                    </a:lnTo>
                    <a:lnTo>
                      <a:pt x="43" y="9"/>
                    </a:lnTo>
                    <a:lnTo>
                      <a:pt x="43" y="9"/>
                    </a:lnTo>
                    <a:lnTo>
                      <a:pt x="38" y="12"/>
                    </a:lnTo>
                    <a:lnTo>
                      <a:pt x="38" y="12"/>
                    </a:lnTo>
                    <a:lnTo>
                      <a:pt x="36" y="12"/>
                    </a:lnTo>
                    <a:lnTo>
                      <a:pt x="33" y="12"/>
                    </a:lnTo>
                    <a:lnTo>
                      <a:pt x="31" y="9"/>
                    </a:lnTo>
                    <a:lnTo>
                      <a:pt x="31" y="9"/>
                    </a:lnTo>
                    <a:lnTo>
                      <a:pt x="29" y="12"/>
                    </a:lnTo>
                    <a:lnTo>
                      <a:pt x="26" y="14"/>
                    </a:lnTo>
                    <a:lnTo>
                      <a:pt x="24" y="14"/>
                    </a:lnTo>
                    <a:lnTo>
                      <a:pt x="24" y="17"/>
                    </a:lnTo>
                    <a:lnTo>
                      <a:pt x="26" y="17"/>
                    </a:lnTo>
                    <a:lnTo>
                      <a:pt x="26" y="19"/>
                    </a:lnTo>
                    <a:lnTo>
                      <a:pt x="24" y="19"/>
                    </a:lnTo>
                    <a:lnTo>
                      <a:pt x="24" y="21"/>
                    </a:lnTo>
                    <a:lnTo>
                      <a:pt x="24" y="24"/>
                    </a:lnTo>
                    <a:lnTo>
                      <a:pt x="22" y="26"/>
                    </a:lnTo>
                    <a:lnTo>
                      <a:pt x="24" y="26"/>
                    </a:lnTo>
                    <a:lnTo>
                      <a:pt x="24" y="28"/>
                    </a:lnTo>
                    <a:lnTo>
                      <a:pt x="24" y="28"/>
                    </a:lnTo>
                    <a:lnTo>
                      <a:pt x="24" y="28"/>
                    </a:lnTo>
                    <a:lnTo>
                      <a:pt x="24" y="31"/>
                    </a:lnTo>
                    <a:lnTo>
                      <a:pt x="24" y="33"/>
                    </a:lnTo>
                    <a:lnTo>
                      <a:pt x="22" y="36"/>
                    </a:lnTo>
                    <a:lnTo>
                      <a:pt x="22" y="38"/>
                    </a:lnTo>
                    <a:lnTo>
                      <a:pt x="24" y="40"/>
                    </a:lnTo>
                    <a:lnTo>
                      <a:pt x="26" y="40"/>
                    </a:lnTo>
                    <a:lnTo>
                      <a:pt x="26" y="40"/>
                    </a:lnTo>
                    <a:lnTo>
                      <a:pt x="29" y="40"/>
                    </a:lnTo>
                    <a:lnTo>
                      <a:pt x="29" y="43"/>
                    </a:lnTo>
                    <a:lnTo>
                      <a:pt x="31" y="43"/>
                    </a:lnTo>
                    <a:lnTo>
                      <a:pt x="31" y="43"/>
                    </a:lnTo>
                    <a:lnTo>
                      <a:pt x="31" y="43"/>
                    </a:lnTo>
                    <a:lnTo>
                      <a:pt x="31" y="43"/>
                    </a:lnTo>
                    <a:lnTo>
                      <a:pt x="33" y="45"/>
                    </a:lnTo>
                    <a:lnTo>
                      <a:pt x="31" y="45"/>
                    </a:lnTo>
                    <a:lnTo>
                      <a:pt x="31" y="47"/>
                    </a:lnTo>
                    <a:lnTo>
                      <a:pt x="31" y="50"/>
                    </a:lnTo>
                    <a:lnTo>
                      <a:pt x="26" y="54"/>
                    </a:lnTo>
                    <a:lnTo>
                      <a:pt x="17" y="64"/>
                    </a:lnTo>
                    <a:lnTo>
                      <a:pt x="17" y="64"/>
                    </a:lnTo>
                    <a:lnTo>
                      <a:pt x="15" y="64"/>
                    </a:lnTo>
                    <a:lnTo>
                      <a:pt x="12" y="66"/>
                    </a:lnTo>
                    <a:lnTo>
                      <a:pt x="12" y="69"/>
                    </a:lnTo>
                    <a:lnTo>
                      <a:pt x="10" y="71"/>
                    </a:lnTo>
                    <a:lnTo>
                      <a:pt x="7" y="73"/>
                    </a:lnTo>
                    <a:lnTo>
                      <a:pt x="7" y="73"/>
                    </a:lnTo>
                    <a:lnTo>
                      <a:pt x="7" y="76"/>
                    </a:lnTo>
                    <a:lnTo>
                      <a:pt x="7" y="81"/>
                    </a:lnTo>
                    <a:lnTo>
                      <a:pt x="7" y="81"/>
                    </a:lnTo>
                    <a:lnTo>
                      <a:pt x="5" y="85"/>
                    </a:lnTo>
                    <a:lnTo>
                      <a:pt x="5" y="88"/>
                    </a:lnTo>
                    <a:lnTo>
                      <a:pt x="5" y="88"/>
                    </a:lnTo>
                    <a:lnTo>
                      <a:pt x="3" y="88"/>
                    </a:lnTo>
                    <a:lnTo>
                      <a:pt x="3" y="92"/>
                    </a:lnTo>
                    <a:lnTo>
                      <a:pt x="3" y="92"/>
                    </a:lnTo>
                    <a:lnTo>
                      <a:pt x="3" y="99"/>
                    </a:lnTo>
                    <a:lnTo>
                      <a:pt x="3" y="102"/>
                    </a:lnTo>
                    <a:lnTo>
                      <a:pt x="3" y="104"/>
                    </a:lnTo>
                    <a:lnTo>
                      <a:pt x="0" y="107"/>
                    </a:lnTo>
                    <a:lnTo>
                      <a:pt x="0" y="109"/>
                    </a:lnTo>
                    <a:lnTo>
                      <a:pt x="0" y="111"/>
                    </a:lnTo>
                    <a:lnTo>
                      <a:pt x="0" y="114"/>
                    </a:lnTo>
                    <a:lnTo>
                      <a:pt x="0" y="118"/>
                    </a:lnTo>
                    <a:lnTo>
                      <a:pt x="0" y="118"/>
                    </a:lnTo>
                    <a:lnTo>
                      <a:pt x="3" y="118"/>
                    </a:lnTo>
                    <a:lnTo>
                      <a:pt x="5" y="118"/>
                    </a:lnTo>
                    <a:lnTo>
                      <a:pt x="5" y="118"/>
                    </a:lnTo>
                    <a:lnTo>
                      <a:pt x="7" y="121"/>
                    </a:lnTo>
                    <a:lnTo>
                      <a:pt x="7" y="121"/>
                    </a:lnTo>
                    <a:lnTo>
                      <a:pt x="7" y="121"/>
                    </a:lnTo>
                    <a:lnTo>
                      <a:pt x="10" y="121"/>
                    </a:lnTo>
                    <a:lnTo>
                      <a:pt x="10" y="118"/>
                    </a:lnTo>
                    <a:lnTo>
                      <a:pt x="12" y="118"/>
                    </a:lnTo>
                    <a:lnTo>
                      <a:pt x="12" y="116"/>
                    </a:lnTo>
                    <a:lnTo>
                      <a:pt x="15" y="116"/>
                    </a:lnTo>
                    <a:lnTo>
                      <a:pt x="15" y="114"/>
                    </a:lnTo>
                    <a:lnTo>
                      <a:pt x="15" y="114"/>
                    </a:lnTo>
                    <a:lnTo>
                      <a:pt x="17" y="114"/>
                    </a:lnTo>
                    <a:lnTo>
                      <a:pt x="17" y="114"/>
                    </a:lnTo>
                    <a:lnTo>
                      <a:pt x="19" y="114"/>
                    </a:lnTo>
                    <a:lnTo>
                      <a:pt x="19" y="114"/>
                    </a:lnTo>
                    <a:lnTo>
                      <a:pt x="19" y="114"/>
                    </a:lnTo>
                    <a:lnTo>
                      <a:pt x="22" y="111"/>
                    </a:lnTo>
                    <a:lnTo>
                      <a:pt x="22" y="111"/>
                    </a:lnTo>
                    <a:lnTo>
                      <a:pt x="24" y="111"/>
                    </a:lnTo>
                    <a:lnTo>
                      <a:pt x="24" y="111"/>
                    </a:lnTo>
                    <a:lnTo>
                      <a:pt x="24" y="111"/>
                    </a:lnTo>
                    <a:lnTo>
                      <a:pt x="81" y="111"/>
                    </a:lnTo>
                    <a:lnTo>
                      <a:pt x="81" y="107"/>
                    </a:lnTo>
                    <a:lnTo>
                      <a:pt x="83" y="99"/>
                    </a:lnTo>
                    <a:lnTo>
                      <a:pt x="83" y="90"/>
                    </a:lnTo>
                    <a:lnTo>
                      <a:pt x="83" y="85"/>
                    </a:lnTo>
                    <a:lnTo>
                      <a:pt x="83" y="83"/>
                    </a:lnTo>
                    <a:lnTo>
                      <a:pt x="86" y="83"/>
                    </a:lnTo>
                    <a:lnTo>
                      <a:pt x="86" y="81"/>
                    </a:lnTo>
                    <a:lnTo>
                      <a:pt x="86" y="78"/>
                    </a:lnTo>
                    <a:lnTo>
                      <a:pt x="88" y="76"/>
                    </a:lnTo>
                    <a:lnTo>
                      <a:pt x="88" y="76"/>
                    </a:lnTo>
                    <a:lnTo>
                      <a:pt x="90" y="71"/>
                    </a:lnTo>
                    <a:lnTo>
                      <a:pt x="93" y="69"/>
                    </a:lnTo>
                    <a:lnTo>
                      <a:pt x="93" y="66"/>
                    </a:lnTo>
                    <a:lnTo>
                      <a:pt x="95" y="66"/>
                    </a:lnTo>
                    <a:lnTo>
                      <a:pt x="95" y="64"/>
                    </a:lnTo>
                    <a:lnTo>
                      <a:pt x="97" y="64"/>
                    </a:lnTo>
                    <a:lnTo>
                      <a:pt x="97" y="64"/>
                    </a:lnTo>
                    <a:lnTo>
                      <a:pt x="97" y="64"/>
                    </a:lnTo>
                    <a:lnTo>
                      <a:pt x="97" y="64"/>
                    </a:lnTo>
                    <a:lnTo>
                      <a:pt x="97" y="62"/>
                    </a:lnTo>
                    <a:lnTo>
                      <a:pt x="100" y="59"/>
                    </a:lnTo>
                    <a:lnTo>
                      <a:pt x="100" y="59"/>
                    </a:lnTo>
                    <a:lnTo>
                      <a:pt x="100" y="57"/>
                    </a:lnTo>
                    <a:lnTo>
                      <a:pt x="102" y="57"/>
                    </a:lnTo>
                    <a:lnTo>
                      <a:pt x="102" y="54"/>
                    </a:lnTo>
                    <a:lnTo>
                      <a:pt x="102" y="54"/>
                    </a:lnTo>
                    <a:lnTo>
                      <a:pt x="102" y="52"/>
                    </a:lnTo>
                    <a:lnTo>
                      <a:pt x="102" y="5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126" name="Freeform 25"/>
              <p:cNvSpPr>
                <a:spLocks noEditPoints="1"/>
              </p:cNvSpPr>
              <p:nvPr/>
            </p:nvSpPr>
            <p:spPr bwMode="auto">
              <a:xfrm>
                <a:off x="2374" y="2095"/>
                <a:ext cx="8" cy="14"/>
              </a:xfrm>
              <a:custGeom>
                <a:avLst/>
                <a:gdLst>
                  <a:gd name="T0" fmla="*/ 5 w 8"/>
                  <a:gd name="T1" fmla="*/ 14 h 14"/>
                  <a:gd name="T2" fmla="*/ 3 w 8"/>
                  <a:gd name="T3" fmla="*/ 12 h 14"/>
                  <a:gd name="T4" fmla="*/ 3 w 8"/>
                  <a:gd name="T5" fmla="*/ 12 h 14"/>
                  <a:gd name="T6" fmla="*/ 0 w 8"/>
                  <a:gd name="T7" fmla="*/ 14 h 14"/>
                  <a:gd name="T8" fmla="*/ 5 w 8"/>
                  <a:gd name="T9" fmla="*/ 14 h 14"/>
                  <a:gd name="T10" fmla="*/ 8 w 8"/>
                  <a:gd name="T11" fmla="*/ 14 h 14"/>
                  <a:gd name="T12" fmla="*/ 5 w 8"/>
                  <a:gd name="T13" fmla="*/ 14 h 14"/>
                  <a:gd name="T14" fmla="*/ 5 w 8"/>
                  <a:gd name="T15" fmla="*/ 0 h 14"/>
                  <a:gd name="T16" fmla="*/ 8 w 8"/>
                  <a:gd name="T17" fmla="*/ 0 h 14"/>
                  <a:gd name="T18" fmla="*/ 5 w 8"/>
                  <a:gd name="T19" fmla="*/ 0 h 14"/>
                  <a:gd name="T20" fmla="*/ 5 w 8"/>
                  <a:gd name="T21" fmla="*/ 0 h 14"/>
                  <a:gd name="T22" fmla="*/ 5 w 8"/>
                  <a:gd name="T23" fmla="*/ 0 h 14"/>
                  <a:gd name="T24" fmla="*/ 5 w 8"/>
                  <a:gd name="T25" fmla="*/ 0 h 14"/>
                  <a:gd name="T26" fmla="*/ 3 w 8"/>
                  <a:gd name="T27" fmla="*/ 0 h 14"/>
                  <a:gd name="T28" fmla="*/ 3 w 8"/>
                  <a:gd name="T29" fmla="*/ 0 h 14"/>
                  <a:gd name="T30" fmla="*/ 3 w 8"/>
                  <a:gd name="T31" fmla="*/ 0 h 14"/>
                  <a:gd name="T32" fmla="*/ 0 w 8"/>
                  <a:gd name="T33" fmla="*/ 0 h 14"/>
                  <a:gd name="T34" fmla="*/ 3 w 8"/>
                  <a:gd name="T35" fmla="*/ 0 h 14"/>
                  <a:gd name="T36" fmla="*/ 3 w 8"/>
                  <a:gd name="T3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" h="14">
                    <a:moveTo>
                      <a:pt x="5" y="14"/>
                    </a:moveTo>
                    <a:lnTo>
                      <a:pt x="3" y="12"/>
                    </a:lnTo>
                    <a:lnTo>
                      <a:pt x="3" y="12"/>
                    </a:lnTo>
                    <a:lnTo>
                      <a:pt x="0" y="14"/>
                    </a:lnTo>
                    <a:lnTo>
                      <a:pt x="5" y="14"/>
                    </a:lnTo>
                    <a:lnTo>
                      <a:pt x="8" y="14"/>
                    </a:lnTo>
                    <a:lnTo>
                      <a:pt x="5" y="14"/>
                    </a:lnTo>
                    <a:close/>
                    <a:moveTo>
                      <a:pt x="5" y="0"/>
                    </a:moveTo>
                    <a:lnTo>
                      <a:pt x="8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  <a:moveTo>
                      <a:pt x="3" y="0"/>
                    </a:moveTo>
                    <a:lnTo>
                      <a:pt x="3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127" name="Freeform 26"/>
              <p:cNvSpPr>
                <a:spLocks noEditPoints="1"/>
              </p:cNvSpPr>
              <p:nvPr/>
            </p:nvSpPr>
            <p:spPr bwMode="auto">
              <a:xfrm>
                <a:off x="2249" y="2019"/>
                <a:ext cx="12" cy="5"/>
              </a:xfrm>
              <a:custGeom>
                <a:avLst/>
                <a:gdLst>
                  <a:gd name="T0" fmla="*/ 3 w 12"/>
                  <a:gd name="T1" fmla="*/ 2 h 5"/>
                  <a:gd name="T2" fmla="*/ 0 w 12"/>
                  <a:gd name="T3" fmla="*/ 2 h 5"/>
                  <a:gd name="T4" fmla="*/ 0 w 12"/>
                  <a:gd name="T5" fmla="*/ 2 h 5"/>
                  <a:gd name="T6" fmla="*/ 0 w 12"/>
                  <a:gd name="T7" fmla="*/ 5 h 5"/>
                  <a:gd name="T8" fmla="*/ 0 w 12"/>
                  <a:gd name="T9" fmla="*/ 5 h 5"/>
                  <a:gd name="T10" fmla="*/ 3 w 12"/>
                  <a:gd name="T11" fmla="*/ 5 h 5"/>
                  <a:gd name="T12" fmla="*/ 3 w 12"/>
                  <a:gd name="T13" fmla="*/ 5 h 5"/>
                  <a:gd name="T14" fmla="*/ 3 w 12"/>
                  <a:gd name="T15" fmla="*/ 2 h 5"/>
                  <a:gd name="T16" fmla="*/ 3 w 12"/>
                  <a:gd name="T17" fmla="*/ 2 h 5"/>
                  <a:gd name="T18" fmla="*/ 3 w 12"/>
                  <a:gd name="T19" fmla="*/ 2 h 5"/>
                  <a:gd name="T20" fmla="*/ 12 w 12"/>
                  <a:gd name="T21" fmla="*/ 2 h 5"/>
                  <a:gd name="T22" fmla="*/ 10 w 12"/>
                  <a:gd name="T23" fmla="*/ 2 h 5"/>
                  <a:gd name="T24" fmla="*/ 10 w 12"/>
                  <a:gd name="T25" fmla="*/ 2 h 5"/>
                  <a:gd name="T26" fmla="*/ 10 w 12"/>
                  <a:gd name="T27" fmla="*/ 2 h 5"/>
                  <a:gd name="T28" fmla="*/ 12 w 12"/>
                  <a:gd name="T29" fmla="*/ 2 h 5"/>
                  <a:gd name="T30" fmla="*/ 12 w 12"/>
                  <a:gd name="T31" fmla="*/ 5 h 5"/>
                  <a:gd name="T32" fmla="*/ 12 w 12"/>
                  <a:gd name="T33" fmla="*/ 5 h 5"/>
                  <a:gd name="T34" fmla="*/ 12 w 12"/>
                  <a:gd name="T35" fmla="*/ 5 h 5"/>
                  <a:gd name="T36" fmla="*/ 12 w 12"/>
                  <a:gd name="T37" fmla="*/ 2 h 5"/>
                  <a:gd name="T38" fmla="*/ 7 w 12"/>
                  <a:gd name="T39" fmla="*/ 0 h 5"/>
                  <a:gd name="T40" fmla="*/ 7 w 12"/>
                  <a:gd name="T41" fmla="*/ 0 h 5"/>
                  <a:gd name="T42" fmla="*/ 7 w 12"/>
                  <a:gd name="T43" fmla="*/ 0 h 5"/>
                  <a:gd name="T44" fmla="*/ 7 w 12"/>
                  <a:gd name="T45" fmla="*/ 2 h 5"/>
                  <a:gd name="T46" fmla="*/ 7 w 12"/>
                  <a:gd name="T47" fmla="*/ 2 h 5"/>
                  <a:gd name="T48" fmla="*/ 7 w 12"/>
                  <a:gd name="T49" fmla="*/ 2 h 5"/>
                  <a:gd name="T50" fmla="*/ 7 w 12"/>
                  <a:gd name="T51" fmla="*/ 2 h 5"/>
                  <a:gd name="T52" fmla="*/ 10 w 12"/>
                  <a:gd name="T53" fmla="*/ 2 h 5"/>
                  <a:gd name="T54" fmla="*/ 7 w 12"/>
                  <a:gd name="T55" fmla="*/ 2 h 5"/>
                  <a:gd name="T56" fmla="*/ 7 w 12"/>
                  <a:gd name="T5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2" h="5">
                    <a:moveTo>
                      <a:pt x="3" y="2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3" y="5"/>
                    </a:lnTo>
                    <a:lnTo>
                      <a:pt x="3" y="5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2"/>
                    </a:lnTo>
                    <a:close/>
                    <a:moveTo>
                      <a:pt x="12" y="2"/>
                    </a:moveTo>
                    <a:lnTo>
                      <a:pt x="10" y="2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2" y="2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2" y="2"/>
                    </a:lnTo>
                    <a:close/>
                    <a:moveTo>
                      <a:pt x="7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10" y="2"/>
                    </a:lnTo>
                    <a:lnTo>
                      <a:pt x="7" y="2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128" name="Freeform 27"/>
              <p:cNvSpPr>
                <a:spLocks noEditPoints="1"/>
              </p:cNvSpPr>
              <p:nvPr/>
            </p:nvSpPr>
            <p:spPr bwMode="auto">
              <a:xfrm>
                <a:off x="4479" y="1581"/>
                <a:ext cx="260" cy="158"/>
              </a:xfrm>
              <a:custGeom>
                <a:avLst/>
                <a:gdLst>
                  <a:gd name="T0" fmla="*/ 21 w 260"/>
                  <a:gd name="T1" fmla="*/ 80 h 158"/>
                  <a:gd name="T2" fmla="*/ 258 w 260"/>
                  <a:gd name="T3" fmla="*/ 97 h 158"/>
                  <a:gd name="T4" fmla="*/ 246 w 260"/>
                  <a:gd name="T5" fmla="*/ 92 h 158"/>
                  <a:gd name="T6" fmla="*/ 230 w 260"/>
                  <a:gd name="T7" fmla="*/ 85 h 158"/>
                  <a:gd name="T8" fmla="*/ 208 w 260"/>
                  <a:gd name="T9" fmla="*/ 76 h 158"/>
                  <a:gd name="T10" fmla="*/ 182 w 260"/>
                  <a:gd name="T11" fmla="*/ 59 h 158"/>
                  <a:gd name="T12" fmla="*/ 168 w 260"/>
                  <a:gd name="T13" fmla="*/ 42 h 158"/>
                  <a:gd name="T14" fmla="*/ 154 w 260"/>
                  <a:gd name="T15" fmla="*/ 31 h 158"/>
                  <a:gd name="T16" fmla="*/ 144 w 260"/>
                  <a:gd name="T17" fmla="*/ 31 h 158"/>
                  <a:gd name="T18" fmla="*/ 130 w 260"/>
                  <a:gd name="T19" fmla="*/ 28 h 158"/>
                  <a:gd name="T20" fmla="*/ 128 w 260"/>
                  <a:gd name="T21" fmla="*/ 19 h 158"/>
                  <a:gd name="T22" fmla="*/ 126 w 260"/>
                  <a:gd name="T23" fmla="*/ 16 h 158"/>
                  <a:gd name="T24" fmla="*/ 126 w 260"/>
                  <a:gd name="T25" fmla="*/ 12 h 158"/>
                  <a:gd name="T26" fmla="*/ 111 w 260"/>
                  <a:gd name="T27" fmla="*/ 5 h 158"/>
                  <a:gd name="T28" fmla="*/ 100 w 260"/>
                  <a:gd name="T29" fmla="*/ 0 h 158"/>
                  <a:gd name="T30" fmla="*/ 92 w 260"/>
                  <a:gd name="T31" fmla="*/ 2 h 158"/>
                  <a:gd name="T32" fmla="*/ 100 w 260"/>
                  <a:gd name="T33" fmla="*/ 9 h 158"/>
                  <a:gd name="T34" fmla="*/ 95 w 260"/>
                  <a:gd name="T35" fmla="*/ 7 h 158"/>
                  <a:gd name="T36" fmla="*/ 88 w 260"/>
                  <a:gd name="T37" fmla="*/ 12 h 158"/>
                  <a:gd name="T38" fmla="*/ 76 w 260"/>
                  <a:gd name="T39" fmla="*/ 16 h 158"/>
                  <a:gd name="T40" fmla="*/ 81 w 260"/>
                  <a:gd name="T41" fmla="*/ 28 h 158"/>
                  <a:gd name="T42" fmla="*/ 64 w 260"/>
                  <a:gd name="T43" fmla="*/ 31 h 158"/>
                  <a:gd name="T44" fmla="*/ 52 w 260"/>
                  <a:gd name="T45" fmla="*/ 31 h 158"/>
                  <a:gd name="T46" fmla="*/ 40 w 260"/>
                  <a:gd name="T47" fmla="*/ 19 h 158"/>
                  <a:gd name="T48" fmla="*/ 24 w 260"/>
                  <a:gd name="T49" fmla="*/ 9 h 158"/>
                  <a:gd name="T50" fmla="*/ 7 w 260"/>
                  <a:gd name="T51" fmla="*/ 12 h 158"/>
                  <a:gd name="T52" fmla="*/ 7 w 260"/>
                  <a:gd name="T53" fmla="*/ 31 h 158"/>
                  <a:gd name="T54" fmla="*/ 7 w 260"/>
                  <a:gd name="T55" fmla="*/ 16 h 158"/>
                  <a:gd name="T56" fmla="*/ 19 w 260"/>
                  <a:gd name="T57" fmla="*/ 14 h 158"/>
                  <a:gd name="T58" fmla="*/ 31 w 260"/>
                  <a:gd name="T59" fmla="*/ 28 h 158"/>
                  <a:gd name="T60" fmla="*/ 40 w 260"/>
                  <a:gd name="T61" fmla="*/ 38 h 158"/>
                  <a:gd name="T62" fmla="*/ 36 w 260"/>
                  <a:gd name="T63" fmla="*/ 42 h 158"/>
                  <a:gd name="T64" fmla="*/ 21 w 260"/>
                  <a:gd name="T65" fmla="*/ 40 h 158"/>
                  <a:gd name="T66" fmla="*/ 12 w 260"/>
                  <a:gd name="T67" fmla="*/ 38 h 158"/>
                  <a:gd name="T68" fmla="*/ 12 w 260"/>
                  <a:gd name="T69" fmla="*/ 57 h 158"/>
                  <a:gd name="T70" fmla="*/ 19 w 260"/>
                  <a:gd name="T71" fmla="*/ 57 h 158"/>
                  <a:gd name="T72" fmla="*/ 26 w 260"/>
                  <a:gd name="T73" fmla="*/ 64 h 158"/>
                  <a:gd name="T74" fmla="*/ 19 w 260"/>
                  <a:gd name="T75" fmla="*/ 66 h 158"/>
                  <a:gd name="T76" fmla="*/ 26 w 260"/>
                  <a:gd name="T77" fmla="*/ 71 h 158"/>
                  <a:gd name="T78" fmla="*/ 33 w 260"/>
                  <a:gd name="T79" fmla="*/ 78 h 158"/>
                  <a:gd name="T80" fmla="*/ 36 w 260"/>
                  <a:gd name="T81" fmla="*/ 99 h 158"/>
                  <a:gd name="T82" fmla="*/ 50 w 260"/>
                  <a:gd name="T83" fmla="*/ 109 h 158"/>
                  <a:gd name="T84" fmla="*/ 59 w 260"/>
                  <a:gd name="T85" fmla="*/ 97 h 158"/>
                  <a:gd name="T86" fmla="*/ 78 w 260"/>
                  <a:gd name="T87" fmla="*/ 97 h 158"/>
                  <a:gd name="T88" fmla="*/ 85 w 260"/>
                  <a:gd name="T89" fmla="*/ 92 h 158"/>
                  <a:gd name="T90" fmla="*/ 97 w 260"/>
                  <a:gd name="T91" fmla="*/ 97 h 158"/>
                  <a:gd name="T92" fmla="*/ 109 w 260"/>
                  <a:gd name="T93" fmla="*/ 102 h 158"/>
                  <a:gd name="T94" fmla="*/ 121 w 260"/>
                  <a:gd name="T95" fmla="*/ 104 h 158"/>
                  <a:gd name="T96" fmla="*/ 133 w 260"/>
                  <a:gd name="T97" fmla="*/ 109 h 158"/>
                  <a:gd name="T98" fmla="*/ 149 w 260"/>
                  <a:gd name="T99" fmla="*/ 121 h 158"/>
                  <a:gd name="T100" fmla="*/ 170 w 260"/>
                  <a:gd name="T101" fmla="*/ 132 h 158"/>
                  <a:gd name="T102" fmla="*/ 173 w 260"/>
                  <a:gd name="T103" fmla="*/ 142 h 158"/>
                  <a:gd name="T104" fmla="*/ 175 w 260"/>
                  <a:gd name="T105" fmla="*/ 149 h 158"/>
                  <a:gd name="T106" fmla="*/ 187 w 260"/>
                  <a:gd name="T107" fmla="*/ 154 h 158"/>
                  <a:gd name="T108" fmla="*/ 196 w 260"/>
                  <a:gd name="T109" fmla="*/ 156 h 158"/>
                  <a:gd name="T110" fmla="*/ 206 w 260"/>
                  <a:gd name="T111" fmla="*/ 154 h 158"/>
                  <a:gd name="T112" fmla="*/ 206 w 260"/>
                  <a:gd name="T113" fmla="*/ 144 h 158"/>
                  <a:gd name="T114" fmla="*/ 220 w 260"/>
                  <a:gd name="T115" fmla="*/ 140 h 158"/>
                  <a:gd name="T116" fmla="*/ 230 w 260"/>
                  <a:gd name="T117" fmla="*/ 132 h 158"/>
                  <a:gd name="T118" fmla="*/ 234 w 260"/>
                  <a:gd name="T119" fmla="*/ 114 h 158"/>
                  <a:gd name="T120" fmla="*/ 246 w 260"/>
                  <a:gd name="T121" fmla="*/ 106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60" h="158">
                    <a:moveTo>
                      <a:pt x="19" y="76"/>
                    </a:moveTo>
                    <a:lnTo>
                      <a:pt x="19" y="73"/>
                    </a:lnTo>
                    <a:lnTo>
                      <a:pt x="19" y="73"/>
                    </a:lnTo>
                    <a:lnTo>
                      <a:pt x="19" y="76"/>
                    </a:lnTo>
                    <a:lnTo>
                      <a:pt x="19" y="78"/>
                    </a:lnTo>
                    <a:lnTo>
                      <a:pt x="21" y="80"/>
                    </a:lnTo>
                    <a:lnTo>
                      <a:pt x="21" y="80"/>
                    </a:lnTo>
                    <a:lnTo>
                      <a:pt x="19" y="76"/>
                    </a:lnTo>
                    <a:close/>
                    <a:moveTo>
                      <a:pt x="258" y="109"/>
                    </a:moveTo>
                    <a:lnTo>
                      <a:pt x="258" y="106"/>
                    </a:lnTo>
                    <a:lnTo>
                      <a:pt x="258" y="102"/>
                    </a:lnTo>
                    <a:lnTo>
                      <a:pt x="258" y="99"/>
                    </a:lnTo>
                    <a:lnTo>
                      <a:pt x="258" y="99"/>
                    </a:lnTo>
                    <a:lnTo>
                      <a:pt x="258" y="97"/>
                    </a:lnTo>
                    <a:lnTo>
                      <a:pt x="258" y="97"/>
                    </a:lnTo>
                    <a:lnTo>
                      <a:pt x="253" y="97"/>
                    </a:lnTo>
                    <a:lnTo>
                      <a:pt x="253" y="97"/>
                    </a:lnTo>
                    <a:lnTo>
                      <a:pt x="251" y="95"/>
                    </a:lnTo>
                    <a:lnTo>
                      <a:pt x="248" y="95"/>
                    </a:lnTo>
                    <a:lnTo>
                      <a:pt x="248" y="92"/>
                    </a:lnTo>
                    <a:lnTo>
                      <a:pt x="246" y="92"/>
                    </a:lnTo>
                    <a:lnTo>
                      <a:pt x="244" y="92"/>
                    </a:lnTo>
                    <a:lnTo>
                      <a:pt x="241" y="92"/>
                    </a:lnTo>
                    <a:lnTo>
                      <a:pt x="241" y="92"/>
                    </a:lnTo>
                    <a:lnTo>
                      <a:pt x="241" y="92"/>
                    </a:lnTo>
                    <a:lnTo>
                      <a:pt x="239" y="92"/>
                    </a:lnTo>
                    <a:lnTo>
                      <a:pt x="234" y="90"/>
                    </a:lnTo>
                    <a:lnTo>
                      <a:pt x="230" y="85"/>
                    </a:lnTo>
                    <a:lnTo>
                      <a:pt x="225" y="83"/>
                    </a:lnTo>
                    <a:lnTo>
                      <a:pt x="220" y="83"/>
                    </a:lnTo>
                    <a:lnTo>
                      <a:pt x="220" y="80"/>
                    </a:lnTo>
                    <a:lnTo>
                      <a:pt x="218" y="80"/>
                    </a:lnTo>
                    <a:lnTo>
                      <a:pt x="213" y="76"/>
                    </a:lnTo>
                    <a:lnTo>
                      <a:pt x="211" y="78"/>
                    </a:lnTo>
                    <a:lnTo>
                      <a:pt x="208" y="76"/>
                    </a:lnTo>
                    <a:lnTo>
                      <a:pt x="204" y="73"/>
                    </a:lnTo>
                    <a:lnTo>
                      <a:pt x="204" y="73"/>
                    </a:lnTo>
                    <a:lnTo>
                      <a:pt x="199" y="69"/>
                    </a:lnTo>
                    <a:lnTo>
                      <a:pt x="194" y="66"/>
                    </a:lnTo>
                    <a:lnTo>
                      <a:pt x="189" y="64"/>
                    </a:lnTo>
                    <a:lnTo>
                      <a:pt x="187" y="61"/>
                    </a:lnTo>
                    <a:lnTo>
                      <a:pt x="182" y="59"/>
                    </a:lnTo>
                    <a:lnTo>
                      <a:pt x="178" y="57"/>
                    </a:lnTo>
                    <a:lnTo>
                      <a:pt x="178" y="57"/>
                    </a:lnTo>
                    <a:lnTo>
                      <a:pt x="178" y="57"/>
                    </a:lnTo>
                    <a:lnTo>
                      <a:pt x="175" y="50"/>
                    </a:lnTo>
                    <a:lnTo>
                      <a:pt x="173" y="47"/>
                    </a:lnTo>
                    <a:lnTo>
                      <a:pt x="170" y="45"/>
                    </a:lnTo>
                    <a:lnTo>
                      <a:pt x="168" y="42"/>
                    </a:lnTo>
                    <a:lnTo>
                      <a:pt x="166" y="38"/>
                    </a:lnTo>
                    <a:lnTo>
                      <a:pt x="163" y="35"/>
                    </a:lnTo>
                    <a:lnTo>
                      <a:pt x="163" y="33"/>
                    </a:lnTo>
                    <a:lnTo>
                      <a:pt x="161" y="33"/>
                    </a:lnTo>
                    <a:lnTo>
                      <a:pt x="159" y="31"/>
                    </a:lnTo>
                    <a:lnTo>
                      <a:pt x="154" y="31"/>
                    </a:lnTo>
                    <a:lnTo>
                      <a:pt x="154" y="31"/>
                    </a:lnTo>
                    <a:lnTo>
                      <a:pt x="154" y="31"/>
                    </a:lnTo>
                    <a:lnTo>
                      <a:pt x="154" y="31"/>
                    </a:lnTo>
                    <a:lnTo>
                      <a:pt x="152" y="33"/>
                    </a:lnTo>
                    <a:lnTo>
                      <a:pt x="152" y="33"/>
                    </a:lnTo>
                    <a:lnTo>
                      <a:pt x="149" y="33"/>
                    </a:lnTo>
                    <a:lnTo>
                      <a:pt x="149" y="31"/>
                    </a:lnTo>
                    <a:lnTo>
                      <a:pt x="144" y="31"/>
                    </a:lnTo>
                    <a:lnTo>
                      <a:pt x="144" y="31"/>
                    </a:lnTo>
                    <a:lnTo>
                      <a:pt x="142" y="31"/>
                    </a:lnTo>
                    <a:lnTo>
                      <a:pt x="137" y="31"/>
                    </a:lnTo>
                    <a:lnTo>
                      <a:pt x="137" y="31"/>
                    </a:lnTo>
                    <a:lnTo>
                      <a:pt x="133" y="28"/>
                    </a:lnTo>
                    <a:lnTo>
                      <a:pt x="130" y="28"/>
                    </a:lnTo>
                    <a:lnTo>
                      <a:pt x="130" y="28"/>
                    </a:lnTo>
                    <a:lnTo>
                      <a:pt x="130" y="26"/>
                    </a:lnTo>
                    <a:lnTo>
                      <a:pt x="130" y="24"/>
                    </a:lnTo>
                    <a:lnTo>
                      <a:pt x="130" y="24"/>
                    </a:lnTo>
                    <a:lnTo>
                      <a:pt x="130" y="24"/>
                    </a:lnTo>
                    <a:lnTo>
                      <a:pt x="128" y="21"/>
                    </a:lnTo>
                    <a:lnTo>
                      <a:pt x="128" y="21"/>
                    </a:lnTo>
                    <a:lnTo>
                      <a:pt x="128" y="19"/>
                    </a:lnTo>
                    <a:lnTo>
                      <a:pt x="130" y="19"/>
                    </a:lnTo>
                    <a:lnTo>
                      <a:pt x="130" y="19"/>
                    </a:lnTo>
                    <a:lnTo>
                      <a:pt x="130" y="19"/>
                    </a:lnTo>
                    <a:lnTo>
                      <a:pt x="130" y="19"/>
                    </a:lnTo>
                    <a:lnTo>
                      <a:pt x="128" y="16"/>
                    </a:lnTo>
                    <a:lnTo>
                      <a:pt x="126" y="16"/>
                    </a:lnTo>
                    <a:lnTo>
                      <a:pt x="126" y="16"/>
                    </a:lnTo>
                    <a:lnTo>
                      <a:pt x="126" y="16"/>
                    </a:lnTo>
                    <a:lnTo>
                      <a:pt x="126" y="14"/>
                    </a:lnTo>
                    <a:lnTo>
                      <a:pt x="126" y="14"/>
                    </a:lnTo>
                    <a:lnTo>
                      <a:pt x="126" y="12"/>
                    </a:lnTo>
                    <a:lnTo>
                      <a:pt x="126" y="12"/>
                    </a:lnTo>
                    <a:lnTo>
                      <a:pt x="126" y="12"/>
                    </a:lnTo>
                    <a:lnTo>
                      <a:pt x="126" y="12"/>
                    </a:lnTo>
                    <a:lnTo>
                      <a:pt x="123" y="9"/>
                    </a:lnTo>
                    <a:lnTo>
                      <a:pt x="123" y="9"/>
                    </a:lnTo>
                    <a:lnTo>
                      <a:pt x="121" y="9"/>
                    </a:lnTo>
                    <a:lnTo>
                      <a:pt x="116" y="9"/>
                    </a:lnTo>
                    <a:lnTo>
                      <a:pt x="114" y="9"/>
                    </a:lnTo>
                    <a:lnTo>
                      <a:pt x="111" y="7"/>
                    </a:lnTo>
                    <a:lnTo>
                      <a:pt x="111" y="5"/>
                    </a:lnTo>
                    <a:lnTo>
                      <a:pt x="109" y="5"/>
                    </a:lnTo>
                    <a:lnTo>
                      <a:pt x="109" y="5"/>
                    </a:lnTo>
                    <a:lnTo>
                      <a:pt x="107" y="5"/>
                    </a:lnTo>
                    <a:lnTo>
                      <a:pt x="104" y="5"/>
                    </a:lnTo>
                    <a:lnTo>
                      <a:pt x="104" y="5"/>
                    </a:lnTo>
                    <a:lnTo>
                      <a:pt x="102" y="2"/>
                    </a:lnTo>
                    <a:lnTo>
                      <a:pt x="100" y="0"/>
                    </a:lnTo>
                    <a:lnTo>
                      <a:pt x="97" y="2"/>
                    </a:lnTo>
                    <a:lnTo>
                      <a:pt x="97" y="2"/>
                    </a:lnTo>
                    <a:lnTo>
                      <a:pt x="95" y="2"/>
                    </a:lnTo>
                    <a:lnTo>
                      <a:pt x="92" y="2"/>
                    </a:lnTo>
                    <a:lnTo>
                      <a:pt x="92" y="2"/>
                    </a:lnTo>
                    <a:lnTo>
                      <a:pt x="92" y="2"/>
                    </a:lnTo>
                    <a:lnTo>
                      <a:pt x="92" y="2"/>
                    </a:lnTo>
                    <a:lnTo>
                      <a:pt x="92" y="5"/>
                    </a:lnTo>
                    <a:lnTo>
                      <a:pt x="95" y="5"/>
                    </a:lnTo>
                    <a:lnTo>
                      <a:pt x="97" y="7"/>
                    </a:lnTo>
                    <a:lnTo>
                      <a:pt x="100" y="9"/>
                    </a:lnTo>
                    <a:lnTo>
                      <a:pt x="100" y="9"/>
                    </a:lnTo>
                    <a:lnTo>
                      <a:pt x="100" y="9"/>
                    </a:lnTo>
                    <a:lnTo>
                      <a:pt x="100" y="9"/>
                    </a:lnTo>
                    <a:lnTo>
                      <a:pt x="97" y="9"/>
                    </a:lnTo>
                    <a:lnTo>
                      <a:pt x="97" y="9"/>
                    </a:lnTo>
                    <a:lnTo>
                      <a:pt x="97" y="9"/>
                    </a:lnTo>
                    <a:lnTo>
                      <a:pt x="97" y="9"/>
                    </a:lnTo>
                    <a:lnTo>
                      <a:pt x="95" y="7"/>
                    </a:lnTo>
                    <a:lnTo>
                      <a:pt x="95" y="7"/>
                    </a:lnTo>
                    <a:lnTo>
                      <a:pt x="95" y="7"/>
                    </a:lnTo>
                    <a:lnTo>
                      <a:pt x="92" y="7"/>
                    </a:lnTo>
                    <a:lnTo>
                      <a:pt x="90" y="5"/>
                    </a:lnTo>
                    <a:lnTo>
                      <a:pt x="90" y="5"/>
                    </a:lnTo>
                    <a:lnTo>
                      <a:pt x="90" y="7"/>
                    </a:lnTo>
                    <a:lnTo>
                      <a:pt x="90" y="7"/>
                    </a:lnTo>
                    <a:lnTo>
                      <a:pt x="90" y="9"/>
                    </a:lnTo>
                    <a:lnTo>
                      <a:pt x="88" y="12"/>
                    </a:lnTo>
                    <a:lnTo>
                      <a:pt x="88" y="12"/>
                    </a:lnTo>
                    <a:lnTo>
                      <a:pt x="85" y="12"/>
                    </a:lnTo>
                    <a:lnTo>
                      <a:pt x="81" y="12"/>
                    </a:lnTo>
                    <a:lnTo>
                      <a:pt x="78" y="12"/>
                    </a:lnTo>
                    <a:lnTo>
                      <a:pt x="78" y="14"/>
                    </a:lnTo>
                    <a:lnTo>
                      <a:pt x="78" y="16"/>
                    </a:lnTo>
                    <a:lnTo>
                      <a:pt x="76" y="16"/>
                    </a:lnTo>
                    <a:lnTo>
                      <a:pt x="76" y="19"/>
                    </a:lnTo>
                    <a:lnTo>
                      <a:pt x="76" y="21"/>
                    </a:lnTo>
                    <a:lnTo>
                      <a:pt x="78" y="26"/>
                    </a:lnTo>
                    <a:lnTo>
                      <a:pt x="78" y="28"/>
                    </a:lnTo>
                    <a:lnTo>
                      <a:pt x="81" y="28"/>
                    </a:lnTo>
                    <a:lnTo>
                      <a:pt x="81" y="28"/>
                    </a:lnTo>
                    <a:lnTo>
                      <a:pt x="81" y="28"/>
                    </a:lnTo>
                    <a:lnTo>
                      <a:pt x="78" y="31"/>
                    </a:lnTo>
                    <a:lnTo>
                      <a:pt x="78" y="31"/>
                    </a:lnTo>
                    <a:lnTo>
                      <a:pt x="78" y="31"/>
                    </a:lnTo>
                    <a:lnTo>
                      <a:pt x="76" y="31"/>
                    </a:lnTo>
                    <a:lnTo>
                      <a:pt x="74" y="31"/>
                    </a:lnTo>
                    <a:lnTo>
                      <a:pt x="69" y="31"/>
                    </a:lnTo>
                    <a:lnTo>
                      <a:pt x="64" y="31"/>
                    </a:lnTo>
                    <a:lnTo>
                      <a:pt x="59" y="28"/>
                    </a:lnTo>
                    <a:lnTo>
                      <a:pt x="59" y="28"/>
                    </a:lnTo>
                    <a:lnTo>
                      <a:pt x="57" y="31"/>
                    </a:lnTo>
                    <a:lnTo>
                      <a:pt x="55" y="31"/>
                    </a:lnTo>
                    <a:lnTo>
                      <a:pt x="52" y="31"/>
                    </a:lnTo>
                    <a:lnTo>
                      <a:pt x="52" y="31"/>
                    </a:lnTo>
                    <a:lnTo>
                      <a:pt x="52" y="31"/>
                    </a:lnTo>
                    <a:lnTo>
                      <a:pt x="50" y="28"/>
                    </a:lnTo>
                    <a:lnTo>
                      <a:pt x="50" y="28"/>
                    </a:lnTo>
                    <a:lnTo>
                      <a:pt x="47" y="26"/>
                    </a:lnTo>
                    <a:lnTo>
                      <a:pt x="45" y="24"/>
                    </a:lnTo>
                    <a:lnTo>
                      <a:pt x="45" y="24"/>
                    </a:lnTo>
                    <a:lnTo>
                      <a:pt x="40" y="19"/>
                    </a:lnTo>
                    <a:lnTo>
                      <a:pt x="40" y="19"/>
                    </a:lnTo>
                    <a:lnTo>
                      <a:pt x="40" y="16"/>
                    </a:lnTo>
                    <a:lnTo>
                      <a:pt x="38" y="16"/>
                    </a:lnTo>
                    <a:lnTo>
                      <a:pt x="36" y="14"/>
                    </a:lnTo>
                    <a:lnTo>
                      <a:pt x="31" y="12"/>
                    </a:lnTo>
                    <a:lnTo>
                      <a:pt x="29" y="9"/>
                    </a:lnTo>
                    <a:lnTo>
                      <a:pt x="26" y="9"/>
                    </a:lnTo>
                    <a:lnTo>
                      <a:pt x="24" y="9"/>
                    </a:lnTo>
                    <a:lnTo>
                      <a:pt x="24" y="9"/>
                    </a:lnTo>
                    <a:lnTo>
                      <a:pt x="21" y="9"/>
                    </a:lnTo>
                    <a:lnTo>
                      <a:pt x="17" y="9"/>
                    </a:lnTo>
                    <a:lnTo>
                      <a:pt x="14" y="9"/>
                    </a:lnTo>
                    <a:lnTo>
                      <a:pt x="10" y="12"/>
                    </a:lnTo>
                    <a:lnTo>
                      <a:pt x="7" y="12"/>
                    </a:lnTo>
                    <a:lnTo>
                      <a:pt x="7" y="12"/>
                    </a:lnTo>
                    <a:lnTo>
                      <a:pt x="5" y="14"/>
                    </a:lnTo>
                    <a:lnTo>
                      <a:pt x="3" y="16"/>
                    </a:lnTo>
                    <a:lnTo>
                      <a:pt x="0" y="19"/>
                    </a:lnTo>
                    <a:lnTo>
                      <a:pt x="3" y="26"/>
                    </a:lnTo>
                    <a:lnTo>
                      <a:pt x="5" y="28"/>
                    </a:lnTo>
                    <a:lnTo>
                      <a:pt x="7" y="31"/>
                    </a:lnTo>
                    <a:lnTo>
                      <a:pt x="7" y="31"/>
                    </a:lnTo>
                    <a:lnTo>
                      <a:pt x="7" y="31"/>
                    </a:lnTo>
                    <a:lnTo>
                      <a:pt x="7" y="28"/>
                    </a:lnTo>
                    <a:lnTo>
                      <a:pt x="7" y="24"/>
                    </a:lnTo>
                    <a:lnTo>
                      <a:pt x="7" y="24"/>
                    </a:lnTo>
                    <a:lnTo>
                      <a:pt x="5" y="21"/>
                    </a:lnTo>
                    <a:lnTo>
                      <a:pt x="5" y="16"/>
                    </a:lnTo>
                    <a:lnTo>
                      <a:pt x="7" y="16"/>
                    </a:lnTo>
                    <a:lnTo>
                      <a:pt x="10" y="14"/>
                    </a:lnTo>
                    <a:lnTo>
                      <a:pt x="10" y="14"/>
                    </a:lnTo>
                    <a:lnTo>
                      <a:pt x="12" y="14"/>
                    </a:lnTo>
                    <a:lnTo>
                      <a:pt x="14" y="12"/>
                    </a:lnTo>
                    <a:lnTo>
                      <a:pt x="17" y="12"/>
                    </a:lnTo>
                    <a:lnTo>
                      <a:pt x="19" y="12"/>
                    </a:lnTo>
                    <a:lnTo>
                      <a:pt x="19" y="14"/>
                    </a:lnTo>
                    <a:lnTo>
                      <a:pt x="21" y="14"/>
                    </a:lnTo>
                    <a:lnTo>
                      <a:pt x="24" y="19"/>
                    </a:lnTo>
                    <a:lnTo>
                      <a:pt x="24" y="21"/>
                    </a:lnTo>
                    <a:lnTo>
                      <a:pt x="26" y="24"/>
                    </a:lnTo>
                    <a:lnTo>
                      <a:pt x="29" y="26"/>
                    </a:lnTo>
                    <a:lnTo>
                      <a:pt x="29" y="26"/>
                    </a:lnTo>
                    <a:lnTo>
                      <a:pt x="31" y="28"/>
                    </a:lnTo>
                    <a:lnTo>
                      <a:pt x="38" y="33"/>
                    </a:lnTo>
                    <a:lnTo>
                      <a:pt x="38" y="33"/>
                    </a:lnTo>
                    <a:lnTo>
                      <a:pt x="40" y="35"/>
                    </a:lnTo>
                    <a:lnTo>
                      <a:pt x="40" y="35"/>
                    </a:lnTo>
                    <a:lnTo>
                      <a:pt x="40" y="38"/>
                    </a:lnTo>
                    <a:lnTo>
                      <a:pt x="40" y="38"/>
                    </a:lnTo>
                    <a:lnTo>
                      <a:pt x="40" y="38"/>
                    </a:lnTo>
                    <a:lnTo>
                      <a:pt x="40" y="38"/>
                    </a:lnTo>
                    <a:lnTo>
                      <a:pt x="38" y="40"/>
                    </a:lnTo>
                    <a:lnTo>
                      <a:pt x="36" y="38"/>
                    </a:lnTo>
                    <a:lnTo>
                      <a:pt x="33" y="40"/>
                    </a:lnTo>
                    <a:lnTo>
                      <a:pt x="36" y="40"/>
                    </a:lnTo>
                    <a:lnTo>
                      <a:pt x="36" y="42"/>
                    </a:lnTo>
                    <a:lnTo>
                      <a:pt x="36" y="42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1" y="42"/>
                    </a:lnTo>
                    <a:lnTo>
                      <a:pt x="26" y="42"/>
                    </a:lnTo>
                    <a:lnTo>
                      <a:pt x="26" y="42"/>
                    </a:lnTo>
                    <a:lnTo>
                      <a:pt x="24" y="40"/>
                    </a:lnTo>
                    <a:lnTo>
                      <a:pt x="21" y="40"/>
                    </a:lnTo>
                    <a:lnTo>
                      <a:pt x="21" y="40"/>
                    </a:lnTo>
                    <a:lnTo>
                      <a:pt x="19" y="40"/>
                    </a:lnTo>
                    <a:lnTo>
                      <a:pt x="17" y="40"/>
                    </a:lnTo>
                    <a:lnTo>
                      <a:pt x="14" y="40"/>
                    </a:lnTo>
                    <a:lnTo>
                      <a:pt x="14" y="40"/>
                    </a:lnTo>
                    <a:lnTo>
                      <a:pt x="12" y="38"/>
                    </a:lnTo>
                    <a:lnTo>
                      <a:pt x="12" y="38"/>
                    </a:lnTo>
                    <a:lnTo>
                      <a:pt x="10" y="35"/>
                    </a:lnTo>
                    <a:lnTo>
                      <a:pt x="10" y="38"/>
                    </a:lnTo>
                    <a:lnTo>
                      <a:pt x="10" y="42"/>
                    </a:lnTo>
                    <a:lnTo>
                      <a:pt x="10" y="45"/>
                    </a:lnTo>
                    <a:lnTo>
                      <a:pt x="10" y="50"/>
                    </a:lnTo>
                    <a:lnTo>
                      <a:pt x="10" y="52"/>
                    </a:lnTo>
                    <a:lnTo>
                      <a:pt x="12" y="57"/>
                    </a:lnTo>
                    <a:lnTo>
                      <a:pt x="12" y="57"/>
                    </a:lnTo>
                    <a:lnTo>
                      <a:pt x="14" y="59"/>
                    </a:lnTo>
                    <a:lnTo>
                      <a:pt x="17" y="59"/>
                    </a:lnTo>
                    <a:lnTo>
                      <a:pt x="14" y="57"/>
                    </a:lnTo>
                    <a:lnTo>
                      <a:pt x="14" y="54"/>
                    </a:lnTo>
                    <a:lnTo>
                      <a:pt x="17" y="57"/>
                    </a:lnTo>
                    <a:lnTo>
                      <a:pt x="19" y="57"/>
                    </a:lnTo>
                    <a:lnTo>
                      <a:pt x="21" y="57"/>
                    </a:lnTo>
                    <a:lnTo>
                      <a:pt x="21" y="57"/>
                    </a:lnTo>
                    <a:lnTo>
                      <a:pt x="24" y="57"/>
                    </a:lnTo>
                    <a:lnTo>
                      <a:pt x="24" y="59"/>
                    </a:lnTo>
                    <a:lnTo>
                      <a:pt x="24" y="61"/>
                    </a:lnTo>
                    <a:lnTo>
                      <a:pt x="24" y="61"/>
                    </a:lnTo>
                    <a:lnTo>
                      <a:pt x="26" y="64"/>
                    </a:lnTo>
                    <a:lnTo>
                      <a:pt x="26" y="64"/>
                    </a:lnTo>
                    <a:lnTo>
                      <a:pt x="26" y="64"/>
                    </a:lnTo>
                    <a:lnTo>
                      <a:pt x="24" y="64"/>
                    </a:lnTo>
                    <a:lnTo>
                      <a:pt x="24" y="64"/>
                    </a:lnTo>
                    <a:lnTo>
                      <a:pt x="21" y="64"/>
                    </a:lnTo>
                    <a:lnTo>
                      <a:pt x="19" y="64"/>
                    </a:lnTo>
                    <a:lnTo>
                      <a:pt x="19" y="66"/>
                    </a:lnTo>
                    <a:lnTo>
                      <a:pt x="19" y="69"/>
                    </a:lnTo>
                    <a:lnTo>
                      <a:pt x="19" y="71"/>
                    </a:lnTo>
                    <a:lnTo>
                      <a:pt x="21" y="69"/>
                    </a:lnTo>
                    <a:lnTo>
                      <a:pt x="21" y="69"/>
                    </a:lnTo>
                    <a:lnTo>
                      <a:pt x="24" y="69"/>
                    </a:lnTo>
                    <a:lnTo>
                      <a:pt x="26" y="71"/>
                    </a:lnTo>
                    <a:lnTo>
                      <a:pt x="26" y="71"/>
                    </a:lnTo>
                    <a:lnTo>
                      <a:pt x="29" y="71"/>
                    </a:lnTo>
                    <a:lnTo>
                      <a:pt x="29" y="71"/>
                    </a:lnTo>
                    <a:lnTo>
                      <a:pt x="31" y="73"/>
                    </a:lnTo>
                    <a:lnTo>
                      <a:pt x="31" y="73"/>
                    </a:lnTo>
                    <a:lnTo>
                      <a:pt x="33" y="76"/>
                    </a:lnTo>
                    <a:lnTo>
                      <a:pt x="33" y="78"/>
                    </a:lnTo>
                    <a:lnTo>
                      <a:pt x="33" y="78"/>
                    </a:lnTo>
                    <a:lnTo>
                      <a:pt x="33" y="83"/>
                    </a:lnTo>
                    <a:lnTo>
                      <a:pt x="33" y="85"/>
                    </a:lnTo>
                    <a:lnTo>
                      <a:pt x="33" y="87"/>
                    </a:lnTo>
                    <a:lnTo>
                      <a:pt x="36" y="90"/>
                    </a:lnTo>
                    <a:lnTo>
                      <a:pt x="36" y="92"/>
                    </a:lnTo>
                    <a:lnTo>
                      <a:pt x="36" y="97"/>
                    </a:lnTo>
                    <a:lnTo>
                      <a:pt x="36" y="99"/>
                    </a:lnTo>
                    <a:lnTo>
                      <a:pt x="38" y="104"/>
                    </a:lnTo>
                    <a:lnTo>
                      <a:pt x="38" y="111"/>
                    </a:lnTo>
                    <a:lnTo>
                      <a:pt x="40" y="111"/>
                    </a:lnTo>
                    <a:lnTo>
                      <a:pt x="45" y="111"/>
                    </a:lnTo>
                    <a:lnTo>
                      <a:pt x="47" y="111"/>
                    </a:lnTo>
                    <a:lnTo>
                      <a:pt x="50" y="111"/>
                    </a:lnTo>
                    <a:lnTo>
                      <a:pt x="50" y="109"/>
                    </a:lnTo>
                    <a:lnTo>
                      <a:pt x="52" y="109"/>
                    </a:lnTo>
                    <a:lnTo>
                      <a:pt x="52" y="109"/>
                    </a:lnTo>
                    <a:lnTo>
                      <a:pt x="55" y="109"/>
                    </a:lnTo>
                    <a:lnTo>
                      <a:pt x="55" y="104"/>
                    </a:lnTo>
                    <a:lnTo>
                      <a:pt x="55" y="102"/>
                    </a:lnTo>
                    <a:lnTo>
                      <a:pt x="57" y="99"/>
                    </a:lnTo>
                    <a:lnTo>
                      <a:pt x="59" y="97"/>
                    </a:lnTo>
                    <a:lnTo>
                      <a:pt x="62" y="97"/>
                    </a:lnTo>
                    <a:lnTo>
                      <a:pt x="66" y="95"/>
                    </a:lnTo>
                    <a:lnTo>
                      <a:pt x="71" y="95"/>
                    </a:lnTo>
                    <a:lnTo>
                      <a:pt x="74" y="97"/>
                    </a:lnTo>
                    <a:lnTo>
                      <a:pt x="76" y="97"/>
                    </a:lnTo>
                    <a:lnTo>
                      <a:pt x="78" y="97"/>
                    </a:lnTo>
                    <a:lnTo>
                      <a:pt x="78" y="97"/>
                    </a:lnTo>
                    <a:lnTo>
                      <a:pt x="78" y="95"/>
                    </a:lnTo>
                    <a:lnTo>
                      <a:pt x="78" y="95"/>
                    </a:lnTo>
                    <a:lnTo>
                      <a:pt x="78" y="92"/>
                    </a:lnTo>
                    <a:lnTo>
                      <a:pt x="81" y="92"/>
                    </a:lnTo>
                    <a:lnTo>
                      <a:pt x="83" y="92"/>
                    </a:lnTo>
                    <a:lnTo>
                      <a:pt x="85" y="92"/>
                    </a:lnTo>
                    <a:lnTo>
                      <a:pt x="85" y="92"/>
                    </a:lnTo>
                    <a:lnTo>
                      <a:pt x="88" y="92"/>
                    </a:lnTo>
                    <a:lnTo>
                      <a:pt x="92" y="92"/>
                    </a:lnTo>
                    <a:lnTo>
                      <a:pt x="92" y="92"/>
                    </a:lnTo>
                    <a:lnTo>
                      <a:pt x="95" y="95"/>
                    </a:lnTo>
                    <a:lnTo>
                      <a:pt x="95" y="95"/>
                    </a:lnTo>
                    <a:lnTo>
                      <a:pt x="97" y="95"/>
                    </a:lnTo>
                    <a:lnTo>
                      <a:pt x="97" y="97"/>
                    </a:lnTo>
                    <a:lnTo>
                      <a:pt x="97" y="97"/>
                    </a:lnTo>
                    <a:lnTo>
                      <a:pt x="97" y="99"/>
                    </a:lnTo>
                    <a:lnTo>
                      <a:pt x="100" y="99"/>
                    </a:lnTo>
                    <a:lnTo>
                      <a:pt x="100" y="99"/>
                    </a:lnTo>
                    <a:lnTo>
                      <a:pt x="104" y="99"/>
                    </a:lnTo>
                    <a:lnTo>
                      <a:pt x="107" y="102"/>
                    </a:lnTo>
                    <a:lnTo>
                      <a:pt x="109" y="102"/>
                    </a:lnTo>
                    <a:lnTo>
                      <a:pt x="111" y="102"/>
                    </a:lnTo>
                    <a:lnTo>
                      <a:pt x="114" y="104"/>
                    </a:lnTo>
                    <a:lnTo>
                      <a:pt x="116" y="104"/>
                    </a:lnTo>
                    <a:lnTo>
                      <a:pt x="116" y="106"/>
                    </a:lnTo>
                    <a:lnTo>
                      <a:pt x="118" y="106"/>
                    </a:lnTo>
                    <a:lnTo>
                      <a:pt x="118" y="104"/>
                    </a:lnTo>
                    <a:lnTo>
                      <a:pt x="121" y="104"/>
                    </a:lnTo>
                    <a:lnTo>
                      <a:pt x="121" y="104"/>
                    </a:lnTo>
                    <a:lnTo>
                      <a:pt x="123" y="104"/>
                    </a:lnTo>
                    <a:lnTo>
                      <a:pt x="126" y="104"/>
                    </a:lnTo>
                    <a:lnTo>
                      <a:pt x="133" y="109"/>
                    </a:lnTo>
                    <a:lnTo>
                      <a:pt x="133" y="109"/>
                    </a:lnTo>
                    <a:lnTo>
                      <a:pt x="133" y="109"/>
                    </a:lnTo>
                    <a:lnTo>
                      <a:pt x="133" y="109"/>
                    </a:lnTo>
                    <a:lnTo>
                      <a:pt x="135" y="109"/>
                    </a:lnTo>
                    <a:lnTo>
                      <a:pt x="135" y="111"/>
                    </a:lnTo>
                    <a:lnTo>
                      <a:pt x="137" y="114"/>
                    </a:lnTo>
                    <a:lnTo>
                      <a:pt x="140" y="116"/>
                    </a:lnTo>
                    <a:lnTo>
                      <a:pt x="142" y="116"/>
                    </a:lnTo>
                    <a:lnTo>
                      <a:pt x="147" y="118"/>
                    </a:lnTo>
                    <a:lnTo>
                      <a:pt x="149" y="121"/>
                    </a:lnTo>
                    <a:lnTo>
                      <a:pt x="152" y="123"/>
                    </a:lnTo>
                    <a:lnTo>
                      <a:pt x="154" y="128"/>
                    </a:lnTo>
                    <a:lnTo>
                      <a:pt x="154" y="128"/>
                    </a:lnTo>
                    <a:lnTo>
                      <a:pt x="161" y="128"/>
                    </a:lnTo>
                    <a:lnTo>
                      <a:pt x="168" y="128"/>
                    </a:lnTo>
                    <a:lnTo>
                      <a:pt x="168" y="128"/>
                    </a:lnTo>
                    <a:lnTo>
                      <a:pt x="170" y="132"/>
                    </a:lnTo>
                    <a:lnTo>
                      <a:pt x="170" y="135"/>
                    </a:lnTo>
                    <a:lnTo>
                      <a:pt x="170" y="137"/>
                    </a:lnTo>
                    <a:lnTo>
                      <a:pt x="170" y="140"/>
                    </a:lnTo>
                    <a:lnTo>
                      <a:pt x="170" y="140"/>
                    </a:lnTo>
                    <a:lnTo>
                      <a:pt x="170" y="140"/>
                    </a:lnTo>
                    <a:lnTo>
                      <a:pt x="170" y="142"/>
                    </a:lnTo>
                    <a:lnTo>
                      <a:pt x="173" y="142"/>
                    </a:lnTo>
                    <a:lnTo>
                      <a:pt x="173" y="144"/>
                    </a:lnTo>
                    <a:lnTo>
                      <a:pt x="173" y="147"/>
                    </a:lnTo>
                    <a:lnTo>
                      <a:pt x="173" y="147"/>
                    </a:lnTo>
                    <a:lnTo>
                      <a:pt x="173" y="149"/>
                    </a:lnTo>
                    <a:lnTo>
                      <a:pt x="175" y="149"/>
                    </a:lnTo>
                    <a:lnTo>
                      <a:pt x="175" y="149"/>
                    </a:lnTo>
                    <a:lnTo>
                      <a:pt x="175" y="149"/>
                    </a:lnTo>
                    <a:lnTo>
                      <a:pt x="178" y="151"/>
                    </a:lnTo>
                    <a:lnTo>
                      <a:pt x="180" y="151"/>
                    </a:lnTo>
                    <a:lnTo>
                      <a:pt x="182" y="154"/>
                    </a:lnTo>
                    <a:lnTo>
                      <a:pt x="182" y="154"/>
                    </a:lnTo>
                    <a:lnTo>
                      <a:pt x="185" y="154"/>
                    </a:lnTo>
                    <a:lnTo>
                      <a:pt x="187" y="151"/>
                    </a:lnTo>
                    <a:lnTo>
                      <a:pt x="187" y="154"/>
                    </a:lnTo>
                    <a:lnTo>
                      <a:pt x="189" y="154"/>
                    </a:lnTo>
                    <a:lnTo>
                      <a:pt x="192" y="156"/>
                    </a:lnTo>
                    <a:lnTo>
                      <a:pt x="192" y="156"/>
                    </a:lnTo>
                    <a:lnTo>
                      <a:pt x="194" y="158"/>
                    </a:lnTo>
                    <a:lnTo>
                      <a:pt x="194" y="158"/>
                    </a:lnTo>
                    <a:lnTo>
                      <a:pt x="196" y="156"/>
                    </a:lnTo>
                    <a:lnTo>
                      <a:pt x="196" y="156"/>
                    </a:lnTo>
                    <a:lnTo>
                      <a:pt x="199" y="156"/>
                    </a:lnTo>
                    <a:lnTo>
                      <a:pt x="199" y="156"/>
                    </a:lnTo>
                    <a:lnTo>
                      <a:pt x="201" y="156"/>
                    </a:lnTo>
                    <a:lnTo>
                      <a:pt x="201" y="156"/>
                    </a:lnTo>
                    <a:lnTo>
                      <a:pt x="204" y="154"/>
                    </a:lnTo>
                    <a:lnTo>
                      <a:pt x="206" y="154"/>
                    </a:lnTo>
                    <a:lnTo>
                      <a:pt x="206" y="154"/>
                    </a:lnTo>
                    <a:lnTo>
                      <a:pt x="206" y="149"/>
                    </a:lnTo>
                    <a:lnTo>
                      <a:pt x="206" y="149"/>
                    </a:lnTo>
                    <a:lnTo>
                      <a:pt x="208" y="147"/>
                    </a:lnTo>
                    <a:lnTo>
                      <a:pt x="206" y="147"/>
                    </a:lnTo>
                    <a:lnTo>
                      <a:pt x="206" y="147"/>
                    </a:lnTo>
                    <a:lnTo>
                      <a:pt x="206" y="144"/>
                    </a:lnTo>
                    <a:lnTo>
                      <a:pt x="206" y="144"/>
                    </a:lnTo>
                    <a:lnTo>
                      <a:pt x="206" y="144"/>
                    </a:lnTo>
                    <a:lnTo>
                      <a:pt x="208" y="144"/>
                    </a:lnTo>
                    <a:lnTo>
                      <a:pt x="213" y="142"/>
                    </a:lnTo>
                    <a:lnTo>
                      <a:pt x="215" y="142"/>
                    </a:lnTo>
                    <a:lnTo>
                      <a:pt x="218" y="140"/>
                    </a:lnTo>
                    <a:lnTo>
                      <a:pt x="220" y="140"/>
                    </a:lnTo>
                    <a:lnTo>
                      <a:pt x="220" y="140"/>
                    </a:lnTo>
                    <a:lnTo>
                      <a:pt x="222" y="140"/>
                    </a:lnTo>
                    <a:lnTo>
                      <a:pt x="222" y="140"/>
                    </a:lnTo>
                    <a:lnTo>
                      <a:pt x="222" y="137"/>
                    </a:lnTo>
                    <a:lnTo>
                      <a:pt x="222" y="137"/>
                    </a:lnTo>
                    <a:lnTo>
                      <a:pt x="227" y="135"/>
                    </a:lnTo>
                    <a:lnTo>
                      <a:pt x="227" y="132"/>
                    </a:lnTo>
                    <a:lnTo>
                      <a:pt x="230" y="132"/>
                    </a:lnTo>
                    <a:lnTo>
                      <a:pt x="230" y="128"/>
                    </a:lnTo>
                    <a:lnTo>
                      <a:pt x="230" y="125"/>
                    </a:lnTo>
                    <a:lnTo>
                      <a:pt x="230" y="121"/>
                    </a:lnTo>
                    <a:lnTo>
                      <a:pt x="230" y="118"/>
                    </a:lnTo>
                    <a:lnTo>
                      <a:pt x="230" y="116"/>
                    </a:lnTo>
                    <a:lnTo>
                      <a:pt x="232" y="116"/>
                    </a:lnTo>
                    <a:lnTo>
                      <a:pt x="234" y="114"/>
                    </a:lnTo>
                    <a:lnTo>
                      <a:pt x="239" y="114"/>
                    </a:lnTo>
                    <a:lnTo>
                      <a:pt x="244" y="114"/>
                    </a:lnTo>
                    <a:lnTo>
                      <a:pt x="244" y="111"/>
                    </a:lnTo>
                    <a:lnTo>
                      <a:pt x="244" y="109"/>
                    </a:lnTo>
                    <a:lnTo>
                      <a:pt x="244" y="109"/>
                    </a:lnTo>
                    <a:lnTo>
                      <a:pt x="244" y="106"/>
                    </a:lnTo>
                    <a:lnTo>
                      <a:pt x="246" y="106"/>
                    </a:lnTo>
                    <a:lnTo>
                      <a:pt x="248" y="109"/>
                    </a:lnTo>
                    <a:lnTo>
                      <a:pt x="251" y="111"/>
                    </a:lnTo>
                    <a:lnTo>
                      <a:pt x="256" y="111"/>
                    </a:lnTo>
                    <a:lnTo>
                      <a:pt x="258" y="111"/>
                    </a:lnTo>
                    <a:lnTo>
                      <a:pt x="260" y="111"/>
                    </a:lnTo>
                    <a:lnTo>
                      <a:pt x="258" y="109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129" name="Freeform 28"/>
              <p:cNvSpPr>
                <a:spLocks noEditPoints="1"/>
              </p:cNvSpPr>
              <p:nvPr/>
            </p:nvSpPr>
            <p:spPr bwMode="auto">
              <a:xfrm>
                <a:off x="4023" y="1595"/>
                <a:ext cx="338" cy="130"/>
              </a:xfrm>
              <a:custGeom>
                <a:avLst/>
                <a:gdLst>
                  <a:gd name="T0" fmla="*/ 336 w 338"/>
                  <a:gd name="T1" fmla="*/ 100 h 130"/>
                  <a:gd name="T2" fmla="*/ 331 w 338"/>
                  <a:gd name="T3" fmla="*/ 92 h 130"/>
                  <a:gd name="T4" fmla="*/ 326 w 338"/>
                  <a:gd name="T5" fmla="*/ 83 h 130"/>
                  <a:gd name="T6" fmla="*/ 326 w 338"/>
                  <a:gd name="T7" fmla="*/ 76 h 130"/>
                  <a:gd name="T8" fmla="*/ 321 w 338"/>
                  <a:gd name="T9" fmla="*/ 62 h 130"/>
                  <a:gd name="T10" fmla="*/ 319 w 338"/>
                  <a:gd name="T11" fmla="*/ 55 h 130"/>
                  <a:gd name="T12" fmla="*/ 326 w 338"/>
                  <a:gd name="T13" fmla="*/ 45 h 130"/>
                  <a:gd name="T14" fmla="*/ 321 w 338"/>
                  <a:gd name="T15" fmla="*/ 43 h 130"/>
                  <a:gd name="T16" fmla="*/ 307 w 338"/>
                  <a:gd name="T17" fmla="*/ 36 h 130"/>
                  <a:gd name="T18" fmla="*/ 305 w 338"/>
                  <a:gd name="T19" fmla="*/ 24 h 130"/>
                  <a:gd name="T20" fmla="*/ 298 w 338"/>
                  <a:gd name="T21" fmla="*/ 17 h 130"/>
                  <a:gd name="T22" fmla="*/ 291 w 338"/>
                  <a:gd name="T23" fmla="*/ 10 h 130"/>
                  <a:gd name="T24" fmla="*/ 281 w 338"/>
                  <a:gd name="T25" fmla="*/ 12 h 130"/>
                  <a:gd name="T26" fmla="*/ 262 w 338"/>
                  <a:gd name="T27" fmla="*/ 17 h 130"/>
                  <a:gd name="T28" fmla="*/ 234 w 338"/>
                  <a:gd name="T29" fmla="*/ 19 h 130"/>
                  <a:gd name="T30" fmla="*/ 189 w 338"/>
                  <a:gd name="T31" fmla="*/ 14 h 130"/>
                  <a:gd name="T32" fmla="*/ 172 w 338"/>
                  <a:gd name="T33" fmla="*/ 7 h 130"/>
                  <a:gd name="T34" fmla="*/ 153 w 338"/>
                  <a:gd name="T35" fmla="*/ 2 h 130"/>
                  <a:gd name="T36" fmla="*/ 97 w 338"/>
                  <a:gd name="T37" fmla="*/ 19 h 130"/>
                  <a:gd name="T38" fmla="*/ 57 w 338"/>
                  <a:gd name="T39" fmla="*/ 21 h 130"/>
                  <a:gd name="T40" fmla="*/ 59 w 338"/>
                  <a:gd name="T41" fmla="*/ 28 h 130"/>
                  <a:gd name="T42" fmla="*/ 52 w 338"/>
                  <a:gd name="T43" fmla="*/ 36 h 130"/>
                  <a:gd name="T44" fmla="*/ 35 w 338"/>
                  <a:gd name="T45" fmla="*/ 33 h 130"/>
                  <a:gd name="T46" fmla="*/ 23 w 338"/>
                  <a:gd name="T47" fmla="*/ 36 h 130"/>
                  <a:gd name="T48" fmla="*/ 9 w 338"/>
                  <a:gd name="T49" fmla="*/ 52 h 130"/>
                  <a:gd name="T50" fmla="*/ 19 w 338"/>
                  <a:gd name="T51" fmla="*/ 57 h 130"/>
                  <a:gd name="T52" fmla="*/ 23 w 338"/>
                  <a:gd name="T53" fmla="*/ 66 h 130"/>
                  <a:gd name="T54" fmla="*/ 28 w 338"/>
                  <a:gd name="T55" fmla="*/ 76 h 130"/>
                  <a:gd name="T56" fmla="*/ 19 w 338"/>
                  <a:gd name="T57" fmla="*/ 71 h 130"/>
                  <a:gd name="T58" fmla="*/ 14 w 338"/>
                  <a:gd name="T59" fmla="*/ 78 h 130"/>
                  <a:gd name="T60" fmla="*/ 28 w 338"/>
                  <a:gd name="T61" fmla="*/ 83 h 130"/>
                  <a:gd name="T62" fmla="*/ 33 w 338"/>
                  <a:gd name="T63" fmla="*/ 97 h 130"/>
                  <a:gd name="T64" fmla="*/ 33 w 338"/>
                  <a:gd name="T65" fmla="*/ 107 h 130"/>
                  <a:gd name="T66" fmla="*/ 38 w 338"/>
                  <a:gd name="T67" fmla="*/ 109 h 130"/>
                  <a:gd name="T68" fmla="*/ 45 w 338"/>
                  <a:gd name="T69" fmla="*/ 114 h 130"/>
                  <a:gd name="T70" fmla="*/ 64 w 338"/>
                  <a:gd name="T71" fmla="*/ 111 h 130"/>
                  <a:gd name="T72" fmla="*/ 83 w 338"/>
                  <a:gd name="T73" fmla="*/ 121 h 130"/>
                  <a:gd name="T74" fmla="*/ 92 w 338"/>
                  <a:gd name="T75" fmla="*/ 109 h 130"/>
                  <a:gd name="T76" fmla="*/ 125 w 338"/>
                  <a:gd name="T77" fmla="*/ 126 h 130"/>
                  <a:gd name="T78" fmla="*/ 156 w 338"/>
                  <a:gd name="T79" fmla="*/ 114 h 130"/>
                  <a:gd name="T80" fmla="*/ 180 w 338"/>
                  <a:gd name="T81" fmla="*/ 111 h 130"/>
                  <a:gd name="T82" fmla="*/ 187 w 338"/>
                  <a:gd name="T83" fmla="*/ 116 h 130"/>
                  <a:gd name="T84" fmla="*/ 189 w 338"/>
                  <a:gd name="T85" fmla="*/ 128 h 130"/>
                  <a:gd name="T86" fmla="*/ 194 w 338"/>
                  <a:gd name="T87" fmla="*/ 116 h 130"/>
                  <a:gd name="T88" fmla="*/ 206 w 338"/>
                  <a:gd name="T89" fmla="*/ 114 h 130"/>
                  <a:gd name="T90" fmla="*/ 227 w 338"/>
                  <a:gd name="T91" fmla="*/ 107 h 130"/>
                  <a:gd name="T92" fmla="*/ 250 w 338"/>
                  <a:gd name="T93" fmla="*/ 111 h 130"/>
                  <a:gd name="T94" fmla="*/ 281 w 338"/>
                  <a:gd name="T95" fmla="*/ 104 h 130"/>
                  <a:gd name="T96" fmla="*/ 295 w 338"/>
                  <a:gd name="T97" fmla="*/ 102 h 130"/>
                  <a:gd name="T98" fmla="*/ 310 w 338"/>
                  <a:gd name="T99" fmla="*/ 97 h 130"/>
                  <a:gd name="T100" fmla="*/ 326 w 338"/>
                  <a:gd name="T101" fmla="*/ 100 h 130"/>
                  <a:gd name="T102" fmla="*/ 331 w 338"/>
                  <a:gd name="T103" fmla="*/ 104 h 130"/>
                  <a:gd name="T104" fmla="*/ 12 w 338"/>
                  <a:gd name="T105" fmla="*/ 31 h 130"/>
                  <a:gd name="T106" fmla="*/ 9 w 338"/>
                  <a:gd name="T107" fmla="*/ 40 h 130"/>
                  <a:gd name="T108" fmla="*/ 31 w 338"/>
                  <a:gd name="T109" fmla="*/ 21 h 130"/>
                  <a:gd name="T110" fmla="*/ 57 w 338"/>
                  <a:gd name="T111" fmla="*/ 19 h 130"/>
                  <a:gd name="T112" fmla="*/ 35 w 338"/>
                  <a:gd name="T113" fmla="*/ 2 h 130"/>
                  <a:gd name="T114" fmla="*/ 26 w 338"/>
                  <a:gd name="T115" fmla="*/ 0 h 130"/>
                  <a:gd name="T116" fmla="*/ 14 w 338"/>
                  <a:gd name="T117" fmla="*/ 2 h 130"/>
                  <a:gd name="T118" fmla="*/ 12 w 338"/>
                  <a:gd name="T119" fmla="*/ 10 h 130"/>
                  <a:gd name="T120" fmla="*/ 12 w 338"/>
                  <a:gd name="T121" fmla="*/ 19 h 130"/>
                  <a:gd name="T122" fmla="*/ 7 w 338"/>
                  <a:gd name="T123" fmla="*/ 28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38" h="130">
                    <a:moveTo>
                      <a:pt x="5" y="38"/>
                    </a:moveTo>
                    <a:lnTo>
                      <a:pt x="2" y="38"/>
                    </a:lnTo>
                    <a:lnTo>
                      <a:pt x="0" y="40"/>
                    </a:lnTo>
                    <a:lnTo>
                      <a:pt x="2" y="40"/>
                    </a:lnTo>
                    <a:lnTo>
                      <a:pt x="5" y="40"/>
                    </a:lnTo>
                    <a:lnTo>
                      <a:pt x="7" y="38"/>
                    </a:lnTo>
                    <a:lnTo>
                      <a:pt x="5" y="38"/>
                    </a:lnTo>
                    <a:lnTo>
                      <a:pt x="5" y="38"/>
                    </a:lnTo>
                    <a:close/>
                    <a:moveTo>
                      <a:pt x="336" y="100"/>
                    </a:moveTo>
                    <a:lnTo>
                      <a:pt x="338" y="100"/>
                    </a:lnTo>
                    <a:lnTo>
                      <a:pt x="338" y="100"/>
                    </a:lnTo>
                    <a:lnTo>
                      <a:pt x="336" y="97"/>
                    </a:lnTo>
                    <a:lnTo>
                      <a:pt x="333" y="97"/>
                    </a:lnTo>
                    <a:lnTo>
                      <a:pt x="333" y="95"/>
                    </a:lnTo>
                    <a:lnTo>
                      <a:pt x="333" y="95"/>
                    </a:lnTo>
                    <a:lnTo>
                      <a:pt x="333" y="92"/>
                    </a:lnTo>
                    <a:lnTo>
                      <a:pt x="333" y="92"/>
                    </a:lnTo>
                    <a:lnTo>
                      <a:pt x="331" y="92"/>
                    </a:lnTo>
                    <a:lnTo>
                      <a:pt x="331" y="90"/>
                    </a:lnTo>
                    <a:lnTo>
                      <a:pt x="333" y="90"/>
                    </a:lnTo>
                    <a:lnTo>
                      <a:pt x="331" y="90"/>
                    </a:lnTo>
                    <a:lnTo>
                      <a:pt x="328" y="88"/>
                    </a:lnTo>
                    <a:lnTo>
                      <a:pt x="328" y="85"/>
                    </a:lnTo>
                    <a:lnTo>
                      <a:pt x="326" y="85"/>
                    </a:lnTo>
                    <a:lnTo>
                      <a:pt x="326" y="85"/>
                    </a:lnTo>
                    <a:lnTo>
                      <a:pt x="326" y="85"/>
                    </a:lnTo>
                    <a:lnTo>
                      <a:pt x="326" y="83"/>
                    </a:lnTo>
                    <a:lnTo>
                      <a:pt x="326" y="81"/>
                    </a:lnTo>
                    <a:lnTo>
                      <a:pt x="326" y="81"/>
                    </a:lnTo>
                    <a:lnTo>
                      <a:pt x="326" y="78"/>
                    </a:lnTo>
                    <a:lnTo>
                      <a:pt x="326" y="78"/>
                    </a:lnTo>
                    <a:lnTo>
                      <a:pt x="328" y="76"/>
                    </a:lnTo>
                    <a:lnTo>
                      <a:pt x="328" y="76"/>
                    </a:lnTo>
                    <a:lnTo>
                      <a:pt x="328" y="76"/>
                    </a:lnTo>
                    <a:lnTo>
                      <a:pt x="326" y="76"/>
                    </a:lnTo>
                    <a:lnTo>
                      <a:pt x="326" y="76"/>
                    </a:lnTo>
                    <a:lnTo>
                      <a:pt x="326" y="76"/>
                    </a:lnTo>
                    <a:lnTo>
                      <a:pt x="326" y="73"/>
                    </a:lnTo>
                    <a:lnTo>
                      <a:pt x="326" y="71"/>
                    </a:lnTo>
                    <a:lnTo>
                      <a:pt x="324" y="69"/>
                    </a:lnTo>
                    <a:lnTo>
                      <a:pt x="324" y="69"/>
                    </a:lnTo>
                    <a:lnTo>
                      <a:pt x="324" y="66"/>
                    </a:lnTo>
                    <a:lnTo>
                      <a:pt x="324" y="64"/>
                    </a:lnTo>
                    <a:lnTo>
                      <a:pt x="321" y="64"/>
                    </a:lnTo>
                    <a:lnTo>
                      <a:pt x="321" y="62"/>
                    </a:lnTo>
                    <a:lnTo>
                      <a:pt x="321" y="62"/>
                    </a:lnTo>
                    <a:lnTo>
                      <a:pt x="321" y="62"/>
                    </a:lnTo>
                    <a:lnTo>
                      <a:pt x="321" y="59"/>
                    </a:lnTo>
                    <a:lnTo>
                      <a:pt x="321" y="59"/>
                    </a:lnTo>
                    <a:lnTo>
                      <a:pt x="321" y="59"/>
                    </a:lnTo>
                    <a:lnTo>
                      <a:pt x="319" y="57"/>
                    </a:lnTo>
                    <a:lnTo>
                      <a:pt x="319" y="57"/>
                    </a:lnTo>
                    <a:lnTo>
                      <a:pt x="319" y="55"/>
                    </a:lnTo>
                    <a:lnTo>
                      <a:pt x="319" y="55"/>
                    </a:lnTo>
                    <a:lnTo>
                      <a:pt x="319" y="55"/>
                    </a:lnTo>
                    <a:lnTo>
                      <a:pt x="319" y="55"/>
                    </a:lnTo>
                    <a:lnTo>
                      <a:pt x="319" y="55"/>
                    </a:lnTo>
                    <a:lnTo>
                      <a:pt x="321" y="55"/>
                    </a:lnTo>
                    <a:lnTo>
                      <a:pt x="324" y="55"/>
                    </a:lnTo>
                    <a:lnTo>
                      <a:pt x="324" y="52"/>
                    </a:lnTo>
                    <a:lnTo>
                      <a:pt x="324" y="47"/>
                    </a:lnTo>
                    <a:lnTo>
                      <a:pt x="326" y="47"/>
                    </a:lnTo>
                    <a:lnTo>
                      <a:pt x="326" y="45"/>
                    </a:lnTo>
                    <a:lnTo>
                      <a:pt x="328" y="47"/>
                    </a:lnTo>
                    <a:lnTo>
                      <a:pt x="331" y="47"/>
                    </a:lnTo>
                    <a:lnTo>
                      <a:pt x="331" y="47"/>
                    </a:lnTo>
                    <a:lnTo>
                      <a:pt x="331" y="47"/>
                    </a:lnTo>
                    <a:lnTo>
                      <a:pt x="331" y="47"/>
                    </a:lnTo>
                    <a:lnTo>
                      <a:pt x="328" y="47"/>
                    </a:lnTo>
                    <a:lnTo>
                      <a:pt x="326" y="43"/>
                    </a:lnTo>
                    <a:lnTo>
                      <a:pt x="324" y="40"/>
                    </a:lnTo>
                    <a:lnTo>
                      <a:pt x="321" y="43"/>
                    </a:lnTo>
                    <a:lnTo>
                      <a:pt x="319" y="43"/>
                    </a:lnTo>
                    <a:lnTo>
                      <a:pt x="317" y="43"/>
                    </a:lnTo>
                    <a:lnTo>
                      <a:pt x="314" y="43"/>
                    </a:lnTo>
                    <a:lnTo>
                      <a:pt x="312" y="40"/>
                    </a:lnTo>
                    <a:lnTo>
                      <a:pt x="310" y="40"/>
                    </a:lnTo>
                    <a:lnTo>
                      <a:pt x="310" y="40"/>
                    </a:lnTo>
                    <a:lnTo>
                      <a:pt x="310" y="40"/>
                    </a:lnTo>
                    <a:lnTo>
                      <a:pt x="310" y="38"/>
                    </a:lnTo>
                    <a:lnTo>
                      <a:pt x="307" y="36"/>
                    </a:lnTo>
                    <a:lnTo>
                      <a:pt x="307" y="36"/>
                    </a:lnTo>
                    <a:lnTo>
                      <a:pt x="307" y="33"/>
                    </a:lnTo>
                    <a:lnTo>
                      <a:pt x="307" y="33"/>
                    </a:lnTo>
                    <a:lnTo>
                      <a:pt x="310" y="31"/>
                    </a:lnTo>
                    <a:lnTo>
                      <a:pt x="310" y="28"/>
                    </a:lnTo>
                    <a:lnTo>
                      <a:pt x="310" y="28"/>
                    </a:lnTo>
                    <a:lnTo>
                      <a:pt x="307" y="26"/>
                    </a:lnTo>
                    <a:lnTo>
                      <a:pt x="307" y="24"/>
                    </a:lnTo>
                    <a:lnTo>
                      <a:pt x="305" y="24"/>
                    </a:lnTo>
                    <a:lnTo>
                      <a:pt x="305" y="21"/>
                    </a:lnTo>
                    <a:lnTo>
                      <a:pt x="302" y="21"/>
                    </a:lnTo>
                    <a:lnTo>
                      <a:pt x="302" y="19"/>
                    </a:lnTo>
                    <a:lnTo>
                      <a:pt x="302" y="19"/>
                    </a:lnTo>
                    <a:lnTo>
                      <a:pt x="302" y="19"/>
                    </a:lnTo>
                    <a:lnTo>
                      <a:pt x="302" y="19"/>
                    </a:lnTo>
                    <a:lnTo>
                      <a:pt x="302" y="19"/>
                    </a:lnTo>
                    <a:lnTo>
                      <a:pt x="300" y="19"/>
                    </a:lnTo>
                    <a:lnTo>
                      <a:pt x="298" y="17"/>
                    </a:lnTo>
                    <a:lnTo>
                      <a:pt x="298" y="17"/>
                    </a:lnTo>
                    <a:lnTo>
                      <a:pt x="298" y="17"/>
                    </a:lnTo>
                    <a:lnTo>
                      <a:pt x="298" y="17"/>
                    </a:lnTo>
                    <a:lnTo>
                      <a:pt x="298" y="17"/>
                    </a:lnTo>
                    <a:lnTo>
                      <a:pt x="295" y="14"/>
                    </a:lnTo>
                    <a:lnTo>
                      <a:pt x="293" y="12"/>
                    </a:lnTo>
                    <a:lnTo>
                      <a:pt x="291" y="12"/>
                    </a:lnTo>
                    <a:lnTo>
                      <a:pt x="291" y="10"/>
                    </a:lnTo>
                    <a:lnTo>
                      <a:pt x="291" y="10"/>
                    </a:lnTo>
                    <a:lnTo>
                      <a:pt x="288" y="10"/>
                    </a:lnTo>
                    <a:lnTo>
                      <a:pt x="288" y="10"/>
                    </a:lnTo>
                    <a:lnTo>
                      <a:pt x="288" y="10"/>
                    </a:lnTo>
                    <a:lnTo>
                      <a:pt x="286" y="10"/>
                    </a:lnTo>
                    <a:lnTo>
                      <a:pt x="286" y="12"/>
                    </a:lnTo>
                    <a:lnTo>
                      <a:pt x="286" y="12"/>
                    </a:lnTo>
                    <a:lnTo>
                      <a:pt x="284" y="12"/>
                    </a:lnTo>
                    <a:lnTo>
                      <a:pt x="281" y="12"/>
                    </a:lnTo>
                    <a:lnTo>
                      <a:pt x="281" y="12"/>
                    </a:lnTo>
                    <a:lnTo>
                      <a:pt x="279" y="12"/>
                    </a:lnTo>
                    <a:lnTo>
                      <a:pt x="276" y="12"/>
                    </a:lnTo>
                    <a:lnTo>
                      <a:pt x="274" y="12"/>
                    </a:lnTo>
                    <a:lnTo>
                      <a:pt x="274" y="12"/>
                    </a:lnTo>
                    <a:lnTo>
                      <a:pt x="272" y="12"/>
                    </a:lnTo>
                    <a:lnTo>
                      <a:pt x="269" y="12"/>
                    </a:lnTo>
                    <a:lnTo>
                      <a:pt x="269" y="12"/>
                    </a:lnTo>
                    <a:lnTo>
                      <a:pt x="267" y="14"/>
                    </a:lnTo>
                    <a:lnTo>
                      <a:pt x="262" y="17"/>
                    </a:lnTo>
                    <a:lnTo>
                      <a:pt x="260" y="17"/>
                    </a:lnTo>
                    <a:lnTo>
                      <a:pt x="258" y="19"/>
                    </a:lnTo>
                    <a:lnTo>
                      <a:pt x="255" y="19"/>
                    </a:lnTo>
                    <a:lnTo>
                      <a:pt x="248" y="24"/>
                    </a:lnTo>
                    <a:lnTo>
                      <a:pt x="246" y="24"/>
                    </a:lnTo>
                    <a:lnTo>
                      <a:pt x="243" y="21"/>
                    </a:lnTo>
                    <a:lnTo>
                      <a:pt x="243" y="24"/>
                    </a:lnTo>
                    <a:lnTo>
                      <a:pt x="241" y="21"/>
                    </a:lnTo>
                    <a:lnTo>
                      <a:pt x="234" y="19"/>
                    </a:lnTo>
                    <a:lnTo>
                      <a:pt x="224" y="21"/>
                    </a:lnTo>
                    <a:lnTo>
                      <a:pt x="220" y="24"/>
                    </a:lnTo>
                    <a:lnTo>
                      <a:pt x="217" y="24"/>
                    </a:lnTo>
                    <a:lnTo>
                      <a:pt x="208" y="21"/>
                    </a:lnTo>
                    <a:lnTo>
                      <a:pt x="206" y="21"/>
                    </a:lnTo>
                    <a:lnTo>
                      <a:pt x="201" y="19"/>
                    </a:lnTo>
                    <a:lnTo>
                      <a:pt x="194" y="19"/>
                    </a:lnTo>
                    <a:lnTo>
                      <a:pt x="191" y="17"/>
                    </a:lnTo>
                    <a:lnTo>
                      <a:pt x="189" y="14"/>
                    </a:lnTo>
                    <a:lnTo>
                      <a:pt x="187" y="14"/>
                    </a:lnTo>
                    <a:lnTo>
                      <a:pt x="184" y="14"/>
                    </a:lnTo>
                    <a:lnTo>
                      <a:pt x="184" y="17"/>
                    </a:lnTo>
                    <a:lnTo>
                      <a:pt x="182" y="17"/>
                    </a:lnTo>
                    <a:lnTo>
                      <a:pt x="180" y="14"/>
                    </a:lnTo>
                    <a:lnTo>
                      <a:pt x="177" y="14"/>
                    </a:lnTo>
                    <a:lnTo>
                      <a:pt x="175" y="7"/>
                    </a:lnTo>
                    <a:lnTo>
                      <a:pt x="175" y="7"/>
                    </a:lnTo>
                    <a:lnTo>
                      <a:pt x="172" y="7"/>
                    </a:lnTo>
                    <a:lnTo>
                      <a:pt x="168" y="10"/>
                    </a:lnTo>
                    <a:lnTo>
                      <a:pt x="163" y="7"/>
                    </a:lnTo>
                    <a:lnTo>
                      <a:pt x="161" y="5"/>
                    </a:lnTo>
                    <a:lnTo>
                      <a:pt x="158" y="2"/>
                    </a:lnTo>
                    <a:lnTo>
                      <a:pt x="158" y="2"/>
                    </a:lnTo>
                    <a:lnTo>
                      <a:pt x="158" y="2"/>
                    </a:lnTo>
                    <a:lnTo>
                      <a:pt x="158" y="0"/>
                    </a:lnTo>
                    <a:lnTo>
                      <a:pt x="156" y="0"/>
                    </a:lnTo>
                    <a:lnTo>
                      <a:pt x="153" y="2"/>
                    </a:lnTo>
                    <a:lnTo>
                      <a:pt x="144" y="2"/>
                    </a:lnTo>
                    <a:lnTo>
                      <a:pt x="130" y="0"/>
                    </a:lnTo>
                    <a:lnTo>
                      <a:pt x="127" y="0"/>
                    </a:lnTo>
                    <a:lnTo>
                      <a:pt x="123" y="2"/>
                    </a:lnTo>
                    <a:lnTo>
                      <a:pt x="116" y="5"/>
                    </a:lnTo>
                    <a:lnTo>
                      <a:pt x="111" y="7"/>
                    </a:lnTo>
                    <a:lnTo>
                      <a:pt x="109" y="10"/>
                    </a:lnTo>
                    <a:lnTo>
                      <a:pt x="97" y="14"/>
                    </a:lnTo>
                    <a:lnTo>
                      <a:pt x="97" y="19"/>
                    </a:lnTo>
                    <a:lnTo>
                      <a:pt x="94" y="19"/>
                    </a:lnTo>
                    <a:lnTo>
                      <a:pt x="87" y="19"/>
                    </a:lnTo>
                    <a:lnTo>
                      <a:pt x="78" y="19"/>
                    </a:lnTo>
                    <a:lnTo>
                      <a:pt x="71" y="19"/>
                    </a:lnTo>
                    <a:lnTo>
                      <a:pt x="61" y="17"/>
                    </a:lnTo>
                    <a:lnTo>
                      <a:pt x="59" y="17"/>
                    </a:lnTo>
                    <a:lnTo>
                      <a:pt x="57" y="19"/>
                    </a:lnTo>
                    <a:lnTo>
                      <a:pt x="57" y="19"/>
                    </a:lnTo>
                    <a:lnTo>
                      <a:pt x="57" y="21"/>
                    </a:lnTo>
                    <a:lnTo>
                      <a:pt x="59" y="24"/>
                    </a:lnTo>
                    <a:lnTo>
                      <a:pt x="59" y="24"/>
                    </a:lnTo>
                    <a:lnTo>
                      <a:pt x="61" y="26"/>
                    </a:lnTo>
                    <a:lnTo>
                      <a:pt x="64" y="26"/>
                    </a:lnTo>
                    <a:lnTo>
                      <a:pt x="71" y="26"/>
                    </a:lnTo>
                    <a:lnTo>
                      <a:pt x="71" y="26"/>
                    </a:lnTo>
                    <a:lnTo>
                      <a:pt x="71" y="28"/>
                    </a:lnTo>
                    <a:lnTo>
                      <a:pt x="66" y="28"/>
                    </a:lnTo>
                    <a:lnTo>
                      <a:pt x="59" y="28"/>
                    </a:lnTo>
                    <a:lnTo>
                      <a:pt x="57" y="28"/>
                    </a:lnTo>
                    <a:lnTo>
                      <a:pt x="54" y="31"/>
                    </a:lnTo>
                    <a:lnTo>
                      <a:pt x="54" y="33"/>
                    </a:lnTo>
                    <a:lnTo>
                      <a:pt x="54" y="33"/>
                    </a:lnTo>
                    <a:lnTo>
                      <a:pt x="57" y="33"/>
                    </a:lnTo>
                    <a:lnTo>
                      <a:pt x="59" y="33"/>
                    </a:lnTo>
                    <a:lnTo>
                      <a:pt x="57" y="36"/>
                    </a:lnTo>
                    <a:lnTo>
                      <a:pt x="52" y="36"/>
                    </a:lnTo>
                    <a:lnTo>
                      <a:pt x="52" y="36"/>
                    </a:lnTo>
                    <a:lnTo>
                      <a:pt x="45" y="33"/>
                    </a:lnTo>
                    <a:lnTo>
                      <a:pt x="40" y="36"/>
                    </a:lnTo>
                    <a:lnTo>
                      <a:pt x="40" y="36"/>
                    </a:lnTo>
                    <a:lnTo>
                      <a:pt x="40" y="33"/>
                    </a:lnTo>
                    <a:lnTo>
                      <a:pt x="40" y="33"/>
                    </a:lnTo>
                    <a:lnTo>
                      <a:pt x="40" y="33"/>
                    </a:lnTo>
                    <a:lnTo>
                      <a:pt x="38" y="33"/>
                    </a:lnTo>
                    <a:lnTo>
                      <a:pt x="35" y="33"/>
                    </a:lnTo>
                    <a:lnTo>
                      <a:pt x="35" y="33"/>
                    </a:lnTo>
                    <a:lnTo>
                      <a:pt x="38" y="36"/>
                    </a:lnTo>
                    <a:lnTo>
                      <a:pt x="38" y="36"/>
                    </a:lnTo>
                    <a:lnTo>
                      <a:pt x="35" y="36"/>
                    </a:lnTo>
                    <a:lnTo>
                      <a:pt x="31" y="36"/>
                    </a:lnTo>
                    <a:lnTo>
                      <a:pt x="28" y="36"/>
                    </a:lnTo>
                    <a:lnTo>
                      <a:pt x="28" y="33"/>
                    </a:lnTo>
                    <a:lnTo>
                      <a:pt x="28" y="33"/>
                    </a:lnTo>
                    <a:lnTo>
                      <a:pt x="26" y="33"/>
                    </a:lnTo>
                    <a:lnTo>
                      <a:pt x="23" y="36"/>
                    </a:lnTo>
                    <a:lnTo>
                      <a:pt x="19" y="36"/>
                    </a:lnTo>
                    <a:lnTo>
                      <a:pt x="14" y="38"/>
                    </a:lnTo>
                    <a:lnTo>
                      <a:pt x="12" y="43"/>
                    </a:lnTo>
                    <a:lnTo>
                      <a:pt x="9" y="40"/>
                    </a:lnTo>
                    <a:lnTo>
                      <a:pt x="9" y="43"/>
                    </a:lnTo>
                    <a:lnTo>
                      <a:pt x="9" y="47"/>
                    </a:lnTo>
                    <a:lnTo>
                      <a:pt x="9" y="50"/>
                    </a:lnTo>
                    <a:lnTo>
                      <a:pt x="9" y="52"/>
                    </a:lnTo>
                    <a:lnTo>
                      <a:pt x="9" y="52"/>
                    </a:lnTo>
                    <a:lnTo>
                      <a:pt x="14" y="52"/>
                    </a:lnTo>
                    <a:lnTo>
                      <a:pt x="16" y="52"/>
                    </a:lnTo>
                    <a:lnTo>
                      <a:pt x="21" y="50"/>
                    </a:lnTo>
                    <a:lnTo>
                      <a:pt x="23" y="50"/>
                    </a:lnTo>
                    <a:lnTo>
                      <a:pt x="23" y="52"/>
                    </a:lnTo>
                    <a:lnTo>
                      <a:pt x="21" y="52"/>
                    </a:lnTo>
                    <a:lnTo>
                      <a:pt x="19" y="55"/>
                    </a:lnTo>
                    <a:lnTo>
                      <a:pt x="19" y="57"/>
                    </a:lnTo>
                    <a:lnTo>
                      <a:pt x="19" y="57"/>
                    </a:lnTo>
                    <a:lnTo>
                      <a:pt x="21" y="59"/>
                    </a:lnTo>
                    <a:lnTo>
                      <a:pt x="21" y="62"/>
                    </a:lnTo>
                    <a:lnTo>
                      <a:pt x="21" y="62"/>
                    </a:lnTo>
                    <a:lnTo>
                      <a:pt x="21" y="64"/>
                    </a:lnTo>
                    <a:lnTo>
                      <a:pt x="23" y="64"/>
                    </a:lnTo>
                    <a:lnTo>
                      <a:pt x="23" y="64"/>
                    </a:lnTo>
                    <a:lnTo>
                      <a:pt x="23" y="64"/>
                    </a:lnTo>
                    <a:lnTo>
                      <a:pt x="26" y="64"/>
                    </a:lnTo>
                    <a:lnTo>
                      <a:pt x="23" y="66"/>
                    </a:lnTo>
                    <a:lnTo>
                      <a:pt x="21" y="69"/>
                    </a:lnTo>
                    <a:lnTo>
                      <a:pt x="21" y="69"/>
                    </a:lnTo>
                    <a:lnTo>
                      <a:pt x="21" y="69"/>
                    </a:lnTo>
                    <a:lnTo>
                      <a:pt x="21" y="71"/>
                    </a:lnTo>
                    <a:lnTo>
                      <a:pt x="23" y="71"/>
                    </a:lnTo>
                    <a:lnTo>
                      <a:pt x="23" y="73"/>
                    </a:lnTo>
                    <a:lnTo>
                      <a:pt x="26" y="73"/>
                    </a:lnTo>
                    <a:lnTo>
                      <a:pt x="28" y="73"/>
                    </a:lnTo>
                    <a:lnTo>
                      <a:pt x="28" y="76"/>
                    </a:lnTo>
                    <a:lnTo>
                      <a:pt x="23" y="76"/>
                    </a:lnTo>
                    <a:lnTo>
                      <a:pt x="21" y="76"/>
                    </a:lnTo>
                    <a:lnTo>
                      <a:pt x="21" y="73"/>
                    </a:lnTo>
                    <a:lnTo>
                      <a:pt x="21" y="76"/>
                    </a:lnTo>
                    <a:lnTo>
                      <a:pt x="21" y="76"/>
                    </a:lnTo>
                    <a:lnTo>
                      <a:pt x="19" y="76"/>
                    </a:lnTo>
                    <a:lnTo>
                      <a:pt x="19" y="73"/>
                    </a:lnTo>
                    <a:lnTo>
                      <a:pt x="19" y="73"/>
                    </a:lnTo>
                    <a:lnTo>
                      <a:pt x="19" y="71"/>
                    </a:lnTo>
                    <a:lnTo>
                      <a:pt x="16" y="71"/>
                    </a:lnTo>
                    <a:lnTo>
                      <a:pt x="16" y="69"/>
                    </a:lnTo>
                    <a:lnTo>
                      <a:pt x="14" y="71"/>
                    </a:lnTo>
                    <a:lnTo>
                      <a:pt x="14" y="71"/>
                    </a:lnTo>
                    <a:lnTo>
                      <a:pt x="16" y="73"/>
                    </a:lnTo>
                    <a:lnTo>
                      <a:pt x="16" y="76"/>
                    </a:lnTo>
                    <a:lnTo>
                      <a:pt x="14" y="76"/>
                    </a:lnTo>
                    <a:lnTo>
                      <a:pt x="14" y="78"/>
                    </a:lnTo>
                    <a:lnTo>
                      <a:pt x="14" y="78"/>
                    </a:lnTo>
                    <a:lnTo>
                      <a:pt x="16" y="78"/>
                    </a:lnTo>
                    <a:lnTo>
                      <a:pt x="19" y="81"/>
                    </a:lnTo>
                    <a:lnTo>
                      <a:pt x="19" y="81"/>
                    </a:lnTo>
                    <a:lnTo>
                      <a:pt x="19" y="81"/>
                    </a:lnTo>
                    <a:lnTo>
                      <a:pt x="21" y="78"/>
                    </a:lnTo>
                    <a:lnTo>
                      <a:pt x="23" y="81"/>
                    </a:lnTo>
                    <a:lnTo>
                      <a:pt x="23" y="83"/>
                    </a:lnTo>
                    <a:lnTo>
                      <a:pt x="26" y="83"/>
                    </a:lnTo>
                    <a:lnTo>
                      <a:pt x="28" y="83"/>
                    </a:lnTo>
                    <a:lnTo>
                      <a:pt x="31" y="83"/>
                    </a:lnTo>
                    <a:lnTo>
                      <a:pt x="31" y="85"/>
                    </a:lnTo>
                    <a:lnTo>
                      <a:pt x="31" y="90"/>
                    </a:lnTo>
                    <a:lnTo>
                      <a:pt x="28" y="90"/>
                    </a:lnTo>
                    <a:lnTo>
                      <a:pt x="28" y="90"/>
                    </a:lnTo>
                    <a:lnTo>
                      <a:pt x="28" y="92"/>
                    </a:lnTo>
                    <a:lnTo>
                      <a:pt x="31" y="95"/>
                    </a:lnTo>
                    <a:lnTo>
                      <a:pt x="31" y="97"/>
                    </a:lnTo>
                    <a:lnTo>
                      <a:pt x="33" y="97"/>
                    </a:lnTo>
                    <a:lnTo>
                      <a:pt x="33" y="97"/>
                    </a:lnTo>
                    <a:lnTo>
                      <a:pt x="33" y="100"/>
                    </a:lnTo>
                    <a:lnTo>
                      <a:pt x="35" y="100"/>
                    </a:lnTo>
                    <a:lnTo>
                      <a:pt x="38" y="102"/>
                    </a:lnTo>
                    <a:lnTo>
                      <a:pt x="33" y="102"/>
                    </a:lnTo>
                    <a:lnTo>
                      <a:pt x="33" y="102"/>
                    </a:lnTo>
                    <a:lnTo>
                      <a:pt x="33" y="104"/>
                    </a:lnTo>
                    <a:lnTo>
                      <a:pt x="33" y="107"/>
                    </a:lnTo>
                    <a:lnTo>
                      <a:pt x="33" y="107"/>
                    </a:lnTo>
                    <a:lnTo>
                      <a:pt x="33" y="104"/>
                    </a:lnTo>
                    <a:lnTo>
                      <a:pt x="40" y="104"/>
                    </a:lnTo>
                    <a:lnTo>
                      <a:pt x="47" y="104"/>
                    </a:lnTo>
                    <a:lnTo>
                      <a:pt x="49" y="104"/>
                    </a:lnTo>
                    <a:lnTo>
                      <a:pt x="49" y="104"/>
                    </a:lnTo>
                    <a:lnTo>
                      <a:pt x="47" y="107"/>
                    </a:lnTo>
                    <a:lnTo>
                      <a:pt x="45" y="109"/>
                    </a:lnTo>
                    <a:lnTo>
                      <a:pt x="45" y="109"/>
                    </a:lnTo>
                    <a:lnTo>
                      <a:pt x="38" y="109"/>
                    </a:lnTo>
                    <a:lnTo>
                      <a:pt x="38" y="111"/>
                    </a:lnTo>
                    <a:lnTo>
                      <a:pt x="35" y="111"/>
                    </a:lnTo>
                    <a:lnTo>
                      <a:pt x="35" y="111"/>
                    </a:lnTo>
                    <a:lnTo>
                      <a:pt x="38" y="111"/>
                    </a:lnTo>
                    <a:lnTo>
                      <a:pt x="40" y="111"/>
                    </a:lnTo>
                    <a:lnTo>
                      <a:pt x="42" y="111"/>
                    </a:lnTo>
                    <a:lnTo>
                      <a:pt x="47" y="111"/>
                    </a:lnTo>
                    <a:lnTo>
                      <a:pt x="45" y="111"/>
                    </a:lnTo>
                    <a:lnTo>
                      <a:pt x="45" y="114"/>
                    </a:lnTo>
                    <a:lnTo>
                      <a:pt x="47" y="114"/>
                    </a:lnTo>
                    <a:lnTo>
                      <a:pt x="49" y="111"/>
                    </a:lnTo>
                    <a:lnTo>
                      <a:pt x="49" y="109"/>
                    </a:lnTo>
                    <a:lnTo>
                      <a:pt x="54" y="109"/>
                    </a:lnTo>
                    <a:lnTo>
                      <a:pt x="59" y="111"/>
                    </a:lnTo>
                    <a:lnTo>
                      <a:pt x="59" y="111"/>
                    </a:lnTo>
                    <a:lnTo>
                      <a:pt x="61" y="111"/>
                    </a:lnTo>
                    <a:lnTo>
                      <a:pt x="61" y="111"/>
                    </a:lnTo>
                    <a:lnTo>
                      <a:pt x="64" y="111"/>
                    </a:lnTo>
                    <a:lnTo>
                      <a:pt x="64" y="114"/>
                    </a:lnTo>
                    <a:lnTo>
                      <a:pt x="64" y="114"/>
                    </a:lnTo>
                    <a:lnTo>
                      <a:pt x="66" y="116"/>
                    </a:lnTo>
                    <a:lnTo>
                      <a:pt x="66" y="118"/>
                    </a:lnTo>
                    <a:lnTo>
                      <a:pt x="66" y="121"/>
                    </a:lnTo>
                    <a:lnTo>
                      <a:pt x="68" y="121"/>
                    </a:lnTo>
                    <a:lnTo>
                      <a:pt x="75" y="123"/>
                    </a:lnTo>
                    <a:lnTo>
                      <a:pt x="78" y="123"/>
                    </a:lnTo>
                    <a:lnTo>
                      <a:pt x="83" y="121"/>
                    </a:lnTo>
                    <a:lnTo>
                      <a:pt x="85" y="121"/>
                    </a:lnTo>
                    <a:lnTo>
                      <a:pt x="85" y="121"/>
                    </a:lnTo>
                    <a:lnTo>
                      <a:pt x="87" y="121"/>
                    </a:lnTo>
                    <a:lnTo>
                      <a:pt x="90" y="121"/>
                    </a:lnTo>
                    <a:lnTo>
                      <a:pt x="90" y="121"/>
                    </a:lnTo>
                    <a:lnTo>
                      <a:pt x="90" y="116"/>
                    </a:lnTo>
                    <a:lnTo>
                      <a:pt x="90" y="116"/>
                    </a:lnTo>
                    <a:lnTo>
                      <a:pt x="90" y="109"/>
                    </a:lnTo>
                    <a:lnTo>
                      <a:pt x="92" y="109"/>
                    </a:lnTo>
                    <a:lnTo>
                      <a:pt x="97" y="109"/>
                    </a:lnTo>
                    <a:lnTo>
                      <a:pt x="101" y="109"/>
                    </a:lnTo>
                    <a:lnTo>
                      <a:pt x="104" y="109"/>
                    </a:lnTo>
                    <a:lnTo>
                      <a:pt x="111" y="114"/>
                    </a:lnTo>
                    <a:lnTo>
                      <a:pt x="116" y="116"/>
                    </a:lnTo>
                    <a:lnTo>
                      <a:pt x="118" y="116"/>
                    </a:lnTo>
                    <a:lnTo>
                      <a:pt x="120" y="121"/>
                    </a:lnTo>
                    <a:lnTo>
                      <a:pt x="123" y="123"/>
                    </a:lnTo>
                    <a:lnTo>
                      <a:pt x="125" y="126"/>
                    </a:lnTo>
                    <a:lnTo>
                      <a:pt x="130" y="126"/>
                    </a:lnTo>
                    <a:lnTo>
                      <a:pt x="132" y="126"/>
                    </a:lnTo>
                    <a:lnTo>
                      <a:pt x="135" y="126"/>
                    </a:lnTo>
                    <a:lnTo>
                      <a:pt x="142" y="123"/>
                    </a:lnTo>
                    <a:lnTo>
                      <a:pt x="142" y="123"/>
                    </a:lnTo>
                    <a:lnTo>
                      <a:pt x="146" y="123"/>
                    </a:lnTo>
                    <a:lnTo>
                      <a:pt x="151" y="121"/>
                    </a:lnTo>
                    <a:lnTo>
                      <a:pt x="151" y="118"/>
                    </a:lnTo>
                    <a:lnTo>
                      <a:pt x="156" y="114"/>
                    </a:lnTo>
                    <a:lnTo>
                      <a:pt x="161" y="109"/>
                    </a:lnTo>
                    <a:lnTo>
                      <a:pt x="163" y="109"/>
                    </a:lnTo>
                    <a:lnTo>
                      <a:pt x="163" y="109"/>
                    </a:lnTo>
                    <a:lnTo>
                      <a:pt x="165" y="111"/>
                    </a:lnTo>
                    <a:lnTo>
                      <a:pt x="170" y="114"/>
                    </a:lnTo>
                    <a:lnTo>
                      <a:pt x="175" y="114"/>
                    </a:lnTo>
                    <a:lnTo>
                      <a:pt x="177" y="114"/>
                    </a:lnTo>
                    <a:lnTo>
                      <a:pt x="180" y="114"/>
                    </a:lnTo>
                    <a:lnTo>
                      <a:pt x="180" y="111"/>
                    </a:lnTo>
                    <a:lnTo>
                      <a:pt x="180" y="111"/>
                    </a:lnTo>
                    <a:lnTo>
                      <a:pt x="182" y="109"/>
                    </a:lnTo>
                    <a:lnTo>
                      <a:pt x="182" y="109"/>
                    </a:lnTo>
                    <a:lnTo>
                      <a:pt x="187" y="107"/>
                    </a:lnTo>
                    <a:lnTo>
                      <a:pt x="187" y="109"/>
                    </a:lnTo>
                    <a:lnTo>
                      <a:pt x="189" y="109"/>
                    </a:lnTo>
                    <a:lnTo>
                      <a:pt x="189" y="111"/>
                    </a:lnTo>
                    <a:lnTo>
                      <a:pt x="189" y="111"/>
                    </a:lnTo>
                    <a:lnTo>
                      <a:pt x="187" y="116"/>
                    </a:lnTo>
                    <a:lnTo>
                      <a:pt x="184" y="118"/>
                    </a:lnTo>
                    <a:lnTo>
                      <a:pt x="182" y="121"/>
                    </a:lnTo>
                    <a:lnTo>
                      <a:pt x="184" y="123"/>
                    </a:lnTo>
                    <a:lnTo>
                      <a:pt x="187" y="126"/>
                    </a:lnTo>
                    <a:lnTo>
                      <a:pt x="184" y="128"/>
                    </a:lnTo>
                    <a:lnTo>
                      <a:pt x="187" y="128"/>
                    </a:lnTo>
                    <a:lnTo>
                      <a:pt x="189" y="130"/>
                    </a:lnTo>
                    <a:lnTo>
                      <a:pt x="189" y="130"/>
                    </a:lnTo>
                    <a:lnTo>
                      <a:pt x="189" y="128"/>
                    </a:lnTo>
                    <a:lnTo>
                      <a:pt x="191" y="128"/>
                    </a:lnTo>
                    <a:lnTo>
                      <a:pt x="191" y="126"/>
                    </a:lnTo>
                    <a:lnTo>
                      <a:pt x="194" y="123"/>
                    </a:lnTo>
                    <a:lnTo>
                      <a:pt x="194" y="123"/>
                    </a:lnTo>
                    <a:lnTo>
                      <a:pt x="194" y="121"/>
                    </a:lnTo>
                    <a:lnTo>
                      <a:pt x="196" y="121"/>
                    </a:lnTo>
                    <a:lnTo>
                      <a:pt x="196" y="121"/>
                    </a:lnTo>
                    <a:lnTo>
                      <a:pt x="196" y="121"/>
                    </a:lnTo>
                    <a:lnTo>
                      <a:pt x="194" y="116"/>
                    </a:lnTo>
                    <a:lnTo>
                      <a:pt x="196" y="116"/>
                    </a:lnTo>
                    <a:lnTo>
                      <a:pt x="196" y="111"/>
                    </a:lnTo>
                    <a:lnTo>
                      <a:pt x="196" y="109"/>
                    </a:lnTo>
                    <a:lnTo>
                      <a:pt x="196" y="109"/>
                    </a:lnTo>
                    <a:lnTo>
                      <a:pt x="198" y="109"/>
                    </a:lnTo>
                    <a:lnTo>
                      <a:pt x="201" y="111"/>
                    </a:lnTo>
                    <a:lnTo>
                      <a:pt x="203" y="111"/>
                    </a:lnTo>
                    <a:lnTo>
                      <a:pt x="203" y="114"/>
                    </a:lnTo>
                    <a:lnTo>
                      <a:pt x="206" y="114"/>
                    </a:lnTo>
                    <a:lnTo>
                      <a:pt x="208" y="114"/>
                    </a:lnTo>
                    <a:lnTo>
                      <a:pt x="210" y="114"/>
                    </a:lnTo>
                    <a:lnTo>
                      <a:pt x="213" y="111"/>
                    </a:lnTo>
                    <a:lnTo>
                      <a:pt x="215" y="111"/>
                    </a:lnTo>
                    <a:lnTo>
                      <a:pt x="217" y="111"/>
                    </a:lnTo>
                    <a:lnTo>
                      <a:pt x="217" y="109"/>
                    </a:lnTo>
                    <a:lnTo>
                      <a:pt x="222" y="107"/>
                    </a:lnTo>
                    <a:lnTo>
                      <a:pt x="224" y="107"/>
                    </a:lnTo>
                    <a:lnTo>
                      <a:pt x="227" y="107"/>
                    </a:lnTo>
                    <a:lnTo>
                      <a:pt x="227" y="109"/>
                    </a:lnTo>
                    <a:lnTo>
                      <a:pt x="229" y="109"/>
                    </a:lnTo>
                    <a:lnTo>
                      <a:pt x="232" y="111"/>
                    </a:lnTo>
                    <a:lnTo>
                      <a:pt x="234" y="111"/>
                    </a:lnTo>
                    <a:lnTo>
                      <a:pt x="236" y="111"/>
                    </a:lnTo>
                    <a:lnTo>
                      <a:pt x="239" y="111"/>
                    </a:lnTo>
                    <a:lnTo>
                      <a:pt x="243" y="111"/>
                    </a:lnTo>
                    <a:lnTo>
                      <a:pt x="246" y="111"/>
                    </a:lnTo>
                    <a:lnTo>
                      <a:pt x="250" y="111"/>
                    </a:lnTo>
                    <a:lnTo>
                      <a:pt x="255" y="109"/>
                    </a:lnTo>
                    <a:lnTo>
                      <a:pt x="262" y="104"/>
                    </a:lnTo>
                    <a:lnTo>
                      <a:pt x="267" y="102"/>
                    </a:lnTo>
                    <a:lnTo>
                      <a:pt x="267" y="102"/>
                    </a:lnTo>
                    <a:lnTo>
                      <a:pt x="272" y="102"/>
                    </a:lnTo>
                    <a:lnTo>
                      <a:pt x="274" y="104"/>
                    </a:lnTo>
                    <a:lnTo>
                      <a:pt x="276" y="104"/>
                    </a:lnTo>
                    <a:lnTo>
                      <a:pt x="276" y="104"/>
                    </a:lnTo>
                    <a:lnTo>
                      <a:pt x="281" y="104"/>
                    </a:lnTo>
                    <a:lnTo>
                      <a:pt x="284" y="102"/>
                    </a:lnTo>
                    <a:lnTo>
                      <a:pt x="286" y="102"/>
                    </a:lnTo>
                    <a:lnTo>
                      <a:pt x="291" y="100"/>
                    </a:lnTo>
                    <a:lnTo>
                      <a:pt x="291" y="100"/>
                    </a:lnTo>
                    <a:lnTo>
                      <a:pt x="293" y="100"/>
                    </a:lnTo>
                    <a:lnTo>
                      <a:pt x="293" y="100"/>
                    </a:lnTo>
                    <a:lnTo>
                      <a:pt x="293" y="100"/>
                    </a:lnTo>
                    <a:lnTo>
                      <a:pt x="293" y="100"/>
                    </a:lnTo>
                    <a:lnTo>
                      <a:pt x="295" y="102"/>
                    </a:lnTo>
                    <a:lnTo>
                      <a:pt x="298" y="102"/>
                    </a:lnTo>
                    <a:lnTo>
                      <a:pt x="300" y="100"/>
                    </a:lnTo>
                    <a:lnTo>
                      <a:pt x="300" y="97"/>
                    </a:lnTo>
                    <a:lnTo>
                      <a:pt x="302" y="97"/>
                    </a:lnTo>
                    <a:lnTo>
                      <a:pt x="302" y="97"/>
                    </a:lnTo>
                    <a:lnTo>
                      <a:pt x="305" y="97"/>
                    </a:lnTo>
                    <a:lnTo>
                      <a:pt x="307" y="97"/>
                    </a:lnTo>
                    <a:lnTo>
                      <a:pt x="310" y="97"/>
                    </a:lnTo>
                    <a:lnTo>
                      <a:pt x="310" y="97"/>
                    </a:lnTo>
                    <a:lnTo>
                      <a:pt x="312" y="100"/>
                    </a:lnTo>
                    <a:lnTo>
                      <a:pt x="314" y="100"/>
                    </a:lnTo>
                    <a:lnTo>
                      <a:pt x="317" y="100"/>
                    </a:lnTo>
                    <a:lnTo>
                      <a:pt x="317" y="100"/>
                    </a:lnTo>
                    <a:lnTo>
                      <a:pt x="321" y="100"/>
                    </a:lnTo>
                    <a:lnTo>
                      <a:pt x="321" y="100"/>
                    </a:lnTo>
                    <a:lnTo>
                      <a:pt x="324" y="100"/>
                    </a:lnTo>
                    <a:lnTo>
                      <a:pt x="324" y="100"/>
                    </a:lnTo>
                    <a:lnTo>
                      <a:pt x="326" y="100"/>
                    </a:lnTo>
                    <a:lnTo>
                      <a:pt x="326" y="100"/>
                    </a:lnTo>
                    <a:lnTo>
                      <a:pt x="326" y="100"/>
                    </a:lnTo>
                    <a:lnTo>
                      <a:pt x="326" y="102"/>
                    </a:lnTo>
                    <a:lnTo>
                      <a:pt x="328" y="104"/>
                    </a:lnTo>
                    <a:lnTo>
                      <a:pt x="328" y="104"/>
                    </a:lnTo>
                    <a:lnTo>
                      <a:pt x="328" y="107"/>
                    </a:lnTo>
                    <a:lnTo>
                      <a:pt x="328" y="107"/>
                    </a:lnTo>
                    <a:lnTo>
                      <a:pt x="328" y="104"/>
                    </a:lnTo>
                    <a:lnTo>
                      <a:pt x="331" y="104"/>
                    </a:lnTo>
                    <a:lnTo>
                      <a:pt x="333" y="102"/>
                    </a:lnTo>
                    <a:lnTo>
                      <a:pt x="333" y="102"/>
                    </a:lnTo>
                    <a:lnTo>
                      <a:pt x="333" y="102"/>
                    </a:lnTo>
                    <a:lnTo>
                      <a:pt x="336" y="102"/>
                    </a:lnTo>
                    <a:lnTo>
                      <a:pt x="336" y="102"/>
                    </a:lnTo>
                    <a:lnTo>
                      <a:pt x="338" y="102"/>
                    </a:lnTo>
                    <a:lnTo>
                      <a:pt x="338" y="102"/>
                    </a:lnTo>
                    <a:lnTo>
                      <a:pt x="336" y="100"/>
                    </a:lnTo>
                    <a:close/>
                    <a:moveTo>
                      <a:pt x="12" y="31"/>
                    </a:moveTo>
                    <a:lnTo>
                      <a:pt x="16" y="31"/>
                    </a:lnTo>
                    <a:lnTo>
                      <a:pt x="19" y="31"/>
                    </a:lnTo>
                    <a:lnTo>
                      <a:pt x="19" y="31"/>
                    </a:lnTo>
                    <a:lnTo>
                      <a:pt x="14" y="33"/>
                    </a:lnTo>
                    <a:lnTo>
                      <a:pt x="12" y="36"/>
                    </a:lnTo>
                    <a:lnTo>
                      <a:pt x="9" y="36"/>
                    </a:lnTo>
                    <a:lnTo>
                      <a:pt x="9" y="38"/>
                    </a:lnTo>
                    <a:lnTo>
                      <a:pt x="12" y="38"/>
                    </a:lnTo>
                    <a:lnTo>
                      <a:pt x="9" y="40"/>
                    </a:lnTo>
                    <a:lnTo>
                      <a:pt x="9" y="40"/>
                    </a:lnTo>
                    <a:lnTo>
                      <a:pt x="12" y="40"/>
                    </a:lnTo>
                    <a:lnTo>
                      <a:pt x="12" y="40"/>
                    </a:lnTo>
                    <a:lnTo>
                      <a:pt x="14" y="38"/>
                    </a:lnTo>
                    <a:lnTo>
                      <a:pt x="19" y="33"/>
                    </a:lnTo>
                    <a:lnTo>
                      <a:pt x="23" y="31"/>
                    </a:lnTo>
                    <a:lnTo>
                      <a:pt x="28" y="28"/>
                    </a:lnTo>
                    <a:lnTo>
                      <a:pt x="31" y="26"/>
                    </a:lnTo>
                    <a:lnTo>
                      <a:pt x="31" y="21"/>
                    </a:lnTo>
                    <a:lnTo>
                      <a:pt x="35" y="21"/>
                    </a:lnTo>
                    <a:lnTo>
                      <a:pt x="38" y="21"/>
                    </a:lnTo>
                    <a:lnTo>
                      <a:pt x="40" y="21"/>
                    </a:lnTo>
                    <a:lnTo>
                      <a:pt x="42" y="21"/>
                    </a:lnTo>
                    <a:lnTo>
                      <a:pt x="45" y="21"/>
                    </a:lnTo>
                    <a:lnTo>
                      <a:pt x="52" y="21"/>
                    </a:lnTo>
                    <a:lnTo>
                      <a:pt x="57" y="21"/>
                    </a:lnTo>
                    <a:lnTo>
                      <a:pt x="57" y="21"/>
                    </a:lnTo>
                    <a:lnTo>
                      <a:pt x="57" y="19"/>
                    </a:lnTo>
                    <a:lnTo>
                      <a:pt x="57" y="17"/>
                    </a:lnTo>
                    <a:lnTo>
                      <a:pt x="54" y="17"/>
                    </a:lnTo>
                    <a:lnTo>
                      <a:pt x="45" y="12"/>
                    </a:lnTo>
                    <a:lnTo>
                      <a:pt x="42" y="10"/>
                    </a:lnTo>
                    <a:lnTo>
                      <a:pt x="40" y="7"/>
                    </a:lnTo>
                    <a:lnTo>
                      <a:pt x="38" y="5"/>
                    </a:lnTo>
                    <a:lnTo>
                      <a:pt x="38" y="2"/>
                    </a:lnTo>
                    <a:lnTo>
                      <a:pt x="35" y="2"/>
                    </a:lnTo>
                    <a:lnTo>
                      <a:pt x="35" y="2"/>
                    </a:lnTo>
                    <a:lnTo>
                      <a:pt x="35" y="2"/>
                    </a:lnTo>
                    <a:lnTo>
                      <a:pt x="33" y="2"/>
                    </a:lnTo>
                    <a:lnTo>
                      <a:pt x="33" y="2"/>
                    </a:lnTo>
                    <a:lnTo>
                      <a:pt x="31" y="2"/>
                    </a:lnTo>
                    <a:lnTo>
                      <a:pt x="31" y="2"/>
                    </a:lnTo>
                    <a:lnTo>
                      <a:pt x="28" y="2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23" y="0"/>
                    </a:lnTo>
                    <a:lnTo>
                      <a:pt x="21" y="0"/>
                    </a:lnTo>
                    <a:lnTo>
                      <a:pt x="21" y="0"/>
                    </a:lnTo>
                    <a:lnTo>
                      <a:pt x="19" y="2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4" y="5"/>
                    </a:lnTo>
                    <a:lnTo>
                      <a:pt x="12" y="5"/>
                    </a:lnTo>
                    <a:lnTo>
                      <a:pt x="9" y="5"/>
                    </a:lnTo>
                    <a:lnTo>
                      <a:pt x="9" y="7"/>
                    </a:lnTo>
                    <a:lnTo>
                      <a:pt x="9" y="7"/>
                    </a:lnTo>
                    <a:lnTo>
                      <a:pt x="9" y="7"/>
                    </a:lnTo>
                    <a:lnTo>
                      <a:pt x="12" y="7"/>
                    </a:lnTo>
                    <a:lnTo>
                      <a:pt x="12" y="7"/>
                    </a:lnTo>
                    <a:lnTo>
                      <a:pt x="12" y="10"/>
                    </a:lnTo>
                    <a:lnTo>
                      <a:pt x="14" y="10"/>
                    </a:lnTo>
                    <a:lnTo>
                      <a:pt x="14" y="10"/>
                    </a:lnTo>
                    <a:lnTo>
                      <a:pt x="14" y="12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9" y="17"/>
                    </a:lnTo>
                    <a:lnTo>
                      <a:pt x="9" y="19"/>
                    </a:lnTo>
                    <a:lnTo>
                      <a:pt x="12" y="19"/>
                    </a:lnTo>
                    <a:lnTo>
                      <a:pt x="12" y="21"/>
                    </a:lnTo>
                    <a:lnTo>
                      <a:pt x="12" y="21"/>
                    </a:lnTo>
                    <a:lnTo>
                      <a:pt x="12" y="21"/>
                    </a:lnTo>
                    <a:lnTo>
                      <a:pt x="12" y="24"/>
                    </a:lnTo>
                    <a:lnTo>
                      <a:pt x="9" y="24"/>
                    </a:lnTo>
                    <a:lnTo>
                      <a:pt x="9" y="26"/>
                    </a:lnTo>
                    <a:lnTo>
                      <a:pt x="7" y="26"/>
                    </a:lnTo>
                    <a:lnTo>
                      <a:pt x="7" y="28"/>
                    </a:lnTo>
                    <a:lnTo>
                      <a:pt x="7" y="28"/>
                    </a:lnTo>
                    <a:lnTo>
                      <a:pt x="7" y="28"/>
                    </a:lnTo>
                    <a:lnTo>
                      <a:pt x="7" y="31"/>
                    </a:lnTo>
                    <a:lnTo>
                      <a:pt x="9" y="31"/>
                    </a:lnTo>
                    <a:lnTo>
                      <a:pt x="12" y="31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130" name="Freeform 29"/>
              <p:cNvSpPr>
                <a:spLocks noEditPoints="1"/>
              </p:cNvSpPr>
              <p:nvPr/>
            </p:nvSpPr>
            <p:spPr bwMode="auto">
              <a:xfrm>
                <a:off x="3711" y="1692"/>
                <a:ext cx="71" cy="152"/>
              </a:xfrm>
              <a:custGeom>
                <a:avLst/>
                <a:gdLst>
                  <a:gd name="T0" fmla="*/ 56 w 71"/>
                  <a:gd name="T1" fmla="*/ 76 h 152"/>
                  <a:gd name="T2" fmla="*/ 56 w 71"/>
                  <a:gd name="T3" fmla="*/ 78 h 152"/>
                  <a:gd name="T4" fmla="*/ 59 w 71"/>
                  <a:gd name="T5" fmla="*/ 78 h 152"/>
                  <a:gd name="T6" fmla="*/ 61 w 71"/>
                  <a:gd name="T7" fmla="*/ 76 h 152"/>
                  <a:gd name="T8" fmla="*/ 59 w 71"/>
                  <a:gd name="T9" fmla="*/ 74 h 152"/>
                  <a:gd name="T10" fmla="*/ 66 w 71"/>
                  <a:gd name="T11" fmla="*/ 55 h 152"/>
                  <a:gd name="T12" fmla="*/ 66 w 71"/>
                  <a:gd name="T13" fmla="*/ 57 h 152"/>
                  <a:gd name="T14" fmla="*/ 68 w 71"/>
                  <a:gd name="T15" fmla="*/ 97 h 152"/>
                  <a:gd name="T16" fmla="*/ 68 w 71"/>
                  <a:gd name="T17" fmla="*/ 90 h 152"/>
                  <a:gd name="T18" fmla="*/ 66 w 71"/>
                  <a:gd name="T19" fmla="*/ 90 h 152"/>
                  <a:gd name="T20" fmla="*/ 63 w 71"/>
                  <a:gd name="T21" fmla="*/ 88 h 152"/>
                  <a:gd name="T22" fmla="*/ 63 w 71"/>
                  <a:gd name="T23" fmla="*/ 85 h 152"/>
                  <a:gd name="T24" fmla="*/ 59 w 71"/>
                  <a:gd name="T25" fmla="*/ 83 h 152"/>
                  <a:gd name="T26" fmla="*/ 56 w 71"/>
                  <a:gd name="T27" fmla="*/ 81 h 152"/>
                  <a:gd name="T28" fmla="*/ 49 w 71"/>
                  <a:gd name="T29" fmla="*/ 78 h 152"/>
                  <a:gd name="T30" fmla="*/ 45 w 71"/>
                  <a:gd name="T31" fmla="*/ 69 h 152"/>
                  <a:gd name="T32" fmla="*/ 47 w 71"/>
                  <a:gd name="T33" fmla="*/ 64 h 152"/>
                  <a:gd name="T34" fmla="*/ 59 w 71"/>
                  <a:gd name="T35" fmla="*/ 55 h 152"/>
                  <a:gd name="T36" fmla="*/ 61 w 71"/>
                  <a:gd name="T37" fmla="*/ 45 h 152"/>
                  <a:gd name="T38" fmla="*/ 61 w 71"/>
                  <a:gd name="T39" fmla="*/ 38 h 152"/>
                  <a:gd name="T40" fmla="*/ 54 w 71"/>
                  <a:gd name="T41" fmla="*/ 31 h 152"/>
                  <a:gd name="T42" fmla="*/ 52 w 71"/>
                  <a:gd name="T43" fmla="*/ 24 h 152"/>
                  <a:gd name="T44" fmla="*/ 56 w 71"/>
                  <a:gd name="T45" fmla="*/ 19 h 152"/>
                  <a:gd name="T46" fmla="*/ 63 w 71"/>
                  <a:gd name="T47" fmla="*/ 12 h 152"/>
                  <a:gd name="T48" fmla="*/ 59 w 71"/>
                  <a:gd name="T49" fmla="*/ 7 h 152"/>
                  <a:gd name="T50" fmla="*/ 52 w 71"/>
                  <a:gd name="T51" fmla="*/ 12 h 152"/>
                  <a:gd name="T52" fmla="*/ 49 w 71"/>
                  <a:gd name="T53" fmla="*/ 12 h 152"/>
                  <a:gd name="T54" fmla="*/ 45 w 71"/>
                  <a:gd name="T55" fmla="*/ 3 h 152"/>
                  <a:gd name="T56" fmla="*/ 40 w 71"/>
                  <a:gd name="T57" fmla="*/ 3 h 152"/>
                  <a:gd name="T58" fmla="*/ 40 w 71"/>
                  <a:gd name="T59" fmla="*/ 3 h 152"/>
                  <a:gd name="T60" fmla="*/ 40 w 71"/>
                  <a:gd name="T61" fmla="*/ 0 h 152"/>
                  <a:gd name="T62" fmla="*/ 26 w 71"/>
                  <a:gd name="T63" fmla="*/ 5 h 152"/>
                  <a:gd name="T64" fmla="*/ 19 w 71"/>
                  <a:gd name="T65" fmla="*/ 10 h 152"/>
                  <a:gd name="T66" fmla="*/ 16 w 71"/>
                  <a:gd name="T67" fmla="*/ 14 h 152"/>
                  <a:gd name="T68" fmla="*/ 11 w 71"/>
                  <a:gd name="T69" fmla="*/ 19 h 152"/>
                  <a:gd name="T70" fmla="*/ 14 w 71"/>
                  <a:gd name="T71" fmla="*/ 21 h 152"/>
                  <a:gd name="T72" fmla="*/ 14 w 71"/>
                  <a:gd name="T73" fmla="*/ 29 h 152"/>
                  <a:gd name="T74" fmla="*/ 14 w 71"/>
                  <a:gd name="T75" fmla="*/ 36 h 152"/>
                  <a:gd name="T76" fmla="*/ 14 w 71"/>
                  <a:gd name="T77" fmla="*/ 43 h 152"/>
                  <a:gd name="T78" fmla="*/ 14 w 71"/>
                  <a:gd name="T79" fmla="*/ 50 h 152"/>
                  <a:gd name="T80" fmla="*/ 11 w 71"/>
                  <a:gd name="T81" fmla="*/ 57 h 152"/>
                  <a:gd name="T82" fmla="*/ 9 w 71"/>
                  <a:gd name="T83" fmla="*/ 62 h 152"/>
                  <a:gd name="T84" fmla="*/ 2 w 71"/>
                  <a:gd name="T85" fmla="*/ 66 h 152"/>
                  <a:gd name="T86" fmla="*/ 0 w 71"/>
                  <a:gd name="T87" fmla="*/ 74 h 152"/>
                  <a:gd name="T88" fmla="*/ 0 w 71"/>
                  <a:gd name="T89" fmla="*/ 83 h 152"/>
                  <a:gd name="T90" fmla="*/ 2 w 71"/>
                  <a:gd name="T91" fmla="*/ 88 h 152"/>
                  <a:gd name="T92" fmla="*/ 9 w 71"/>
                  <a:gd name="T93" fmla="*/ 92 h 152"/>
                  <a:gd name="T94" fmla="*/ 14 w 71"/>
                  <a:gd name="T95" fmla="*/ 104 h 152"/>
                  <a:gd name="T96" fmla="*/ 23 w 71"/>
                  <a:gd name="T97" fmla="*/ 111 h 152"/>
                  <a:gd name="T98" fmla="*/ 26 w 71"/>
                  <a:gd name="T99" fmla="*/ 119 h 152"/>
                  <a:gd name="T100" fmla="*/ 30 w 71"/>
                  <a:gd name="T101" fmla="*/ 133 h 152"/>
                  <a:gd name="T102" fmla="*/ 33 w 71"/>
                  <a:gd name="T103" fmla="*/ 147 h 152"/>
                  <a:gd name="T104" fmla="*/ 40 w 71"/>
                  <a:gd name="T105" fmla="*/ 149 h 152"/>
                  <a:gd name="T106" fmla="*/ 45 w 71"/>
                  <a:gd name="T107" fmla="*/ 145 h 152"/>
                  <a:gd name="T108" fmla="*/ 47 w 71"/>
                  <a:gd name="T109" fmla="*/ 137 h 152"/>
                  <a:gd name="T110" fmla="*/ 45 w 71"/>
                  <a:gd name="T111" fmla="*/ 130 h 152"/>
                  <a:gd name="T112" fmla="*/ 47 w 71"/>
                  <a:gd name="T113" fmla="*/ 123 h 152"/>
                  <a:gd name="T114" fmla="*/ 52 w 71"/>
                  <a:gd name="T115" fmla="*/ 121 h 152"/>
                  <a:gd name="T116" fmla="*/ 54 w 71"/>
                  <a:gd name="T117" fmla="*/ 116 h 152"/>
                  <a:gd name="T118" fmla="*/ 56 w 71"/>
                  <a:gd name="T119" fmla="*/ 114 h 152"/>
                  <a:gd name="T120" fmla="*/ 66 w 71"/>
                  <a:gd name="T121" fmla="*/ 107 h 152"/>
                  <a:gd name="T122" fmla="*/ 71 w 71"/>
                  <a:gd name="T123" fmla="*/ 104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71" h="152">
                    <a:moveTo>
                      <a:pt x="59" y="74"/>
                    </a:moveTo>
                    <a:lnTo>
                      <a:pt x="56" y="76"/>
                    </a:lnTo>
                    <a:lnTo>
                      <a:pt x="56" y="76"/>
                    </a:lnTo>
                    <a:lnTo>
                      <a:pt x="56" y="78"/>
                    </a:lnTo>
                    <a:lnTo>
                      <a:pt x="56" y="78"/>
                    </a:lnTo>
                    <a:lnTo>
                      <a:pt x="56" y="78"/>
                    </a:lnTo>
                    <a:lnTo>
                      <a:pt x="59" y="78"/>
                    </a:lnTo>
                    <a:lnTo>
                      <a:pt x="59" y="78"/>
                    </a:lnTo>
                    <a:lnTo>
                      <a:pt x="59" y="78"/>
                    </a:lnTo>
                    <a:lnTo>
                      <a:pt x="59" y="78"/>
                    </a:lnTo>
                    <a:lnTo>
                      <a:pt x="61" y="78"/>
                    </a:lnTo>
                    <a:lnTo>
                      <a:pt x="61" y="76"/>
                    </a:lnTo>
                    <a:lnTo>
                      <a:pt x="61" y="76"/>
                    </a:lnTo>
                    <a:lnTo>
                      <a:pt x="61" y="76"/>
                    </a:lnTo>
                    <a:lnTo>
                      <a:pt x="59" y="74"/>
                    </a:lnTo>
                    <a:close/>
                    <a:moveTo>
                      <a:pt x="66" y="57"/>
                    </a:moveTo>
                    <a:lnTo>
                      <a:pt x="66" y="55"/>
                    </a:lnTo>
                    <a:lnTo>
                      <a:pt x="66" y="55"/>
                    </a:lnTo>
                    <a:lnTo>
                      <a:pt x="63" y="57"/>
                    </a:lnTo>
                    <a:lnTo>
                      <a:pt x="63" y="57"/>
                    </a:lnTo>
                    <a:lnTo>
                      <a:pt x="66" y="57"/>
                    </a:lnTo>
                    <a:close/>
                    <a:moveTo>
                      <a:pt x="71" y="104"/>
                    </a:moveTo>
                    <a:lnTo>
                      <a:pt x="68" y="102"/>
                    </a:lnTo>
                    <a:lnTo>
                      <a:pt x="68" y="97"/>
                    </a:lnTo>
                    <a:lnTo>
                      <a:pt x="68" y="95"/>
                    </a:lnTo>
                    <a:lnTo>
                      <a:pt x="68" y="95"/>
                    </a:lnTo>
                    <a:lnTo>
                      <a:pt x="68" y="90"/>
                    </a:lnTo>
                    <a:lnTo>
                      <a:pt x="68" y="90"/>
                    </a:lnTo>
                    <a:lnTo>
                      <a:pt x="68" y="88"/>
                    </a:lnTo>
                    <a:lnTo>
                      <a:pt x="66" y="90"/>
                    </a:lnTo>
                    <a:lnTo>
                      <a:pt x="63" y="88"/>
                    </a:lnTo>
                    <a:lnTo>
                      <a:pt x="63" y="88"/>
                    </a:lnTo>
                    <a:lnTo>
                      <a:pt x="63" y="88"/>
                    </a:lnTo>
                    <a:lnTo>
                      <a:pt x="66" y="88"/>
                    </a:lnTo>
                    <a:lnTo>
                      <a:pt x="66" y="88"/>
                    </a:lnTo>
                    <a:lnTo>
                      <a:pt x="63" y="85"/>
                    </a:lnTo>
                    <a:lnTo>
                      <a:pt x="61" y="81"/>
                    </a:lnTo>
                    <a:lnTo>
                      <a:pt x="59" y="81"/>
                    </a:lnTo>
                    <a:lnTo>
                      <a:pt x="59" y="83"/>
                    </a:lnTo>
                    <a:lnTo>
                      <a:pt x="56" y="83"/>
                    </a:lnTo>
                    <a:lnTo>
                      <a:pt x="56" y="83"/>
                    </a:lnTo>
                    <a:lnTo>
                      <a:pt x="56" y="81"/>
                    </a:lnTo>
                    <a:lnTo>
                      <a:pt x="56" y="78"/>
                    </a:lnTo>
                    <a:lnTo>
                      <a:pt x="52" y="81"/>
                    </a:lnTo>
                    <a:lnTo>
                      <a:pt x="49" y="78"/>
                    </a:lnTo>
                    <a:lnTo>
                      <a:pt x="45" y="76"/>
                    </a:lnTo>
                    <a:lnTo>
                      <a:pt x="45" y="71"/>
                    </a:lnTo>
                    <a:lnTo>
                      <a:pt x="45" y="69"/>
                    </a:lnTo>
                    <a:lnTo>
                      <a:pt x="45" y="69"/>
                    </a:lnTo>
                    <a:lnTo>
                      <a:pt x="45" y="66"/>
                    </a:lnTo>
                    <a:lnTo>
                      <a:pt x="47" y="64"/>
                    </a:lnTo>
                    <a:lnTo>
                      <a:pt x="52" y="62"/>
                    </a:lnTo>
                    <a:lnTo>
                      <a:pt x="54" y="57"/>
                    </a:lnTo>
                    <a:lnTo>
                      <a:pt x="59" y="55"/>
                    </a:lnTo>
                    <a:lnTo>
                      <a:pt x="59" y="50"/>
                    </a:lnTo>
                    <a:lnTo>
                      <a:pt x="63" y="45"/>
                    </a:lnTo>
                    <a:lnTo>
                      <a:pt x="61" y="45"/>
                    </a:lnTo>
                    <a:lnTo>
                      <a:pt x="61" y="40"/>
                    </a:lnTo>
                    <a:lnTo>
                      <a:pt x="61" y="40"/>
                    </a:lnTo>
                    <a:lnTo>
                      <a:pt x="61" y="38"/>
                    </a:lnTo>
                    <a:lnTo>
                      <a:pt x="56" y="36"/>
                    </a:lnTo>
                    <a:lnTo>
                      <a:pt x="54" y="33"/>
                    </a:lnTo>
                    <a:lnTo>
                      <a:pt x="54" y="31"/>
                    </a:lnTo>
                    <a:lnTo>
                      <a:pt x="52" y="29"/>
                    </a:lnTo>
                    <a:lnTo>
                      <a:pt x="52" y="26"/>
                    </a:lnTo>
                    <a:lnTo>
                      <a:pt x="52" y="24"/>
                    </a:lnTo>
                    <a:lnTo>
                      <a:pt x="52" y="24"/>
                    </a:lnTo>
                    <a:lnTo>
                      <a:pt x="54" y="21"/>
                    </a:lnTo>
                    <a:lnTo>
                      <a:pt x="56" y="19"/>
                    </a:lnTo>
                    <a:lnTo>
                      <a:pt x="59" y="14"/>
                    </a:lnTo>
                    <a:lnTo>
                      <a:pt x="61" y="12"/>
                    </a:lnTo>
                    <a:lnTo>
                      <a:pt x="63" y="12"/>
                    </a:lnTo>
                    <a:lnTo>
                      <a:pt x="61" y="10"/>
                    </a:lnTo>
                    <a:lnTo>
                      <a:pt x="61" y="7"/>
                    </a:lnTo>
                    <a:lnTo>
                      <a:pt x="59" y="7"/>
                    </a:lnTo>
                    <a:lnTo>
                      <a:pt x="56" y="10"/>
                    </a:lnTo>
                    <a:lnTo>
                      <a:pt x="54" y="10"/>
                    </a:lnTo>
                    <a:lnTo>
                      <a:pt x="52" y="12"/>
                    </a:lnTo>
                    <a:lnTo>
                      <a:pt x="49" y="14"/>
                    </a:lnTo>
                    <a:lnTo>
                      <a:pt x="49" y="12"/>
                    </a:lnTo>
                    <a:lnTo>
                      <a:pt x="49" y="12"/>
                    </a:lnTo>
                    <a:lnTo>
                      <a:pt x="47" y="7"/>
                    </a:lnTo>
                    <a:lnTo>
                      <a:pt x="47" y="5"/>
                    </a:lnTo>
                    <a:lnTo>
                      <a:pt x="45" y="3"/>
                    </a:lnTo>
                    <a:lnTo>
                      <a:pt x="42" y="3"/>
                    </a:lnTo>
                    <a:lnTo>
                      <a:pt x="40" y="3"/>
                    </a:lnTo>
                    <a:lnTo>
                      <a:pt x="40" y="3"/>
                    </a:lnTo>
                    <a:lnTo>
                      <a:pt x="42" y="5"/>
                    </a:lnTo>
                    <a:lnTo>
                      <a:pt x="40" y="5"/>
                    </a:lnTo>
                    <a:lnTo>
                      <a:pt x="40" y="3"/>
                    </a:lnTo>
                    <a:lnTo>
                      <a:pt x="40" y="3"/>
                    </a:lnTo>
                    <a:lnTo>
                      <a:pt x="40" y="3"/>
                    </a:lnTo>
                    <a:lnTo>
                      <a:pt x="40" y="0"/>
                    </a:lnTo>
                    <a:lnTo>
                      <a:pt x="37" y="0"/>
                    </a:lnTo>
                    <a:lnTo>
                      <a:pt x="28" y="5"/>
                    </a:lnTo>
                    <a:lnTo>
                      <a:pt x="26" y="5"/>
                    </a:lnTo>
                    <a:lnTo>
                      <a:pt x="23" y="7"/>
                    </a:lnTo>
                    <a:lnTo>
                      <a:pt x="19" y="10"/>
                    </a:lnTo>
                    <a:lnTo>
                      <a:pt x="19" y="10"/>
                    </a:lnTo>
                    <a:lnTo>
                      <a:pt x="19" y="12"/>
                    </a:lnTo>
                    <a:lnTo>
                      <a:pt x="16" y="12"/>
                    </a:lnTo>
                    <a:lnTo>
                      <a:pt x="16" y="14"/>
                    </a:lnTo>
                    <a:lnTo>
                      <a:pt x="14" y="17"/>
                    </a:lnTo>
                    <a:lnTo>
                      <a:pt x="11" y="19"/>
                    </a:lnTo>
                    <a:lnTo>
                      <a:pt x="11" y="19"/>
                    </a:lnTo>
                    <a:lnTo>
                      <a:pt x="11" y="19"/>
                    </a:lnTo>
                    <a:lnTo>
                      <a:pt x="14" y="19"/>
                    </a:lnTo>
                    <a:lnTo>
                      <a:pt x="14" y="21"/>
                    </a:lnTo>
                    <a:lnTo>
                      <a:pt x="14" y="21"/>
                    </a:lnTo>
                    <a:lnTo>
                      <a:pt x="14" y="26"/>
                    </a:lnTo>
                    <a:lnTo>
                      <a:pt x="14" y="29"/>
                    </a:lnTo>
                    <a:lnTo>
                      <a:pt x="11" y="33"/>
                    </a:lnTo>
                    <a:lnTo>
                      <a:pt x="11" y="33"/>
                    </a:lnTo>
                    <a:lnTo>
                      <a:pt x="14" y="36"/>
                    </a:lnTo>
                    <a:lnTo>
                      <a:pt x="14" y="38"/>
                    </a:lnTo>
                    <a:lnTo>
                      <a:pt x="14" y="38"/>
                    </a:lnTo>
                    <a:lnTo>
                      <a:pt x="14" y="43"/>
                    </a:lnTo>
                    <a:lnTo>
                      <a:pt x="14" y="45"/>
                    </a:lnTo>
                    <a:lnTo>
                      <a:pt x="14" y="47"/>
                    </a:lnTo>
                    <a:lnTo>
                      <a:pt x="14" y="50"/>
                    </a:lnTo>
                    <a:lnTo>
                      <a:pt x="11" y="52"/>
                    </a:lnTo>
                    <a:lnTo>
                      <a:pt x="11" y="55"/>
                    </a:lnTo>
                    <a:lnTo>
                      <a:pt x="11" y="57"/>
                    </a:lnTo>
                    <a:lnTo>
                      <a:pt x="11" y="59"/>
                    </a:lnTo>
                    <a:lnTo>
                      <a:pt x="9" y="59"/>
                    </a:lnTo>
                    <a:lnTo>
                      <a:pt x="9" y="62"/>
                    </a:lnTo>
                    <a:lnTo>
                      <a:pt x="7" y="62"/>
                    </a:lnTo>
                    <a:lnTo>
                      <a:pt x="4" y="64"/>
                    </a:lnTo>
                    <a:lnTo>
                      <a:pt x="2" y="66"/>
                    </a:lnTo>
                    <a:lnTo>
                      <a:pt x="0" y="69"/>
                    </a:lnTo>
                    <a:lnTo>
                      <a:pt x="0" y="71"/>
                    </a:lnTo>
                    <a:lnTo>
                      <a:pt x="0" y="74"/>
                    </a:lnTo>
                    <a:lnTo>
                      <a:pt x="0" y="76"/>
                    </a:lnTo>
                    <a:lnTo>
                      <a:pt x="0" y="78"/>
                    </a:lnTo>
                    <a:lnTo>
                      <a:pt x="0" y="83"/>
                    </a:lnTo>
                    <a:lnTo>
                      <a:pt x="2" y="85"/>
                    </a:lnTo>
                    <a:lnTo>
                      <a:pt x="2" y="88"/>
                    </a:lnTo>
                    <a:lnTo>
                      <a:pt x="2" y="88"/>
                    </a:lnTo>
                    <a:lnTo>
                      <a:pt x="4" y="90"/>
                    </a:lnTo>
                    <a:lnTo>
                      <a:pt x="9" y="92"/>
                    </a:lnTo>
                    <a:lnTo>
                      <a:pt x="9" y="92"/>
                    </a:lnTo>
                    <a:lnTo>
                      <a:pt x="11" y="95"/>
                    </a:lnTo>
                    <a:lnTo>
                      <a:pt x="11" y="100"/>
                    </a:lnTo>
                    <a:lnTo>
                      <a:pt x="14" y="104"/>
                    </a:lnTo>
                    <a:lnTo>
                      <a:pt x="16" y="107"/>
                    </a:lnTo>
                    <a:lnTo>
                      <a:pt x="19" y="109"/>
                    </a:lnTo>
                    <a:lnTo>
                      <a:pt x="23" y="111"/>
                    </a:lnTo>
                    <a:lnTo>
                      <a:pt x="26" y="111"/>
                    </a:lnTo>
                    <a:lnTo>
                      <a:pt x="26" y="114"/>
                    </a:lnTo>
                    <a:lnTo>
                      <a:pt x="26" y="119"/>
                    </a:lnTo>
                    <a:lnTo>
                      <a:pt x="28" y="123"/>
                    </a:lnTo>
                    <a:lnTo>
                      <a:pt x="28" y="128"/>
                    </a:lnTo>
                    <a:lnTo>
                      <a:pt x="30" y="133"/>
                    </a:lnTo>
                    <a:lnTo>
                      <a:pt x="30" y="140"/>
                    </a:lnTo>
                    <a:lnTo>
                      <a:pt x="33" y="142"/>
                    </a:lnTo>
                    <a:lnTo>
                      <a:pt x="33" y="147"/>
                    </a:lnTo>
                    <a:lnTo>
                      <a:pt x="35" y="152"/>
                    </a:lnTo>
                    <a:lnTo>
                      <a:pt x="35" y="152"/>
                    </a:lnTo>
                    <a:lnTo>
                      <a:pt x="40" y="149"/>
                    </a:lnTo>
                    <a:lnTo>
                      <a:pt x="40" y="149"/>
                    </a:lnTo>
                    <a:lnTo>
                      <a:pt x="42" y="147"/>
                    </a:lnTo>
                    <a:lnTo>
                      <a:pt x="45" y="145"/>
                    </a:lnTo>
                    <a:lnTo>
                      <a:pt x="45" y="142"/>
                    </a:lnTo>
                    <a:lnTo>
                      <a:pt x="47" y="140"/>
                    </a:lnTo>
                    <a:lnTo>
                      <a:pt x="47" y="137"/>
                    </a:lnTo>
                    <a:lnTo>
                      <a:pt x="47" y="137"/>
                    </a:lnTo>
                    <a:lnTo>
                      <a:pt x="47" y="135"/>
                    </a:lnTo>
                    <a:lnTo>
                      <a:pt x="45" y="130"/>
                    </a:lnTo>
                    <a:lnTo>
                      <a:pt x="45" y="126"/>
                    </a:lnTo>
                    <a:lnTo>
                      <a:pt x="45" y="123"/>
                    </a:lnTo>
                    <a:lnTo>
                      <a:pt x="47" y="123"/>
                    </a:lnTo>
                    <a:lnTo>
                      <a:pt x="47" y="121"/>
                    </a:lnTo>
                    <a:lnTo>
                      <a:pt x="47" y="121"/>
                    </a:lnTo>
                    <a:lnTo>
                      <a:pt x="52" y="121"/>
                    </a:lnTo>
                    <a:lnTo>
                      <a:pt x="52" y="119"/>
                    </a:lnTo>
                    <a:lnTo>
                      <a:pt x="54" y="116"/>
                    </a:lnTo>
                    <a:lnTo>
                      <a:pt x="54" y="116"/>
                    </a:lnTo>
                    <a:lnTo>
                      <a:pt x="54" y="116"/>
                    </a:lnTo>
                    <a:lnTo>
                      <a:pt x="56" y="114"/>
                    </a:lnTo>
                    <a:lnTo>
                      <a:pt x="56" y="114"/>
                    </a:lnTo>
                    <a:lnTo>
                      <a:pt x="61" y="111"/>
                    </a:lnTo>
                    <a:lnTo>
                      <a:pt x="63" y="109"/>
                    </a:lnTo>
                    <a:lnTo>
                      <a:pt x="66" y="107"/>
                    </a:lnTo>
                    <a:lnTo>
                      <a:pt x="71" y="107"/>
                    </a:lnTo>
                    <a:lnTo>
                      <a:pt x="71" y="104"/>
                    </a:lnTo>
                    <a:lnTo>
                      <a:pt x="71" y="104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131" name="Freeform 30"/>
              <p:cNvSpPr>
                <a:spLocks noEditPoints="1"/>
              </p:cNvSpPr>
              <p:nvPr/>
            </p:nvSpPr>
            <p:spPr bwMode="auto">
              <a:xfrm>
                <a:off x="2417" y="2244"/>
                <a:ext cx="28" cy="26"/>
              </a:xfrm>
              <a:custGeom>
                <a:avLst/>
                <a:gdLst>
                  <a:gd name="T0" fmla="*/ 19 w 28"/>
                  <a:gd name="T1" fmla="*/ 9 h 26"/>
                  <a:gd name="T2" fmla="*/ 17 w 28"/>
                  <a:gd name="T3" fmla="*/ 9 h 26"/>
                  <a:gd name="T4" fmla="*/ 14 w 28"/>
                  <a:gd name="T5" fmla="*/ 12 h 26"/>
                  <a:gd name="T6" fmla="*/ 12 w 28"/>
                  <a:gd name="T7" fmla="*/ 12 h 26"/>
                  <a:gd name="T8" fmla="*/ 10 w 28"/>
                  <a:gd name="T9" fmla="*/ 12 h 26"/>
                  <a:gd name="T10" fmla="*/ 7 w 28"/>
                  <a:gd name="T11" fmla="*/ 12 h 26"/>
                  <a:gd name="T12" fmla="*/ 7 w 28"/>
                  <a:gd name="T13" fmla="*/ 12 h 26"/>
                  <a:gd name="T14" fmla="*/ 7 w 28"/>
                  <a:gd name="T15" fmla="*/ 14 h 26"/>
                  <a:gd name="T16" fmla="*/ 7 w 28"/>
                  <a:gd name="T17" fmla="*/ 14 h 26"/>
                  <a:gd name="T18" fmla="*/ 10 w 28"/>
                  <a:gd name="T19" fmla="*/ 14 h 26"/>
                  <a:gd name="T20" fmla="*/ 10 w 28"/>
                  <a:gd name="T21" fmla="*/ 14 h 26"/>
                  <a:gd name="T22" fmla="*/ 10 w 28"/>
                  <a:gd name="T23" fmla="*/ 16 h 26"/>
                  <a:gd name="T24" fmla="*/ 10 w 28"/>
                  <a:gd name="T25" fmla="*/ 21 h 26"/>
                  <a:gd name="T26" fmla="*/ 7 w 28"/>
                  <a:gd name="T27" fmla="*/ 21 h 26"/>
                  <a:gd name="T28" fmla="*/ 5 w 28"/>
                  <a:gd name="T29" fmla="*/ 24 h 26"/>
                  <a:gd name="T30" fmla="*/ 5 w 28"/>
                  <a:gd name="T31" fmla="*/ 24 h 26"/>
                  <a:gd name="T32" fmla="*/ 0 w 28"/>
                  <a:gd name="T33" fmla="*/ 26 h 26"/>
                  <a:gd name="T34" fmla="*/ 2 w 28"/>
                  <a:gd name="T35" fmla="*/ 26 h 26"/>
                  <a:gd name="T36" fmla="*/ 7 w 28"/>
                  <a:gd name="T37" fmla="*/ 26 h 26"/>
                  <a:gd name="T38" fmla="*/ 14 w 28"/>
                  <a:gd name="T39" fmla="*/ 26 h 26"/>
                  <a:gd name="T40" fmla="*/ 17 w 28"/>
                  <a:gd name="T41" fmla="*/ 26 h 26"/>
                  <a:gd name="T42" fmla="*/ 17 w 28"/>
                  <a:gd name="T43" fmla="*/ 24 h 26"/>
                  <a:gd name="T44" fmla="*/ 17 w 28"/>
                  <a:gd name="T45" fmla="*/ 21 h 26"/>
                  <a:gd name="T46" fmla="*/ 19 w 28"/>
                  <a:gd name="T47" fmla="*/ 21 h 26"/>
                  <a:gd name="T48" fmla="*/ 17 w 28"/>
                  <a:gd name="T49" fmla="*/ 19 h 26"/>
                  <a:gd name="T50" fmla="*/ 17 w 28"/>
                  <a:gd name="T51" fmla="*/ 16 h 26"/>
                  <a:gd name="T52" fmla="*/ 17 w 28"/>
                  <a:gd name="T53" fmla="*/ 16 h 26"/>
                  <a:gd name="T54" fmla="*/ 17 w 28"/>
                  <a:gd name="T55" fmla="*/ 14 h 26"/>
                  <a:gd name="T56" fmla="*/ 19 w 28"/>
                  <a:gd name="T57" fmla="*/ 12 h 26"/>
                  <a:gd name="T58" fmla="*/ 19 w 28"/>
                  <a:gd name="T59" fmla="*/ 9 h 26"/>
                  <a:gd name="T60" fmla="*/ 26 w 28"/>
                  <a:gd name="T61" fmla="*/ 0 h 26"/>
                  <a:gd name="T62" fmla="*/ 24 w 28"/>
                  <a:gd name="T63" fmla="*/ 0 h 26"/>
                  <a:gd name="T64" fmla="*/ 21 w 28"/>
                  <a:gd name="T65" fmla="*/ 2 h 26"/>
                  <a:gd name="T66" fmla="*/ 21 w 28"/>
                  <a:gd name="T67" fmla="*/ 2 h 26"/>
                  <a:gd name="T68" fmla="*/ 24 w 28"/>
                  <a:gd name="T69" fmla="*/ 2 h 26"/>
                  <a:gd name="T70" fmla="*/ 28 w 28"/>
                  <a:gd name="T71" fmla="*/ 0 h 26"/>
                  <a:gd name="T72" fmla="*/ 28 w 28"/>
                  <a:gd name="T73" fmla="*/ 0 h 26"/>
                  <a:gd name="T74" fmla="*/ 26 w 28"/>
                  <a:gd name="T7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8" h="26">
                    <a:moveTo>
                      <a:pt x="19" y="9"/>
                    </a:moveTo>
                    <a:lnTo>
                      <a:pt x="17" y="9"/>
                    </a:lnTo>
                    <a:lnTo>
                      <a:pt x="14" y="12"/>
                    </a:lnTo>
                    <a:lnTo>
                      <a:pt x="12" y="12"/>
                    </a:lnTo>
                    <a:lnTo>
                      <a:pt x="10" y="12"/>
                    </a:lnTo>
                    <a:lnTo>
                      <a:pt x="7" y="12"/>
                    </a:lnTo>
                    <a:lnTo>
                      <a:pt x="7" y="12"/>
                    </a:lnTo>
                    <a:lnTo>
                      <a:pt x="7" y="14"/>
                    </a:lnTo>
                    <a:lnTo>
                      <a:pt x="7" y="14"/>
                    </a:lnTo>
                    <a:lnTo>
                      <a:pt x="10" y="14"/>
                    </a:lnTo>
                    <a:lnTo>
                      <a:pt x="10" y="14"/>
                    </a:lnTo>
                    <a:lnTo>
                      <a:pt x="10" y="16"/>
                    </a:lnTo>
                    <a:lnTo>
                      <a:pt x="10" y="21"/>
                    </a:lnTo>
                    <a:lnTo>
                      <a:pt x="7" y="21"/>
                    </a:lnTo>
                    <a:lnTo>
                      <a:pt x="5" y="24"/>
                    </a:lnTo>
                    <a:lnTo>
                      <a:pt x="5" y="24"/>
                    </a:lnTo>
                    <a:lnTo>
                      <a:pt x="0" y="26"/>
                    </a:lnTo>
                    <a:lnTo>
                      <a:pt x="2" y="26"/>
                    </a:lnTo>
                    <a:lnTo>
                      <a:pt x="7" y="26"/>
                    </a:lnTo>
                    <a:lnTo>
                      <a:pt x="14" y="26"/>
                    </a:lnTo>
                    <a:lnTo>
                      <a:pt x="17" y="26"/>
                    </a:lnTo>
                    <a:lnTo>
                      <a:pt x="17" y="24"/>
                    </a:lnTo>
                    <a:lnTo>
                      <a:pt x="17" y="21"/>
                    </a:lnTo>
                    <a:lnTo>
                      <a:pt x="19" y="21"/>
                    </a:lnTo>
                    <a:lnTo>
                      <a:pt x="17" y="19"/>
                    </a:lnTo>
                    <a:lnTo>
                      <a:pt x="17" y="16"/>
                    </a:lnTo>
                    <a:lnTo>
                      <a:pt x="17" y="16"/>
                    </a:lnTo>
                    <a:lnTo>
                      <a:pt x="17" y="14"/>
                    </a:lnTo>
                    <a:lnTo>
                      <a:pt x="19" y="12"/>
                    </a:lnTo>
                    <a:lnTo>
                      <a:pt x="19" y="9"/>
                    </a:lnTo>
                    <a:close/>
                    <a:moveTo>
                      <a:pt x="26" y="0"/>
                    </a:moveTo>
                    <a:lnTo>
                      <a:pt x="24" y="0"/>
                    </a:lnTo>
                    <a:lnTo>
                      <a:pt x="21" y="2"/>
                    </a:lnTo>
                    <a:lnTo>
                      <a:pt x="21" y="2"/>
                    </a:lnTo>
                    <a:lnTo>
                      <a:pt x="24" y="2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132" name="Freeform 31"/>
              <p:cNvSpPr>
                <a:spLocks/>
              </p:cNvSpPr>
              <p:nvPr/>
            </p:nvSpPr>
            <p:spPr bwMode="auto">
              <a:xfrm>
                <a:off x="3566" y="2249"/>
                <a:ext cx="33" cy="106"/>
              </a:xfrm>
              <a:custGeom>
                <a:avLst/>
                <a:gdLst>
                  <a:gd name="T0" fmla="*/ 31 w 33"/>
                  <a:gd name="T1" fmla="*/ 94 h 106"/>
                  <a:gd name="T2" fmla="*/ 31 w 33"/>
                  <a:gd name="T3" fmla="*/ 92 h 106"/>
                  <a:gd name="T4" fmla="*/ 29 w 33"/>
                  <a:gd name="T5" fmla="*/ 87 h 106"/>
                  <a:gd name="T6" fmla="*/ 31 w 33"/>
                  <a:gd name="T7" fmla="*/ 71 h 106"/>
                  <a:gd name="T8" fmla="*/ 31 w 33"/>
                  <a:gd name="T9" fmla="*/ 54 h 106"/>
                  <a:gd name="T10" fmla="*/ 31 w 33"/>
                  <a:gd name="T11" fmla="*/ 40 h 106"/>
                  <a:gd name="T12" fmla="*/ 26 w 33"/>
                  <a:gd name="T13" fmla="*/ 35 h 106"/>
                  <a:gd name="T14" fmla="*/ 26 w 33"/>
                  <a:gd name="T15" fmla="*/ 23 h 106"/>
                  <a:gd name="T16" fmla="*/ 19 w 33"/>
                  <a:gd name="T17" fmla="*/ 19 h 106"/>
                  <a:gd name="T18" fmla="*/ 15 w 33"/>
                  <a:gd name="T19" fmla="*/ 14 h 106"/>
                  <a:gd name="T20" fmla="*/ 17 w 33"/>
                  <a:gd name="T21" fmla="*/ 4 h 106"/>
                  <a:gd name="T22" fmla="*/ 12 w 33"/>
                  <a:gd name="T23" fmla="*/ 2 h 106"/>
                  <a:gd name="T24" fmla="*/ 10 w 33"/>
                  <a:gd name="T25" fmla="*/ 2 h 106"/>
                  <a:gd name="T26" fmla="*/ 0 w 33"/>
                  <a:gd name="T27" fmla="*/ 0 h 106"/>
                  <a:gd name="T28" fmla="*/ 0 w 33"/>
                  <a:gd name="T29" fmla="*/ 7 h 106"/>
                  <a:gd name="T30" fmla="*/ 0 w 33"/>
                  <a:gd name="T31" fmla="*/ 9 h 106"/>
                  <a:gd name="T32" fmla="*/ 5 w 33"/>
                  <a:gd name="T33" fmla="*/ 14 h 106"/>
                  <a:gd name="T34" fmla="*/ 7 w 33"/>
                  <a:gd name="T35" fmla="*/ 16 h 106"/>
                  <a:gd name="T36" fmla="*/ 7 w 33"/>
                  <a:gd name="T37" fmla="*/ 23 h 106"/>
                  <a:gd name="T38" fmla="*/ 7 w 33"/>
                  <a:gd name="T39" fmla="*/ 30 h 106"/>
                  <a:gd name="T40" fmla="*/ 5 w 33"/>
                  <a:gd name="T41" fmla="*/ 30 h 106"/>
                  <a:gd name="T42" fmla="*/ 7 w 33"/>
                  <a:gd name="T43" fmla="*/ 30 h 106"/>
                  <a:gd name="T44" fmla="*/ 5 w 33"/>
                  <a:gd name="T45" fmla="*/ 33 h 106"/>
                  <a:gd name="T46" fmla="*/ 5 w 33"/>
                  <a:gd name="T47" fmla="*/ 35 h 106"/>
                  <a:gd name="T48" fmla="*/ 7 w 33"/>
                  <a:gd name="T49" fmla="*/ 33 h 106"/>
                  <a:gd name="T50" fmla="*/ 10 w 33"/>
                  <a:gd name="T51" fmla="*/ 35 h 106"/>
                  <a:gd name="T52" fmla="*/ 10 w 33"/>
                  <a:gd name="T53" fmla="*/ 42 h 106"/>
                  <a:gd name="T54" fmla="*/ 10 w 33"/>
                  <a:gd name="T55" fmla="*/ 47 h 106"/>
                  <a:gd name="T56" fmla="*/ 7 w 33"/>
                  <a:gd name="T57" fmla="*/ 49 h 106"/>
                  <a:gd name="T58" fmla="*/ 12 w 33"/>
                  <a:gd name="T59" fmla="*/ 54 h 106"/>
                  <a:gd name="T60" fmla="*/ 12 w 33"/>
                  <a:gd name="T61" fmla="*/ 59 h 106"/>
                  <a:gd name="T62" fmla="*/ 12 w 33"/>
                  <a:gd name="T63" fmla="*/ 71 h 106"/>
                  <a:gd name="T64" fmla="*/ 10 w 33"/>
                  <a:gd name="T65" fmla="*/ 78 h 106"/>
                  <a:gd name="T66" fmla="*/ 12 w 33"/>
                  <a:gd name="T67" fmla="*/ 78 h 106"/>
                  <a:gd name="T68" fmla="*/ 12 w 33"/>
                  <a:gd name="T69" fmla="*/ 85 h 106"/>
                  <a:gd name="T70" fmla="*/ 10 w 33"/>
                  <a:gd name="T71" fmla="*/ 87 h 106"/>
                  <a:gd name="T72" fmla="*/ 10 w 33"/>
                  <a:gd name="T73" fmla="*/ 90 h 106"/>
                  <a:gd name="T74" fmla="*/ 15 w 33"/>
                  <a:gd name="T75" fmla="*/ 94 h 106"/>
                  <a:gd name="T76" fmla="*/ 15 w 33"/>
                  <a:gd name="T77" fmla="*/ 97 h 106"/>
                  <a:gd name="T78" fmla="*/ 19 w 33"/>
                  <a:gd name="T79" fmla="*/ 101 h 106"/>
                  <a:gd name="T80" fmla="*/ 22 w 33"/>
                  <a:gd name="T81" fmla="*/ 104 h 106"/>
                  <a:gd name="T82" fmla="*/ 22 w 33"/>
                  <a:gd name="T83" fmla="*/ 106 h 106"/>
                  <a:gd name="T84" fmla="*/ 31 w 33"/>
                  <a:gd name="T85" fmla="*/ 101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3" h="106">
                    <a:moveTo>
                      <a:pt x="33" y="101"/>
                    </a:moveTo>
                    <a:lnTo>
                      <a:pt x="33" y="99"/>
                    </a:lnTo>
                    <a:lnTo>
                      <a:pt x="31" y="94"/>
                    </a:lnTo>
                    <a:lnTo>
                      <a:pt x="31" y="94"/>
                    </a:lnTo>
                    <a:lnTo>
                      <a:pt x="31" y="92"/>
                    </a:lnTo>
                    <a:lnTo>
                      <a:pt x="31" y="92"/>
                    </a:lnTo>
                    <a:lnTo>
                      <a:pt x="31" y="92"/>
                    </a:lnTo>
                    <a:lnTo>
                      <a:pt x="31" y="90"/>
                    </a:lnTo>
                    <a:lnTo>
                      <a:pt x="29" y="87"/>
                    </a:lnTo>
                    <a:lnTo>
                      <a:pt x="31" y="87"/>
                    </a:lnTo>
                    <a:lnTo>
                      <a:pt x="31" y="78"/>
                    </a:lnTo>
                    <a:lnTo>
                      <a:pt x="31" y="71"/>
                    </a:lnTo>
                    <a:lnTo>
                      <a:pt x="31" y="64"/>
                    </a:lnTo>
                    <a:lnTo>
                      <a:pt x="31" y="59"/>
                    </a:lnTo>
                    <a:lnTo>
                      <a:pt x="31" y="54"/>
                    </a:lnTo>
                    <a:lnTo>
                      <a:pt x="31" y="49"/>
                    </a:lnTo>
                    <a:lnTo>
                      <a:pt x="31" y="42"/>
                    </a:lnTo>
                    <a:lnTo>
                      <a:pt x="31" y="40"/>
                    </a:lnTo>
                    <a:lnTo>
                      <a:pt x="26" y="37"/>
                    </a:lnTo>
                    <a:lnTo>
                      <a:pt x="26" y="35"/>
                    </a:lnTo>
                    <a:lnTo>
                      <a:pt x="26" y="35"/>
                    </a:lnTo>
                    <a:lnTo>
                      <a:pt x="26" y="33"/>
                    </a:lnTo>
                    <a:lnTo>
                      <a:pt x="26" y="28"/>
                    </a:lnTo>
                    <a:lnTo>
                      <a:pt x="26" y="23"/>
                    </a:lnTo>
                    <a:lnTo>
                      <a:pt x="26" y="23"/>
                    </a:lnTo>
                    <a:lnTo>
                      <a:pt x="24" y="21"/>
                    </a:lnTo>
                    <a:lnTo>
                      <a:pt x="19" y="19"/>
                    </a:lnTo>
                    <a:lnTo>
                      <a:pt x="17" y="16"/>
                    </a:lnTo>
                    <a:lnTo>
                      <a:pt x="15" y="16"/>
                    </a:lnTo>
                    <a:lnTo>
                      <a:pt x="15" y="14"/>
                    </a:lnTo>
                    <a:lnTo>
                      <a:pt x="17" y="7"/>
                    </a:lnTo>
                    <a:lnTo>
                      <a:pt x="17" y="7"/>
                    </a:lnTo>
                    <a:lnTo>
                      <a:pt x="17" y="4"/>
                    </a:lnTo>
                    <a:lnTo>
                      <a:pt x="17" y="2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3" y="11"/>
                    </a:lnTo>
                    <a:lnTo>
                      <a:pt x="3" y="11"/>
                    </a:lnTo>
                    <a:lnTo>
                      <a:pt x="5" y="14"/>
                    </a:lnTo>
                    <a:lnTo>
                      <a:pt x="5" y="14"/>
                    </a:lnTo>
                    <a:lnTo>
                      <a:pt x="7" y="16"/>
                    </a:lnTo>
                    <a:lnTo>
                      <a:pt x="7" y="16"/>
                    </a:lnTo>
                    <a:lnTo>
                      <a:pt x="7" y="16"/>
                    </a:lnTo>
                    <a:lnTo>
                      <a:pt x="7" y="19"/>
                    </a:lnTo>
                    <a:lnTo>
                      <a:pt x="7" y="23"/>
                    </a:lnTo>
                    <a:lnTo>
                      <a:pt x="7" y="26"/>
                    </a:lnTo>
                    <a:lnTo>
                      <a:pt x="7" y="26"/>
                    </a:lnTo>
                    <a:lnTo>
                      <a:pt x="7" y="30"/>
                    </a:lnTo>
                    <a:lnTo>
                      <a:pt x="7" y="30"/>
                    </a:lnTo>
                    <a:lnTo>
                      <a:pt x="7" y="30"/>
                    </a:lnTo>
                    <a:lnTo>
                      <a:pt x="5" y="30"/>
                    </a:lnTo>
                    <a:lnTo>
                      <a:pt x="5" y="30"/>
                    </a:lnTo>
                    <a:lnTo>
                      <a:pt x="5" y="30"/>
                    </a:lnTo>
                    <a:lnTo>
                      <a:pt x="7" y="30"/>
                    </a:lnTo>
                    <a:lnTo>
                      <a:pt x="7" y="30"/>
                    </a:lnTo>
                    <a:lnTo>
                      <a:pt x="5" y="33"/>
                    </a:lnTo>
                    <a:lnTo>
                      <a:pt x="5" y="33"/>
                    </a:lnTo>
                    <a:lnTo>
                      <a:pt x="5" y="33"/>
                    </a:lnTo>
                    <a:lnTo>
                      <a:pt x="5" y="35"/>
                    </a:lnTo>
                    <a:lnTo>
                      <a:pt x="5" y="35"/>
                    </a:lnTo>
                    <a:lnTo>
                      <a:pt x="5" y="35"/>
                    </a:lnTo>
                    <a:lnTo>
                      <a:pt x="7" y="35"/>
                    </a:lnTo>
                    <a:lnTo>
                      <a:pt x="7" y="33"/>
                    </a:lnTo>
                    <a:lnTo>
                      <a:pt x="7" y="33"/>
                    </a:lnTo>
                    <a:lnTo>
                      <a:pt x="10" y="33"/>
                    </a:lnTo>
                    <a:lnTo>
                      <a:pt x="10" y="35"/>
                    </a:lnTo>
                    <a:lnTo>
                      <a:pt x="10" y="35"/>
                    </a:lnTo>
                    <a:lnTo>
                      <a:pt x="10" y="40"/>
                    </a:lnTo>
                    <a:lnTo>
                      <a:pt x="10" y="42"/>
                    </a:lnTo>
                    <a:lnTo>
                      <a:pt x="10" y="45"/>
                    </a:lnTo>
                    <a:lnTo>
                      <a:pt x="10" y="47"/>
                    </a:lnTo>
                    <a:lnTo>
                      <a:pt x="10" y="47"/>
                    </a:lnTo>
                    <a:lnTo>
                      <a:pt x="10" y="47"/>
                    </a:lnTo>
                    <a:lnTo>
                      <a:pt x="7" y="49"/>
                    </a:lnTo>
                    <a:lnTo>
                      <a:pt x="7" y="49"/>
                    </a:lnTo>
                    <a:lnTo>
                      <a:pt x="10" y="52"/>
                    </a:lnTo>
                    <a:lnTo>
                      <a:pt x="10" y="52"/>
                    </a:lnTo>
                    <a:lnTo>
                      <a:pt x="12" y="54"/>
                    </a:lnTo>
                    <a:lnTo>
                      <a:pt x="15" y="56"/>
                    </a:lnTo>
                    <a:lnTo>
                      <a:pt x="15" y="59"/>
                    </a:lnTo>
                    <a:lnTo>
                      <a:pt x="12" y="59"/>
                    </a:lnTo>
                    <a:lnTo>
                      <a:pt x="12" y="61"/>
                    </a:lnTo>
                    <a:lnTo>
                      <a:pt x="12" y="61"/>
                    </a:lnTo>
                    <a:lnTo>
                      <a:pt x="12" y="71"/>
                    </a:lnTo>
                    <a:lnTo>
                      <a:pt x="10" y="75"/>
                    </a:lnTo>
                    <a:lnTo>
                      <a:pt x="10" y="75"/>
                    </a:lnTo>
                    <a:lnTo>
                      <a:pt x="10" y="78"/>
                    </a:lnTo>
                    <a:lnTo>
                      <a:pt x="10" y="78"/>
                    </a:lnTo>
                    <a:lnTo>
                      <a:pt x="12" y="78"/>
                    </a:lnTo>
                    <a:lnTo>
                      <a:pt x="12" y="78"/>
                    </a:lnTo>
                    <a:lnTo>
                      <a:pt x="12" y="82"/>
                    </a:lnTo>
                    <a:lnTo>
                      <a:pt x="12" y="85"/>
                    </a:lnTo>
                    <a:lnTo>
                      <a:pt x="12" y="85"/>
                    </a:lnTo>
                    <a:lnTo>
                      <a:pt x="12" y="85"/>
                    </a:lnTo>
                    <a:lnTo>
                      <a:pt x="10" y="87"/>
                    </a:lnTo>
                    <a:lnTo>
                      <a:pt x="10" y="87"/>
                    </a:lnTo>
                    <a:lnTo>
                      <a:pt x="10" y="90"/>
                    </a:lnTo>
                    <a:lnTo>
                      <a:pt x="10" y="90"/>
                    </a:lnTo>
                    <a:lnTo>
                      <a:pt x="10" y="90"/>
                    </a:lnTo>
                    <a:lnTo>
                      <a:pt x="12" y="92"/>
                    </a:lnTo>
                    <a:lnTo>
                      <a:pt x="12" y="94"/>
                    </a:lnTo>
                    <a:lnTo>
                      <a:pt x="15" y="94"/>
                    </a:lnTo>
                    <a:lnTo>
                      <a:pt x="15" y="97"/>
                    </a:lnTo>
                    <a:lnTo>
                      <a:pt x="15" y="97"/>
                    </a:lnTo>
                    <a:lnTo>
                      <a:pt x="15" y="97"/>
                    </a:lnTo>
                    <a:lnTo>
                      <a:pt x="17" y="99"/>
                    </a:lnTo>
                    <a:lnTo>
                      <a:pt x="17" y="101"/>
                    </a:lnTo>
                    <a:lnTo>
                      <a:pt x="19" y="101"/>
                    </a:lnTo>
                    <a:lnTo>
                      <a:pt x="19" y="101"/>
                    </a:lnTo>
                    <a:lnTo>
                      <a:pt x="19" y="104"/>
                    </a:lnTo>
                    <a:lnTo>
                      <a:pt x="22" y="104"/>
                    </a:lnTo>
                    <a:lnTo>
                      <a:pt x="22" y="104"/>
                    </a:lnTo>
                    <a:lnTo>
                      <a:pt x="22" y="104"/>
                    </a:lnTo>
                    <a:lnTo>
                      <a:pt x="22" y="106"/>
                    </a:lnTo>
                    <a:lnTo>
                      <a:pt x="24" y="104"/>
                    </a:lnTo>
                    <a:lnTo>
                      <a:pt x="31" y="104"/>
                    </a:lnTo>
                    <a:lnTo>
                      <a:pt x="31" y="101"/>
                    </a:lnTo>
                    <a:lnTo>
                      <a:pt x="33" y="101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133" name="Freeform 32"/>
              <p:cNvSpPr>
                <a:spLocks noEditPoints="1"/>
              </p:cNvSpPr>
              <p:nvPr/>
            </p:nvSpPr>
            <p:spPr bwMode="auto">
              <a:xfrm>
                <a:off x="5359" y="2052"/>
                <a:ext cx="158" cy="313"/>
              </a:xfrm>
              <a:custGeom>
                <a:avLst/>
                <a:gdLst>
                  <a:gd name="T0" fmla="*/ 52 w 158"/>
                  <a:gd name="T1" fmla="*/ 272 h 313"/>
                  <a:gd name="T2" fmla="*/ 35 w 158"/>
                  <a:gd name="T3" fmla="*/ 258 h 313"/>
                  <a:gd name="T4" fmla="*/ 38 w 158"/>
                  <a:gd name="T5" fmla="*/ 261 h 313"/>
                  <a:gd name="T6" fmla="*/ 66 w 158"/>
                  <a:gd name="T7" fmla="*/ 232 h 313"/>
                  <a:gd name="T8" fmla="*/ 66 w 158"/>
                  <a:gd name="T9" fmla="*/ 225 h 313"/>
                  <a:gd name="T10" fmla="*/ 111 w 158"/>
                  <a:gd name="T11" fmla="*/ 185 h 313"/>
                  <a:gd name="T12" fmla="*/ 106 w 158"/>
                  <a:gd name="T13" fmla="*/ 178 h 313"/>
                  <a:gd name="T14" fmla="*/ 158 w 158"/>
                  <a:gd name="T15" fmla="*/ 99 h 313"/>
                  <a:gd name="T16" fmla="*/ 147 w 158"/>
                  <a:gd name="T17" fmla="*/ 90 h 313"/>
                  <a:gd name="T18" fmla="*/ 132 w 158"/>
                  <a:gd name="T19" fmla="*/ 59 h 313"/>
                  <a:gd name="T20" fmla="*/ 109 w 158"/>
                  <a:gd name="T21" fmla="*/ 43 h 313"/>
                  <a:gd name="T22" fmla="*/ 104 w 158"/>
                  <a:gd name="T23" fmla="*/ 50 h 313"/>
                  <a:gd name="T24" fmla="*/ 97 w 158"/>
                  <a:gd name="T25" fmla="*/ 52 h 313"/>
                  <a:gd name="T26" fmla="*/ 80 w 158"/>
                  <a:gd name="T27" fmla="*/ 50 h 313"/>
                  <a:gd name="T28" fmla="*/ 68 w 158"/>
                  <a:gd name="T29" fmla="*/ 59 h 313"/>
                  <a:gd name="T30" fmla="*/ 66 w 158"/>
                  <a:gd name="T31" fmla="*/ 40 h 313"/>
                  <a:gd name="T32" fmla="*/ 66 w 158"/>
                  <a:gd name="T33" fmla="*/ 17 h 313"/>
                  <a:gd name="T34" fmla="*/ 52 w 158"/>
                  <a:gd name="T35" fmla="*/ 10 h 313"/>
                  <a:gd name="T36" fmla="*/ 47 w 158"/>
                  <a:gd name="T37" fmla="*/ 0 h 313"/>
                  <a:gd name="T38" fmla="*/ 38 w 158"/>
                  <a:gd name="T39" fmla="*/ 2 h 313"/>
                  <a:gd name="T40" fmla="*/ 31 w 158"/>
                  <a:gd name="T41" fmla="*/ 7 h 313"/>
                  <a:gd name="T42" fmla="*/ 24 w 158"/>
                  <a:gd name="T43" fmla="*/ 14 h 313"/>
                  <a:gd name="T44" fmla="*/ 7 w 158"/>
                  <a:gd name="T45" fmla="*/ 14 h 313"/>
                  <a:gd name="T46" fmla="*/ 5 w 158"/>
                  <a:gd name="T47" fmla="*/ 38 h 313"/>
                  <a:gd name="T48" fmla="*/ 5 w 158"/>
                  <a:gd name="T49" fmla="*/ 45 h 313"/>
                  <a:gd name="T50" fmla="*/ 12 w 158"/>
                  <a:gd name="T51" fmla="*/ 59 h 313"/>
                  <a:gd name="T52" fmla="*/ 28 w 158"/>
                  <a:gd name="T53" fmla="*/ 85 h 313"/>
                  <a:gd name="T54" fmla="*/ 28 w 158"/>
                  <a:gd name="T55" fmla="*/ 97 h 313"/>
                  <a:gd name="T56" fmla="*/ 21 w 158"/>
                  <a:gd name="T57" fmla="*/ 111 h 313"/>
                  <a:gd name="T58" fmla="*/ 42 w 158"/>
                  <a:gd name="T59" fmla="*/ 140 h 313"/>
                  <a:gd name="T60" fmla="*/ 47 w 158"/>
                  <a:gd name="T61" fmla="*/ 161 h 313"/>
                  <a:gd name="T62" fmla="*/ 54 w 158"/>
                  <a:gd name="T63" fmla="*/ 182 h 313"/>
                  <a:gd name="T64" fmla="*/ 40 w 158"/>
                  <a:gd name="T65" fmla="*/ 206 h 313"/>
                  <a:gd name="T66" fmla="*/ 35 w 158"/>
                  <a:gd name="T67" fmla="*/ 234 h 313"/>
                  <a:gd name="T68" fmla="*/ 40 w 158"/>
                  <a:gd name="T69" fmla="*/ 256 h 313"/>
                  <a:gd name="T70" fmla="*/ 54 w 158"/>
                  <a:gd name="T71" fmla="*/ 270 h 313"/>
                  <a:gd name="T72" fmla="*/ 64 w 158"/>
                  <a:gd name="T73" fmla="*/ 287 h 313"/>
                  <a:gd name="T74" fmla="*/ 80 w 158"/>
                  <a:gd name="T75" fmla="*/ 294 h 313"/>
                  <a:gd name="T76" fmla="*/ 90 w 158"/>
                  <a:gd name="T77" fmla="*/ 303 h 313"/>
                  <a:gd name="T78" fmla="*/ 92 w 158"/>
                  <a:gd name="T79" fmla="*/ 308 h 313"/>
                  <a:gd name="T80" fmla="*/ 106 w 158"/>
                  <a:gd name="T81" fmla="*/ 305 h 313"/>
                  <a:gd name="T82" fmla="*/ 90 w 158"/>
                  <a:gd name="T83" fmla="*/ 287 h 313"/>
                  <a:gd name="T84" fmla="*/ 71 w 158"/>
                  <a:gd name="T85" fmla="*/ 268 h 313"/>
                  <a:gd name="T86" fmla="*/ 78 w 158"/>
                  <a:gd name="T87" fmla="*/ 279 h 313"/>
                  <a:gd name="T88" fmla="*/ 66 w 158"/>
                  <a:gd name="T89" fmla="*/ 249 h 313"/>
                  <a:gd name="T90" fmla="*/ 52 w 158"/>
                  <a:gd name="T91" fmla="*/ 232 h 313"/>
                  <a:gd name="T92" fmla="*/ 54 w 158"/>
                  <a:gd name="T93" fmla="*/ 197 h 313"/>
                  <a:gd name="T94" fmla="*/ 61 w 158"/>
                  <a:gd name="T95" fmla="*/ 161 h 313"/>
                  <a:gd name="T96" fmla="*/ 76 w 158"/>
                  <a:gd name="T97" fmla="*/ 147 h 313"/>
                  <a:gd name="T98" fmla="*/ 80 w 158"/>
                  <a:gd name="T99" fmla="*/ 163 h 313"/>
                  <a:gd name="T100" fmla="*/ 104 w 158"/>
                  <a:gd name="T101" fmla="*/ 168 h 313"/>
                  <a:gd name="T102" fmla="*/ 116 w 158"/>
                  <a:gd name="T103" fmla="*/ 185 h 313"/>
                  <a:gd name="T104" fmla="*/ 106 w 158"/>
                  <a:gd name="T105" fmla="*/ 159 h 313"/>
                  <a:gd name="T106" fmla="*/ 106 w 158"/>
                  <a:gd name="T107" fmla="*/ 142 h 313"/>
                  <a:gd name="T108" fmla="*/ 123 w 158"/>
                  <a:gd name="T109" fmla="*/ 126 h 313"/>
                  <a:gd name="T110" fmla="*/ 147 w 158"/>
                  <a:gd name="T111" fmla="*/ 126 h 313"/>
                  <a:gd name="T112" fmla="*/ 154 w 158"/>
                  <a:gd name="T113" fmla="*/ 128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58" h="313">
                    <a:moveTo>
                      <a:pt x="61" y="291"/>
                    </a:moveTo>
                    <a:lnTo>
                      <a:pt x="61" y="294"/>
                    </a:lnTo>
                    <a:lnTo>
                      <a:pt x="64" y="294"/>
                    </a:lnTo>
                    <a:lnTo>
                      <a:pt x="64" y="291"/>
                    </a:lnTo>
                    <a:lnTo>
                      <a:pt x="61" y="289"/>
                    </a:lnTo>
                    <a:lnTo>
                      <a:pt x="61" y="291"/>
                    </a:lnTo>
                    <a:close/>
                    <a:moveTo>
                      <a:pt x="50" y="270"/>
                    </a:moveTo>
                    <a:lnTo>
                      <a:pt x="50" y="270"/>
                    </a:lnTo>
                    <a:lnTo>
                      <a:pt x="50" y="272"/>
                    </a:lnTo>
                    <a:lnTo>
                      <a:pt x="52" y="272"/>
                    </a:lnTo>
                    <a:lnTo>
                      <a:pt x="52" y="272"/>
                    </a:lnTo>
                    <a:lnTo>
                      <a:pt x="52" y="270"/>
                    </a:lnTo>
                    <a:lnTo>
                      <a:pt x="50" y="270"/>
                    </a:lnTo>
                    <a:close/>
                    <a:moveTo>
                      <a:pt x="42" y="263"/>
                    </a:moveTo>
                    <a:lnTo>
                      <a:pt x="42" y="263"/>
                    </a:lnTo>
                    <a:lnTo>
                      <a:pt x="42" y="261"/>
                    </a:lnTo>
                    <a:lnTo>
                      <a:pt x="40" y="261"/>
                    </a:lnTo>
                    <a:lnTo>
                      <a:pt x="42" y="263"/>
                    </a:lnTo>
                    <a:close/>
                    <a:moveTo>
                      <a:pt x="38" y="261"/>
                    </a:moveTo>
                    <a:lnTo>
                      <a:pt x="35" y="258"/>
                    </a:lnTo>
                    <a:lnTo>
                      <a:pt x="35" y="258"/>
                    </a:lnTo>
                    <a:lnTo>
                      <a:pt x="35" y="263"/>
                    </a:lnTo>
                    <a:lnTo>
                      <a:pt x="35" y="268"/>
                    </a:lnTo>
                    <a:lnTo>
                      <a:pt x="38" y="268"/>
                    </a:lnTo>
                    <a:lnTo>
                      <a:pt x="38" y="265"/>
                    </a:lnTo>
                    <a:lnTo>
                      <a:pt x="38" y="265"/>
                    </a:lnTo>
                    <a:lnTo>
                      <a:pt x="38" y="263"/>
                    </a:lnTo>
                    <a:lnTo>
                      <a:pt x="38" y="263"/>
                    </a:lnTo>
                    <a:lnTo>
                      <a:pt x="38" y="261"/>
                    </a:lnTo>
                    <a:lnTo>
                      <a:pt x="38" y="261"/>
                    </a:lnTo>
                    <a:close/>
                    <a:moveTo>
                      <a:pt x="35" y="239"/>
                    </a:moveTo>
                    <a:lnTo>
                      <a:pt x="35" y="237"/>
                    </a:lnTo>
                    <a:lnTo>
                      <a:pt x="35" y="239"/>
                    </a:lnTo>
                    <a:lnTo>
                      <a:pt x="33" y="239"/>
                    </a:lnTo>
                    <a:lnTo>
                      <a:pt x="33" y="239"/>
                    </a:lnTo>
                    <a:lnTo>
                      <a:pt x="35" y="239"/>
                    </a:lnTo>
                    <a:lnTo>
                      <a:pt x="35" y="239"/>
                    </a:lnTo>
                    <a:close/>
                    <a:moveTo>
                      <a:pt x="64" y="230"/>
                    </a:moveTo>
                    <a:lnTo>
                      <a:pt x="64" y="230"/>
                    </a:lnTo>
                    <a:lnTo>
                      <a:pt x="66" y="232"/>
                    </a:lnTo>
                    <a:lnTo>
                      <a:pt x="66" y="232"/>
                    </a:lnTo>
                    <a:lnTo>
                      <a:pt x="66" y="230"/>
                    </a:lnTo>
                    <a:lnTo>
                      <a:pt x="66" y="227"/>
                    </a:lnTo>
                    <a:lnTo>
                      <a:pt x="66" y="230"/>
                    </a:lnTo>
                    <a:lnTo>
                      <a:pt x="64" y="227"/>
                    </a:lnTo>
                    <a:lnTo>
                      <a:pt x="64" y="230"/>
                    </a:lnTo>
                    <a:close/>
                    <a:moveTo>
                      <a:pt x="66" y="227"/>
                    </a:moveTo>
                    <a:lnTo>
                      <a:pt x="66" y="225"/>
                    </a:lnTo>
                    <a:lnTo>
                      <a:pt x="66" y="225"/>
                    </a:lnTo>
                    <a:lnTo>
                      <a:pt x="66" y="225"/>
                    </a:lnTo>
                    <a:lnTo>
                      <a:pt x="66" y="225"/>
                    </a:lnTo>
                    <a:lnTo>
                      <a:pt x="66" y="225"/>
                    </a:lnTo>
                    <a:lnTo>
                      <a:pt x="66" y="225"/>
                    </a:lnTo>
                    <a:lnTo>
                      <a:pt x="66" y="227"/>
                    </a:lnTo>
                    <a:close/>
                    <a:moveTo>
                      <a:pt x="111" y="185"/>
                    </a:moveTo>
                    <a:lnTo>
                      <a:pt x="109" y="185"/>
                    </a:lnTo>
                    <a:lnTo>
                      <a:pt x="111" y="187"/>
                    </a:lnTo>
                    <a:lnTo>
                      <a:pt x="111" y="185"/>
                    </a:lnTo>
                    <a:lnTo>
                      <a:pt x="111" y="185"/>
                    </a:lnTo>
                    <a:lnTo>
                      <a:pt x="111" y="185"/>
                    </a:lnTo>
                    <a:close/>
                    <a:moveTo>
                      <a:pt x="106" y="175"/>
                    </a:moveTo>
                    <a:lnTo>
                      <a:pt x="104" y="175"/>
                    </a:lnTo>
                    <a:lnTo>
                      <a:pt x="104" y="175"/>
                    </a:lnTo>
                    <a:lnTo>
                      <a:pt x="104" y="175"/>
                    </a:lnTo>
                    <a:lnTo>
                      <a:pt x="104" y="178"/>
                    </a:lnTo>
                    <a:lnTo>
                      <a:pt x="106" y="178"/>
                    </a:lnTo>
                    <a:lnTo>
                      <a:pt x="106" y="178"/>
                    </a:lnTo>
                    <a:lnTo>
                      <a:pt x="106" y="178"/>
                    </a:lnTo>
                    <a:lnTo>
                      <a:pt x="106" y="178"/>
                    </a:lnTo>
                    <a:lnTo>
                      <a:pt x="106" y="178"/>
                    </a:lnTo>
                    <a:lnTo>
                      <a:pt x="106" y="175"/>
                    </a:lnTo>
                    <a:close/>
                    <a:moveTo>
                      <a:pt x="158" y="114"/>
                    </a:moveTo>
                    <a:lnTo>
                      <a:pt x="158" y="111"/>
                    </a:lnTo>
                    <a:lnTo>
                      <a:pt x="156" y="109"/>
                    </a:lnTo>
                    <a:lnTo>
                      <a:pt x="156" y="107"/>
                    </a:lnTo>
                    <a:lnTo>
                      <a:pt x="158" y="107"/>
                    </a:lnTo>
                    <a:lnTo>
                      <a:pt x="158" y="104"/>
                    </a:lnTo>
                    <a:lnTo>
                      <a:pt x="158" y="104"/>
                    </a:lnTo>
                    <a:lnTo>
                      <a:pt x="158" y="102"/>
                    </a:lnTo>
                    <a:lnTo>
                      <a:pt x="158" y="99"/>
                    </a:lnTo>
                    <a:lnTo>
                      <a:pt x="158" y="99"/>
                    </a:lnTo>
                    <a:lnTo>
                      <a:pt x="156" y="97"/>
                    </a:lnTo>
                    <a:lnTo>
                      <a:pt x="156" y="97"/>
                    </a:lnTo>
                    <a:lnTo>
                      <a:pt x="154" y="97"/>
                    </a:lnTo>
                    <a:lnTo>
                      <a:pt x="154" y="95"/>
                    </a:lnTo>
                    <a:lnTo>
                      <a:pt x="154" y="95"/>
                    </a:lnTo>
                    <a:lnTo>
                      <a:pt x="154" y="92"/>
                    </a:lnTo>
                    <a:lnTo>
                      <a:pt x="151" y="92"/>
                    </a:lnTo>
                    <a:lnTo>
                      <a:pt x="149" y="90"/>
                    </a:lnTo>
                    <a:lnTo>
                      <a:pt x="147" y="90"/>
                    </a:lnTo>
                    <a:lnTo>
                      <a:pt x="147" y="88"/>
                    </a:lnTo>
                    <a:lnTo>
                      <a:pt x="144" y="85"/>
                    </a:lnTo>
                    <a:lnTo>
                      <a:pt x="142" y="83"/>
                    </a:lnTo>
                    <a:lnTo>
                      <a:pt x="139" y="78"/>
                    </a:lnTo>
                    <a:lnTo>
                      <a:pt x="139" y="73"/>
                    </a:lnTo>
                    <a:lnTo>
                      <a:pt x="139" y="71"/>
                    </a:lnTo>
                    <a:lnTo>
                      <a:pt x="139" y="66"/>
                    </a:lnTo>
                    <a:lnTo>
                      <a:pt x="137" y="62"/>
                    </a:lnTo>
                    <a:lnTo>
                      <a:pt x="135" y="59"/>
                    </a:lnTo>
                    <a:lnTo>
                      <a:pt x="132" y="59"/>
                    </a:lnTo>
                    <a:lnTo>
                      <a:pt x="130" y="57"/>
                    </a:lnTo>
                    <a:lnTo>
                      <a:pt x="128" y="55"/>
                    </a:lnTo>
                    <a:lnTo>
                      <a:pt x="125" y="50"/>
                    </a:lnTo>
                    <a:lnTo>
                      <a:pt x="123" y="45"/>
                    </a:lnTo>
                    <a:lnTo>
                      <a:pt x="121" y="43"/>
                    </a:lnTo>
                    <a:lnTo>
                      <a:pt x="121" y="45"/>
                    </a:lnTo>
                    <a:lnTo>
                      <a:pt x="118" y="43"/>
                    </a:lnTo>
                    <a:lnTo>
                      <a:pt x="113" y="43"/>
                    </a:lnTo>
                    <a:lnTo>
                      <a:pt x="111" y="43"/>
                    </a:lnTo>
                    <a:lnTo>
                      <a:pt x="109" y="43"/>
                    </a:lnTo>
                    <a:lnTo>
                      <a:pt x="109" y="43"/>
                    </a:lnTo>
                    <a:lnTo>
                      <a:pt x="106" y="43"/>
                    </a:lnTo>
                    <a:lnTo>
                      <a:pt x="109" y="43"/>
                    </a:lnTo>
                    <a:lnTo>
                      <a:pt x="109" y="45"/>
                    </a:lnTo>
                    <a:lnTo>
                      <a:pt x="109" y="45"/>
                    </a:lnTo>
                    <a:lnTo>
                      <a:pt x="106" y="45"/>
                    </a:lnTo>
                    <a:lnTo>
                      <a:pt x="106" y="45"/>
                    </a:lnTo>
                    <a:lnTo>
                      <a:pt x="106" y="47"/>
                    </a:lnTo>
                    <a:lnTo>
                      <a:pt x="104" y="50"/>
                    </a:lnTo>
                    <a:lnTo>
                      <a:pt x="104" y="50"/>
                    </a:lnTo>
                    <a:lnTo>
                      <a:pt x="102" y="52"/>
                    </a:lnTo>
                    <a:lnTo>
                      <a:pt x="102" y="52"/>
                    </a:lnTo>
                    <a:lnTo>
                      <a:pt x="99" y="52"/>
                    </a:lnTo>
                    <a:lnTo>
                      <a:pt x="99" y="55"/>
                    </a:lnTo>
                    <a:lnTo>
                      <a:pt x="99" y="55"/>
                    </a:lnTo>
                    <a:lnTo>
                      <a:pt x="99" y="55"/>
                    </a:lnTo>
                    <a:lnTo>
                      <a:pt x="97" y="55"/>
                    </a:lnTo>
                    <a:lnTo>
                      <a:pt x="97" y="52"/>
                    </a:lnTo>
                    <a:lnTo>
                      <a:pt x="97" y="52"/>
                    </a:lnTo>
                    <a:lnTo>
                      <a:pt x="97" y="52"/>
                    </a:lnTo>
                    <a:lnTo>
                      <a:pt x="95" y="50"/>
                    </a:lnTo>
                    <a:lnTo>
                      <a:pt x="92" y="50"/>
                    </a:lnTo>
                    <a:lnTo>
                      <a:pt x="90" y="47"/>
                    </a:lnTo>
                    <a:lnTo>
                      <a:pt x="87" y="45"/>
                    </a:lnTo>
                    <a:lnTo>
                      <a:pt x="87" y="45"/>
                    </a:lnTo>
                    <a:lnTo>
                      <a:pt x="85" y="47"/>
                    </a:lnTo>
                    <a:lnTo>
                      <a:pt x="85" y="50"/>
                    </a:lnTo>
                    <a:lnTo>
                      <a:pt x="83" y="50"/>
                    </a:lnTo>
                    <a:lnTo>
                      <a:pt x="83" y="50"/>
                    </a:lnTo>
                    <a:lnTo>
                      <a:pt x="80" y="50"/>
                    </a:lnTo>
                    <a:lnTo>
                      <a:pt x="80" y="52"/>
                    </a:lnTo>
                    <a:lnTo>
                      <a:pt x="80" y="52"/>
                    </a:lnTo>
                    <a:lnTo>
                      <a:pt x="78" y="55"/>
                    </a:lnTo>
                    <a:lnTo>
                      <a:pt x="78" y="55"/>
                    </a:lnTo>
                    <a:lnTo>
                      <a:pt x="76" y="57"/>
                    </a:lnTo>
                    <a:lnTo>
                      <a:pt x="73" y="59"/>
                    </a:lnTo>
                    <a:lnTo>
                      <a:pt x="71" y="62"/>
                    </a:lnTo>
                    <a:lnTo>
                      <a:pt x="71" y="62"/>
                    </a:lnTo>
                    <a:lnTo>
                      <a:pt x="68" y="62"/>
                    </a:lnTo>
                    <a:lnTo>
                      <a:pt x="68" y="59"/>
                    </a:lnTo>
                    <a:lnTo>
                      <a:pt x="66" y="59"/>
                    </a:lnTo>
                    <a:lnTo>
                      <a:pt x="68" y="55"/>
                    </a:lnTo>
                    <a:lnTo>
                      <a:pt x="68" y="50"/>
                    </a:lnTo>
                    <a:lnTo>
                      <a:pt x="68" y="47"/>
                    </a:lnTo>
                    <a:lnTo>
                      <a:pt x="68" y="45"/>
                    </a:lnTo>
                    <a:lnTo>
                      <a:pt x="68" y="45"/>
                    </a:lnTo>
                    <a:lnTo>
                      <a:pt x="68" y="43"/>
                    </a:lnTo>
                    <a:lnTo>
                      <a:pt x="66" y="43"/>
                    </a:lnTo>
                    <a:lnTo>
                      <a:pt x="66" y="40"/>
                    </a:lnTo>
                    <a:lnTo>
                      <a:pt x="66" y="40"/>
                    </a:lnTo>
                    <a:lnTo>
                      <a:pt x="68" y="40"/>
                    </a:lnTo>
                    <a:lnTo>
                      <a:pt x="68" y="38"/>
                    </a:lnTo>
                    <a:lnTo>
                      <a:pt x="68" y="33"/>
                    </a:lnTo>
                    <a:lnTo>
                      <a:pt x="71" y="31"/>
                    </a:lnTo>
                    <a:lnTo>
                      <a:pt x="68" y="28"/>
                    </a:lnTo>
                    <a:lnTo>
                      <a:pt x="68" y="26"/>
                    </a:lnTo>
                    <a:lnTo>
                      <a:pt x="66" y="21"/>
                    </a:lnTo>
                    <a:lnTo>
                      <a:pt x="66" y="19"/>
                    </a:lnTo>
                    <a:lnTo>
                      <a:pt x="66" y="17"/>
                    </a:lnTo>
                    <a:lnTo>
                      <a:pt x="66" y="17"/>
                    </a:lnTo>
                    <a:lnTo>
                      <a:pt x="61" y="17"/>
                    </a:lnTo>
                    <a:lnTo>
                      <a:pt x="61" y="17"/>
                    </a:lnTo>
                    <a:lnTo>
                      <a:pt x="59" y="17"/>
                    </a:lnTo>
                    <a:lnTo>
                      <a:pt x="59" y="19"/>
                    </a:lnTo>
                    <a:lnTo>
                      <a:pt x="59" y="19"/>
                    </a:lnTo>
                    <a:lnTo>
                      <a:pt x="57" y="19"/>
                    </a:lnTo>
                    <a:lnTo>
                      <a:pt x="54" y="17"/>
                    </a:lnTo>
                    <a:lnTo>
                      <a:pt x="52" y="17"/>
                    </a:lnTo>
                    <a:lnTo>
                      <a:pt x="52" y="14"/>
                    </a:lnTo>
                    <a:lnTo>
                      <a:pt x="52" y="10"/>
                    </a:lnTo>
                    <a:lnTo>
                      <a:pt x="52" y="7"/>
                    </a:lnTo>
                    <a:lnTo>
                      <a:pt x="52" y="7"/>
                    </a:lnTo>
                    <a:lnTo>
                      <a:pt x="52" y="5"/>
                    </a:lnTo>
                    <a:lnTo>
                      <a:pt x="52" y="5"/>
                    </a:lnTo>
                    <a:lnTo>
                      <a:pt x="52" y="5"/>
                    </a:lnTo>
                    <a:lnTo>
                      <a:pt x="50" y="2"/>
                    </a:lnTo>
                    <a:lnTo>
                      <a:pt x="50" y="0"/>
                    </a:lnTo>
                    <a:lnTo>
                      <a:pt x="47" y="0"/>
                    </a:lnTo>
                    <a:lnTo>
                      <a:pt x="47" y="0"/>
                    </a:lnTo>
                    <a:lnTo>
                      <a:pt x="47" y="0"/>
                    </a:lnTo>
                    <a:lnTo>
                      <a:pt x="45" y="2"/>
                    </a:lnTo>
                    <a:lnTo>
                      <a:pt x="45" y="2"/>
                    </a:lnTo>
                    <a:lnTo>
                      <a:pt x="45" y="2"/>
                    </a:lnTo>
                    <a:lnTo>
                      <a:pt x="45" y="2"/>
                    </a:lnTo>
                    <a:lnTo>
                      <a:pt x="42" y="0"/>
                    </a:lnTo>
                    <a:lnTo>
                      <a:pt x="40" y="0"/>
                    </a:lnTo>
                    <a:lnTo>
                      <a:pt x="40" y="0"/>
                    </a:lnTo>
                    <a:lnTo>
                      <a:pt x="40" y="0"/>
                    </a:lnTo>
                    <a:lnTo>
                      <a:pt x="38" y="0"/>
                    </a:lnTo>
                    <a:lnTo>
                      <a:pt x="38" y="2"/>
                    </a:lnTo>
                    <a:lnTo>
                      <a:pt x="35" y="2"/>
                    </a:lnTo>
                    <a:lnTo>
                      <a:pt x="33" y="0"/>
                    </a:lnTo>
                    <a:lnTo>
                      <a:pt x="33" y="0"/>
                    </a:lnTo>
                    <a:lnTo>
                      <a:pt x="33" y="0"/>
                    </a:lnTo>
                    <a:lnTo>
                      <a:pt x="33" y="2"/>
                    </a:lnTo>
                    <a:lnTo>
                      <a:pt x="33" y="5"/>
                    </a:lnTo>
                    <a:lnTo>
                      <a:pt x="33" y="5"/>
                    </a:lnTo>
                    <a:lnTo>
                      <a:pt x="33" y="5"/>
                    </a:lnTo>
                    <a:lnTo>
                      <a:pt x="33" y="7"/>
                    </a:lnTo>
                    <a:lnTo>
                      <a:pt x="31" y="7"/>
                    </a:lnTo>
                    <a:lnTo>
                      <a:pt x="31" y="7"/>
                    </a:lnTo>
                    <a:lnTo>
                      <a:pt x="28" y="5"/>
                    </a:lnTo>
                    <a:lnTo>
                      <a:pt x="26" y="5"/>
                    </a:lnTo>
                    <a:lnTo>
                      <a:pt x="26" y="7"/>
                    </a:lnTo>
                    <a:lnTo>
                      <a:pt x="26" y="7"/>
                    </a:lnTo>
                    <a:lnTo>
                      <a:pt x="26" y="7"/>
                    </a:lnTo>
                    <a:lnTo>
                      <a:pt x="26" y="12"/>
                    </a:lnTo>
                    <a:lnTo>
                      <a:pt x="24" y="12"/>
                    </a:lnTo>
                    <a:lnTo>
                      <a:pt x="24" y="12"/>
                    </a:lnTo>
                    <a:lnTo>
                      <a:pt x="24" y="14"/>
                    </a:lnTo>
                    <a:lnTo>
                      <a:pt x="21" y="12"/>
                    </a:lnTo>
                    <a:lnTo>
                      <a:pt x="21" y="14"/>
                    </a:lnTo>
                    <a:lnTo>
                      <a:pt x="16" y="14"/>
                    </a:lnTo>
                    <a:lnTo>
                      <a:pt x="16" y="14"/>
                    </a:lnTo>
                    <a:lnTo>
                      <a:pt x="14" y="14"/>
                    </a:lnTo>
                    <a:lnTo>
                      <a:pt x="12" y="14"/>
                    </a:lnTo>
                    <a:lnTo>
                      <a:pt x="12" y="14"/>
                    </a:lnTo>
                    <a:lnTo>
                      <a:pt x="9" y="14"/>
                    </a:lnTo>
                    <a:lnTo>
                      <a:pt x="7" y="14"/>
                    </a:lnTo>
                    <a:lnTo>
                      <a:pt x="7" y="14"/>
                    </a:lnTo>
                    <a:lnTo>
                      <a:pt x="7" y="17"/>
                    </a:lnTo>
                    <a:lnTo>
                      <a:pt x="7" y="17"/>
                    </a:lnTo>
                    <a:lnTo>
                      <a:pt x="5" y="19"/>
                    </a:lnTo>
                    <a:lnTo>
                      <a:pt x="5" y="24"/>
                    </a:lnTo>
                    <a:lnTo>
                      <a:pt x="5" y="26"/>
                    </a:lnTo>
                    <a:lnTo>
                      <a:pt x="5" y="28"/>
                    </a:lnTo>
                    <a:lnTo>
                      <a:pt x="5" y="31"/>
                    </a:lnTo>
                    <a:lnTo>
                      <a:pt x="7" y="38"/>
                    </a:lnTo>
                    <a:lnTo>
                      <a:pt x="5" y="38"/>
                    </a:lnTo>
                    <a:lnTo>
                      <a:pt x="5" y="38"/>
                    </a:lnTo>
                    <a:lnTo>
                      <a:pt x="5" y="38"/>
                    </a:lnTo>
                    <a:lnTo>
                      <a:pt x="2" y="40"/>
                    </a:lnTo>
                    <a:lnTo>
                      <a:pt x="2" y="40"/>
                    </a:lnTo>
                    <a:lnTo>
                      <a:pt x="2" y="40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0" y="43"/>
                    </a:lnTo>
                    <a:lnTo>
                      <a:pt x="2" y="45"/>
                    </a:lnTo>
                    <a:lnTo>
                      <a:pt x="5" y="45"/>
                    </a:lnTo>
                    <a:lnTo>
                      <a:pt x="5" y="45"/>
                    </a:lnTo>
                    <a:lnTo>
                      <a:pt x="5" y="45"/>
                    </a:lnTo>
                    <a:lnTo>
                      <a:pt x="5" y="47"/>
                    </a:lnTo>
                    <a:lnTo>
                      <a:pt x="7" y="50"/>
                    </a:lnTo>
                    <a:lnTo>
                      <a:pt x="7" y="52"/>
                    </a:lnTo>
                    <a:lnTo>
                      <a:pt x="7" y="55"/>
                    </a:lnTo>
                    <a:lnTo>
                      <a:pt x="7" y="55"/>
                    </a:lnTo>
                    <a:lnTo>
                      <a:pt x="7" y="55"/>
                    </a:lnTo>
                    <a:lnTo>
                      <a:pt x="9" y="57"/>
                    </a:lnTo>
                    <a:lnTo>
                      <a:pt x="12" y="59"/>
                    </a:lnTo>
                    <a:lnTo>
                      <a:pt x="14" y="64"/>
                    </a:lnTo>
                    <a:lnTo>
                      <a:pt x="16" y="66"/>
                    </a:lnTo>
                    <a:lnTo>
                      <a:pt x="19" y="69"/>
                    </a:lnTo>
                    <a:lnTo>
                      <a:pt x="24" y="71"/>
                    </a:lnTo>
                    <a:lnTo>
                      <a:pt x="24" y="73"/>
                    </a:lnTo>
                    <a:lnTo>
                      <a:pt x="24" y="78"/>
                    </a:lnTo>
                    <a:lnTo>
                      <a:pt x="26" y="78"/>
                    </a:lnTo>
                    <a:lnTo>
                      <a:pt x="26" y="81"/>
                    </a:lnTo>
                    <a:lnTo>
                      <a:pt x="26" y="83"/>
                    </a:lnTo>
                    <a:lnTo>
                      <a:pt x="28" y="85"/>
                    </a:lnTo>
                    <a:lnTo>
                      <a:pt x="28" y="85"/>
                    </a:lnTo>
                    <a:lnTo>
                      <a:pt x="31" y="83"/>
                    </a:lnTo>
                    <a:lnTo>
                      <a:pt x="33" y="85"/>
                    </a:lnTo>
                    <a:lnTo>
                      <a:pt x="33" y="85"/>
                    </a:lnTo>
                    <a:lnTo>
                      <a:pt x="33" y="88"/>
                    </a:lnTo>
                    <a:lnTo>
                      <a:pt x="33" y="88"/>
                    </a:lnTo>
                    <a:lnTo>
                      <a:pt x="31" y="90"/>
                    </a:lnTo>
                    <a:lnTo>
                      <a:pt x="28" y="92"/>
                    </a:lnTo>
                    <a:lnTo>
                      <a:pt x="28" y="95"/>
                    </a:lnTo>
                    <a:lnTo>
                      <a:pt x="28" y="97"/>
                    </a:lnTo>
                    <a:lnTo>
                      <a:pt x="28" y="102"/>
                    </a:lnTo>
                    <a:lnTo>
                      <a:pt x="28" y="107"/>
                    </a:lnTo>
                    <a:lnTo>
                      <a:pt x="28" y="107"/>
                    </a:lnTo>
                    <a:lnTo>
                      <a:pt x="28" y="107"/>
                    </a:lnTo>
                    <a:lnTo>
                      <a:pt x="26" y="107"/>
                    </a:lnTo>
                    <a:lnTo>
                      <a:pt x="26" y="109"/>
                    </a:lnTo>
                    <a:lnTo>
                      <a:pt x="24" y="109"/>
                    </a:lnTo>
                    <a:lnTo>
                      <a:pt x="24" y="109"/>
                    </a:lnTo>
                    <a:lnTo>
                      <a:pt x="21" y="109"/>
                    </a:lnTo>
                    <a:lnTo>
                      <a:pt x="21" y="111"/>
                    </a:lnTo>
                    <a:lnTo>
                      <a:pt x="24" y="114"/>
                    </a:lnTo>
                    <a:lnTo>
                      <a:pt x="24" y="118"/>
                    </a:lnTo>
                    <a:lnTo>
                      <a:pt x="26" y="121"/>
                    </a:lnTo>
                    <a:lnTo>
                      <a:pt x="28" y="123"/>
                    </a:lnTo>
                    <a:lnTo>
                      <a:pt x="31" y="126"/>
                    </a:lnTo>
                    <a:lnTo>
                      <a:pt x="31" y="128"/>
                    </a:lnTo>
                    <a:lnTo>
                      <a:pt x="35" y="130"/>
                    </a:lnTo>
                    <a:lnTo>
                      <a:pt x="38" y="135"/>
                    </a:lnTo>
                    <a:lnTo>
                      <a:pt x="40" y="137"/>
                    </a:lnTo>
                    <a:lnTo>
                      <a:pt x="42" y="140"/>
                    </a:lnTo>
                    <a:lnTo>
                      <a:pt x="42" y="142"/>
                    </a:lnTo>
                    <a:lnTo>
                      <a:pt x="42" y="144"/>
                    </a:lnTo>
                    <a:lnTo>
                      <a:pt x="45" y="147"/>
                    </a:lnTo>
                    <a:lnTo>
                      <a:pt x="45" y="152"/>
                    </a:lnTo>
                    <a:lnTo>
                      <a:pt x="45" y="152"/>
                    </a:lnTo>
                    <a:lnTo>
                      <a:pt x="42" y="154"/>
                    </a:lnTo>
                    <a:lnTo>
                      <a:pt x="45" y="156"/>
                    </a:lnTo>
                    <a:lnTo>
                      <a:pt x="45" y="156"/>
                    </a:lnTo>
                    <a:lnTo>
                      <a:pt x="45" y="159"/>
                    </a:lnTo>
                    <a:lnTo>
                      <a:pt x="47" y="161"/>
                    </a:lnTo>
                    <a:lnTo>
                      <a:pt x="47" y="163"/>
                    </a:lnTo>
                    <a:lnTo>
                      <a:pt x="50" y="166"/>
                    </a:lnTo>
                    <a:lnTo>
                      <a:pt x="50" y="166"/>
                    </a:lnTo>
                    <a:lnTo>
                      <a:pt x="50" y="168"/>
                    </a:lnTo>
                    <a:lnTo>
                      <a:pt x="50" y="168"/>
                    </a:lnTo>
                    <a:lnTo>
                      <a:pt x="52" y="171"/>
                    </a:lnTo>
                    <a:lnTo>
                      <a:pt x="52" y="173"/>
                    </a:lnTo>
                    <a:lnTo>
                      <a:pt x="54" y="175"/>
                    </a:lnTo>
                    <a:lnTo>
                      <a:pt x="54" y="182"/>
                    </a:lnTo>
                    <a:lnTo>
                      <a:pt x="54" y="182"/>
                    </a:lnTo>
                    <a:lnTo>
                      <a:pt x="54" y="185"/>
                    </a:lnTo>
                    <a:lnTo>
                      <a:pt x="54" y="185"/>
                    </a:lnTo>
                    <a:lnTo>
                      <a:pt x="52" y="185"/>
                    </a:lnTo>
                    <a:lnTo>
                      <a:pt x="52" y="187"/>
                    </a:lnTo>
                    <a:lnTo>
                      <a:pt x="52" y="189"/>
                    </a:lnTo>
                    <a:lnTo>
                      <a:pt x="50" y="197"/>
                    </a:lnTo>
                    <a:lnTo>
                      <a:pt x="45" y="201"/>
                    </a:lnTo>
                    <a:lnTo>
                      <a:pt x="42" y="204"/>
                    </a:lnTo>
                    <a:lnTo>
                      <a:pt x="42" y="204"/>
                    </a:lnTo>
                    <a:lnTo>
                      <a:pt x="40" y="206"/>
                    </a:lnTo>
                    <a:lnTo>
                      <a:pt x="40" y="206"/>
                    </a:lnTo>
                    <a:lnTo>
                      <a:pt x="42" y="208"/>
                    </a:lnTo>
                    <a:lnTo>
                      <a:pt x="42" y="211"/>
                    </a:lnTo>
                    <a:lnTo>
                      <a:pt x="42" y="213"/>
                    </a:lnTo>
                    <a:lnTo>
                      <a:pt x="40" y="213"/>
                    </a:lnTo>
                    <a:lnTo>
                      <a:pt x="40" y="216"/>
                    </a:lnTo>
                    <a:lnTo>
                      <a:pt x="38" y="223"/>
                    </a:lnTo>
                    <a:lnTo>
                      <a:pt x="38" y="230"/>
                    </a:lnTo>
                    <a:lnTo>
                      <a:pt x="38" y="230"/>
                    </a:lnTo>
                    <a:lnTo>
                      <a:pt x="35" y="234"/>
                    </a:lnTo>
                    <a:lnTo>
                      <a:pt x="35" y="242"/>
                    </a:lnTo>
                    <a:lnTo>
                      <a:pt x="33" y="246"/>
                    </a:lnTo>
                    <a:lnTo>
                      <a:pt x="33" y="251"/>
                    </a:lnTo>
                    <a:lnTo>
                      <a:pt x="35" y="253"/>
                    </a:lnTo>
                    <a:lnTo>
                      <a:pt x="35" y="258"/>
                    </a:lnTo>
                    <a:lnTo>
                      <a:pt x="38" y="258"/>
                    </a:lnTo>
                    <a:lnTo>
                      <a:pt x="38" y="258"/>
                    </a:lnTo>
                    <a:lnTo>
                      <a:pt x="40" y="256"/>
                    </a:lnTo>
                    <a:lnTo>
                      <a:pt x="40" y="256"/>
                    </a:lnTo>
                    <a:lnTo>
                      <a:pt x="40" y="256"/>
                    </a:lnTo>
                    <a:lnTo>
                      <a:pt x="42" y="256"/>
                    </a:lnTo>
                    <a:lnTo>
                      <a:pt x="42" y="256"/>
                    </a:lnTo>
                    <a:lnTo>
                      <a:pt x="45" y="261"/>
                    </a:lnTo>
                    <a:lnTo>
                      <a:pt x="47" y="261"/>
                    </a:lnTo>
                    <a:lnTo>
                      <a:pt x="50" y="263"/>
                    </a:lnTo>
                    <a:lnTo>
                      <a:pt x="50" y="265"/>
                    </a:lnTo>
                    <a:lnTo>
                      <a:pt x="50" y="268"/>
                    </a:lnTo>
                    <a:lnTo>
                      <a:pt x="52" y="268"/>
                    </a:lnTo>
                    <a:lnTo>
                      <a:pt x="52" y="268"/>
                    </a:lnTo>
                    <a:lnTo>
                      <a:pt x="54" y="270"/>
                    </a:lnTo>
                    <a:lnTo>
                      <a:pt x="54" y="272"/>
                    </a:lnTo>
                    <a:lnTo>
                      <a:pt x="57" y="275"/>
                    </a:lnTo>
                    <a:lnTo>
                      <a:pt x="59" y="277"/>
                    </a:lnTo>
                    <a:lnTo>
                      <a:pt x="59" y="277"/>
                    </a:lnTo>
                    <a:lnTo>
                      <a:pt x="61" y="275"/>
                    </a:lnTo>
                    <a:lnTo>
                      <a:pt x="59" y="279"/>
                    </a:lnTo>
                    <a:lnTo>
                      <a:pt x="61" y="279"/>
                    </a:lnTo>
                    <a:lnTo>
                      <a:pt x="61" y="279"/>
                    </a:lnTo>
                    <a:lnTo>
                      <a:pt x="64" y="282"/>
                    </a:lnTo>
                    <a:lnTo>
                      <a:pt x="64" y="287"/>
                    </a:lnTo>
                    <a:lnTo>
                      <a:pt x="66" y="289"/>
                    </a:lnTo>
                    <a:lnTo>
                      <a:pt x="71" y="296"/>
                    </a:lnTo>
                    <a:lnTo>
                      <a:pt x="71" y="294"/>
                    </a:lnTo>
                    <a:lnTo>
                      <a:pt x="73" y="291"/>
                    </a:lnTo>
                    <a:lnTo>
                      <a:pt x="73" y="289"/>
                    </a:lnTo>
                    <a:lnTo>
                      <a:pt x="73" y="289"/>
                    </a:lnTo>
                    <a:lnTo>
                      <a:pt x="73" y="289"/>
                    </a:lnTo>
                    <a:lnTo>
                      <a:pt x="76" y="294"/>
                    </a:lnTo>
                    <a:lnTo>
                      <a:pt x="80" y="294"/>
                    </a:lnTo>
                    <a:lnTo>
                      <a:pt x="80" y="294"/>
                    </a:lnTo>
                    <a:lnTo>
                      <a:pt x="83" y="294"/>
                    </a:lnTo>
                    <a:lnTo>
                      <a:pt x="83" y="294"/>
                    </a:lnTo>
                    <a:lnTo>
                      <a:pt x="85" y="296"/>
                    </a:lnTo>
                    <a:lnTo>
                      <a:pt x="85" y="296"/>
                    </a:lnTo>
                    <a:lnTo>
                      <a:pt x="85" y="298"/>
                    </a:lnTo>
                    <a:lnTo>
                      <a:pt x="87" y="298"/>
                    </a:lnTo>
                    <a:lnTo>
                      <a:pt x="90" y="298"/>
                    </a:lnTo>
                    <a:lnTo>
                      <a:pt x="90" y="298"/>
                    </a:lnTo>
                    <a:lnTo>
                      <a:pt x="90" y="301"/>
                    </a:lnTo>
                    <a:lnTo>
                      <a:pt x="90" y="303"/>
                    </a:lnTo>
                    <a:lnTo>
                      <a:pt x="90" y="305"/>
                    </a:lnTo>
                    <a:lnTo>
                      <a:pt x="87" y="308"/>
                    </a:lnTo>
                    <a:lnTo>
                      <a:pt x="87" y="310"/>
                    </a:lnTo>
                    <a:lnTo>
                      <a:pt x="90" y="310"/>
                    </a:lnTo>
                    <a:lnTo>
                      <a:pt x="90" y="310"/>
                    </a:lnTo>
                    <a:lnTo>
                      <a:pt x="90" y="313"/>
                    </a:lnTo>
                    <a:lnTo>
                      <a:pt x="92" y="313"/>
                    </a:lnTo>
                    <a:lnTo>
                      <a:pt x="92" y="310"/>
                    </a:lnTo>
                    <a:lnTo>
                      <a:pt x="92" y="310"/>
                    </a:lnTo>
                    <a:lnTo>
                      <a:pt x="92" y="308"/>
                    </a:lnTo>
                    <a:lnTo>
                      <a:pt x="97" y="308"/>
                    </a:lnTo>
                    <a:lnTo>
                      <a:pt x="99" y="305"/>
                    </a:lnTo>
                    <a:lnTo>
                      <a:pt x="99" y="305"/>
                    </a:lnTo>
                    <a:lnTo>
                      <a:pt x="99" y="308"/>
                    </a:lnTo>
                    <a:lnTo>
                      <a:pt x="102" y="308"/>
                    </a:lnTo>
                    <a:lnTo>
                      <a:pt x="102" y="308"/>
                    </a:lnTo>
                    <a:lnTo>
                      <a:pt x="102" y="310"/>
                    </a:lnTo>
                    <a:lnTo>
                      <a:pt x="104" y="308"/>
                    </a:lnTo>
                    <a:lnTo>
                      <a:pt x="104" y="308"/>
                    </a:lnTo>
                    <a:lnTo>
                      <a:pt x="106" y="305"/>
                    </a:lnTo>
                    <a:lnTo>
                      <a:pt x="106" y="305"/>
                    </a:lnTo>
                    <a:lnTo>
                      <a:pt x="109" y="303"/>
                    </a:lnTo>
                    <a:lnTo>
                      <a:pt x="109" y="301"/>
                    </a:lnTo>
                    <a:lnTo>
                      <a:pt x="109" y="298"/>
                    </a:lnTo>
                    <a:lnTo>
                      <a:pt x="102" y="294"/>
                    </a:lnTo>
                    <a:lnTo>
                      <a:pt x="99" y="289"/>
                    </a:lnTo>
                    <a:lnTo>
                      <a:pt x="97" y="287"/>
                    </a:lnTo>
                    <a:lnTo>
                      <a:pt x="95" y="284"/>
                    </a:lnTo>
                    <a:lnTo>
                      <a:pt x="92" y="284"/>
                    </a:lnTo>
                    <a:lnTo>
                      <a:pt x="90" y="287"/>
                    </a:lnTo>
                    <a:lnTo>
                      <a:pt x="87" y="287"/>
                    </a:lnTo>
                    <a:lnTo>
                      <a:pt x="83" y="284"/>
                    </a:lnTo>
                    <a:lnTo>
                      <a:pt x="83" y="282"/>
                    </a:lnTo>
                    <a:lnTo>
                      <a:pt x="80" y="279"/>
                    </a:lnTo>
                    <a:lnTo>
                      <a:pt x="78" y="279"/>
                    </a:lnTo>
                    <a:lnTo>
                      <a:pt x="76" y="279"/>
                    </a:lnTo>
                    <a:lnTo>
                      <a:pt x="76" y="277"/>
                    </a:lnTo>
                    <a:lnTo>
                      <a:pt x="71" y="272"/>
                    </a:lnTo>
                    <a:lnTo>
                      <a:pt x="71" y="270"/>
                    </a:lnTo>
                    <a:lnTo>
                      <a:pt x="71" y="268"/>
                    </a:lnTo>
                    <a:lnTo>
                      <a:pt x="73" y="268"/>
                    </a:lnTo>
                    <a:lnTo>
                      <a:pt x="73" y="268"/>
                    </a:lnTo>
                    <a:lnTo>
                      <a:pt x="73" y="270"/>
                    </a:lnTo>
                    <a:lnTo>
                      <a:pt x="73" y="270"/>
                    </a:lnTo>
                    <a:lnTo>
                      <a:pt x="73" y="272"/>
                    </a:lnTo>
                    <a:lnTo>
                      <a:pt x="76" y="272"/>
                    </a:lnTo>
                    <a:lnTo>
                      <a:pt x="76" y="272"/>
                    </a:lnTo>
                    <a:lnTo>
                      <a:pt x="76" y="272"/>
                    </a:lnTo>
                    <a:lnTo>
                      <a:pt x="76" y="277"/>
                    </a:lnTo>
                    <a:lnTo>
                      <a:pt x="78" y="279"/>
                    </a:lnTo>
                    <a:lnTo>
                      <a:pt x="78" y="277"/>
                    </a:lnTo>
                    <a:lnTo>
                      <a:pt x="76" y="275"/>
                    </a:lnTo>
                    <a:lnTo>
                      <a:pt x="73" y="256"/>
                    </a:lnTo>
                    <a:lnTo>
                      <a:pt x="71" y="253"/>
                    </a:lnTo>
                    <a:lnTo>
                      <a:pt x="71" y="251"/>
                    </a:lnTo>
                    <a:lnTo>
                      <a:pt x="71" y="251"/>
                    </a:lnTo>
                    <a:lnTo>
                      <a:pt x="71" y="253"/>
                    </a:lnTo>
                    <a:lnTo>
                      <a:pt x="68" y="253"/>
                    </a:lnTo>
                    <a:lnTo>
                      <a:pt x="68" y="251"/>
                    </a:lnTo>
                    <a:lnTo>
                      <a:pt x="66" y="249"/>
                    </a:lnTo>
                    <a:lnTo>
                      <a:pt x="66" y="249"/>
                    </a:lnTo>
                    <a:lnTo>
                      <a:pt x="64" y="239"/>
                    </a:lnTo>
                    <a:lnTo>
                      <a:pt x="64" y="237"/>
                    </a:lnTo>
                    <a:lnTo>
                      <a:pt x="64" y="234"/>
                    </a:lnTo>
                    <a:lnTo>
                      <a:pt x="61" y="234"/>
                    </a:lnTo>
                    <a:lnTo>
                      <a:pt x="54" y="237"/>
                    </a:lnTo>
                    <a:lnTo>
                      <a:pt x="54" y="237"/>
                    </a:lnTo>
                    <a:lnTo>
                      <a:pt x="52" y="234"/>
                    </a:lnTo>
                    <a:lnTo>
                      <a:pt x="52" y="234"/>
                    </a:lnTo>
                    <a:lnTo>
                      <a:pt x="52" y="232"/>
                    </a:lnTo>
                    <a:lnTo>
                      <a:pt x="50" y="227"/>
                    </a:lnTo>
                    <a:lnTo>
                      <a:pt x="50" y="225"/>
                    </a:lnTo>
                    <a:lnTo>
                      <a:pt x="50" y="220"/>
                    </a:lnTo>
                    <a:lnTo>
                      <a:pt x="50" y="216"/>
                    </a:lnTo>
                    <a:lnTo>
                      <a:pt x="50" y="213"/>
                    </a:lnTo>
                    <a:lnTo>
                      <a:pt x="50" y="213"/>
                    </a:lnTo>
                    <a:lnTo>
                      <a:pt x="50" y="211"/>
                    </a:lnTo>
                    <a:lnTo>
                      <a:pt x="52" y="208"/>
                    </a:lnTo>
                    <a:lnTo>
                      <a:pt x="54" y="201"/>
                    </a:lnTo>
                    <a:lnTo>
                      <a:pt x="54" y="197"/>
                    </a:lnTo>
                    <a:lnTo>
                      <a:pt x="54" y="194"/>
                    </a:lnTo>
                    <a:lnTo>
                      <a:pt x="57" y="189"/>
                    </a:lnTo>
                    <a:lnTo>
                      <a:pt x="57" y="185"/>
                    </a:lnTo>
                    <a:lnTo>
                      <a:pt x="59" y="182"/>
                    </a:lnTo>
                    <a:lnTo>
                      <a:pt x="59" y="178"/>
                    </a:lnTo>
                    <a:lnTo>
                      <a:pt x="61" y="175"/>
                    </a:lnTo>
                    <a:lnTo>
                      <a:pt x="61" y="173"/>
                    </a:lnTo>
                    <a:lnTo>
                      <a:pt x="61" y="171"/>
                    </a:lnTo>
                    <a:lnTo>
                      <a:pt x="61" y="163"/>
                    </a:lnTo>
                    <a:lnTo>
                      <a:pt x="61" y="161"/>
                    </a:lnTo>
                    <a:lnTo>
                      <a:pt x="61" y="156"/>
                    </a:lnTo>
                    <a:lnTo>
                      <a:pt x="61" y="152"/>
                    </a:lnTo>
                    <a:lnTo>
                      <a:pt x="59" y="152"/>
                    </a:lnTo>
                    <a:lnTo>
                      <a:pt x="59" y="149"/>
                    </a:lnTo>
                    <a:lnTo>
                      <a:pt x="61" y="147"/>
                    </a:lnTo>
                    <a:lnTo>
                      <a:pt x="64" y="147"/>
                    </a:lnTo>
                    <a:lnTo>
                      <a:pt x="68" y="144"/>
                    </a:lnTo>
                    <a:lnTo>
                      <a:pt x="71" y="144"/>
                    </a:lnTo>
                    <a:lnTo>
                      <a:pt x="71" y="144"/>
                    </a:lnTo>
                    <a:lnTo>
                      <a:pt x="76" y="147"/>
                    </a:lnTo>
                    <a:lnTo>
                      <a:pt x="78" y="147"/>
                    </a:lnTo>
                    <a:lnTo>
                      <a:pt x="78" y="149"/>
                    </a:lnTo>
                    <a:lnTo>
                      <a:pt x="78" y="149"/>
                    </a:lnTo>
                    <a:lnTo>
                      <a:pt x="78" y="152"/>
                    </a:lnTo>
                    <a:lnTo>
                      <a:pt x="78" y="156"/>
                    </a:lnTo>
                    <a:lnTo>
                      <a:pt x="78" y="161"/>
                    </a:lnTo>
                    <a:lnTo>
                      <a:pt x="78" y="163"/>
                    </a:lnTo>
                    <a:lnTo>
                      <a:pt x="78" y="163"/>
                    </a:lnTo>
                    <a:lnTo>
                      <a:pt x="78" y="163"/>
                    </a:lnTo>
                    <a:lnTo>
                      <a:pt x="80" y="163"/>
                    </a:lnTo>
                    <a:lnTo>
                      <a:pt x="87" y="163"/>
                    </a:lnTo>
                    <a:lnTo>
                      <a:pt x="92" y="163"/>
                    </a:lnTo>
                    <a:lnTo>
                      <a:pt x="95" y="163"/>
                    </a:lnTo>
                    <a:lnTo>
                      <a:pt x="97" y="166"/>
                    </a:lnTo>
                    <a:lnTo>
                      <a:pt x="97" y="166"/>
                    </a:lnTo>
                    <a:lnTo>
                      <a:pt x="99" y="166"/>
                    </a:lnTo>
                    <a:lnTo>
                      <a:pt x="102" y="168"/>
                    </a:lnTo>
                    <a:lnTo>
                      <a:pt x="104" y="171"/>
                    </a:lnTo>
                    <a:lnTo>
                      <a:pt x="104" y="171"/>
                    </a:lnTo>
                    <a:lnTo>
                      <a:pt x="104" y="168"/>
                    </a:lnTo>
                    <a:lnTo>
                      <a:pt x="104" y="173"/>
                    </a:lnTo>
                    <a:lnTo>
                      <a:pt x="106" y="173"/>
                    </a:lnTo>
                    <a:lnTo>
                      <a:pt x="109" y="175"/>
                    </a:lnTo>
                    <a:lnTo>
                      <a:pt x="109" y="173"/>
                    </a:lnTo>
                    <a:lnTo>
                      <a:pt x="109" y="173"/>
                    </a:lnTo>
                    <a:lnTo>
                      <a:pt x="111" y="175"/>
                    </a:lnTo>
                    <a:lnTo>
                      <a:pt x="113" y="178"/>
                    </a:lnTo>
                    <a:lnTo>
                      <a:pt x="113" y="180"/>
                    </a:lnTo>
                    <a:lnTo>
                      <a:pt x="116" y="182"/>
                    </a:lnTo>
                    <a:lnTo>
                      <a:pt x="116" y="185"/>
                    </a:lnTo>
                    <a:lnTo>
                      <a:pt x="118" y="185"/>
                    </a:lnTo>
                    <a:lnTo>
                      <a:pt x="116" y="182"/>
                    </a:lnTo>
                    <a:lnTo>
                      <a:pt x="113" y="175"/>
                    </a:lnTo>
                    <a:lnTo>
                      <a:pt x="111" y="173"/>
                    </a:lnTo>
                    <a:lnTo>
                      <a:pt x="111" y="168"/>
                    </a:lnTo>
                    <a:lnTo>
                      <a:pt x="113" y="168"/>
                    </a:lnTo>
                    <a:lnTo>
                      <a:pt x="111" y="166"/>
                    </a:lnTo>
                    <a:lnTo>
                      <a:pt x="109" y="166"/>
                    </a:lnTo>
                    <a:lnTo>
                      <a:pt x="106" y="163"/>
                    </a:lnTo>
                    <a:lnTo>
                      <a:pt x="106" y="159"/>
                    </a:lnTo>
                    <a:lnTo>
                      <a:pt x="106" y="156"/>
                    </a:lnTo>
                    <a:lnTo>
                      <a:pt x="104" y="154"/>
                    </a:lnTo>
                    <a:lnTo>
                      <a:pt x="104" y="152"/>
                    </a:lnTo>
                    <a:lnTo>
                      <a:pt x="104" y="149"/>
                    </a:lnTo>
                    <a:lnTo>
                      <a:pt x="102" y="144"/>
                    </a:lnTo>
                    <a:lnTo>
                      <a:pt x="102" y="144"/>
                    </a:lnTo>
                    <a:lnTo>
                      <a:pt x="104" y="144"/>
                    </a:lnTo>
                    <a:lnTo>
                      <a:pt x="106" y="144"/>
                    </a:lnTo>
                    <a:lnTo>
                      <a:pt x="106" y="142"/>
                    </a:lnTo>
                    <a:lnTo>
                      <a:pt x="106" y="142"/>
                    </a:lnTo>
                    <a:lnTo>
                      <a:pt x="106" y="142"/>
                    </a:lnTo>
                    <a:lnTo>
                      <a:pt x="109" y="137"/>
                    </a:lnTo>
                    <a:lnTo>
                      <a:pt x="111" y="135"/>
                    </a:lnTo>
                    <a:lnTo>
                      <a:pt x="111" y="135"/>
                    </a:lnTo>
                    <a:lnTo>
                      <a:pt x="111" y="133"/>
                    </a:lnTo>
                    <a:lnTo>
                      <a:pt x="113" y="130"/>
                    </a:lnTo>
                    <a:lnTo>
                      <a:pt x="116" y="128"/>
                    </a:lnTo>
                    <a:lnTo>
                      <a:pt x="118" y="128"/>
                    </a:lnTo>
                    <a:lnTo>
                      <a:pt x="121" y="128"/>
                    </a:lnTo>
                    <a:lnTo>
                      <a:pt x="123" y="126"/>
                    </a:lnTo>
                    <a:lnTo>
                      <a:pt x="123" y="126"/>
                    </a:lnTo>
                    <a:lnTo>
                      <a:pt x="128" y="128"/>
                    </a:lnTo>
                    <a:lnTo>
                      <a:pt x="128" y="128"/>
                    </a:lnTo>
                    <a:lnTo>
                      <a:pt x="130" y="128"/>
                    </a:lnTo>
                    <a:lnTo>
                      <a:pt x="132" y="128"/>
                    </a:lnTo>
                    <a:lnTo>
                      <a:pt x="132" y="128"/>
                    </a:lnTo>
                    <a:lnTo>
                      <a:pt x="135" y="128"/>
                    </a:lnTo>
                    <a:lnTo>
                      <a:pt x="139" y="128"/>
                    </a:lnTo>
                    <a:lnTo>
                      <a:pt x="142" y="128"/>
                    </a:lnTo>
                    <a:lnTo>
                      <a:pt x="147" y="126"/>
                    </a:lnTo>
                    <a:lnTo>
                      <a:pt x="147" y="126"/>
                    </a:lnTo>
                    <a:lnTo>
                      <a:pt x="149" y="128"/>
                    </a:lnTo>
                    <a:lnTo>
                      <a:pt x="149" y="128"/>
                    </a:lnTo>
                    <a:lnTo>
                      <a:pt x="151" y="130"/>
                    </a:lnTo>
                    <a:lnTo>
                      <a:pt x="151" y="130"/>
                    </a:lnTo>
                    <a:lnTo>
                      <a:pt x="151" y="130"/>
                    </a:lnTo>
                    <a:lnTo>
                      <a:pt x="154" y="130"/>
                    </a:lnTo>
                    <a:lnTo>
                      <a:pt x="154" y="128"/>
                    </a:lnTo>
                    <a:lnTo>
                      <a:pt x="154" y="128"/>
                    </a:lnTo>
                    <a:lnTo>
                      <a:pt x="154" y="128"/>
                    </a:lnTo>
                    <a:lnTo>
                      <a:pt x="156" y="126"/>
                    </a:lnTo>
                    <a:lnTo>
                      <a:pt x="158" y="126"/>
                    </a:lnTo>
                    <a:lnTo>
                      <a:pt x="158" y="123"/>
                    </a:lnTo>
                    <a:lnTo>
                      <a:pt x="158" y="123"/>
                    </a:lnTo>
                    <a:lnTo>
                      <a:pt x="158" y="121"/>
                    </a:lnTo>
                    <a:lnTo>
                      <a:pt x="158" y="118"/>
                    </a:lnTo>
                    <a:lnTo>
                      <a:pt x="158" y="116"/>
                    </a:lnTo>
                    <a:lnTo>
                      <a:pt x="158" y="114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134" name="Freeform 33"/>
              <p:cNvSpPr>
                <a:spLocks noEditPoints="1"/>
              </p:cNvSpPr>
              <p:nvPr/>
            </p:nvSpPr>
            <p:spPr bwMode="auto">
              <a:xfrm>
                <a:off x="4113" y="2504"/>
                <a:ext cx="205" cy="228"/>
              </a:xfrm>
              <a:custGeom>
                <a:avLst/>
                <a:gdLst>
                  <a:gd name="T0" fmla="*/ 196 w 205"/>
                  <a:gd name="T1" fmla="*/ 140 h 228"/>
                  <a:gd name="T2" fmla="*/ 191 w 205"/>
                  <a:gd name="T3" fmla="*/ 147 h 228"/>
                  <a:gd name="T4" fmla="*/ 186 w 205"/>
                  <a:gd name="T5" fmla="*/ 114 h 228"/>
                  <a:gd name="T6" fmla="*/ 191 w 205"/>
                  <a:gd name="T7" fmla="*/ 114 h 228"/>
                  <a:gd name="T8" fmla="*/ 186 w 205"/>
                  <a:gd name="T9" fmla="*/ 100 h 228"/>
                  <a:gd name="T10" fmla="*/ 194 w 205"/>
                  <a:gd name="T11" fmla="*/ 95 h 228"/>
                  <a:gd name="T12" fmla="*/ 196 w 205"/>
                  <a:gd name="T13" fmla="*/ 83 h 228"/>
                  <a:gd name="T14" fmla="*/ 205 w 205"/>
                  <a:gd name="T15" fmla="*/ 199 h 228"/>
                  <a:gd name="T16" fmla="*/ 196 w 205"/>
                  <a:gd name="T17" fmla="*/ 194 h 228"/>
                  <a:gd name="T18" fmla="*/ 191 w 205"/>
                  <a:gd name="T19" fmla="*/ 185 h 228"/>
                  <a:gd name="T20" fmla="*/ 189 w 205"/>
                  <a:gd name="T21" fmla="*/ 166 h 228"/>
                  <a:gd name="T22" fmla="*/ 186 w 205"/>
                  <a:gd name="T23" fmla="*/ 145 h 228"/>
                  <a:gd name="T24" fmla="*/ 189 w 205"/>
                  <a:gd name="T25" fmla="*/ 131 h 228"/>
                  <a:gd name="T26" fmla="*/ 182 w 205"/>
                  <a:gd name="T27" fmla="*/ 116 h 228"/>
                  <a:gd name="T28" fmla="*/ 179 w 205"/>
                  <a:gd name="T29" fmla="*/ 97 h 228"/>
                  <a:gd name="T30" fmla="*/ 184 w 205"/>
                  <a:gd name="T31" fmla="*/ 81 h 228"/>
                  <a:gd name="T32" fmla="*/ 175 w 205"/>
                  <a:gd name="T33" fmla="*/ 69 h 228"/>
                  <a:gd name="T34" fmla="*/ 158 w 205"/>
                  <a:gd name="T35" fmla="*/ 55 h 228"/>
                  <a:gd name="T36" fmla="*/ 153 w 205"/>
                  <a:gd name="T37" fmla="*/ 52 h 228"/>
                  <a:gd name="T38" fmla="*/ 156 w 205"/>
                  <a:gd name="T39" fmla="*/ 43 h 228"/>
                  <a:gd name="T40" fmla="*/ 134 w 205"/>
                  <a:gd name="T41" fmla="*/ 29 h 228"/>
                  <a:gd name="T42" fmla="*/ 111 w 205"/>
                  <a:gd name="T43" fmla="*/ 15 h 228"/>
                  <a:gd name="T44" fmla="*/ 90 w 205"/>
                  <a:gd name="T45" fmla="*/ 0 h 228"/>
                  <a:gd name="T46" fmla="*/ 26 w 205"/>
                  <a:gd name="T47" fmla="*/ 0 h 228"/>
                  <a:gd name="T48" fmla="*/ 23 w 205"/>
                  <a:gd name="T49" fmla="*/ 5 h 228"/>
                  <a:gd name="T50" fmla="*/ 28 w 205"/>
                  <a:gd name="T51" fmla="*/ 19 h 228"/>
                  <a:gd name="T52" fmla="*/ 28 w 205"/>
                  <a:gd name="T53" fmla="*/ 29 h 228"/>
                  <a:gd name="T54" fmla="*/ 23 w 205"/>
                  <a:gd name="T55" fmla="*/ 31 h 228"/>
                  <a:gd name="T56" fmla="*/ 21 w 205"/>
                  <a:gd name="T57" fmla="*/ 38 h 228"/>
                  <a:gd name="T58" fmla="*/ 26 w 205"/>
                  <a:gd name="T59" fmla="*/ 43 h 228"/>
                  <a:gd name="T60" fmla="*/ 28 w 205"/>
                  <a:gd name="T61" fmla="*/ 48 h 228"/>
                  <a:gd name="T62" fmla="*/ 23 w 205"/>
                  <a:gd name="T63" fmla="*/ 52 h 228"/>
                  <a:gd name="T64" fmla="*/ 16 w 205"/>
                  <a:gd name="T65" fmla="*/ 64 h 228"/>
                  <a:gd name="T66" fmla="*/ 2 w 205"/>
                  <a:gd name="T67" fmla="*/ 74 h 228"/>
                  <a:gd name="T68" fmla="*/ 2 w 205"/>
                  <a:gd name="T69" fmla="*/ 90 h 228"/>
                  <a:gd name="T70" fmla="*/ 2 w 205"/>
                  <a:gd name="T71" fmla="*/ 104 h 228"/>
                  <a:gd name="T72" fmla="*/ 9 w 205"/>
                  <a:gd name="T73" fmla="*/ 121 h 228"/>
                  <a:gd name="T74" fmla="*/ 19 w 205"/>
                  <a:gd name="T75" fmla="*/ 135 h 228"/>
                  <a:gd name="T76" fmla="*/ 26 w 205"/>
                  <a:gd name="T77" fmla="*/ 152 h 228"/>
                  <a:gd name="T78" fmla="*/ 33 w 205"/>
                  <a:gd name="T79" fmla="*/ 161 h 228"/>
                  <a:gd name="T80" fmla="*/ 42 w 205"/>
                  <a:gd name="T81" fmla="*/ 168 h 228"/>
                  <a:gd name="T82" fmla="*/ 47 w 205"/>
                  <a:gd name="T83" fmla="*/ 171 h 228"/>
                  <a:gd name="T84" fmla="*/ 56 w 205"/>
                  <a:gd name="T85" fmla="*/ 173 h 228"/>
                  <a:gd name="T86" fmla="*/ 66 w 205"/>
                  <a:gd name="T87" fmla="*/ 178 h 228"/>
                  <a:gd name="T88" fmla="*/ 75 w 205"/>
                  <a:gd name="T89" fmla="*/ 183 h 228"/>
                  <a:gd name="T90" fmla="*/ 85 w 205"/>
                  <a:gd name="T91" fmla="*/ 183 h 228"/>
                  <a:gd name="T92" fmla="*/ 87 w 205"/>
                  <a:gd name="T93" fmla="*/ 180 h 228"/>
                  <a:gd name="T94" fmla="*/ 97 w 205"/>
                  <a:gd name="T95" fmla="*/ 194 h 228"/>
                  <a:gd name="T96" fmla="*/ 97 w 205"/>
                  <a:gd name="T97" fmla="*/ 204 h 228"/>
                  <a:gd name="T98" fmla="*/ 97 w 205"/>
                  <a:gd name="T99" fmla="*/ 213 h 228"/>
                  <a:gd name="T100" fmla="*/ 99 w 205"/>
                  <a:gd name="T101" fmla="*/ 218 h 228"/>
                  <a:gd name="T102" fmla="*/ 106 w 205"/>
                  <a:gd name="T103" fmla="*/ 223 h 228"/>
                  <a:gd name="T104" fmla="*/ 116 w 205"/>
                  <a:gd name="T105" fmla="*/ 223 h 228"/>
                  <a:gd name="T106" fmla="*/ 127 w 205"/>
                  <a:gd name="T107" fmla="*/ 228 h 228"/>
                  <a:gd name="T108" fmla="*/ 142 w 205"/>
                  <a:gd name="T109" fmla="*/ 225 h 228"/>
                  <a:gd name="T110" fmla="*/ 156 w 205"/>
                  <a:gd name="T111" fmla="*/ 223 h 228"/>
                  <a:gd name="T112" fmla="*/ 165 w 205"/>
                  <a:gd name="T113" fmla="*/ 218 h 228"/>
                  <a:gd name="T114" fmla="*/ 184 w 205"/>
                  <a:gd name="T115" fmla="*/ 213 h 228"/>
                  <a:gd name="T116" fmla="*/ 201 w 205"/>
                  <a:gd name="T117" fmla="*/ 204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05" h="228">
                    <a:moveTo>
                      <a:pt x="191" y="147"/>
                    </a:moveTo>
                    <a:lnTo>
                      <a:pt x="194" y="147"/>
                    </a:lnTo>
                    <a:lnTo>
                      <a:pt x="194" y="147"/>
                    </a:lnTo>
                    <a:lnTo>
                      <a:pt x="194" y="147"/>
                    </a:lnTo>
                    <a:lnTo>
                      <a:pt x="196" y="142"/>
                    </a:lnTo>
                    <a:lnTo>
                      <a:pt x="196" y="140"/>
                    </a:lnTo>
                    <a:lnTo>
                      <a:pt x="196" y="140"/>
                    </a:lnTo>
                    <a:lnTo>
                      <a:pt x="196" y="142"/>
                    </a:lnTo>
                    <a:lnTo>
                      <a:pt x="194" y="145"/>
                    </a:lnTo>
                    <a:lnTo>
                      <a:pt x="191" y="147"/>
                    </a:lnTo>
                    <a:lnTo>
                      <a:pt x="191" y="147"/>
                    </a:lnTo>
                    <a:lnTo>
                      <a:pt x="191" y="147"/>
                    </a:lnTo>
                    <a:lnTo>
                      <a:pt x="191" y="147"/>
                    </a:lnTo>
                    <a:close/>
                    <a:moveTo>
                      <a:pt x="184" y="107"/>
                    </a:moveTo>
                    <a:lnTo>
                      <a:pt x="184" y="109"/>
                    </a:lnTo>
                    <a:lnTo>
                      <a:pt x="184" y="112"/>
                    </a:lnTo>
                    <a:lnTo>
                      <a:pt x="186" y="112"/>
                    </a:lnTo>
                    <a:lnTo>
                      <a:pt x="186" y="114"/>
                    </a:lnTo>
                    <a:lnTo>
                      <a:pt x="186" y="114"/>
                    </a:lnTo>
                    <a:lnTo>
                      <a:pt x="189" y="114"/>
                    </a:lnTo>
                    <a:lnTo>
                      <a:pt x="189" y="116"/>
                    </a:lnTo>
                    <a:lnTo>
                      <a:pt x="189" y="116"/>
                    </a:lnTo>
                    <a:lnTo>
                      <a:pt x="191" y="114"/>
                    </a:lnTo>
                    <a:lnTo>
                      <a:pt x="191" y="114"/>
                    </a:lnTo>
                    <a:lnTo>
                      <a:pt x="189" y="109"/>
                    </a:lnTo>
                    <a:lnTo>
                      <a:pt x="189" y="109"/>
                    </a:lnTo>
                    <a:lnTo>
                      <a:pt x="189" y="109"/>
                    </a:lnTo>
                    <a:lnTo>
                      <a:pt x="186" y="104"/>
                    </a:lnTo>
                    <a:lnTo>
                      <a:pt x="186" y="102"/>
                    </a:lnTo>
                    <a:lnTo>
                      <a:pt x="186" y="100"/>
                    </a:lnTo>
                    <a:lnTo>
                      <a:pt x="184" y="102"/>
                    </a:lnTo>
                    <a:lnTo>
                      <a:pt x="184" y="104"/>
                    </a:lnTo>
                    <a:lnTo>
                      <a:pt x="184" y="107"/>
                    </a:lnTo>
                    <a:close/>
                    <a:moveTo>
                      <a:pt x="194" y="93"/>
                    </a:moveTo>
                    <a:lnTo>
                      <a:pt x="194" y="95"/>
                    </a:lnTo>
                    <a:lnTo>
                      <a:pt x="194" y="95"/>
                    </a:lnTo>
                    <a:lnTo>
                      <a:pt x="196" y="93"/>
                    </a:lnTo>
                    <a:lnTo>
                      <a:pt x="196" y="90"/>
                    </a:lnTo>
                    <a:lnTo>
                      <a:pt x="196" y="88"/>
                    </a:lnTo>
                    <a:lnTo>
                      <a:pt x="196" y="86"/>
                    </a:lnTo>
                    <a:lnTo>
                      <a:pt x="196" y="83"/>
                    </a:lnTo>
                    <a:lnTo>
                      <a:pt x="196" y="83"/>
                    </a:lnTo>
                    <a:lnTo>
                      <a:pt x="194" y="83"/>
                    </a:lnTo>
                    <a:lnTo>
                      <a:pt x="194" y="83"/>
                    </a:lnTo>
                    <a:lnTo>
                      <a:pt x="194" y="88"/>
                    </a:lnTo>
                    <a:lnTo>
                      <a:pt x="191" y="93"/>
                    </a:lnTo>
                    <a:lnTo>
                      <a:pt x="194" y="93"/>
                    </a:lnTo>
                    <a:close/>
                    <a:moveTo>
                      <a:pt x="205" y="199"/>
                    </a:moveTo>
                    <a:lnTo>
                      <a:pt x="205" y="199"/>
                    </a:lnTo>
                    <a:lnTo>
                      <a:pt x="203" y="197"/>
                    </a:lnTo>
                    <a:lnTo>
                      <a:pt x="201" y="194"/>
                    </a:lnTo>
                    <a:lnTo>
                      <a:pt x="198" y="194"/>
                    </a:lnTo>
                    <a:lnTo>
                      <a:pt x="198" y="194"/>
                    </a:lnTo>
                    <a:lnTo>
                      <a:pt x="196" y="194"/>
                    </a:lnTo>
                    <a:lnTo>
                      <a:pt x="196" y="192"/>
                    </a:lnTo>
                    <a:lnTo>
                      <a:pt x="194" y="192"/>
                    </a:lnTo>
                    <a:lnTo>
                      <a:pt x="191" y="190"/>
                    </a:lnTo>
                    <a:lnTo>
                      <a:pt x="194" y="190"/>
                    </a:lnTo>
                    <a:lnTo>
                      <a:pt x="194" y="187"/>
                    </a:lnTo>
                    <a:lnTo>
                      <a:pt x="191" y="185"/>
                    </a:lnTo>
                    <a:lnTo>
                      <a:pt x="191" y="183"/>
                    </a:lnTo>
                    <a:lnTo>
                      <a:pt x="191" y="178"/>
                    </a:lnTo>
                    <a:lnTo>
                      <a:pt x="191" y="173"/>
                    </a:lnTo>
                    <a:lnTo>
                      <a:pt x="186" y="168"/>
                    </a:lnTo>
                    <a:lnTo>
                      <a:pt x="189" y="168"/>
                    </a:lnTo>
                    <a:lnTo>
                      <a:pt x="189" y="166"/>
                    </a:lnTo>
                    <a:lnTo>
                      <a:pt x="186" y="164"/>
                    </a:lnTo>
                    <a:lnTo>
                      <a:pt x="184" y="157"/>
                    </a:lnTo>
                    <a:lnTo>
                      <a:pt x="184" y="157"/>
                    </a:lnTo>
                    <a:lnTo>
                      <a:pt x="186" y="154"/>
                    </a:lnTo>
                    <a:lnTo>
                      <a:pt x="186" y="149"/>
                    </a:lnTo>
                    <a:lnTo>
                      <a:pt x="186" y="145"/>
                    </a:lnTo>
                    <a:lnTo>
                      <a:pt x="186" y="142"/>
                    </a:lnTo>
                    <a:lnTo>
                      <a:pt x="184" y="145"/>
                    </a:lnTo>
                    <a:lnTo>
                      <a:pt x="184" y="138"/>
                    </a:lnTo>
                    <a:lnTo>
                      <a:pt x="186" y="135"/>
                    </a:lnTo>
                    <a:lnTo>
                      <a:pt x="186" y="131"/>
                    </a:lnTo>
                    <a:lnTo>
                      <a:pt x="189" y="131"/>
                    </a:lnTo>
                    <a:lnTo>
                      <a:pt x="189" y="128"/>
                    </a:lnTo>
                    <a:lnTo>
                      <a:pt x="189" y="123"/>
                    </a:lnTo>
                    <a:lnTo>
                      <a:pt x="184" y="123"/>
                    </a:lnTo>
                    <a:lnTo>
                      <a:pt x="184" y="121"/>
                    </a:lnTo>
                    <a:lnTo>
                      <a:pt x="182" y="119"/>
                    </a:lnTo>
                    <a:lnTo>
                      <a:pt x="182" y="116"/>
                    </a:lnTo>
                    <a:lnTo>
                      <a:pt x="179" y="116"/>
                    </a:lnTo>
                    <a:lnTo>
                      <a:pt x="177" y="114"/>
                    </a:lnTo>
                    <a:lnTo>
                      <a:pt x="177" y="109"/>
                    </a:lnTo>
                    <a:lnTo>
                      <a:pt x="177" y="107"/>
                    </a:lnTo>
                    <a:lnTo>
                      <a:pt x="177" y="104"/>
                    </a:lnTo>
                    <a:lnTo>
                      <a:pt x="179" y="97"/>
                    </a:lnTo>
                    <a:lnTo>
                      <a:pt x="179" y="95"/>
                    </a:lnTo>
                    <a:lnTo>
                      <a:pt x="182" y="90"/>
                    </a:lnTo>
                    <a:lnTo>
                      <a:pt x="182" y="88"/>
                    </a:lnTo>
                    <a:lnTo>
                      <a:pt x="182" y="86"/>
                    </a:lnTo>
                    <a:lnTo>
                      <a:pt x="182" y="83"/>
                    </a:lnTo>
                    <a:lnTo>
                      <a:pt x="184" y="81"/>
                    </a:lnTo>
                    <a:lnTo>
                      <a:pt x="184" y="78"/>
                    </a:lnTo>
                    <a:lnTo>
                      <a:pt x="184" y="78"/>
                    </a:lnTo>
                    <a:lnTo>
                      <a:pt x="182" y="76"/>
                    </a:lnTo>
                    <a:lnTo>
                      <a:pt x="179" y="74"/>
                    </a:lnTo>
                    <a:lnTo>
                      <a:pt x="177" y="71"/>
                    </a:lnTo>
                    <a:lnTo>
                      <a:pt x="175" y="69"/>
                    </a:lnTo>
                    <a:lnTo>
                      <a:pt x="170" y="67"/>
                    </a:lnTo>
                    <a:lnTo>
                      <a:pt x="168" y="64"/>
                    </a:lnTo>
                    <a:lnTo>
                      <a:pt x="163" y="59"/>
                    </a:lnTo>
                    <a:lnTo>
                      <a:pt x="160" y="57"/>
                    </a:lnTo>
                    <a:lnTo>
                      <a:pt x="158" y="57"/>
                    </a:lnTo>
                    <a:lnTo>
                      <a:pt x="158" y="55"/>
                    </a:lnTo>
                    <a:lnTo>
                      <a:pt x="156" y="55"/>
                    </a:lnTo>
                    <a:lnTo>
                      <a:pt x="156" y="55"/>
                    </a:lnTo>
                    <a:lnTo>
                      <a:pt x="156" y="52"/>
                    </a:lnTo>
                    <a:lnTo>
                      <a:pt x="156" y="52"/>
                    </a:lnTo>
                    <a:lnTo>
                      <a:pt x="153" y="52"/>
                    </a:lnTo>
                    <a:lnTo>
                      <a:pt x="153" y="52"/>
                    </a:lnTo>
                    <a:lnTo>
                      <a:pt x="156" y="50"/>
                    </a:lnTo>
                    <a:lnTo>
                      <a:pt x="156" y="50"/>
                    </a:lnTo>
                    <a:lnTo>
                      <a:pt x="156" y="48"/>
                    </a:lnTo>
                    <a:lnTo>
                      <a:pt x="156" y="45"/>
                    </a:lnTo>
                    <a:lnTo>
                      <a:pt x="156" y="43"/>
                    </a:lnTo>
                    <a:lnTo>
                      <a:pt x="156" y="43"/>
                    </a:lnTo>
                    <a:lnTo>
                      <a:pt x="153" y="43"/>
                    </a:lnTo>
                    <a:lnTo>
                      <a:pt x="149" y="41"/>
                    </a:lnTo>
                    <a:lnTo>
                      <a:pt x="146" y="38"/>
                    </a:lnTo>
                    <a:lnTo>
                      <a:pt x="142" y="36"/>
                    </a:lnTo>
                    <a:lnTo>
                      <a:pt x="137" y="31"/>
                    </a:lnTo>
                    <a:lnTo>
                      <a:pt x="134" y="29"/>
                    </a:lnTo>
                    <a:lnTo>
                      <a:pt x="130" y="26"/>
                    </a:lnTo>
                    <a:lnTo>
                      <a:pt x="125" y="24"/>
                    </a:lnTo>
                    <a:lnTo>
                      <a:pt x="123" y="22"/>
                    </a:lnTo>
                    <a:lnTo>
                      <a:pt x="118" y="19"/>
                    </a:lnTo>
                    <a:lnTo>
                      <a:pt x="113" y="17"/>
                    </a:lnTo>
                    <a:lnTo>
                      <a:pt x="111" y="15"/>
                    </a:lnTo>
                    <a:lnTo>
                      <a:pt x="106" y="12"/>
                    </a:lnTo>
                    <a:lnTo>
                      <a:pt x="101" y="10"/>
                    </a:lnTo>
                    <a:lnTo>
                      <a:pt x="99" y="7"/>
                    </a:lnTo>
                    <a:lnTo>
                      <a:pt x="94" y="5"/>
                    </a:lnTo>
                    <a:lnTo>
                      <a:pt x="90" y="3"/>
                    </a:lnTo>
                    <a:lnTo>
                      <a:pt x="90" y="0"/>
                    </a:lnTo>
                    <a:lnTo>
                      <a:pt x="87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23" y="3"/>
                    </a:lnTo>
                    <a:lnTo>
                      <a:pt x="23" y="3"/>
                    </a:lnTo>
                    <a:lnTo>
                      <a:pt x="23" y="3"/>
                    </a:lnTo>
                    <a:lnTo>
                      <a:pt x="21" y="3"/>
                    </a:lnTo>
                    <a:lnTo>
                      <a:pt x="21" y="3"/>
                    </a:lnTo>
                    <a:lnTo>
                      <a:pt x="23" y="5"/>
                    </a:lnTo>
                    <a:lnTo>
                      <a:pt x="26" y="7"/>
                    </a:lnTo>
                    <a:lnTo>
                      <a:pt x="26" y="10"/>
                    </a:lnTo>
                    <a:lnTo>
                      <a:pt x="28" y="10"/>
                    </a:lnTo>
                    <a:lnTo>
                      <a:pt x="28" y="12"/>
                    </a:lnTo>
                    <a:lnTo>
                      <a:pt x="28" y="15"/>
                    </a:lnTo>
                    <a:lnTo>
                      <a:pt x="28" y="19"/>
                    </a:lnTo>
                    <a:lnTo>
                      <a:pt x="28" y="22"/>
                    </a:lnTo>
                    <a:lnTo>
                      <a:pt x="28" y="22"/>
                    </a:lnTo>
                    <a:lnTo>
                      <a:pt x="28" y="24"/>
                    </a:lnTo>
                    <a:lnTo>
                      <a:pt x="28" y="26"/>
                    </a:lnTo>
                    <a:lnTo>
                      <a:pt x="28" y="29"/>
                    </a:lnTo>
                    <a:lnTo>
                      <a:pt x="28" y="29"/>
                    </a:lnTo>
                    <a:lnTo>
                      <a:pt x="28" y="29"/>
                    </a:lnTo>
                    <a:lnTo>
                      <a:pt x="26" y="29"/>
                    </a:lnTo>
                    <a:lnTo>
                      <a:pt x="26" y="29"/>
                    </a:lnTo>
                    <a:lnTo>
                      <a:pt x="23" y="29"/>
                    </a:lnTo>
                    <a:lnTo>
                      <a:pt x="23" y="29"/>
                    </a:lnTo>
                    <a:lnTo>
                      <a:pt x="23" y="31"/>
                    </a:lnTo>
                    <a:lnTo>
                      <a:pt x="21" y="33"/>
                    </a:lnTo>
                    <a:lnTo>
                      <a:pt x="21" y="36"/>
                    </a:lnTo>
                    <a:lnTo>
                      <a:pt x="21" y="36"/>
                    </a:lnTo>
                    <a:lnTo>
                      <a:pt x="21" y="36"/>
                    </a:lnTo>
                    <a:lnTo>
                      <a:pt x="21" y="38"/>
                    </a:lnTo>
                    <a:lnTo>
                      <a:pt x="21" y="38"/>
                    </a:lnTo>
                    <a:lnTo>
                      <a:pt x="21" y="38"/>
                    </a:lnTo>
                    <a:lnTo>
                      <a:pt x="21" y="41"/>
                    </a:lnTo>
                    <a:lnTo>
                      <a:pt x="21" y="41"/>
                    </a:lnTo>
                    <a:lnTo>
                      <a:pt x="23" y="41"/>
                    </a:lnTo>
                    <a:lnTo>
                      <a:pt x="23" y="41"/>
                    </a:lnTo>
                    <a:lnTo>
                      <a:pt x="26" y="43"/>
                    </a:lnTo>
                    <a:lnTo>
                      <a:pt x="28" y="43"/>
                    </a:lnTo>
                    <a:lnTo>
                      <a:pt x="28" y="43"/>
                    </a:lnTo>
                    <a:lnTo>
                      <a:pt x="28" y="43"/>
                    </a:lnTo>
                    <a:lnTo>
                      <a:pt x="28" y="45"/>
                    </a:lnTo>
                    <a:lnTo>
                      <a:pt x="28" y="48"/>
                    </a:lnTo>
                    <a:lnTo>
                      <a:pt x="28" y="48"/>
                    </a:lnTo>
                    <a:lnTo>
                      <a:pt x="26" y="50"/>
                    </a:lnTo>
                    <a:lnTo>
                      <a:pt x="23" y="50"/>
                    </a:lnTo>
                    <a:lnTo>
                      <a:pt x="23" y="50"/>
                    </a:lnTo>
                    <a:lnTo>
                      <a:pt x="23" y="50"/>
                    </a:lnTo>
                    <a:lnTo>
                      <a:pt x="23" y="52"/>
                    </a:lnTo>
                    <a:lnTo>
                      <a:pt x="23" y="52"/>
                    </a:lnTo>
                    <a:lnTo>
                      <a:pt x="21" y="55"/>
                    </a:lnTo>
                    <a:lnTo>
                      <a:pt x="21" y="57"/>
                    </a:lnTo>
                    <a:lnTo>
                      <a:pt x="19" y="57"/>
                    </a:lnTo>
                    <a:lnTo>
                      <a:pt x="19" y="59"/>
                    </a:lnTo>
                    <a:lnTo>
                      <a:pt x="19" y="59"/>
                    </a:lnTo>
                    <a:lnTo>
                      <a:pt x="16" y="64"/>
                    </a:lnTo>
                    <a:lnTo>
                      <a:pt x="16" y="67"/>
                    </a:lnTo>
                    <a:lnTo>
                      <a:pt x="11" y="69"/>
                    </a:lnTo>
                    <a:lnTo>
                      <a:pt x="9" y="71"/>
                    </a:lnTo>
                    <a:lnTo>
                      <a:pt x="7" y="74"/>
                    </a:lnTo>
                    <a:lnTo>
                      <a:pt x="2" y="74"/>
                    </a:lnTo>
                    <a:lnTo>
                      <a:pt x="2" y="74"/>
                    </a:lnTo>
                    <a:lnTo>
                      <a:pt x="0" y="78"/>
                    </a:lnTo>
                    <a:lnTo>
                      <a:pt x="0" y="81"/>
                    </a:lnTo>
                    <a:lnTo>
                      <a:pt x="0" y="83"/>
                    </a:lnTo>
                    <a:lnTo>
                      <a:pt x="0" y="86"/>
                    </a:lnTo>
                    <a:lnTo>
                      <a:pt x="2" y="88"/>
                    </a:lnTo>
                    <a:lnTo>
                      <a:pt x="2" y="90"/>
                    </a:lnTo>
                    <a:lnTo>
                      <a:pt x="2" y="93"/>
                    </a:lnTo>
                    <a:lnTo>
                      <a:pt x="4" y="95"/>
                    </a:lnTo>
                    <a:lnTo>
                      <a:pt x="4" y="97"/>
                    </a:lnTo>
                    <a:lnTo>
                      <a:pt x="4" y="100"/>
                    </a:lnTo>
                    <a:lnTo>
                      <a:pt x="4" y="102"/>
                    </a:lnTo>
                    <a:lnTo>
                      <a:pt x="2" y="104"/>
                    </a:lnTo>
                    <a:lnTo>
                      <a:pt x="2" y="107"/>
                    </a:lnTo>
                    <a:lnTo>
                      <a:pt x="2" y="109"/>
                    </a:lnTo>
                    <a:lnTo>
                      <a:pt x="4" y="112"/>
                    </a:lnTo>
                    <a:lnTo>
                      <a:pt x="4" y="114"/>
                    </a:lnTo>
                    <a:lnTo>
                      <a:pt x="7" y="119"/>
                    </a:lnTo>
                    <a:lnTo>
                      <a:pt x="9" y="121"/>
                    </a:lnTo>
                    <a:lnTo>
                      <a:pt x="11" y="123"/>
                    </a:lnTo>
                    <a:lnTo>
                      <a:pt x="14" y="126"/>
                    </a:lnTo>
                    <a:lnTo>
                      <a:pt x="16" y="126"/>
                    </a:lnTo>
                    <a:lnTo>
                      <a:pt x="16" y="128"/>
                    </a:lnTo>
                    <a:lnTo>
                      <a:pt x="19" y="131"/>
                    </a:lnTo>
                    <a:lnTo>
                      <a:pt x="19" y="135"/>
                    </a:lnTo>
                    <a:lnTo>
                      <a:pt x="19" y="138"/>
                    </a:lnTo>
                    <a:lnTo>
                      <a:pt x="21" y="140"/>
                    </a:lnTo>
                    <a:lnTo>
                      <a:pt x="23" y="145"/>
                    </a:lnTo>
                    <a:lnTo>
                      <a:pt x="23" y="147"/>
                    </a:lnTo>
                    <a:lnTo>
                      <a:pt x="26" y="149"/>
                    </a:lnTo>
                    <a:lnTo>
                      <a:pt x="26" y="152"/>
                    </a:lnTo>
                    <a:lnTo>
                      <a:pt x="26" y="154"/>
                    </a:lnTo>
                    <a:lnTo>
                      <a:pt x="28" y="157"/>
                    </a:lnTo>
                    <a:lnTo>
                      <a:pt x="28" y="159"/>
                    </a:lnTo>
                    <a:lnTo>
                      <a:pt x="30" y="159"/>
                    </a:lnTo>
                    <a:lnTo>
                      <a:pt x="30" y="161"/>
                    </a:lnTo>
                    <a:lnTo>
                      <a:pt x="33" y="161"/>
                    </a:lnTo>
                    <a:lnTo>
                      <a:pt x="37" y="161"/>
                    </a:lnTo>
                    <a:lnTo>
                      <a:pt x="37" y="161"/>
                    </a:lnTo>
                    <a:lnTo>
                      <a:pt x="40" y="164"/>
                    </a:lnTo>
                    <a:lnTo>
                      <a:pt x="40" y="166"/>
                    </a:lnTo>
                    <a:lnTo>
                      <a:pt x="42" y="166"/>
                    </a:lnTo>
                    <a:lnTo>
                      <a:pt x="42" y="168"/>
                    </a:lnTo>
                    <a:lnTo>
                      <a:pt x="42" y="168"/>
                    </a:lnTo>
                    <a:lnTo>
                      <a:pt x="45" y="168"/>
                    </a:lnTo>
                    <a:lnTo>
                      <a:pt x="45" y="168"/>
                    </a:lnTo>
                    <a:lnTo>
                      <a:pt x="47" y="168"/>
                    </a:lnTo>
                    <a:lnTo>
                      <a:pt x="47" y="168"/>
                    </a:lnTo>
                    <a:lnTo>
                      <a:pt x="47" y="171"/>
                    </a:lnTo>
                    <a:lnTo>
                      <a:pt x="47" y="171"/>
                    </a:lnTo>
                    <a:lnTo>
                      <a:pt x="49" y="171"/>
                    </a:lnTo>
                    <a:lnTo>
                      <a:pt x="52" y="171"/>
                    </a:lnTo>
                    <a:lnTo>
                      <a:pt x="52" y="173"/>
                    </a:lnTo>
                    <a:lnTo>
                      <a:pt x="54" y="173"/>
                    </a:lnTo>
                    <a:lnTo>
                      <a:pt x="56" y="173"/>
                    </a:lnTo>
                    <a:lnTo>
                      <a:pt x="59" y="173"/>
                    </a:lnTo>
                    <a:lnTo>
                      <a:pt x="61" y="176"/>
                    </a:lnTo>
                    <a:lnTo>
                      <a:pt x="63" y="176"/>
                    </a:lnTo>
                    <a:lnTo>
                      <a:pt x="63" y="178"/>
                    </a:lnTo>
                    <a:lnTo>
                      <a:pt x="66" y="178"/>
                    </a:lnTo>
                    <a:lnTo>
                      <a:pt x="66" y="178"/>
                    </a:lnTo>
                    <a:lnTo>
                      <a:pt x="66" y="178"/>
                    </a:lnTo>
                    <a:lnTo>
                      <a:pt x="71" y="180"/>
                    </a:lnTo>
                    <a:lnTo>
                      <a:pt x="71" y="180"/>
                    </a:lnTo>
                    <a:lnTo>
                      <a:pt x="73" y="180"/>
                    </a:lnTo>
                    <a:lnTo>
                      <a:pt x="75" y="183"/>
                    </a:lnTo>
                    <a:lnTo>
                      <a:pt x="75" y="183"/>
                    </a:lnTo>
                    <a:lnTo>
                      <a:pt x="78" y="183"/>
                    </a:lnTo>
                    <a:lnTo>
                      <a:pt x="80" y="183"/>
                    </a:lnTo>
                    <a:lnTo>
                      <a:pt x="82" y="183"/>
                    </a:lnTo>
                    <a:lnTo>
                      <a:pt x="82" y="183"/>
                    </a:lnTo>
                    <a:lnTo>
                      <a:pt x="85" y="183"/>
                    </a:lnTo>
                    <a:lnTo>
                      <a:pt x="85" y="183"/>
                    </a:lnTo>
                    <a:lnTo>
                      <a:pt x="85" y="183"/>
                    </a:lnTo>
                    <a:lnTo>
                      <a:pt x="85" y="183"/>
                    </a:lnTo>
                    <a:lnTo>
                      <a:pt x="85" y="180"/>
                    </a:lnTo>
                    <a:lnTo>
                      <a:pt x="85" y="180"/>
                    </a:lnTo>
                    <a:lnTo>
                      <a:pt x="85" y="180"/>
                    </a:lnTo>
                    <a:lnTo>
                      <a:pt x="87" y="180"/>
                    </a:lnTo>
                    <a:lnTo>
                      <a:pt x="92" y="185"/>
                    </a:lnTo>
                    <a:lnTo>
                      <a:pt x="92" y="185"/>
                    </a:lnTo>
                    <a:lnTo>
                      <a:pt x="94" y="190"/>
                    </a:lnTo>
                    <a:lnTo>
                      <a:pt x="94" y="192"/>
                    </a:lnTo>
                    <a:lnTo>
                      <a:pt x="94" y="192"/>
                    </a:lnTo>
                    <a:lnTo>
                      <a:pt x="97" y="194"/>
                    </a:lnTo>
                    <a:lnTo>
                      <a:pt x="97" y="197"/>
                    </a:lnTo>
                    <a:lnTo>
                      <a:pt x="97" y="199"/>
                    </a:lnTo>
                    <a:lnTo>
                      <a:pt x="97" y="199"/>
                    </a:lnTo>
                    <a:lnTo>
                      <a:pt x="97" y="202"/>
                    </a:lnTo>
                    <a:lnTo>
                      <a:pt x="97" y="202"/>
                    </a:lnTo>
                    <a:lnTo>
                      <a:pt x="97" y="204"/>
                    </a:lnTo>
                    <a:lnTo>
                      <a:pt x="97" y="206"/>
                    </a:lnTo>
                    <a:lnTo>
                      <a:pt x="97" y="206"/>
                    </a:lnTo>
                    <a:lnTo>
                      <a:pt x="97" y="209"/>
                    </a:lnTo>
                    <a:lnTo>
                      <a:pt x="97" y="211"/>
                    </a:lnTo>
                    <a:lnTo>
                      <a:pt x="97" y="213"/>
                    </a:lnTo>
                    <a:lnTo>
                      <a:pt x="97" y="213"/>
                    </a:lnTo>
                    <a:lnTo>
                      <a:pt x="97" y="213"/>
                    </a:lnTo>
                    <a:lnTo>
                      <a:pt x="99" y="216"/>
                    </a:lnTo>
                    <a:lnTo>
                      <a:pt x="99" y="216"/>
                    </a:lnTo>
                    <a:lnTo>
                      <a:pt x="99" y="218"/>
                    </a:lnTo>
                    <a:lnTo>
                      <a:pt x="99" y="218"/>
                    </a:lnTo>
                    <a:lnTo>
                      <a:pt x="99" y="218"/>
                    </a:lnTo>
                    <a:lnTo>
                      <a:pt x="101" y="218"/>
                    </a:lnTo>
                    <a:lnTo>
                      <a:pt x="101" y="221"/>
                    </a:lnTo>
                    <a:lnTo>
                      <a:pt x="101" y="221"/>
                    </a:lnTo>
                    <a:lnTo>
                      <a:pt x="104" y="223"/>
                    </a:lnTo>
                    <a:lnTo>
                      <a:pt x="104" y="223"/>
                    </a:lnTo>
                    <a:lnTo>
                      <a:pt x="106" y="223"/>
                    </a:lnTo>
                    <a:lnTo>
                      <a:pt x="111" y="223"/>
                    </a:lnTo>
                    <a:lnTo>
                      <a:pt x="111" y="225"/>
                    </a:lnTo>
                    <a:lnTo>
                      <a:pt x="113" y="225"/>
                    </a:lnTo>
                    <a:lnTo>
                      <a:pt x="113" y="225"/>
                    </a:lnTo>
                    <a:lnTo>
                      <a:pt x="116" y="223"/>
                    </a:lnTo>
                    <a:lnTo>
                      <a:pt x="116" y="223"/>
                    </a:lnTo>
                    <a:lnTo>
                      <a:pt x="118" y="221"/>
                    </a:lnTo>
                    <a:lnTo>
                      <a:pt x="120" y="221"/>
                    </a:lnTo>
                    <a:lnTo>
                      <a:pt x="123" y="223"/>
                    </a:lnTo>
                    <a:lnTo>
                      <a:pt x="125" y="225"/>
                    </a:lnTo>
                    <a:lnTo>
                      <a:pt x="125" y="225"/>
                    </a:lnTo>
                    <a:lnTo>
                      <a:pt x="127" y="228"/>
                    </a:lnTo>
                    <a:lnTo>
                      <a:pt x="132" y="228"/>
                    </a:lnTo>
                    <a:lnTo>
                      <a:pt x="134" y="225"/>
                    </a:lnTo>
                    <a:lnTo>
                      <a:pt x="137" y="225"/>
                    </a:lnTo>
                    <a:lnTo>
                      <a:pt x="139" y="223"/>
                    </a:lnTo>
                    <a:lnTo>
                      <a:pt x="139" y="223"/>
                    </a:lnTo>
                    <a:lnTo>
                      <a:pt x="142" y="225"/>
                    </a:lnTo>
                    <a:lnTo>
                      <a:pt x="142" y="225"/>
                    </a:lnTo>
                    <a:lnTo>
                      <a:pt x="144" y="225"/>
                    </a:lnTo>
                    <a:lnTo>
                      <a:pt x="146" y="228"/>
                    </a:lnTo>
                    <a:lnTo>
                      <a:pt x="151" y="225"/>
                    </a:lnTo>
                    <a:lnTo>
                      <a:pt x="153" y="223"/>
                    </a:lnTo>
                    <a:lnTo>
                      <a:pt x="156" y="223"/>
                    </a:lnTo>
                    <a:lnTo>
                      <a:pt x="156" y="221"/>
                    </a:lnTo>
                    <a:lnTo>
                      <a:pt x="158" y="218"/>
                    </a:lnTo>
                    <a:lnTo>
                      <a:pt x="158" y="218"/>
                    </a:lnTo>
                    <a:lnTo>
                      <a:pt x="160" y="218"/>
                    </a:lnTo>
                    <a:lnTo>
                      <a:pt x="163" y="218"/>
                    </a:lnTo>
                    <a:lnTo>
                      <a:pt x="165" y="218"/>
                    </a:lnTo>
                    <a:lnTo>
                      <a:pt x="168" y="221"/>
                    </a:lnTo>
                    <a:lnTo>
                      <a:pt x="170" y="218"/>
                    </a:lnTo>
                    <a:lnTo>
                      <a:pt x="175" y="216"/>
                    </a:lnTo>
                    <a:lnTo>
                      <a:pt x="177" y="216"/>
                    </a:lnTo>
                    <a:lnTo>
                      <a:pt x="182" y="216"/>
                    </a:lnTo>
                    <a:lnTo>
                      <a:pt x="184" y="213"/>
                    </a:lnTo>
                    <a:lnTo>
                      <a:pt x="186" y="213"/>
                    </a:lnTo>
                    <a:lnTo>
                      <a:pt x="189" y="211"/>
                    </a:lnTo>
                    <a:lnTo>
                      <a:pt x="191" y="211"/>
                    </a:lnTo>
                    <a:lnTo>
                      <a:pt x="194" y="209"/>
                    </a:lnTo>
                    <a:lnTo>
                      <a:pt x="196" y="209"/>
                    </a:lnTo>
                    <a:lnTo>
                      <a:pt x="201" y="204"/>
                    </a:lnTo>
                    <a:lnTo>
                      <a:pt x="203" y="202"/>
                    </a:lnTo>
                    <a:lnTo>
                      <a:pt x="205" y="199"/>
                    </a:lnTo>
                    <a:lnTo>
                      <a:pt x="205" y="199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135" name="Freeform 34"/>
              <p:cNvSpPr>
                <a:spLocks noEditPoints="1"/>
              </p:cNvSpPr>
              <p:nvPr/>
            </p:nvSpPr>
            <p:spPr bwMode="auto">
              <a:xfrm>
                <a:off x="4744" y="1616"/>
                <a:ext cx="144" cy="90"/>
              </a:xfrm>
              <a:custGeom>
                <a:avLst/>
                <a:gdLst>
                  <a:gd name="T0" fmla="*/ 52 w 144"/>
                  <a:gd name="T1" fmla="*/ 24 h 90"/>
                  <a:gd name="T2" fmla="*/ 47 w 144"/>
                  <a:gd name="T3" fmla="*/ 3 h 90"/>
                  <a:gd name="T4" fmla="*/ 47 w 144"/>
                  <a:gd name="T5" fmla="*/ 0 h 90"/>
                  <a:gd name="T6" fmla="*/ 140 w 144"/>
                  <a:gd name="T7" fmla="*/ 69 h 90"/>
                  <a:gd name="T8" fmla="*/ 135 w 144"/>
                  <a:gd name="T9" fmla="*/ 60 h 90"/>
                  <a:gd name="T10" fmla="*/ 128 w 144"/>
                  <a:gd name="T11" fmla="*/ 50 h 90"/>
                  <a:gd name="T12" fmla="*/ 118 w 144"/>
                  <a:gd name="T13" fmla="*/ 50 h 90"/>
                  <a:gd name="T14" fmla="*/ 111 w 144"/>
                  <a:gd name="T15" fmla="*/ 43 h 90"/>
                  <a:gd name="T16" fmla="*/ 111 w 144"/>
                  <a:gd name="T17" fmla="*/ 38 h 90"/>
                  <a:gd name="T18" fmla="*/ 104 w 144"/>
                  <a:gd name="T19" fmla="*/ 31 h 90"/>
                  <a:gd name="T20" fmla="*/ 95 w 144"/>
                  <a:gd name="T21" fmla="*/ 34 h 90"/>
                  <a:gd name="T22" fmla="*/ 85 w 144"/>
                  <a:gd name="T23" fmla="*/ 36 h 90"/>
                  <a:gd name="T24" fmla="*/ 76 w 144"/>
                  <a:gd name="T25" fmla="*/ 36 h 90"/>
                  <a:gd name="T26" fmla="*/ 71 w 144"/>
                  <a:gd name="T27" fmla="*/ 31 h 90"/>
                  <a:gd name="T28" fmla="*/ 69 w 144"/>
                  <a:gd name="T29" fmla="*/ 29 h 90"/>
                  <a:gd name="T30" fmla="*/ 62 w 144"/>
                  <a:gd name="T31" fmla="*/ 34 h 90"/>
                  <a:gd name="T32" fmla="*/ 52 w 144"/>
                  <a:gd name="T33" fmla="*/ 29 h 90"/>
                  <a:gd name="T34" fmla="*/ 45 w 144"/>
                  <a:gd name="T35" fmla="*/ 29 h 90"/>
                  <a:gd name="T36" fmla="*/ 33 w 144"/>
                  <a:gd name="T37" fmla="*/ 29 h 90"/>
                  <a:gd name="T38" fmla="*/ 31 w 144"/>
                  <a:gd name="T39" fmla="*/ 22 h 90"/>
                  <a:gd name="T40" fmla="*/ 33 w 144"/>
                  <a:gd name="T41" fmla="*/ 22 h 90"/>
                  <a:gd name="T42" fmla="*/ 40 w 144"/>
                  <a:gd name="T43" fmla="*/ 17 h 90"/>
                  <a:gd name="T44" fmla="*/ 52 w 144"/>
                  <a:gd name="T45" fmla="*/ 22 h 90"/>
                  <a:gd name="T46" fmla="*/ 57 w 144"/>
                  <a:gd name="T47" fmla="*/ 17 h 90"/>
                  <a:gd name="T48" fmla="*/ 50 w 144"/>
                  <a:gd name="T49" fmla="*/ 15 h 90"/>
                  <a:gd name="T50" fmla="*/ 45 w 144"/>
                  <a:gd name="T51" fmla="*/ 12 h 90"/>
                  <a:gd name="T52" fmla="*/ 50 w 144"/>
                  <a:gd name="T53" fmla="*/ 7 h 90"/>
                  <a:gd name="T54" fmla="*/ 45 w 144"/>
                  <a:gd name="T55" fmla="*/ 0 h 90"/>
                  <a:gd name="T56" fmla="*/ 38 w 144"/>
                  <a:gd name="T57" fmla="*/ 5 h 90"/>
                  <a:gd name="T58" fmla="*/ 28 w 144"/>
                  <a:gd name="T59" fmla="*/ 5 h 90"/>
                  <a:gd name="T60" fmla="*/ 28 w 144"/>
                  <a:gd name="T61" fmla="*/ 15 h 90"/>
                  <a:gd name="T62" fmla="*/ 24 w 144"/>
                  <a:gd name="T63" fmla="*/ 17 h 90"/>
                  <a:gd name="T64" fmla="*/ 24 w 144"/>
                  <a:gd name="T65" fmla="*/ 19 h 90"/>
                  <a:gd name="T66" fmla="*/ 21 w 144"/>
                  <a:gd name="T67" fmla="*/ 22 h 90"/>
                  <a:gd name="T68" fmla="*/ 21 w 144"/>
                  <a:gd name="T69" fmla="*/ 22 h 90"/>
                  <a:gd name="T70" fmla="*/ 19 w 144"/>
                  <a:gd name="T71" fmla="*/ 24 h 90"/>
                  <a:gd name="T72" fmla="*/ 17 w 144"/>
                  <a:gd name="T73" fmla="*/ 31 h 90"/>
                  <a:gd name="T74" fmla="*/ 2 w 144"/>
                  <a:gd name="T75" fmla="*/ 29 h 90"/>
                  <a:gd name="T76" fmla="*/ 0 w 144"/>
                  <a:gd name="T77" fmla="*/ 36 h 90"/>
                  <a:gd name="T78" fmla="*/ 10 w 144"/>
                  <a:gd name="T79" fmla="*/ 41 h 90"/>
                  <a:gd name="T80" fmla="*/ 14 w 144"/>
                  <a:gd name="T81" fmla="*/ 43 h 90"/>
                  <a:gd name="T82" fmla="*/ 21 w 144"/>
                  <a:gd name="T83" fmla="*/ 57 h 90"/>
                  <a:gd name="T84" fmla="*/ 21 w 144"/>
                  <a:gd name="T85" fmla="*/ 64 h 90"/>
                  <a:gd name="T86" fmla="*/ 17 w 144"/>
                  <a:gd name="T87" fmla="*/ 81 h 90"/>
                  <a:gd name="T88" fmla="*/ 26 w 144"/>
                  <a:gd name="T89" fmla="*/ 83 h 90"/>
                  <a:gd name="T90" fmla="*/ 33 w 144"/>
                  <a:gd name="T91" fmla="*/ 79 h 90"/>
                  <a:gd name="T92" fmla="*/ 36 w 144"/>
                  <a:gd name="T93" fmla="*/ 76 h 90"/>
                  <a:gd name="T94" fmla="*/ 43 w 144"/>
                  <a:gd name="T95" fmla="*/ 81 h 90"/>
                  <a:gd name="T96" fmla="*/ 45 w 144"/>
                  <a:gd name="T97" fmla="*/ 71 h 90"/>
                  <a:gd name="T98" fmla="*/ 57 w 144"/>
                  <a:gd name="T99" fmla="*/ 71 h 90"/>
                  <a:gd name="T100" fmla="*/ 57 w 144"/>
                  <a:gd name="T101" fmla="*/ 64 h 90"/>
                  <a:gd name="T102" fmla="*/ 64 w 144"/>
                  <a:gd name="T103" fmla="*/ 52 h 90"/>
                  <a:gd name="T104" fmla="*/ 76 w 144"/>
                  <a:gd name="T105" fmla="*/ 64 h 90"/>
                  <a:gd name="T106" fmla="*/ 80 w 144"/>
                  <a:gd name="T107" fmla="*/ 67 h 90"/>
                  <a:gd name="T108" fmla="*/ 83 w 144"/>
                  <a:gd name="T109" fmla="*/ 88 h 90"/>
                  <a:gd name="T110" fmla="*/ 95 w 144"/>
                  <a:gd name="T111" fmla="*/ 86 h 90"/>
                  <a:gd name="T112" fmla="*/ 114 w 144"/>
                  <a:gd name="T113" fmla="*/ 74 h 90"/>
                  <a:gd name="T114" fmla="*/ 121 w 144"/>
                  <a:gd name="T115" fmla="*/ 76 h 90"/>
                  <a:gd name="T116" fmla="*/ 123 w 144"/>
                  <a:gd name="T117" fmla="*/ 79 h 90"/>
                  <a:gd name="T118" fmla="*/ 132 w 144"/>
                  <a:gd name="T119" fmla="*/ 76 h 90"/>
                  <a:gd name="T120" fmla="*/ 140 w 144"/>
                  <a:gd name="T121" fmla="*/ 7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44" h="90">
                    <a:moveTo>
                      <a:pt x="52" y="24"/>
                    </a:moveTo>
                    <a:lnTo>
                      <a:pt x="52" y="22"/>
                    </a:lnTo>
                    <a:lnTo>
                      <a:pt x="50" y="22"/>
                    </a:lnTo>
                    <a:lnTo>
                      <a:pt x="52" y="24"/>
                    </a:lnTo>
                    <a:lnTo>
                      <a:pt x="52" y="24"/>
                    </a:lnTo>
                    <a:lnTo>
                      <a:pt x="52" y="24"/>
                    </a:lnTo>
                    <a:lnTo>
                      <a:pt x="54" y="24"/>
                    </a:lnTo>
                    <a:lnTo>
                      <a:pt x="54" y="24"/>
                    </a:lnTo>
                    <a:lnTo>
                      <a:pt x="54" y="24"/>
                    </a:lnTo>
                    <a:lnTo>
                      <a:pt x="54" y="24"/>
                    </a:lnTo>
                    <a:lnTo>
                      <a:pt x="52" y="24"/>
                    </a:lnTo>
                    <a:close/>
                    <a:moveTo>
                      <a:pt x="47" y="3"/>
                    </a:moveTo>
                    <a:lnTo>
                      <a:pt x="47" y="3"/>
                    </a:lnTo>
                    <a:lnTo>
                      <a:pt x="47" y="3"/>
                    </a:lnTo>
                    <a:lnTo>
                      <a:pt x="47" y="0"/>
                    </a:lnTo>
                    <a:lnTo>
                      <a:pt x="47" y="0"/>
                    </a:lnTo>
                    <a:lnTo>
                      <a:pt x="45" y="0"/>
                    </a:lnTo>
                    <a:lnTo>
                      <a:pt x="47" y="0"/>
                    </a:lnTo>
                    <a:lnTo>
                      <a:pt x="47" y="3"/>
                    </a:lnTo>
                    <a:close/>
                    <a:moveTo>
                      <a:pt x="142" y="74"/>
                    </a:moveTo>
                    <a:lnTo>
                      <a:pt x="140" y="74"/>
                    </a:lnTo>
                    <a:lnTo>
                      <a:pt x="140" y="71"/>
                    </a:lnTo>
                    <a:lnTo>
                      <a:pt x="140" y="71"/>
                    </a:lnTo>
                    <a:lnTo>
                      <a:pt x="140" y="69"/>
                    </a:lnTo>
                    <a:lnTo>
                      <a:pt x="140" y="67"/>
                    </a:lnTo>
                    <a:lnTo>
                      <a:pt x="137" y="67"/>
                    </a:lnTo>
                    <a:lnTo>
                      <a:pt x="137" y="67"/>
                    </a:lnTo>
                    <a:lnTo>
                      <a:pt x="137" y="64"/>
                    </a:lnTo>
                    <a:lnTo>
                      <a:pt x="135" y="62"/>
                    </a:lnTo>
                    <a:lnTo>
                      <a:pt x="135" y="60"/>
                    </a:lnTo>
                    <a:lnTo>
                      <a:pt x="132" y="60"/>
                    </a:lnTo>
                    <a:lnTo>
                      <a:pt x="132" y="57"/>
                    </a:lnTo>
                    <a:lnTo>
                      <a:pt x="132" y="55"/>
                    </a:lnTo>
                    <a:lnTo>
                      <a:pt x="132" y="52"/>
                    </a:lnTo>
                    <a:lnTo>
                      <a:pt x="132" y="52"/>
                    </a:lnTo>
                    <a:lnTo>
                      <a:pt x="128" y="50"/>
                    </a:lnTo>
                    <a:lnTo>
                      <a:pt x="123" y="48"/>
                    </a:lnTo>
                    <a:lnTo>
                      <a:pt x="121" y="48"/>
                    </a:lnTo>
                    <a:lnTo>
                      <a:pt x="121" y="48"/>
                    </a:lnTo>
                    <a:lnTo>
                      <a:pt x="118" y="50"/>
                    </a:lnTo>
                    <a:lnTo>
                      <a:pt x="118" y="50"/>
                    </a:lnTo>
                    <a:lnTo>
                      <a:pt x="118" y="50"/>
                    </a:lnTo>
                    <a:lnTo>
                      <a:pt x="116" y="50"/>
                    </a:lnTo>
                    <a:lnTo>
                      <a:pt x="114" y="50"/>
                    </a:lnTo>
                    <a:lnTo>
                      <a:pt x="114" y="48"/>
                    </a:lnTo>
                    <a:lnTo>
                      <a:pt x="111" y="45"/>
                    </a:lnTo>
                    <a:lnTo>
                      <a:pt x="111" y="45"/>
                    </a:lnTo>
                    <a:lnTo>
                      <a:pt x="111" y="43"/>
                    </a:lnTo>
                    <a:lnTo>
                      <a:pt x="111" y="43"/>
                    </a:lnTo>
                    <a:lnTo>
                      <a:pt x="114" y="43"/>
                    </a:lnTo>
                    <a:lnTo>
                      <a:pt x="114" y="43"/>
                    </a:lnTo>
                    <a:lnTo>
                      <a:pt x="114" y="41"/>
                    </a:lnTo>
                    <a:lnTo>
                      <a:pt x="111" y="41"/>
                    </a:lnTo>
                    <a:lnTo>
                      <a:pt x="111" y="38"/>
                    </a:lnTo>
                    <a:lnTo>
                      <a:pt x="109" y="36"/>
                    </a:lnTo>
                    <a:lnTo>
                      <a:pt x="109" y="36"/>
                    </a:lnTo>
                    <a:lnTo>
                      <a:pt x="106" y="34"/>
                    </a:lnTo>
                    <a:lnTo>
                      <a:pt x="106" y="31"/>
                    </a:lnTo>
                    <a:lnTo>
                      <a:pt x="106" y="31"/>
                    </a:lnTo>
                    <a:lnTo>
                      <a:pt x="104" y="31"/>
                    </a:lnTo>
                    <a:lnTo>
                      <a:pt x="104" y="31"/>
                    </a:lnTo>
                    <a:lnTo>
                      <a:pt x="102" y="34"/>
                    </a:lnTo>
                    <a:lnTo>
                      <a:pt x="102" y="34"/>
                    </a:lnTo>
                    <a:lnTo>
                      <a:pt x="99" y="34"/>
                    </a:lnTo>
                    <a:lnTo>
                      <a:pt x="97" y="34"/>
                    </a:lnTo>
                    <a:lnTo>
                      <a:pt x="95" y="34"/>
                    </a:lnTo>
                    <a:lnTo>
                      <a:pt x="90" y="34"/>
                    </a:lnTo>
                    <a:lnTo>
                      <a:pt x="90" y="34"/>
                    </a:lnTo>
                    <a:lnTo>
                      <a:pt x="88" y="34"/>
                    </a:lnTo>
                    <a:lnTo>
                      <a:pt x="85" y="34"/>
                    </a:lnTo>
                    <a:lnTo>
                      <a:pt x="85" y="36"/>
                    </a:lnTo>
                    <a:lnTo>
                      <a:pt x="85" y="36"/>
                    </a:lnTo>
                    <a:lnTo>
                      <a:pt x="85" y="36"/>
                    </a:lnTo>
                    <a:lnTo>
                      <a:pt x="83" y="36"/>
                    </a:lnTo>
                    <a:lnTo>
                      <a:pt x="80" y="34"/>
                    </a:lnTo>
                    <a:lnTo>
                      <a:pt x="80" y="34"/>
                    </a:lnTo>
                    <a:lnTo>
                      <a:pt x="80" y="34"/>
                    </a:lnTo>
                    <a:lnTo>
                      <a:pt x="76" y="36"/>
                    </a:lnTo>
                    <a:lnTo>
                      <a:pt x="76" y="36"/>
                    </a:lnTo>
                    <a:lnTo>
                      <a:pt x="76" y="36"/>
                    </a:lnTo>
                    <a:lnTo>
                      <a:pt x="76" y="34"/>
                    </a:lnTo>
                    <a:lnTo>
                      <a:pt x="76" y="31"/>
                    </a:lnTo>
                    <a:lnTo>
                      <a:pt x="73" y="31"/>
                    </a:lnTo>
                    <a:lnTo>
                      <a:pt x="71" y="31"/>
                    </a:lnTo>
                    <a:lnTo>
                      <a:pt x="71" y="31"/>
                    </a:lnTo>
                    <a:lnTo>
                      <a:pt x="71" y="31"/>
                    </a:lnTo>
                    <a:lnTo>
                      <a:pt x="71" y="29"/>
                    </a:lnTo>
                    <a:lnTo>
                      <a:pt x="71" y="29"/>
                    </a:lnTo>
                    <a:lnTo>
                      <a:pt x="69" y="29"/>
                    </a:lnTo>
                    <a:lnTo>
                      <a:pt x="69" y="29"/>
                    </a:lnTo>
                    <a:lnTo>
                      <a:pt x="66" y="29"/>
                    </a:lnTo>
                    <a:lnTo>
                      <a:pt x="66" y="29"/>
                    </a:lnTo>
                    <a:lnTo>
                      <a:pt x="64" y="31"/>
                    </a:lnTo>
                    <a:lnTo>
                      <a:pt x="64" y="31"/>
                    </a:lnTo>
                    <a:lnTo>
                      <a:pt x="64" y="31"/>
                    </a:lnTo>
                    <a:lnTo>
                      <a:pt x="62" y="34"/>
                    </a:lnTo>
                    <a:lnTo>
                      <a:pt x="59" y="34"/>
                    </a:lnTo>
                    <a:lnTo>
                      <a:pt x="57" y="34"/>
                    </a:lnTo>
                    <a:lnTo>
                      <a:pt x="57" y="31"/>
                    </a:lnTo>
                    <a:lnTo>
                      <a:pt x="54" y="29"/>
                    </a:lnTo>
                    <a:lnTo>
                      <a:pt x="54" y="29"/>
                    </a:lnTo>
                    <a:lnTo>
                      <a:pt x="52" y="29"/>
                    </a:lnTo>
                    <a:lnTo>
                      <a:pt x="50" y="29"/>
                    </a:lnTo>
                    <a:lnTo>
                      <a:pt x="47" y="29"/>
                    </a:lnTo>
                    <a:lnTo>
                      <a:pt x="47" y="29"/>
                    </a:lnTo>
                    <a:lnTo>
                      <a:pt x="47" y="29"/>
                    </a:lnTo>
                    <a:lnTo>
                      <a:pt x="47" y="29"/>
                    </a:lnTo>
                    <a:lnTo>
                      <a:pt x="45" y="29"/>
                    </a:lnTo>
                    <a:lnTo>
                      <a:pt x="43" y="29"/>
                    </a:lnTo>
                    <a:lnTo>
                      <a:pt x="40" y="29"/>
                    </a:lnTo>
                    <a:lnTo>
                      <a:pt x="38" y="29"/>
                    </a:lnTo>
                    <a:lnTo>
                      <a:pt x="38" y="29"/>
                    </a:lnTo>
                    <a:lnTo>
                      <a:pt x="36" y="29"/>
                    </a:lnTo>
                    <a:lnTo>
                      <a:pt x="33" y="29"/>
                    </a:lnTo>
                    <a:lnTo>
                      <a:pt x="33" y="31"/>
                    </a:lnTo>
                    <a:lnTo>
                      <a:pt x="31" y="26"/>
                    </a:lnTo>
                    <a:lnTo>
                      <a:pt x="31" y="24"/>
                    </a:lnTo>
                    <a:lnTo>
                      <a:pt x="31" y="24"/>
                    </a:lnTo>
                    <a:lnTo>
                      <a:pt x="31" y="22"/>
                    </a:lnTo>
                    <a:lnTo>
                      <a:pt x="31" y="22"/>
                    </a:lnTo>
                    <a:lnTo>
                      <a:pt x="31" y="22"/>
                    </a:lnTo>
                    <a:lnTo>
                      <a:pt x="33" y="22"/>
                    </a:lnTo>
                    <a:lnTo>
                      <a:pt x="33" y="22"/>
                    </a:lnTo>
                    <a:lnTo>
                      <a:pt x="33" y="22"/>
                    </a:lnTo>
                    <a:lnTo>
                      <a:pt x="33" y="19"/>
                    </a:lnTo>
                    <a:lnTo>
                      <a:pt x="33" y="22"/>
                    </a:lnTo>
                    <a:lnTo>
                      <a:pt x="33" y="22"/>
                    </a:lnTo>
                    <a:lnTo>
                      <a:pt x="33" y="19"/>
                    </a:lnTo>
                    <a:lnTo>
                      <a:pt x="33" y="19"/>
                    </a:lnTo>
                    <a:lnTo>
                      <a:pt x="33" y="19"/>
                    </a:lnTo>
                    <a:lnTo>
                      <a:pt x="38" y="19"/>
                    </a:lnTo>
                    <a:lnTo>
                      <a:pt x="40" y="17"/>
                    </a:lnTo>
                    <a:lnTo>
                      <a:pt x="43" y="19"/>
                    </a:lnTo>
                    <a:lnTo>
                      <a:pt x="45" y="19"/>
                    </a:lnTo>
                    <a:lnTo>
                      <a:pt x="47" y="19"/>
                    </a:lnTo>
                    <a:lnTo>
                      <a:pt x="50" y="22"/>
                    </a:lnTo>
                    <a:lnTo>
                      <a:pt x="52" y="22"/>
                    </a:lnTo>
                    <a:lnTo>
                      <a:pt x="52" y="22"/>
                    </a:lnTo>
                    <a:lnTo>
                      <a:pt x="52" y="22"/>
                    </a:lnTo>
                    <a:lnTo>
                      <a:pt x="52" y="19"/>
                    </a:lnTo>
                    <a:lnTo>
                      <a:pt x="52" y="19"/>
                    </a:lnTo>
                    <a:lnTo>
                      <a:pt x="54" y="19"/>
                    </a:lnTo>
                    <a:lnTo>
                      <a:pt x="57" y="17"/>
                    </a:lnTo>
                    <a:lnTo>
                      <a:pt x="57" y="17"/>
                    </a:lnTo>
                    <a:lnTo>
                      <a:pt x="57" y="17"/>
                    </a:lnTo>
                    <a:lnTo>
                      <a:pt x="57" y="17"/>
                    </a:lnTo>
                    <a:lnTo>
                      <a:pt x="52" y="17"/>
                    </a:lnTo>
                    <a:lnTo>
                      <a:pt x="52" y="17"/>
                    </a:lnTo>
                    <a:lnTo>
                      <a:pt x="50" y="17"/>
                    </a:lnTo>
                    <a:lnTo>
                      <a:pt x="50" y="15"/>
                    </a:lnTo>
                    <a:lnTo>
                      <a:pt x="47" y="15"/>
                    </a:lnTo>
                    <a:lnTo>
                      <a:pt x="47" y="15"/>
                    </a:lnTo>
                    <a:lnTo>
                      <a:pt x="47" y="15"/>
                    </a:lnTo>
                    <a:lnTo>
                      <a:pt x="45" y="12"/>
                    </a:lnTo>
                    <a:lnTo>
                      <a:pt x="45" y="12"/>
                    </a:lnTo>
                    <a:lnTo>
                      <a:pt x="45" y="12"/>
                    </a:lnTo>
                    <a:lnTo>
                      <a:pt x="47" y="10"/>
                    </a:lnTo>
                    <a:lnTo>
                      <a:pt x="50" y="7"/>
                    </a:lnTo>
                    <a:lnTo>
                      <a:pt x="50" y="7"/>
                    </a:lnTo>
                    <a:lnTo>
                      <a:pt x="50" y="7"/>
                    </a:lnTo>
                    <a:lnTo>
                      <a:pt x="52" y="7"/>
                    </a:lnTo>
                    <a:lnTo>
                      <a:pt x="50" y="7"/>
                    </a:lnTo>
                    <a:lnTo>
                      <a:pt x="50" y="5"/>
                    </a:lnTo>
                    <a:lnTo>
                      <a:pt x="50" y="5"/>
                    </a:lnTo>
                    <a:lnTo>
                      <a:pt x="50" y="5"/>
                    </a:lnTo>
                    <a:lnTo>
                      <a:pt x="50" y="5"/>
                    </a:lnTo>
                    <a:lnTo>
                      <a:pt x="47" y="3"/>
                    </a:lnTo>
                    <a:lnTo>
                      <a:pt x="45" y="0"/>
                    </a:lnTo>
                    <a:lnTo>
                      <a:pt x="43" y="0"/>
                    </a:lnTo>
                    <a:lnTo>
                      <a:pt x="43" y="0"/>
                    </a:lnTo>
                    <a:lnTo>
                      <a:pt x="43" y="3"/>
                    </a:lnTo>
                    <a:lnTo>
                      <a:pt x="43" y="3"/>
                    </a:lnTo>
                    <a:lnTo>
                      <a:pt x="40" y="5"/>
                    </a:lnTo>
                    <a:lnTo>
                      <a:pt x="38" y="5"/>
                    </a:lnTo>
                    <a:lnTo>
                      <a:pt x="36" y="7"/>
                    </a:lnTo>
                    <a:lnTo>
                      <a:pt x="33" y="7"/>
                    </a:lnTo>
                    <a:lnTo>
                      <a:pt x="33" y="7"/>
                    </a:lnTo>
                    <a:lnTo>
                      <a:pt x="31" y="7"/>
                    </a:lnTo>
                    <a:lnTo>
                      <a:pt x="28" y="5"/>
                    </a:lnTo>
                    <a:lnTo>
                      <a:pt x="28" y="5"/>
                    </a:lnTo>
                    <a:lnTo>
                      <a:pt x="26" y="5"/>
                    </a:lnTo>
                    <a:lnTo>
                      <a:pt x="26" y="7"/>
                    </a:lnTo>
                    <a:lnTo>
                      <a:pt x="26" y="7"/>
                    </a:lnTo>
                    <a:lnTo>
                      <a:pt x="26" y="10"/>
                    </a:lnTo>
                    <a:lnTo>
                      <a:pt x="26" y="10"/>
                    </a:lnTo>
                    <a:lnTo>
                      <a:pt x="28" y="15"/>
                    </a:lnTo>
                    <a:lnTo>
                      <a:pt x="28" y="15"/>
                    </a:lnTo>
                    <a:lnTo>
                      <a:pt x="26" y="15"/>
                    </a:lnTo>
                    <a:lnTo>
                      <a:pt x="28" y="17"/>
                    </a:lnTo>
                    <a:lnTo>
                      <a:pt x="28" y="17"/>
                    </a:lnTo>
                    <a:lnTo>
                      <a:pt x="26" y="17"/>
                    </a:lnTo>
                    <a:lnTo>
                      <a:pt x="24" y="17"/>
                    </a:lnTo>
                    <a:lnTo>
                      <a:pt x="17" y="17"/>
                    </a:lnTo>
                    <a:lnTo>
                      <a:pt x="17" y="19"/>
                    </a:lnTo>
                    <a:lnTo>
                      <a:pt x="17" y="19"/>
                    </a:lnTo>
                    <a:lnTo>
                      <a:pt x="19" y="19"/>
                    </a:lnTo>
                    <a:lnTo>
                      <a:pt x="21" y="19"/>
                    </a:lnTo>
                    <a:lnTo>
                      <a:pt x="24" y="19"/>
                    </a:lnTo>
                    <a:lnTo>
                      <a:pt x="24" y="19"/>
                    </a:lnTo>
                    <a:lnTo>
                      <a:pt x="24" y="19"/>
                    </a:lnTo>
                    <a:lnTo>
                      <a:pt x="24" y="19"/>
                    </a:lnTo>
                    <a:lnTo>
                      <a:pt x="24" y="19"/>
                    </a:lnTo>
                    <a:lnTo>
                      <a:pt x="21" y="22"/>
                    </a:lnTo>
                    <a:lnTo>
                      <a:pt x="21" y="22"/>
                    </a:lnTo>
                    <a:lnTo>
                      <a:pt x="21" y="22"/>
                    </a:lnTo>
                    <a:lnTo>
                      <a:pt x="21" y="22"/>
                    </a:lnTo>
                    <a:lnTo>
                      <a:pt x="24" y="22"/>
                    </a:lnTo>
                    <a:lnTo>
                      <a:pt x="24" y="22"/>
                    </a:lnTo>
                    <a:lnTo>
                      <a:pt x="24" y="22"/>
                    </a:lnTo>
                    <a:lnTo>
                      <a:pt x="21" y="22"/>
                    </a:lnTo>
                    <a:lnTo>
                      <a:pt x="21" y="22"/>
                    </a:lnTo>
                    <a:lnTo>
                      <a:pt x="21" y="22"/>
                    </a:lnTo>
                    <a:lnTo>
                      <a:pt x="21" y="22"/>
                    </a:lnTo>
                    <a:lnTo>
                      <a:pt x="21" y="24"/>
                    </a:lnTo>
                    <a:lnTo>
                      <a:pt x="21" y="24"/>
                    </a:lnTo>
                    <a:lnTo>
                      <a:pt x="19" y="24"/>
                    </a:lnTo>
                    <a:lnTo>
                      <a:pt x="19" y="24"/>
                    </a:lnTo>
                    <a:lnTo>
                      <a:pt x="19" y="26"/>
                    </a:lnTo>
                    <a:lnTo>
                      <a:pt x="19" y="29"/>
                    </a:lnTo>
                    <a:lnTo>
                      <a:pt x="19" y="29"/>
                    </a:lnTo>
                    <a:lnTo>
                      <a:pt x="17" y="29"/>
                    </a:lnTo>
                    <a:lnTo>
                      <a:pt x="17" y="31"/>
                    </a:lnTo>
                    <a:lnTo>
                      <a:pt x="14" y="29"/>
                    </a:lnTo>
                    <a:lnTo>
                      <a:pt x="14" y="29"/>
                    </a:lnTo>
                    <a:lnTo>
                      <a:pt x="12" y="29"/>
                    </a:lnTo>
                    <a:lnTo>
                      <a:pt x="7" y="29"/>
                    </a:lnTo>
                    <a:lnTo>
                      <a:pt x="5" y="29"/>
                    </a:lnTo>
                    <a:lnTo>
                      <a:pt x="2" y="29"/>
                    </a:lnTo>
                    <a:lnTo>
                      <a:pt x="0" y="31"/>
                    </a:lnTo>
                    <a:lnTo>
                      <a:pt x="0" y="31"/>
                    </a:lnTo>
                    <a:lnTo>
                      <a:pt x="0" y="31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5" y="38"/>
                    </a:lnTo>
                    <a:lnTo>
                      <a:pt x="5" y="38"/>
                    </a:lnTo>
                    <a:lnTo>
                      <a:pt x="7" y="38"/>
                    </a:lnTo>
                    <a:lnTo>
                      <a:pt x="7" y="41"/>
                    </a:lnTo>
                    <a:lnTo>
                      <a:pt x="7" y="41"/>
                    </a:lnTo>
                    <a:lnTo>
                      <a:pt x="10" y="41"/>
                    </a:lnTo>
                    <a:lnTo>
                      <a:pt x="10" y="41"/>
                    </a:lnTo>
                    <a:lnTo>
                      <a:pt x="12" y="41"/>
                    </a:lnTo>
                    <a:lnTo>
                      <a:pt x="14" y="41"/>
                    </a:lnTo>
                    <a:lnTo>
                      <a:pt x="14" y="43"/>
                    </a:lnTo>
                    <a:lnTo>
                      <a:pt x="14" y="43"/>
                    </a:lnTo>
                    <a:lnTo>
                      <a:pt x="14" y="43"/>
                    </a:lnTo>
                    <a:lnTo>
                      <a:pt x="14" y="48"/>
                    </a:lnTo>
                    <a:lnTo>
                      <a:pt x="14" y="50"/>
                    </a:lnTo>
                    <a:lnTo>
                      <a:pt x="17" y="52"/>
                    </a:lnTo>
                    <a:lnTo>
                      <a:pt x="17" y="55"/>
                    </a:lnTo>
                    <a:lnTo>
                      <a:pt x="19" y="57"/>
                    </a:lnTo>
                    <a:lnTo>
                      <a:pt x="21" y="57"/>
                    </a:lnTo>
                    <a:lnTo>
                      <a:pt x="21" y="57"/>
                    </a:lnTo>
                    <a:lnTo>
                      <a:pt x="21" y="60"/>
                    </a:lnTo>
                    <a:lnTo>
                      <a:pt x="21" y="60"/>
                    </a:lnTo>
                    <a:lnTo>
                      <a:pt x="21" y="62"/>
                    </a:lnTo>
                    <a:lnTo>
                      <a:pt x="21" y="64"/>
                    </a:lnTo>
                    <a:lnTo>
                      <a:pt x="21" y="64"/>
                    </a:lnTo>
                    <a:lnTo>
                      <a:pt x="19" y="67"/>
                    </a:lnTo>
                    <a:lnTo>
                      <a:pt x="19" y="69"/>
                    </a:lnTo>
                    <a:lnTo>
                      <a:pt x="17" y="71"/>
                    </a:lnTo>
                    <a:lnTo>
                      <a:pt x="17" y="74"/>
                    </a:lnTo>
                    <a:lnTo>
                      <a:pt x="17" y="79"/>
                    </a:lnTo>
                    <a:lnTo>
                      <a:pt x="17" y="81"/>
                    </a:lnTo>
                    <a:lnTo>
                      <a:pt x="17" y="81"/>
                    </a:lnTo>
                    <a:lnTo>
                      <a:pt x="19" y="83"/>
                    </a:lnTo>
                    <a:lnTo>
                      <a:pt x="21" y="86"/>
                    </a:lnTo>
                    <a:lnTo>
                      <a:pt x="24" y="86"/>
                    </a:lnTo>
                    <a:lnTo>
                      <a:pt x="26" y="83"/>
                    </a:lnTo>
                    <a:lnTo>
                      <a:pt x="26" y="83"/>
                    </a:lnTo>
                    <a:lnTo>
                      <a:pt x="26" y="83"/>
                    </a:lnTo>
                    <a:lnTo>
                      <a:pt x="26" y="83"/>
                    </a:lnTo>
                    <a:lnTo>
                      <a:pt x="28" y="81"/>
                    </a:lnTo>
                    <a:lnTo>
                      <a:pt x="31" y="81"/>
                    </a:lnTo>
                    <a:lnTo>
                      <a:pt x="31" y="79"/>
                    </a:lnTo>
                    <a:lnTo>
                      <a:pt x="33" y="79"/>
                    </a:lnTo>
                    <a:lnTo>
                      <a:pt x="33" y="79"/>
                    </a:lnTo>
                    <a:lnTo>
                      <a:pt x="33" y="79"/>
                    </a:lnTo>
                    <a:lnTo>
                      <a:pt x="36" y="79"/>
                    </a:lnTo>
                    <a:lnTo>
                      <a:pt x="36" y="79"/>
                    </a:lnTo>
                    <a:lnTo>
                      <a:pt x="36" y="76"/>
                    </a:lnTo>
                    <a:lnTo>
                      <a:pt x="36" y="76"/>
                    </a:lnTo>
                    <a:lnTo>
                      <a:pt x="36" y="76"/>
                    </a:lnTo>
                    <a:lnTo>
                      <a:pt x="38" y="76"/>
                    </a:lnTo>
                    <a:lnTo>
                      <a:pt x="38" y="79"/>
                    </a:lnTo>
                    <a:lnTo>
                      <a:pt x="40" y="81"/>
                    </a:lnTo>
                    <a:lnTo>
                      <a:pt x="43" y="81"/>
                    </a:lnTo>
                    <a:lnTo>
                      <a:pt x="43" y="81"/>
                    </a:lnTo>
                    <a:lnTo>
                      <a:pt x="45" y="81"/>
                    </a:lnTo>
                    <a:lnTo>
                      <a:pt x="45" y="79"/>
                    </a:lnTo>
                    <a:lnTo>
                      <a:pt x="45" y="79"/>
                    </a:lnTo>
                    <a:lnTo>
                      <a:pt x="45" y="76"/>
                    </a:lnTo>
                    <a:lnTo>
                      <a:pt x="45" y="74"/>
                    </a:lnTo>
                    <a:lnTo>
                      <a:pt x="45" y="71"/>
                    </a:lnTo>
                    <a:lnTo>
                      <a:pt x="47" y="71"/>
                    </a:lnTo>
                    <a:lnTo>
                      <a:pt x="50" y="71"/>
                    </a:lnTo>
                    <a:lnTo>
                      <a:pt x="52" y="71"/>
                    </a:lnTo>
                    <a:lnTo>
                      <a:pt x="54" y="71"/>
                    </a:lnTo>
                    <a:lnTo>
                      <a:pt x="54" y="71"/>
                    </a:lnTo>
                    <a:lnTo>
                      <a:pt x="57" y="71"/>
                    </a:lnTo>
                    <a:lnTo>
                      <a:pt x="57" y="71"/>
                    </a:lnTo>
                    <a:lnTo>
                      <a:pt x="57" y="69"/>
                    </a:lnTo>
                    <a:lnTo>
                      <a:pt x="57" y="67"/>
                    </a:lnTo>
                    <a:lnTo>
                      <a:pt x="57" y="64"/>
                    </a:lnTo>
                    <a:lnTo>
                      <a:pt x="57" y="64"/>
                    </a:lnTo>
                    <a:lnTo>
                      <a:pt x="57" y="64"/>
                    </a:lnTo>
                    <a:lnTo>
                      <a:pt x="57" y="62"/>
                    </a:lnTo>
                    <a:lnTo>
                      <a:pt x="59" y="62"/>
                    </a:lnTo>
                    <a:lnTo>
                      <a:pt x="59" y="60"/>
                    </a:lnTo>
                    <a:lnTo>
                      <a:pt x="62" y="55"/>
                    </a:lnTo>
                    <a:lnTo>
                      <a:pt x="62" y="52"/>
                    </a:lnTo>
                    <a:lnTo>
                      <a:pt x="64" y="52"/>
                    </a:lnTo>
                    <a:lnTo>
                      <a:pt x="69" y="55"/>
                    </a:lnTo>
                    <a:lnTo>
                      <a:pt x="71" y="57"/>
                    </a:lnTo>
                    <a:lnTo>
                      <a:pt x="73" y="60"/>
                    </a:lnTo>
                    <a:lnTo>
                      <a:pt x="73" y="62"/>
                    </a:lnTo>
                    <a:lnTo>
                      <a:pt x="73" y="64"/>
                    </a:lnTo>
                    <a:lnTo>
                      <a:pt x="76" y="64"/>
                    </a:lnTo>
                    <a:lnTo>
                      <a:pt x="76" y="64"/>
                    </a:lnTo>
                    <a:lnTo>
                      <a:pt x="78" y="64"/>
                    </a:lnTo>
                    <a:lnTo>
                      <a:pt x="78" y="64"/>
                    </a:lnTo>
                    <a:lnTo>
                      <a:pt x="80" y="64"/>
                    </a:lnTo>
                    <a:lnTo>
                      <a:pt x="80" y="67"/>
                    </a:lnTo>
                    <a:lnTo>
                      <a:pt x="80" y="67"/>
                    </a:lnTo>
                    <a:lnTo>
                      <a:pt x="80" y="71"/>
                    </a:lnTo>
                    <a:lnTo>
                      <a:pt x="80" y="74"/>
                    </a:lnTo>
                    <a:lnTo>
                      <a:pt x="80" y="79"/>
                    </a:lnTo>
                    <a:lnTo>
                      <a:pt x="80" y="81"/>
                    </a:lnTo>
                    <a:lnTo>
                      <a:pt x="83" y="83"/>
                    </a:lnTo>
                    <a:lnTo>
                      <a:pt x="83" y="88"/>
                    </a:lnTo>
                    <a:lnTo>
                      <a:pt x="85" y="90"/>
                    </a:lnTo>
                    <a:lnTo>
                      <a:pt x="88" y="90"/>
                    </a:lnTo>
                    <a:lnTo>
                      <a:pt x="88" y="90"/>
                    </a:lnTo>
                    <a:lnTo>
                      <a:pt x="90" y="90"/>
                    </a:lnTo>
                    <a:lnTo>
                      <a:pt x="92" y="88"/>
                    </a:lnTo>
                    <a:lnTo>
                      <a:pt x="95" y="86"/>
                    </a:lnTo>
                    <a:lnTo>
                      <a:pt x="97" y="86"/>
                    </a:lnTo>
                    <a:lnTo>
                      <a:pt x="102" y="83"/>
                    </a:lnTo>
                    <a:lnTo>
                      <a:pt x="104" y="81"/>
                    </a:lnTo>
                    <a:lnTo>
                      <a:pt x="106" y="79"/>
                    </a:lnTo>
                    <a:lnTo>
                      <a:pt x="111" y="76"/>
                    </a:lnTo>
                    <a:lnTo>
                      <a:pt x="114" y="74"/>
                    </a:lnTo>
                    <a:lnTo>
                      <a:pt x="116" y="74"/>
                    </a:lnTo>
                    <a:lnTo>
                      <a:pt x="116" y="74"/>
                    </a:lnTo>
                    <a:lnTo>
                      <a:pt x="118" y="74"/>
                    </a:lnTo>
                    <a:lnTo>
                      <a:pt x="118" y="74"/>
                    </a:lnTo>
                    <a:lnTo>
                      <a:pt x="118" y="76"/>
                    </a:lnTo>
                    <a:lnTo>
                      <a:pt x="121" y="76"/>
                    </a:lnTo>
                    <a:lnTo>
                      <a:pt x="121" y="76"/>
                    </a:lnTo>
                    <a:lnTo>
                      <a:pt x="118" y="79"/>
                    </a:lnTo>
                    <a:lnTo>
                      <a:pt x="118" y="79"/>
                    </a:lnTo>
                    <a:lnTo>
                      <a:pt x="118" y="79"/>
                    </a:lnTo>
                    <a:lnTo>
                      <a:pt x="121" y="79"/>
                    </a:lnTo>
                    <a:lnTo>
                      <a:pt x="123" y="79"/>
                    </a:lnTo>
                    <a:lnTo>
                      <a:pt x="125" y="76"/>
                    </a:lnTo>
                    <a:lnTo>
                      <a:pt x="128" y="76"/>
                    </a:lnTo>
                    <a:lnTo>
                      <a:pt x="128" y="76"/>
                    </a:lnTo>
                    <a:lnTo>
                      <a:pt x="128" y="76"/>
                    </a:lnTo>
                    <a:lnTo>
                      <a:pt x="130" y="76"/>
                    </a:lnTo>
                    <a:lnTo>
                      <a:pt x="132" y="76"/>
                    </a:lnTo>
                    <a:lnTo>
                      <a:pt x="132" y="76"/>
                    </a:lnTo>
                    <a:lnTo>
                      <a:pt x="135" y="76"/>
                    </a:lnTo>
                    <a:lnTo>
                      <a:pt x="137" y="76"/>
                    </a:lnTo>
                    <a:lnTo>
                      <a:pt x="140" y="79"/>
                    </a:lnTo>
                    <a:lnTo>
                      <a:pt x="140" y="79"/>
                    </a:lnTo>
                    <a:lnTo>
                      <a:pt x="140" y="79"/>
                    </a:lnTo>
                    <a:lnTo>
                      <a:pt x="142" y="79"/>
                    </a:lnTo>
                    <a:lnTo>
                      <a:pt x="142" y="79"/>
                    </a:lnTo>
                    <a:lnTo>
                      <a:pt x="144" y="76"/>
                    </a:lnTo>
                    <a:lnTo>
                      <a:pt x="144" y="76"/>
                    </a:lnTo>
                    <a:lnTo>
                      <a:pt x="142" y="74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136" name="Freeform 35"/>
              <p:cNvSpPr>
                <a:spLocks noEditPoints="1"/>
              </p:cNvSpPr>
              <p:nvPr/>
            </p:nvSpPr>
            <p:spPr bwMode="auto">
              <a:xfrm>
                <a:off x="5721" y="1948"/>
                <a:ext cx="64" cy="71"/>
              </a:xfrm>
              <a:custGeom>
                <a:avLst/>
                <a:gdLst>
                  <a:gd name="T0" fmla="*/ 0 w 64"/>
                  <a:gd name="T1" fmla="*/ 16 h 71"/>
                  <a:gd name="T2" fmla="*/ 2 w 64"/>
                  <a:gd name="T3" fmla="*/ 19 h 71"/>
                  <a:gd name="T4" fmla="*/ 2 w 64"/>
                  <a:gd name="T5" fmla="*/ 16 h 71"/>
                  <a:gd name="T6" fmla="*/ 64 w 64"/>
                  <a:gd name="T7" fmla="*/ 21 h 71"/>
                  <a:gd name="T8" fmla="*/ 64 w 64"/>
                  <a:gd name="T9" fmla="*/ 14 h 71"/>
                  <a:gd name="T10" fmla="*/ 64 w 64"/>
                  <a:gd name="T11" fmla="*/ 9 h 71"/>
                  <a:gd name="T12" fmla="*/ 64 w 64"/>
                  <a:gd name="T13" fmla="*/ 7 h 71"/>
                  <a:gd name="T14" fmla="*/ 61 w 64"/>
                  <a:gd name="T15" fmla="*/ 5 h 71"/>
                  <a:gd name="T16" fmla="*/ 59 w 64"/>
                  <a:gd name="T17" fmla="*/ 2 h 71"/>
                  <a:gd name="T18" fmla="*/ 56 w 64"/>
                  <a:gd name="T19" fmla="*/ 0 h 71"/>
                  <a:gd name="T20" fmla="*/ 54 w 64"/>
                  <a:gd name="T21" fmla="*/ 2 h 71"/>
                  <a:gd name="T22" fmla="*/ 49 w 64"/>
                  <a:gd name="T23" fmla="*/ 5 h 71"/>
                  <a:gd name="T24" fmla="*/ 47 w 64"/>
                  <a:gd name="T25" fmla="*/ 7 h 71"/>
                  <a:gd name="T26" fmla="*/ 45 w 64"/>
                  <a:gd name="T27" fmla="*/ 12 h 71"/>
                  <a:gd name="T28" fmla="*/ 42 w 64"/>
                  <a:gd name="T29" fmla="*/ 16 h 71"/>
                  <a:gd name="T30" fmla="*/ 38 w 64"/>
                  <a:gd name="T31" fmla="*/ 35 h 71"/>
                  <a:gd name="T32" fmla="*/ 38 w 64"/>
                  <a:gd name="T33" fmla="*/ 40 h 71"/>
                  <a:gd name="T34" fmla="*/ 38 w 64"/>
                  <a:gd name="T35" fmla="*/ 45 h 71"/>
                  <a:gd name="T36" fmla="*/ 38 w 64"/>
                  <a:gd name="T37" fmla="*/ 47 h 71"/>
                  <a:gd name="T38" fmla="*/ 40 w 64"/>
                  <a:gd name="T39" fmla="*/ 50 h 71"/>
                  <a:gd name="T40" fmla="*/ 45 w 64"/>
                  <a:gd name="T41" fmla="*/ 57 h 71"/>
                  <a:gd name="T42" fmla="*/ 45 w 64"/>
                  <a:gd name="T43" fmla="*/ 59 h 71"/>
                  <a:gd name="T44" fmla="*/ 47 w 64"/>
                  <a:gd name="T45" fmla="*/ 61 h 71"/>
                  <a:gd name="T46" fmla="*/ 52 w 64"/>
                  <a:gd name="T47" fmla="*/ 64 h 71"/>
                  <a:gd name="T48" fmla="*/ 54 w 64"/>
                  <a:gd name="T49" fmla="*/ 69 h 71"/>
                  <a:gd name="T50" fmla="*/ 56 w 64"/>
                  <a:gd name="T51" fmla="*/ 71 h 71"/>
                  <a:gd name="T52" fmla="*/ 56 w 64"/>
                  <a:gd name="T53" fmla="*/ 66 h 71"/>
                  <a:gd name="T54" fmla="*/ 56 w 64"/>
                  <a:gd name="T55" fmla="*/ 61 h 71"/>
                  <a:gd name="T56" fmla="*/ 56 w 64"/>
                  <a:gd name="T57" fmla="*/ 57 h 71"/>
                  <a:gd name="T58" fmla="*/ 61 w 64"/>
                  <a:gd name="T59" fmla="*/ 50 h 71"/>
                  <a:gd name="T60" fmla="*/ 61 w 64"/>
                  <a:gd name="T61" fmla="*/ 45 h 71"/>
                  <a:gd name="T62" fmla="*/ 61 w 64"/>
                  <a:gd name="T63" fmla="*/ 35 h 71"/>
                  <a:gd name="T64" fmla="*/ 61 w 64"/>
                  <a:gd name="T65" fmla="*/ 26 h 71"/>
                  <a:gd name="T66" fmla="*/ 64 w 64"/>
                  <a:gd name="T67" fmla="*/ 2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4" h="71">
                    <a:moveTo>
                      <a:pt x="2" y="19"/>
                    </a:moveTo>
                    <a:lnTo>
                      <a:pt x="0" y="16"/>
                    </a:lnTo>
                    <a:lnTo>
                      <a:pt x="0" y="19"/>
                    </a:lnTo>
                    <a:lnTo>
                      <a:pt x="2" y="19"/>
                    </a:lnTo>
                    <a:lnTo>
                      <a:pt x="2" y="19"/>
                    </a:lnTo>
                    <a:lnTo>
                      <a:pt x="2" y="16"/>
                    </a:lnTo>
                    <a:lnTo>
                      <a:pt x="2" y="19"/>
                    </a:lnTo>
                    <a:close/>
                    <a:moveTo>
                      <a:pt x="64" y="21"/>
                    </a:moveTo>
                    <a:lnTo>
                      <a:pt x="64" y="16"/>
                    </a:lnTo>
                    <a:lnTo>
                      <a:pt x="64" y="14"/>
                    </a:lnTo>
                    <a:lnTo>
                      <a:pt x="64" y="12"/>
                    </a:lnTo>
                    <a:lnTo>
                      <a:pt x="64" y="9"/>
                    </a:lnTo>
                    <a:lnTo>
                      <a:pt x="64" y="9"/>
                    </a:lnTo>
                    <a:lnTo>
                      <a:pt x="64" y="7"/>
                    </a:lnTo>
                    <a:lnTo>
                      <a:pt x="64" y="5"/>
                    </a:lnTo>
                    <a:lnTo>
                      <a:pt x="61" y="5"/>
                    </a:lnTo>
                    <a:lnTo>
                      <a:pt x="59" y="2"/>
                    </a:lnTo>
                    <a:lnTo>
                      <a:pt x="59" y="2"/>
                    </a:lnTo>
                    <a:lnTo>
                      <a:pt x="59" y="2"/>
                    </a:lnTo>
                    <a:lnTo>
                      <a:pt x="56" y="0"/>
                    </a:lnTo>
                    <a:lnTo>
                      <a:pt x="56" y="0"/>
                    </a:lnTo>
                    <a:lnTo>
                      <a:pt x="54" y="2"/>
                    </a:lnTo>
                    <a:lnTo>
                      <a:pt x="54" y="2"/>
                    </a:lnTo>
                    <a:lnTo>
                      <a:pt x="49" y="5"/>
                    </a:lnTo>
                    <a:lnTo>
                      <a:pt x="47" y="7"/>
                    </a:lnTo>
                    <a:lnTo>
                      <a:pt x="47" y="7"/>
                    </a:lnTo>
                    <a:lnTo>
                      <a:pt x="47" y="9"/>
                    </a:lnTo>
                    <a:lnTo>
                      <a:pt x="45" y="12"/>
                    </a:lnTo>
                    <a:lnTo>
                      <a:pt x="45" y="14"/>
                    </a:lnTo>
                    <a:lnTo>
                      <a:pt x="42" y="16"/>
                    </a:lnTo>
                    <a:lnTo>
                      <a:pt x="38" y="33"/>
                    </a:lnTo>
                    <a:lnTo>
                      <a:pt x="38" y="35"/>
                    </a:lnTo>
                    <a:lnTo>
                      <a:pt x="38" y="38"/>
                    </a:lnTo>
                    <a:lnTo>
                      <a:pt x="38" y="40"/>
                    </a:lnTo>
                    <a:lnTo>
                      <a:pt x="38" y="42"/>
                    </a:lnTo>
                    <a:lnTo>
                      <a:pt x="38" y="45"/>
                    </a:lnTo>
                    <a:lnTo>
                      <a:pt x="38" y="45"/>
                    </a:lnTo>
                    <a:lnTo>
                      <a:pt x="38" y="47"/>
                    </a:lnTo>
                    <a:lnTo>
                      <a:pt x="40" y="47"/>
                    </a:lnTo>
                    <a:lnTo>
                      <a:pt x="40" y="50"/>
                    </a:lnTo>
                    <a:lnTo>
                      <a:pt x="42" y="54"/>
                    </a:lnTo>
                    <a:lnTo>
                      <a:pt x="45" y="57"/>
                    </a:lnTo>
                    <a:lnTo>
                      <a:pt x="45" y="59"/>
                    </a:lnTo>
                    <a:lnTo>
                      <a:pt x="45" y="59"/>
                    </a:lnTo>
                    <a:lnTo>
                      <a:pt x="47" y="59"/>
                    </a:lnTo>
                    <a:lnTo>
                      <a:pt x="47" y="61"/>
                    </a:lnTo>
                    <a:lnTo>
                      <a:pt x="49" y="61"/>
                    </a:lnTo>
                    <a:lnTo>
                      <a:pt x="52" y="64"/>
                    </a:lnTo>
                    <a:lnTo>
                      <a:pt x="52" y="66"/>
                    </a:lnTo>
                    <a:lnTo>
                      <a:pt x="54" y="69"/>
                    </a:lnTo>
                    <a:lnTo>
                      <a:pt x="54" y="71"/>
                    </a:lnTo>
                    <a:lnTo>
                      <a:pt x="56" y="71"/>
                    </a:lnTo>
                    <a:lnTo>
                      <a:pt x="56" y="69"/>
                    </a:lnTo>
                    <a:lnTo>
                      <a:pt x="56" y="66"/>
                    </a:lnTo>
                    <a:lnTo>
                      <a:pt x="56" y="64"/>
                    </a:lnTo>
                    <a:lnTo>
                      <a:pt x="56" y="61"/>
                    </a:lnTo>
                    <a:lnTo>
                      <a:pt x="56" y="59"/>
                    </a:lnTo>
                    <a:lnTo>
                      <a:pt x="56" y="57"/>
                    </a:lnTo>
                    <a:lnTo>
                      <a:pt x="59" y="54"/>
                    </a:lnTo>
                    <a:lnTo>
                      <a:pt x="61" y="50"/>
                    </a:lnTo>
                    <a:lnTo>
                      <a:pt x="61" y="47"/>
                    </a:lnTo>
                    <a:lnTo>
                      <a:pt x="61" y="45"/>
                    </a:lnTo>
                    <a:lnTo>
                      <a:pt x="64" y="40"/>
                    </a:lnTo>
                    <a:lnTo>
                      <a:pt x="61" y="35"/>
                    </a:lnTo>
                    <a:lnTo>
                      <a:pt x="64" y="31"/>
                    </a:lnTo>
                    <a:lnTo>
                      <a:pt x="61" y="26"/>
                    </a:lnTo>
                    <a:lnTo>
                      <a:pt x="64" y="26"/>
                    </a:lnTo>
                    <a:lnTo>
                      <a:pt x="64" y="21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137" name="Freeform 36"/>
              <p:cNvSpPr>
                <a:spLocks/>
              </p:cNvSpPr>
              <p:nvPr/>
            </p:nvSpPr>
            <p:spPr bwMode="auto">
              <a:xfrm>
                <a:off x="4205" y="1695"/>
                <a:ext cx="113" cy="106"/>
              </a:xfrm>
              <a:custGeom>
                <a:avLst/>
                <a:gdLst>
                  <a:gd name="T0" fmla="*/ 111 w 113"/>
                  <a:gd name="T1" fmla="*/ 0 h 106"/>
                  <a:gd name="T2" fmla="*/ 109 w 113"/>
                  <a:gd name="T3" fmla="*/ 0 h 106"/>
                  <a:gd name="T4" fmla="*/ 102 w 113"/>
                  <a:gd name="T5" fmla="*/ 2 h 106"/>
                  <a:gd name="T6" fmla="*/ 94 w 113"/>
                  <a:gd name="T7" fmla="*/ 4 h 106"/>
                  <a:gd name="T8" fmla="*/ 85 w 113"/>
                  <a:gd name="T9" fmla="*/ 2 h 106"/>
                  <a:gd name="T10" fmla="*/ 73 w 113"/>
                  <a:gd name="T11" fmla="*/ 9 h 106"/>
                  <a:gd name="T12" fmla="*/ 61 w 113"/>
                  <a:gd name="T13" fmla="*/ 11 h 106"/>
                  <a:gd name="T14" fmla="*/ 52 w 113"/>
                  <a:gd name="T15" fmla="*/ 11 h 106"/>
                  <a:gd name="T16" fmla="*/ 45 w 113"/>
                  <a:gd name="T17" fmla="*/ 9 h 106"/>
                  <a:gd name="T18" fmla="*/ 40 w 113"/>
                  <a:gd name="T19" fmla="*/ 7 h 106"/>
                  <a:gd name="T20" fmla="*/ 33 w 113"/>
                  <a:gd name="T21" fmla="*/ 11 h 106"/>
                  <a:gd name="T22" fmla="*/ 26 w 113"/>
                  <a:gd name="T23" fmla="*/ 14 h 106"/>
                  <a:gd name="T24" fmla="*/ 21 w 113"/>
                  <a:gd name="T25" fmla="*/ 11 h 106"/>
                  <a:gd name="T26" fmla="*/ 14 w 113"/>
                  <a:gd name="T27" fmla="*/ 9 h 106"/>
                  <a:gd name="T28" fmla="*/ 14 w 113"/>
                  <a:gd name="T29" fmla="*/ 16 h 106"/>
                  <a:gd name="T30" fmla="*/ 14 w 113"/>
                  <a:gd name="T31" fmla="*/ 21 h 106"/>
                  <a:gd name="T32" fmla="*/ 12 w 113"/>
                  <a:gd name="T33" fmla="*/ 23 h 106"/>
                  <a:gd name="T34" fmla="*/ 9 w 113"/>
                  <a:gd name="T35" fmla="*/ 28 h 106"/>
                  <a:gd name="T36" fmla="*/ 7 w 113"/>
                  <a:gd name="T37" fmla="*/ 30 h 106"/>
                  <a:gd name="T38" fmla="*/ 2 w 113"/>
                  <a:gd name="T39" fmla="*/ 30 h 106"/>
                  <a:gd name="T40" fmla="*/ 5 w 113"/>
                  <a:gd name="T41" fmla="*/ 40 h 106"/>
                  <a:gd name="T42" fmla="*/ 5 w 113"/>
                  <a:gd name="T43" fmla="*/ 47 h 106"/>
                  <a:gd name="T44" fmla="*/ 7 w 113"/>
                  <a:gd name="T45" fmla="*/ 56 h 106"/>
                  <a:gd name="T46" fmla="*/ 12 w 113"/>
                  <a:gd name="T47" fmla="*/ 54 h 106"/>
                  <a:gd name="T48" fmla="*/ 14 w 113"/>
                  <a:gd name="T49" fmla="*/ 56 h 106"/>
                  <a:gd name="T50" fmla="*/ 14 w 113"/>
                  <a:gd name="T51" fmla="*/ 59 h 106"/>
                  <a:gd name="T52" fmla="*/ 19 w 113"/>
                  <a:gd name="T53" fmla="*/ 66 h 106"/>
                  <a:gd name="T54" fmla="*/ 16 w 113"/>
                  <a:gd name="T55" fmla="*/ 68 h 106"/>
                  <a:gd name="T56" fmla="*/ 14 w 113"/>
                  <a:gd name="T57" fmla="*/ 71 h 106"/>
                  <a:gd name="T58" fmla="*/ 14 w 113"/>
                  <a:gd name="T59" fmla="*/ 73 h 106"/>
                  <a:gd name="T60" fmla="*/ 12 w 113"/>
                  <a:gd name="T61" fmla="*/ 73 h 106"/>
                  <a:gd name="T62" fmla="*/ 9 w 113"/>
                  <a:gd name="T63" fmla="*/ 73 h 106"/>
                  <a:gd name="T64" fmla="*/ 7 w 113"/>
                  <a:gd name="T65" fmla="*/ 78 h 106"/>
                  <a:gd name="T66" fmla="*/ 9 w 113"/>
                  <a:gd name="T67" fmla="*/ 78 h 106"/>
                  <a:gd name="T68" fmla="*/ 7 w 113"/>
                  <a:gd name="T69" fmla="*/ 80 h 106"/>
                  <a:gd name="T70" fmla="*/ 7 w 113"/>
                  <a:gd name="T71" fmla="*/ 82 h 106"/>
                  <a:gd name="T72" fmla="*/ 7 w 113"/>
                  <a:gd name="T73" fmla="*/ 85 h 106"/>
                  <a:gd name="T74" fmla="*/ 7 w 113"/>
                  <a:gd name="T75" fmla="*/ 89 h 106"/>
                  <a:gd name="T76" fmla="*/ 7 w 113"/>
                  <a:gd name="T77" fmla="*/ 92 h 106"/>
                  <a:gd name="T78" fmla="*/ 7 w 113"/>
                  <a:gd name="T79" fmla="*/ 97 h 106"/>
                  <a:gd name="T80" fmla="*/ 12 w 113"/>
                  <a:gd name="T81" fmla="*/ 101 h 106"/>
                  <a:gd name="T82" fmla="*/ 16 w 113"/>
                  <a:gd name="T83" fmla="*/ 104 h 106"/>
                  <a:gd name="T84" fmla="*/ 31 w 113"/>
                  <a:gd name="T85" fmla="*/ 101 h 106"/>
                  <a:gd name="T86" fmla="*/ 40 w 113"/>
                  <a:gd name="T87" fmla="*/ 94 h 106"/>
                  <a:gd name="T88" fmla="*/ 54 w 113"/>
                  <a:gd name="T89" fmla="*/ 85 h 106"/>
                  <a:gd name="T90" fmla="*/ 66 w 113"/>
                  <a:gd name="T91" fmla="*/ 78 h 106"/>
                  <a:gd name="T92" fmla="*/ 80 w 113"/>
                  <a:gd name="T93" fmla="*/ 68 h 106"/>
                  <a:gd name="T94" fmla="*/ 94 w 113"/>
                  <a:gd name="T95" fmla="*/ 61 h 106"/>
                  <a:gd name="T96" fmla="*/ 97 w 113"/>
                  <a:gd name="T97" fmla="*/ 54 h 106"/>
                  <a:gd name="T98" fmla="*/ 97 w 113"/>
                  <a:gd name="T99" fmla="*/ 42 h 106"/>
                  <a:gd name="T100" fmla="*/ 99 w 113"/>
                  <a:gd name="T101" fmla="*/ 35 h 106"/>
                  <a:gd name="T102" fmla="*/ 97 w 113"/>
                  <a:gd name="T103" fmla="*/ 28 h 106"/>
                  <a:gd name="T104" fmla="*/ 97 w 113"/>
                  <a:gd name="T105" fmla="*/ 21 h 106"/>
                  <a:gd name="T106" fmla="*/ 97 w 113"/>
                  <a:gd name="T107" fmla="*/ 16 h 106"/>
                  <a:gd name="T108" fmla="*/ 106 w 113"/>
                  <a:gd name="T109" fmla="*/ 11 h 106"/>
                  <a:gd name="T110" fmla="*/ 113 w 113"/>
                  <a:gd name="T111" fmla="*/ 4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13" h="106">
                    <a:moveTo>
                      <a:pt x="113" y="2"/>
                    </a:moveTo>
                    <a:lnTo>
                      <a:pt x="111" y="0"/>
                    </a:lnTo>
                    <a:lnTo>
                      <a:pt x="111" y="0"/>
                    </a:lnTo>
                    <a:lnTo>
                      <a:pt x="111" y="0"/>
                    </a:lnTo>
                    <a:lnTo>
                      <a:pt x="111" y="0"/>
                    </a:lnTo>
                    <a:lnTo>
                      <a:pt x="109" y="0"/>
                    </a:lnTo>
                    <a:lnTo>
                      <a:pt x="109" y="0"/>
                    </a:lnTo>
                    <a:lnTo>
                      <a:pt x="104" y="2"/>
                    </a:lnTo>
                    <a:lnTo>
                      <a:pt x="102" y="2"/>
                    </a:lnTo>
                    <a:lnTo>
                      <a:pt x="99" y="4"/>
                    </a:lnTo>
                    <a:lnTo>
                      <a:pt x="94" y="4"/>
                    </a:lnTo>
                    <a:lnTo>
                      <a:pt x="94" y="4"/>
                    </a:lnTo>
                    <a:lnTo>
                      <a:pt x="92" y="4"/>
                    </a:lnTo>
                    <a:lnTo>
                      <a:pt x="90" y="2"/>
                    </a:lnTo>
                    <a:lnTo>
                      <a:pt x="85" y="2"/>
                    </a:lnTo>
                    <a:lnTo>
                      <a:pt x="85" y="2"/>
                    </a:lnTo>
                    <a:lnTo>
                      <a:pt x="80" y="4"/>
                    </a:lnTo>
                    <a:lnTo>
                      <a:pt x="73" y="9"/>
                    </a:lnTo>
                    <a:lnTo>
                      <a:pt x="68" y="11"/>
                    </a:lnTo>
                    <a:lnTo>
                      <a:pt x="64" y="11"/>
                    </a:lnTo>
                    <a:lnTo>
                      <a:pt x="61" y="11"/>
                    </a:lnTo>
                    <a:lnTo>
                      <a:pt x="57" y="11"/>
                    </a:lnTo>
                    <a:lnTo>
                      <a:pt x="54" y="11"/>
                    </a:lnTo>
                    <a:lnTo>
                      <a:pt x="52" y="11"/>
                    </a:lnTo>
                    <a:lnTo>
                      <a:pt x="50" y="11"/>
                    </a:lnTo>
                    <a:lnTo>
                      <a:pt x="47" y="9"/>
                    </a:lnTo>
                    <a:lnTo>
                      <a:pt x="45" y="9"/>
                    </a:lnTo>
                    <a:lnTo>
                      <a:pt x="45" y="7"/>
                    </a:lnTo>
                    <a:lnTo>
                      <a:pt x="42" y="7"/>
                    </a:lnTo>
                    <a:lnTo>
                      <a:pt x="40" y="7"/>
                    </a:lnTo>
                    <a:lnTo>
                      <a:pt x="35" y="9"/>
                    </a:lnTo>
                    <a:lnTo>
                      <a:pt x="35" y="11"/>
                    </a:lnTo>
                    <a:lnTo>
                      <a:pt x="33" y="11"/>
                    </a:lnTo>
                    <a:lnTo>
                      <a:pt x="31" y="11"/>
                    </a:lnTo>
                    <a:lnTo>
                      <a:pt x="28" y="14"/>
                    </a:lnTo>
                    <a:lnTo>
                      <a:pt x="26" y="14"/>
                    </a:lnTo>
                    <a:lnTo>
                      <a:pt x="24" y="14"/>
                    </a:lnTo>
                    <a:lnTo>
                      <a:pt x="21" y="14"/>
                    </a:lnTo>
                    <a:lnTo>
                      <a:pt x="21" y="11"/>
                    </a:lnTo>
                    <a:lnTo>
                      <a:pt x="19" y="11"/>
                    </a:lnTo>
                    <a:lnTo>
                      <a:pt x="16" y="9"/>
                    </a:lnTo>
                    <a:lnTo>
                      <a:pt x="14" y="9"/>
                    </a:lnTo>
                    <a:lnTo>
                      <a:pt x="14" y="9"/>
                    </a:lnTo>
                    <a:lnTo>
                      <a:pt x="14" y="11"/>
                    </a:lnTo>
                    <a:lnTo>
                      <a:pt x="14" y="16"/>
                    </a:lnTo>
                    <a:lnTo>
                      <a:pt x="12" y="16"/>
                    </a:lnTo>
                    <a:lnTo>
                      <a:pt x="14" y="21"/>
                    </a:lnTo>
                    <a:lnTo>
                      <a:pt x="14" y="21"/>
                    </a:lnTo>
                    <a:lnTo>
                      <a:pt x="14" y="21"/>
                    </a:lnTo>
                    <a:lnTo>
                      <a:pt x="12" y="21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9" y="26"/>
                    </a:lnTo>
                    <a:lnTo>
                      <a:pt x="9" y="28"/>
                    </a:lnTo>
                    <a:lnTo>
                      <a:pt x="7" y="28"/>
                    </a:lnTo>
                    <a:lnTo>
                      <a:pt x="7" y="30"/>
                    </a:lnTo>
                    <a:lnTo>
                      <a:pt x="7" y="30"/>
                    </a:lnTo>
                    <a:lnTo>
                      <a:pt x="5" y="28"/>
                    </a:lnTo>
                    <a:lnTo>
                      <a:pt x="2" y="28"/>
                    </a:lnTo>
                    <a:lnTo>
                      <a:pt x="2" y="30"/>
                    </a:lnTo>
                    <a:lnTo>
                      <a:pt x="0" y="35"/>
                    </a:lnTo>
                    <a:lnTo>
                      <a:pt x="5" y="40"/>
                    </a:lnTo>
                    <a:lnTo>
                      <a:pt x="5" y="40"/>
                    </a:lnTo>
                    <a:lnTo>
                      <a:pt x="5" y="42"/>
                    </a:lnTo>
                    <a:lnTo>
                      <a:pt x="5" y="44"/>
                    </a:lnTo>
                    <a:lnTo>
                      <a:pt x="5" y="47"/>
                    </a:lnTo>
                    <a:lnTo>
                      <a:pt x="5" y="49"/>
                    </a:lnTo>
                    <a:lnTo>
                      <a:pt x="5" y="52"/>
                    </a:lnTo>
                    <a:lnTo>
                      <a:pt x="7" y="56"/>
                    </a:lnTo>
                    <a:lnTo>
                      <a:pt x="9" y="56"/>
                    </a:lnTo>
                    <a:lnTo>
                      <a:pt x="12" y="56"/>
                    </a:lnTo>
                    <a:lnTo>
                      <a:pt x="12" y="54"/>
                    </a:lnTo>
                    <a:lnTo>
                      <a:pt x="14" y="56"/>
                    </a:lnTo>
                    <a:lnTo>
                      <a:pt x="14" y="56"/>
                    </a:lnTo>
                    <a:lnTo>
                      <a:pt x="14" y="56"/>
                    </a:lnTo>
                    <a:lnTo>
                      <a:pt x="12" y="59"/>
                    </a:lnTo>
                    <a:lnTo>
                      <a:pt x="12" y="59"/>
                    </a:lnTo>
                    <a:lnTo>
                      <a:pt x="14" y="59"/>
                    </a:lnTo>
                    <a:lnTo>
                      <a:pt x="14" y="59"/>
                    </a:lnTo>
                    <a:lnTo>
                      <a:pt x="16" y="61"/>
                    </a:lnTo>
                    <a:lnTo>
                      <a:pt x="19" y="66"/>
                    </a:lnTo>
                    <a:lnTo>
                      <a:pt x="16" y="66"/>
                    </a:lnTo>
                    <a:lnTo>
                      <a:pt x="16" y="68"/>
                    </a:lnTo>
                    <a:lnTo>
                      <a:pt x="16" y="68"/>
                    </a:lnTo>
                    <a:lnTo>
                      <a:pt x="14" y="68"/>
                    </a:lnTo>
                    <a:lnTo>
                      <a:pt x="14" y="71"/>
                    </a:lnTo>
                    <a:lnTo>
                      <a:pt x="14" y="71"/>
                    </a:lnTo>
                    <a:lnTo>
                      <a:pt x="14" y="71"/>
                    </a:lnTo>
                    <a:lnTo>
                      <a:pt x="14" y="73"/>
                    </a:lnTo>
                    <a:lnTo>
                      <a:pt x="14" y="73"/>
                    </a:lnTo>
                    <a:lnTo>
                      <a:pt x="14" y="73"/>
                    </a:lnTo>
                    <a:lnTo>
                      <a:pt x="14" y="73"/>
                    </a:lnTo>
                    <a:lnTo>
                      <a:pt x="12" y="73"/>
                    </a:lnTo>
                    <a:lnTo>
                      <a:pt x="12" y="73"/>
                    </a:lnTo>
                    <a:lnTo>
                      <a:pt x="9" y="73"/>
                    </a:lnTo>
                    <a:lnTo>
                      <a:pt x="9" y="73"/>
                    </a:lnTo>
                    <a:lnTo>
                      <a:pt x="7" y="75"/>
                    </a:lnTo>
                    <a:lnTo>
                      <a:pt x="7" y="75"/>
                    </a:lnTo>
                    <a:lnTo>
                      <a:pt x="7" y="78"/>
                    </a:lnTo>
                    <a:lnTo>
                      <a:pt x="7" y="78"/>
                    </a:lnTo>
                    <a:lnTo>
                      <a:pt x="9" y="78"/>
                    </a:lnTo>
                    <a:lnTo>
                      <a:pt x="9" y="78"/>
                    </a:lnTo>
                    <a:lnTo>
                      <a:pt x="9" y="78"/>
                    </a:lnTo>
                    <a:lnTo>
                      <a:pt x="7" y="80"/>
                    </a:lnTo>
                    <a:lnTo>
                      <a:pt x="7" y="80"/>
                    </a:lnTo>
                    <a:lnTo>
                      <a:pt x="7" y="80"/>
                    </a:lnTo>
                    <a:lnTo>
                      <a:pt x="7" y="82"/>
                    </a:lnTo>
                    <a:lnTo>
                      <a:pt x="7" y="82"/>
                    </a:lnTo>
                    <a:lnTo>
                      <a:pt x="7" y="85"/>
                    </a:lnTo>
                    <a:lnTo>
                      <a:pt x="7" y="85"/>
                    </a:lnTo>
                    <a:lnTo>
                      <a:pt x="7" y="85"/>
                    </a:lnTo>
                    <a:lnTo>
                      <a:pt x="7" y="87"/>
                    </a:lnTo>
                    <a:lnTo>
                      <a:pt x="7" y="87"/>
                    </a:lnTo>
                    <a:lnTo>
                      <a:pt x="7" y="89"/>
                    </a:lnTo>
                    <a:lnTo>
                      <a:pt x="7" y="89"/>
                    </a:lnTo>
                    <a:lnTo>
                      <a:pt x="7" y="92"/>
                    </a:lnTo>
                    <a:lnTo>
                      <a:pt x="7" y="92"/>
                    </a:lnTo>
                    <a:lnTo>
                      <a:pt x="7" y="94"/>
                    </a:lnTo>
                    <a:lnTo>
                      <a:pt x="7" y="94"/>
                    </a:lnTo>
                    <a:lnTo>
                      <a:pt x="7" y="97"/>
                    </a:lnTo>
                    <a:lnTo>
                      <a:pt x="9" y="97"/>
                    </a:lnTo>
                    <a:lnTo>
                      <a:pt x="9" y="97"/>
                    </a:lnTo>
                    <a:lnTo>
                      <a:pt x="12" y="101"/>
                    </a:lnTo>
                    <a:lnTo>
                      <a:pt x="14" y="101"/>
                    </a:lnTo>
                    <a:lnTo>
                      <a:pt x="16" y="101"/>
                    </a:lnTo>
                    <a:lnTo>
                      <a:pt x="16" y="104"/>
                    </a:lnTo>
                    <a:lnTo>
                      <a:pt x="19" y="104"/>
                    </a:lnTo>
                    <a:lnTo>
                      <a:pt x="26" y="106"/>
                    </a:lnTo>
                    <a:lnTo>
                      <a:pt x="31" y="101"/>
                    </a:lnTo>
                    <a:lnTo>
                      <a:pt x="33" y="99"/>
                    </a:lnTo>
                    <a:lnTo>
                      <a:pt x="38" y="97"/>
                    </a:lnTo>
                    <a:lnTo>
                      <a:pt x="40" y="94"/>
                    </a:lnTo>
                    <a:lnTo>
                      <a:pt x="47" y="92"/>
                    </a:lnTo>
                    <a:lnTo>
                      <a:pt x="50" y="89"/>
                    </a:lnTo>
                    <a:lnTo>
                      <a:pt x="54" y="85"/>
                    </a:lnTo>
                    <a:lnTo>
                      <a:pt x="59" y="82"/>
                    </a:lnTo>
                    <a:lnTo>
                      <a:pt x="64" y="80"/>
                    </a:lnTo>
                    <a:lnTo>
                      <a:pt x="66" y="78"/>
                    </a:lnTo>
                    <a:lnTo>
                      <a:pt x="71" y="75"/>
                    </a:lnTo>
                    <a:lnTo>
                      <a:pt x="76" y="71"/>
                    </a:lnTo>
                    <a:lnTo>
                      <a:pt x="80" y="68"/>
                    </a:lnTo>
                    <a:lnTo>
                      <a:pt x="85" y="66"/>
                    </a:lnTo>
                    <a:lnTo>
                      <a:pt x="90" y="63"/>
                    </a:lnTo>
                    <a:lnTo>
                      <a:pt x="94" y="61"/>
                    </a:lnTo>
                    <a:lnTo>
                      <a:pt x="94" y="61"/>
                    </a:lnTo>
                    <a:lnTo>
                      <a:pt x="97" y="56"/>
                    </a:lnTo>
                    <a:lnTo>
                      <a:pt x="97" y="54"/>
                    </a:lnTo>
                    <a:lnTo>
                      <a:pt x="97" y="52"/>
                    </a:lnTo>
                    <a:lnTo>
                      <a:pt x="97" y="47"/>
                    </a:lnTo>
                    <a:lnTo>
                      <a:pt x="97" y="42"/>
                    </a:lnTo>
                    <a:lnTo>
                      <a:pt x="97" y="40"/>
                    </a:lnTo>
                    <a:lnTo>
                      <a:pt x="99" y="37"/>
                    </a:lnTo>
                    <a:lnTo>
                      <a:pt x="99" y="35"/>
                    </a:lnTo>
                    <a:lnTo>
                      <a:pt x="99" y="33"/>
                    </a:lnTo>
                    <a:lnTo>
                      <a:pt x="99" y="30"/>
                    </a:lnTo>
                    <a:lnTo>
                      <a:pt x="97" y="28"/>
                    </a:lnTo>
                    <a:lnTo>
                      <a:pt x="97" y="26"/>
                    </a:lnTo>
                    <a:lnTo>
                      <a:pt x="97" y="23"/>
                    </a:lnTo>
                    <a:lnTo>
                      <a:pt x="97" y="21"/>
                    </a:lnTo>
                    <a:lnTo>
                      <a:pt x="97" y="18"/>
                    </a:lnTo>
                    <a:lnTo>
                      <a:pt x="97" y="16"/>
                    </a:lnTo>
                    <a:lnTo>
                      <a:pt x="97" y="16"/>
                    </a:lnTo>
                    <a:lnTo>
                      <a:pt x="102" y="14"/>
                    </a:lnTo>
                    <a:lnTo>
                      <a:pt x="104" y="14"/>
                    </a:lnTo>
                    <a:lnTo>
                      <a:pt x="106" y="11"/>
                    </a:lnTo>
                    <a:lnTo>
                      <a:pt x="109" y="9"/>
                    </a:lnTo>
                    <a:lnTo>
                      <a:pt x="111" y="7"/>
                    </a:lnTo>
                    <a:lnTo>
                      <a:pt x="113" y="4"/>
                    </a:lnTo>
                    <a:lnTo>
                      <a:pt x="113" y="4"/>
                    </a:lnTo>
                    <a:lnTo>
                      <a:pt x="113" y="2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138" name="Freeform 37"/>
              <p:cNvSpPr>
                <a:spLocks/>
              </p:cNvSpPr>
              <p:nvPr/>
            </p:nvSpPr>
            <p:spPr bwMode="auto">
              <a:xfrm>
                <a:off x="3687" y="1477"/>
                <a:ext cx="76" cy="40"/>
              </a:xfrm>
              <a:custGeom>
                <a:avLst/>
                <a:gdLst>
                  <a:gd name="T0" fmla="*/ 76 w 76"/>
                  <a:gd name="T1" fmla="*/ 16 h 40"/>
                  <a:gd name="T2" fmla="*/ 71 w 76"/>
                  <a:gd name="T3" fmla="*/ 19 h 40"/>
                  <a:gd name="T4" fmla="*/ 66 w 76"/>
                  <a:gd name="T5" fmla="*/ 16 h 40"/>
                  <a:gd name="T6" fmla="*/ 61 w 76"/>
                  <a:gd name="T7" fmla="*/ 14 h 40"/>
                  <a:gd name="T8" fmla="*/ 59 w 76"/>
                  <a:gd name="T9" fmla="*/ 14 h 40"/>
                  <a:gd name="T10" fmla="*/ 59 w 76"/>
                  <a:gd name="T11" fmla="*/ 9 h 40"/>
                  <a:gd name="T12" fmla="*/ 61 w 76"/>
                  <a:gd name="T13" fmla="*/ 4 h 40"/>
                  <a:gd name="T14" fmla="*/ 54 w 76"/>
                  <a:gd name="T15" fmla="*/ 2 h 40"/>
                  <a:gd name="T16" fmla="*/ 50 w 76"/>
                  <a:gd name="T17" fmla="*/ 2 h 40"/>
                  <a:gd name="T18" fmla="*/ 47 w 76"/>
                  <a:gd name="T19" fmla="*/ 0 h 40"/>
                  <a:gd name="T20" fmla="*/ 45 w 76"/>
                  <a:gd name="T21" fmla="*/ 0 h 40"/>
                  <a:gd name="T22" fmla="*/ 43 w 76"/>
                  <a:gd name="T23" fmla="*/ 0 h 40"/>
                  <a:gd name="T24" fmla="*/ 43 w 76"/>
                  <a:gd name="T25" fmla="*/ 2 h 40"/>
                  <a:gd name="T26" fmla="*/ 45 w 76"/>
                  <a:gd name="T27" fmla="*/ 2 h 40"/>
                  <a:gd name="T28" fmla="*/ 43 w 76"/>
                  <a:gd name="T29" fmla="*/ 2 h 40"/>
                  <a:gd name="T30" fmla="*/ 40 w 76"/>
                  <a:gd name="T31" fmla="*/ 2 h 40"/>
                  <a:gd name="T32" fmla="*/ 33 w 76"/>
                  <a:gd name="T33" fmla="*/ 4 h 40"/>
                  <a:gd name="T34" fmla="*/ 26 w 76"/>
                  <a:gd name="T35" fmla="*/ 4 h 40"/>
                  <a:gd name="T36" fmla="*/ 24 w 76"/>
                  <a:gd name="T37" fmla="*/ 7 h 40"/>
                  <a:gd name="T38" fmla="*/ 21 w 76"/>
                  <a:gd name="T39" fmla="*/ 7 h 40"/>
                  <a:gd name="T40" fmla="*/ 19 w 76"/>
                  <a:gd name="T41" fmla="*/ 4 h 40"/>
                  <a:gd name="T42" fmla="*/ 17 w 76"/>
                  <a:gd name="T43" fmla="*/ 7 h 40"/>
                  <a:gd name="T44" fmla="*/ 19 w 76"/>
                  <a:gd name="T45" fmla="*/ 9 h 40"/>
                  <a:gd name="T46" fmla="*/ 17 w 76"/>
                  <a:gd name="T47" fmla="*/ 12 h 40"/>
                  <a:gd name="T48" fmla="*/ 12 w 76"/>
                  <a:gd name="T49" fmla="*/ 14 h 40"/>
                  <a:gd name="T50" fmla="*/ 9 w 76"/>
                  <a:gd name="T51" fmla="*/ 19 h 40"/>
                  <a:gd name="T52" fmla="*/ 5 w 76"/>
                  <a:gd name="T53" fmla="*/ 23 h 40"/>
                  <a:gd name="T54" fmla="*/ 2 w 76"/>
                  <a:gd name="T55" fmla="*/ 26 h 40"/>
                  <a:gd name="T56" fmla="*/ 2 w 76"/>
                  <a:gd name="T57" fmla="*/ 28 h 40"/>
                  <a:gd name="T58" fmla="*/ 0 w 76"/>
                  <a:gd name="T59" fmla="*/ 30 h 40"/>
                  <a:gd name="T60" fmla="*/ 2 w 76"/>
                  <a:gd name="T61" fmla="*/ 33 h 40"/>
                  <a:gd name="T62" fmla="*/ 5 w 76"/>
                  <a:gd name="T63" fmla="*/ 30 h 40"/>
                  <a:gd name="T64" fmla="*/ 7 w 76"/>
                  <a:gd name="T65" fmla="*/ 28 h 40"/>
                  <a:gd name="T66" fmla="*/ 14 w 76"/>
                  <a:gd name="T67" fmla="*/ 28 h 40"/>
                  <a:gd name="T68" fmla="*/ 14 w 76"/>
                  <a:gd name="T69" fmla="*/ 28 h 40"/>
                  <a:gd name="T70" fmla="*/ 14 w 76"/>
                  <a:gd name="T71" fmla="*/ 33 h 40"/>
                  <a:gd name="T72" fmla="*/ 17 w 76"/>
                  <a:gd name="T73" fmla="*/ 35 h 40"/>
                  <a:gd name="T74" fmla="*/ 19 w 76"/>
                  <a:gd name="T75" fmla="*/ 38 h 40"/>
                  <a:gd name="T76" fmla="*/ 26 w 76"/>
                  <a:gd name="T77" fmla="*/ 38 h 40"/>
                  <a:gd name="T78" fmla="*/ 31 w 76"/>
                  <a:gd name="T79" fmla="*/ 38 h 40"/>
                  <a:gd name="T80" fmla="*/ 35 w 76"/>
                  <a:gd name="T81" fmla="*/ 35 h 40"/>
                  <a:gd name="T82" fmla="*/ 35 w 76"/>
                  <a:gd name="T83" fmla="*/ 30 h 40"/>
                  <a:gd name="T84" fmla="*/ 40 w 76"/>
                  <a:gd name="T85" fmla="*/ 28 h 40"/>
                  <a:gd name="T86" fmla="*/ 43 w 76"/>
                  <a:gd name="T87" fmla="*/ 26 h 40"/>
                  <a:gd name="T88" fmla="*/ 43 w 76"/>
                  <a:gd name="T89" fmla="*/ 30 h 40"/>
                  <a:gd name="T90" fmla="*/ 47 w 76"/>
                  <a:gd name="T91" fmla="*/ 35 h 40"/>
                  <a:gd name="T92" fmla="*/ 50 w 76"/>
                  <a:gd name="T93" fmla="*/ 38 h 40"/>
                  <a:gd name="T94" fmla="*/ 52 w 76"/>
                  <a:gd name="T95" fmla="*/ 40 h 40"/>
                  <a:gd name="T96" fmla="*/ 52 w 76"/>
                  <a:gd name="T97" fmla="*/ 35 h 40"/>
                  <a:gd name="T98" fmla="*/ 52 w 76"/>
                  <a:gd name="T99" fmla="*/ 33 h 40"/>
                  <a:gd name="T100" fmla="*/ 57 w 76"/>
                  <a:gd name="T101" fmla="*/ 28 h 40"/>
                  <a:gd name="T102" fmla="*/ 59 w 76"/>
                  <a:gd name="T103" fmla="*/ 26 h 40"/>
                  <a:gd name="T104" fmla="*/ 59 w 76"/>
                  <a:gd name="T105" fmla="*/ 28 h 40"/>
                  <a:gd name="T106" fmla="*/ 61 w 76"/>
                  <a:gd name="T107" fmla="*/ 30 h 40"/>
                  <a:gd name="T108" fmla="*/ 66 w 76"/>
                  <a:gd name="T109" fmla="*/ 28 h 40"/>
                  <a:gd name="T110" fmla="*/ 69 w 76"/>
                  <a:gd name="T111" fmla="*/ 30 h 40"/>
                  <a:gd name="T112" fmla="*/ 71 w 76"/>
                  <a:gd name="T113" fmla="*/ 30 h 40"/>
                  <a:gd name="T114" fmla="*/ 69 w 76"/>
                  <a:gd name="T115" fmla="*/ 26 h 40"/>
                  <a:gd name="T116" fmla="*/ 69 w 76"/>
                  <a:gd name="T117" fmla="*/ 23 h 40"/>
                  <a:gd name="T118" fmla="*/ 73 w 76"/>
                  <a:gd name="T119" fmla="*/ 23 h 40"/>
                  <a:gd name="T120" fmla="*/ 76 w 76"/>
                  <a:gd name="T121" fmla="*/ 23 h 40"/>
                  <a:gd name="T122" fmla="*/ 76 w 76"/>
                  <a:gd name="T123" fmla="*/ 21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76" h="40">
                    <a:moveTo>
                      <a:pt x="76" y="19"/>
                    </a:moveTo>
                    <a:lnTo>
                      <a:pt x="76" y="16"/>
                    </a:lnTo>
                    <a:lnTo>
                      <a:pt x="76" y="16"/>
                    </a:lnTo>
                    <a:lnTo>
                      <a:pt x="73" y="16"/>
                    </a:lnTo>
                    <a:lnTo>
                      <a:pt x="71" y="19"/>
                    </a:lnTo>
                    <a:lnTo>
                      <a:pt x="71" y="19"/>
                    </a:lnTo>
                    <a:lnTo>
                      <a:pt x="69" y="16"/>
                    </a:lnTo>
                    <a:lnTo>
                      <a:pt x="66" y="16"/>
                    </a:lnTo>
                    <a:lnTo>
                      <a:pt x="66" y="16"/>
                    </a:lnTo>
                    <a:lnTo>
                      <a:pt x="66" y="14"/>
                    </a:lnTo>
                    <a:lnTo>
                      <a:pt x="64" y="14"/>
                    </a:lnTo>
                    <a:lnTo>
                      <a:pt x="61" y="14"/>
                    </a:lnTo>
                    <a:lnTo>
                      <a:pt x="61" y="14"/>
                    </a:lnTo>
                    <a:lnTo>
                      <a:pt x="59" y="14"/>
                    </a:lnTo>
                    <a:lnTo>
                      <a:pt x="59" y="14"/>
                    </a:lnTo>
                    <a:lnTo>
                      <a:pt x="59" y="14"/>
                    </a:lnTo>
                    <a:lnTo>
                      <a:pt x="59" y="12"/>
                    </a:lnTo>
                    <a:lnTo>
                      <a:pt x="59" y="9"/>
                    </a:lnTo>
                    <a:lnTo>
                      <a:pt x="61" y="7"/>
                    </a:lnTo>
                    <a:lnTo>
                      <a:pt x="61" y="4"/>
                    </a:lnTo>
                    <a:lnTo>
                      <a:pt x="61" y="4"/>
                    </a:lnTo>
                    <a:lnTo>
                      <a:pt x="59" y="4"/>
                    </a:lnTo>
                    <a:lnTo>
                      <a:pt x="57" y="2"/>
                    </a:lnTo>
                    <a:lnTo>
                      <a:pt x="54" y="2"/>
                    </a:lnTo>
                    <a:lnTo>
                      <a:pt x="54" y="2"/>
                    </a:lnTo>
                    <a:lnTo>
                      <a:pt x="50" y="2"/>
                    </a:lnTo>
                    <a:lnTo>
                      <a:pt x="50" y="2"/>
                    </a:lnTo>
                    <a:lnTo>
                      <a:pt x="50" y="0"/>
                    </a:lnTo>
                    <a:lnTo>
                      <a:pt x="47" y="0"/>
                    </a:lnTo>
                    <a:lnTo>
                      <a:pt x="47" y="0"/>
                    </a:lnTo>
                    <a:lnTo>
                      <a:pt x="47" y="0"/>
                    </a:lnTo>
                    <a:lnTo>
                      <a:pt x="47" y="0"/>
                    </a:lnTo>
                    <a:lnTo>
                      <a:pt x="45" y="0"/>
                    </a:lnTo>
                    <a:lnTo>
                      <a:pt x="45" y="0"/>
                    </a:lnTo>
                    <a:lnTo>
                      <a:pt x="43" y="0"/>
                    </a:lnTo>
                    <a:lnTo>
                      <a:pt x="43" y="0"/>
                    </a:lnTo>
                    <a:lnTo>
                      <a:pt x="43" y="0"/>
                    </a:lnTo>
                    <a:lnTo>
                      <a:pt x="43" y="2"/>
                    </a:lnTo>
                    <a:lnTo>
                      <a:pt x="43" y="2"/>
                    </a:lnTo>
                    <a:lnTo>
                      <a:pt x="45" y="2"/>
                    </a:lnTo>
                    <a:lnTo>
                      <a:pt x="45" y="2"/>
                    </a:lnTo>
                    <a:lnTo>
                      <a:pt x="45" y="2"/>
                    </a:lnTo>
                    <a:lnTo>
                      <a:pt x="45" y="2"/>
                    </a:lnTo>
                    <a:lnTo>
                      <a:pt x="43" y="2"/>
                    </a:lnTo>
                    <a:lnTo>
                      <a:pt x="43" y="2"/>
                    </a:lnTo>
                    <a:lnTo>
                      <a:pt x="43" y="2"/>
                    </a:lnTo>
                    <a:lnTo>
                      <a:pt x="43" y="2"/>
                    </a:lnTo>
                    <a:lnTo>
                      <a:pt x="40" y="2"/>
                    </a:lnTo>
                    <a:lnTo>
                      <a:pt x="38" y="2"/>
                    </a:lnTo>
                    <a:lnTo>
                      <a:pt x="35" y="2"/>
                    </a:lnTo>
                    <a:lnTo>
                      <a:pt x="33" y="4"/>
                    </a:lnTo>
                    <a:lnTo>
                      <a:pt x="31" y="4"/>
                    </a:lnTo>
                    <a:lnTo>
                      <a:pt x="28" y="2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6" y="7"/>
                    </a:lnTo>
                    <a:lnTo>
                      <a:pt x="24" y="7"/>
                    </a:lnTo>
                    <a:lnTo>
                      <a:pt x="24" y="7"/>
                    </a:lnTo>
                    <a:lnTo>
                      <a:pt x="21" y="7"/>
                    </a:lnTo>
                    <a:lnTo>
                      <a:pt x="21" y="7"/>
                    </a:lnTo>
                    <a:lnTo>
                      <a:pt x="21" y="4"/>
                    </a:lnTo>
                    <a:lnTo>
                      <a:pt x="21" y="4"/>
                    </a:lnTo>
                    <a:lnTo>
                      <a:pt x="19" y="4"/>
                    </a:lnTo>
                    <a:lnTo>
                      <a:pt x="19" y="7"/>
                    </a:lnTo>
                    <a:lnTo>
                      <a:pt x="17" y="7"/>
                    </a:lnTo>
                    <a:lnTo>
                      <a:pt x="17" y="7"/>
                    </a:lnTo>
                    <a:lnTo>
                      <a:pt x="19" y="7"/>
                    </a:lnTo>
                    <a:lnTo>
                      <a:pt x="19" y="9"/>
                    </a:lnTo>
                    <a:lnTo>
                      <a:pt x="19" y="9"/>
                    </a:lnTo>
                    <a:lnTo>
                      <a:pt x="19" y="9"/>
                    </a:lnTo>
                    <a:lnTo>
                      <a:pt x="17" y="9"/>
                    </a:lnTo>
                    <a:lnTo>
                      <a:pt x="17" y="12"/>
                    </a:lnTo>
                    <a:lnTo>
                      <a:pt x="14" y="14"/>
                    </a:lnTo>
                    <a:lnTo>
                      <a:pt x="12" y="14"/>
                    </a:lnTo>
                    <a:lnTo>
                      <a:pt x="12" y="14"/>
                    </a:lnTo>
                    <a:lnTo>
                      <a:pt x="9" y="16"/>
                    </a:lnTo>
                    <a:lnTo>
                      <a:pt x="9" y="16"/>
                    </a:lnTo>
                    <a:lnTo>
                      <a:pt x="9" y="19"/>
                    </a:lnTo>
                    <a:lnTo>
                      <a:pt x="9" y="21"/>
                    </a:lnTo>
                    <a:lnTo>
                      <a:pt x="7" y="21"/>
                    </a:lnTo>
                    <a:lnTo>
                      <a:pt x="5" y="23"/>
                    </a:lnTo>
                    <a:lnTo>
                      <a:pt x="5" y="23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5" y="28"/>
                    </a:lnTo>
                    <a:lnTo>
                      <a:pt x="2" y="28"/>
                    </a:lnTo>
                    <a:lnTo>
                      <a:pt x="2" y="30"/>
                    </a:lnTo>
                    <a:lnTo>
                      <a:pt x="2" y="30"/>
                    </a:lnTo>
                    <a:lnTo>
                      <a:pt x="0" y="30"/>
                    </a:lnTo>
                    <a:lnTo>
                      <a:pt x="0" y="33"/>
                    </a:lnTo>
                    <a:lnTo>
                      <a:pt x="2" y="33"/>
                    </a:lnTo>
                    <a:lnTo>
                      <a:pt x="2" y="33"/>
                    </a:lnTo>
                    <a:lnTo>
                      <a:pt x="5" y="33"/>
                    </a:lnTo>
                    <a:lnTo>
                      <a:pt x="7" y="30"/>
                    </a:lnTo>
                    <a:lnTo>
                      <a:pt x="5" y="30"/>
                    </a:lnTo>
                    <a:lnTo>
                      <a:pt x="5" y="28"/>
                    </a:lnTo>
                    <a:lnTo>
                      <a:pt x="5" y="28"/>
                    </a:lnTo>
                    <a:lnTo>
                      <a:pt x="7" y="28"/>
                    </a:lnTo>
                    <a:lnTo>
                      <a:pt x="9" y="26"/>
                    </a:lnTo>
                    <a:lnTo>
                      <a:pt x="12" y="26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4" y="30"/>
                    </a:lnTo>
                    <a:lnTo>
                      <a:pt x="14" y="33"/>
                    </a:lnTo>
                    <a:lnTo>
                      <a:pt x="14" y="33"/>
                    </a:lnTo>
                    <a:lnTo>
                      <a:pt x="17" y="33"/>
                    </a:lnTo>
                    <a:lnTo>
                      <a:pt x="17" y="35"/>
                    </a:lnTo>
                    <a:lnTo>
                      <a:pt x="17" y="35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4" y="38"/>
                    </a:lnTo>
                    <a:lnTo>
                      <a:pt x="26" y="38"/>
                    </a:lnTo>
                    <a:lnTo>
                      <a:pt x="26" y="35"/>
                    </a:lnTo>
                    <a:lnTo>
                      <a:pt x="28" y="35"/>
                    </a:lnTo>
                    <a:lnTo>
                      <a:pt x="31" y="38"/>
                    </a:lnTo>
                    <a:lnTo>
                      <a:pt x="33" y="38"/>
                    </a:lnTo>
                    <a:lnTo>
                      <a:pt x="35" y="35"/>
                    </a:lnTo>
                    <a:lnTo>
                      <a:pt x="35" y="35"/>
                    </a:lnTo>
                    <a:lnTo>
                      <a:pt x="38" y="33"/>
                    </a:lnTo>
                    <a:lnTo>
                      <a:pt x="38" y="33"/>
                    </a:lnTo>
                    <a:lnTo>
                      <a:pt x="35" y="30"/>
                    </a:lnTo>
                    <a:lnTo>
                      <a:pt x="35" y="30"/>
                    </a:lnTo>
                    <a:lnTo>
                      <a:pt x="38" y="28"/>
                    </a:lnTo>
                    <a:lnTo>
                      <a:pt x="40" y="28"/>
                    </a:lnTo>
                    <a:lnTo>
                      <a:pt x="40" y="26"/>
                    </a:lnTo>
                    <a:lnTo>
                      <a:pt x="43" y="26"/>
                    </a:lnTo>
                    <a:lnTo>
                      <a:pt x="43" y="26"/>
                    </a:lnTo>
                    <a:lnTo>
                      <a:pt x="43" y="28"/>
                    </a:lnTo>
                    <a:lnTo>
                      <a:pt x="43" y="30"/>
                    </a:lnTo>
                    <a:lnTo>
                      <a:pt x="43" y="30"/>
                    </a:lnTo>
                    <a:lnTo>
                      <a:pt x="45" y="33"/>
                    </a:lnTo>
                    <a:lnTo>
                      <a:pt x="45" y="33"/>
                    </a:lnTo>
                    <a:lnTo>
                      <a:pt x="47" y="35"/>
                    </a:lnTo>
                    <a:lnTo>
                      <a:pt x="47" y="35"/>
                    </a:lnTo>
                    <a:lnTo>
                      <a:pt x="47" y="35"/>
                    </a:lnTo>
                    <a:lnTo>
                      <a:pt x="50" y="38"/>
                    </a:lnTo>
                    <a:lnTo>
                      <a:pt x="50" y="38"/>
                    </a:lnTo>
                    <a:lnTo>
                      <a:pt x="50" y="40"/>
                    </a:lnTo>
                    <a:lnTo>
                      <a:pt x="52" y="40"/>
                    </a:lnTo>
                    <a:lnTo>
                      <a:pt x="52" y="38"/>
                    </a:lnTo>
                    <a:lnTo>
                      <a:pt x="52" y="38"/>
                    </a:lnTo>
                    <a:lnTo>
                      <a:pt x="52" y="35"/>
                    </a:lnTo>
                    <a:lnTo>
                      <a:pt x="52" y="35"/>
                    </a:lnTo>
                    <a:lnTo>
                      <a:pt x="52" y="35"/>
                    </a:lnTo>
                    <a:lnTo>
                      <a:pt x="52" y="33"/>
                    </a:lnTo>
                    <a:lnTo>
                      <a:pt x="54" y="30"/>
                    </a:lnTo>
                    <a:lnTo>
                      <a:pt x="54" y="30"/>
                    </a:lnTo>
                    <a:lnTo>
                      <a:pt x="57" y="28"/>
                    </a:lnTo>
                    <a:lnTo>
                      <a:pt x="57" y="26"/>
                    </a:lnTo>
                    <a:lnTo>
                      <a:pt x="57" y="26"/>
                    </a:lnTo>
                    <a:lnTo>
                      <a:pt x="59" y="26"/>
                    </a:lnTo>
                    <a:lnTo>
                      <a:pt x="59" y="26"/>
                    </a:lnTo>
                    <a:lnTo>
                      <a:pt x="59" y="26"/>
                    </a:lnTo>
                    <a:lnTo>
                      <a:pt x="59" y="28"/>
                    </a:lnTo>
                    <a:lnTo>
                      <a:pt x="59" y="30"/>
                    </a:lnTo>
                    <a:lnTo>
                      <a:pt x="61" y="30"/>
                    </a:lnTo>
                    <a:lnTo>
                      <a:pt x="61" y="30"/>
                    </a:lnTo>
                    <a:lnTo>
                      <a:pt x="64" y="28"/>
                    </a:lnTo>
                    <a:lnTo>
                      <a:pt x="66" y="28"/>
                    </a:lnTo>
                    <a:lnTo>
                      <a:pt x="66" y="28"/>
                    </a:lnTo>
                    <a:lnTo>
                      <a:pt x="69" y="28"/>
                    </a:lnTo>
                    <a:lnTo>
                      <a:pt x="69" y="30"/>
                    </a:lnTo>
                    <a:lnTo>
                      <a:pt x="69" y="30"/>
                    </a:lnTo>
                    <a:lnTo>
                      <a:pt x="71" y="30"/>
                    </a:lnTo>
                    <a:lnTo>
                      <a:pt x="71" y="30"/>
                    </a:lnTo>
                    <a:lnTo>
                      <a:pt x="71" y="30"/>
                    </a:lnTo>
                    <a:lnTo>
                      <a:pt x="69" y="28"/>
                    </a:lnTo>
                    <a:lnTo>
                      <a:pt x="69" y="28"/>
                    </a:lnTo>
                    <a:lnTo>
                      <a:pt x="69" y="26"/>
                    </a:lnTo>
                    <a:lnTo>
                      <a:pt x="69" y="26"/>
                    </a:lnTo>
                    <a:lnTo>
                      <a:pt x="69" y="23"/>
                    </a:lnTo>
                    <a:lnTo>
                      <a:pt x="69" y="23"/>
                    </a:lnTo>
                    <a:lnTo>
                      <a:pt x="71" y="23"/>
                    </a:lnTo>
                    <a:lnTo>
                      <a:pt x="71" y="23"/>
                    </a:lnTo>
                    <a:lnTo>
                      <a:pt x="73" y="23"/>
                    </a:lnTo>
                    <a:lnTo>
                      <a:pt x="73" y="23"/>
                    </a:lnTo>
                    <a:lnTo>
                      <a:pt x="76" y="23"/>
                    </a:lnTo>
                    <a:lnTo>
                      <a:pt x="76" y="23"/>
                    </a:lnTo>
                    <a:lnTo>
                      <a:pt x="76" y="23"/>
                    </a:lnTo>
                    <a:lnTo>
                      <a:pt x="76" y="21"/>
                    </a:lnTo>
                    <a:lnTo>
                      <a:pt x="76" y="21"/>
                    </a:lnTo>
                    <a:lnTo>
                      <a:pt x="76" y="19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139" name="Freeform 38"/>
              <p:cNvSpPr>
                <a:spLocks noEditPoints="1"/>
              </p:cNvSpPr>
              <p:nvPr/>
            </p:nvSpPr>
            <p:spPr bwMode="auto">
              <a:xfrm>
                <a:off x="3774" y="1062"/>
                <a:ext cx="183" cy="261"/>
              </a:xfrm>
              <a:custGeom>
                <a:avLst/>
                <a:gdLst>
                  <a:gd name="T0" fmla="*/ 81 w 183"/>
                  <a:gd name="T1" fmla="*/ 237 h 261"/>
                  <a:gd name="T2" fmla="*/ 90 w 183"/>
                  <a:gd name="T3" fmla="*/ 223 h 261"/>
                  <a:gd name="T4" fmla="*/ 107 w 183"/>
                  <a:gd name="T5" fmla="*/ 216 h 261"/>
                  <a:gd name="T6" fmla="*/ 109 w 183"/>
                  <a:gd name="T7" fmla="*/ 228 h 261"/>
                  <a:gd name="T8" fmla="*/ 116 w 183"/>
                  <a:gd name="T9" fmla="*/ 218 h 261"/>
                  <a:gd name="T10" fmla="*/ 121 w 183"/>
                  <a:gd name="T11" fmla="*/ 211 h 261"/>
                  <a:gd name="T12" fmla="*/ 107 w 183"/>
                  <a:gd name="T13" fmla="*/ 187 h 261"/>
                  <a:gd name="T14" fmla="*/ 112 w 183"/>
                  <a:gd name="T15" fmla="*/ 178 h 261"/>
                  <a:gd name="T16" fmla="*/ 175 w 183"/>
                  <a:gd name="T17" fmla="*/ 50 h 261"/>
                  <a:gd name="T18" fmla="*/ 178 w 183"/>
                  <a:gd name="T19" fmla="*/ 41 h 261"/>
                  <a:gd name="T20" fmla="*/ 173 w 183"/>
                  <a:gd name="T21" fmla="*/ 31 h 261"/>
                  <a:gd name="T22" fmla="*/ 171 w 183"/>
                  <a:gd name="T23" fmla="*/ 26 h 261"/>
                  <a:gd name="T24" fmla="*/ 164 w 183"/>
                  <a:gd name="T25" fmla="*/ 15 h 261"/>
                  <a:gd name="T26" fmla="*/ 140 w 183"/>
                  <a:gd name="T27" fmla="*/ 7 h 261"/>
                  <a:gd name="T28" fmla="*/ 121 w 183"/>
                  <a:gd name="T29" fmla="*/ 0 h 261"/>
                  <a:gd name="T30" fmla="*/ 121 w 183"/>
                  <a:gd name="T31" fmla="*/ 12 h 261"/>
                  <a:gd name="T32" fmla="*/ 95 w 183"/>
                  <a:gd name="T33" fmla="*/ 10 h 261"/>
                  <a:gd name="T34" fmla="*/ 74 w 183"/>
                  <a:gd name="T35" fmla="*/ 26 h 261"/>
                  <a:gd name="T36" fmla="*/ 71 w 183"/>
                  <a:gd name="T37" fmla="*/ 36 h 261"/>
                  <a:gd name="T38" fmla="*/ 48 w 183"/>
                  <a:gd name="T39" fmla="*/ 52 h 261"/>
                  <a:gd name="T40" fmla="*/ 38 w 183"/>
                  <a:gd name="T41" fmla="*/ 78 h 261"/>
                  <a:gd name="T42" fmla="*/ 36 w 183"/>
                  <a:gd name="T43" fmla="*/ 93 h 261"/>
                  <a:gd name="T44" fmla="*/ 15 w 183"/>
                  <a:gd name="T45" fmla="*/ 102 h 261"/>
                  <a:gd name="T46" fmla="*/ 15 w 183"/>
                  <a:gd name="T47" fmla="*/ 119 h 261"/>
                  <a:gd name="T48" fmla="*/ 24 w 183"/>
                  <a:gd name="T49" fmla="*/ 142 h 261"/>
                  <a:gd name="T50" fmla="*/ 17 w 183"/>
                  <a:gd name="T51" fmla="*/ 152 h 261"/>
                  <a:gd name="T52" fmla="*/ 15 w 183"/>
                  <a:gd name="T53" fmla="*/ 171 h 261"/>
                  <a:gd name="T54" fmla="*/ 8 w 183"/>
                  <a:gd name="T55" fmla="*/ 185 h 261"/>
                  <a:gd name="T56" fmla="*/ 0 w 183"/>
                  <a:gd name="T57" fmla="*/ 190 h 261"/>
                  <a:gd name="T58" fmla="*/ 8 w 183"/>
                  <a:gd name="T59" fmla="*/ 209 h 261"/>
                  <a:gd name="T60" fmla="*/ 22 w 183"/>
                  <a:gd name="T61" fmla="*/ 230 h 261"/>
                  <a:gd name="T62" fmla="*/ 24 w 183"/>
                  <a:gd name="T63" fmla="*/ 242 h 261"/>
                  <a:gd name="T64" fmla="*/ 29 w 183"/>
                  <a:gd name="T65" fmla="*/ 254 h 261"/>
                  <a:gd name="T66" fmla="*/ 48 w 183"/>
                  <a:gd name="T67" fmla="*/ 254 h 261"/>
                  <a:gd name="T68" fmla="*/ 55 w 183"/>
                  <a:gd name="T69" fmla="*/ 244 h 261"/>
                  <a:gd name="T70" fmla="*/ 79 w 183"/>
                  <a:gd name="T71" fmla="*/ 235 h 261"/>
                  <a:gd name="T72" fmla="*/ 83 w 183"/>
                  <a:gd name="T73" fmla="*/ 216 h 261"/>
                  <a:gd name="T74" fmla="*/ 86 w 183"/>
                  <a:gd name="T75" fmla="*/ 199 h 261"/>
                  <a:gd name="T76" fmla="*/ 88 w 183"/>
                  <a:gd name="T77" fmla="*/ 194 h 261"/>
                  <a:gd name="T78" fmla="*/ 107 w 183"/>
                  <a:gd name="T79" fmla="*/ 185 h 261"/>
                  <a:gd name="T80" fmla="*/ 107 w 183"/>
                  <a:gd name="T81" fmla="*/ 180 h 261"/>
                  <a:gd name="T82" fmla="*/ 112 w 183"/>
                  <a:gd name="T83" fmla="*/ 178 h 261"/>
                  <a:gd name="T84" fmla="*/ 112 w 183"/>
                  <a:gd name="T85" fmla="*/ 166 h 261"/>
                  <a:gd name="T86" fmla="*/ 95 w 183"/>
                  <a:gd name="T87" fmla="*/ 159 h 261"/>
                  <a:gd name="T88" fmla="*/ 88 w 183"/>
                  <a:gd name="T89" fmla="*/ 149 h 261"/>
                  <a:gd name="T90" fmla="*/ 88 w 183"/>
                  <a:gd name="T91" fmla="*/ 138 h 261"/>
                  <a:gd name="T92" fmla="*/ 93 w 183"/>
                  <a:gd name="T93" fmla="*/ 126 h 261"/>
                  <a:gd name="T94" fmla="*/ 95 w 183"/>
                  <a:gd name="T95" fmla="*/ 121 h 261"/>
                  <a:gd name="T96" fmla="*/ 97 w 183"/>
                  <a:gd name="T97" fmla="*/ 114 h 261"/>
                  <a:gd name="T98" fmla="*/ 105 w 183"/>
                  <a:gd name="T99" fmla="*/ 114 h 261"/>
                  <a:gd name="T100" fmla="*/ 109 w 183"/>
                  <a:gd name="T101" fmla="*/ 107 h 261"/>
                  <a:gd name="T102" fmla="*/ 119 w 183"/>
                  <a:gd name="T103" fmla="*/ 102 h 261"/>
                  <a:gd name="T104" fmla="*/ 133 w 183"/>
                  <a:gd name="T105" fmla="*/ 97 h 261"/>
                  <a:gd name="T106" fmla="*/ 145 w 183"/>
                  <a:gd name="T107" fmla="*/ 81 h 261"/>
                  <a:gd name="T108" fmla="*/ 147 w 183"/>
                  <a:gd name="T109" fmla="*/ 69 h 261"/>
                  <a:gd name="T110" fmla="*/ 147 w 183"/>
                  <a:gd name="T111" fmla="*/ 67 h 261"/>
                  <a:gd name="T112" fmla="*/ 154 w 183"/>
                  <a:gd name="T113" fmla="*/ 64 h 261"/>
                  <a:gd name="T114" fmla="*/ 159 w 183"/>
                  <a:gd name="T115" fmla="*/ 57 h 261"/>
                  <a:gd name="T116" fmla="*/ 175 w 183"/>
                  <a:gd name="T117" fmla="*/ 59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83" h="261">
                    <a:moveTo>
                      <a:pt x="90" y="221"/>
                    </a:moveTo>
                    <a:lnTo>
                      <a:pt x="90" y="221"/>
                    </a:lnTo>
                    <a:lnTo>
                      <a:pt x="88" y="221"/>
                    </a:lnTo>
                    <a:lnTo>
                      <a:pt x="88" y="223"/>
                    </a:lnTo>
                    <a:lnTo>
                      <a:pt x="88" y="223"/>
                    </a:lnTo>
                    <a:lnTo>
                      <a:pt x="88" y="225"/>
                    </a:lnTo>
                    <a:lnTo>
                      <a:pt x="86" y="230"/>
                    </a:lnTo>
                    <a:lnTo>
                      <a:pt x="83" y="230"/>
                    </a:lnTo>
                    <a:lnTo>
                      <a:pt x="81" y="235"/>
                    </a:lnTo>
                    <a:lnTo>
                      <a:pt x="81" y="237"/>
                    </a:lnTo>
                    <a:lnTo>
                      <a:pt x="81" y="242"/>
                    </a:lnTo>
                    <a:lnTo>
                      <a:pt x="81" y="242"/>
                    </a:lnTo>
                    <a:lnTo>
                      <a:pt x="81" y="242"/>
                    </a:lnTo>
                    <a:lnTo>
                      <a:pt x="83" y="242"/>
                    </a:lnTo>
                    <a:lnTo>
                      <a:pt x="86" y="232"/>
                    </a:lnTo>
                    <a:lnTo>
                      <a:pt x="88" y="230"/>
                    </a:lnTo>
                    <a:lnTo>
                      <a:pt x="88" y="228"/>
                    </a:lnTo>
                    <a:lnTo>
                      <a:pt x="90" y="223"/>
                    </a:lnTo>
                    <a:lnTo>
                      <a:pt x="90" y="223"/>
                    </a:lnTo>
                    <a:lnTo>
                      <a:pt x="90" y="223"/>
                    </a:lnTo>
                    <a:lnTo>
                      <a:pt x="90" y="221"/>
                    </a:lnTo>
                    <a:lnTo>
                      <a:pt x="90" y="221"/>
                    </a:lnTo>
                    <a:close/>
                    <a:moveTo>
                      <a:pt x="116" y="209"/>
                    </a:moveTo>
                    <a:lnTo>
                      <a:pt x="116" y="209"/>
                    </a:lnTo>
                    <a:lnTo>
                      <a:pt x="116" y="211"/>
                    </a:lnTo>
                    <a:lnTo>
                      <a:pt x="114" y="211"/>
                    </a:lnTo>
                    <a:lnTo>
                      <a:pt x="112" y="211"/>
                    </a:lnTo>
                    <a:lnTo>
                      <a:pt x="109" y="213"/>
                    </a:lnTo>
                    <a:lnTo>
                      <a:pt x="109" y="213"/>
                    </a:lnTo>
                    <a:lnTo>
                      <a:pt x="107" y="216"/>
                    </a:lnTo>
                    <a:lnTo>
                      <a:pt x="107" y="216"/>
                    </a:lnTo>
                    <a:lnTo>
                      <a:pt x="107" y="218"/>
                    </a:lnTo>
                    <a:lnTo>
                      <a:pt x="107" y="221"/>
                    </a:lnTo>
                    <a:lnTo>
                      <a:pt x="107" y="223"/>
                    </a:lnTo>
                    <a:lnTo>
                      <a:pt x="107" y="223"/>
                    </a:lnTo>
                    <a:lnTo>
                      <a:pt x="107" y="225"/>
                    </a:lnTo>
                    <a:lnTo>
                      <a:pt x="109" y="225"/>
                    </a:lnTo>
                    <a:lnTo>
                      <a:pt x="107" y="228"/>
                    </a:lnTo>
                    <a:lnTo>
                      <a:pt x="107" y="230"/>
                    </a:lnTo>
                    <a:lnTo>
                      <a:pt x="109" y="228"/>
                    </a:lnTo>
                    <a:lnTo>
                      <a:pt x="109" y="228"/>
                    </a:lnTo>
                    <a:lnTo>
                      <a:pt x="112" y="225"/>
                    </a:lnTo>
                    <a:lnTo>
                      <a:pt x="112" y="225"/>
                    </a:lnTo>
                    <a:lnTo>
                      <a:pt x="112" y="223"/>
                    </a:lnTo>
                    <a:lnTo>
                      <a:pt x="114" y="223"/>
                    </a:lnTo>
                    <a:lnTo>
                      <a:pt x="116" y="221"/>
                    </a:lnTo>
                    <a:lnTo>
                      <a:pt x="116" y="221"/>
                    </a:lnTo>
                    <a:lnTo>
                      <a:pt x="116" y="221"/>
                    </a:lnTo>
                    <a:lnTo>
                      <a:pt x="119" y="221"/>
                    </a:lnTo>
                    <a:lnTo>
                      <a:pt x="116" y="218"/>
                    </a:lnTo>
                    <a:lnTo>
                      <a:pt x="116" y="213"/>
                    </a:lnTo>
                    <a:lnTo>
                      <a:pt x="116" y="213"/>
                    </a:lnTo>
                    <a:lnTo>
                      <a:pt x="119" y="213"/>
                    </a:lnTo>
                    <a:lnTo>
                      <a:pt x="119" y="211"/>
                    </a:lnTo>
                    <a:lnTo>
                      <a:pt x="121" y="211"/>
                    </a:lnTo>
                    <a:lnTo>
                      <a:pt x="119" y="209"/>
                    </a:lnTo>
                    <a:lnTo>
                      <a:pt x="116" y="209"/>
                    </a:lnTo>
                    <a:close/>
                    <a:moveTo>
                      <a:pt x="121" y="209"/>
                    </a:moveTo>
                    <a:lnTo>
                      <a:pt x="119" y="209"/>
                    </a:lnTo>
                    <a:lnTo>
                      <a:pt x="121" y="211"/>
                    </a:lnTo>
                    <a:lnTo>
                      <a:pt x="121" y="211"/>
                    </a:lnTo>
                    <a:lnTo>
                      <a:pt x="121" y="209"/>
                    </a:lnTo>
                    <a:lnTo>
                      <a:pt x="123" y="209"/>
                    </a:lnTo>
                    <a:lnTo>
                      <a:pt x="123" y="209"/>
                    </a:lnTo>
                    <a:lnTo>
                      <a:pt x="121" y="209"/>
                    </a:lnTo>
                    <a:close/>
                    <a:moveTo>
                      <a:pt x="109" y="185"/>
                    </a:moveTo>
                    <a:lnTo>
                      <a:pt x="109" y="185"/>
                    </a:lnTo>
                    <a:lnTo>
                      <a:pt x="109" y="187"/>
                    </a:lnTo>
                    <a:lnTo>
                      <a:pt x="109" y="187"/>
                    </a:lnTo>
                    <a:lnTo>
                      <a:pt x="107" y="187"/>
                    </a:lnTo>
                    <a:lnTo>
                      <a:pt x="109" y="187"/>
                    </a:lnTo>
                    <a:lnTo>
                      <a:pt x="109" y="187"/>
                    </a:lnTo>
                    <a:lnTo>
                      <a:pt x="109" y="185"/>
                    </a:lnTo>
                    <a:close/>
                    <a:moveTo>
                      <a:pt x="112" y="178"/>
                    </a:moveTo>
                    <a:lnTo>
                      <a:pt x="112" y="178"/>
                    </a:lnTo>
                    <a:lnTo>
                      <a:pt x="112" y="178"/>
                    </a:lnTo>
                    <a:lnTo>
                      <a:pt x="109" y="178"/>
                    </a:lnTo>
                    <a:lnTo>
                      <a:pt x="112" y="180"/>
                    </a:lnTo>
                    <a:lnTo>
                      <a:pt x="112" y="178"/>
                    </a:lnTo>
                    <a:lnTo>
                      <a:pt x="112" y="178"/>
                    </a:lnTo>
                    <a:lnTo>
                      <a:pt x="112" y="178"/>
                    </a:lnTo>
                    <a:lnTo>
                      <a:pt x="112" y="178"/>
                    </a:lnTo>
                    <a:lnTo>
                      <a:pt x="112" y="178"/>
                    </a:lnTo>
                    <a:close/>
                    <a:moveTo>
                      <a:pt x="180" y="55"/>
                    </a:moveTo>
                    <a:lnTo>
                      <a:pt x="180" y="55"/>
                    </a:lnTo>
                    <a:lnTo>
                      <a:pt x="178" y="52"/>
                    </a:lnTo>
                    <a:lnTo>
                      <a:pt x="175" y="52"/>
                    </a:lnTo>
                    <a:lnTo>
                      <a:pt x="175" y="50"/>
                    </a:lnTo>
                    <a:lnTo>
                      <a:pt x="175" y="50"/>
                    </a:lnTo>
                    <a:lnTo>
                      <a:pt x="175" y="50"/>
                    </a:lnTo>
                    <a:lnTo>
                      <a:pt x="175" y="48"/>
                    </a:lnTo>
                    <a:lnTo>
                      <a:pt x="175" y="48"/>
                    </a:lnTo>
                    <a:lnTo>
                      <a:pt x="175" y="45"/>
                    </a:lnTo>
                    <a:lnTo>
                      <a:pt x="175" y="45"/>
                    </a:lnTo>
                    <a:lnTo>
                      <a:pt x="178" y="45"/>
                    </a:lnTo>
                    <a:lnTo>
                      <a:pt x="178" y="43"/>
                    </a:lnTo>
                    <a:lnTo>
                      <a:pt x="178" y="43"/>
                    </a:lnTo>
                    <a:lnTo>
                      <a:pt x="178" y="41"/>
                    </a:lnTo>
                    <a:lnTo>
                      <a:pt x="178" y="41"/>
                    </a:lnTo>
                    <a:lnTo>
                      <a:pt x="178" y="41"/>
                    </a:lnTo>
                    <a:lnTo>
                      <a:pt x="178" y="38"/>
                    </a:lnTo>
                    <a:lnTo>
                      <a:pt x="175" y="38"/>
                    </a:lnTo>
                    <a:lnTo>
                      <a:pt x="175" y="36"/>
                    </a:lnTo>
                    <a:lnTo>
                      <a:pt x="173" y="36"/>
                    </a:lnTo>
                    <a:lnTo>
                      <a:pt x="173" y="33"/>
                    </a:lnTo>
                    <a:lnTo>
                      <a:pt x="173" y="33"/>
                    </a:lnTo>
                    <a:lnTo>
                      <a:pt x="173" y="33"/>
                    </a:lnTo>
                    <a:lnTo>
                      <a:pt x="173" y="31"/>
                    </a:lnTo>
                    <a:lnTo>
                      <a:pt x="173" y="31"/>
                    </a:lnTo>
                    <a:lnTo>
                      <a:pt x="173" y="31"/>
                    </a:lnTo>
                    <a:lnTo>
                      <a:pt x="173" y="29"/>
                    </a:lnTo>
                    <a:lnTo>
                      <a:pt x="173" y="29"/>
                    </a:lnTo>
                    <a:lnTo>
                      <a:pt x="171" y="29"/>
                    </a:lnTo>
                    <a:lnTo>
                      <a:pt x="168" y="29"/>
                    </a:lnTo>
                    <a:lnTo>
                      <a:pt x="168" y="29"/>
                    </a:lnTo>
                    <a:lnTo>
                      <a:pt x="168" y="29"/>
                    </a:lnTo>
                    <a:lnTo>
                      <a:pt x="168" y="26"/>
                    </a:lnTo>
                    <a:lnTo>
                      <a:pt x="171" y="26"/>
                    </a:lnTo>
                    <a:lnTo>
                      <a:pt x="171" y="26"/>
                    </a:lnTo>
                    <a:lnTo>
                      <a:pt x="171" y="26"/>
                    </a:lnTo>
                    <a:lnTo>
                      <a:pt x="168" y="24"/>
                    </a:lnTo>
                    <a:lnTo>
                      <a:pt x="168" y="22"/>
                    </a:lnTo>
                    <a:lnTo>
                      <a:pt x="168" y="22"/>
                    </a:lnTo>
                    <a:lnTo>
                      <a:pt x="171" y="19"/>
                    </a:lnTo>
                    <a:lnTo>
                      <a:pt x="171" y="19"/>
                    </a:lnTo>
                    <a:lnTo>
                      <a:pt x="168" y="19"/>
                    </a:lnTo>
                    <a:lnTo>
                      <a:pt x="166" y="17"/>
                    </a:lnTo>
                    <a:lnTo>
                      <a:pt x="166" y="17"/>
                    </a:lnTo>
                    <a:lnTo>
                      <a:pt x="164" y="17"/>
                    </a:lnTo>
                    <a:lnTo>
                      <a:pt x="164" y="15"/>
                    </a:lnTo>
                    <a:lnTo>
                      <a:pt x="161" y="12"/>
                    </a:lnTo>
                    <a:lnTo>
                      <a:pt x="159" y="12"/>
                    </a:lnTo>
                    <a:lnTo>
                      <a:pt x="159" y="12"/>
                    </a:lnTo>
                    <a:lnTo>
                      <a:pt x="152" y="10"/>
                    </a:lnTo>
                    <a:lnTo>
                      <a:pt x="149" y="10"/>
                    </a:lnTo>
                    <a:lnTo>
                      <a:pt x="147" y="10"/>
                    </a:lnTo>
                    <a:lnTo>
                      <a:pt x="145" y="7"/>
                    </a:lnTo>
                    <a:lnTo>
                      <a:pt x="145" y="7"/>
                    </a:lnTo>
                    <a:lnTo>
                      <a:pt x="142" y="7"/>
                    </a:lnTo>
                    <a:lnTo>
                      <a:pt x="140" y="7"/>
                    </a:lnTo>
                    <a:lnTo>
                      <a:pt x="140" y="5"/>
                    </a:lnTo>
                    <a:lnTo>
                      <a:pt x="138" y="5"/>
                    </a:lnTo>
                    <a:lnTo>
                      <a:pt x="135" y="3"/>
                    </a:lnTo>
                    <a:lnTo>
                      <a:pt x="133" y="3"/>
                    </a:lnTo>
                    <a:lnTo>
                      <a:pt x="133" y="3"/>
                    </a:lnTo>
                    <a:lnTo>
                      <a:pt x="133" y="0"/>
                    </a:lnTo>
                    <a:lnTo>
                      <a:pt x="131" y="0"/>
                    </a:lnTo>
                    <a:lnTo>
                      <a:pt x="128" y="0"/>
                    </a:lnTo>
                    <a:lnTo>
                      <a:pt x="126" y="0"/>
                    </a:lnTo>
                    <a:lnTo>
                      <a:pt x="121" y="0"/>
                    </a:lnTo>
                    <a:lnTo>
                      <a:pt x="123" y="3"/>
                    </a:lnTo>
                    <a:lnTo>
                      <a:pt x="123" y="3"/>
                    </a:lnTo>
                    <a:lnTo>
                      <a:pt x="123" y="3"/>
                    </a:lnTo>
                    <a:lnTo>
                      <a:pt x="123" y="5"/>
                    </a:lnTo>
                    <a:lnTo>
                      <a:pt x="123" y="7"/>
                    </a:lnTo>
                    <a:lnTo>
                      <a:pt x="121" y="7"/>
                    </a:lnTo>
                    <a:lnTo>
                      <a:pt x="119" y="10"/>
                    </a:lnTo>
                    <a:lnTo>
                      <a:pt x="123" y="10"/>
                    </a:lnTo>
                    <a:lnTo>
                      <a:pt x="121" y="12"/>
                    </a:lnTo>
                    <a:lnTo>
                      <a:pt x="121" y="12"/>
                    </a:lnTo>
                    <a:lnTo>
                      <a:pt x="119" y="12"/>
                    </a:lnTo>
                    <a:lnTo>
                      <a:pt x="116" y="12"/>
                    </a:lnTo>
                    <a:lnTo>
                      <a:pt x="109" y="10"/>
                    </a:lnTo>
                    <a:lnTo>
                      <a:pt x="107" y="10"/>
                    </a:lnTo>
                    <a:lnTo>
                      <a:pt x="105" y="10"/>
                    </a:lnTo>
                    <a:lnTo>
                      <a:pt x="105" y="10"/>
                    </a:lnTo>
                    <a:lnTo>
                      <a:pt x="97" y="7"/>
                    </a:lnTo>
                    <a:lnTo>
                      <a:pt x="97" y="10"/>
                    </a:lnTo>
                    <a:lnTo>
                      <a:pt x="95" y="10"/>
                    </a:lnTo>
                    <a:lnTo>
                      <a:pt x="95" y="10"/>
                    </a:lnTo>
                    <a:lnTo>
                      <a:pt x="95" y="12"/>
                    </a:lnTo>
                    <a:lnTo>
                      <a:pt x="95" y="15"/>
                    </a:lnTo>
                    <a:lnTo>
                      <a:pt x="95" y="17"/>
                    </a:lnTo>
                    <a:lnTo>
                      <a:pt x="95" y="17"/>
                    </a:lnTo>
                    <a:lnTo>
                      <a:pt x="93" y="19"/>
                    </a:lnTo>
                    <a:lnTo>
                      <a:pt x="88" y="17"/>
                    </a:lnTo>
                    <a:lnTo>
                      <a:pt x="83" y="17"/>
                    </a:lnTo>
                    <a:lnTo>
                      <a:pt x="83" y="19"/>
                    </a:lnTo>
                    <a:lnTo>
                      <a:pt x="76" y="22"/>
                    </a:lnTo>
                    <a:lnTo>
                      <a:pt x="74" y="26"/>
                    </a:lnTo>
                    <a:lnTo>
                      <a:pt x="74" y="26"/>
                    </a:lnTo>
                    <a:lnTo>
                      <a:pt x="74" y="26"/>
                    </a:lnTo>
                    <a:lnTo>
                      <a:pt x="71" y="26"/>
                    </a:lnTo>
                    <a:lnTo>
                      <a:pt x="69" y="29"/>
                    </a:lnTo>
                    <a:lnTo>
                      <a:pt x="69" y="29"/>
                    </a:lnTo>
                    <a:lnTo>
                      <a:pt x="71" y="31"/>
                    </a:lnTo>
                    <a:lnTo>
                      <a:pt x="71" y="31"/>
                    </a:lnTo>
                    <a:lnTo>
                      <a:pt x="74" y="33"/>
                    </a:lnTo>
                    <a:lnTo>
                      <a:pt x="71" y="36"/>
                    </a:lnTo>
                    <a:lnTo>
                      <a:pt x="71" y="36"/>
                    </a:lnTo>
                    <a:lnTo>
                      <a:pt x="69" y="38"/>
                    </a:lnTo>
                    <a:lnTo>
                      <a:pt x="64" y="41"/>
                    </a:lnTo>
                    <a:lnTo>
                      <a:pt x="62" y="45"/>
                    </a:lnTo>
                    <a:lnTo>
                      <a:pt x="60" y="45"/>
                    </a:lnTo>
                    <a:lnTo>
                      <a:pt x="60" y="50"/>
                    </a:lnTo>
                    <a:lnTo>
                      <a:pt x="60" y="50"/>
                    </a:lnTo>
                    <a:lnTo>
                      <a:pt x="55" y="52"/>
                    </a:lnTo>
                    <a:lnTo>
                      <a:pt x="55" y="52"/>
                    </a:lnTo>
                    <a:lnTo>
                      <a:pt x="52" y="52"/>
                    </a:lnTo>
                    <a:lnTo>
                      <a:pt x="48" y="52"/>
                    </a:lnTo>
                    <a:lnTo>
                      <a:pt x="48" y="57"/>
                    </a:lnTo>
                    <a:lnTo>
                      <a:pt x="48" y="57"/>
                    </a:lnTo>
                    <a:lnTo>
                      <a:pt x="48" y="59"/>
                    </a:lnTo>
                    <a:lnTo>
                      <a:pt x="48" y="59"/>
                    </a:lnTo>
                    <a:lnTo>
                      <a:pt x="48" y="62"/>
                    </a:lnTo>
                    <a:lnTo>
                      <a:pt x="48" y="69"/>
                    </a:lnTo>
                    <a:lnTo>
                      <a:pt x="45" y="69"/>
                    </a:lnTo>
                    <a:lnTo>
                      <a:pt x="45" y="71"/>
                    </a:lnTo>
                    <a:lnTo>
                      <a:pt x="41" y="74"/>
                    </a:lnTo>
                    <a:lnTo>
                      <a:pt x="38" y="78"/>
                    </a:lnTo>
                    <a:lnTo>
                      <a:pt x="36" y="81"/>
                    </a:lnTo>
                    <a:lnTo>
                      <a:pt x="38" y="83"/>
                    </a:lnTo>
                    <a:lnTo>
                      <a:pt x="41" y="83"/>
                    </a:lnTo>
                    <a:lnTo>
                      <a:pt x="43" y="86"/>
                    </a:lnTo>
                    <a:lnTo>
                      <a:pt x="43" y="88"/>
                    </a:lnTo>
                    <a:lnTo>
                      <a:pt x="43" y="90"/>
                    </a:lnTo>
                    <a:lnTo>
                      <a:pt x="41" y="90"/>
                    </a:lnTo>
                    <a:lnTo>
                      <a:pt x="41" y="93"/>
                    </a:lnTo>
                    <a:lnTo>
                      <a:pt x="41" y="93"/>
                    </a:lnTo>
                    <a:lnTo>
                      <a:pt x="36" y="93"/>
                    </a:lnTo>
                    <a:lnTo>
                      <a:pt x="31" y="90"/>
                    </a:lnTo>
                    <a:lnTo>
                      <a:pt x="29" y="90"/>
                    </a:lnTo>
                    <a:lnTo>
                      <a:pt x="26" y="90"/>
                    </a:lnTo>
                    <a:lnTo>
                      <a:pt x="24" y="93"/>
                    </a:lnTo>
                    <a:lnTo>
                      <a:pt x="22" y="93"/>
                    </a:lnTo>
                    <a:lnTo>
                      <a:pt x="22" y="93"/>
                    </a:lnTo>
                    <a:lnTo>
                      <a:pt x="19" y="95"/>
                    </a:lnTo>
                    <a:lnTo>
                      <a:pt x="17" y="97"/>
                    </a:lnTo>
                    <a:lnTo>
                      <a:pt x="15" y="100"/>
                    </a:lnTo>
                    <a:lnTo>
                      <a:pt x="15" y="102"/>
                    </a:lnTo>
                    <a:lnTo>
                      <a:pt x="12" y="107"/>
                    </a:lnTo>
                    <a:lnTo>
                      <a:pt x="15" y="109"/>
                    </a:lnTo>
                    <a:lnTo>
                      <a:pt x="15" y="109"/>
                    </a:lnTo>
                    <a:lnTo>
                      <a:pt x="15" y="112"/>
                    </a:lnTo>
                    <a:lnTo>
                      <a:pt x="15" y="112"/>
                    </a:lnTo>
                    <a:lnTo>
                      <a:pt x="15" y="112"/>
                    </a:lnTo>
                    <a:lnTo>
                      <a:pt x="15" y="114"/>
                    </a:lnTo>
                    <a:lnTo>
                      <a:pt x="15" y="116"/>
                    </a:lnTo>
                    <a:lnTo>
                      <a:pt x="15" y="119"/>
                    </a:lnTo>
                    <a:lnTo>
                      <a:pt x="15" y="119"/>
                    </a:lnTo>
                    <a:lnTo>
                      <a:pt x="17" y="126"/>
                    </a:lnTo>
                    <a:lnTo>
                      <a:pt x="17" y="126"/>
                    </a:lnTo>
                    <a:lnTo>
                      <a:pt x="17" y="128"/>
                    </a:lnTo>
                    <a:lnTo>
                      <a:pt x="15" y="131"/>
                    </a:lnTo>
                    <a:lnTo>
                      <a:pt x="15" y="135"/>
                    </a:lnTo>
                    <a:lnTo>
                      <a:pt x="17" y="138"/>
                    </a:lnTo>
                    <a:lnTo>
                      <a:pt x="19" y="138"/>
                    </a:lnTo>
                    <a:lnTo>
                      <a:pt x="22" y="140"/>
                    </a:lnTo>
                    <a:lnTo>
                      <a:pt x="24" y="140"/>
                    </a:lnTo>
                    <a:lnTo>
                      <a:pt x="24" y="142"/>
                    </a:lnTo>
                    <a:lnTo>
                      <a:pt x="24" y="145"/>
                    </a:lnTo>
                    <a:lnTo>
                      <a:pt x="24" y="145"/>
                    </a:lnTo>
                    <a:lnTo>
                      <a:pt x="24" y="147"/>
                    </a:lnTo>
                    <a:lnTo>
                      <a:pt x="22" y="147"/>
                    </a:lnTo>
                    <a:lnTo>
                      <a:pt x="22" y="147"/>
                    </a:lnTo>
                    <a:lnTo>
                      <a:pt x="22" y="149"/>
                    </a:lnTo>
                    <a:lnTo>
                      <a:pt x="19" y="149"/>
                    </a:lnTo>
                    <a:lnTo>
                      <a:pt x="17" y="149"/>
                    </a:lnTo>
                    <a:lnTo>
                      <a:pt x="17" y="149"/>
                    </a:lnTo>
                    <a:lnTo>
                      <a:pt x="17" y="152"/>
                    </a:lnTo>
                    <a:lnTo>
                      <a:pt x="19" y="154"/>
                    </a:lnTo>
                    <a:lnTo>
                      <a:pt x="19" y="159"/>
                    </a:lnTo>
                    <a:lnTo>
                      <a:pt x="22" y="159"/>
                    </a:lnTo>
                    <a:lnTo>
                      <a:pt x="19" y="161"/>
                    </a:lnTo>
                    <a:lnTo>
                      <a:pt x="19" y="164"/>
                    </a:lnTo>
                    <a:lnTo>
                      <a:pt x="19" y="164"/>
                    </a:lnTo>
                    <a:lnTo>
                      <a:pt x="19" y="166"/>
                    </a:lnTo>
                    <a:lnTo>
                      <a:pt x="19" y="168"/>
                    </a:lnTo>
                    <a:lnTo>
                      <a:pt x="17" y="168"/>
                    </a:lnTo>
                    <a:lnTo>
                      <a:pt x="15" y="171"/>
                    </a:lnTo>
                    <a:lnTo>
                      <a:pt x="12" y="171"/>
                    </a:lnTo>
                    <a:lnTo>
                      <a:pt x="12" y="171"/>
                    </a:lnTo>
                    <a:lnTo>
                      <a:pt x="12" y="171"/>
                    </a:lnTo>
                    <a:lnTo>
                      <a:pt x="10" y="173"/>
                    </a:lnTo>
                    <a:lnTo>
                      <a:pt x="10" y="176"/>
                    </a:lnTo>
                    <a:lnTo>
                      <a:pt x="8" y="176"/>
                    </a:lnTo>
                    <a:lnTo>
                      <a:pt x="8" y="178"/>
                    </a:lnTo>
                    <a:lnTo>
                      <a:pt x="8" y="180"/>
                    </a:lnTo>
                    <a:lnTo>
                      <a:pt x="10" y="183"/>
                    </a:lnTo>
                    <a:lnTo>
                      <a:pt x="8" y="185"/>
                    </a:lnTo>
                    <a:lnTo>
                      <a:pt x="8" y="187"/>
                    </a:lnTo>
                    <a:lnTo>
                      <a:pt x="8" y="190"/>
                    </a:lnTo>
                    <a:lnTo>
                      <a:pt x="5" y="190"/>
                    </a:lnTo>
                    <a:lnTo>
                      <a:pt x="5" y="190"/>
                    </a:lnTo>
                    <a:lnTo>
                      <a:pt x="3" y="187"/>
                    </a:lnTo>
                    <a:lnTo>
                      <a:pt x="3" y="187"/>
                    </a:lnTo>
                    <a:lnTo>
                      <a:pt x="0" y="187"/>
                    </a:lnTo>
                    <a:lnTo>
                      <a:pt x="0" y="187"/>
                    </a:lnTo>
                    <a:lnTo>
                      <a:pt x="0" y="187"/>
                    </a:lnTo>
                    <a:lnTo>
                      <a:pt x="0" y="190"/>
                    </a:lnTo>
                    <a:lnTo>
                      <a:pt x="0" y="190"/>
                    </a:lnTo>
                    <a:lnTo>
                      <a:pt x="0" y="194"/>
                    </a:lnTo>
                    <a:lnTo>
                      <a:pt x="0" y="199"/>
                    </a:lnTo>
                    <a:lnTo>
                      <a:pt x="0" y="199"/>
                    </a:lnTo>
                    <a:lnTo>
                      <a:pt x="0" y="202"/>
                    </a:lnTo>
                    <a:lnTo>
                      <a:pt x="3" y="199"/>
                    </a:lnTo>
                    <a:lnTo>
                      <a:pt x="3" y="202"/>
                    </a:lnTo>
                    <a:lnTo>
                      <a:pt x="5" y="206"/>
                    </a:lnTo>
                    <a:lnTo>
                      <a:pt x="5" y="209"/>
                    </a:lnTo>
                    <a:lnTo>
                      <a:pt x="8" y="209"/>
                    </a:lnTo>
                    <a:lnTo>
                      <a:pt x="8" y="213"/>
                    </a:lnTo>
                    <a:lnTo>
                      <a:pt x="8" y="213"/>
                    </a:lnTo>
                    <a:lnTo>
                      <a:pt x="10" y="213"/>
                    </a:lnTo>
                    <a:lnTo>
                      <a:pt x="10" y="216"/>
                    </a:lnTo>
                    <a:lnTo>
                      <a:pt x="12" y="218"/>
                    </a:lnTo>
                    <a:lnTo>
                      <a:pt x="12" y="218"/>
                    </a:lnTo>
                    <a:lnTo>
                      <a:pt x="15" y="218"/>
                    </a:lnTo>
                    <a:lnTo>
                      <a:pt x="15" y="223"/>
                    </a:lnTo>
                    <a:lnTo>
                      <a:pt x="19" y="230"/>
                    </a:lnTo>
                    <a:lnTo>
                      <a:pt x="22" y="230"/>
                    </a:lnTo>
                    <a:lnTo>
                      <a:pt x="24" y="235"/>
                    </a:lnTo>
                    <a:lnTo>
                      <a:pt x="24" y="235"/>
                    </a:lnTo>
                    <a:lnTo>
                      <a:pt x="26" y="235"/>
                    </a:lnTo>
                    <a:lnTo>
                      <a:pt x="26" y="237"/>
                    </a:lnTo>
                    <a:lnTo>
                      <a:pt x="26" y="237"/>
                    </a:lnTo>
                    <a:lnTo>
                      <a:pt x="24" y="237"/>
                    </a:lnTo>
                    <a:lnTo>
                      <a:pt x="22" y="239"/>
                    </a:lnTo>
                    <a:lnTo>
                      <a:pt x="24" y="239"/>
                    </a:lnTo>
                    <a:lnTo>
                      <a:pt x="24" y="239"/>
                    </a:lnTo>
                    <a:lnTo>
                      <a:pt x="24" y="242"/>
                    </a:lnTo>
                    <a:lnTo>
                      <a:pt x="24" y="242"/>
                    </a:lnTo>
                    <a:lnTo>
                      <a:pt x="24" y="242"/>
                    </a:lnTo>
                    <a:lnTo>
                      <a:pt x="22" y="242"/>
                    </a:lnTo>
                    <a:lnTo>
                      <a:pt x="19" y="242"/>
                    </a:lnTo>
                    <a:lnTo>
                      <a:pt x="22" y="242"/>
                    </a:lnTo>
                    <a:lnTo>
                      <a:pt x="22" y="244"/>
                    </a:lnTo>
                    <a:lnTo>
                      <a:pt x="26" y="249"/>
                    </a:lnTo>
                    <a:lnTo>
                      <a:pt x="26" y="251"/>
                    </a:lnTo>
                    <a:lnTo>
                      <a:pt x="29" y="251"/>
                    </a:lnTo>
                    <a:lnTo>
                      <a:pt x="29" y="254"/>
                    </a:lnTo>
                    <a:lnTo>
                      <a:pt x="29" y="254"/>
                    </a:lnTo>
                    <a:lnTo>
                      <a:pt x="26" y="256"/>
                    </a:lnTo>
                    <a:lnTo>
                      <a:pt x="26" y="258"/>
                    </a:lnTo>
                    <a:lnTo>
                      <a:pt x="26" y="258"/>
                    </a:lnTo>
                    <a:lnTo>
                      <a:pt x="34" y="261"/>
                    </a:lnTo>
                    <a:lnTo>
                      <a:pt x="41" y="258"/>
                    </a:lnTo>
                    <a:lnTo>
                      <a:pt x="45" y="258"/>
                    </a:lnTo>
                    <a:lnTo>
                      <a:pt x="48" y="258"/>
                    </a:lnTo>
                    <a:lnTo>
                      <a:pt x="50" y="256"/>
                    </a:lnTo>
                    <a:lnTo>
                      <a:pt x="48" y="254"/>
                    </a:lnTo>
                    <a:lnTo>
                      <a:pt x="48" y="254"/>
                    </a:lnTo>
                    <a:lnTo>
                      <a:pt x="48" y="251"/>
                    </a:lnTo>
                    <a:lnTo>
                      <a:pt x="48" y="249"/>
                    </a:lnTo>
                    <a:lnTo>
                      <a:pt x="50" y="247"/>
                    </a:lnTo>
                    <a:lnTo>
                      <a:pt x="50" y="247"/>
                    </a:lnTo>
                    <a:lnTo>
                      <a:pt x="52" y="247"/>
                    </a:lnTo>
                    <a:lnTo>
                      <a:pt x="55" y="247"/>
                    </a:lnTo>
                    <a:lnTo>
                      <a:pt x="55" y="247"/>
                    </a:lnTo>
                    <a:lnTo>
                      <a:pt x="55" y="244"/>
                    </a:lnTo>
                    <a:lnTo>
                      <a:pt x="55" y="244"/>
                    </a:lnTo>
                    <a:lnTo>
                      <a:pt x="60" y="244"/>
                    </a:lnTo>
                    <a:lnTo>
                      <a:pt x="64" y="244"/>
                    </a:lnTo>
                    <a:lnTo>
                      <a:pt x="67" y="244"/>
                    </a:lnTo>
                    <a:lnTo>
                      <a:pt x="69" y="244"/>
                    </a:lnTo>
                    <a:lnTo>
                      <a:pt x="71" y="244"/>
                    </a:lnTo>
                    <a:lnTo>
                      <a:pt x="71" y="244"/>
                    </a:lnTo>
                    <a:lnTo>
                      <a:pt x="74" y="244"/>
                    </a:lnTo>
                    <a:lnTo>
                      <a:pt x="74" y="242"/>
                    </a:lnTo>
                    <a:lnTo>
                      <a:pt x="76" y="237"/>
                    </a:lnTo>
                    <a:lnTo>
                      <a:pt x="79" y="235"/>
                    </a:lnTo>
                    <a:lnTo>
                      <a:pt x="79" y="232"/>
                    </a:lnTo>
                    <a:lnTo>
                      <a:pt x="81" y="230"/>
                    </a:lnTo>
                    <a:lnTo>
                      <a:pt x="81" y="228"/>
                    </a:lnTo>
                    <a:lnTo>
                      <a:pt x="81" y="225"/>
                    </a:lnTo>
                    <a:lnTo>
                      <a:pt x="81" y="225"/>
                    </a:lnTo>
                    <a:lnTo>
                      <a:pt x="81" y="223"/>
                    </a:lnTo>
                    <a:lnTo>
                      <a:pt x="81" y="223"/>
                    </a:lnTo>
                    <a:lnTo>
                      <a:pt x="83" y="218"/>
                    </a:lnTo>
                    <a:lnTo>
                      <a:pt x="83" y="218"/>
                    </a:lnTo>
                    <a:lnTo>
                      <a:pt x="83" y="216"/>
                    </a:lnTo>
                    <a:lnTo>
                      <a:pt x="83" y="216"/>
                    </a:lnTo>
                    <a:lnTo>
                      <a:pt x="83" y="213"/>
                    </a:lnTo>
                    <a:lnTo>
                      <a:pt x="81" y="211"/>
                    </a:lnTo>
                    <a:lnTo>
                      <a:pt x="83" y="209"/>
                    </a:lnTo>
                    <a:lnTo>
                      <a:pt x="83" y="209"/>
                    </a:lnTo>
                    <a:lnTo>
                      <a:pt x="83" y="204"/>
                    </a:lnTo>
                    <a:lnTo>
                      <a:pt x="86" y="204"/>
                    </a:lnTo>
                    <a:lnTo>
                      <a:pt x="83" y="202"/>
                    </a:lnTo>
                    <a:lnTo>
                      <a:pt x="83" y="199"/>
                    </a:lnTo>
                    <a:lnTo>
                      <a:pt x="86" y="199"/>
                    </a:lnTo>
                    <a:lnTo>
                      <a:pt x="88" y="197"/>
                    </a:lnTo>
                    <a:lnTo>
                      <a:pt x="86" y="197"/>
                    </a:lnTo>
                    <a:lnTo>
                      <a:pt x="83" y="197"/>
                    </a:lnTo>
                    <a:lnTo>
                      <a:pt x="81" y="194"/>
                    </a:lnTo>
                    <a:lnTo>
                      <a:pt x="79" y="197"/>
                    </a:lnTo>
                    <a:lnTo>
                      <a:pt x="79" y="194"/>
                    </a:lnTo>
                    <a:lnTo>
                      <a:pt x="76" y="194"/>
                    </a:lnTo>
                    <a:lnTo>
                      <a:pt x="79" y="194"/>
                    </a:lnTo>
                    <a:lnTo>
                      <a:pt x="83" y="194"/>
                    </a:lnTo>
                    <a:lnTo>
                      <a:pt x="88" y="194"/>
                    </a:lnTo>
                    <a:lnTo>
                      <a:pt x="90" y="194"/>
                    </a:lnTo>
                    <a:lnTo>
                      <a:pt x="93" y="192"/>
                    </a:lnTo>
                    <a:lnTo>
                      <a:pt x="95" y="190"/>
                    </a:lnTo>
                    <a:lnTo>
                      <a:pt x="97" y="190"/>
                    </a:lnTo>
                    <a:lnTo>
                      <a:pt x="100" y="190"/>
                    </a:lnTo>
                    <a:lnTo>
                      <a:pt x="100" y="190"/>
                    </a:lnTo>
                    <a:lnTo>
                      <a:pt x="102" y="187"/>
                    </a:lnTo>
                    <a:lnTo>
                      <a:pt x="105" y="187"/>
                    </a:lnTo>
                    <a:lnTo>
                      <a:pt x="107" y="185"/>
                    </a:lnTo>
                    <a:lnTo>
                      <a:pt x="107" y="185"/>
                    </a:lnTo>
                    <a:lnTo>
                      <a:pt x="109" y="185"/>
                    </a:lnTo>
                    <a:lnTo>
                      <a:pt x="109" y="183"/>
                    </a:lnTo>
                    <a:lnTo>
                      <a:pt x="109" y="183"/>
                    </a:lnTo>
                    <a:lnTo>
                      <a:pt x="112" y="183"/>
                    </a:lnTo>
                    <a:lnTo>
                      <a:pt x="112" y="180"/>
                    </a:lnTo>
                    <a:lnTo>
                      <a:pt x="109" y="180"/>
                    </a:lnTo>
                    <a:lnTo>
                      <a:pt x="109" y="180"/>
                    </a:lnTo>
                    <a:lnTo>
                      <a:pt x="109" y="180"/>
                    </a:lnTo>
                    <a:lnTo>
                      <a:pt x="107" y="180"/>
                    </a:lnTo>
                    <a:lnTo>
                      <a:pt x="107" y="180"/>
                    </a:lnTo>
                    <a:lnTo>
                      <a:pt x="105" y="183"/>
                    </a:lnTo>
                    <a:lnTo>
                      <a:pt x="105" y="183"/>
                    </a:lnTo>
                    <a:lnTo>
                      <a:pt x="102" y="183"/>
                    </a:lnTo>
                    <a:lnTo>
                      <a:pt x="102" y="180"/>
                    </a:lnTo>
                    <a:lnTo>
                      <a:pt x="105" y="180"/>
                    </a:lnTo>
                    <a:lnTo>
                      <a:pt x="105" y="180"/>
                    </a:lnTo>
                    <a:lnTo>
                      <a:pt x="107" y="180"/>
                    </a:lnTo>
                    <a:lnTo>
                      <a:pt x="107" y="178"/>
                    </a:lnTo>
                    <a:lnTo>
                      <a:pt x="109" y="178"/>
                    </a:lnTo>
                    <a:lnTo>
                      <a:pt x="112" y="178"/>
                    </a:lnTo>
                    <a:lnTo>
                      <a:pt x="112" y="176"/>
                    </a:lnTo>
                    <a:lnTo>
                      <a:pt x="114" y="176"/>
                    </a:lnTo>
                    <a:lnTo>
                      <a:pt x="116" y="173"/>
                    </a:lnTo>
                    <a:lnTo>
                      <a:pt x="116" y="173"/>
                    </a:lnTo>
                    <a:lnTo>
                      <a:pt x="116" y="173"/>
                    </a:lnTo>
                    <a:lnTo>
                      <a:pt x="116" y="171"/>
                    </a:lnTo>
                    <a:lnTo>
                      <a:pt x="114" y="168"/>
                    </a:lnTo>
                    <a:lnTo>
                      <a:pt x="114" y="168"/>
                    </a:lnTo>
                    <a:lnTo>
                      <a:pt x="114" y="166"/>
                    </a:lnTo>
                    <a:lnTo>
                      <a:pt x="112" y="166"/>
                    </a:lnTo>
                    <a:lnTo>
                      <a:pt x="109" y="166"/>
                    </a:lnTo>
                    <a:lnTo>
                      <a:pt x="109" y="164"/>
                    </a:lnTo>
                    <a:lnTo>
                      <a:pt x="107" y="161"/>
                    </a:lnTo>
                    <a:lnTo>
                      <a:pt x="105" y="161"/>
                    </a:lnTo>
                    <a:lnTo>
                      <a:pt x="105" y="161"/>
                    </a:lnTo>
                    <a:lnTo>
                      <a:pt x="102" y="159"/>
                    </a:lnTo>
                    <a:lnTo>
                      <a:pt x="100" y="157"/>
                    </a:lnTo>
                    <a:lnTo>
                      <a:pt x="100" y="157"/>
                    </a:lnTo>
                    <a:lnTo>
                      <a:pt x="97" y="159"/>
                    </a:lnTo>
                    <a:lnTo>
                      <a:pt x="95" y="159"/>
                    </a:lnTo>
                    <a:lnTo>
                      <a:pt x="95" y="157"/>
                    </a:lnTo>
                    <a:lnTo>
                      <a:pt x="95" y="157"/>
                    </a:lnTo>
                    <a:lnTo>
                      <a:pt x="95" y="157"/>
                    </a:lnTo>
                    <a:lnTo>
                      <a:pt x="93" y="157"/>
                    </a:lnTo>
                    <a:lnTo>
                      <a:pt x="93" y="157"/>
                    </a:lnTo>
                    <a:lnTo>
                      <a:pt x="90" y="154"/>
                    </a:lnTo>
                    <a:lnTo>
                      <a:pt x="90" y="154"/>
                    </a:lnTo>
                    <a:lnTo>
                      <a:pt x="90" y="152"/>
                    </a:lnTo>
                    <a:lnTo>
                      <a:pt x="88" y="149"/>
                    </a:lnTo>
                    <a:lnTo>
                      <a:pt x="88" y="149"/>
                    </a:lnTo>
                    <a:lnTo>
                      <a:pt x="88" y="147"/>
                    </a:lnTo>
                    <a:lnTo>
                      <a:pt x="88" y="145"/>
                    </a:lnTo>
                    <a:lnTo>
                      <a:pt x="88" y="145"/>
                    </a:lnTo>
                    <a:lnTo>
                      <a:pt x="88" y="142"/>
                    </a:lnTo>
                    <a:lnTo>
                      <a:pt x="88" y="142"/>
                    </a:lnTo>
                    <a:lnTo>
                      <a:pt x="88" y="142"/>
                    </a:lnTo>
                    <a:lnTo>
                      <a:pt x="88" y="140"/>
                    </a:lnTo>
                    <a:lnTo>
                      <a:pt x="88" y="140"/>
                    </a:lnTo>
                    <a:lnTo>
                      <a:pt x="88" y="138"/>
                    </a:lnTo>
                    <a:lnTo>
                      <a:pt x="88" y="138"/>
                    </a:lnTo>
                    <a:lnTo>
                      <a:pt x="88" y="135"/>
                    </a:lnTo>
                    <a:lnTo>
                      <a:pt x="90" y="135"/>
                    </a:lnTo>
                    <a:lnTo>
                      <a:pt x="93" y="135"/>
                    </a:lnTo>
                    <a:lnTo>
                      <a:pt x="90" y="135"/>
                    </a:lnTo>
                    <a:lnTo>
                      <a:pt x="90" y="135"/>
                    </a:lnTo>
                    <a:lnTo>
                      <a:pt x="90" y="133"/>
                    </a:lnTo>
                    <a:lnTo>
                      <a:pt x="90" y="131"/>
                    </a:lnTo>
                    <a:lnTo>
                      <a:pt x="93" y="131"/>
                    </a:lnTo>
                    <a:lnTo>
                      <a:pt x="93" y="128"/>
                    </a:lnTo>
                    <a:lnTo>
                      <a:pt x="93" y="126"/>
                    </a:lnTo>
                    <a:lnTo>
                      <a:pt x="95" y="126"/>
                    </a:lnTo>
                    <a:lnTo>
                      <a:pt x="93" y="126"/>
                    </a:lnTo>
                    <a:lnTo>
                      <a:pt x="90" y="123"/>
                    </a:lnTo>
                    <a:lnTo>
                      <a:pt x="90" y="121"/>
                    </a:lnTo>
                    <a:lnTo>
                      <a:pt x="90" y="121"/>
                    </a:lnTo>
                    <a:lnTo>
                      <a:pt x="90" y="121"/>
                    </a:lnTo>
                    <a:lnTo>
                      <a:pt x="93" y="121"/>
                    </a:lnTo>
                    <a:lnTo>
                      <a:pt x="93" y="121"/>
                    </a:lnTo>
                    <a:lnTo>
                      <a:pt x="95" y="121"/>
                    </a:lnTo>
                    <a:lnTo>
                      <a:pt x="95" y="121"/>
                    </a:lnTo>
                    <a:lnTo>
                      <a:pt x="97" y="121"/>
                    </a:lnTo>
                    <a:lnTo>
                      <a:pt x="97" y="119"/>
                    </a:lnTo>
                    <a:lnTo>
                      <a:pt x="100" y="119"/>
                    </a:lnTo>
                    <a:lnTo>
                      <a:pt x="100" y="119"/>
                    </a:lnTo>
                    <a:lnTo>
                      <a:pt x="97" y="119"/>
                    </a:lnTo>
                    <a:lnTo>
                      <a:pt x="97" y="119"/>
                    </a:lnTo>
                    <a:lnTo>
                      <a:pt x="97" y="116"/>
                    </a:lnTo>
                    <a:lnTo>
                      <a:pt x="100" y="116"/>
                    </a:lnTo>
                    <a:lnTo>
                      <a:pt x="97" y="116"/>
                    </a:lnTo>
                    <a:lnTo>
                      <a:pt x="97" y="114"/>
                    </a:lnTo>
                    <a:lnTo>
                      <a:pt x="97" y="114"/>
                    </a:lnTo>
                    <a:lnTo>
                      <a:pt x="97" y="114"/>
                    </a:lnTo>
                    <a:lnTo>
                      <a:pt x="97" y="114"/>
                    </a:lnTo>
                    <a:lnTo>
                      <a:pt x="100" y="114"/>
                    </a:lnTo>
                    <a:lnTo>
                      <a:pt x="100" y="114"/>
                    </a:lnTo>
                    <a:lnTo>
                      <a:pt x="100" y="116"/>
                    </a:lnTo>
                    <a:lnTo>
                      <a:pt x="102" y="116"/>
                    </a:lnTo>
                    <a:lnTo>
                      <a:pt x="102" y="114"/>
                    </a:lnTo>
                    <a:lnTo>
                      <a:pt x="102" y="114"/>
                    </a:lnTo>
                    <a:lnTo>
                      <a:pt x="105" y="114"/>
                    </a:lnTo>
                    <a:lnTo>
                      <a:pt x="107" y="112"/>
                    </a:lnTo>
                    <a:lnTo>
                      <a:pt x="107" y="112"/>
                    </a:lnTo>
                    <a:lnTo>
                      <a:pt x="107" y="112"/>
                    </a:lnTo>
                    <a:lnTo>
                      <a:pt x="102" y="112"/>
                    </a:lnTo>
                    <a:lnTo>
                      <a:pt x="105" y="112"/>
                    </a:lnTo>
                    <a:lnTo>
                      <a:pt x="105" y="112"/>
                    </a:lnTo>
                    <a:lnTo>
                      <a:pt x="107" y="109"/>
                    </a:lnTo>
                    <a:lnTo>
                      <a:pt x="107" y="109"/>
                    </a:lnTo>
                    <a:lnTo>
                      <a:pt x="107" y="107"/>
                    </a:lnTo>
                    <a:lnTo>
                      <a:pt x="109" y="107"/>
                    </a:lnTo>
                    <a:lnTo>
                      <a:pt x="109" y="107"/>
                    </a:lnTo>
                    <a:lnTo>
                      <a:pt x="109" y="107"/>
                    </a:lnTo>
                    <a:lnTo>
                      <a:pt x="112" y="107"/>
                    </a:lnTo>
                    <a:lnTo>
                      <a:pt x="112" y="107"/>
                    </a:lnTo>
                    <a:lnTo>
                      <a:pt x="109" y="107"/>
                    </a:lnTo>
                    <a:lnTo>
                      <a:pt x="109" y="107"/>
                    </a:lnTo>
                    <a:lnTo>
                      <a:pt x="114" y="107"/>
                    </a:lnTo>
                    <a:lnTo>
                      <a:pt x="116" y="104"/>
                    </a:lnTo>
                    <a:lnTo>
                      <a:pt x="116" y="102"/>
                    </a:lnTo>
                    <a:lnTo>
                      <a:pt x="119" y="102"/>
                    </a:lnTo>
                    <a:lnTo>
                      <a:pt x="119" y="102"/>
                    </a:lnTo>
                    <a:lnTo>
                      <a:pt x="119" y="102"/>
                    </a:lnTo>
                    <a:lnTo>
                      <a:pt x="119" y="102"/>
                    </a:lnTo>
                    <a:lnTo>
                      <a:pt x="121" y="102"/>
                    </a:lnTo>
                    <a:lnTo>
                      <a:pt x="121" y="102"/>
                    </a:lnTo>
                    <a:lnTo>
                      <a:pt x="123" y="102"/>
                    </a:lnTo>
                    <a:lnTo>
                      <a:pt x="123" y="102"/>
                    </a:lnTo>
                    <a:lnTo>
                      <a:pt x="126" y="100"/>
                    </a:lnTo>
                    <a:lnTo>
                      <a:pt x="131" y="100"/>
                    </a:lnTo>
                    <a:lnTo>
                      <a:pt x="133" y="97"/>
                    </a:lnTo>
                    <a:lnTo>
                      <a:pt x="133" y="97"/>
                    </a:lnTo>
                    <a:lnTo>
                      <a:pt x="135" y="95"/>
                    </a:lnTo>
                    <a:lnTo>
                      <a:pt x="138" y="95"/>
                    </a:lnTo>
                    <a:lnTo>
                      <a:pt x="140" y="88"/>
                    </a:lnTo>
                    <a:lnTo>
                      <a:pt x="145" y="88"/>
                    </a:lnTo>
                    <a:lnTo>
                      <a:pt x="147" y="86"/>
                    </a:lnTo>
                    <a:lnTo>
                      <a:pt x="147" y="86"/>
                    </a:lnTo>
                    <a:lnTo>
                      <a:pt x="147" y="83"/>
                    </a:lnTo>
                    <a:lnTo>
                      <a:pt x="145" y="83"/>
                    </a:lnTo>
                    <a:lnTo>
                      <a:pt x="145" y="81"/>
                    </a:lnTo>
                    <a:lnTo>
                      <a:pt x="145" y="78"/>
                    </a:lnTo>
                    <a:lnTo>
                      <a:pt x="142" y="78"/>
                    </a:lnTo>
                    <a:lnTo>
                      <a:pt x="142" y="76"/>
                    </a:lnTo>
                    <a:lnTo>
                      <a:pt x="142" y="76"/>
                    </a:lnTo>
                    <a:lnTo>
                      <a:pt x="142" y="74"/>
                    </a:lnTo>
                    <a:lnTo>
                      <a:pt x="145" y="74"/>
                    </a:lnTo>
                    <a:lnTo>
                      <a:pt x="147" y="71"/>
                    </a:lnTo>
                    <a:lnTo>
                      <a:pt x="147" y="71"/>
                    </a:lnTo>
                    <a:lnTo>
                      <a:pt x="147" y="69"/>
                    </a:lnTo>
                    <a:lnTo>
                      <a:pt x="147" y="69"/>
                    </a:lnTo>
                    <a:lnTo>
                      <a:pt x="145" y="69"/>
                    </a:lnTo>
                    <a:lnTo>
                      <a:pt x="145" y="69"/>
                    </a:lnTo>
                    <a:lnTo>
                      <a:pt x="145" y="67"/>
                    </a:lnTo>
                    <a:lnTo>
                      <a:pt x="147" y="69"/>
                    </a:lnTo>
                    <a:lnTo>
                      <a:pt x="147" y="69"/>
                    </a:lnTo>
                    <a:lnTo>
                      <a:pt x="147" y="69"/>
                    </a:lnTo>
                    <a:lnTo>
                      <a:pt x="147" y="69"/>
                    </a:lnTo>
                    <a:lnTo>
                      <a:pt x="147" y="67"/>
                    </a:lnTo>
                    <a:lnTo>
                      <a:pt x="147" y="67"/>
                    </a:lnTo>
                    <a:lnTo>
                      <a:pt x="147" y="67"/>
                    </a:lnTo>
                    <a:lnTo>
                      <a:pt x="147" y="67"/>
                    </a:lnTo>
                    <a:lnTo>
                      <a:pt x="147" y="67"/>
                    </a:lnTo>
                    <a:lnTo>
                      <a:pt x="152" y="67"/>
                    </a:lnTo>
                    <a:lnTo>
                      <a:pt x="152" y="67"/>
                    </a:lnTo>
                    <a:lnTo>
                      <a:pt x="152" y="64"/>
                    </a:lnTo>
                    <a:lnTo>
                      <a:pt x="152" y="64"/>
                    </a:lnTo>
                    <a:lnTo>
                      <a:pt x="152" y="64"/>
                    </a:lnTo>
                    <a:lnTo>
                      <a:pt x="154" y="64"/>
                    </a:lnTo>
                    <a:lnTo>
                      <a:pt x="154" y="64"/>
                    </a:lnTo>
                    <a:lnTo>
                      <a:pt x="154" y="64"/>
                    </a:lnTo>
                    <a:lnTo>
                      <a:pt x="154" y="62"/>
                    </a:lnTo>
                    <a:lnTo>
                      <a:pt x="154" y="62"/>
                    </a:lnTo>
                    <a:lnTo>
                      <a:pt x="157" y="62"/>
                    </a:lnTo>
                    <a:lnTo>
                      <a:pt x="157" y="62"/>
                    </a:lnTo>
                    <a:lnTo>
                      <a:pt x="157" y="59"/>
                    </a:lnTo>
                    <a:lnTo>
                      <a:pt x="157" y="59"/>
                    </a:lnTo>
                    <a:lnTo>
                      <a:pt x="157" y="59"/>
                    </a:lnTo>
                    <a:lnTo>
                      <a:pt x="157" y="57"/>
                    </a:lnTo>
                    <a:lnTo>
                      <a:pt x="157" y="57"/>
                    </a:lnTo>
                    <a:lnTo>
                      <a:pt x="159" y="57"/>
                    </a:lnTo>
                    <a:lnTo>
                      <a:pt x="159" y="59"/>
                    </a:lnTo>
                    <a:lnTo>
                      <a:pt x="161" y="59"/>
                    </a:lnTo>
                    <a:lnTo>
                      <a:pt x="161" y="57"/>
                    </a:lnTo>
                    <a:lnTo>
                      <a:pt x="166" y="59"/>
                    </a:lnTo>
                    <a:lnTo>
                      <a:pt x="168" y="59"/>
                    </a:lnTo>
                    <a:lnTo>
                      <a:pt x="168" y="59"/>
                    </a:lnTo>
                    <a:lnTo>
                      <a:pt x="168" y="59"/>
                    </a:lnTo>
                    <a:lnTo>
                      <a:pt x="173" y="59"/>
                    </a:lnTo>
                    <a:lnTo>
                      <a:pt x="175" y="59"/>
                    </a:lnTo>
                    <a:lnTo>
                      <a:pt x="175" y="59"/>
                    </a:lnTo>
                    <a:lnTo>
                      <a:pt x="178" y="59"/>
                    </a:lnTo>
                    <a:lnTo>
                      <a:pt x="183" y="59"/>
                    </a:lnTo>
                    <a:lnTo>
                      <a:pt x="180" y="55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140" name="Freeform 39"/>
              <p:cNvSpPr>
                <a:spLocks/>
              </p:cNvSpPr>
              <p:nvPr/>
            </p:nvSpPr>
            <p:spPr bwMode="auto">
              <a:xfrm>
                <a:off x="4129" y="3028"/>
                <a:ext cx="24" cy="33"/>
              </a:xfrm>
              <a:custGeom>
                <a:avLst/>
                <a:gdLst>
                  <a:gd name="T0" fmla="*/ 24 w 24"/>
                  <a:gd name="T1" fmla="*/ 14 h 33"/>
                  <a:gd name="T2" fmla="*/ 24 w 24"/>
                  <a:gd name="T3" fmla="*/ 11 h 33"/>
                  <a:gd name="T4" fmla="*/ 24 w 24"/>
                  <a:gd name="T5" fmla="*/ 11 h 33"/>
                  <a:gd name="T6" fmla="*/ 24 w 24"/>
                  <a:gd name="T7" fmla="*/ 9 h 33"/>
                  <a:gd name="T8" fmla="*/ 24 w 24"/>
                  <a:gd name="T9" fmla="*/ 7 h 33"/>
                  <a:gd name="T10" fmla="*/ 24 w 24"/>
                  <a:gd name="T11" fmla="*/ 4 h 33"/>
                  <a:gd name="T12" fmla="*/ 21 w 24"/>
                  <a:gd name="T13" fmla="*/ 4 h 33"/>
                  <a:gd name="T14" fmla="*/ 21 w 24"/>
                  <a:gd name="T15" fmla="*/ 4 h 33"/>
                  <a:gd name="T16" fmla="*/ 21 w 24"/>
                  <a:gd name="T17" fmla="*/ 4 h 33"/>
                  <a:gd name="T18" fmla="*/ 21 w 24"/>
                  <a:gd name="T19" fmla="*/ 4 h 33"/>
                  <a:gd name="T20" fmla="*/ 17 w 24"/>
                  <a:gd name="T21" fmla="*/ 2 h 33"/>
                  <a:gd name="T22" fmla="*/ 12 w 24"/>
                  <a:gd name="T23" fmla="*/ 0 h 33"/>
                  <a:gd name="T24" fmla="*/ 12 w 24"/>
                  <a:gd name="T25" fmla="*/ 0 h 33"/>
                  <a:gd name="T26" fmla="*/ 12 w 24"/>
                  <a:gd name="T27" fmla="*/ 0 h 33"/>
                  <a:gd name="T28" fmla="*/ 10 w 24"/>
                  <a:gd name="T29" fmla="*/ 2 h 33"/>
                  <a:gd name="T30" fmla="*/ 7 w 24"/>
                  <a:gd name="T31" fmla="*/ 4 h 33"/>
                  <a:gd name="T32" fmla="*/ 5 w 24"/>
                  <a:gd name="T33" fmla="*/ 7 h 33"/>
                  <a:gd name="T34" fmla="*/ 3 w 24"/>
                  <a:gd name="T35" fmla="*/ 9 h 33"/>
                  <a:gd name="T36" fmla="*/ 0 w 24"/>
                  <a:gd name="T37" fmla="*/ 14 h 33"/>
                  <a:gd name="T38" fmla="*/ 0 w 24"/>
                  <a:gd name="T39" fmla="*/ 14 h 33"/>
                  <a:gd name="T40" fmla="*/ 0 w 24"/>
                  <a:gd name="T41" fmla="*/ 19 h 33"/>
                  <a:gd name="T42" fmla="*/ 0 w 24"/>
                  <a:gd name="T43" fmla="*/ 21 h 33"/>
                  <a:gd name="T44" fmla="*/ 0 w 24"/>
                  <a:gd name="T45" fmla="*/ 21 h 33"/>
                  <a:gd name="T46" fmla="*/ 3 w 24"/>
                  <a:gd name="T47" fmla="*/ 21 h 33"/>
                  <a:gd name="T48" fmla="*/ 3 w 24"/>
                  <a:gd name="T49" fmla="*/ 23 h 33"/>
                  <a:gd name="T50" fmla="*/ 5 w 24"/>
                  <a:gd name="T51" fmla="*/ 28 h 33"/>
                  <a:gd name="T52" fmla="*/ 7 w 24"/>
                  <a:gd name="T53" fmla="*/ 30 h 33"/>
                  <a:gd name="T54" fmla="*/ 12 w 24"/>
                  <a:gd name="T55" fmla="*/ 33 h 33"/>
                  <a:gd name="T56" fmla="*/ 17 w 24"/>
                  <a:gd name="T57" fmla="*/ 33 h 33"/>
                  <a:gd name="T58" fmla="*/ 21 w 24"/>
                  <a:gd name="T59" fmla="*/ 33 h 33"/>
                  <a:gd name="T60" fmla="*/ 21 w 24"/>
                  <a:gd name="T61" fmla="*/ 30 h 33"/>
                  <a:gd name="T62" fmla="*/ 21 w 24"/>
                  <a:gd name="T63" fmla="*/ 26 h 33"/>
                  <a:gd name="T64" fmla="*/ 21 w 24"/>
                  <a:gd name="T65" fmla="*/ 21 h 33"/>
                  <a:gd name="T66" fmla="*/ 21 w 24"/>
                  <a:gd name="T67" fmla="*/ 21 h 33"/>
                  <a:gd name="T68" fmla="*/ 24 w 24"/>
                  <a:gd name="T69" fmla="*/ 23 h 33"/>
                  <a:gd name="T70" fmla="*/ 24 w 24"/>
                  <a:gd name="T71" fmla="*/ 23 h 33"/>
                  <a:gd name="T72" fmla="*/ 24 w 24"/>
                  <a:gd name="T73" fmla="*/ 16 h 33"/>
                  <a:gd name="T74" fmla="*/ 24 w 24"/>
                  <a:gd name="T75" fmla="*/ 14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4" h="33">
                    <a:moveTo>
                      <a:pt x="24" y="14"/>
                    </a:moveTo>
                    <a:lnTo>
                      <a:pt x="24" y="11"/>
                    </a:lnTo>
                    <a:lnTo>
                      <a:pt x="24" y="11"/>
                    </a:lnTo>
                    <a:lnTo>
                      <a:pt x="24" y="9"/>
                    </a:lnTo>
                    <a:lnTo>
                      <a:pt x="24" y="7"/>
                    </a:lnTo>
                    <a:lnTo>
                      <a:pt x="24" y="4"/>
                    </a:lnTo>
                    <a:lnTo>
                      <a:pt x="21" y="4"/>
                    </a:lnTo>
                    <a:lnTo>
                      <a:pt x="21" y="4"/>
                    </a:lnTo>
                    <a:lnTo>
                      <a:pt x="21" y="4"/>
                    </a:lnTo>
                    <a:lnTo>
                      <a:pt x="21" y="4"/>
                    </a:lnTo>
                    <a:lnTo>
                      <a:pt x="17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0" y="2"/>
                    </a:lnTo>
                    <a:lnTo>
                      <a:pt x="7" y="4"/>
                    </a:lnTo>
                    <a:lnTo>
                      <a:pt x="5" y="7"/>
                    </a:lnTo>
                    <a:lnTo>
                      <a:pt x="3" y="9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9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3" y="21"/>
                    </a:lnTo>
                    <a:lnTo>
                      <a:pt x="3" y="23"/>
                    </a:lnTo>
                    <a:lnTo>
                      <a:pt x="5" y="28"/>
                    </a:lnTo>
                    <a:lnTo>
                      <a:pt x="7" y="30"/>
                    </a:lnTo>
                    <a:lnTo>
                      <a:pt x="12" y="33"/>
                    </a:lnTo>
                    <a:lnTo>
                      <a:pt x="17" y="33"/>
                    </a:lnTo>
                    <a:lnTo>
                      <a:pt x="21" y="33"/>
                    </a:lnTo>
                    <a:lnTo>
                      <a:pt x="21" y="30"/>
                    </a:lnTo>
                    <a:lnTo>
                      <a:pt x="21" y="26"/>
                    </a:lnTo>
                    <a:lnTo>
                      <a:pt x="21" y="21"/>
                    </a:lnTo>
                    <a:lnTo>
                      <a:pt x="21" y="21"/>
                    </a:lnTo>
                    <a:lnTo>
                      <a:pt x="24" y="23"/>
                    </a:lnTo>
                    <a:lnTo>
                      <a:pt x="24" y="23"/>
                    </a:lnTo>
                    <a:lnTo>
                      <a:pt x="24" y="16"/>
                    </a:lnTo>
                    <a:lnTo>
                      <a:pt x="24" y="14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141" name="Freeform 40"/>
              <p:cNvSpPr>
                <a:spLocks/>
              </p:cNvSpPr>
              <p:nvPr/>
            </p:nvSpPr>
            <p:spPr bwMode="auto">
              <a:xfrm>
                <a:off x="2483" y="2357"/>
                <a:ext cx="78" cy="88"/>
              </a:xfrm>
              <a:custGeom>
                <a:avLst/>
                <a:gdLst>
                  <a:gd name="T0" fmla="*/ 76 w 78"/>
                  <a:gd name="T1" fmla="*/ 10 h 88"/>
                  <a:gd name="T2" fmla="*/ 76 w 78"/>
                  <a:gd name="T3" fmla="*/ 3 h 88"/>
                  <a:gd name="T4" fmla="*/ 62 w 78"/>
                  <a:gd name="T5" fmla="*/ 0 h 88"/>
                  <a:gd name="T6" fmla="*/ 48 w 78"/>
                  <a:gd name="T7" fmla="*/ 0 h 88"/>
                  <a:gd name="T8" fmla="*/ 43 w 78"/>
                  <a:gd name="T9" fmla="*/ 3 h 88"/>
                  <a:gd name="T10" fmla="*/ 36 w 78"/>
                  <a:gd name="T11" fmla="*/ 0 h 88"/>
                  <a:gd name="T12" fmla="*/ 22 w 78"/>
                  <a:gd name="T13" fmla="*/ 0 h 88"/>
                  <a:gd name="T14" fmla="*/ 19 w 78"/>
                  <a:gd name="T15" fmla="*/ 8 h 88"/>
                  <a:gd name="T16" fmla="*/ 17 w 78"/>
                  <a:gd name="T17" fmla="*/ 10 h 88"/>
                  <a:gd name="T18" fmla="*/ 17 w 78"/>
                  <a:gd name="T19" fmla="*/ 12 h 88"/>
                  <a:gd name="T20" fmla="*/ 17 w 78"/>
                  <a:gd name="T21" fmla="*/ 15 h 88"/>
                  <a:gd name="T22" fmla="*/ 17 w 78"/>
                  <a:gd name="T23" fmla="*/ 17 h 88"/>
                  <a:gd name="T24" fmla="*/ 17 w 78"/>
                  <a:gd name="T25" fmla="*/ 19 h 88"/>
                  <a:gd name="T26" fmla="*/ 12 w 78"/>
                  <a:gd name="T27" fmla="*/ 19 h 88"/>
                  <a:gd name="T28" fmla="*/ 7 w 78"/>
                  <a:gd name="T29" fmla="*/ 22 h 88"/>
                  <a:gd name="T30" fmla="*/ 5 w 78"/>
                  <a:gd name="T31" fmla="*/ 22 h 88"/>
                  <a:gd name="T32" fmla="*/ 5 w 78"/>
                  <a:gd name="T33" fmla="*/ 27 h 88"/>
                  <a:gd name="T34" fmla="*/ 5 w 78"/>
                  <a:gd name="T35" fmla="*/ 31 h 88"/>
                  <a:gd name="T36" fmla="*/ 3 w 78"/>
                  <a:gd name="T37" fmla="*/ 36 h 88"/>
                  <a:gd name="T38" fmla="*/ 3 w 78"/>
                  <a:gd name="T39" fmla="*/ 41 h 88"/>
                  <a:gd name="T40" fmla="*/ 5 w 78"/>
                  <a:gd name="T41" fmla="*/ 48 h 88"/>
                  <a:gd name="T42" fmla="*/ 7 w 78"/>
                  <a:gd name="T43" fmla="*/ 53 h 88"/>
                  <a:gd name="T44" fmla="*/ 10 w 78"/>
                  <a:gd name="T45" fmla="*/ 55 h 88"/>
                  <a:gd name="T46" fmla="*/ 12 w 78"/>
                  <a:gd name="T47" fmla="*/ 55 h 88"/>
                  <a:gd name="T48" fmla="*/ 14 w 78"/>
                  <a:gd name="T49" fmla="*/ 57 h 88"/>
                  <a:gd name="T50" fmla="*/ 17 w 78"/>
                  <a:gd name="T51" fmla="*/ 60 h 88"/>
                  <a:gd name="T52" fmla="*/ 17 w 78"/>
                  <a:gd name="T53" fmla="*/ 64 h 88"/>
                  <a:gd name="T54" fmla="*/ 17 w 78"/>
                  <a:gd name="T55" fmla="*/ 67 h 88"/>
                  <a:gd name="T56" fmla="*/ 19 w 78"/>
                  <a:gd name="T57" fmla="*/ 67 h 88"/>
                  <a:gd name="T58" fmla="*/ 19 w 78"/>
                  <a:gd name="T59" fmla="*/ 69 h 88"/>
                  <a:gd name="T60" fmla="*/ 22 w 78"/>
                  <a:gd name="T61" fmla="*/ 74 h 88"/>
                  <a:gd name="T62" fmla="*/ 22 w 78"/>
                  <a:gd name="T63" fmla="*/ 76 h 88"/>
                  <a:gd name="T64" fmla="*/ 24 w 78"/>
                  <a:gd name="T65" fmla="*/ 81 h 88"/>
                  <a:gd name="T66" fmla="*/ 29 w 78"/>
                  <a:gd name="T67" fmla="*/ 83 h 88"/>
                  <a:gd name="T68" fmla="*/ 31 w 78"/>
                  <a:gd name="T69" fmla="*/ 86 h 88"/>
                  <a:gd name="T70" fmla="*/ 38 w 78"/>
                  <a:gd name="T71" fmla="*/ 88 h 88"/>
                  <a:gd name="T72" fmla="*/ 40 w 78"/>
                  <a:gd name="T73" fmla="*/ 83 h 88"/>
                  <a:gd name="T74" fmla="*/ 38 w 78"/>
                  <a:gd name="T75" fmla="*/ 81 h 88"/>
                  <a:gd name="T76" fmla="*/ 36 w 78"/>
                  <a:gd name="T77" fmla="*/ 76 h 88"/>
                  <a:gd name="T78" fmla="*/ 38 w 78"/>
                  <a:gd name="T79" fmla="*/ 76 h 88"/>
                  <a:gd name="T80" fmla="*/ 40 w 78"/>
                  <a:gd name="T81" fmla="*/ 74 h 88"/>
                  <a:gd name="T82" fmla="*/ 43 w 78"/>
                  <a:gd name="T83" fmla="*/ 76 h 88"/>
                  <a:gd name="T84" fmla="*/ 52 w 78"/>
                  <a:gd name="T85" fmla="*/ 74 h 88"/>
                  <a:gd name="T86" fmla="*/ 55 w 78"/>
                  <a:gd name="T87" fmla="*/ 72 h 88"/>
                  <a:gd name="T88" fmla="*/ 57 w 78"/>
                  <a:gd name="T89" fmla="*/ 72 h 88"/>
                  <a:gd name="T90" fmla="*/ 59 w 78"/>
                  <a:gd name="T91" fmla="*/ 74 h 88"/>
                  <a:gd name="T92" fmla="*/ 62 w 78"/>
                  <a:gd name="T93" fmla="*/ 74 h 88"/>
                  <a:gd name="T94" fmla="*/ 64 w 78"/>
                  <a:gd name="T95" fmla="*/ 76 h 88"/>
                  <a:gd name="T96" fmla="*/ 64 w 78"/>
                  <a:gd name="T97" fmla="*/ 76 h 88"/>
                  <a:gd name="T98" fmla="*/ 66 w 78"/>
                  <a:gd name="T99" fmla="*/ 74 h 88"/>
                  <a:gd name="T100" fmla="*/ 74 w 78"/>
                  <a:gd name="T101" fmla="*/ 67 h 88"/>
                  <a:gd name="T102" fmla="*/ 74 w 78"/>
                  <a:gd name="T103" fmla="*/ 60 h 88"/>
                  <a:gd name="T104" fmla="*/ 76 w 78"/>
                  <a:gd name="T105" fmla="*/ 53 h 88"/>
                  <a:gd name="T106" fmla="*/ 76 w 78"/>
                  <a:gd name="T107" fmla="*/ 50 h 88"/>
                  <a:gd name="T108" fmla="*/ 74 w 78"/>
                  <a:gd name="T109" fmla="*/ 45 h 88"/>
                  <a:gd name="T110" fmla="*/ 71 w 78"/>
                  <a:gd name="T111" fmla="*/ 41 h 88"/>
                  <a:gd name="T112" fmla="*/ 69 w 78"/>
                  <a:gd name="T113" fmla="*/ 38 h 88"/>
                  <a:gd name="T114" fmla="*/ 69 w 78"/>
                  <a:gd name="T115" fmla="*/ 31 h 88"/>
                  <a:gd name="T116" fmla="*/ 69 w 78"/>
                  <a:gd name="T117" fmla="*/ 27 h 88"/>
                  <a:gd name="T118" fmla="*/ 69 w 78"/>
                  <a:gd name="T119" fmla="*/ 22 h 88"/>
                  <a:gd name="T120" fmla="*/ 71 w 78"/>
                  <a:gd name="T121" fmla="*/ 17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8" h="88">
                    <a:moveTo>
                      <a:pt x="74" y="15"/>
                    </a:moveTo>
                    <a:lnTo>
                      <a:pt x="76" y="12"/>
                    </a:lnTo>
                    <a:lnTo>
                      <a:pt x="76" y="10"/>
                    </a:lnTo>
                    <a:lnTo>
                      <a:pt x="76" y="8"/>
                    </a:lnTo>
                    <a:lnTo>
                      <a:pt x="78" y="5"/>
                    </a:lnTo>
                    <a:lnTo>
                      <a:pt x="76" y="3"/>
                    </a:lnTo>
                    <a:lnTo>
                      <a:pt x="76" y="3"/>
                    </a:lnTo>
                    <a:lnTo>
                      <a:pt x="71" y="0"/>
                    </a:lnTo>
                    <a:lnTo>
                      <a:pt x="62" y="0"/>
                    </a:lnTo>
                    <a:lnTo>
                      <a:pt x="57" y="0"/>
                    </a:lnTo>
                    <a:lnTo>
                      <a:pt x="52" y="0"/>
                    </a:lnTo>
                    <a:lnTo>
                      <a:pt x="48" y="0"/>
                    </a:lnTo>
                    <a:lnTo>
                      <a:pt x="45" y="0"/>
                    </a:lnTo>
                    <a:lnTo>
                      <a:pt x="43" y="0"/>
                    </a:lnTo>
                    <a:lnTo>
                      <a:pt x="43" y="3"/>
                    </a:lnTo>
                    <a:lnTo>
                      <a:pt x="43" y="5"/>
                    </a:lnTo>
                    <a:lnTo>
                      <a:pt x="43" y="3"/>
                    </a:lnTo>
                    <a:lnTo>
                      <a:pt x="36" y="0"/>
                    </a:lnTo>
                    <a:lnTo>
                      <a:pt x="31" y="0"/>
                    </a:lnTo>
                    <a:lnTo>
                      <a:pt x="24" y="0"/>
                    </a:lnTo>
                    <a:lnTo>
                      <a:pt x="22" y="0"/>
                    </a:lnTo>
                    <a:lnTo>
                      <a:pt x="19" y="3"/>
                    </a:lnTo>
                    <a:lnTo>
                      <a:pt x="19" y="5"/>
                    </a:lnTo>
                    <a:lnTo>
                      <a:pt x="19" y="8"/>
                    </a:lnTo>
                    <a:lnTo>
                      <a:pt x="19" y="10"/>
                    </a:lnTo>
                    <a:lnTo>
                      <a:pt x="19" y="8"/>
                    </a:lnTo>
                    <a:lnTo>
                      <a:pt x="17" y="10"/>
                    </a:lnTo>
                    <a:lnTo>
                      <a:pt x="17" y="10"/>
                    </a:lnTo>
                    <a:lnTo>
                      <a:pt x="17" y="12"/>
                    </a:lnTo>
                    <a:lnTo>
                      <a:pt x="17" y="12"/>
                    </a:lnTo>
                    <a:lnTo>
                      <a:pt x="17" y="15"/>
                    </a:lnTo>
                    <a:lnTo>
                      <a:pt x="17" y="15"/>
                    </a:lnTo>
                    <a:lnTo>
                      <a:pt x="17" y="15"/>
                    </a:lnTo>
                    <a:lnTo>
                      <a:pt x="17" y="15"/>
                    </a:lnTo>
                    <a:lnTo>
                      <a:pt x="17" y="17"/>
                    </a:lnTo>
                    <a:lnTo>
                      <a:pt x="17" y="17"/>
                    </a:lnTo>
                    <a:lnTo>
                      <a:pt x="17" y="17"/>
                    </a:lnTo>
                    <a:lnTo>
                      <a:pt x="17" y="17"/>
                    </a:lnTo>
                    <a:lnTo>
                      <a:pt x="17" y="19"/>
                    </a:lnTo>
                    <a:lnTo>
                      <a:pt x="14" y="19"/>
                    </a:lnTo>
                    <a:lnTo>
                      <a:pt x="14" y="19"/>
                    </a:lnTo>
                    <a:lnTo>
                      <a:pt x="12" y="19"/>
                    </a:lnTo>
                    <a:lnTo>
                      <a:pt x="10" y="19"/>
                    </a:lnTo>
                    <a:lnTo>
                      <a:pt x="7" y="19"/>
                    </a:lnTo>
                    <a:lnTo>
                      <a:pt x="7" y="22"/>
                    </a:lnTo>
                    <a:lnTo>
                      <a:pt x="7" y="22"/>
                    </a:lnTo>
                    <a:lnTo>
                      <a:pt x="5" y="22"/>
                    </a:lnTo>
                    <a:lnTo>
                      <a:pt x="5" y="22"/>
                    </a:lnTo>
                    <a:lnTo>
                      <a:pt x="5" y="24"/>
                    </a:lnTo>
                    <a:lnTo>
                      <a:pt x="5" y="24"/>
                    </a:lnTo>
                    <a:lnTo>
                      <a:pt x="5" y="27"/>
                    </a:lnTo>
                    <a:lnTo>
                      <a:pt x="5" y="27"/>
                    </a:lnTo>
                    <a:lnTo>
                      <a:pt x="5" y="29"/>
                    </a:lnTo>
                    <a:lnTo>
                      <a:pt x="5" y="31"/>
                    </a:lnTo>
                    <a:lnTo>
                      <a:pt x="5" y="31"/>
                    </a:lnTo>
                    <a:lnTo>
                      <a:pt x="3" y="34"/>
                    </a:lnTo>
                    <a:lnTo>
                      <a:pt x="3" y="36"/>
                    </a:lnTo>
                    <a:lnTo>
                      <a:pt x="3" y="38"/>
                    </a:lnTo>
                    <a:lnTo>
                      <a:pt x="0" y="38"/>
                    </a:lnTo>
                    <a:lnTo>
                      <a:pt x="3" y="41"/>
                    </a:lnTo>
                    <a:lnTo>
                      <a:pt x="5" y="45"/>
                    </a:lnTo>
                    <a:lnTo>
                      <a:pt x="5" y="45"/>
                    </a:lnTo>
                    <a:lnTo>
                      <a:pt x="5" y="48"/>
                    </a:lnTo>
                    <a:lnTo>
                      <a:pt x="7" y="50"/>
                    </a:lnTo>
                    <a:lnTo>
                      <a:pt x="10" y="53"/>
                    </a:lnTo>
                    <a:lnTo>
                      <a:pt x="7" y="53"/>
                    </a:lnTo>
                    <a:lnTo>
                      <a:pt x="10" y="55"/>
                    </a:lnTo>
                    <a:lnTo>
                      <a:pt x="10" y="55"/>
                    </a:lnTo>
                    <a:lnTo>
                      <a:pt x="10" y="55"/>
                    </a:lnTo>
                    <a:lnTo>
                      <a:pt x="12" y="55"/>
                    </a:lnTo>
                    <a:lnTo>
                      <a:pt x="12" y="55"/>
                    </a:lnTo>
                    <a:lnTo>
                      <a:pt x="12" y="55"/>
                    </a:lnTo>
                    <a:lnTo>
                      <a:pt x="14" y="55"/>
                    </a:lnTo>
                    <a:lnTo>
                      <a:pt x="14" y="55"/>
                    </a:lnTo>
                    <a:lnTo>
                      <a:pt x="14" y="57"/>
                    </a:lnTo>
                    <a:lnTo>
                      <a:pt x="14" y="60"/>
                    </a:lnTo>
                    <a:lnTo>
                      <a:pt x="17" y="60"/>
                    </a:lnTo>
                    <a:lnTo>
                      <a:pt x="17" y="60"/>
                    </a:lnTo>
                    <a:lnTo>
                      <a:pt x="17" y="62"/>
                    </a:lnTo>
                    <a:lnTo>
                      <a:pt x="17" y="62"/>
                    </a:lnTo>
                    <a:lnTo>
                      <a:pt x="17" y="64"/>
                    </a:lnTo>
                    <a:lnTo>
                      <a:pt x="17" y="64"/>
                    </a:lnTo>
                    <a:lnTo>
                      <a:pt x="17" y="67"/>
                    </a:lnTo>
                    <a:lnTo>
                      <a:pt x="17" y="67"/>
                    </a:lnTo>
                    <a:lnTo>
                      <a:pt x="19" y="67"/>
                    </a:lnTo>
                    <a:lnTo>
                      <a:pt x="19" y="67"/>
                    </a:lnTo>
                    <a:lnTo>
                      <a:pt x="19" y="67"/>
                    </a:lnTo>
                    <a:lnTo>
                      <a:pt x="19" y="69"/>
                    </a:lnTo>
                    <a:lnTo>
                      <a:pt x="19" y="69"/>
                    </a:lnTo>
                    <a:lnTo>
                      <a:pt x="19" y="69"/>
                    </a:lnTo>
                    <a:lnTo>
                      <a:pt x="19" y="72"/>
                    </a:lnTo>
                    <a:lnTo>
                      <a:pt x="22" y="72"/>
                    </a:lnTo>
                    <a:lnTo>
                      <a:pt x="22" y="74"/>
                    </a:lnTo>
                    <a:lnTo>
                      <a:pt x="22" y="74"/>
                    </a:lnTo>
                    <a:lnTo>
                      <a:pt x="22" y="76"/>
                    </a:lnTo>
                    <a:lnTo>
                      <a:pt x="22" y="76"/>
                    </a:lnTo>
                    <a:lnTo>
                      <a:pt x="24" y="79"/>
                    </a:lnTo>
                    <a:lnTo>
                      <a:pt x="24" y="79"/>
                    </a:lnTo>
                    <a:lnTo>
                      <a:pt x="24" y="81"/>
                    </a:lnTo>
                    <a:lnTo>
                      <a:pt x="26" y="83"/>
                    </a:lnTo>
                    <a:lnTo>
                      <a:pt x="26" y="83"/>
                    </a:lnTo>
                    <a:lnTo>
                      <a:pt x="29" y="83"/>
                    </a:lnTo>
                    <a:lnTo>
                      <a:pt x="29" y="83"/>
                    </a:lnTo>
                    <a:lnTo>
                      <a:pt x="29" y="86"/>
                    </a:lnTo>
                    <a:lnTo>
                      <a:pt x="31" y="86"/>
                    </a:lnTo>
                    <a:lnTo>
                      <a:pt x="31" y="86"/>
                    </a:lnTo>
                    <a:lnTo>
                      <a:pt x="33" y="86"/>
                    </a:lnTo>
                    <a:lnTo>
                      <a:pt x="38" y="88"/>
                    </a:lnTo>
                    <a:lnTo>
                      <a:pt x="40" y="86"/>
                    </a:lnTo>
                    <a:lnTo>
                      <a:pt x="40" y="86"/>
                    </a:lnTo>
                    <a:lnTo>
                      <a:pt x="40" y="83"/>
                    </a:lnTo>
                    <a:lnTo>
                      <a:pt x="40" y="83"/>
                    </a:lnTo>
                    <a:lnTo>
                      <a:pt x="40" y="81"/>
                    </a:lnTo>
                    <a:lnTo>
                      <a:pt x="38" y="81"/>
                    </a:lnTo>
                    <a:lnTo>
                      <a:pt x="38" y="79"/>
                    </a:lnTo>
                    <a:lnTo>
                      <a:pt x="36" y="79"/>
                    </a:lnTo>
                    <a:lnTo>
                      <a:pt x="36" y="76"/>
                    </a:lnTo>
                    <a:lnTo>
                      <a:pt x="38" y="76"/>
                    </a:lnTo>
                    <a:lnTo>
                      <a:pt x="38" y="76"/>
                    </a:lnTo>
                    <a:lnTo>
                      <a:pt x="38" y="76"/>
                    </a:lnTo>
                    <a:lnTo>
                      <a:pt x="38" y="74"/>
                    </a:lnTo>
                    <a:lnTo>
                      <a:pt x="40" y="74"/>
                    </a:lnTo>
                    <a:lnTo>
                      <a:pt x="40" y="74"/>
                    </a:lnTo>
                    <a:lnTo>
                      <a:pt x="40" y="74"/>
                    </a:lnTo>
                    <a:lnTo>
                      <a:pt x="40" y="74"/>
                    </a:lnTo>
                    <a:lnTo>
                      <a:pt x="43" y="76"/>
                    </a:lnTo>
                    <a:lnTo>
                      <a:pt x="45" y="74"/>
                    </a:lnTo>
                    <a:lnTo>
                      <a:pt x="50" y="74"/>
                    </a:lnTo>
                    <a:lnTo>
                      <a:pt x="52" y="74"/>
                    </a:lnTo>
                    <a:lnTo>
                      <a:pt x="52" y="74"/>
                    </a:lnTo>
                    <a:lnTo>
                      <a:pt x="55" y="72"/>
                    </a:lnTo>
                    <a:lnTo>
                      <a:pt x="55" y="72"/>
                    </a:lnTo>
                    <a:lnTo>
                      <a:pt x="55" y="72"/>
                    </a:lnTo>
                    <a:lnTo>
                      <a:pt x="57" y="72"/>
                    </a:lnTo>
                    <a:lnTo>
                      <a:pt x="57" y="72"/>
                    </a:lnTo>
                    <a:lnTo>
                      <a:pt x="57" y="72"/>
                    </a:lnTo>
                    <a:lnTo>
                      <a:pt x="59" y="72"/>
                    </a:lnTo>
                    <a:lnTo>
                      <a:pt x="59" y="74"/>
                    </a:lnTo>
                    <a:lnTo>
                      <a:pt x="59" y="74"/>
                    </a:lnTo>
                    <a:lnTo>
                      <a:pt x="59" y="74"/>
                    </a:lnTo>
                    <a:lnTo>
                      <a:pt x="62" y="74"/>
                    </a:lnTo>
                    <a:lnTo>
                      <a:pt x="62" y="74"/>
                    </a:lnTo>
                    <a:lnTo>
                      <a:pt x="64" y="76"/>
                    </a:lnTo>
                    <a:lnTo>
                      <a:pt x="64" y="76"/>
                    </a:lnTo>
                    <a:lnTo>
                      <a:pt x="64" y="76"/>
                    </a:lnTo>
                    <a:lnTo>
                      <a:pt x="64" y="76"/>
                    </a:lnTo>
                    <a:lnTo>
                      <a:pt x="64" y="76"/>
                    </a:lnTo>
                    <a:lnTo>
                      <a:pt x="66" y="76"/>
                    </a:lnTo>
                    <a:lnTo>
                      <a:pt x="66" y="76"/>
                    </a:lnTo>
                    <a:lnTo>
                      <a:pt x="66" y="74"/>
                    </a:lnTo>
                    <a:lnTo>
                      <a:pt x="69" y="74"/>
                    </a:lnTo>
                    <a:lnTo>
                      <a:pt x="71" y="69"/>
                    </a:lnTo>
                    <a:lnTo>
                      <a:pt x="74" y="67"/>
                    </a:lnTo>
                    <a:lnTo>
                      <a:pt x="74" y="64"/>
                    </a:lnTo>
                    <a:lnTo>
                      <a:pt x="74" y="62"/>
                    </a:lnTo>
                    <a:lnTo>
                      <a:pt x="74" y="60"/>
                    </a:lnTo>
                    <a:lnTo>
                      <a:pt x="74" y="60"/>
                    </a:lnTo>
                    <a:lnTo>
                      <a:pt x="76" y="55"/>
                    </a:lnTo>
                    <a:lnTo>
                      <a:pt x="76" y="53"/>
                    </a:lnTo>
                    <a:lnTo>
                      <a:pt x="76" y="53"/>
                    </a:lnTo>
                    <a:lnTo>
                      <a:pt x="76" y="50"/>
                    </a:lnTo>
                    <a:lnTo>
                      <a:pt x="76" y="50"/>
                    </a:lnTo>
                    <a:lnTo>
                      <a:pt x="76" y="50"/>
                    </a:lnTo>
                    <a:lnTo>
                      <a:pt x="76" y="48"/>
                    </a:lnTo>
                    <a:lnTo>
                      <a:pt x="74" y="45"/>
                    </a:lnTo>
                    <a:lnTo>
                      <a:pt x="74" y="45"/>
                    </a:lnTo>
                    <a:lnTo>
                      <a:pt x="71" y="43"/>
                    </a:lnTo>
                    <a:lnTo>
                      <a:pt x="71" y="41"/>
                    </a:lnTo>
                    <a:lnTo>
                      <a:pt x="71" y="38"/>
                    </a:lnTo>
                    <a:lnTo>
                      <a:pt x="71" y="38"/>
                    </a:lnTo>
                    <a:lnTo>
                      <a:pt x="69" y="38"/>
                    </a:lnTo>
                    <a:lnTo>
                      <a:pt x="69" y="36"/>
                    </a:lnTo>
                    <a:lnTo>
                      <a:pt x="69" y="34"/>
                    </a:lnTo>
                    <a:lnTo>
                      <a:pt x="69" y="31"/>
                    </a:lnTo>
                    <a:lnTo>
                      <a:pt x="69" y="31"/>
                    </a:lnTo>
                    <a:lnTo>
                      <a:pt x="69" y="29"/>
                    </a:lnTo>
                    <a:lnTo>
                      <a:pt x="69" y="27"/>
                    </a:lnTo>
                    <a:lnTo>
                      <a:pt x="69" y="27"/>
                    </a:lnTo>
                    <a:lnTo>
                      <a:pt x="69" y="24"/>
                    </a:lnTo>
                    <a:lnTo>
                      <a:pt x="69" y="22"/>
                    </a:lnTo>
                    <a:lnTo>
                      <a:pt x="69" y="22"/>
                    </a:lnTo>
                    <a:lnTo>
                      <a:pt x="69" y="19"/>
                    </a:lnTo>
                    <a:lnTo>
                      <a:pt x="71" y="17"/>
                    </a:lnTo>
                    <a:lnTo>
                      <a:pt x="74" y="15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142" name="Freeform 41"/>
              <p:cNvSpPr>
                <a:spLocks/>
              </p:cNvSpPr>
              <p:nvPr/>
            </p:nvSpPr>
            <p:spPr bwMode="auto">
              <a:xfrm>
                <a:off x="3971" y="2014"/>
                <a:ext cx="307" cy="287"/>
              </a:xfrm>
              <a:custGeom>
                <a:avLst/>
                <a:gdLst>
                  <a:gd name="T0" fmla="*/ 298 w 307"/>
                  <a:gd name="T1" fmla="*/ 81 h 287"/>
                  <a:gd name="T2" fmla="*/ 281 w 307"/>
                  <a:gd name="T3" fmla="*/ 55 h 287"/>
                  <a:gd name="T4" fmla="*/ 279 w 307"/>
                  <a:gd name="T5" fmla="*/ 26 h 287"/>
                  <a:gd name="T6" fmla="*/ 276 w 307"/>
                  <a:gd name="T7" fmla="*/ 19 h 287"/>
                  <a:gd name="T8" fmla="*/ 248 w 307"/>
                  <a:gd name="T9" fmla="*/ 5 h 287"/>
                  <a:gd name="T10" fmla="*/ 196 w 307"/>
                  <a:gd name="T11" fmla="*/ 5 h 287"/>
                  <a:gd name="T12" fmla="*/ 175 w 307"/>
                  <a:gd name="T13" fmla="*/ 0 h 287"/>
                  <a:gd name="T14" fmla="*/ 153 w 307"/>
                  <a:gd name="T15" fmla="*/ 5 h 287"/>
                  <a:gd name="T16" fmla="*/ 104 w 307"/>
                  <a:gd name="T17" fmla="*/ 5 h 287"/>
                  <a:gd name="T18" fmla="*/ 57 w 307"/>
                  <a:gd name="T19" fmla="*/ 26 h 287"/>
                  <a:gd name="T20" fmla="*/ 52 w 307"/>
                  <a:gd name="T21" fmla="*/ 48 h 287"/>
                  <a:gd name="T22" fmla="*/ 38 w 307"/>
                  <a:gd name="T23" fmla="*/ 57 h 287"/>
                  <a:gd name="T24" fmla="*/ 40 w 307"/>
                  <a:gd name="T25" fmla="*/ 123 h 287"/>
                  <a:gd name="T26" fmla="*/ 33 w 307"/>
                  <a:gd name="T27" fmla="*/ 135 h 287"/>
                  <a:gd name="T28" fmla="*/ 21 w 307"/>
                  <a:gd name="T29" fmla="*/ 147 h 287"/>
                  <a:gd name="T30" fmla="*/ 16 w 307"/>
                  <a:gd name="T31" fmla="*/ 156 h 287"/>
                  <a:gd name="T32" fmla="*/ 12 w 307"/>
                  <a:gd name="T33" fmla="*/ 164 h 287"/>
                  <a:gd name="T34" fmla="*/ 14 w 307"/>
                  <a:gd name="T35" fmla="*/ 171 h 287"/>
                  <a:gd name="T36" fmla="*/ 7 w 307"/>
                  <a:gd name="T37" fmla="*/ 178 h 287"/>
                  <a:gd name="T38" fmla="*/ 7 w 307"/>
                  <a:gd name="T39" fmla="*/ 190 h 287"/>
                  <a:gd name="T40" fmla="*/ 2 w 307"/>
                  <a:gd name="T41" fmla="*/ 201 h 287"/>
                  <a:gd name="T42" fmla="*/ 12 w 307"/>
                  <a:gd name="T43" fmla="*/ 206 h 287"/>
                  <a:gd name="T44" fmla="*/ 14 w 307"/>
                  <a:gd name="T45" fmla="*/ 223 h 287"/>
                  <a:gd name="T46" fmla="*/ 21 w 307"/>
                  <a:gd name="T47" fmla="*/ 230 h 287"/>
                  <a:gd name="T48" fmla="*/ 28 w 307"/>
                  <a:gd name="T49" fmla="*/ 249 h 287"/>
                  <a:gd name="T50" fmla="*/ 35 w 307"/>
                  <a:gd name="T51" fmla="*/ 272 h 287"/>
                  <a:gd name="T52" fmla="*/ 33 w 307"/>
                  <a:gd name="T53" fmla="*/ 282 h 287"/>
                  <a:gd name="T54" fmla="*/ 47 w 307"/>
                  <a:gd name="T55" fmla="*/ 284 h 287"/>
                  <a:gd name="T56" fmla="*/ 54 w 307"/>
                  <a:gd name="T57" fmla="*/ 275 h 287"/>
                  <a:gd name="T58" fmla="*/ 57 w 307"/>
                  <a:gd name="T59" fmla="*/ 263 h 287"/>
                  <a:gd name="T60" fmla="*/ 61 w 307"/>
                  <a:gd name="T61" fmla="*/ 251 h 287"/>
                  <a:gd name="T62" fmla="*/ 78 w 307"/>
                  <a:gd name="T63" fmla="*/ 254 h 287"/>
                  <a:gd name="T64" fmla="*/ 90 w 307"/>
                  <a:gd name="T65" fmla="*/ 268 h 287"/>
                  <a:gd name="T66" fmla="*/ 113 w 307"/>
                  <a:gd name="T67" fmla="*/ 265 h 287"/>
                  <a:gd name="T68" fmla="*/ 135 w 307"/>
                  <a:gd name="T69" fmla="*/ 265 h 287"/>
                  <a:gd name="T70" fmla="*/ 146 w 307"/>
                  <a:gd name="T71" fmla="*/ 258 h 287"/>
                  <a:gd name="T72" fmla="*/ 168 w 307"/>
                  <a:gd name="T73" fmla="*/ 263 h 287"/>
                  <a:gd name="T74" fmla="*/ 170 w 307"/>
                  <a:gd name="T75" fmla="*/ 263 h 287"/>
                  <a:gd name="T76" fmla="*/ 189 w 307"/>
                  <a:gd name="T77" fmla="*/ 244 h 287"/>
                  <a:gd name="T78" fmla="*/ 196 w 307"/>
                  <a:gd name="T79" fmla="*/ 227 h 287"/>
                  <a:gd name="T80" fmla="*/ 203 w 307"/>
                  <a:gd name="T81" fmla="*/ 216 h 287"/>
                  <a:gd name="T82" fmla="*/ 203 w 307"/>
                  <a:gd name="T83" fmla="*/ 211 h 287"/>
                  <a:gd name="T84" fmla="*/ 213 w 307"/>
                  <a:gd name="T85" fmla="*/ 211 h 287"/>
                  <a:gd name="T86" fmla="*/ 210 w 307"/>
                  <a:gd name="T87" fmla="*/ 223 h 287"/>
                  <a:gd name="T88" fmla="*/ 213 w 307"/>
                  <a:gd name="T89" fmla="*/ 239 h 287"/>
                  <a:gd name="T90" fmla="*/ 215 w 307"/>
                  <a:gd name="T91" fmla="*/ 244 h 287"/>
                  <a:gd name="T92" fmla="*/ 227 w 307"/>
                  <a:gd name="T93" fmla="*/ 258 h 287"/>
                  <a:gd name="T94" fmla="*/ 227 w 307"/>
                  <a:gd name="T95" fmla="*/ 261 h 287"/>
                  <a:gd name="T96" fmla="*/ 227 w 307"/>
                  <a:gd name="T97" fmla="*/ 270 h 287"/>
                  <a:gd name="T98" fmla="*/ 232 w 307"/>
                  <a:gd name="T99" fmla="*/ 261 h 287"/>
                  <a:gd name="T100" fmla="*/ 236 w 307"/>
                  <a:gd name="T101" fmla="*/ 242 h 287"/>
                  <a:gd name="T102" fmla="*/ 243 w 307"/>
                  <a:gd name="T103" fmla="*/ 242 h 287"/>
                  <a:gd name="T104" fmla="*/ 248 w 307"/>
                  <a:gd name="T105" fmla="*/ 220 h 287"/>
                  <a:gd name="T106" fmla="*/ 258 w 307"/>
                  <a:gd name="T107" fmla="*/ 201 h 287"/>
                  <a:gd name="T108" fmla="*/ 267 w 307"/>
                  <a:gd name="T109" fmla="*/ 192 h 287"/>
                  <a:gd name="T110" fmla="*/ 272 w 307"/>
                  <a:gd name="T111" fmla="*/ 173 h 287"/>
                  <a:gd name="T112" fmla="*/ 272 w 307"/>
                  <a:gd name="T113" fmla="*/ 145 h 287"/>
                  <a:gd name="T114" fmla="*/ 276 w 307"/>
                  <a:gd name="T115" fmla="*/ 119 h 287"/>
                  <a:gd name="T116" fmla="*/ 281 w 307"/>
                  <a:gd name="T117" fmla="*/ 109 h 287"/>
                  <a:gd name="T118" fmla="*/ 291 w 307"/>
                  <a:gd name="T119" fmla="*/ 102 h 287"/>
                  <a:gd name="T120" fmla="*/ 295 w 307"/>
                  <a:gd name="T121" fmla="*/ 100 h 287"/>
                  <a:gd name="T122" fmla="*/ 302 w 307"/>
                  <a:gd name="T123" fmla="*/ 97 h 287"/>
                  <a:gd name="T124" fmla="*/ 307 w 307"/>
                  <a:gd name="T125" fmla="*/ 90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07" h="287">
                    <a:moveTo>
                      <a:pt x="307" y="88"/>
                    </a:moveTo>
                    <a:lnTo>
                      <a:pt x="302" y="83"/>
                    </a:lnTo>
                    <a:lnTo>
                      <a:pt x="302" y="83"/>
                    </a:lnTo>
                    <a:lnTo>
                      <a:pt x="300" y="83"/>
                    </a:lnTo>
                    <a:lnTo>
                      <a:pt x="300" y="83"/>
                    </a:lnTo>
                    <a:lnTo>
                      <a:pt x="300" y="81"/>
                    </a:lnTo>
                    <a:lnTo>
                      <a:pt x="298" y="81"/>
                    </a:lnTo>
                    <a:lnTo>
                      <a:pt x="295" y="76"/>
                    </a:lnTo>
                    <a:lnTo>
                      <a:pt x="291" y="74"/>
                    </a:lnTo>
                    <a:lnTo>
                      <a:pt x="288" y="74"/>
                    </a:lnTo>
                    <a:lnTo>
                      <a:pt x="288" y="74"/>
                    </a:lnTo>
                    <a:lnTo>
                      <a:pt x="286" y="71"/>
                    </a:lnTo>
                    <a:lnTo>
                      <a:pt x="284" y="66"/>
                    </a:lnTo>
                    <a:lnTo>
                      <a:pt x="281" y="55"/>
                    </a:lnTo>
                    <a:lnTo>
                      <a:pt x="281" y="50"/>
                    </a:lnTo>
                    <a:lnTo>
                      <a:pt x="281" y="43"/>
                    </a:lnTo>
                    <a:lnTo>
                      <a:pt x="279" y="38"/>
                    </a:lnTo>
                    <a:lnTo>
                      <a:pt x="281" y="33"/>
                    </a:lnTo>
                    <a:lnTo>
                      <a:pt x="279" y="31"/>
                    </a:lnTo>
                    <a:lnTo>
                      <a:pt x="279" y="26"/>
                    </a:lnTo>
                    <a:lnTo>
                      <a:pt x="279" y="26"/>
                    </a:lnTo>
                    <a:lnTo>
                      <a:pt x="279" y="24"/>
                    </a:lnTo>
                    <a:lnTo>
                      <a:pt x="279" y="24"/>
                    </a:lnTo>
                    <a:lnTo>
                      <a:pt x="281" y="24"/>
                    </a:lnTo>
                    <a:lnTo>
                      <a:pt x="281" y="24"/>
                    </a:lnTo>
                    <a:lnTo>
                      <a:pt x="281" y="24"/>
                    </a:lnTo>
                    <a:lnTo>
                      <a:pt x="279" y="21"/>
                    </a:lnTo>
                    <a:lnTo>
                      <a:pt x="276" y="19"/>
                    </a:lnTo>
                    <a:lnTo>
                      <a:pt x="274" y="12"/>
                    </a:lnTo>
                    <a:lnTo>
                      <a:pt x="274" y="10"/>
                    </a:lnTo>
                    <a:lnTo>
                      <a:pt x="272" y="5"/>
                    </a:lnTo>
                    <a:lnTo>
                      <a:pt x="267" y="5"/>
                    </a:lnTo>
                    <a:lnTo>
                      <a:pt x="260" y="5"/>
                    </a:lnTo>
                    <a:lnTo>
                      <a:pt x="255" y="5"/>
                    </a:lnTo>
                    <a:lnTo>
                      <a:pt x="248" y="5"/>
                    </a:lnTo>
                    <a:lnTo>
                      <a:pt x="243" y="5"/>
                    </a:lnTo>
                    <a:lnTo>
                      <a:pt x="236" y="5"/>
                    </a:lnTo>
                    <a:lnTo>
                      <a:pt x="232" y="5"/>
                    </a:lnTo>
                    <a:lnTo>
                      <a:pt x="224" y="5"/>
                    </a:lnTo>
                    <a:lnTo>
                      <a:pt x="220" y="5"/>
                    </a:lnTo>
                    <a:lnTo>
                      <a:pt x="201" y="5"/>
                    </a:lnTo>
                    <a:lnTo>
                      <a:pt x="196" y="5"/>
                    </a:lnTo>
                    <a:lnTo>
                      <a:pt x="189" y="5"/>
                    </a:lnTo>
                    <a:lnTo>
                      <a:pt x="182" y="5"/>
                    </a:lnTo>
                    <a:lnTo>
                      <a:pt x="177" y="5"/>
                    </a:lnTo>
                    <a:lnTo>
                      <a:pt x="175" y="5"/>
                    </a:lnTo>
                    <a:lnTo>
                      <a:pt x="175" y="3"/>
                    </a:lnTo>
                    <a:lnTo>
                      <a:pt x="175" y="0"/>
                    </a:lnTo>
                    <a:lnTo>
                      <a:pt x="175" y="0"/>
                    </a:lnTo>
                    <a:lnTo>
                      <a:pt x="172" y="0"/>
                    </a:lnTo>
                    <a:lnTo>
                      <a:pt x="172" y="0"/>
                    </a:lnTo>
                    <a:lnTo>
                      <a:pt x="170" y="5"/>
                    </a:lnTo>
                    <a:lnTo>
                      <a:pt x="170" y="5"/>
                    </a:lnTo>
                    <a:lnTo>
                      <a:pt x="168" y="5"/>
                    </a:lnTo>
                    <a:lnTo>
                      <a:pt x="161" y="5"/>
                    </a:lnTo>
                    <a:lnTo>
                      <a:pt x="153" y="5"/>
                    </a:lnTo>
                    <a:lnTo>
                      <a:pt x="146" y="5"/>
                    </a:lnTo>
                    <a:lnTo>
                      <a:pt x="139" y="5"/>
                    </a:lnTo>
                    <a:lnTo>
                      <a:pt x="132" y="5"/>
                    </a:lnTo>
                    <a:lnTo>
                      <a:pt x="125" y="5"/>
                    </a:lnTo>
                    <a:lnTo>
                      <a:pt x="118" y="5"/>
                    </a:lnTo>
                    <a:lnTo>
                      <a:pt x="111" y="5"/>
                    </a:lnTo>
                    <a:lnTo>
                      <a:pt x="104" y="5"/>
                    </a:lnTo>
                    <a:lnTo>
                      <a:pt x="90" y="5"/>
                    </a:lnTo>
                    <a:lnTo>
                      <a:pt x="83" y="5"/>
                    </a:lnTo>
                    <a:lnTo>
                      <a:pt x="78" y="5"/>
                    </a:lnTo>
                    <a:lnTo>
                      <a:pt x="71" y="5"/>
                    </a:lnTo>
                    <a:lnTo>
                      <a:pt x="57" y="5"/>
                    </a:lnTo>
                    <a:lnTo>
                      <a:pt x="57" y="14"/>
                    </a:lnTo>
                    <a:lnTo>
                      <a:pt x="57" y="26"/>
                    </a:lnTo>
                    <a:lnTo>
                      <a:pt x="57" y="36"/>
                    </a:lnTo>
                    <a:lnTo>
                      <a:pt x="57" y="45"/>
                    </a:lnTo>
                    <a:lnTo>
                      <a:pt x="57" y="45"/>
                    </a:lnTo>
                    <a:lnTo>
                      <a:pt x="57" y="45"/>
                    </a:lnTo>
                    <a:lnTo>
                      <a:pt x="57" y="45"/>
                    </a:lnTo>
                    <a:lnTo>
                      <a:pt x="57" y="48"/>
                    </a:lnTo>
                    <a:lnTo>
                      <a:pt x="52" y="48"/>
                    </a:lnTo>
                    <a:lnTo>
                      <a:pt x="47" y="48"/>
                    </a:lnTo>
                    <a:lnTo>
                      <a:pt x="42" y="48"/>
                    </a:lnTo>
                    <a:lnTo>
                      <a:pt x="38" y="48"/>
                    </a:lnTo>
                    <a:lnTo>
                      <a:pt x="38" y="50"/>
                    </a:lnTo>
                    <a:lnTo>
                      <a:pt x="38" y="52"/>
                    </a:lnTo>
                    <a:lnTo>
                      <a:pt x="38" y="55"/>
                    </a:lnTo>
                    <a:lnTo>
                      <a:pt x="38" y="57"/>
                    </a:lnTo>
                    <a:lnTo>
                      <a:pt x="38" y="66"/>
                    </a:lnTo>
                    <a:lnTo>
                      <a:pt x="40" y="76"/>
                    </a:lnTo>
                    <a:lnTo>
                      <a:pt x="40" y="85"/>
                    </a:lnTo>
                    <a:lnTo>
                      <a:pt x="40" y="95"/>
                    </a:lnTo>
                    <a:lnTo>
                      <a:pt x="40" y="104"/>
                    </a:lnTo>
                    <a:lnTo>
                      <a:pt x="40" y="114"/>
                    </a:lnTo>
                    <a:lnTo>
                      <a:pt x="40" y="123"/>
                    </a:lnTo>
                    <a:lnTo>
                      <a:pt x="40" y="133"/>
                    </a:lnTo>
                    <a:lnTo>
                      <a:pt x="40" y="135"/>
                    </a:lnTo>
                    <a:lnTo>
                      <a:pt x="40" y="137"/>
                    </a:lnTo>
                    <a:lnTo>
                      <a:pt x="40" y="137"/>
                    </a:lnTo>
                    <a:lnTo>
                      <a:pt x="40" y="137"/>
                    </a:lnTo>
                    <a:lnTo>
                      <a:pt x="35" y="135"/>
                    </a:lnTo>
                    <a:lnTo>
                      <a:pt x="33" y="135"/>
                    </a:lnTo>
                    <a:lnTo>
                      <a:pt x="30" y="137"/>
                    </a:lnTo>
                    <a:lnTo>
                      <a:pt x="26" y="137"/>
                    </a:lnTo>
                    <a:lnTo>
                      <a:pt x="23" y="137"/>
                    </a:lnTo>
                    <a:lnTo>
                      <a:pt x="21" y="140"/>
                    </a:lnTo>
                    <a:lnTo>
                      <a:pt x="21" y="140"/>
                    </a:lnTo>
                    <a:lnTo>
                      <a:pt x="21" y="145"/>
                    </a:lnTo>
                    <a:lnTo>
                      <a:pt x="21" y="147"/>
                    </a:lnTo>
                    <a:lnTo>
                      <a:pt x="21" y="149"/>
                    </a:lnTo>
                    <a:lnTo>
                      <a:pt x="19" y="149"/>
                    </a:lnTo>
                    <a:lnTo>
                      <a:pt x="19" y="152"/>
                    </a:lnTo>
                    <a:lnTo>
                      <a:pt x="19" y="152"/>
                    </a:lnTo>
                    <a:lnTo>
                      <a:pt x="16" y="154"/>
                    </a:lnTo>
                    <a:lnTo>
                      <a:pt x="16" y="154"/>
                    </a:lnTo>
                    <a:lnTo>
                      <a:pt x="16" y="156"/>
                    </a:lnTo>
                    <a:lnTo>
                      <a:pt x="16" y="159"/>
                    </a:lnTo>
                    <a:lnTo>
                      <a:pt x="16" y="159"/>
                    </a:lnTo>
                    <a:lnTo>
                      <a:pt x="14" y="159"/>
                    </a:lnTo>
                    <a:lnTo>
                      <a:pt x="12" y="159"/>
                    </a:lnTo>
                    <a:lnTo>
                      <a:pt x="12" y="161"/>
                    </a:lnTo>
                    <a:lnTo>
                      <a:pt x="12" y="161"/>
                    </a:lnTo>
                    <a:lnTo>
                      <a:pt x="12" y="164"/>
                    </a:lnTo>
                    <a:lnTo>
                      <a:pt x="12" y="164"/>
                    </a:lnTo>
                    <a:lnTo>
                      <a:pt x="12" y="166"/>
                    </a:lnTo>
                    <a:lnTo>
                      <a:pt x="12" y="166"/>
                    </a:lnTo>
                    <a:lnTo>
                      <a:pt x="14" y="168"/>
                    </a:lnTo>
                    <a:lnTo>
                      <a:pt x="14" y="168"/>
                    </a:lnTo>
                    <a:lnTo>
                      <a:pt x="14" y="171"/>
                    </a:lnTo>
                    <a:lnTo>
                      <a:pt x="14" y="171"/>
                    </a:lnTo>
                    <a:lnTo>
                      <a:pt x="12" y="173"/>
                    </a:lnTo>
                    <a:lnTo>
                      <a:pt x="9" y="173"/>
                    </a:lnTo>
                    <a:lnTo>
                      <a:pt x="9" y="173"/>
                    </a:lnTo>
                    <a:lnTo>
                      <a:pt x="9" y="173"/>
                    </a:lnTo>
                    <a:lnTo>
                      <a:pt x="7" y="175"/>
                    </a:lnTo>
                    <a:lnTo>
                      <a:pt x="7" y="175"/>
                    </a:lnTo>
                    <a:lnTo>
                      <a:pt x="7" y="178"/>
                    </a:lnTo>
                    <a:lnTo>
                      <a:pt x="7" y="178"/>
                    </a:lnTo>
                    <a:lnTo>
                      <a:pt x="7" y="180"/>
                    </a:lnTo>
                    <a:lnTo>
                      <a:pt x="7" y="182"/>
                    </a:lnTo>
                    <a:lnTo>
                      <a:pt x="9" y="185"/>
                    </a:lnTo>
                    <a:lnTo>
                      <a:pt x="9" y="185"/>
                    </a:lnTo>
                    <a:lnTo>
                      <a:pt x="9" y="187"/>
                    </a:lnTo>
                    <a:lnTo>
                      <a:pt x="7" y="190"/>
                    </a:lnTo>
                    <a:lnTo>
                      <a:pt x="7" y="190"/>
                    </a:lnTo>
                    <a:lnTo>
                      <a:pt x="4" y="192"/>
                    </a:lnTo>
                    <a:lnTo>
                      <a:pt x="2" y="194"/>
                    </a:lnTo>
                    <a:lnTo>
                      <a:pt x="2" y="197"/>
                    </a:lnTo>
                    <a:lnTo>
                      <a:pt x="0" y="199"/>
                    </a:lnTo>
                    <a:lnTo>
                      <a:pt x="2" y="199"/>
                    </a:lnTo>
                    <a:lnTo>
                      <a:pt x="2" y="201"/>
                    </a:lnTo>
                    <a:lnTo>
                      <a:pt x="2" y="201"/>
                    </a:lnTo>
                    <a:lnTo>
                      <a:pt x="4" y="201"/>
                    </a:lnTo>
                    <a:lnTo>
                      <a:pt x="7" y="201"/>
                    </a:lnTo>
                    <a:lnTo>
                      <a:pt x="9" y="201"/>
                    </a:lnTo>
                    <a:lnTo>
                      <a:pt x="12" y="201"/>
                    </a:lnTo>
                    <a:lnTo>
                      <a:pt x="12" y="204"/>
                    </a:lnTo>
                    <a:lnTo>
                      <a:pt x="12" y="206"/>
                    </a:lnTo>
                    <a:lnTo>
                      <a:pt x="12" y="209"/>
                    </a:lnTo>
                    <a:lnTo>
                      <a:pt x="14" y="213"/>
                    </a:lnTo>
                    <a:lnTo>
                      <a:pt x="14" y="213"/>
                    </a:lnTo>
                    <a:lnTo>
                      <a:pt x="14" y="213"/>
                    </a:lnTo>
                    <a:lnTo>
                      <a:pt x="14" y="216"/>
                    </a:lnTo>
                    <a:lnTo>
                      <a:pt x="14" y="216"/>
                    </a:lnTo>
                    <a:lnTo>
                      <a:pt x="14" y="223"/>
                    </a:lnTo>
                    <a:lnTo>
                      <a:pt x="16" y="225"/>
                    </a:lnTo>
                    <a:lnTo>
                      <a:pt x="16" y="225"/>
                    </a:lnTo>
                    <a:lnTo>
                      <a:pt x="16" y="227"/>
                    </a:lnTo>
                    <a:lnTo>
                      <a:pt x="19" y="227"/>
                    </a:lnTo>
                    <a:lnTo>
                      <a:pt x="19" y="227"/>
                    </a:lnTo>
                    <a:lnTo>
                      <a:pt x="21" y="227"/>
                    </a:lnTo>
                    <a:lnTo>
                      <a:pt x="21" y="230"/>
                    </a:lnTo>
                    <a:lnTo>
                      <a:pt x="21" y="230"/>
                    </a:lnTo>
                    <a:lnTo>
                      <a:pt x="21" y="232"/>
                    </a:lnTo>
                    <a:lnTo>
                      <a:pt x="21" y="237"/>
                    </a:lnTo>
                    <a:lnTo>
                      <a:pt x="21" y="239"/>
                    </a:lnTo>
                    <a:lnTo>
                      <a:pt x="21" y="242"/>
                    </a:lnTo>
                    <a:lnTo>
                      <a:pt x="23" y="242"/>
                    </a:lnTo>
                    <a:lnTo>
                      <a:pt x="28" y="249"/>
                    </a:lnTo>
                    <a:lnTo>
                      <a:pt x="28" y="249"/>
                    </a:lnTo>
                    <a:lnTo>
                      <a:pt x="33" y="254"/>
                    </a:lnTo>
                    <a:lnTo>
                      <a:pt x="33" y="256"/>
                    </a:lnTo>
                    <a:lnTo>
                      <a:pt x="35" y="261"/>
                    </a:lnTo>
                    <a:lnTo>
                      <a:pt x="35" y="263"/>
                    </a:lnTo>
                    <a:lnTo>
                      <a:pt x="35" y="265"/>
                    </a:lnTo>
                    <a:lnTo>
                      <a:pt x="35" y="272"/>
                    </a:lnTo>
                    <a:lnTo>
                      <a:pt x="35" y="272"/>
                    </a:lnTo>
                    <a:lnTo>
                      <a:pt x="33" y="277"/>
                    </a:lnTo>
                    <a:lnTo>
                      <a:pt x="33" y="277"/>
                    </a:lnTo>
                    <a:lnTo>
                      <a:pt x="33" y="280"/>
                    </a:lnTo>
                    <a:lnTo>
                      <a:pt x="33" y="280"/>
                    </a:lnTo>
                    <a:lnTo>
                      <a:pt x="33" y="280"/>
                    </a:lnTo>
                    <a:lnTo>
                      <a:pt x="33" y="282"/>
                    </a:lnTo>
                    <a:lnTo>
                      <a:pt x="35" y="284"/>
                    </a:lnTo>
                    <a:lnTo>
                      <a:pt x="35" y="284"/>
                    </a:lnTo>
                    <a:lnTo>
                      <a:pt x="40" y="284"/>
                    </a:lnTo>
                    <a:lnTo>
                      <a:pt x="42" y="284"/>
                    </a:lnTo>
                    <a:lnTo>
                      <a:pt x="45" y="287"/>
                    </a:lnTo>
                    <a:lnTo>
                      <a:pt x="45" y="284"/>
                    </a:lnTo>
                    <a:lnTo>
                      <a:pt x="47" y="284"/>
                    </a:lnTo>
                    <a:lnTo>
                      <a:pt x="47" y="282"/>
                    </a:lnTo>
                    <a:lnTo>
                      <a:pt x="52" y="282"/>
                    </a:lnTo>
                    <a:lnTo>
                      <a:pt x="52" y="280"/>
                    </a:lnTo>
                    <a:lnTo>
                      <a:pt x="52" y="280"/>
                    </a:lnTo>
                    <a:lnTo>
                      <a:pt x="52" y="277"/>
                    </a:lnTo>
                    <a:lnTo>
                      <a:pt x="54" y="275"/>
                    </a:lnTo>
                    <a:lnTo>
                      <a:pt x="54" y="275"/>
                    </a:lnTo>
                    <a:lnTo>
                      <a:pt x="54" y="272"/>
                    </a:lnTo>
                    <a:lnTo>
                      <a:pt x="54" y="270"/>
                    </a:lnTo>
                    <a:lnTo>
                      <a:pt x="54" y="270"/>
                    </a:lnTo>
                    <a:lnTo>
                      <a:pt x="57" y="268"/>
                    </a:lnTo>
                    <a:lnTo>
                      <a:pt x="57" y="268"/>
                    </a:lnTo>
                    <a:lnTo>
                      <a:pt x="57" y="265"/>
                    </a:lnTo>
                    <a:lnTo>
                      <a:pt x="57" y="263"/>
                    </a:lnTo>
                    <a:lnTo>
                      <a:pt x="57" y="261"/>
                    </a:lnTo>
                    <a:lnTo>
                      <a:pt x="59" y="258"/>
                    </a:lnTo>
                    <a:lnTo>
                      <a:pt x="61" y="256"/>
                    </a:lnTo>
                    <a:lnTo>
                      <a:pt x="61" y="256"/>
                    </a:lnTo>
                    <a:lnTo>
                      <a:pt x="61" y="254"/>
                    </a:lnTo>
                    <a:lnTo>
                      <a:pt x="61" y="254"/>
                    </a:lnTo>
                    <a:lnTo>
                      <a:pt x="61" y="251"/>
                    </a:lnTo>
                    <a:lnTo>
                      <a:pt x="61" y="251"/>
                    </a:lnTo>
                    <a:lnTo>
                      <a:pt x="64" y="251"/>
                    </a:lnTo>
                    <a:lnTo>
                      <a:pt x="66" y="251"/>
                    </a:lnTo>
                    <a:lnTo>
                      <a:pt x="75" y="249"/>
                    </a:lnTo>
                    <a:lnTo>
                      <a:pt x="75" y="249"/>
                    </a:lnTo>
                    <a:lnTo>
                      <a:pt x="78" y="251"/>
                    </a:lnTo>
                    <a:lnTo>
                      <a:pt x="78" y="254"/>
                    </a:lnTo>
                    <a:lnTo>
                      <a:pt x="78" y="254"/>
                    </a:lnTo>
                    <a:lnTo>
                      <a:pt x="78" y="254"/>
                    </a:lnTo>
                    <a:lnTo>
                      <a:pt x="80" y="256"/>
                    </a:lnTo>
                    <a:lnTo>
                      <a:pt x="80" y="256"/>
                    </a:lnTo>
                    <a:lnTo>
                      <a:pt x="80" y="258"/>
                    </a:lnTo>
                    <a:lnTo>
                      <a:pt x="83" y="258"/>
                    </a:lnTo>
                    <a:lnTo>
                      <a:pt x="90" y="268"/>
                    </a:lnTo>
                    <a:lnTo>
                      <a:pt x="92" y="268"/>
                    </a:lnTo>
                    <a:lnTo>
                      <a:pt x="94" y="268"/>
                    </a:lnTo>
                    <a:lnTo>
                      <a:pt x="97" y="265"/>
                    </a:lnTo>
                    <a:lnTo>
                      <a:pt x="99" y="265"/>
                    </a:lnTo>
                    <a:lnTo>
                      <a:pt x="113" y="265"/>
                    </a:lnTo>
                    <a:lnTo>
                      <a:pt x="113" y="265"/>
                    </a:lnTo>
                    <a:lnTo>
                      <a:pt x="113" y="265"/>
                    </a:lnTo>
                    <a:lnTo>
                      <a:pt x="116" y="270"/>
                    </a:lnTo>
                    <a:lnTo>
                      <a:pt x="118" y="272"/>
                    </a:lnTo>
                    <a:lnTo>
                      <a:pt x="132" y="272"/>
                    </a:lnTo>
                    <a:lnTo>
                      <a:pt x="132" y="270"/>
                    </a:lnTo>
                    <a:lnTo>
                      <a:pt x="132" y="270"/>
                    </a:lnTo>
                    <a:lnTo>
                      <a:pt x="135" y="268"/>
                    </a:lnTo>
                    <a:lnTo>
                      <a:pt x="135" y="265"/>
                    </a:lnTo>
                    <a:lnTo>
                      <a:pt x="135" y="265"/>
                    </a:lnTo>
                    <a:lnTo>
                      <a:pt x="135" y="265"/>
                    </a:lnTo>
                    <a:lnTo>
                      <a:pt x="137" y="265"/>
                    </a:lnTo>
                    <a:lnTo>
                      <a:pt x="139" y="263"/>
                    </a:lnTo>
                    <a:lnTo>
                      <a:pt x="144" y="263"/>
                    </a:lnTo>
                    <a:lnTo>
                      <a:pt x="144" y="261"/>
                    </a:lnTo>
                    <a:lnTo>
                      <a:pt x="146" y="258"/>
                    </a:lnTo>
                    <a:lnTo>
                      <a:pt x="146" y="256"/>
                    </a:lnTo>
                    <a:lnTo>
                      <a:pt x="146" y="256"/>
                    </a:lnTo>
                    <a:lnTo>
                      <a:pt x="146" y="256"/>
                    </a:lnTo>
                    <a:lnTo>
                      <a:pt x="153" y="254"/>
                    </a:lnTo>
                    <a:lnTo>
                      <a:pt x="153" y="251"/>
                    </a:lnTo>
                    <a:lnTo>
                      <a:pt x="163" y="258"/>
                    </a:lnTo>
                    <a:lnTo>
                      <a:pt x="168" y="263"/>
                    </a:lnTo>
                    <a:lnTo>
                      <a:pt x="168" y="263"/>
                    </a:lnTo>
                    <a:lnTo>
                      <a:pt x="168" y="263"/>
                    </a:lnTo>
                    <a:lnTo>
                      <a:pt x="168" y="263"/>
                    </a:lnTo>
                    <a:lnTo>
                      <a:pt x="168" y="263"/>
                    </a:lnTo>
                    <a:lnTo>
                      <a:pt x="168" y="263"/>
                    </a:lnTo>
                    <a:lnTo>
                      <a:pt x="168" y="263"/>
                    </a:lnTo>
                    <a:lnTo>
                      <a:pt x="170" y="263"/>
                    </a:lnTo>
                    <a:lnTo>
                      <a:pt x="175" y="263"/>
                    </a:lnTo>
                    <a:lnTo>
                      <a:pt x="177" y="263"/>
                    </a:lnTo>
                    <a:lnTo>
                      <a:pt x="184" y="254"/>
                    </a:lnTo>
                    <a:lnTo>
                      <a:pt x="187" y="251"/>
                    </a:lnTo>
                    <a:lnTo>
                      <a:pt x="187" y="249"/>
                    </a:lnTo>
                    <a:lnTo>
                      <a:pt x="187" y="246"/>
                    </a:lnTo>
                    <a:lnTo>
                      <a:pt x="189" y="244"/>
                    </a:lnTo>
                    <a:lnTo>
                      <a:pt x="189" y="244"/>
                    </a:lnTo>
                    <a:lnTo>
                      <a:pt x="198" y="235"/>
                    </a:lnTo>
                    <a:lnTo>
                      <a:pt x="198" y="235"/>
                    </a:lnTo>
                    <a:lnTo>
                      <a:pt x="198" y="235"/>
                    </a:lnTo>
                    <a:lnTo>
                      <a:pt x="196" y="232"/>
                    </a:lnTo>
                    <a:lnTo>
                      <a:pt x="196" y="230"/>
                    </a:lnTo>
                    <a:lnTo>
                      <a:pt x="196" y="227"/>
                    </a:lnTo>
                    <a:lnTo>
                      <a:pt x="196" y="225"/>
                    </a:lnTo>
                    <a:lnTo>
                      <a:pt x="196" y="223"/>
                    </a:lnTo>
                    <a:lnTo>
                      <a:pt x="196" y="223"/>
                    </a:lnTo>
                    <a:lnTo>
                      <a:pt x="196" y="220"/>
                    </a:lnTo>
                    <a:lnTo>
                      <a:pt x="196" y="220"/>
                    </a:lnTo>
                    <a:lnTo>
                      <a:pt x="191" y="216"/>
                    </a:lnTo>
                    <a:lnTo>
                      <a:pt x="203" y="216"/>
                    </a:lnTo>
                    <a:lnTo>
                      <a:pt x="203" y="216"/>
                    </a:lnTo>
                    <a:lnTo>
                      <a:pt x="203" y="213"/>
                    </a:lnTo>
                    <a:lnTo>
                      <a:pt x="203" y="213"/>
                    </a:lnTo>
                    <a:lnTo>
                      <a:pt x="203" y="213"/>
                    </a:lnTo>
                    <a:lnTo>
                      <a:pt x="203" y="213"/>
                    </a:lnTo>
                    <a:lnTo>
                      <a:pt x="203" y="213"/>
                    </a:lnTo>
                    <a:lnTo>
                      <a:pt x="203" y="211"/>
                    </a:lnTo>
                    <a:lnTo>
                      <a:pt x="203" y="211"/>
                    </a:lnTo>
                    <a:lnTo>
                      <a:pt x="203" y="211"/>
                    </a:lnTo>
                    <a:lnTo>
                      <a:pt x="203" y="211"/>
                    </a:lnTo>
                    <a:lnTo>
                      <a:pt x="203" y="211"/>
                    </a:lnTo>
                    <a:lnTo>
                      <a:pt x="203" y="211"/>
                    </a:lnTo>
                    <a:lnTo>
                      <a:pt x="203" y="211"/>
                    </a:lnTo>
                    <a:lnTo>
                      <a:pt x="213" y="211"/>
                    </a:lnTo>
                    <a:lnTo>
                      <a:pt x="213" y="213"/>
                    </a:lnTo>
                    <a:lnTo>
                      <a:pt x="210" y="216"/>
                    </a:lnTo>
                    <a:lnTo>
                      <a:pt x="210" y="218"/>
                    </a:lnTo>
                    <a:lnTo>
                      <a:pt x="210" y="223"/>
                    </a:lnTo>
                    <a:lnTo>
                      <a:pt x="210" y="223"/>
                    </a:lnTo>
                    <a:lnTo>
                      <a:pt x="210" y="223"/>
                    </a:lnTo>
                    <a:lnTo>
                      <a:pt x="210" y="223"/>
                    </a:lnTo>
                    <a:lnTo>
                      <a:pt x="210" y="223"/>
                    </a:lnTo>
                    <a:lnTo>
                      <a:pt x="210" y="223"/>
                    </a:lnTo>
                    <a:lnTo>
                      <a:pt x="210" y="223"/>
                    </a:lnTo>
                    <a:lnTo>
                      <a:pt x="210" y="225"/>
                    </a:lnTo>
                    <a:lnTo>
                      <a:pt x="213" y="239"/>
                    </a:lnTo>
                    <a:lnTo>
                      <a:pt x="213" y="239"/>
                    </a:lnTo>
                    <a:lnTo>
                      <a:pt x="213" y="239"/>
                    </a:lnTo>
                    <a:lnTo>
                      <a:pt x="210" y="242"/>
                    </a:lnTo>
                    <a:lnTo>
                      <a:pt x="210" y="242"/>
                    </a:lnTo>
                    <a:lnTo>
                      <a:pt x="210" y="242"/>
                    </a:lnTo>
                    <a:lnTo>
                      <a:pt x="210" y="242"/>
                    </a:lnTo>
                    <a:lnTo>
                      <a:pt x="215" y="244"/>
                    </a:lnTo>
                    <a:lnTo>
                      <a:pt x="215" y="244"/>
                    </a:lnTo>
                    <a:lnTo>
                      <a:pt x="215" y="244"/>
                    </a:lnTo>
                    <a:lnTo>
                      <a:pt x="217" y="246"/>
                    </a:lnTo>
                    <a:lnTo>
                      <a:pt x="224" y="254"/>
                    </a:lnTo>
                    <a:lnTo>
                      <a:pt x="227" y="254"/>
                    </a:lnTo>
                    <a:lnTo>
                      <a:pt x="227" y="256"/>
                    </a:lnTo>
                    <a:lnTo>
                      <a:pt x="227" y="256"/>
                    </a:lnTo>
                    <a:lnTo>
                      <a:pt x="227" y="256"/>
                    </a:lnTo>
                    <a:lnTo>
                      <a:pt x="227" y="258"/>
                    </a:lnTo>
                    <a:lnTo>
                      <a:pt x="227" y="258"/>
                    </a:lnTo>
                    <a:lnTo>
                      <a:pt x="227" y="261"/>
                    </a:lnTo>
                    <a:lnTo>
                      <a:pt x="227" y="261"/>
                    </a:lnTo>
                    <a:lnTo>
                      <a:pt x="227" y="261"/>
                    </a:lnTo>
                    <a:lnTo>
                      <a:pt x="227" y="261"/>
                    </a:lnTo>
                    <a:lnTo>
                      <a:pt x="227" y="261"/>
                    </a:lnTo>
                    <a:lnTo>
                      <a:pt x="227" y="261"/>
                    </a:lnTo>
                    <a:lnTo>
                      <a:pt x="227" y="263"/>
                    </a:lnTo>
                    <a:lnTo>
                      <a:pt x="224" y="265"/>
                    </a:lnTo>
                    <a:lnTo>
                      <a:pt x="224" y="268"/>
                    </a:lnTo>
                    <a:lnTo>
                      <a:pt x="224" y="268"/>
                    </a:lnTo>
                    <a:lnTo>
                      <a:pt x="224" y="268"/>
                    </a:lnTo>
                    <a:lnTo>
                      <a:pt x="224" y="268"/>
                    </a:lnTo>
                    <a:lnTo>
                      <a:pt x="227" y="270"/>
                    </a:lnTo>
                    <a:lnTo>
                      <a:pt x="227" y="270"/>
                    </a:lnTo>
                    <a:lnTo>
                      <a:pt x="227" y="270"/>
                    </a:lnTo>
                    <a:lnTo>
                      <a:pt x="229" y="270"/>
                    </a:lnTo>
                    <a:lnTo>
                      <a:pt x="229" y="270"/>
                    </a:lnTo>
                    <a:lnTo>
                      <a:pt x="229" y="268"/>
                    </a:lnTo>
                    <a:lnTo>
                      <a:pt x="229" y="263"/>
                    </a:lnTo>
                    <a:lnTo>
                      <a:pt x="232" y="261"/>
                    </a:lnTo>
                    <a:lnTo>
                      <a:pt x="232" y="258"/>
                    </a:lnTo>
                    <a:lnTo>
                      <a:pt x="234" y="256"/>
                    </a:lnTo>
                    <a:lnTo>
                      <a:pt x="234" y="254"/>
                    </a:lnTo>
                    <a:lnTo>
                      <a:pt x="234" y="254"/>
                    </a:lnTo>
                    <a:lnTo>
                      <a:pt x="232" y="246"/>
                    </a:lnTo>
                    <a:lnTo>
                      <a:pt x="234" y="244"/>
                    </a:lnTo>
                    <a:lnTo>
                      <a:pt x="236" y="242"/>
                    </a:lnTo>
                    <a:lnTo>
                      <a:pt x="236" y="239"/>
                    </a:lnTo>
                    <a:lnTo>
                      <a:pt x="239" y="239"/>
                    </a:lnTo>
                    <a:lnTo>
                      <a:pt x="239" y="239"/>
                    </a:lnTo>
                    <a:lnTo>
                      <a:pt x="239" y="242"/>
                    </a:lnTo>
                    <a:lnTo>
                      <a:pt x="241" y="242"/>
                    </a:lnTo>
                    <a:lnTo>
                      <a:pt x="243" y="242"/>
                    </a:lnTo>
                    <a:lnTo>
                      <a:pt x="243" y="242"/>
                    </a:lnTo>
                    <a:lnTo>
                      <a:pt x="246" y="239"/>
                    </a:lnTo>
                    <a:lnTo>
                      <a:pt x="243" y="237"/>
                    </a:lnTo>
                    <a:lnTo>
                      <a:pt x="246" y="232"/>
                    </a:lnTo>
                    <a:lnTo>
                      <a:pt x="246" y="230"/>
                    </a:lnTo>
                    <a:lnTo>
                      <a:pt x="246" y="227"/>
                    </a:lnTo>
                    <a:lnTo>
                      <a:pt x="246" y="223"/>
                    </a:lnTo>
                    <a:lnTo>
                      <a:pt x="248" y="220"/>
                    </a:lnTo>
                    <a:lnTo>
                      <a:pt x="248" y="220"/>
                    </a:lnTo>
                    <a:lnTo>
                      <a:pt x="250" y="216"/>
                    </a:lnTo>
                    <a:lnTo>
                      <a:pt x="253" y="213"/>
                    </a:lnTo>
                    <a:lnTo>
                      <a:pt x="253" y="209"/>
                    </a:lnTo>
                    <a:lnTo>
                      <a:pt x="255" y="204"/>
                    </a:lnTo>
                    <a:lnTo>
                      <a:pt x="258" y="201"/>
                    </a:lnTo>
                    <a:lnTo>
                      <a:pt x="258" y="201"/>
                    </a:lnTo>
                    <a:lnTo>
                      <a:pt x="260" y="201"/>
                    </a:lnTo>
                    <a:lnTo>
                      <a:pt x="262" y="201"/>
                    </a:lnTo>
                    <a:lnTo>
                      <a:pt x="265" y="199"/>
                    </a:lnTo>
                    <a:lnTo>
                      <a:pt x="265" y="199"/>
                    </a:lnTo>
                    <a:lnTo>
                      <a:pt x="267" y="199"/>
                    </a:lnTo>
                    <a:lnTo>
                      <a:pt x="267" y="197"/>
                    </a:lnTo>
                    <a:lnTo>
                      <a:pt x="267" y="192"/>
                    </a:lnTo>
                    <a:lnTo>
                      <a:pt x="267" y="190"/>
                    </a:lnTo>
                    <a:lnTo>
                      <a:pt x="269" y="185"/>
                    </a:lnTo>
                    <a:lnTo>
                      <a:pt x="269" y="185"/>
                    </a:lnTo>
                    <a:lnTo>
                      <a:pt x="269" y="182"/>
                    </a:lnTo>
                    <a:lnTo>
                      <a:pt x="269" y="180"/>
                    </a:lnTo>
                    <a:lnTo>
                      <a:pt x="272" y="175"/>
                    </a:lnTo>
                    <a:lnTo>
                      <a:pt x="272" y="173"/>
                    </a:lnTo>
                    <a:lnTo>
                      <a:pt x="272" y="168"/>
                    </a:lnTo>
                    <a:lnTo>
                      <a:pt x="272" y="161"/>
                    </a:lnTo>
                    <a:lnTo>
                      <a:pt x="272" y="156"/>
                    </a:lnTo>
                    <a:lnTo>
                      <a:pt x="269" y="154"/>
                    </a:lnTo>
                    <a:lnTo>
                      <a:pt x="269" y="149"/>
                    </a:lnTo>
                    <a:lnTo>
                      <a:pt x="272" y="147"/>
                    </a:lnTo>
                    <a:lnTo>
                      <a:pt x="272" y="145"/>
                    </a:lnTo>
                    <a:lnTo>
                      <a:pt x="274" y="137"/>
                    </a:lnTo>
                    <a:lnTo>
                      <a:pt x="274" y="135"/>
                    </a:lnTo>
                    <a:lnTo>
                      <a:pt x="276" y="130"/>
                    </a:lnTo>
                    <a:lnTo>
                      <a:pt x="276" y="130"/>
                    </a:lnTo>
                    <a:lnTo>
                      <a:pt x="279" y="126"/>
                    </a:lnTo>
                    <a:lnTo>
                      <a:pt x="279" y="121"/>
                    </a:lnTo>
                    <a:lnTo>
                      <a:pt x="276" y="119"/>
                    </a:lnTo>
                    <a:lnTo>
                      <a:pt x="279" y="116"/>
                    </a:lnTo>
                    <a:lnTo>
                      <a:pt x="279" y="114"/>
                    </a:lnTo>
                    <a:lnTo>
                      <a:pt x="279" y="111"/>
                    </a:lnTo>
                    <a:lnTo>
                      <a:pt x="279" y="109"/>
                    </a:lnTo>
                    <a:lnTo>
                      <a:pt x="279" y="109"/>
                    </a:lnTo>
                    <a:lnTo>
                      <a:pt x="281" y="109"/>
                    </a:lnTo>
                    <a:lnTo>
                      <a:pt x="281" y="109"/>
                    </a:lnTo>
                    <a:lnTo>
                      <a:pt x="284" y="109"/>
                    </a:lnTo>
                    <a:lnTo>
                      <a:pt x="286" y="109"/>
                    </a:lnTo>
                    <a:lnTo>
                      <a:pt x="286" y="109"/>
                    </a:lnTo>
                    <a:lnTo>
                      <a:pt x="288" y="107"/>
                    </a:lnTo>
                    <a:lnTo>
                      <a:pt x="288" y="104"/>
                    </a:lnTo>
                    <a:lnTo>
                      <a:pt x="288" y="102"/>
                    </a:lnTo>
                    <a:lnTo>
                      <a:pt x="291" y="102"/>
                    </a:lnTo>
                    <a:lnTo>
                      <a:pt x="291" y="102"/>
                    </a:lnTo>
                    <a:lnTo>
                      <a:pt x="293" y="100"/>
                    </a:lnTo>
                    <a:lnTo>
                      <a:pt x="293" y="100"/>
                    </a:lnTo>
                    <a:lnTo>
                      <a:pt x="293" y="100"/>
                    </a:lnTo>
                    <a:lnTo>
                      <a:pt x="295" y="100"/>
                    </a:lnTo>
                    <a:lnTo>
                      <a:pt x="295" y="100"/>
                    </a:lnTo>
                    <a:lnTo>
                      <a:pt x="295" y="100"/>
                    </a:lnTo>
                    <a:lnTo>
                      <a:pt x="298" y="97"/>
                    </a:lnTo>
                    <a:lnTo>
                      <a:pt x="300" y="100"/>
                    </a:lnTo>
                    <a:lnTo>
                      <a:pt x="300" y="97"/>
                    </a:lnTo>
                    <a:lnTo>
                      <a:pt x="300" y="97"/>
                    </a:lnTo>
                    <a:lnTo>
                      <a:pt x="300" y="97"/>
                    </a:lnTo>
                    <a:lnTo>
                      <a:pt x="302" y="97"/>
                    </a:lnTo>
                    <a:lnTo>
                      <a:pt x="302" y="97"/>
                    </a:lnTo>
                    <a:lnTo>
                      <a:pt x="302" y="97"/>
                    </a:lnTo>
                    <a:lnTo>
                      <a:pt x="302" y="95"/>
                    </a:lnTo>
                    <a:lnTo>
                      <a:pt x="305" y="95"/>
                    </a:lnTo>
                    <a:lnTo>
                      <a:pt x="305" y="95"/>
                    </a:lnTo>
                    <a:lnTo>
                      <a:pt x="305" y="93"/>
                    </a:lnTo>
                    <a:lnTo>
                      <a:pt x="305" y="93"/>
                    </a:lnTo>
                    <a:lnTo>
                      <a:pt x="307" y="90"/>
                    </a:lnTo>
                    <a:lnTo>
                      <a:pt x="307" y="88"/>
                    </a:lnTo>
                    <a:lnTo>
                      <a:pt x="307" y="88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143" name="Freeform 42"/>
              <p:cNvSpPr>
                <a:spLocks noEditPoints="1"/>
              </p:cNvSpPr>
              <p:nvPr/>
            </p:nvSpPr>
            <p:spPr bwMode="auto">
              <a:xfrm>
                <a:off x="4198" y="1803"/>
                <a:ext cx="388" cy="334"/>
              </a:xfrm>
              <a:custGeom>
                <a:avLst/>
                <a:gdLst>
                  <a:gd name="T0" fmla="*/ 144 w 388"/>
                  <a:gd name="T1" fmla="*/ 325 h 334"/>
                  <a:gd name="T2" fmla="*/ 142 w 388"/>
                  <a:gd name="T3" fmla="*/ 322 h 334"/>
                  <a:gd name="T4" fmla="*/ 146 w 388"/>
                  <a:gd name="T5" fmla="*/ 330 h 334"/>
                  <a:gd name="T6" fmla="*/ 38 w 388"/>
                  <a:gd name="T7" fmla="*/ 138 h 334"/>
                  <a:gd name="T8" fmla="*/ 42 w 388"/>
                  <a:gd name="T9" fmla="*/ 142 h 334"/>
                  <a:gd name="T10" fmla="*/ 38 w 388"/>
                  <a:gd name="T11" fmla="*/ 135 h 334"/>
                  <a:gd name="T12" fmla="*/ 388 w 388"/>
                  <a:gd name="T13" fmla="*/ 214 h 334"/>
                  <a:gd name="T14" fmla="*/ 378 w 388"/>
                  <a:gd name="T15" fmla="*/ 202 h 334"/>
                  <a:gd name="T16" fmla="*/ 362 w 388"/>
                  <a:gd name="T17" fmla="*/ 199 h 334"/>
                  <a:gd name="T18" fmla="*/ 336 w 388"/>
                  <a:gd name="T19" fmla="*/ 197 h 334"/>
                  <a:gd name="T20" fmla="*/ 328 w 388"/>
                  <a:gd name="T21" fmla="*/ 192 h 334"/>
                  <a:gd name="T22" fmla="*/ 319 w 388"/>
                  <a:gd name="T23" fmla="*/ 180 h 334"/>
                  <a:gd name="T24" fmla="*/ 312 w 388"/>
                  <a:gd name="T25" fmla="*/ 171 h 334"/>
                  <a:gd name="T26" fmla="*/ 307 w 388"/>
                  <a:gd name="T27" fmla="*/ 166 h 334"/>
                  <a:gd name="T28" fmla="*/ 302 w 388"/>
                  <a:gd name="T29" fmla="*/ 161 h 334"/>
                  <a:gd name="T30" fmla="*/ 293 w 388"/>
                  <a:gd name="T31" fmla="*/ 152 h 334"/>
                  <a:gd name="T32" fmla="*/ 281 w 388"/>
                  <a:gd name="T33" fmla="*/ 133 h 334"/>
                  <a:gd name="T34" fmla="*/ 284 w 388"/>
                  <a:gd name="T35" fmla="*/ 124 h 334"/>
                  <a:gd name="T36" fmla="*/ 281 w 388"/>
                  <a:gd name="T37" fmla="*/ 116 h 334"/>
                  <a:gd name="T38" fmla="*/ 265 w 388"/>
                  <a:gd name="T39" fmla="*/ 102 h 334"/>
                  <a:gd name="T40" fmla="*/ 255 w 388"/>
                  <a:gd name="T41" fmla="*/ 93 h 334"/>
                  <a:gd name="T42" fmla="*/ 248 w 388"/>
                  <a:gd name="T43" fmla="*/ 76 h 334"/>
                  <a:gd name="T44" fmla="*/ 229 w 388"/>
                  <a:gd name="T45" fmla="*/ 71 h 334"/>
                  <a:gd name="T46" fmla="*/ 201 w 388"/>
                  <a:gd name="T47" fmla="*/ 64 h 334"/>
                  <a:gd name="T48" fmla="*/ 161 w 388"/>
                  <a:gd name="T49" fmla="*/ 50 h 334"/>
                  <a:gd name="T50" fmla="*/ 123 w 388"/>
                  <a:gd name="T51" fmla="*/ 19 h 334"/>
                  <a:gd name="T52" fmla="*/ 90 w 388"/>
                  <a:gd name="T53" fmla="*/ 3 h 334"/>
                  <a:gd name="T54" fmla="*/ 61 w 388"/>
                  <a:gd name="T55" fmla="*/ 8 h 334"/>
                  <a:gd name="T56" fmla="*/ 42 w 388"/>
                  <a:gd name="T57" fmla="*/ 22 h 334"/>
                  <a:gd name="T58" fmla="*/ 49 w 388"/>
                  <a:gd name="T59" fmla="*/ 38 h 334"/>
                  <a:gd name="T60" fmla="*/ 35 w 388"/>
                  <a:gd name="T61" fmla="*/ 48 h 334"/>
                  <a:gd name="T62" fmla="*/ 19 w 388"/>
                  <a:gd name="T63" fmla="*/ 62 h 334"/>
                  <a:gd name="T64" fmla="*/ 0 w 388"/>
                  <a:gd name="T65" fmla="*/ 83 h 334"/>
                  <a:gd name="T66" fmla="*/ 14 w 388"/>
                  <a:gd name="T67" fmla="*/ 93 h 334"/>
                  <a:gd name="T68" fmla="*/ 35 w 388"/>
                  <a:gd name="T69" fmla="*/ 128 h 334"/>
                  <a:gd name="T70" fmla="*/ 49 w 388"/>
                  <a:gd name="T71" fmla="*/ 147 h 334"/>
                  <a:gd name="T72" fmla="*/ 57 w 388"/>
                  <a:gd name="T73" fmla="*/ 166 h 334"/>
                  <a:gd name="T74" fmla="*/ 71 w 388"/>
                  <a:gd name="T75" fmla="*/ 176 h 334"/>
                  <a:gd name="T76" fmla="*/ 83 w 388"/>
                  <a:gd name="T77" fmla="*/ 197 h 334"/>
                  <a:gd name="T78" fmla="*/ 85 w 388"/>
                  <a:gd name="T79" fmla="*/ 209 h 334"/>
                  <a:gd name="T80" fmla="*/ 87 w 388"/>
                  <a:gd name="T81" fmla="*/ 228 h 334"/>
                  <a:gd name="T82" fmla="*/ 106 w 388"/>
                  <a:gd name="T83" fmla="*/ 251 h 334"/>
                  <a:gd name="T84" fmla="*/ 123 w 388"/>
                  <a:gd name="T85" fmla="*/ 268 h 334"/>
                  <a:gd name="T86" fmla="*/ 135 w 388"/>
                  <a:gd name="T87" fmla="*/ 294 h 334"/>
                  <a:gd name="T88" fmla="*/ 153 w 388"/>
                  <a:gd name="T89" fmla="*/ 320 h 334"/>
                  <a:gd name="T90" fmla="*/ 158 w 388"/>
                  <a:gd name="T91" fmla="*/ 332 h 334"/>
                  <a:gd name="T92" fmla="*/ 165 w 388"/>
                  <a:gd name="T93" fmla="*/ 325 h 334"/>
                  <a:gd name="T94" fmla="*/ 168 w 388"/>
                  <a:gd name="T95" fmla="*/ 315 h 334"/>
                  <a:gd name="T96" fmla="*/ 170 w 388"/>
                  <a:gd name="T97" fmla="*/ 311 h 334"/>
                  <a:gd name="T98" fmla="*/ 180 w 388"/>
                  <a:gd name="T99" fmla="*/ 313 h 334"/>
                  <a:gd name="T100" fmla="*/ 194 w 388"/>
                  <a:gd name="T101" fmla="*/ 311 h 334"/>
                  <a:gd name="T102" fmla="*/ 215 w 388"/>
                  <a:gd name="T103" fmla="*/ 315 h 334"/>
                  <a:gd name="T104" fmla="*/ 234 w 388"/>
                  <a:gd name="T105" fmla="*/ 320 h 334"/>
                  <a:gd name="T106" fmla="*/ 246 w 388"/>
                  <a:gd name="T107" fmla="*/ 311 h 334"/>
                  <a:gd name="T108" fmla="*/ 265 w 388"/>
                  <a:gd name="T109" fmla="*/ 292 h 334"/>
                  <a:gd name="T110" fmla="*/ 295 w 388"/>
                  <a:gd name="T111" fmla="*/ 282 h 334"/>
                  <a:gd name="T112" fmla="*/ 328 w 388"/>
                  <a:gd name="T113" fmla="*/ 277 h 334"/>
                  <a:gd name="T114" fmla="*/ 350 w 388"/>
                  <a:gd name="T115" fmla="*/ 268 h 334"/>
                  <a:gd name="T116" fmla="*/ 371 w 388"/>
                  <a:gd name="T117" fmla="*/ 261 h 334"/>
                  <a:gd name="T118" fmla="*/ 381 w 388"/>
                  <a:gd name="T119" fmla="*/ 247 h 334"/>
                  <a:gd name="T120" fmla="*/ 385 w 388"/>
                  <a:gd name="T121" fmla="*/ 230 h 334"/>
                  <a:gd name="T122" fmla="*/ 388 w 388"/>
                  <a:gd name="T123" fmla="*/ 214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88" h="334">
                    <a:moveTo>
                      <a:pt x="146" y="325"/>
                    </a:moveTo>
                    <a:lnTo>
                      <a:pt x="144" y="325"/>
                    </a:lnTo>
                    <a:lnTo>
                      <a:pt x="144" y="327"/>
                    </a:lnTo>
                    <a:lnTo>
                      <a:pt x="146" y="327"/>
                    </a:lnTo>
                    <a:lnTo>
                      <a:pt x="144" y="327"/>
                    </a:lnTo>
                    <a:lnTo>
                      <a:pt x="144" y="325"/>
                    </a:lnTo>
                    <a:lnTo>
                      <a:pt x="144" y="325"/>
                    </a:lnTo>
                    <a:lnTo>
                      <a:pt x="144" y="325"/>
                    </a:lnTo>
                    <a:lnTo>
                      <a:pt x="144" y="322"/>
                    </a:lnTo>
                    <a:lnTo>
                      <a:pt x="142" y="320"/>
                    </a:lnTo>
                    <a:lnTo>
                      <a:pt x="142" y="320"/>
                    </a:lnTo>
                    <a:lnTo>
                      <a:pt x="142" y="322"/>
                    </a:lnTo>
                    <a:lnTo>
                      <a:pt x="142" y="322"/>
                    </a:lnTo>
                    <a:lnTo>
                      <a:pt x="142" y="322"/>
                    </a:lnTo>
                    <a:lnTo>
                      <a:pt x="139" y="325"/>
                    </a:lnTo>
                    <a:lnTo>
                      <a:pt x="142" y="325"/>
                    </a:lnTo>
                    <a:lnTo>
                      <a:pt x="142" y="327"/>
                    </a:lnTo>
                    <a:lnTo>
                      <a:pt x="144" y="327"/>
                    </a:lnTo>
                    <a:lnTo>
                      <a:pt x="146" y="327"/>
                    </a:lnTo>
                    <a:lnTo>
                      <a:pt x="146" y="327"/>
                    </a:lnTo>
                    <a:lnTo>
                      <a:pt x="146" y="330"/>
                    </a:lnTo>
                    <a:lnTo>
                      <a:pt x="146" y="330"/>
                    </a:lnTo>
                    <a:lnTo>
                      <a:pt x="149" y="330"/>
                    </a:lnTo>
                    <a:lnTo>
                      <a:pt x="149" y="330"/>
                    </a:lnTo>
                    <a:lnTo>
                      <a:pt x="149" y="327"/>
                    </a:lnTo>
                    <a:lnTo>
                      <a:pt x="146" y="325"/>
                    </a:lnTo>
                    <a:close/>
                    <a:moveTo>
                      <a:pt x="40" y="140"/>
                    </a:moveTo>
                    <a:lnTo>
                      <a:pt x="38" y="138"/>
                    </a:lnTo>
                    <a:lnTo>
                      <a:pt x="38" y="138"/>
                    </a:lnTo>
                    <a:lnTo>
                      <a:pt x="35" y="138"/>
                    </a:lnTo>
                    <a:lnTo>
                      <a:pt x="35" y="138"/>
                    </a:lnTo>
                    <a:lnTo>
                      <a:pt x="35" y="138"/>
                    </a:lnTo>
                    <a:lnTo>
                      <a:pt x="40" y="140"/>
                    </a:lnTo>
                    <a:lnTo>
                      <a:pt x="40" y="140"/>
                    </a:lnTo>
                    <a:lnTo>
                      <a:pt x="42" y="142"/>
                    </a:lnTo>
                    <a:lnTo>
                      <a:pt x="42" y="142"/>
                    </a:lnTo>
                    <a:lnTo>
                      <a:pt x="42" y="142"/>
                    </a:lnTo>
                    <a:lnTo>
                      <a:pt x="45" y="142"/>
                    </a:lnTo>
                    <a:lnTo>
                      <a:pt x="45" y="142"/>
                    </a:lnTo>
                    <a:lnTo>
                      <a:pt x="40" y="140"/>
                    </a:lnTo>
                    <a:close/>
                    <a:moveTo>
                      <a:pt x="38" y="135"/>
                    </a:moveTo>
                    <a:lnTo>
                      <a:pt x="38" y="135"/>
                    </a:lnTo>
                    <a:lnTo>
                      <a:pt x="38" y="135"/>
                    </a:lnTo>
                    <a:lnTo>
                      <a:pt x="38" y="133"/>
                    </a:lnTo>
                    <a:lnTo>
                      <a:pt x="35" y="135"/>
                    </a:lnTo>
                    <a:lnTo>
                      <a:pt x="35" y="135"/>
                    </a:lnTo>
                    <a:lnTo>
                      <a:pt x="38" y="138"/>
                    </a:lnTo>
                    <a:lnTo>
                      <a:pt x="38" y="135"/>
                    </a:lnTo>
                    <a:close/>
                    <a:moveTo>
                      <a:pt x="388" y="214"/>
                    </a:moveTo>
                    <a:lnTo>
                      <a:pt x="385" y="211"/>
                    </a:lnTo>
                    <a:lnTo>
                      <a:pt x="383" y="206"/>
                    </a:lnTo>
                    <a:lnTo>
                      <a:pt x="383" y="204"/>
                    </a:lnTo>
                    <a:lnTo>
                      <a:pt x="381" y="202"/>
                    </a:lnTo>
                    <a:lnTo>
                      <a:pt x="378" y="199"/>
                    </a:lnTo>
                    <a:lnTo>
                      <a:pt x="378" y="202"/>
                    </a:lnTo>
                    <a:lnTo>
                      <a:pt x="378" y="202"/>
                    </a:lnTo>
                    <a:lnTo>
                      <a:pt x="376" y="202"/>
                    </a:lnTo>
                    <a:lnTo>
                      <a:pt x="376" y="202"/>
                    </a:lnTo>
                    <a:lnTo>
                      <a:pt x="373" y="202"/>
                    </a:lnTo>
                    <a:lnTo>
                      <a:pt x="373" y="202"/>
                    </a:lnTo>
                    <a:lnTo>
                      <a:pt x="369" y="202"/>
                    </a:lnTo>
                    <a:lnTo>
                      <a:pt x="366" y="199"/>
                    </a:lnTo>
                    <a:lnTo>
                      <a:pt x="362" y="199"/>
                    </a:lnTo>
                    <a:lnTo>
                      <a:pt x="359" y="199"/>
                    </a:lnTo>
                    <a:lnTo>
                      <a:pt x="355" y="199"/>
                    </a:lnTo>
                    <a:lnTo>
                      <a:pt x="350" y="197"/>
                    </a:lnTo>
                    <a:lnTo>
                      <a:pt x="347" y="197"/>
                    </a:lnTo>
                    <a:lnTo>
                      <a:pt x="343" y="197"/>
                    </a:lnTo>
                    <a:lnTo>
                      <a:pt x="340" y="197"/>
                    </a:lnTo>
                    <a:lnTo>
                      <a:pt x="336" y="197"/>
                    </a:lnTo>
                    <a:lnTo>
                      <a:pt x="333" y="195"/>
                    </a:lnTo>
                    <a:lnTo>
                      <a:pt x="333" y="195"/>
                    </a:lnTo>
                    <a:lnTo>
                      <a:pt x="333" y="195"/>
                    </a:lnTo>
                    <a:lnTo>
                      <a:pt x="331" y="195"/>
                    </a:lnTo>
                    <a:lnTo>
                      <a:pt x="331" y="195"/>
                    </a:lnTo>
                    <a:lnTo>
                      <a:pt x="328" y="192"/>
                    </a:lnTo>
                    <a:lnTo>
                      <a:pt x="328" y="192"/>
                    </a:lnTo>
                    <a:lnTo>
                      <a:pt x="326" y="190"/>
                    </a:lnTo>
                    <a:lnTo>
                      <a:pt x="324" y="187"/>
                    </a:lnTo>
                    <a:lnTo>
                      <a:pt x="324" y="185"/>
                    </a:lnTo>
                    <a:lnTo>
                      <a:pt x="321" y="185"/>
                    </a:lnTo>
                    <a:lnTo>
                      <a:pt x="321" y="183"/>
                    </a:lnTo>
                    <a:lnTo>
                      <a:pt x="319" y="183"/>
                    </a:lnTo>
                    <a:lnTo>
                      <a:pt x="319" y="180"/>
                    </a:lnTo>
                    <a:lnTo>
                      <a:pt x="319" y="178"/>
                    </a:lnTo>
                    <a:lnTo>
                      <a:pt x="317" y="178"/>
                    </a:lnTo>
                    <a:lnTo>
                      <a:pt x="317" y="176"/>
                    </a:lnTo>
                    <a:lnTo>
                      <a:pt x="314" y="176"/>
                    </a:lnTo>
                    <a:lnTo>
                      <a:pt x="314" y="173"/>
                    </a:lnTo>
                    <a:lnTo>
                      <a:pt x="312" y="171"/>
                    </a:lnTo>
                    <a:lnTo>
                      <a:pt x="312" y="171"/>
                    </a:lnTo>
                    <a:lnTo>
                      <a:pt x="312" y="171"/>
                    </a:lnTo>
                    <a:lnTo>
                      <a:pt x="312" y="166"/>
                    </a:lnTo>
                    <a:lnTo>
                      <a:pt x="312" y="166"/>
                    </a:lnTo>
                    <a:lnTo>
                      <a:pt x="310" y="166"/>
                    </a:lnTo>
                    <a:lnTo>
                      <a:pt x="310" y="166"/>
                    </a:lnTo>
                    <a:lnTo>
                      <a:pt x="307" y="166"/>
                    </a:lnTo>
                    <a:lnTo>
                      <a:pt x="307" y="166"/>
                    </a:lnTo>
                    <a:lnTo>
                      <a:pt x="307" y="161"/>
                    </a:lnTo>
                    <a:lnTo>
                      <a:pt x="307" y="161"/>
                    </a:lnTo>
                    <a:lnTo>
                      <a:pt x="307" y="161"/>
                    </a:lnTo>
                    <a:lnTo>
                      <a:pt x="307" y="161"/>
                    </a:lnTo>
                    <a:lnTo>
                      <a:pt x="305" y="159"/>
                    </a:lnTo>
                    <a:lnTo>
                      <a:pt x="302" y="161"/>
                    </a:lnTo>
                    <a:lnTo>
                      <a:pt x="302" y="161"/>
                    </a:lnTo>
                    <a:lnTo>
                      <a:pt x="300" y="161"/>
                    </a:lnTo>
                    <a:lnTo>
                      <a:pt x="300" y="161"/>
                    </a:lnTo>
                    <a:lnTo>
                      <a:pt x="298" y="159"/>
                    </a:lnTo>
                    <a:lnTo>
                      <a:pt x="298" y="159"/>
                    </a:lnTo>
                    <a:lnTo>
                      <a:pt x="295" y="157"/>
                    </a:lnTo>
                    <a:lnTo>
                      <a:pt x="295" y="154"/>
                    </a:lnTo>
                    <a:lnTo>
                      <a:pt x="293" y="152"/>
                    </a:lnTo>
                    <a:lnTo>
                      <a:pt x="291" y="150"/>
                    </a:lnTo>
                    <a:lnTo>
                      <a:pt x="291" y="145"/>
                    </a:lnTo>
                    <a:lnTo>
                      <a:pt x="288" y="142"/>
                    </a:lnTo>
                    <a:lnTo>
                      <a:pt x="286" y="140"/>
                    </a:lnTo>
                    <a:lnTo>
                      <a:pt x="284" y="138"/>
                    </a:lnTo>
                    <a:lnTo>
                      <a:pt x="284" y="135"/>
                    </a:lnTo>
                    <a:lnTo>
                      <a:pt x="281" y="133"/>
                    </a:lnTo>
                    <a:lnTo>
                      <a:pt x="281" y="131"/>
                    </a:lnTo>
                    <a:lnTo>
                      <a:pt x="281" y="128"/>
                    </a:lnTo>
                    <a:lnTo>
                      <a:pt x="281" y="128"/>
                    </a:lnTo>
                    <a:lnTo>
                      <a:pt x="281" y="128"/>
                    </a:lnTo>
                    <a:lnTo>
                      <a:pt x="281" y="128"/>
                    </a:lnTo>
                    <a:lnTo>
                      <a:pt x="284" y="128"/>
                    </a:lnTo>
                    <a:lnTo>
                      <a:pt x="284" y="124"/>
                    </a:lnTo>
                    <a:lnTo>
                      <a:pt x="284" y="121"/>
                    </a:lnTo>
                    <a:lnTo>
                      <a:pt x="281" y="121"/>
                    </a:lnTo>
                    <a:lnTo>
                      <a:pt x="279" y="119"/>
                    </a:lnTo>
                    <a:lnTo>
                      <a:pt x="279" y="116"/>
                    </a:lnTo>
                    <a:lnTo>
                      <a:pt x="279" y="116"/>
                    </a:lnTo>
                    <a:lnTo>
                      <a:pt x="279" y="116"/>
                    </a:lnTo>
                    <a:lnTo>
                      <a:pt x="281" y="116"/>
                    </a:lnTo>
                    <a:lnTo>
                      <a:pt x="281" y="116"/>
                    </a:lnTo>
                    <a:lnTo>
                      <a:pt x="281" y="116"/>
                    </a:lnTo>
                    <a:lnTo>
                      <a:pt x="279" y="112"/>
                    </a:lnTo>
                    <a:lnTo>
                      <a:pt x="274" y="109"/>
                    </a:lnTo>
                    <a:lnTo>
                      <a:pt x="269" y="107"/>
                    </a:lnTo>
                    <a:lnTo>
                      <a:pt x="267" y="105"/>
                    </a:lnTo>
                    <a:lnTo>
                      <a:pt x="265" y="102"/>
                    </a:lnTo>
                    <a:lnTo>
                      <a:pt x="262" y="100"/>
                    </a:lnTo>
                    <a:lnTo>
                      <a:pt x="262" y="100"/>
                    </a:lnTo>
                    <a:lnTo>
                      <a:pt x="262" y="98"/>
                    </a:lnTo>
                    <a:lnTo>
                      <a:pt x="260" y="98"/>
                    </a:lnTo>
                    <a:lnTo>
                      <a:pt x="258" y="95"/>
                    </a:lnTo>
                    <a:lnTo>
                      <a:pt x="255" y="93"/>
                    </a:lnTo>
                    <a:lnTo>
                      <a:pt x="255" y="93"/>
                    </a:lnTo>
                    <a:lnTo>
                      <a:pt x="255" y="93"/>
                    </a:lnTo>
                    <a:lnTo>
                      <a:pt x="255" y="90"/>
                    </a:lnTo>
                    <a:lnTo>
                      <a:pt x="255" y="88"/>
                    </a:lnTo>
                    <a:lnTo>
                      <a:pt x="250" y="86"/>
                    </a:lnTo>
                    <a:lnTo>
                      <a:pt x="248" y="81"/>
                    </a:lnTo>
                    <a:lnTo>
                      <a:pt x="248" y="79"/>
                    </a:lnTo>
                    <a:lnTo>
                      <a:pt x="248" y="76"/>
                    </a:lnTo>
                    <a:lnTo>
                      <a:pt x="243" y="76"/>
                    </a:lnTo>
                    <a:lnTo>
                      <a:pt x="241" y="76"/>
                    </a:lnTo>
                    <a:lnTo>
                      <a:pt x="236" y="76"/>
                    </a:lnTo>
                    <a:lnTo>
                      <a:pt x="234" y="76"/>
                    </a:lnTo>
                    <a:lnTo>
                      <a:pt x="232" y="74"/>
                    </a:lnTo>
                    <a:lnTo>
                      <a:pt x="232" y="71"/>
                    </a:lnTo>
                    <a:lnTo>
                      <a:pt x="229" y="71"/>
                    </a:lnTo>
                    <a:lnTo>
                      <a:pt x="229" y="67"/>
                    </a:lnTo>
                    <a:lnTo>
                      <a:pt x="222" y="67"/>
                    </a:lnTo>
                    <a:lnTo>
                      <a:pt x="220" y="67"/>
                    </a:lnTo>
                    <a:lnTo>
                      <a:pt x="215" y="64"/>
                    </a:lnTo>
                    <a:lnTo>
                      <a:pt x="213" y="64"/>
                    </a:lnTo>
                    <a:lnTo>
                      <a:pt x="208" y="67"/>
                    </a:lnTo>
                    <a:lnTo>
                      <a:pt x="201" y="64"/>
                    </a:lnTo>
                    <a:lnTo>
                      <a:pt x="194" y="64"/>
                    </a:lnTo>
                    <a:lnTo>
                      <a:pt x="184" y="64"/>
                    </a:lnTo>
                    <a:lnTo>
                      <a:pt x="180" y="62"/>
                    </a:lnTo>
                    <a:lnTo>
                      <a:pt x="180" y="62"/>
                    </a:lnTo>
                    <a:lnTo>
                      <a:pt x="172" y="57"/>
                    </a:lnTo>
                    <a:lnTo>
                      <a:pt x="168" y="55"/>
                    </a:lnTo>
                    <a:lnTo>
                      <a:pt x="161" y="50"/>
                    </a:lnTo>
                    <a:lnTo>
                      <a:pt x="153" y="43"/>
                    </a:lnTo>
                    <a:lnTo>
                      <a:pt x="149" y="38"/>
                    </a:lnTo>
                    <a:lnTo>
                      <a:pt x="144" y="36"/>
                    </a:lnTo>
                    <a:lnTo>
                      <a:pt x="137" y="31"/>
                    </a:lnTo>
                    <a:lnTo>
                      <a:pt x="132" y="26"/>
                    </a:lnTo>
                    <a:lnTo>
                      <a:pt x="127" y="24"/>
                    </a:lnTo>
                    <a:lnTo>
                      <a:pt x="123" y="19"/>
                    </a:lnTo>
                    <a:lnTo>
                      <a:pt x="118" y="17"/>
                    </a:lnTo>
                    <a:lnTo>
                      <a:pt x="113" y="15"/>
                    </a:lnTo>
                    <a:lnTo>
                      <a:pt x="109" y="12"/>
                    </a:lnTo>
                    <a:lnTo>
                      <a:pt x="104" y="10"/>
                    </a:lnTo>
                    <a:lnTo>
                      <a:pt x="99" y="5"/>
                    </a:lnTo>
                    <a:lnTo>
                      <a:pt x="97" y="5"/>
                    </a:lnTo>
                    <a:lnTo>
                      <a:pt x="90" y="3"/>
                    </a:lnTo>
                    <a:lnTo>
                      <a:pt x="85" y="3"/>
                    </a:lnTo>
                    <a:lnTo>
                      <a:pt x="78" y="3"/>
                    </a:lnTo>
                    <a:lnTo>
                      <a:pt x="73" y="0"/>
                    </a:lnTo>
                    <a:lnTo>
                      <a:pt x="71" y="3"/>
                    </a:lnTo>
                    <a:lnTo>
                      <a:pt x="71" y="3"/>
                    </a:lnTo>
                    <a:lnTo>
                      <a:pt x="68" y="5"/>
                    </a:lnTo>
                    <a:lnTo>
                      <a:pt x="61" y="8"/>
                    </a:lnTo>
                    <a:lnTo>
                      <a:pt x="57" y="8"/>
                    </a:lnTo>
                    <a:lnTo>
                      <a:pt x="49" y="10"/>
                    </a:lnTo>
                    <a:lnTo>
                      <a:pt x="45" y="12"/>
                    </a:lnTo>
                    <a:lnTo>
                      <a:pt x="40" y="12"/>
                    </a:lnTo>
                    <a:lnTo>
                      <a:pt x="35" y="15"/>
                    </a:lnTo>
                    <a:lnTo>
                      <a:pt x="40" y="17"/>
                    </a:lnTo>
                    <a:lnTo>
                      <a:pt x="42" y="22"/>
                    </a:lnTo>
                    <a:lnTo>
                      <a:pt x="47" y="24"/>
                    </a:lnTo>
                    <a:lnTo>
                      <a:pt x="49" y="29"/>
                    </a:lnTo>
                    <a:lnTo>
                      <a:pt x="52" y="31"/>
                    </a:lnTo>
                    <a:lnTo>
                      <a:pt x="57" y="36"/>
                    </a:lnTo>
                    <a:lnTo>
                      <a:pt x="54" y="36"/>
                    </a:lnTo>
                    <a:lnTo>
                      <a:pt x="49" y="38"/>
                    </a:lnTo>
                    <a:lnTo>
                      <a:pt x="49" y="38"/>
                    </a:lnTo>
                    <a:lnTo>
                      <a:pt x="49" y="38"/>
                    </a:lnTo>
                    <a:lnTo>
                      <a:pt x="49" y="43"/>
                    </a:lnTo>
                    <a:lnTo>
                      <a:pt x="47" y="45"/>
                    </a:lnTo>
                    <a:lnTo>
                      <a:pt x="47" y="45"/>
                    </a:lnTo>
                    <a:lnTo>
                      <a:pt x="42" y="48"/>
                    </a:lnTo>
                    <a:lnTo>
                      <a:pt x="38" y="48"/>
                    </a:lnTo>
                    <a:lnTo>
                      <a:pt x="35" y="48"/>
                    </a:lnTo>
                    <a:lnTo>
                      <a:pt x="33" y="50"/>
                    </a:lnTo>
                    <a:lnTo>
                      <a:pt x="33" y="53"/>
                    </a:lnTo>
                    <a:lnTo>
                      <a:pt x="31" y="57"/>
                    </a:lnTo>
                    <a:lnTo>
                      <a:pt x="28" y="60"/>
                    </a:lnTo>
                    <a:lnTo>
                      <a:pt x="23" y="62"/>
                    </a:lnTo>
                    <a:lnTo>
                      <a:pt x="23" y="62"/>
                    </a:lnTo>
                    <a:lnTo>
                      <a:pt x="19" y="62"/>
                    </a:lnTo>
                    <a:lnTo>
                      <a:pt x="14" y="62"/>
                    </a:lnTo>
                    <a:lnTo>
                      <a:pt x="9" y="60"/>
                    </a:lnTo>
                    <a:lnTo>
                      <a:pt x="7" y="60"/>
                    </a:lnTo>
                    <a:lnTo>
                      <a:pt x="2" y="60"/>
                    </a:lnTo>
                    <a:lnTo>
                      <a:pt x="2" y="74"/>
                    </a:lnTo>
                    <a:lnTo>
                      <a:pt x="2" y="76"/>
                    </a:lnTo>
                    <a:lnTo>
                      <a:pt x="0" y="83"/>
                    </a:lnTo>
                    <a:lnTo>
                      <a:pt x="0" y="86"/>
                    </a:lnTo>
                    <a:lnTo>
                      <a:pt x="0" y="86"/>
                    </a:lnTo>
                    <a:lnTo>
                      <a:pt x="0" y="86"/>
                    </a:lnTo>
                    <a:lnTo>
                      <a:pt x="2" y="86"/>
                    </a:lnTo>
                    <a:lnTo>
                      <a:pt x="7" y="86"/>
                    </a:lnTo>
                    <a:lnTo>
                      <a:pt x="9" y="88"/>
                    </a:lnTo>
                    <a:lnTo>
                      <a:pt x="14" y="93"/>
                    </a:lnTo>
                    <a:lnTo>
                      <a:pt x="16" y="100"/>
                    </a:lnTo>
                    <a:lnTo>
                      <a:pt x="21" y="105"/>
                    </a:lnTo>
                    <a:lnTo>
                      <a:pt x="23" y="107"/>
                    </a:lnTo>
                    <a:lnTo>
                      <a:pt x="26" y="112"/>
                    </a:lnTo>
                    <a:lnTo>
                      <a:pt x="28" y="114"/>
                    </a:lnTo>
                    <a:lnTo>
                      <a:pt x="31" y="119"/>
                    </a:lnTo>
                    <a:lnTo>
                      <a:pt x="35" y="128"/>
                    </a:lnTo>
                    <a:lnTo>
                      <a:pt x="38" y="131"/>
                    </a:lnTo>
                    <a:lnTo>
                      <a:pt x="40" y="133"/>
                    </a:lnTo>
                    <a:lnTo>
                      <a:pt x="40" y="135"/>
                    </a:lnTo>
                    <a:lnTo>
                      <a:pt x="42" y="138"/>
                    </a:lnTo>
                    <a:lnTo>
                      <a:pt x="42" y="138"/>
                    </a:lnTo>
                    <a:lnTo>
                      <a:pt x="47" y="145"/>
                    </a:lnTo>
                    <a:lnTo>
                      <a:pt x="49" y="147"/>
                    </a:lnTo>
                    <a:lnTo>
                      <a:pt x="49" y="150"/>
                    </a:lnTo>
                    <a:lnTo>
                      <a:pt x="49" y="152"/>
                    </a:lnTo>
                    <a:lnTo>
                      <a:pt x="49" y="154"/>
                    </a:lnTo>
                    <a:lnTo>
                      <a:pt x="49" y="154"/>
                    </a:lnTo>
                    <a:lnTo>
                      <a:pt x="52" y="159"/>
                    </a:lnTo>
                    <a:lnTo>
                      <a:pt x="54" y="164"/>
                    </a:lnTo>
                    <a:lnTo>
                      <a:pt x="57" y="166"/>
                    </a:lnTo>
                    <a:lnTo>
                      <a:pt x="59" y="166"/>
                    </a:lnTo>
                    <a:lnTo>
                      <a:pt x="59" y="166"/>
                    </a:lnTo>
                    <a:lnTo>
                      <a:pt x="61" y="169"/>
                    </a:lnTo>
                    <a:lnTo>
                      <a:pt x="64" y="169"/>
                    </a:lnTo>
                    <a:lnTo>
                      <a:pt x="64" y="171"/>
                    </a:lnTo>
                    <a:lnTo>
                      <a:pt x="66" y="171"/>
                    </a:lnTo>
                    <a:lnTo>
                      <a:pt x="71" y="176"/>
                    </a:lnTo>
                    <a:lnTo>
                      <a:pt x="73" y="178"/>
                    </a:lnTo>
                    <a:lnTo>
                      <a:pt x="75" y="183"/>
                    </a:lnTo>
                    <a:lnTo>
                      <a:pt x="78" y="187"/>
                    </a:lnTo>
                    <a:lnTo>
                      <a:pt x="80" y="190"/>
                    </a:lnTo>
                    <a:lnTo>
                      <a:pt x="80" y="192"/>
                    </a:lnTo>
                    <a:lnTo>
                      <a:pt x="80" y="195"/>
                    </a:lnTo>
                    <a:lnTo>
                      <a:pt x="83" y="197"/>
                    </a:lnTo>
                    <a:lnTo>
                      <a:pt x="83" y="197"/>
                    </a:lnTo>
                    <a:lnTo>
                      <a:pt x="83" y="197"/>
                    </a:lnTo>
                    <a:lnTo>
                      <a:pt x="85" y="199"/>
                    </a:lnTo>
                    <a:lnTo>
                      <a:pt x="85" y="199"/>
                    </a:lnTo>
                    <a:lnTo>
                      <a:pt x="85" y="202"/>
                    </a:lnTo>
                    <a:lnTo>
                      <a:pt x="87" y="206"/>
                    </a:lnTo>
                    <a:lnTo>
                      <a:pt x="85" y="209"/>
                    </a:lnTo>
                    <a:lnTo>
                      <a:pt x="85" y="211"/>
                    </a:lnTo>
                    <a:lnTo>
                      <a:pt x="85" y="214"/>
                    </a:lnTo>
                    <a:lnTo>
                      <a:pt x="85" y="218"/>
                    </a:lnTo>
                    <a:lnTo>
                      <a:pt x="85" y="221"/>
                    </a:lnTo>
                    <a:lnTo>
                      <a:pt x="87" y="223"/>
                    </a:lnTo>
                    <a:lnTo>
                      <a:pt x="87" y="225"/>
                    </a:lnTo>
                    <a:lnTo>
                      <a:pt x="87" y="228"/>
                    </a:lnTo>
                    <a:lnTo>
                      <a:pt x="87" y="230"/>
                    </a:lnTo>
                    <a:lnTo>
                      <a:pt x="90" y="237"/>
                    </a:lnTo>
                    <a:lnTo>
                      <a:pt x="94" y="242"/>
                    </a:lnTo>
                    <a:lnTo>
                      <a:pt x="97" y="247"/>
                    </a:lnTo>
                    <a:lnTo>
                      <a:pt x="99" y="249"/>
                    </a:lnTo>
                    <a:lnTo>
                      <a:pt x="101" y="251"/>
                    </a:lnTo>
                    <a:lnTo>
                      <a:pt x="106" y="251"/>
                    </a:lnTo>
                    <a:lnTo>
                      <a:pt x="113" y="259"/>
                    </a:lnTo>
                    <a:lnTo>
                      <a:pt x="116" y="261"/>
                    </a:lnTo>
                    <a:lnTo>
                      <a:pt x="118" y="263"/>
                    </a:lnTo>
                    <a:lnTo>
                      <a:pt x="120" y="263"/>
                    </a:lnTo>
                    <a:lnTo>
                      <a:pt x="120" y="266"/>
                    </a:lnTo>
                    <a:lnTo>
                      <a:pt x="120" y="266"/>
                    </a:lnTo>
                    <a:lnTo>
                      <a:pt x="123" y="268"/>
                    </a:lnTo>
                    <a:lnTo>
                      <a:pt x="125" y="277"/>
                    </a:lnTo>
                    <a:lnTo>
                      <a:pt x="127" y="277"/>
                    </a:lnTo>
                    <a:lnTo>
                      <a:pt x="127" y="282"/>
                    </a:lnTo>
                    <a:lnTo>
                      <a:pt x="127" y="282"/>
                    </a:lnTo>
                    <a:lnTo>
                      <a:pt x="127" y="285"/>
                    </a:lnTo>
                    <a:lnTo>
                      <a:pt x="132" y="289"/>
                    </a:lnTo>
                    <a:lnTo>
                      <a:pt x="135" y="294"/>
                    </a:lnTo>
                    <a:lnTo>
                      <a:pt x="137" y="299"/>
                    </a:lnTo>
                    <a:lnTo>
                      <a:pt x="139" y="301"/>
                    </a:lnTo>
                    <a:lnTo>
                      <a:pt x="144" y="306"/>
                    </a:lnTo>
                    <a:lnTo>
                      <a:pt x="149" y="311"/>
                    </a:lnTo>
                    <a:lnTo>
                      <a:pt x="151" y="315"/>
                    </a:lnTo>
                    <a:lnTo>
                      <a:pt x="151" y="318"/>
                    </a:lnTo>
                    <a:lnTo>
                      <a:pt x="153" y="320"/>
                    </a:lnTo>
                    <a:lnTo>
                      <a:pt x="153" y="322"/>
                    </a:lnTo>
                    <a:lnTo>
                      <a:pt x="153" y="322"/>
                    </a:lnTo>
                    <a:lnTo>
                      <a:pt x="156" y="325"/>
                    </a:lnTo>
                    <a:lnTo>
                      <a:pt x="158" y="327"/>
                    </a:lnTo>
                    <a:lnTo>
                      <a:pt x="158" y="327"/>
                    </a:lnTo>
                    <a:lnTo>
                      <a:pt x="158" y="330"/>
                    </a:lnTo>
                    <a:lnTo>
                      <a:pt x="158" y="332"/>
                    </a:lnTo>
                    <a:lnTo>
                      <a:pt x="161" y="334"/>
                    </a:lnTo>
                    <a:lnTo>
                      <a:pt x="163" y="332"/>
                    </a:lnTo>
                    <a:lnTo>
                      <a:pt x="163" y="330"/>
                    </a:lnTo>
                    <a:lnTo>
                      <a:pt x="165" y="330"/>
                    </a:lnTo>
                    <a:lnTo>
                      <a:pt x="165" y="327"/>
                    </a:lnTo>
                    <a:lnTo>
                      <a:pt x="165" y="327"/>
                    </a:lnTo>
                    <a:lnTo>
                      <a:pt x="165" y="325"/>
                    </a:lnTo>
                    <a:lnTo>
                      <a:pt x="165" y="325"/>
                    </a:lnTo>
                    <a:lnTo>
                      <a:pt x="165" y="325"/>
                    </a:lnTo>
                    <a:lnTo>
                      <a:pt x="165" y="322"/>
                    </a:lnTo>
                    <a:lnTo>
                      <a:pt x="165" y="320"/>
                    </a:lnTo>
                    <a:lnTo>
                      <a:pt x="165" y="318"/>
                    </a:lnTo>
                    <a:lnTo>
                      <a:pt x="165" y="315"/>
                    </a:lnTo>
                    <a:lnTo>
                      <a:pt x="168" y="315"/>
                    </a:lnTo>
                    <a:lnTo>
                      <a:pt x="168" y="315"/>
                    </a:lnTo>
                    <a:lnTo>
                      <a:pt x="165" y="313"/>
                    </a:lnTo>
                    <a:lnTo>
                      <a:pt x="165" y="313"/>
                    </a:lnTo>
                    <a:lnTo>
                      <a:pt x="168" y="311"/>
                    </a:lnTo>
                    <a:lnTo>
                      <a:pt x="168" y="311"/>
                    </a:lnTo>
                    <a:lnTo>
                      <a:pt x="170" y="311"/>
                    </a:lnTo>
                    <a:lnTo>
                      <a:pt x="170" y="311"/>
                    </a:lnTo>
                    <a:lnTo>
                      <a:pt x="172" y="311"/>
                    </a:lnTo>
                    <a:lnTo>
                      <a:pt x="172" y="311"/>
                    </a:lnTo>
                    <a:lnTo>
                      <a:pt x="175" y="311"/>
                    </a:lnTo>
                    <a:lnTo>
                      <a:pt x="175" y="313"/>
                    </a:lnTo>
                    <a:lnTo>
                      <a:pt x="177" y="313"/>
                    </a:lnTo>
                    <a:lnTo>
                      <a:pt x="180" y="313"/>
                    </a:lnTo>
                    <a:lnTo>
                      <a:pt x="180" y="313"/>
                    </a:lnTo>
                    <a:lnTo>
                      <a:pt x="180" y="313"/>
                    </a:lnTo>
                    <a:lnTo>
                      <a:pt x="182" y="313"/>
                    </a:lnTo>
                    <a:lnTo>
                      <a:pt x="182" y="313"/>
                    </a:lnTo>
                    <a:lnTo>
                      <a:pt x="184" y="313"/>
                    </a:lnTo>
                    <a:lnTo>
                      <a:pt x="187" y="313"/>
                    </a:lnTo>
                    <a:lnTo>
                      <a:pt x="191" y="313"/>
                    </a:lnTo>
                    <a:lnTo>
                      <a:pt x="194" y="311"/>
                    </a:lnTo>
                    <a:lnTo>
                      <a:pt x="198" y="311"/>
                    </a:lnTo>
                    <a:lnTo>
                      <a:pt x="201" y="311"/>
                    </a:lnTo>
                    <a:lnTo>
                      <a:pt x="203" y="311"/>
                    </a:lnTo>
                    <a:lnTo>
                      <a:pt x="203" y="313"/>
                    </a:lnTo>
                    <a:lnTo>
                      <a:pt x="208" y="313"/>
                    </a:lnTo>
                    <a:lnTo>
                      <a:pt x="210" y="315"/>
                    </a:lnTo>
                    <a:lnTo>
                      <a:pt x="215" y="315"/>
                    </a:lnTo>
                    <a:lnTo>
                      <a:pt x="220" y="315"/>
                    </a:lnTo>
                    <a:lnTo>
                      <a:pt x="224" y="315"/>
                    </a:lnTo>
                    <a:lnTo>
                      <a:pt x="227" y="315"/>
                    </a:lnTo>
                    <a:lnTo>
                      <a:pt x="229" y="315"/>
                    </a:lnTo>
                    <a:lnTo>
                      <a:pt x="232" y="315"/>
                    </a:lnTo>
                    <a:lnTo>
                      <a:pt x="232" y="315"/>
                    </a:lnTo>
                    <a:lnTo>
                      <a:pt x="234" y="320"/>
                    </a:lnTo>
                    <a:lnTo>
                      <a:pt x="236" y="322"/>
                    </a:lnTo>
                    <a:lnTo>
                      <a:pt x="239" y="322"/>
                    </a:lnTo>
                    <a:lnTo>
                      <a:pt x="241" y="320"/>
                    </a:lnTo>
                    <a:lnTo>
                      <a:pt x="243" y="320"/>
                    </a:lnTo>
                    <a:lnTo>
                      <a:pt x="243" y="318"/>
                    </a:lnTo>
                    <a:lnTo>
                      <a:pt x="246" y="313"/>
                    </a:lnTo>
                    <a:lnTo>
                      <a:pt x="246" y="311"/>
                    </a:lnTo>
                    <a:lnTo>
                      <a:pt x="248" y="308"/>
                    </a:lnTo>
                    <a:lnTo>
                      <a:pt x="250" y="306"/>
                    </a:lnTo>
                    <a:lnTo>
                      <a:pt x="253" y="301"/>
                    </a:lnTo>
                    <a:lnTo>
                      <a:pt x="255" y="301"/>
                    </a:lnTo>
                    <a:lnTo>
                      <a:pt x="258" y="296"/>
                    </a:lnTo>
                    <a:lnTo>
                      <a:pt x="260" y="294"/>
                    </a:lnTo>
                    <a:lnTo>
                      <a:pt x="265" y="292"/>
                    </a:lnTo>
                    <a:lnTo>
                      <a:pt x="269" y="289"/>
                    </a:lnTo>
                    <a:lnTo>
                      <a:pt x="272" y="287"/>
                    </a:lnTo>
                    <a:lnTo>
                      <a:pt x="274" y="287"/>
                    </a:lnTo>
                    <a:lnTo>
                      <a:pt x="279" y="285"/>
                    </a:lnTo>
                    <a:lnTo>
                      <a:pt x="286" y="285"/>
                    </a:lnTo>
                    <a:lnTo>
                      <a:pt x="291" y="285"/>
                    </a:lnTo>
                    <a:lnTo>
                      <a:pt x="295" y="282"/>
                    </a:lnTo>
                    <a:lnTo>
                      <a:pt x="302" y="282"/>
                    </a:lnTo>
                    <a:lnTo>
                      <a:pt x="307" y="282"/>
                    </a:lnTo>
                    <a:lnTo>
                      <a:pt x="312" y="280"/>
                    </a:lnTo>
                    <a:lnTo>
                      <a:pt x="317" y="280"/>
                    </a:lnTo>
                    <a:lnTo>
                      <a:pt x="321" y="280"/>
                    </a:lnTo>
                    <a:lnTo>
                      <a:pt x="326" y="277"/>
                    </a:lnTo>
                    <a:lnTo>
                      <a:pt x="328" y="277"/>
                    </a:lnTo>
                    <a:lnTo>
                      <a:pt x="331" y="275"/>
                    </a:lnTo>
                    <a:lnTo>
                      <a:pt x="333" y="275"/>
                    </a:lnTo>
                    <a:lnTo>
                      <a:pt x="338" y="273"/>
                    </a:lnTo>
                    <a:lnTo>
                      <a:pt x="340" y="273"/>
                    </a:lnTo>
                    <a:lnTo>
                      <a:pt x="343" y="270"/>
                    </a:lnTo>
                    <a:lnTo>
                      <a:pt x="347" y="270"/>
                    </a:lnTo>
                    <a:lnTo>
                      <a:pt x="350" y="268"/>
                    </a:lnTo>
                    <a:lnTo>
                      <a:pt x="352" y="268"/>
                    </a:lnTo>
                    <a:lnTo>
                      <a:pt x="357" y="266"/>
                    </a:lnTo>
                    <a:lnTo>
                      <a:pt x="359" y="266"/>
                    </a:lnTo>
                    <a:lnTo>
                      <a:pt x="362" y="263"/>
                    </a:lnTo>
                    <a:lnTo>
                      <a:pt x="364" y="263"/>
                    </a:lnTo>
                    <a:lnTo>
                      <a:pt x="369" y="261"/>
                    </a:lnTo>
                    <a:lnTo>
                      <a:pt x="371" y="261"/>
                    </a:lnTo>
                    <a:lnTo>
                      <a:pt x="373" y="259"/>
                    </a:lnTo>
                    <a:lnTo>
                      <a:pt x="378" y="259"/>
                    </a:lnTo>
                    <a:lnTo>
                      <a:pt x="378" y="259"/>
                    </a:lnTo>
                    <a:lnTo>
                      <a:pt x="381" y="254"/>
                    </a:lnTo>
                    <a:lnTo>
                      <a:pt x="381" y="251"/>
                    </a:lnTo>
                    <a:lnTo>
                      <a:pt x="381" y="249"/>
                    </a:lnTo>
                    <a:lnTo>
                      <a:pt x="381" y="247"/>
                    </a:lnTo>
                    <a:lnTo>
                      <a:pt x="383" y="244"/>
                    </a:lnTo>
                    <a:lnTo>
                      <a:pt x="383" y="242"/>
                    </a:lnTo>
                    <a:lnTo>
                      <a:pt x="383" y="240"/>
                    </a:lnTo>
                    <a:lnTo>
                      <a:pt x="383" y="237"/>
                    </a:lnTo>
                    <a:lnTo>
                      <a:pt x="383" y="235"/>
                    </a:lnTo>
                    <a:lnTo>
                      <a:pt x="385" y="232"/>
                    </a:lnTo>
                    <a:lnTo>
                      <a:pt x="385" y="230"/>
                    </a:lnTo>
                    <a:lnTo>
                      <a:pt x="385" y="228"/>
                    </a:lnTo>
                    <a:lnTo>
                      <a:pt x="388" y="223"/>
                    </a:lnTo>
                    <a:lnTo>
                      <a:pt x="388" y="221"/>
                    </a:lnTo>
                    <a:lnTo>
                      <a:pt x="388" y="218"/>
                    </a:lnTo>
                    <a:lnTo>
                      <a:pt x="388" y="218"/>
                    </a:lnTo>
                    <a:lnTo>
                      <a:pt x="388" y="216"/>
                    </a:lnTo>
                    <a:lnTo>
                      <a:pt x="388" y="214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144" name="Freeform 43"/>
              <p:cNvSpPr>
                <a:spLocks noEditPoints="1"/>
              </p:cNvSpPr>
              <p:nvPr/>
            </p:nvSpPr>
            <p:spPr bwMode="auto">
              <a:xfrm>
                <a:off x="2431" y="2201"/>
                <a:ext cx="5" cy="14"/>
              </a:xfrm>
              <a:custGeom>
                <a:avLst/>
                <a:gdLst>
                  <a:gd name="T0" fmla="*/ 0 w 5"/>
                  <a:gd name="T1" fmla="*/ 12 h 14"/>
                  <a:gd name="T2" fmla="*/ 0 w 5"/>
                  <a:gd name="T3" fmla="*/ 12 h 14"/>
                  <a:gd name="T4" fmla="*/ 0 w 5"/>
                  <a:gd name="T5" fmla="*/ 12 h 14"/>
                  <a:gd name="T6" fmla="*/ 0 w 5"/>
                  <a:gd name="T7" fmla="*/ 12 h 14"/>
                  <a:gd name="T8" fmla="*/ 0 w 5"/>
                  <a:gd name="T9" fmla="*/ 14 h 14"/>
                  <a:gd name="T10" fmla="*/ 0 w 5"/>
                  <a:gd name="T11" fmla="*/ 14 h 14"/>
                  <a:gd name="T12" fmla="*/ 0 w 5"/>
                  <a:gd name="T13" fmla="*/ 14 h 14"/>
                  <a:gd name="T14" fmla="*/ 0 w 5"/>
                  <a:gd name="T15" fmla="*/ 14 h 14"/>
                  <a:gd name="T16" fmla="*/ 0 w 5"/>
                  <a:gd name="T17" fmla="*/ 14 h 14"/>
                  <a:gd name="T18" fmla="*/ 0 w 5"/>
                  <a:gd name="T19" fmla="*/ 14 h 14"/>
                  <a:gd name="T20" fmla="*/ 0 w 5"/>
                  <a:gd name="T21" fmla="*/ 14 h 14"/>
                  <a:gd name="T22" fmla="*/ 0 w 5"/>
                  <a:gd name="T23" fmla="*/ 14 h 14"/>
                  <a:gd name="T24" fmla="*/ 0 w 5"/>
                  <a:gd name="T25" fmla="*/ 14 h 14"/>
                  <a:gd name="T26" fmla="*/ 0 w 5"/>
                  <a:gd name="T27" fmla="*/ 12 h 14"/>
                  <a:gd name="T28" fmla="*/ 0 w 5"/>
                  <a:gd name="T29" fmla="*/ 12 h 14"/>
                  <a:gd name="T30" fmla="*/ 0 w 5"/>
                  <a:gd name="T31" fmla="*/ 12 h 14"/>
                  <a:gd name="T32" fmla="*/ 3 w 5"/>
                  <a:gd name="T33" fmla="*/ 7 h 14"/>
                  <a:gd name="T34" fmla="*/ 3 w 5"/>
                  <a:gd name="T35" fmla="*/ 7 h 14"/>
                  <a:gd name="T36" fmla="*/ 3 w 5"/>
                  <a:gd name="T37" fmla="*/ 5 h 14"/>
                  <a:gd name="T38" fmla="*/ 3 w 5"/>
                  <a:gd name="T39" fmla="*/ 7 h 14"/>
                  <a:gd name="T40" fmla="*/ 3 w 5"/>
                  <a:gd name="T41" fmla="*/ 7 h 14"/>
                  <a:gd name="T42" fmla="*/ 3 w 5"/>
                  <a:gd name="T43" fmla="*/ 7 h 14"/>
                  <a:gd name="T44" fmla="*/ 3 w 5"/>
                  <a:gd name="T45" fmla="*/ 7 h 14"/>
                  <a:gd name="T46" fmla="*/ 3 w 5"/>
                  <a:gd name="T47" fmla="*/ 7 h 14"/>
                  <a:gd name="T48" fmla="*/ 3 w 5"/>
                  <a:gd name="T49" fmla="*/ 7 h 14"/>
                  <a:gd name="T50" fmla="*/ 3 w 5"/>
                  <a:gd name="T51" fmla="*/ 7 h 14"/>
                  <a:gd name="T52" fmla="*/ 3 w 5"/>
                  <a:gd name="T53" fmla="*/ 7 h 14"/>
                  <a:gd name="T54" fmla="*/ 3 w 5"/>
                  <a:gd name="T55" fmla="*/ 7 h 14"/>
                  <a:gd name="T56" fmla="*/ 3 w 5"/>
                  <a:gd name="T57" fmla="*/ 7 h 14"/>
                  <a:gd name="T58" fmla="*/ 3 w 5"/>
                  <a:gd name="T59" fmla="*/ 7 h 14"/>
                  <a:gd name="T60" fmla="*/ 3 w 5"/>
                  <a:gd name="T61" fmla="*/ 7 h 14"/>
                  <a:gd name="T62" fmla="*/ 3 w 5"/>
                  <a:gd name="T63" fmla="*/ 7 h 14"/>
                  <a:gd name="T64" fmla="*/ 3 w 5"/>
                  <a:gd name="T65" fmla="*/ 7 h 14"/>
                  <a:gd name="T66" fmla="*/ 3 w 5"/>
                  <a:gd name="T67" fmla="*/ 7 h 14"/>
                  <a:gd name="T68" fmla="*/ 3 w 5"/>
                  <a:gd name="T69" fmla="*/ 7 h 14"/>
                  <a:gd name="T70" fmla="*/ 3 w 5"/>
                  <a:gd name="T71" fmla="*/ 7 h 14"/>
                  <a:gd name="T72" fmla="*/ 3 w 5"/>
                  <a:gd name="T73" fmla="*/ 7 h 14"/>
                  <a:gd name="T74" fmla="*/ 3 w 5"/>
                  <a:gd name="T75" fmla="*/ 7 h 14"/>
                  <a:gd name="T76" fmla="*/ 3 w 5"/>
                  <a:gd name="T77" fmla="*/ 7 h 14"/>
                  <a:gd name="T78" fmla="*/ 5 w 5"/>
                  <a:gd name="T79" fmla="*/ 0 h 14"/>
                  <a:gd name="T80" fmla="*/ 5 w 5"/>
                  <a:gd name="T81" fmla="*/ 0 h 14"/>
                  <a:gd name="T82" fmla="*/ 3 w 5"/>
                  <a:gd name="T83" fmla="*/ 0 h 14"/>
                  <a:gd name="T84" fmla="*/ 3 w 5"/>
                  <a:gd name="T85" fmla="*/ 0 h 14"/>
                  <a:gd name="T86" fmla="*/ 3 w 5"/>
                  <a:gd name="T87" fmla="*/ 3 h 14"/>
                  <a:gd name="T88" fmla="*/ 3 w 5"/>
                  <a:gd name="T89" fmla="*/ 5 h 14"/>
                  <a:gd name="T90" fmla="*/ 5 w 5"/>
                  <a:gd name="T91" fmla="*/ 5 h 14"/>
                  <a:gd name="T92" fmla="*/ 5 w 5"/>
                  <a:gd name="T93" fmla="*/ 3 h 14"/>
                  <a:gd name="T94" fmla="*/ 5 w 5"/>
                  <a:gd name="T95" fmla="*/ 0 h 14"/>
                  <a:gd name="T96" fmla="*/ 5 w 5"/>
                  <a:gd name="T9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" h="14">
                    <a:moveTo>
                      <a:pt x="0" y="12"/>
                    </a:move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  <a:moveTo>
                      <a:pt x="3" y="7"/>
                    </a:moveTo>
                    <a:lnTo>
                      <a:pt x="3" y="7"/>
                    </a:lnTo>
                    <a:lnTo>
                      <a:pt x="3" y="5"/>
                    </a:lnTo>
                    <a:lnTo>
                      <a:pt x="3" y="7"/>
                    </a:lnTo>
                    <a:lnTo>
                      <a:pt x="3" y="7"/>
                    </a:lnTo>
                    <a:lnTo>
                      <a:pt x="3" y="7"/>
                    </a:lnTo>
                    <a:lnTo>
                      <a:pt x="3" y="7"/>
                    </a:lnTo>
                    <a:lnTo>
                      <a:pt x="3" y="7"/>
                    </a:lnTo>
                    <a:lnTo>
                      <a:pt x="3" y="7"/>
                    </a:lnTo>
                    <a:lnTo>
                      <a:pt x="3" y="7"/>
                    </a:lnTo>
                    <a:lnTo>
                      <a:pt x="3" y="7"/>
                    </a:lnTo>
                    <a:lnTo>
                      <a:pt x="3" y="7"/>
                    </a:lnTo>
                    <a:lnTo>
                      <a:pt x="3" y="7"/>
                    </a:lnTo>
                    <a:lnTo>
                      <a:pt x="3" y="7"/>
                    </a:lnTo>
                    <a:lnTo>
                      <a:pt x="3" y="7"/>
                    </a:lnTo>
                    <a:lnTo>
                      <a:pt x="3" y="7"/>
                    </a:lnTo>
                    <a:lnTo>
                      <a:pt x="3" y="7"/>
                    </a:lnTo>
                    <a:lnTo>
                      <a:pt x="3" y="7"/>
                    </a:lnTo>
                    <a:lnTo>
                      <a:pt x="3" y="7"/>
                    </a:lnTo>
                    <a:lnTo>
                      <a:pt x="3" y="7"/>
                    </a:lnTo>
                    <a:lnTo>
                      <a:pt x="3" y="7"/>
                    </a:lnTo>
                    <a:lnTo>
                      <a:pt x="3" y="7"/>
                    </a:lnTo>
                    <a:lnTo>
                      <a:pt x="3" y="7"/>
                    </a:lnTo>
                    <a:close/>
                    <a:moveTo>
                      <a:pt x="5" y="0"/>
                    </a:moveTo>
                    <a:lnTo>
                      <a:pt x="5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3"/>
                    </a:lnTo>
                    <a:lnTo>
                      <a:pt x="3" y="5"/>
                    </a:lnTo>
                    <a:lnTo>
                      <a:pt x="5" y="5"/>
                    </a:lnTo>
                    <a:lnTo>
                      <a:pt x="5" y="3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145" name="Freeform 44"/>
              <p:cNvSpPr>
                <a:spLocks noEditPoints="1"/>
              </p:cNvSpPr>
              <p:nvPr/>
            </p:nvSpPr>
            <p:spPr bwMode="auto">
              <a:xfrm>
                <a:off x="2658" y="1491"/>
                <a:ext cx="3" cy="7"/>
              </a:xfrm>
              <a:custGeom>
                <a:avLst/>
                <a:gdLst>
                  <a:gd name="T0" fmla="*/ 3 w 3"/>
                  <a:gd name="T1" fmla="*/ 5 h 7"/>
                  <a:gd name="T2" fmla="*/ 3 w 3"/>
                  <a:gd name="T3" fmla="*/ 5 h 7"/>
                  <a:gd name="T4" fmla="*/ 3 w 3"/>
                  <a:gd name="T5" fmla="*/ 5 h 7"/>
                  <a:gd name="T6" fmla="*/ 0 w 3"/>
                  <a:gd name="T7" fmla="*/ 7 h 7"/>
                  <a:gd name="T8" fmla="*/ 3 w 3"/>
                  <a:gd name="T9" fmla="*/ 7 h 7"/>
                  <a:gd name="T10" fmla="*/ 3 w 3"/>
                  <a:gd name="T11" fmla="*/ 7 h 7"/>
                  <a:gd name="T12" fmla="*/ 3 w 3"/>
                  <a:gd name="T13" fmla="*/ 5 h 7"/>
                  <a:gd name="T14" fmla="*/ 3 w 3"/>
                  <a:gd name="T15" fmla="*/ 5 h 7"/>
                  <a:gd name="T16" fmla="*/ 3 w 3"/>
                  <a:gd name="T17" fmla="*/ 5 h 7"/>
                  <a:gd name="T18" fmla="*/ 3 w 3"/>
                  <a:gd name="T19" fmla="*/ 5 h 7"/>
                  <a:gd name="T20" fmla="*/ 0 w 3"/>
                  <a:gd name="T21" fmla="*/ 2 h 7"/>
                  <a:gd name="T22" fmla="*/ 0 w 3"/>
                  <a:gd name="T23" fmla="*/ 2 h 7"/>
                  <a:gd name="T24" fmla="*/ 3 w 3"/>
                  <a:gd name="T25" fmla="*/ 0 h 7"/>
                  <a:gd name="T26" fmla="*/ 3 w 3"/>
                  <a:gd name="T27" fmla="*/ 0 h 7"/>
                  <a:gd name="T28" fmla="*/ 3 w 3"/>
                  <a:gd name="T29" fmla="*/ 0 h 7"/>
                  <a:gd name="T30" fmla="*/ 0 w 3"/>
                  <a:gd name="T31" fmla="*/ 0 h 7"/>
                  <a:gd name="T32" fmla="*/ 0 w 3"/>
                  <a:gd name="T33" fmla="*/ 0 h 7"/>
                  <a:gd name="T34" fmla="*/ 0 w 3"/>
                  <a:gd name="T35" fmla="*/ 2 h 7"/>
                  <a:gd name="T36" fmla="*/ 0 w 3"/>
                  <a:gd name="T37" fmla="*/ 2 h 7"/>
                  <a:gd name="T38" fmla="*/ 0 w 3"/>
                  <a:gd name="T39" fmla="*/ 5 h 7"/>
                  <a:gd name="T40" fmla="*/ 0 w 3"/>
                  <a:gd name="T41" fmla="*/ 5 h 7"/>
                  <a:gd name="T42" fmla="*/ 0 w 3"/>
                  <a:gd name="T43" fmla="*/ 5 h 7"/>
                  <a:gd name="T44" fmla="*/ 0 w 3"/>
                  <a:gd name="T45" fmla="*/ 5 h 7"/>
                  <a:gd name="T46" fmla="*/ 3 w 3"/>
                  <a:gd name="T47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" h="7">
                    <a:moveTo>
                      <a:pt x="3" y="5"/>
                    </a:moveTo>
                    <a:lnTo>
                      <a:pt x="3" y="5"/>
                    </a:lnTo>
                    <a:lnTo>
                      <a:pt x="3" y="5"/>
                    </a:lnTo>
                    <a:lnTo>
                      <a:pt x="0" y="7"/>
                    </a:lnTo>
                    <a:lnTo>
                      <a:pt x="3" y="7"/>
                    </a:lnTo>
                    <a:lnTo>
                      <a:pt x="3" y="7"/>
                    </a:lnTo>
                    <a:lnTo>
                      <a:pt x="3" y="5"/>
                    </a:lnTo>
                    <a:lnTo>
                      <a:pt x="3" y="5"/>
                    </a:lnTo>
                    <a:lnTo>
                      <a:pt x="3" y="5"/>
                    </a:lnTo>
                    <a:close/>
                    <a:moveTo>
                      <a:pt x="3" y="5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3" y="5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146" name="Freeform 45"/>
              <p:cNvSpPr>
                <a:spLocks/>
              </p:cNvSpPr>
              <p:nvPr/>
            </p:nvSpPr>
            <p:spPr bwMode="auto">
              <a:xfrm>
                <a:off x="2410" y="2099"/>
                <a:ext cx="0" cy="3"/>
              </a:xfrm>
              <a:custGeom>
                <a:avLst/>
                <a:gdLst>
                  <a:gd name="T0" fmla="*/ 0 h 3"/>
                  <a:gd name="T1" fmla="*/ 0 h 3"/>
                  <a:gd name="T2" fmla="*/ 3 h 3"/>
                  <a:gd name="T3" fmla="*/ 3 h 3"/>
                  <a:gd name="T4" fmla="*/ 3 h 3"/>
                  <a:gd name="T5" fmla="*/ 0 h 3"/>
                  <a:gd name="T6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147" name="Freeform 46"/>
              <p:cNvSpPr>
                <a:spLocks/>
              </p:cNvSpPr>
              <p:nvPr/>
            </p:nvSpPr>
            <p:spPr bwMode="auto">
              <a:xfrm>
                <a:off x="2408" y="2102"/>
                <a:ext cx="2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  <a:gd name="T3" fmla="*/ 2 w 2"/>
                  <a:gd name="T4" fmla="*/ 2 w 2"/>
                  <a:gd name="T5" fmla="*/ 2 w 2"/>
                  <a:gd name="T6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148" name="Freeform 47"/>
              <p:cNvSpPr>
                <a:spLocks/>
              </p:cNvSpPr>
              <p:nvPr/>
            </p:nvSpPr>
            <p:spPr bwMode="auto">
              <a:xfrm>
                <a:off x="2438" y="2185"/>
                <a:ext cx="5" cy="9"/>
              </a:xfrm>
              <a:custGeom>
                <a:avLst/>
                <a:gdLst>
                  <a:gd name="T0" fmla="*/ 3 w 5"/>
                  <a:gd name="T1" fmla="*/ 0 h 9"/>
                  <a:gd name="T2" fmla="*/ 3 w 5"/>
                  <a:gd name="T3" fmla="*/ 0 h 9"/>
                  <a:gd name="T4" fmla="*/ 3 w 5"/>
                  <a:gd name="T5" fmla="*/ 2 h 9"/>
                  <a:gd name="T6" fmla="*/ 0 w 5"/>
                  <a:gd name="T7" fmla="*/ 4 h 9"/>
                  <a:gd name="T8" fmla="*/ 0 w 5"/>
                  <a:gd name="T9" fmla="*/ 4 h 9"/>
                  <a:gd name="T10" fmla="*/ 0 w 5"/>
                  <a:gd name="T11" fmla="*/ 7 h 9"/>
                  <a:gd name="T12" fmla="*/ 3 w 5"/>
                  <a:gd name="T13" fmla="*/ 9 h 9"/>
                  <a:gd name="T14" fmla="*/ 3 w 5"/>
                  <a:gd name="T15" fmla="*/ 7 h 9"/>
                  <a:gd name="T16" fmla="*/ 5 w 5"/>
                  <a:gd name="T17" fmla="*/ 2 h 9"/>
                  <a:gd name="T18" fmla="*/ 3 w 5"/>
                  <a:gd name="T1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" h="9">
                    <a:moveTo>
                      <a:pt x="3" y="0"/>
                    </a:moveTo>
                    <a:lnTo>
                      <a:pt x="3" y="0"/>
                    </a:lnTo>
                    <a:lnTo>
                      <a:pt x="3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3" y="9"/>
                    </a:lnTo>
                    <a:lnTo>
                      <a:pt x="3" y="7"/>
                    </a:lnTo>
                    <a:lnTo>
                      <a:pt x="5" y="2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149" name="Freeform 48"/>
              <p:cNvSpPr>
                <a:spLocks noEditPoints="1"/>
              </p:cNvSpPr>
              <p:nvPr/>
            </p:nvSpPr>
            <p:spPr bwMode="auto">
              <a:xfrm>
                <a:off x="2412" y="2116"/>
                <a:ext cx="5" cy="5"/>
              </a:xfrm>
              <a:custGeom>
                <a:avLst/>
                <a:gdLst>
                  <a:gd name="T0" fmla="*/ 5 w 5"/>
                  <a:gd name="T1" fmla="*/ 2 h 5"/>
                  <a:gd name="T2" fmla="*/ 5 w 5"/>
                  <a:gd name="T3" fmla="*/ 2 h 5"/>
                  <a:gd name="T4" fmla="*/ 5 w 5"/>
                  <a:gd name="T5" fmla="*/ 5 h 5"/>
                  <a:gd name="T6" fmla="*/ 5 w 5"/>
                  <a:gd name="T7" fmla="*/ 5 h 5"/>
                  <a:gd name="T8" fmla="*/ 5 w 5"/>
                  <a:gd name="T9" fmla="*/ 5 h 5"/>
                  <a:gd name="T10" fmla="*/ 5 w 5"/>
                  <a:gd name="T11" fmla="*/ 5 h 5"/>
                  <a:gd name="T12" fmla="*/ 5 w 5"/>
                  <a:gd name="T13" fmla="*/ 2 h 5"/>
                  <a:gd name="T14" fmla="*/ 5 w 5"/>
                  <a:gd name="T15" fmla="*/ 2 h 5"/>
                  <a:gd name="T16" fmla="*/ 3 w 5"/>
                  <a:gd name="T17" fmla="*/ 2 h 5"/>
                  <a:gd name="T18" fmla="*/ 3 w 5"/>
                  <a:gd name="T19" fmla="*/ 0 h 5"/>
                  <a:gd name="T20" fmla="*/ 0 w 5"/>
                  <a:gd name="T21" fmla="*/ 0 h 5"/>
                  <a:gd name="T22" fmla="*/ 0 w 5"/>
                  <a:gd name="T23" fmla="*/ 0 h 5"/>
                  <a:gd name="T24" fmla="*/ 0 w 5"/>
                  <a:gd name="T25" fmla="*/ 0 h 5"/>
                  <a:gd name="T26" fmla="*/ 0 w 5"/>
                  <a:gd name="T27" fmla="*/ 0 h 5"/>
                  <a:gd name="T28" fmla="*/ 0 w 5"/>
                  <a:gd name="T29" fmla="*/ 0 h 5"/>
                  <a:gd name="T30" fmla="*/ 0 w 5"/>
                  <a:gd name="T31" fmla="*/ 2 h 5"/>
                  <a:gd name="T32" fmla="*/ 3 w 5"/>
                  <a:gd name="T33" fmla="*/ 2 h 5"/>
                  <a:gd name="T34" fmla="*/ 3 w 5"/>
                  <a:gd name="T35" fmla="*/ 2 h 5"/>
                  <a:gd name="T36" fmla="*/ 5 w 5"/>
                  <a:gd name="T37" fmla="*/ 2 h 5"/>
                  <a:gd name="T38" fmla="*/ 5 w 5"/>
                  <a:gd name="T3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" h="5">
                    <a:moveTo>
                      <a:pt x="5" y="2"/>
                    </a:moveTo>
                    <a:lnTo>
                      <a:pt x="5" y="2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5" y="2"/>
                    </a:lnTo>
                    <a:close/>
                    <a:moveTo>
                      <a:pt x="5" y="2"/>
                    </a:moveTo>
                    <a:lnTo>
                      <a:pt x="3" y="2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5" y="2"/>
                    </a:lnTo>
                    <a:lnTo>
                      <a:pt x="5" y="2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150" name="Freeform 49"/>
              <p:cNvSpPr>
                <a:spLocks noEditPoints="1"/>
              </p:cNvSpPr>
              <p:nvPr/>
            </p:nvSpPr>
            <p:spPr bwMode="auto">
              <a:xfrm>
                <a:off x="2405" y="2109"/>
                <a:ext cx="5" cy="5"/>
              </a:xfrm>
              <a:custGeom>
                <a:avLst/>
                <a:gdLst>
                  <a:gd name="T0" fmla="*/ 5 w 5"/>
                  <a:gd name="T1" fmla="*/ 5 h 5"/>
                  <a:gd name="T2" fmla="*/ 5 w 5"/>
                  <a:gd name="T3" fmla="*/ 5 h 5"/>
                  <a:gd name="T4" fmla="*/ 5 w 5"/>
                  <a:gd name="T5" fmla="*/ 5 h 5"/>
                  <a:gd name="T6" fmla="*/ 5 w 5"/>
                  <a:gd name="T7" fmla="*/ 5 h 5"/>
                  <a:gd name="T8" fmla="*/ 5 w 5"/>
                  <a:gd name="T9" fmla="*/ 5 h 5"/>
                  <a:gd name="T10" fmla="*/ 5 w 5"/>
                  <a:gd name="T11" fmla="*/ 5 h 5"/>
                  <a:gd name="T12" fmla="*/ 5 w 5"/>
                  <a:gd name="T13" fmla="*/ 5 h 5"/>
                  <a:gd name="T14" fmla="*/ 5 w 5"/>
                  <a:gd name="T15" fmla="*/ 5 h 5"/>
                  <a:gd name="T16" fmla="*/ 5 w 5"/>
                  <a:gd name="T17" fmla="*/ 5 h 5"/>
                  <a:gd name="T18" fmla="*/ 0 w 5"/>
                  <a:gd name="T19" fmla="*/ 0 h 5"/>
                  <a:gd name="T20" fmla="*/ 0 w 5"/>
                  <a:gd name="T21" fmla="*/ 0 h 5"/>
                  <a:gd name="T22" fmla="*/ 0 w 5"/>
                  <a:gd name="T23" fmla="*/ 2 h 5"/>
                  <a:gd name="T24" fmla="*/ 0 w 5"/>
                  <a:gd name="T25" fmla="*/ 2 h 5"/>
                  <a:gd name="T26" fmla="*/ 0 w 5"/>
                  <a:gd name="T27" fmla="*/ 2 h 5"/>
                  <a:gd name="T28" fmla="*/ 0 w 5"/>
                  <a:gd name="T29" fmla="*/ 2 h 5"/>
                  <a:gd name="T30" fmla="*/ 0 w 5"/>
                  <a:gd name="T31" fmla="*/ 0 h 5"/>
                  <a:gd name="T32" fmla="*/ 0 w 5"/>
                  <a:gd name="T3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" h="5">
                    <a:moveTo>
                      <a:pt x="5" y="5"/>
                    </a:moveTo>
                    <a:lnTo>
                      <a:pt x="5" y="5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5" y="5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151" name="Freeform 50"/>
              <p:cNvSpPr>
                <a:spLocks/>
              </p:cNvSpPr>
              <p:nvPr/>
            </p:nvSpPr>
            <p:spPr bwMode="auto">
              <a:xfrm>
                <a:off x="2412" y="2104"/>
                <a:ext cx="3" cy="0"/>
              </a:xfrm>
              <a:custGeom>
                <a:avLst/>
                <a:gdLst>
                  <a:gd name="T0" fmla="*/ 0 w 3"/>
                  <a:gd name="T1" fmla="*/ 0 w 3"/>
                  <a:gd name="T2" fmla="*/ 0 w 3"/>
                  <a:gd name="T3" fmla="*/ 0 w 3"/>
                  <a:gd name="T4" fmla="*/ 0 w 3"/>
                  <a:gd name="T5" fmla="*/ 0 w 3"/>
                  <a:gd name="T6" fmla="*/ 3 w 3"/>
                  <a:gd name="T7" fmla="*/ 3 w 3"/>
                  <a:gd name="T8" fmla="*/ 3 w 3"/>
                  <a:gd name="T9" fmla="*/ 3 w 3"/>
                  <a:gd name="T10" fmla="*/ 0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</a:cxnLst>
                <a:rect l="0" t="0" r="r" b="b"/>
                <a:pathLst>
                  <a:path w="3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152" name="Freeform 51"/>
              <p:cNvSpPr>
                <a:spLocks noEditPoints="1"/>
              </p:cNvSpPr>
              <p:nvPr/>
            </p:nvSpPr>
            <p:spPr bwMode="auto">
              <a:xfrm>
                <a:off x="5049" y="2275"/>
                <a:ext cx="40" cy="82"/>
              </a:xfrm>
              <a:custGeom>
                <a:avLst/>
                <a:gdLst>
                  <a:gd name="T0" fmla="*/ 2 w 40"/>
                  <a:gd name="T1" fmla="*/ 19 h 82"/>
                  <a:gd name="T2" fmla="*/ 2 w 40"/>
                  <a:gd name="T3" fmla="*/ 16 h 82"/>
                  <a:gd name="T4" fmla="*/ 0 w 40"/>
                  <a:gd name="T5" fmla="*/ 16 h 82"/>
                  <a:gd name="T6" fmla="*/ 2 w 40"/>
                  <a:gd name="T7" fmla="*/ 4 h 82"/>
                  <a:gd name="T8" fmla="*/ 2 w 40"/>
                  <a:gd name="T9" fmla="*/ 4 h 82"/>
                  <a:gd name="T10" fmla="*/ 2 w 40"/>
                  <a:gd name="T11" fmla="*/ 2 h 82"/>
                  <a:gd name="T12" fmla="*/ 0 w 40"/>
                  <a:gd name="T13" fmla="*/ 2 h 82"/>
                  <a:gd name="T14" fmla="*/ 2 w 40"/>
                  <a:gd name="T15" fmla="*/ 4 h 82"/>
                  <a:gd name="T16" fmla="*/ 40 w 40"/>
                  <a:gd name="T17" fmla="*/ 52 h 82"/>
                  <a:gd name="T18" fmla="*/ 38 w 40"/>
                  <a:gd name="T19" fmla="*/ 47 h 82"/>
                  <a:gd name="T20" fmla="*/ 38 w 40"/>
                  <a:gd name="T21" fmla="*/ 45 h 82"/>
                  <a:gd name="T22" fmla="*/ 38 w 40"/>
                  <a:gd name="T23" fmla="*/ 45 h 82"/>
                  <a:gd name="T24" fmla="*/ 31 w 40"/>
                  <a:gd name="T25" fmla="*/ 35 h 82"/>
                  <a:gd name="T26" fmla="*/ 31 w 40"/>
                  <a:gd name="T27" fmla="*/ 30 h 82"/>
                  <a:gd name="T28" fmla="*/ 28 w 40"/>
                  <a:gd name="T29" fmla="*/ 28 h 82"/>
                  <a:gd name="T30" fmla="*/ 28 w 40"/>
                  <a:gd name="T31" fmla="*/ 28 h 82"/>
                  <a:gd name="T32" fmla="*/ 28 w 40"/>
                  <a:gd name="T33" fmla="*/ 26 h 82"/>
                  <a:gd name="T34" fmla="*/ 24 w 40"/>
                  <a:gd name="T35" fmla="*/ 19 h 82"/>
                  <a:gd name="T36" fmla="*/ 21 w 40"/>
                  <a:gd name="T37" fmla="*/ 16 h 82"/>
                  <a:gd name="T38" fmla="*/ 17 w 40"/>
                  <a:gd name="T39" fmla="*/ 9 h 82"/>
                  <a:gd name="T40" fmla="*/ 10 w 40"/>
                  <a:gd name="T41" fmla="*/ 2 h 82"/>
                  <a:gd name="T42" fmla="*/ 5 w 40"/>
                  <a:gd name="T43" fmla="*/ 0 h 82"/>
                  <a:gd name="T44" fmla="*/ 2 w 40"/>
                  <a:gd name="T45" fmla="*/ 2 h 82"/>
                  <a:gd name="T46" fmla="*/ 5 w 40"/>
                  <a:gd name="T47" fmla="*/ 2 h 82"/>
                  <a:gd name="T48" fmla="*/ 10 w 40"/>
                  <a:gd name="T49" fmla="*/ 4 h 82"/>
                  <a:gd name="T50" fmla="*/ 12 w 40"/>
                  <a:gd name="T51" fmla="*/ 7 h 82"/>
                  <a:gd name="T52" fmla="*/ 10 w 40"/>
                  <a:gd name="T53" fmla="*/ 9 h 82"/>
                  <a:gd name="T54" fmla="*/ 7 w 40"/>
                  <a:gd name="T55" fmla="*/ 7 h 82"/>
                  <a:gd name="T56" fmla="*/ 7 w 40"/>
                  <a:gd name="T57" fmla="*/ 9 h 82"/>
                  <a:gd name="T58" fmla="*/ 7 w 40"/>
                  <a:gd name="T59" fmla="*/ 14 h 82"/>
                  <a:gd name="T60" fmla="*/ 2 w 40"/>
                  <a:gd name="T61" fmla="*/ 21 h 82"/>
                  <a:gd name="T62" fmla="*/ 5 w 40"/>
                  <a:gd name="T63" fmla="*/ 23 h 82"/>
                  <a:gd name="T64" fmla="*/ 2 w 40"/>
                  <a:gd name="T65" fmla="*/ 30 h 82"/>
                  <a:gd name="T66" fmla="*/ 2 w 40"/>
                  <a:gd name="T67" fmla="*/ 38 h 82"/>
                  <a:gd name="T68" fmla="*/ 0 w 40"/>
                  <a:gd name="T69" fmla="*/ 38 h 82"/>
                  <a:gd name="T70" fmla="*/ 0 w 40"/>
                  <a:gd name="T71" fmla="*/ 35 h 82"/>
                  <a:gd name="T72" fmla="*/ 2 w 40"/>
                  <a:gd name="T73" fmla="*/ 42 h 82"/>
                  <a:gd name="T74" fmla="*/ 5 w 40"/>
                  <a:gd name="T75" fmla="*/ 64 h 82"/>
                  <a:gd name="T76" fmla="*/ 7 w 40"/>
                  <a:gd name="T77" fmla="*/ 73 h 82"/>
                  <a:gd name="T78" fmla="*/ 12 w 40"/>
                  <a:gd name="T79" fmla="*/ 80 h 82"/>
                  <a:gd name="T80" fmla="*/ 21 w 40"/>
                  <a:gd name="T81" fmla="*/ 82 h 82"/>
                  <a:gd name="T82" fmla="*/ 31 w 40"/>
                  <a:gd name="T83" fmla="*/ 78 h 82"/>
                  <a:gd name="T84" fmla="*/ 38 w 40"/>
                  <a:gd name="T85" fmla="*/ 73 h 82"/>
                  <a:gd name="T86" fmla="*/ 40 w 40"/>
                  <a:gd name="T87" fmla="*/ 68 h 82"/>
                  <a:gd name="T88" fmla="*/ 40 w 40"/>
                  <a:gd name="T89" fmla="*/ 61 h 82"/>
                  <a:gd name="T90" fmla="*/ 40 w 40"/>
                  <a:gd name="T91" fmla="*/ 5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0" h="82">
                    <a:moveTo>
                      <a:pt x="2" y="16"/>
                    </a:moveTo>
                    <a:lnTo>
                      <a:pt x="2" y="19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2" y="16"/>
                    </a:lnTo>
                    <a:close/>
                    <a:moveTo>
                      <a:pt x="2" y="4"/>
                    </a:moveTo>
                    <a:lnTo>
                      <a:pt x="2" y="4"/>
                    </a:lnTo>
                    <a:lnTo>
                      <a:pt x="2" y="4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2" y="4"/>
                    </a:lnTo>
                    <a:close/>
                    <a:moveTo>
                      <a:pt x="40" y="54"/>
                    </a:moveTo>
                    <a:lnTo>
                      <a:pt x="40" y="52"/>
                    </a:lnTo>
                    <a:lnTo>
                      <a:pt x="40" y="49"/>
                    </a:lnTo>
                    <a:lnTo>
                      <a:pt x="38" y="47"/>
                    </a:lnTo>
                    <a:lnTo>
                      <a:pt x="38" y="45"/>
                    </a:lnTo>
                    <a:lnTo>
                      <a:pt x="38" y="45"/>
                    </a:lnTo>
                    <a:lnTo>
                      <a:pt x="38" y="45"/>
                    </a:lnTo>
                    <a:lnTo>
                      <a:pt x="38" y="45"/>
                    </a:lnTo>
                    <a:lnTo>
                      <a:pt x="33" y="38"/>
                    </a:lnTo>
                    <a:lnTo>
                      <a:pt x="31" y="35"/>
                    </a:lnTo>
                    <a:lnTo>
                      <a:pt x="31" y="35"/>
                    </a:lnTo>
                    <a:lnTo>
                      <a:pt x="31" y="30"/>
                    </a:lnTo>
                    <a:lnTo>
                      <a:pt x="31" y="28"/>
                    </a:lnTo>
                    <a:lnTo>
                      <a:pt x="28" y="28"/>
                    </a:lnTo>
                    <a:lnTo>
                      <a:pt x="28" y="28"/>
                    </a:lnTo>
                    <a:lnTo>
                      <a:pt x="28" y="28"/>
                    </a:lnTo>
                    <a:lnTo>
                      <a:pt x="28" y="26"/>
                    </a:lnTo>
                    <a:lnTo>
                      <a:pt x="28" y="26"/>
                    </a:lnTo>
                    <a:lnTo>
                      <a:pt x="24" y="19"/>
                    </a:lnTo>
                    <a:lnTo>
                      <a:pt x="24" y="19"/>
                    </a:lnTo>
                    <a:lnTo>
                      <a:pt x="21" y="19"/>
                    </a:lnTo>
                    <a:lnTo>
                      <a:pt x="21" y="16"/>
                    </a:lnTo>
                    <a:lnTo>
                      <a:pt x="21" y="16"/>
                    </a:lnTo>
                    <a:lnTo>
                      <a:pt x="17" y="9"/>
                    </a:lnTo>
                    <a:lnTo>
                      <a:pt x="12" y="4"/>
                    </a:lnTo>
                    <a:lnTo>
                      <a:pt x="10" y="2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5" y="2"/>
                    </a:lnTo>
                    <a:lnTo>
                      <a:pt x="5" y="4"/>
                    </a:lnTo>
                    <a:lnTo>
                      <a:pt x="10" y="4"/>
                    </a:lnTo>
                    <a:lnTo>
                      <a:pt x="12" y="7"/>
                    </a:lnTo>
                    <a:lnTo>
                      <a:pt x="12" y="7"/>
                    </a:lnTo>
                    <a:lnTo>
                      <a:pt x="12" y="7"/>
                    </a:lnTo>
                    <a:lnTo>
                      <a:pt x="10" y="9"/>
                    </a:lnTo>
                    <a:lnTo>
                      <a:pt x="10" y="7"/>
                    </a:lnTo>
                    <a:lnTo>
                      <a:pt x="7" y="7"/>
                    </a:lnTo>
                    <a:lnTo>
                      <a:pt x="5" y="7"/>
                    </a:lnTo>
                    <a:lnTo>
                      <a:pt x="7" y="9"/>
                    </a:lnTo>
                    <a:lnTo>
                      <a:pt x="7" y="11"/>
                    </a:lnTo>
                    <a:lnTo>
                      <a:pt x="7" y="14"/>
                    </a:lnTo>
                    <a:lnTo>
                      <a:pt x="5" y="16"/>
                    </a:lnTo>
                    <a:lnTo>
                      <a:pt x="2" y="21"/>
                    </a:lnTo>
                    <a:lnTo>
                      <a:pt x="2" y="21"/>
                    </a:lnTo>
                    <a:lnTo>
                      <a:pt x="5" y="23"/>
                    </a:lnTo>
                    <a:lnTo>
                      <a:pt x="5" y="23"/>
                    </a:lnTo>
                    <a:lnTo>
                      <a:pt x="2" y="30"/>
                    </a:lnTo>
                    <a:lnTo>
                      <a:pt x="2" y="33"/>
                    </a:lnTo>
                    <a:lnTo>
                      <a:pt x="2" y="38"/>
                    </a:lnTo>
                    <a:lnTo>
                      <a:pt x="2" y="38"/>
                    </a:lnTo>
                    <a:lnTo>
                      <a:pt x="0" y="38"/>
                    </a:lnTo>
                    <a:lnTo>
                      <a:pt x="0" y="33"/>
                    </a:lnTo>
                    <a:lnTo>
                      <a:pt x="0" y="35"/>
                    </a:lnTo>
                    <a:lnTo>
                      <a:pt x="0" y="38"/>
                    </a:lnTo>
                    <a:lnTo>
                      <a:pt x="2" y="42"/>
                    </a:lnTo>
                    <a:lnTo>
                      <a:pt x="2" y="47"/>
                    </a:lnTo>
                    <a:lnTo>
                      <a:pt x="5" y="64"/>
                    </a:lnTo>
                    <a:lnTo>
                      <a:pt x="5" y="68"/>
                    </a:lnTo>
                    <a:lnTo>
                      <a:pt x="7" y="73"/>
                    </a:lnTo>
                    <a:lnTo>
                      <a:pt x="10" y="78"/>
                    </a:lnTo>
                    <a:lnTo>
                      <a:pt x="12" y="80"/>
                    </a:lnTo>
                    <a:lnTo>
                      <a:pt x="17" y="82"/>
                    </a:lnTo>
                    <a:lnTo>
                      <a:pt x="21" y="82"/>
                    </a:lnTo>
                    <a:lnTo>
                      <a:pt x="26" y="80"/>
                    </a:lnTo>
                    <a:lnTo>
                      <a:pt x="31" y="78"/>
                    </a:lnTo>
                    <a:lnTo>
                      <a:pt x="33" y="75"/>
                    </a:lnTo>
                    <a:lnTo>
                      <a:pt x="38" y="73"/>
                    </a:lnTo>
                    <a:lnTo>
                      <a:pt x="38" y="71"/>
                    </a:lnTo>
                    <a:lnTo>
                      <a:pt x="40" y="68"/>
                    </a:lnTo>
                    <a:lnTo>
                      <a:pt x="40" y="66"/>
                    </a:lnTo>
                    <a:lnTo>
                      <a:pt x="40" y="61"/>
                    </a:lnTo>
                    <a:lnTo>
                      <a:pt x="40" y="59"/>
                    </a:lnTo>
                    <a:lnTo>
                      <a:pt x="40" y="54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153" name="Freeform 52"/>
              <p:cNvSpPr>
                <a:spLocks noEditPoints="1"/>
              </p:cNvSpPr>
              <p:nvPr/>
            </p:nvSpPr>
            <p:spPr bwMode="auto">
              <a:xfrm>
                <a:off x="3245" y="1560"/>
                <a:ext cx="411" cy="338"/>
              </a:xfrm>
              <a:custGeom>
                <a:avLst/>
                <a:gdLst>
                  <a:gd name="T0" fmla="*/ 52 w 411"/>
                  <a:gd name="T1" fmla="*/ 329 h 338"/>
                  <a:gd name="T2" fmla="*/ 47 w 411"/>
                  <a:gd name="T3" fmla="*/ 336 h 338"/>
                  <a:gd name="T4" fmla="*/ 19 w 411"/>
                  <a:gd name="T5" fmla="*/ 326 h 338"/>
                  <a:gd name="T6" fmla="*/ 35 w 411"/>
                  <a:gd name="T7" fmla="*/ 319 h 338"/>
                  <a:gd name="T8" fmla="*/ 30 w 411"/>
                  <a:gd name="T9" fmla="*/ 331 h 338"/>
                  <a:gd name="T10" fmla="*/ 78 w 411"/>
                  <a:gd name="T11" fmla="*/ 317 h 338"/>
                  <a:gd name="T12" fmla="*/ 78 w 411"/>
                  <a:gd name="T13" fmla="*/ 326 h 338"/>
                  <a:gd name="T14" fmla="*/ 4 w 411"/>
                  <a:gd name="T15" fmla="*/ 314 h 338"/>
                  <a:gd name="T16" fmla="*/ 87 w 411"/>
                  <a:gd name="T17" fmla="*/ 305 h 338"/>
                  <a:gd name="T18" fmla="*/ 87 w 411"/>
                  <a:gd name="T19" fmla="*/ 310 h 338"/>
                  <a:gd name="T20" fmla="*/ 362 w 411"/>
                  <a:gd name="T21" fmla="*/ 104 h 338"/>
                  <a:gd name="T22" fmla="*/ 359 w 411"/>
                  <a:gd name="T23" fmla="*/ 97 h 338"/>
                  <a:gd name="T24" fmla="*/ 364 w 411"/>
                  <a:gd name="T25" fmla="*/ 94 h 338"/>
                  <a:gd name="T26" fmla="*/ 392 w 411"/>
                  <a:gd name="T27" fmla="*/ 78 h 338"/>
                  <a:gd name="T28" fmla="*/ 380 w 411"/>
                  <a:gd name="T29" fmla="*/ 87 h 338"/>
                  <a:gd name="T30" fmla="*/ 390 w 411"/>
                  <a:gd name="T31" fmla="*/ 90 h 338"/>
                  <a:gd name="T32" fmla="*/ 404 w 411"/>
                  <a:gd name="T33" fmla="*/ 78 h 338"/>
                  <a:gd name="T34" fmla="*/ 406 w 411"/>
                  <a:gd name="T35" fmla="*/ 78 h 338"/>
                  <a:gd name="T36" fmla="*/ 395 w 411"/>
                  <a:gd name="T37" fmla="*/ 35 h 338"/>
                  <a:gd name="T38" fmla="*/ 392 w 411"/>
                  <a:gd name="T39" fmla="*/ 28 h 338"/>
                  <a:gd name="T40" fmla="*/ 385 w 411"/>
                  <a:gd name="T41" fmla="*/ 30 h 338"/>
                  <a:gd name="T42" fmla="*/ 371 w 411"/>
                  <a:gd name="T43" fmla="*/ 28 h 338"/>
                  <a:gd name="T44" fmla="*/ 364 w 411"/>
                  <a:gd name="T45" fmla="*/ 26 h 338"/>
                  <a:gd name="T46" fmla="*/ 352 w 411"/>
                  <a:gd name="T47" fmla="*/ 18 h 338"/>
                  <a:gd name="T48" fmla="*/ 343 w 411"/>
                  <a:gd name="T49" fmla="*/ 21 h 338"/>
                  <a:gd name="T50" fmla="*/ 331 w 411"/>
                  <a:gd name="T51" fmla="*/ 21 h 338"/>
                  <a:gd name="T52" fmla="*/ 319 w 411"/>
                  <a:gd name="T53" fmla="*/ 14 h 338"/>
                  <a:gd name="T54" fmla="*/ 317 w 411"/>
                  <a:gd name="T55" fmla="*/ 14 h 338"/>
                  <a:gd name="T56" fmla="*/ 310 w 411"/>
                  <a:gd name="T57" fmla="*/ 9 h 338"/>
                  <a:gd name="T58" fmla="*/ 288 w 411"/>
                  <a:gd name="T59" fmla="*/ 9 h 338"/>
                  <a:gd name="T60" fmla="*/ 255 w 411"/>
                  <a:gd name="T61" fmla="*/ 7 h 338"/>
                  <a:gd name="T62" fmla="*/ 222 w 411"/>
                  <a:gd name="T63" fmla="*/ 4 h 338"/>
                  <a:gd name="T64" fmla="*/ 201 w 411"/>
                  <a:gd name="T65" fmla="*/ 4 h 338"/>
                  <a:gd name="T66" fmla="*/ 189 w 411"/>
                  <a:gd name="T67" fmla="*/ 11 h 338"/>
                  <a:gd name="T68" fmla="*/ 189 w 411"/>
                  <a:gd name="T69" fmla="*/ 21 h 338"/>
                  <a:gd name="T70" fmla="*/ 191 w 411"/>
                  <a:gd name="T71" fmla="*/ 28 h 338"/>
                  <a:gd name="T72" fmla="*/ 189 w 411"/>
                  <a:gd name="T73" fmla="*/ 37 h 338"/>
                  <a:gd name="T74" fmla="*/ 201 w 411"/>
                  <a:gd name="T75" fmla="*/ 35 h 338"/>
                  <a:gd name="T76" fmla="*/ 203 w 411"/>
                  <a:gd name="T77" fmla="*/ 40 h 338"/>
                  <a:gd name="T78" fmla="*/ 217 w 411"/>
                  <a:gd name="T79" fmla="*/ 37 h 338"/>
                  <a:gd name="T80" fmla="*/ 224 w 411"/>
                  <a:gd name="T81" fmla="*/ 37 h 338"/>
                  <a:gd name="T82" fmla="*/ 229 w 411"/>
                  <a:gd name="T83" fmla="*/ 42 h 338"/>
                  <a:gd name="T84" fmla="*/ 224 w 411"/>
                  <a:gd name="T85" fmla="*/ 52 h 338"/>
                  <a:gd name="T86" fmla="*/ 220 w 411"/>
                  <a:gd name="T87" fmla="*/ 68 h 338"/>
                  <a:gd name="T88" fmla="*/ 217 w 411"/>
                  <a:gd name="T89" fmla="*/ 75 h 338"/>
                  <a:gd name="T90" fmla="*/ 208 w 411"/>
                  <a:gd name="T91" fmla="*/ 82 h 338"/>
                  <a:gd name="T92" fmla="*/ 215 w 411"/>
                  <a:gd name="T93" fmla="*/ 97 h 338"/>
                  <a:gd name="T94" fmla="*/ 213 w 411"/>
                  <a:gd name="T95" fmla="*/ 116 h 338"/>
                  <a:gd name="T96" fmla="*/ 205 w 411"/>
                  <a:gd name="T97" fmla="*/ 125 h 338"/>
                  <a:gd name="T98" fmla="*/ 215 w 411"/>
                  <a:gd name="T99" fmla="*/ 135 h 338"/>
                  <a:gd name="T100" fmla="*/ 222 w 411"/>
                  <a:gd name="T101" fmla="*/ 149 h 338"/>
                  <a:gd name="T102" fmla="*/ 236 w 411"/>
                  <a:gd name="T103" fmla="*/ 161 h 338"/>
                  <a:gd name="T104" fmla="*/ 243 w 411"/>
                  <a:gd name="T105" fmla="*/ 153 h 338"/>
                  <a:gd name="T106" fmla="*/ 276 w 411"/>
                  <a:gd name="T107" fmla="*/ 146 h 338"/>
                  <a:gd name="T108" fmla="*/ 298 w 411"/>
                  <a:gd name="T109" fmla="*/ 144 h 338"/>
                  <a:gd name="T110" fmla="*/ 321 w 411"/>
                  <a:gd name="T111" fmla="*/ 125 h 338"/>
                  <a:gd name="T112" fmla="*/ 336 w 411"/>
                  <a:gd name="T113" fmla="*/ 106 h 338"/>
                  <a:gd name="T114" fmla="*/ 336 w 411"/>
                  <a:gd name="T115" fmla="*/ 78 h 338"/>
                  <a:gd name="T116" fmla="*/ 352 w 411"/>
                  <a:gd name="T117" fmla="*/ 63 h 338"/>
                  <a:gd name="T118" fmla="*/ 378 w 411"/>
                  <a:gd name="T119" fmla="*/ 47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11" h="338">
                    <a:moveTo>
                      <a:pt x="2" y="336"/>
                    </a:moveTo>
                    <a:lnTo>
                      <a:pt x="0" y="336"/>
                    </a:lnTo>
                    <a:lnTo>
                      <a:pt x="2" y="336"/>
                    </a:lnTo>
                    <a:lnTo>
                      <a:pt x="2" y="338"/>
                    </a:lnTo>
                    <a:lnTo>
                      <a:pt x="4" y="338"/>
                    </a:lnTo>
                    <a:lnTo>
                      <a:pt x="7" y="336"/>
                    </a:lnTo>
                    <a:lnTo>
                      <a:pt x="4" y="333"/>
                    </a:lnTo>
                    <a:lnTo>
                      <a:pt x="2" y="336"/>
                    </a:lnTo>
                    <a:close/>
                    <a:moveTo>
                      <a:pt x="52" y="329"/>
                    </a:moveTo>
                    <a:lnTo>
                      <a:pt x="52" y="329"/>
                    </a:lnTo>
                    <a:lnTo>
                      <a:pt x="49" y="329"/>
                    </a:lnTo>
                    <a:lnTo>
                      <a:pt x="49" y="329"/>
                    </a:lnTo>
                    <a:lnTo>
                      <a:pt x="47" y="329"/>
                    </a:lnTo>
                    <a:lnTo>
                      <a:pt x="45" y="329"/>
                    </a:lnTo>
                    <a:lnTo>
                      <a:pt x="42" y="331"/>
                    </a:lnTo>
                    <a:lnTo>
                      <a:pt x="42" y="333"/>
                    </a:lnTo>
                    <a:lnTo>
                      <a:pt x="45" y="336"/>
                    </a:lnTo>
                    <a:lnTo>
                      <a:pt x="47" y="336"/>
                    </a:lnTo>
                    <a:lnTo>
                      <a:pt x="47" y="336"/>
                    </a:lnTo>
                    <a:lnTo>
                      <a:pt x="49" y="336"/>
                    </a:lnTo>
                    <a:lnTo>
                      <a:pt x="52" y="333"/>
                    </a:lnTo>
                    <a:lnTo>
                      <a:pt x="52" y="331"/>
                    </a:lnTo>
                    <a:lnTo>
                      <a:pt x="52" y="329"/>
                    </a:lnTo>
                    <a:lnTo>
                      <a:pt x="52" y="329"/>
                    </a:lnTo>
                    <a:close/>
                    <a:moveTo>
                      <a:pt x="21" y="329"/>
                    </a:moveTo>
                    <a:lnTo>
                      <a:pt x="19" y="326"/>
                    </a:lnTo>
                    <a:lnTo>
                      <a:pt x="19" y="326"/>
                    </a:lnTo>
                    <a:lnTo>
                      <a:pt x="16" y="326"/>
                    </a:lnTo>
                    <a:lnTo>
                      <a:pt x="16" y="329"/>
                    </a:lnTo>
                    <a:lnTo>
                      <a:pt x="16" y="331"/>
                    </a:lnTo>
                    <a:lnTo>
                      <a:pt x="19" y="331"/>
                    </a:lnTo>
                    <a:lnTo>
                      <a:pt x="19" y="331"/>
                    </a:lnTo>
                    <a:lnTo>
                      <a:pt x="21" y="329"/>
                    </a:lnTo>
                    <a:lnTo>
                      <a:pt x="21" y="329"/>
                    </a:lnTo>
                    <a:lnTo>
                      <a:pt x="21" y="329"/>
                    </a:lnTo>
                    <a:close/>
                    <a:moveTo>
                      <a:pt x="35" y="319"/>
                    </a:moveTo>
                    <a:lnTo>
                      <a:pt x="30" y="322"/>
                    </a:lnTo>
                    <a:lnTo>
                      <a:pt x="30" y="322"/>
                    </a:lnTo>
                    <a:lnTo>
                      <a:pt x="28" y="324"/>
                    </a:lnTo>
                    <a:lnTo>
                      <a:pt x="26" y="324"/>
                    </a:lnTo>
                    <a:lnTo>
                      <a:pt x="23" y="324"/>
                    </a:lnTo>
                    <a:lnTo>
                      <a:pt x="26" y="324"/>
                    </a:lnTo>
                    <a:lnTo>
                      <a:pt x="26" y="329"/>
                    </a:lnTo>
                    <a:lnTo>
                      <a:pt x="28" y="331"/>
                    </a:lnTo>
                    <a:lnTo>
                      <a:pt x="30" y="331"/>
                    </a:lnTo>
                    <a:lnTo>
                      <a:pt x="30" y="329"/>
                    </a:lnTo>
                    <a:lnTo>
                      <a:pt x="33" y="329"/>
                    </a:lnTo>
                    <a:lnTo>
                      <a:pt x="35" y="324"/>
                    </a:lnTo>
                    <a:lnTo>
                      <a:pt x="38" y="319"/>
                    </a:lnTo>
                    <a:lnTo>
                      <a:pt x="38" y="319"/>
                    </a:lnTo>
                    <a:lnTo>
                      <a:pt x="35" y="319"/>
                    </a:lnTo>
                    <a:close/>
                    <a:moveTo>
                      <a:pt x="80" y="314"/>
                    </a:moveTo>
                    <a:lnTo>
                      <a:pt x="78" y="314"/>
                    </a:lnTo>
                    <a:lnTo>
                      <a:pt x="78" y="317"/>
                    </a:lnTo>
                    <a:lnTo>
                      <a:pt x="75" y="319"/>
                    </a:lnTo>
                    <a:lnTo>
                      <a:pt x="73" y="322"/>
                    </a:lnTo>
                    <a:lnTo>
                      <a:pt x="73" y="326"/>
                    </a:lnTo>
                    <a:lnTo>
                      <a:pt x="71" y="329"/>
                    </a:lnTo>
                    <a:lnTo>
                      <a:pt x="68" y="329"/>
                    </a:lnTo>
                    <a:lnTo>
                      <a:pt x="68" y="329"/>
                    </a:lnTo>
                    <a:lnTo>
                      <a:pt x="71" y="331"/>
                    </a:lnTo>
                    <a:lnTo>
                      <a:pt x="73" y="329"/>
                    </a:lnTo>
                    <a:lnTo>
                      <a:pt x="78" y="326"/>
                    </a:lnTo>
                    <a:lnTo>
                      <a:pt x="80" y="322"/>
                    </a:lnTo>
                    <a:lnTo>
                      <a:pt x="80" y="319"/>
                    </a:lnTo>
                    <a:lnTo>
                      <a:pt x="80" y="317"/>
                    </a:lnTo>
                    <a:lnTo>
                      <a:pt x="80" y="314"/>
                    </a:lnTo>
                    <a:lnTo>
                      <a:pt x="80" y="314"/>
                    </a:lnTo>
                    <a:close/>
                    <a:moveTo>
                      <a:pt x="9" y="314"/>
                    </a:moveTo>
                    <a:lnTo>
                      <a:pt x="9" y="312"/>
                    </a:lnTo>
                    <a:lnTo>
                      <a:pt x="7" y="312"/>
                    </a:lnTo>
                    <a:lnTo>
                      <a:pt x="4" y="314"/>
                    </a:lnTo>
                    <a:lnTo>
                      <a:pt x="7" y="319"/>
                    </a:lnTo>
                    <a:lnTo>
                      <a:pt x="7" y="322"/>
                    </a:lnTo>
                    <a:lnTo>
                      <a:pt x="7" y="322"/>
                    </a:lnTo>
                    <a:lnTo>
                      <a:pt x="9" y="319"/>
                    </a:lnTo>
                    <a:lnTo>
                      <a:pt x="9" y="319"/>
                    </a:lnTo>
                    <a:lnTo>
                      <a:pt x="9" y="317"/>
                    </a:lnTo>
                    <a:lnTo>
                      <a:pt x="9" y="317"/>
                    </a:lnTo>
                    <a:lnTo>
                      <a:pt x="9" y="314"/>
                    </a:lnTo>
                    <a:close/>
                    <a:moveTo>
                      <a:pt x="87" y="305"/>
                    </a:moveTo>
                    <a:lnTo>
                      <a:pt x="85" y="307"/>
                    </a:lnTo>
                    <a:lnTo>
                      <a:pt x="85" y="307"/>
                    </a:lnTo>
                    <a:lnTo>
                      <a:pt x="80" y="310"/>
                    </a:lnTo>
                    <a:lnTo>
                      <a:pt x="80" y="310"/>
                    </a:lnTo>
                    <a:lnTo>
                      <a:pt x="80" y="312"/>
                    </a:lnTo>
                    <a:lnTo>
                      <a:pt x="80" y="312"/>
                    </a:lnTo>
                    <a:lnTo>
                      <a:pt x="83" y="312"/>
                    </a:lnTo>
                    <a:lnTo>
                      <a:pt x="85" y="310"/>
                    </a:lnTo>
                    <a:lnTo>
                      <a:pt x="87" y="310"/>
                    </a:lnTo>
                    <a:lnTo>
                      <a:pt x="87" y="307"/>
                    </a:lnTo>
                    <a:lnTo>
                      <a:pt x="87" y="305"/>
                    </a:lnTo>
                    <a:lnTo>
                      <a:pt x="87" y="305"/>
                    </a:lnTo>
                    <a:lnTo>
                      <a:pt x="87" y="305"/>
                    </a:lnTo>
                    <a:close/>
                    <a:moveTo>
                      <a:pt x="362" y="101"/>
                    </a:moveTo>
                    <a:lnTo>
                      <a:pt x="362" y="104"/>
                    </a:lnTo>
                    <a:lnTo>
                      <a:pt x="359" y="104"/>
                    </a:lnTo>
                    <a:lnTo>
                      <a:pt x="362" y="104"/>
                    </a:lnTo>
                    <a:lnTo>
                      <a:pt x="362" y="104"/>
                    </a:lnTo>
                    <a:lnTo>
                      <a:pt x="364" y="104"/>
                    </a:lnTo>
                    <a:lnTo>
                      <a:pt x="364" y="104"/>
                    </a:lnTo>
                    <a:lnTo>
                      <a:pt x="364" y="104"/>
                    </a:lnTo>
                    <a:lnTo>
                      <a:pt x="362" y="104"/>
                    </a:lnTo>
                    <a:lnTo>
                      <a:pt x="362" y="101"/>
                    </a:lnTo>
                    <a:close/>
                    <a:moveTo>
                      <a:pt x="364" y="94"/>
                    </a:moveTo>
                    <a:lnTo>
                      <a:pt x="359" y="97"/>
                    </a:lnTo>
                    <a:lnTo>
                      <a:pt x="359" y="97"/>
                    </a:lnTo>
                    <a:lnTo>
                      <a:pt x="359" y="97"/>
                    </a:lnTo>
                    <a:lnTo>
                      <a:pt x="359" y="97"/>
                    </a:lnTo>
                    <a:lnTo>
                      <a:pt x="357" y="99"/>
                    </a:lnTo>
                    <a:lnTo>
                      <a:pt x="357" y="99"/>
                    </a:lnTo>
                    <a:lnTo>
                      <a:pt x="362" y="101"/>
                    </a:lnTo>
                    <a:lnTo>
                      <a:pt x="362" y="99"/>
                    </a:lnTo>
                    <a:lnTo>
                      <a:pt x="362" y="99"/>
                    </a:lnTo>
                    <a:lnTo>
                      <a:pt x="364" y="97"/>
                    </a:lnTo>
                    <a:lnTo>
                      <a:pt x="364" y="94"/>
                    </a:lnTo>
                    <a:lnTo>
                      <a:pt x="364" y="94"/>
                    </a:lnTo>
                    <a:close/>
                    <a:moveTo>
                      <a:pt x="395" y="80"/>
                    </a:moveTo>
                    <a:lnTo>
                      <a:pt x="395" y="80"/>
                    </a:lnTo>
                    <a:lnTo>
                      <a:pt x="392" y="80"/>
                    </a:lnTo>
                    <a:lnTo>
                      <a:pt x="392" y="80"/>
                    </a:lnTo>
                    <a:lnTo>
                      <a:pt x="392" y="80"/>
                    </a:lnTo>
                    <a:lnTo>
                      <a:pt x="392" y="80"/>
                    </a:lnTo>
                    <a:lnTo>
                      <a:pt x="392" y="78"/>
                    </a:lnTo>
                    <a:lnTo>
                      <a:pt x="392" y="78"/>
                    </a:lnTo>
                    <a:lnTo>
                      <a:pt x="392" y="78"/>
                    </a:lnTo>
                    <a:lnTo>
                      <a:pt x="392" y="78"/>
                    </a:lnTo>
                    <a:lnTo>
                      <a:pt x="392" y="78"/>
                    </a:lnTo>
                    <a:lnTo>
                      <a:pt x="388" y="78"/>
                    </a:lnTo>
                    <a:lnTo>
                      <a:pt x="385" y="80"/>
                    </a:lnTo>
                    <a:lnTo>
                      <a:pt x="378" y="85"/>
                    </a:lnTo>
                    <a:lnTo>
                      <a:pt x="378" y="85"/>
                    </a:lnTo>
                    <a:lnTo>
                      <a:pt x="378" y="85"/>
                    </a:lnTo>
                    <a:lnTo>
                      <a:pt x="378" y="87"/>
                    </a:lnTo>
                    <a:lnTo>
                      <a:pt x="380" y="87"/>
                    </a:lnTo>
                    <a:lnTo>
                      <a:pt x="380" y="85"/>
                    </a:lnTo>
                    <a:lnTo>
                      <a:pt x="383" y="85"/>
                    </a:lnTo>
                    <a:lnTo>
                      <a:pt x="383" y="85"/>
                    </a:lnTo>
                    <a:lnTo>
                      <a:pt x="385" y="87"/>
                    </a:lnTo>
                    <a:lnTo>
                      <a:pt x="385" y="90"/>
                    </a:lnTo>
                    <a:lnTo>
                      <a:pt x="385" y="90"/>
                    </a:lnTo>
                    <a:lnTo>
                      <a:pt x="388" y="90"/>
                    </a:lnTo>
                    <a:lnTo>
                      <a:pt x="390" y="92"/>
                    </a:lnTo>
                    <a:lnTo>
                      <a:pt x="390" y="90"/>
                    </a:lnTo>
                    <a:lnTo>
                      <a:pt x="392" y="90"/>
                    </a:lnTo>
                    <a:lnTo>
                      <a:pt x="395" y="87"/>
                    </a:lnTo>
                    <a:lnTo>
                      <a:pt x="395" y="85"/>
                    </a:lnTo>
                    <a:lnTo>
                      <a:pt x="395" y="85"/>
                    </a:lnTo>
                    <a:lnTo>
                      <a:pt x="397" y="82"/>
                    </a:lnTo>
                    <a:lnTo>
                      <a:pt x="397" y="80"/>
                    </a:lnTo>
                    <a:lnTo>
                      <a:pt x="395" y="80"/>
                    </a:lnTo>
                    <a:close/>
                    <a:moveTo>
                      <a:pt x="404" y="78"/>
                    </a:moveTo>
                    <a:lnTo>
                      <a:pt x="404" y="78"/>
                    </a:lnTo>
                    <a:lnTo>
                      <a:pt x="404" y="78"/>
                    </a:lnTo>
                    <a:lnTo>
                      <a:pt x="404" y="78"/>
                    </a:lnTo>
                    <a:close/>
                    <a:moveTo>
                      <a:pt x="411" y="78"/>
                    </a:moveTo>
                    <a:lnTo>
                      <a:pt x="409" y="78"/>
                    </a:lnTo>
                    <a:lnTo>
                      <a:pt x="406" y="75"/>
                    </a:lnTo>
                    <a:lnTo>
                      <a:pt x="404" y="75"/>
                    </a:lnTo>
                    <a:lnTo>
                      <a:pt x="404" y="78"/>
                    </a:lnTo>
                    <a:lnTo>
                      <a:pt x="404" y="78"/>
                    </a:lnTo>
                    <a:lnTo>
                      <a:pt x="406" y="78"/>
                    </a:lnTo>
                    <a:lnTo>
                      <a:pt x="411" y="80"/>
                    </a:lnTo>
                    <a:lnTo>
                      <a:pt x="411" y="80"/>
                    </a:lnTo>
                    <a:lnTo>
                      <a:pt x="411" y="78"/>
                    </a:lnTo>
                    <a:lnTo>
                      <a:pt x="411" y="78"/>
                    </a:lnTo>
                    <a:close/>
                    <a:moveTo>
                      <a:pt x="390" y="42"/>
                    </a:moveTo>
                    <a:lnTo>
                      <a:pt x="392" y="40"/>
                    </a:lnTo>
                    <a:lnTo>
                      <a:pt x="395" y="37"/>
                    </a:lnTo>
                    <a:lnTo>
                      <a:pt x="395" y="35"/>
                    </a:lnTo>
                    <a:lnTo>
                      <a:pt x="395" y="35"/>
                    </a:lnTo>
                    <a:lnTo>
                      <a:pt x="392" y="33"/>
                    </a:lnTo>
                    <a:lnTo>
                      <a:pt x="392" y="33"/>
                    </a:lnTo>
                    <a:lnTo>
                      <a:pt x="392" y="30"/>
                    </a:lnTo>
                    <a:lnTo>
                      <a:pt x="395" y="30"/>
                    </a:lnTo>
                    <a:lnTo>
                      <a:pt x="395" y="30"/>
                    </a:lnTo>
                    <a:lnTo>
                      <a:pt x="395" y="30"/>
                    </a:lnTo>
                    <a:lnTo>
                      <a:pt x="395" y="28"/>
                    </a:lnTo>
                    <a:lnTo>
                      <a:pt x="395" y="28"/>
                    </a:lnTo>
                    <a:lnTo>
                      <a:pt x="392" y="28"/>
                    </a:lnTo>
                    <a:lnTo>
                      <a:pt x="392" y="28"/>
                    </a:lnTo>
                    <a:lnTo>
                      <a:pt x="390" y="26"/>
                    </a:lnTo>
                    <a:lnTo>
                      <a:pt x="390" y="28"/>
                    </a:lnTo>
                    <a:lnTo>
                      <a:pt x="388" y="28"/>
                    </a:lnTo>
                    <a:lnTo>
                      <a:pt x="388" y="28"/>
                    </a:lnTo>
                    <a:lnTo>
                      <a:pt x="385" y="28"/>
                    </a:lnTo>
                    <a:lnTo>
                      <a:pt x="385" y="28"/>
                    </a:lnTo>
                    <a:lnTo>
                      <a:pt x="385" y="28"/>
                    </a:lnTo>
                    <a:lnTo>
                      <a:pt x="385" y="30"/>
                    </a:lnTo>
                    <a:lnTo>
                      <a:pt x="383" y="30"/>
                    </a:lnTo>
                    <a:lnTo>
                      <a:pt x="380" y="28"/>
                    </a:lnTo>
                    <a:lnTo>
                      <a:pt x="378" y="28"/>
                    </a:lnTo>
                    <a:lnTo>
                      <a:pt x="376" y="28"/>
                    </a:lnTo>
                    <a:lnTo>
                      <a:pt x="373" y="28"/>
                    </a:lnTo>
                    <a:lnTo>
                      <a:pt x="373" y="28"/>
                    </a:lnTo>
                    <a:lnTo>
                      <a:pt x="373" y="28"/>
                    </a:lnTo>
                    <a:lnTo>
                      <a:pt x="373" y="28"/>
                    </a:lnTo>
                    <a:lnTo>
                      <a:pt x="371" y="28"/>
                    </a:lnTo>
                    <a:lnTo>
                      <a:pt x="369" y="26"/>
                    </a:lnTo>
                    <a:lnTo>
                      <a:pt x="369" y="26"/>
                    </a:lnTo>
                    <a:lnTo>
                      <a:pt x="366" y="28"/>
                    </a:lnTo>
                    <a:lnTo>
                      <a:pt x="366" y="28"/>
                    </a:lnTo>
                    <a:lnTo>
                      <a:pt x="364" y="28"/>
                    </a:lnTo>
                    <a:lnTo>
                      <a:pt x="364" y="28"/>
                    </a:lnTo>
                    <a:lnTo>
                      <a:pt x="364" y="28"/>
                    </a:lnTo>
                    <a:lnTo>
                      <a:pt x="364" y="26"/>
                    </a:lnTo>
                    <a:lnTo>
                      <a:pt x="364" y="26"/>
                    </a:lnTo>
                    <a:lnTo>
                      <a:pt x="364" y="26"/>
                    </a:lnTo>
                    <a:lnTo>
                      <a:pt x="364" y="23"/>
                    </a:lnTo>
                    <a:lnTo>
                      <a:pt x="364" y="23"/>
                    </a:lnTo>
                    <a:lnTo>
                      <a:pt x="362" y="21"/>
                    </a:lnTo>
                    <a:lnTo>
                      <a:pt x="362" y="21"/>
                    </a:lnTo>
                    <a:lnTo>
                      <a:pt x="359" y="21"/>
                    </a:lnTo>
                    <a:lnTo>
                      <a:pt x="357" y="21"/>
                    </a:lnTo>
                    <a:lnTo>
                      <a:pt x="352" y="18"/>
                    </a:lnTo>
                    <a:lnTo>
                      <a:pt x="352" y="18"/>
                    </a:lnTo>
                    <a:lnTo>
                      <a:pt x="352" y="18"/>
                    </a:lnTo>
                    <a:lnTo>
                      <a:pt x="352" y="21"/>
                    </a:lnTo>
                    <a:lnTo>
                      <a:pt x="350" y="21"/>
                    </a:lnTo>
                    <a:lnTo>
                      <a:pt x="350" y="23"/>
                    </a:lnTo>
                    <a:lnTo>
                      <a:pt x="350" y="23"/>
                    </a:lnTo>
                    <a:lnTo>
                      <a:pt x="347" y="21"/>
                    </a:lnTo>
                    <a:lnTo>
                      <a:pt x="345" y="23"/>
                    </a:lnTo>
                    <a:lnTo>
                      <a:pt x="345" y="23"/>
                    </a:lnTo>
                    <a:lnTo>
                      <a:pt x="343" y="21"/>
                    </a:lnTo>
                    <a:lnTo>
                      <a:pt x="340" y="23"/>
                    </a:lnTo>
                    <a:lnTo>
                      <a:pt x="338" y="21"/>
                    </a:lnTo>
                    <a:lnTo>
                      <a:pt x="338" y="21"/>
                    </a:lnTo>
                    <a:lnTo>
                      <a:pt x="336" y="21"/>
                    </a:lnTo>
                    <a:lnTo>
                      <a:pt x="336" y="21"/>
                    </a:lnTo>
                    <a:lnTo>
                      <a:pt x="336" y="18"/>
                    </a:lnTo>
                    <a:lnTo>
                      <a:pt x="336" y="18"/>
                    </a:lnTo>
                    <a:lnTo>
                      <a:pt x="333" y="21"/>
                    </a:lnTo>
                    <a:lnTo>
                      <a:pt x="331" y="21"/>
                    </a:lnTo>
                    <a:lnTo>
                      <a:pt x="331" y="21"/>
                    </a:lnTo>
                    <a:lnTo>
                      <a:pt x="331" y="21"/>
                    </a:lnTo>
                    <a:lnTo>
                      <a:pt x="328" y="18"/>
                    </a:lnTo>
                    <a:lnTo>
                      <a:pt x="328" y="16"/>
                    </a:lnTo>
                    <a:lnTo>
                      <a:pt x="326" y="16"/>
                    </a:lnTo>
                    <a:lnTo>
                      <a:pt x="324" y="16"/>
                    </a:lnTo>
                    <a:lnTo>
                      <a:pt x="321" y="16"/>
                    </a:lnTo>
                    <a:lnTo>
                      <a:pt x="319" y="14"/>
                    </a:lnTo>
                    <a:lnTo>
                      <a:pt x="319" y="14"/>
                    </a:lnTo>
                    <a:lnTo>
                      <a:pt x="319" y="14"/>
                    </a:lnTo>
                    <a:lnTo>
                      <a:pt x="319" y="14"/>
                    </a:lnTo>
                    <a:lnTo>
                      <a:pt x="317" y="14"/>
                    </a:lnTo>
                    <a:lnTo>
                      <a:pt x="317" y="16"/>
                    </a:lnTo>
                    <a:lnTo>
                      <a:pt x="317" y="16"/>
                    </a:lnTo>
                    <a:lnTo>
                      <a:pt x="317" y="16"/>
                    </a:lnTo>
                    <a:lnTo>
                      <a:pt x="317" y="14"/>
                    </a:lnTo>
                    <a:lnTo>
                      <a:pt x="314" y="14"/>
                    </a:lnTo>
                    <a:lnTo>
                      <a:pt x="317" y="14"/>
                    </a:lnTo>
                    <a:lnTo>
                      <a:pt x="317" y="14"/>
                    </a:lnTo>
                    <a:lnTo>
                      <a:pt x="317" y="11"/>
                    </a:lnTo>
                    <a:lnTo>
                      <a:pt x="317" y="11"/>
                    </a:lnTo>
                    <a:lnTo>
                      <a:pt x="317" y="11"/>
                    </a:lnTo>
                    <a:lnTo>
                      <a:pt x="314" y="9"/>
                    </a:lnTo>
                    <a:lnTo>
                      <a:pt x="314" y="9"/>
                    </a:lnTo>
                    <a:lnTo>
                      <a:pt x="312" y="9"/>
                    </a:lnTo>
                    <a:lnTo>
                      <a:pt x="312" y="9"/>
                    </a:lnTo>
                    <a:lnTo>
                      <a:pt x="310" y="9"/>
                    </a:lnTo>
                    <a:lnTo>
                      <a:pt x="310" y="7"/>
                    </a:lnTo>
                    <a:lnTo>
                      <a:pt x="310" y="7"/>
                    </a:lnTo>
                    <a:lnTo>
                      <a:pt x="307" y="9"/>
                    </a:lnTo>
                    <a:lnTo>
                      <a:pt x="302" y="9"/>
                    </a:lnTo>
                    <a:lnTo>
                      <a:pt x="300" y="9"/>
                    </a:lnTo>
                    <a:lnTo>
                      <a:pt x="298" y="7"/>
                    </a:lnTo>
                    <a:lnTo>
                      <a:pt x="293" y="7"/>
                    </a:lnTo>
                    <a:lnTo>
                      <a:pt x="291" y="7"/>
                    </a:lnTo>
                    <a:lnTo>
                      <a:pt x="288" y="9"/>
                    </a:lnTo>
                    <a:lnTo>
                      <a:pt x="284" y="7"/>
                    </a:lnTo>
                    <a:lnTo>
                      <a:pt x="281" y="4"/>
                    </a:lnTo>
                    <a:lnTo>
                      <a:pt x="281" y="4"/>
                    </a:lnTo>
                    <a:lnTo>
                      <a:pt x="276" y="7"/>
                    </a:lnTo>
                    <a:lnTo>
                      <a:pt x="276" y="7"/>
                    </a:lnTo>
                    <a:lnTo>
                      <a:pt x="274" y="7"/>
                    </a:lnTo>
                    <a:lnTo>
                      <a:pt x="267" y="7"/>
                    </a:lnTo>
                    <a:lnTo>
                      <a:pt x="265" y="7"/>
                    </a:lnTo>
                    <a:lnTo>
                      <a:pt x="255" y="7"/>
                    </a:lnTo>
                    <a:lnTo>
                      <a:pt x="250" y="4"/>
                    </a:lnTo>
                    <a:lnTo>
                      <a:pt x="246" y="4"/>
                    </a:lnTo>
                    <a:lnTo>
                      <a:pt x="243" y="2"/>
                    </a:lnTo>
                    <a:lnTo>
                      <a:pt x="239" y="4"/>
                    </a:lnTo>
                    <a:lnTo>
                      <a:pt x="236" y="4"/>
                    </a:lnTo>
                    <a:lnTo>
                      <a:pt x="232" y="4"/>
                    </a:lnTo>
                    <a:lnTo>
                      <a:pt x="229" y="4"/>
                    </a:lnTo>
                    <a:lnTo>
                      <a:pt x="224" y="4"/>
                    </a:lnTo>
                    <a:lnTo>
                      <a:pt x="222" y="4"/>
                    </a:lnTo>
                    <a:lnTo>
                      <a:pt x="220" y="4"/>
                    </a:lnTo>
                    <a:lnTo>
                      <a:pt x="217" y="2"/>
                    </a:lnTo>
                    <a:lnTo>
                      <a:pt x="215" y="2"/>
                    </a:lnTo>
                    <a:lnTo>
                      <a:pt x="213" y="2"/>
                    </a:lnTo>
                    <a:lnTo>
                      <a:pt x="213" y="0"/>
                    </a:lnTo>
                    <a:lnTo>
                      <a:pt x="208" y="2"/>
                    </a:lnTo>
                    <a:lnTo>
                      <a:pt x="205" y="2"/>
                    </a:lnTo>
                    <a:lnTo>
                      <a:pt x="203" y="2"/>
                    </a:lnTo>
                    <a:lnTo>
                      <a:pt x="201" y="4"/>
                    </a:lnTo>
                    <a:lnTo>
                      <a:pt x="201" y="4"/>
                    </a:lnTo>
                    <a:lnTo>
                      <a:pt x="201" y="7"/>
                    </a:lnTo>
                    <a:lnTo>
                      <a:pt x="201" y="7"/>
                    </a:lnTo>
                    <a:lnTo>
                      <a:pt x="201" y="7"/>
                    </a:lnTo>
                    <a:lnTo>
                      <a:pt x="198" y="9"/>
                    </a:lnTo>
                    <a:lnTo>
                      <a:pt x="196" y="9"/>
                    </a:lnTo>
                    <a:lnTo>
                      <a:pt x="194" y="9"/>
                    </a:lnTo>
                    <a:lnTo>
                      <a:pt x="191" y="9"/>
                    </a:lnTo>
                    <a:lnTo>
                      <a:pt x="189" y="11"/>
                    </a:lnTo>
                    <a:lnTo>
                      <a:pt x="187" y="11"/>
                    </a:lnTo>
                    <a:lnTo>
                      <a:pt x="187" y="11"/>
                    </a:lnTo>
                    <a:lnTo>
                      <a:pt x="184" y="16"/>
                    </a:lnTo>
                    <a:lnTo>
                      <a:pt x="184" y="16"/>
                    </a:lnTo>
                    <a:lnTo>
                      <a:pt x="184" y="18"/>
                    </a:lnTo>
                    <a:lnTo>
                      <a:pt x="187" y="18"/>
                    </a:lnTo>
                    <a:lnTo>
                      <a:pt x="187" y="18"/>
                    </a:lnTo>
                    <a:lnTo>
                      <a:pt x="189" y="21"/>
                    </a:lnTo>
                    <a:lnTo>
                      <a:pt x="189" y="21"/>
                    </a:lnTo>
                    <a:lnTo>
                      <a:pt x="187" y="23"/>
                    </a:lnTo>
                    <a:lnTo>
                      <a:pt x="187" y="23"/>
                    </a:lnTo>
                    <a:lnTo>
                      <a:pt x="187" y="23"/>
                    </a:lnTo>
                    <a:lnTo>
                      <a:pt x="191" y="23"/>
                    </a:lnTo>
                    <a:lnTo>
                      <a:pt x="191" y="23"/>
                    </a:lnTo>
                    <a:lnTo>
                      <a:pt x="191" y="26"/>
                    </a:lnTo>
                    <a:lnTo>
                      <a:pt x="191" y="26"/>
                    </a:lnTo>
                    <a:lnTo>
                      <a:pt x="191" y="28"/>
                    </a:lnTo>
                    <a:lnTo>
                      <a:pt x="191" y="28"/>
                    </a:lnTo>
                    <a:lnTo>
                      <a:pt x="191" y="28"/>
                    </a:lnTo>
                    <a:lnTo>
                      <a:pt x="189" y="30"/>
                    </a:lnTo>
                    <a:lnTo>
                      <a:pt x="189" y="30"/>
                    </a:lnTo>
                    <a:lnTo>
                      <a:pt x="191" y="30"/>
                    </a:lnTo>
                    <a:lnTo>
                      <a:pt x="191" y="30"/>
                    </a:lnTo>
                    <a:lnTo>
                      <a:pt x="191" y="33"/>
                    </a:lnTo>
                    <a:lnTo>
                      <a:pt x="189" y="35"/>
                    </a:lnTo>
                    <a:lnTo>
                      <a:pt x="189" y="37"/>
                    </a:lnTo>
                    <a:lnTo>
                      <a:pt x="189" y="37"/>
                    </a:lnTo>
                    <a:lnTo>
                      <a:pt x="189" y="37"/>
                    </a:lnTo>
                    <a:lnTo>
                      <a:pt x="191" y="35"/>
                    </a:lnTo>
                    <a:lnTo>
                      <a:pt x="194" y="35"/>
                    </a:lnTo>
                    <a:lnTo>
                      <a:pt x="194" y="35"/>
                    </a:lnTo>
                    <a:lnTo>
                      <a:pt x="198" y="35"/>
                    </a:lnTo>
                    <a:lnTo>
                      <a:pt x="198" y="33"/>
                    </a:lnTo>
                    <a:lnTo>
                      <a:pt x="201" y="33"/>
                    </a:lnTo>
                    <a:lnTo>
                      <a:pt x="201" y="35"/>
                    </a:lnTo>
                    <a:lnTo>
                      <a:pt x="201" y="35"/>
                    </a:lnTo>
                    <a:lnTo>
                      <a:pt x="201" y="35"/>
                    </a:lnTo>
                    <a:lnTo>
                      <a:pt x="201" y="35"/>
                    </a:lnTo>
                    <a:lnTo>
                      <a:pt x="198" y="37"/>
                    </a:lnTo>
                    <a:lnTo>
                      <a:pt x="198" y="37"/>
                    </a:lnTo>
                    <a:lnTo>
                      <a:pt x="201" y="40"/>
                    </a:lnTo>
                    <a:lnTo>
                      <a:pt x="201" y="40"/>
                    </a:lnTo>
                    <a:lnTo>
                      <a:pt x="201" y="40"/>
                    </a:lnTo>
                    <a:lnTo>
                      <a:pt x="201" y="40"/>
                    </a:lnTo>
                    <a:lnTo>
                      <a:pt x="203" y="40"/>
                    </a:lnTo>
                    <a:lnTo>
                      <a:pt x="205" y="40"/>
                    </a:lnTo>
                    <a:lnTo>
                      <a:pt x="205" y="40"/>
                    </a:lnTo>
                    <a:lnTo>
                      <a:pt x="208" y="37"/>
                    </a:lnTo>
                    <a:lnTo>
                      <a:pt x="210" y="40"/>
                    </a:lnTo>
                    <a:lnTo>
                      <a:pt x="210" y="40"/>
                    </a:lnTo>
                    <a:lnTo>
                      <a:pt x="210" y="40"/>
                    </a:lnTo>
                    <a:lnTo>
                      <a:pt x="213" y="40"/>
                    </a:lnTo>
                    <a:lnTo>
                      <a:pt x="215" y="40"/>
                    </a:lnTo>
                    <a:lnTo>
                      <a:pt x="217" y="37"/>
                    </a:lnTo>
                    <a:lnTo>
                      <a:pt x="217" y="37"/>
                    </a:lnTo>
                    <a:lnTo>
                      <a:pt x="217" y="37"/>
                    </a:lnTo>
                    <a:lnTo>
                      <a:pt x="217" y="37"/>
                    </a:lnTo>
                    <a:lnTo>
                      <a:pt x="217" y="37"/>
                    </a:lnTo>
                    <a:lnTo>
                      <a:pt x="217" y="37"/>
                    </a:lnTo>
                    <a:lnTo>
                      <a:pt x="220" y="37"/>
                    </a:lnTo>
                    <a:lnTo>
                      <a:pt x="222" y="37"/>
                    </a:lnTo>
                    <a:lnTo>
                      <a:pt x="222" y="37"/>
                    </a:lnTo>
                    <a:lnTo>
                      <a:pt x="224" y="37"/>
                    </a:lnTo>
                    <a:lnTo>
                      <a:pt x="224" y="37"/>
                    </a:lnTo>
                    <a:lnTo>
                      <a:pt x="227" y="37"/>
                    </a:lnTo>
                    <a:lnTo>
                      <a:pt x="227" y="37"/>
                    </a:lnTo>
                    <a:lnTo>
                      <a:pt x="227" y="40"/>
                    </a:lnTo>
                    <a:lnTo>
                      <a:pt x="227" y="40"/>
                    </a:lnTo>
                    <a:lnTo>
                      <a:pt x="227" y="42"/>
                    </a:lnTo>
                    <a:lnTo>
                      <a:pt x="227" y="42"/>
                    </a:lnTo>
                    <a:lnTo>
                      <a:pt x="229" y="42"/>
                    </a:lnTo>
                    <a:lnTo>
                      <a:pt x="229" y="42"/>
                    </a:lnTo>
                    <a:lnTo>
                      <a:pt x="232" y="45"/>
                    </a:lnTo>
                    <a:lnTo>
                      <a:pt x="232" y="45"/>
                    </a:lnTo>
                    <a:lnTo>
                      <a:pt x="234" y="45"/>
                    </a:lnTo>
                    <a:lnTo>
                      <a:pt x="234" y="47"/>
                    </a:lnTo>
                    <a:lnTo>
                      <a:pt x="232" y="47"/>
                    </a:lnTo>
                    <a:lnTo>
                      <a:pt x="232" y="47"/>
                    </a:lnTo>
                    <a:lnTo>
                      <a:pt x="229" y="49"/>
                    </a:lnTo>
                    <a:lnTo>
                      <a:pt x="227" y="52"/>
                    </a:lnTo>
                    <a:lnTo>
                      <a:pt x="224" y="52"/>
                    </a:lnTo>
                    <a:lnTo>
                      <a:pt x="222" y="54"/>
                    </a:lnTo>
                    <a:lnTo>
                      <a:pt x="220" y="56"/>
                    </a:lnTo>
                    <a:lnTo>
                      <a:pt x="220" y="56"/>
                    </a:lnTo>
                    <a:lnTo>
                      <a:pt x="220" y="56"/>
                    </a:lnTo>
                    <a:lnTo>
                      <a:pt x="220" y="59"/>
                    </a:lnTo>
                    <a:lnTo>
                      <a:pt x="222" y="61"/>
                    </a:lnTo>
                    <a:lnTo>
                      <a:pt x="222" y="63"/>
                    </a:lnTo>
                    <a:lnTo>
                      <a:pt x="220" y="66"/>
                    </a:lnTo>
                    <a:lnTo>
                      <a:pt x="220" y="68"/>
                    </a:lnTo>
                    <a:lnTo>
                      <a:pt x="220" y="68"/>
                    </a:lnTo>
                    <a:lnTo>
                      <a:pt x="220" y="68"/>
                    </a:lnTo>
                    <a:lnTo>
                      <a:pt x="220" y="71"/>
                    </a:lnTo>
                    <a:lnTo>
                      <a:pt x="220" y="71"/>
                    </a:lnTo>
                    <a:lnTo>
                      <a:pt x="220" y="71"/>
                    </a:lnTo>
                    <a:lnTo>
                      <a:pt x="217" y="73"/>
                    </a:lnTo>
                    <a:lnTo>
                      <a:pt x="217" y="73"/>
                    </a:lnTo>
                    <a:lnTo>
                      <a:pt x="217" y="75"/>
                    </a:lnTo>
                    <a:lnTo>
                      <a:pt x="217" y="75"/>
                    </a:lnTo>
                    <a:lnTo>
                      <a:pt x="217" y="78"/>
                    </a:lnTo>
                    <a:lnTo>
                      <a:pt x="220" y="78"/>
                    </a:lnTo>
                    <a:lnTo>
                      <a:pt x="217" y="78"/>
                    </a:lnTo>
                    <a:lnTo>
                      <a:pt x="217" y="80"/>
                    </a:lnTo>
                    <a:lnTo>
                      <a:pt x="215" y="82"/>
                    </a:lnTo>
                    <a:lnTo>
                      <a:pt x="215" y="82"/>
                    </a:lnTo>
                    <a:lnTo>
                      <a:pt x="215" y="82"/>
                    </a:lnTo>
                    <a:lnTo>
                      <a:pt x="208" y="82"/>
                    </a:lnTo>
                    <a:lnTo>
                      <a:pt x="208" y="82"/>
                    </a:lnTo>
                    <a:lnTo>
                      <a:pt x="208" y="82"/>
                    </a:lnTo>
                    <a:lnTo>
                      <a:pt x="208" y="85"/>
                    </a:lnTo>
                    <a:lnTo>
                      <a:pt x="210" y="87"/>
                    </a:lnTo>
                    <a:lnTo>
                      <a:pt x="210" y="87"/>
                    </a:lnTo>
                    <a:lnTo>
                      <a:pt x="210" y="90"/>
                    </a:lnTo>
                    <a:lnTo>
                      <a:pt x="213" y="94"/>
                    </a:lnTo>
                    <a:lnTo>
                      <a:pt x="215" y="94"/>
                    </a:lnTo>
                    <a:lnTo>
                      <a:pt x="215" y="97"/>
                    </a:lnTo>
                    <a:lnTo>
                      <a:pt x="215" y="97"/>
                    </a:lnTo>
                    <a:lnTo>
                      <a:pt x="215" y="99"/>
                    </a:lnTo>
                    <a:lnTo>
                      <a:pt x="213" y="101"/>
                    </a:lnTo>
                    <a:lnTo>
                      <a:pt x="210" y="101"/>
                    </a:lnTo>
                    <a:lnTo>
                      <a:pt x="210" y="104"/>
                    </a:lnTo>
                    <a:lnTo>
                      <a:pt x="210" y="104"/>
                    </a:lnTo>
                    <a:lnTo>
                      <a:pt x="210" y="106"/>
                    </a:lnTo>
                    <a:lnTo>
                      <a:pt x="208" y="108"/>
                    </a:lnTo>
                    <a:lnTo>
                      <a:pt x="208" y="108"/>
                    </a:lnTo>
                    <a:lnTo>
                      <a:pt x="213" y="116"/>
                    </a:lnTo>
                    <a:lnTo>
                      <a:pt x="215" y="116"/>
                    </a:lnTo>
                    <a:lnTo>
                      <a:pt x="215" y="116"/>
                    </a:lnTo>
                    <a:lnTo>
                      <a:pt x="215" y="116"/>
                    </a:lnTo>
                    <a:lnTo>
                      <a:pt x="213" y="118"/>
                    </a:lnTo>
                    <a:lnTo>
                      <a:pt x="213" y="118"/>
                    </a:lnTo>
                    <a:lnTo>
                      <a:pt x="210" y="118"/>
                    </a:lnTo>
                    <a:lnTo>
                      <a:pt x="208" y="120"/>
                    </a:lnTo>
                    <a:lnTo>
                      <a:pt x="208" y="123"/>
                    </a:lnTo>
                    <a:lnTo>
                      <a:pt x="205" y="125"/>
                    </a:lnTo>
                    <a:lnTo>
                      <a:pt x="205" y="127"/>
                    </a:lnTo>
                    <a:lnTo>
                      <a:pt x="205" y="130"/>
                    </a:lnTo>
                    <a:lnTo>
                      <a:pt x="205" y="130"/>
                    </a:lnTo>
                    <a:lnTo>
                      <a:pt x="205" y="137"/>
                    </a:lnTo>
                    <a:lnTo>
                      <a:pt x="210" y="135"/>
                    </a:lnTo>
                    <a:lnTo>
                      <a:pt x="213" y="137"/>
                    </a:lnTo>
                    <a:lnTo>
                      <a:pt x="215" y="135"/>
                    </a:lnTo>
                    <a:lnTo>
                      <a:pt x="215" y="135"/>
                    </a:lnTo>
                    <a:lnTo>
                      <a:pt x="215" y="135"/>
                    </a:lnTo>
                    <a:lnTo>
                      <a:pt x="215" y="137"/>
                    </a:lnTo>
                    <a:lnTo>
                      <a:pt x="222" y="142"/>
                    </a:lnTo>
                    <a:lnTo>
                      <a:pt x="222" y="144"/>
                    </a:lnTo>
                    <a:lnTo>
                      <a:pt x="224" y="142"/>
                    </a:lnTo>
                    <a:lnTo>
                      <a:pt x="227" y="142"/>
                    </a:lnTo>
                    <a:lnTo>
                      <a:pt x="224" y="142"/>
                    </a:lnTo>
                    <a:lnTo>
                      <a:pt x="224" y="144"/>
                    </a:lnTo>
                    <a:lnTo>
                      <a:pt x="222" y="146"/>
                    </a:lnTo>
                    <a:lnTo>
                      <a:pt x="222" y="149"/>
                    </a:lnTo>
                    <a:lnTo>
                      <a:pt x="224" y="149"/>
                    </a:lnTo>
                    <a:lnTo>
                      <a:pt x="224" y="149"/>
                    </a:lnTo>
                    <a:lnTo>
                      <a:pt x="224" y="151"/>
                    </a:lnTo>
                    <a:lnTo>
                      <a:pt x="224" y="153"/>
                    </a:lnTo>
                    <a:lnTo>
                      <a:pt x="227" y="153"/>
                    </a:lnTo>
                    <a:lnTo>
                      <a:pt x="229" y="158"/>
                    </a:lnTo>
                    <a:lnTo>
                      <a:pt x="229" y="158"/>
                    </a:lnTo>
                    <a:lnTo>
                      <a:pt x="232" y="161"/>
                    </a:lnTo>
                    <a:lnTo>
                      <a:pt x="236" y="161"/>
                    </a:lnTo>
                    <a:lnTo>
                      <a:pt x="236" y="161"/>
                    </a:lnTo>
                    <a:lnTo>
                      <a:pt x="239" y="161"/>
                    </a:lnTo>
                    <a:lnTo>
                      <a:pt x="239" y="158"/>
                    </a:lnTo>
                    <a:lnTo>
                      <a:pt x="239" y="158"/>
                    </a:lnTo>
                    <a:lnTo>
                      <a:pt x="239" y="158"/>
                    </a:lnTo>
                    <a:lnTo>
                      <a:pt x="241" y="158"/>
                    </a:lnTo>
                    <a:lnTo>
                      <a:pt x="241" y="156"/>
                    </a:lnTo>
                    <a:lnTo>
                      <a:pt x="243" y="153"/>
                    </a:lnTo>
                    <a:lnTo>
                      <a:pt x="243" y="153"/>
                    </a:lnTo>
                    <a:lnTo>
                      <a:pt x="248" y="151"/>
                    </a:lnTo>
                    <a:lnTo>
                      <a:pt x="253" y="151"/>
                    </a:lnTo>
                    <a:lnTo>
                      <a:pt x="255" y="149"/>
                    </a:lnTo>
                    <a:lnTo>
                      <a:pt x="258" y="146"/>
                    </a:lnTo>
                    <a:lnTo>
                      <a:pt x="258" y="146"/>
                    </a:lnTo>
                    <a:lnTo>
                      <a:pt x="267" y="146"/>
                    </a:lnTo>
                    <a:lnTo>
                      <a:pt x="272" y="146"/>
                    </a:lnTo>
                    <a:lnTo>
                      <a:pt x="274" y="146"/>
                    </a:lnTo>
                    <a:lnTo>
                      <a:pt x="276" y="146"/>
                    </a:lnTo>
                    <a:lnTo>
                      <a:pt x="279" y="146"/>
                    </a:lnTo>
                    <a:lnTo>
                      <a:pt x="284" y="146"/>
                    </a:lnTo>
                    <a:lnTo>
                      <a:pt x="286" y="146"/>
                    </a:lnTo>
                    <a:lnTo>
                      <a:pt x="288" y="146"/>
                    </a:lnTo>
                    <a:lnTo>
                      <a:pt x="288" y="144"/>
                    </a:lnTo>
                    <a:lnTo>
                      <a:pt x="291" y="144"/>
                    </a:lnTo>
                    <a:lnTo>
                      <a:pt x="295" y="144"/>
                    </a:lnTo>
                    <a:lnTo>
                      <a:pt x="295" y="146"/>
                    </a:lnTo>
                    <a:lnTo>
                      <a:pt x="298" y="144"/>
                    </a:lnTo>
                    <a:lnTo>
                      <a:pt x="300" y="142"/>
                    </a:lnTo>
                    <a:lnTo>
                      <a:pt x="302" y="135"/>
                    </a:lnTo>
                    <a:lnTo>
                      <a:pt x="307" y="132"/>
                    </a:lnTo>
                    <a:lnTo>
                      <a:pt x="312" y="127"/>
                    </a:lnTo>
                    <a:lnTo>
                      <a:pt x="319" y="127"/>
                    </a:lnTo>
                    <a:lnTo>
                      <a:pt x="321" y="127"/>
                    </a:lnTo>
                    <a:lnTo>
                      <a:pt x="321" y="127"/>
                    </a:lnTo>
                    <a:lnTo>
                      <a:pt x="324" y="127"/>
                    </a:lnTo>
                    <a:lnTo>
                      <a:pt x="321" y="125"/>
                    </a:lnTo>
                    <a:lnTo>
                      <a:pt x="321" y="123"/>
                    </a:lnTo>
                    <a:lnTo>
                      <a:pt x="321" y="123"/>
                    </a:lnTo>
                    <a:lnTo>
                      <a:pt x="321" y="120"/>
                    </a:lnTo>
                    <a:lnTo>
                      <a:pt x="324" y="118"/>
                    </a:lnTo>
                    <a:lnTo>
                      <a:pt x="324" y="116"/>
                    </a:lnTo>
                    <a:lnTo>
                      <a:pt x="326" y="113"/>
                    </a:lnTo>
                    <a:lnTo>
                      <a:pt x="326" y="111"/>
                    </a:lnTo>
                    <a:lnTo>
                      <a:pt x="328" y="108"/>
                    </a:lnTo>
                    <a:lnTo>
                      <a:pt x="336" y="106"/>
                    </a:lnTo>
                    <a:lnTo>
                      <a:pt x="338" y="104"/>
                    </a:lnTo>
                    <a:lnTo>
                      <a:pt x="340" y="101"/>
                    </a:lnTo>
                    <a:lnTo>
                      <a:pt x="338" y="101"/>
                    </a:lnTo>
                    <a:lnTo>
                      <a:pt x="336" y="99"/>
                    </a:lnTo>
                    <a:lnTo>
                      <a:pt x="333" y="99"/>
                    </a:lnTo>
                    <a:lnTo>
                      <a:pt x="333" y="97"/>
                    </a:lnTo>
                    <a:lnTo>
                      <a:pt x="331" y="90"/>
                    </a:lnTo>
                    <a:lnTo>
                      <a:pt x="331" y="87"/>
                    </a:lnTo>
                    <a:lnTo>
                      <a:pt x="336" y="78"/>
                    </a:lnTo>
                    <a:lnTo>
                      <a:pt x="338" y="78"/>
                    </a:lnTo>
                    <a:lnTo>
                      <a:pt x="340" y="75"/>
                    </a:lnTo>
                    <a:lnTo>
                      <a:pt x="345" y="71"/>
                    </a:lnTo>
                    <a:lnTo>
                      <a:pt x="347" y="66"/>
                    </a:lnTo>
                    <a:lnTo>
                      <a:pt x="350" y="66"/>
                    </a:lnTo>
                    <a:lnTo>
                      <a:pt x="350" y="66"/>
                    </a:lnTo>
                    <a:lnTo>
                      <a:pt x="350" y="63"/>
                    </a:lnTo>
                    <a:lnTo>
                      <a:pt x="352" y="63"/>
                    </a:lnTo>
                    <a:lnTo>
                      <a:pt x="352" y="63"/>
                    </a:lnTo>
                    <a:lnTo>
                      <a:pt x="352" y="61"/>
                    </a:lnTo>
                    <a:lnTo>
                      <a:pt x="350" y="61"/>
                    </a:lnTo>
                    <a:lnTo>
                      <a:pt x="352" y="59"/>
                    </a:lnTo>
                    <a:lnTo>
                      <a:pt x="357" y="56"/>
                    </a:lnTo>
                    <a:lnTo>
                      <a:pt x="359" y="54"/>
                    </a:lnTo>
                    <a:lnTo>
                      <a:pt x="366" y="54"/>
                    </a:lnTo>
                    <a:lnTo>
                      <a:pt x="373" y="52"/>
                    </a:lnTo>
                    <a:lnTo>
                      <a:pt x="376" y="49"/>
                    </a:lnTo>
                    <a:lnTo>
                      <a:pt x="378" y="47"/>
                    </a:lnTo>
                    <a:lnTo>
                      <a:pt x="390" y="42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154" name="Freeform 53"/>
              <p:cNvSpPr>
                <a:spLocks/>
              </p:cNvSpPr>
              <p:nvPr/>
            </p:nvSpPr>
            <p:spPr bwMode="auto">
              <a:xfrm>
                <a:off x="4016" y="2225"/>
                <a:ext cx="208" cy="185"/>
              </a:xfrm>
              <a:custGeom>
                <a:avLst/>
                <a:gdLst>
                  <a:gd name="T0" fmla="*/ 201 w 208"/>
                  <a:gd name="T1" fmla="*/ 130 h 185"/>
                  <a:gd name="T2" fmla="*/ 194 w 208"/>
                  <a:gd name="T3" fmla="*/ 114 h 185"/>
                  <a:gd name="T4" fmla="*/ 184 w 208"/>
                  <a:gd name="T5" fmla="*/ 102 h 185"/>
                  <a:gd name="T6" fmla="*/ 172 w 208"/>
                  <a:gd name="T7" fmla="*/ 95 h 185"/>
                  <a:gd name="T8" fmla="*/ 165 w 208"/>
                  <a:gd name="T9" fmla="*/ 88 h 185"/>
                  <a:gd name="T10" fmla="*/ 177 w 208"/>
                  <a:gd name="T11" fmla="*/ 80 h 185"/>
                  <a:gd name="T12" fmla="*/ 184 w 208"/>
                  <a:gd name="T13" fmla="*/ 76 h 185"/>
                  <a:gd name="T14" fmla="*/ 184 w 208"/>
                  <a:gd name="T15" fmla="*/ 59 h 185"/>
                  <a:gd name="T16" fmla="*/ 179 w 208"/>
                  <a:gd name="T17" fmla="*/ 57 h 185"/>
                  <a:gd name="T18" fmla="*/ 182 w 208"/>
                  <a:gd name="T19" fmla="*/ 50 h 185"/>
                  <a:gd name="T20" fmla="*/ 182 w 208"/>
                  <a:gd name="T21" fmla="*/ 45 h 185"/>
                  <a:gd name="T22" fmla="*/ 170 w 208"/>
                  <a:gd name="T23" fmla="*/ 33 h 185"/>
                  <a:gd name="T24" fmla="*/ 165 w 208"/>
                  <a:gd name="T25" fmla="*/ 31 h 185"/>
                  <a:gd name="T26" fmla="*/ 165 w 208"/>
                  <a:gd name="T27" fmla="*/ 12 h 185"/>
                  <a:gd name="T28" fmla="*/ 165 w 208"/>
                  <a:gd name="T29" fmla="*/ 7 h 185"/>
                  <a:gd name="T30" fmla="*/ 158 w 208"/>
                  <a:gd name="T31" fmla="*/ 0 h 185"/>
                  <a:gd name="T32" fmla="*/ 158 w 208"/>
                  <a:gd name="T33" fmla="*/ 2 h 185"/>
                  <a:gd name="T34" fmla="*/ 146 w 208"/>
                  <a:gd name="T35" fmla="*/ 5 h 185"/>
                  <a:gd name="T36" fmla="*/ 151 w 208"/>
                  <a:gd name="T37" fmla="*/ 16 h 185"/>
                  <a:gd name="T38" fmla="*/ 144 w 208"/>
                  <a:gd name="T39" fmla="*/ 33 h 185"/>
                  <a:gd name="T40" fmla="*/ 132 w 208"/>
                  <a:gd name="T41" fmla="*/ 52 h 185"/>
                  <a:gd name="T42" fmla="*/ 123 w 208"/>
                  <a:gd name="T43" fmla="*/ 52 h 185"/>
                  <a:gd name="T44" fmla="*/ 108 w 208"/>
                  <a:gd name="T45" fmla="*/ 43 h 185"/>
                  <a:gd name="T46" fmla="*/ 99 w 208"/>
                  <a:gd name="T47" fmla="*/ 52 h 185"/>
                  <a:gd name="T48" fmla="*/ 90 w 208"/>
                  <a:gd name="T49" fmla="*/ 57 h 185"/>
                  <a:gd name="T50" fmla="*/ 68 w 208"/>
                  <a:gd name="T51" fmla="*/ 54 h 185"/>
                  <a:gd name="T52" fmla="*/ 47 w 208"/>
                  <a:gd name="T53" fmla="*/ 57 h 185"/>
                  <a:gd name="T54" fmla="*/ 33 w 208"/>
                  <a:gd name="T55" fmla="*/ 43 h 185"/>
                  <a:gd name="T56" fmla="*/ 21 w 208"/>
                  <a:gd name="T57" fmla="*/ 40 h 185"/>
                  <a:gd name="T58" fmla="*/ 16 w 208"/>
                  <a:gd name="T59" fmla="*/ 45 h 185"/>
                  <a:gd name="T60" fmla="*/ 12 w 208"/>
                  <a:gd name="T61" fmla="*/ 57 h 185"/>
                  <a:gd name="T62" fmla="*/ 9 w 208"/>
                  <a:gd name="T63" fmla="*/ 64 h 185"/>
                  <a:gd name="T64" fmla="*/ 2 w 208"/>
                  <a:gd name="T65" fmla="*/ 73 h 185"/>
                  <a:gd name="T66" fmla="*/ 2 w 208"/>
                  <a:gd name="T67" fmla="*/ 80 h 185"/>
                  <a:gd name="T68" fmla="*/ 16 w 208"/>
                  <a:gd name="T69" fmla="*/ 90 h 185"/>
                  <a:gd name="T70" fmla="*/ 21 w 208"/>
                  <a:gd name="T71" fmla="*/ 102 h 185"/>
                  <a:gd name="T72" fmla="*/ 38 w 208"/>
                  <a:gd name="T73" fmla="*/ 114 h 185"/>
                  <a:gd name="T74" fmla="*/ 42 w 208"/>
                  <a:gd name="T75" fmla="*/ 125 h 185"/>
                  <a:gd name="T76" fmla="*/ 52 w 208"/>
                  <a:gd name="T77" fmla="*/ 135 h 185"/>
                  <a:gd name="T78" fmla="*/ 59 w 208"/>
                  <a:gd name="T79" fmla="*/ 142 h 185"/>
                  <a:gd name="T80" fmla="*/ 66 w 208"/>
                  <a:gd name="T81" fmla="*/ 156 h 185"/>
                  <a:gd name="T82" fmla="*/ 73 w 208"/>
                  <a:gd name="T83" fmla="*/ 163 h 185"/>
                  <a:gd name="T84" fmla="*/ 80 w 208"/>
                  <a:gd name="T85" fmla="*/ 166 h 185"/>
                  <a:gd name="T86" fmla="*/ 92 w 208"/>
                  <a:gd name="T87" fmla="*/ 163 h 185"/>
                  <a:gd name="T88" fmla="*/ 104 w 208"/>
                  <a:gd name="T89" fmla="*/ 161 h 185"/>
                  <a:gd name="T90" fmla="*/ 118 w 208"/>
                  <a:gd name="T91" fmla="*/ 175 h 185"/>
                  <a:gd name="T92" fmla="*/ 123 w 208"/>
                  <a:gd name="T93" fmla="*/ 182 h 185"/>
                  <a:gd name="T94" fmla="*/ 125 w 208"/>
                  <a:gd name="T95" fmla="*/ 182 h 185"/>
                  <a:gd name="T96" fmla="*/ 137 w 208"/>
                  <a:gd name="T97" fmla="*/ 180 h 185"/>
                  <a:gd name="T98" fmla="*/ 146 w 208"/>
                  <a:gd name="T99" fmla="*/ 182 h 185"/>
                  <a:gd name="T100" fmla="*/ 151 w 208"/>
                  <a:gd name="T101" fmla="*/ 180 h 185"/>
                  <a:gd name="T102" fmla="*/ 165 w 208"/>
                  <a:gd name="T103" fmla="*/ 175 h 185"/>
                  <a:gd name="T104" fmla="*/ 179 w 208"/>
                  <a:gd name="T105" fmla="*/ 173 h 185"/>
                  <a:gd name="T106" fmla="*/ 203 w 208"/>
                  <a:gd name="T107" fmla="*/ 147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08" h="185">
                    <a:moveTo>
                      <a:pt x="208" y="142"/>
                    </a:moveTo>
                    <a:lnTo>
                      <a:pt x="205" y="140"/>
                    </a:lnTo>
                    <a:lnTo>
                      <a:pt x="203" y="137"/>
                    </a:lnTo>
                    <a:lnTo>
                      <a:pt x="203" y="135"/>
                    </a:lnTo>
                    <a:lnTo>
                      <a:pt x="203" y="135"/>
                    </a:lnTo>
                    <a:lnTo>
                      <a:pt x="201" y="130"/>
                    </a:lnTo>
                    <a:lnTo>
                      <a:pt x="201" y="128"/>
                    </a:lnTo>
                    <a:lnTo>
                      <a:pt x="198" y="125"/>
                    </a:lnTo>
                    <a:lnTo>
                      <a:pt x="198" y="118"/>
                    </a:lnTo>
                    <a:lnTo>
                      <a:pt x="196" y="118"/>
                    </a:lnTo>
                    <a:lnTo>
                      <a:pt x="196" y="116"/>
                    </a:lnTo>
                    <a:lnTo>
                      <a:pt x="194" y="114"/>
                    </a:lnTo>
                    <a:lnTo>
                      <a:pt x="194" y="111"/>
                    </a:lnTo>
                    <a:lnTo>
                      <a:pt x="189" y="111"/>
                    </a:lnTo>
                    <a:lnTo>
                      <a:pt x="187" y="109"/>
                    </a:lnTo>
                    <a:lnTo>
                      <a:pt x="184" y="106"/>
                    </a:lnTo>
                    <a:lnTo>
                      <a:pt x="184" y="104"/>
                    </a:lnTo>
                    <a:lnTo>
                      <a:pt x="184" y="102"/>
                    </a:lnTo>
                    <a:lnTo>
                      <a:pt x="182" y="102"/>
                    </a:lnTo>
                    <a:lnTo>
                      <a:pt x="182" y="99"/>
                    </a:lnTo>
                    <a:lnTo>
                      <a:pt x="177" y="97"/>
                    </a:lnTo>
                    <a:lnTo>
                      <a:pt x="175" y="95"/>
                    </a:lnTo>
                    <a:lnTo>
                      <a:pt x="175" y="95"/>
                    </a:lnTo>
                    <a:lnTo>
                      <a:pt x="172" y="95"/>
                    </a:lnTo>
                    <a:lnTo>
                      <a:pt x="170" y="95"/>
                    </a:lnTo>
                    <a:lnTo>
                      <a:pt x="165" y="92"/>
                    </a:lnTo>
                    <a:lnTo>
                      <a:pt x="165" y="92"/>
                    </a:lnTo>
                    <a:lnTo>
                      <a:pt x="165" y="92"/>
                    </a:lnTo>
                    <a:lnTo>
                      <a:pt x="165" y="90"/>
                    </a:lnTo>
                    <a:lnTo>
                      <a:pt x="165" y="88"/>
                    </a:lnTo>
                    <a:lnTo>
                      <a:pt x="168" y="83"/>
                    </a:lnTo>
                    <a:lnTo>
                      <a:pt x="170" y="80"/>
                    </a:lnTo>
                    <a:lnTo>
                      <a:pt x="170" y="80"/>
                    </a:lnTo>
                    <a:lnTo>
                      <a:pt x="172" y="80"/>
                    </a:lnTo>
                    <a:lnTo>
                      <a:pt x="175" y="80"/>
                    </a:lnTo>
                    <a:lnTo>
                      <a:pt x="177" y="80"/>
                    </a:lnTo>
                    <a:lnTo>
                      <a:pt x="179" y="80"/>
                    </a:lnTo>
                    <a:lnTo>
                      <a:pt x="182" y="80"/>
                    </a:lnTo>
                    <a:lnTo>
                      <a:pt x="184" y="78"/>
                    </a:lnTo>
                    <a:lnTo>
                      <a:pt x="184" y="78"/>
                    </a:lnTo>
                    <a:lnTo>
                      <a:pt x="184" y="76"/>
                    </a:lnTo>
                    <a:lnTo>
                      <a:pt x="184" y="76"/>
                    </a:lnTo>
                    <a:lnTo>
                      <a:pt x="184" y="73"/>
                    </a:lnTo>
                    <a:lnTo>
                      <a:pt x="184" y="66"/>
                    </a:lnTo>
                    <a:lnTo>
                      <a:pt x="184" y="64"/>
                    </a:lnTo>
                    <a:lnTo>
                      <a:pt x="184" y="59"/>
                    </a:lnTo>
                    <a:lnTo>
                      <a:pt x="184" y="59"/>
                    </a:lnTo>
                    <a:lnTo>
                      <a:pt x="184" y="59"/>
                    </a:lnTo>
                    <a:lnTo>
                      <a:pt x="182" y="59"/>
                    </a:lnTo>
                    <a:lnTo>
                      <a:pt x="182" y="59"/>
                    </a:lnTo>
                    <a:lnTo>
                      <a:pt x="182" y="59"/>
                    </a:lnTo>
                    <a:lnTo>
                      <a:pt x="179" y="57"/>
                    </a:lnTo>
                    <a:lnTo>
                      <a:pt x="179" y="57"/>
                    </a:lnTo>
                    <a:lnTo>
                      <a:pt x="179" y="57"/>
                    </a:lnTo>
                    <a:lnTo>
                      <a:pt x="179" y="57"/>
                    </a:lnTo>
                    <a:lnTo>
                      <a:pt x="179" y="54"/>
                    </a:lnTo>
                    <a:lnTo>
                      <a:pt x="182" y="52"/>
                    </a:lnTo>
                    <a:lnTo>
                      <a:pt x="182" y="50"/>
                    </a:lnTo>
                    <a:lnTo>
                      <a:pt x="182" y="50"/>
                    </a:lnTo>
                    <a:lnTo>
                      <a:pt x="182" y="50"/>
                    </a:lnTo>
                    <a:lnTo>
                      <a:pt x="182" y="50"/>
                    </a:lnTo>
                    <a:lnTo>
                      <a:pt x="182" y="50"/>
                    </a:lnTo>
                    <a:lnTo>
                      <a:pt x="182" y="50"/>
                    </a:lnTo>
                    <a:lnTo>
                      <a:pt x="182" y="47"/>
                    </a:lnTo>
                    <a:lnTo>
                      <a:pt x="182" y="47"/>
                    </a:lnTo>
                    <a:lnTo>
                      <a:pt x="182" y="45"/>
                    </a:lnTo>
                    <a:lnTo>
                      <a:pt x="182" y="45"/>
                    </a:lnTo>
                    <a:lnTo>
                      <a:pt x="182" y="45"/>
                    </a:lnTo>
                    <a:lnTo>
                      <a:pt x="182" y="43"/>
                    </a:lnTo>
                    <a:lnTo>
                      <a:pt x="179" y="43"/>
                    </a:lnTo>
                    <a:lnTo>
                      <a:pt x="172" y="35"/>
                    </a:lnTo>
                    <a:lnTo>
                      <a:pt x="170" y="33"/>
                    </a:lnTo>
                    <a:lnTo>
                      <a:pt x="170" y="33"/>
                    </a:lnTo>
                    <a:lnTo>
                      <a:pt x="170" y="33"/>
                    </a:lnTo>
                    <a:lnTo>
                      <a:pt x="165" y="31"/>
                    </a:lnTo>
                    <a:lnTo>
                      <a:pt x="165" y="31"/>
                    </a:lnTo>
                    <a:lnTo>
                      <a:pt x="165" y="31"/>
                    </a:lnTo>
                    <a:lnTo>
                      <a:pt x="165" y="31"/>
                    </a:lnTo>
                    <a:lnTo>
                      <a:pt x="168" y="28"/>
                    </a:lnTo>
                    <a:lnTo>
                      <a:pt x="168" y="28"/>
                    </a:lnTo>
                    <a:lnTo>
                      <a:pt x="168" y="28"/>
                    </a:lnTo>
                    <a:lnTo>
                      <a:pt x="165" y="14"/>
                    </a:lnTo>
                    <a:lnTo>
                      <a:pt x="165" y="12"/>
                    </a:lnTo>
                    <a:lnTo>
                      <a:pt x="165" y="12"/>
                    </a:lnTo>
                    <a:lnTo>
                      <a:pt x="165" y="12"/>
                    </a:lnTo>
                    <a:lnTo>
                      <a:pt x="165" y="12"/>
                    </a:lnTo>
                    <a:lnTo>
                      <a:pt x="165" y="12"/>
                    </a:lnTo>
                    <a:lnTo>
                      <a:pt x="165" y="12"/>
                    </a:lnTo>
                    <a:lnTo>
                      <a:pt x="165" y="12"/>
                    </a:lnTo>
                    <a:lnTo>
                      <a:pt x="165" y="7"/>
                    </a:lnTo>
                    <a:lnTo>
                      <a:pt x="165" y="5"/>
                    </a:lnTo>
                    <a:lnTo>
                      <a:pt x="168" y="2"/>
                    </a:lnTo>
                    <a:lnTo>
                      <a:pt x="168" y="0"/>
                    </a:lnTo>
                    <a:lnTo>
                      <a:pt x="158" y="0"/>
                    </a:lnTo>
                    <a:lnTo>
                      <a:pt x="158" y="0"/>
                    </a:lnTo>
                    <a:lnTo>
                      <a:pt x="158" y="0"/>
                    </a:lnTo>
                    <a:lnTo>
                      <a:pt x="158" y="0"/>
                    </a:lnTo>
                    <a:lnTo>
                      <a:pt x="158" y="0"/>
                    </a:lnTo>
                    <a:lnTo>
                      <a:pt x="158" y="0"/>
                    </a:lnTo>
                    <a:lnTo>
                      <a:pt x="158" y="0"/>
                    </a:lnTo>
                    <a:lnTo>
                      <a:pt x="158" y="2"/>
                    </a:lnTo>
                    <a:lnTo>
                      <a:pt x="158" y="2"/>
                    </a:lnTo>
                    <a:lnTo>
                      <a:pt x="158" y="2"/>
                    </a:lnTo>
                    <a:lnTo>
                      <a:pt x="158" y="2"/>
                    </a:lnTo>
                    <a:lnTo>
                      <a:pt x="158" y="2"/>
                    </a:lnTo>
                    <a:lnTo>
                      <a:pt x="158" y="5"/>
                    </a:lnTo>
                    <a:lnTo>
                      <a:pt x="158" y="5"/>
                    </a:lnTo>
                    <a:lnTo>
                      <a:pt x="146" y="5"/>
                    </a:lnTo>
                    <a:lnTo>
                      <a:pt x="151" y="9"/>
                    </a:lnTo>
                    <a:lnTo>
                      <a:pt x="151" y="9"/>
                    </a:lnTo>
                    <a:lnTo>
                      <a:pt x="151" y="12"/>
                    </a:lnTo>
                    <a:lnTo>
                      <a:pt x="151" y="12"/>
                    </a:lnTo>
                    <a:lnTo>
                      <a:pt x="151" y="14"/>
                    </a:lnTo>
                    <a:lnTo>
                      <a:pt x="151" y="16"/>
                    </a:lnTo>
                    <a:lnTo>
                      <a:pt x="151" y="19"/>
                    </a:lnTo>
                    <a:lnTo>
                      <a:pt x="151" y="21"/>
                    </a:lnTo>
                    <a:lnTo>
                      <a:pt x="153" y="24"/>
                    </a:lnTo>
                    <a:lnTo>
                      <a:pt x="153" y="24"/>
                    </a:lnTo>
                    <a:lnTo>
                      <a:pt x="153" y="24"/>
                    </a:lnTo>
                    <a:lnTo>
                      <a:pt x="144" y="33"/>
                    </a:lnTo>
                    <a:lnTo>
                      <a:pt x="144" y="33"/>
                    </a:lnTo>
                    <a:lnTo>
                      <a:pt x="142" y="35"/>
                    </a:lnTo>
                    <a:lnTo>
                      <a:pt x="142" y="38"/>
                    </a:lnTo>
                    <a:lnTo>
                      <a:pt x="142" y="40"/>
                    </a:lnTo>
                    <a:lnTo>
                      <a:pt x="139" y="43"/>
                    </a:lnTo>
                    <a:lnTo>
                      <a:pt x="132" y="52"/>
                    </a:lnTo>
                    <a:lnTo>
                      <a:pt x="130" y="52"/>
                    </a:lnTo>
                    <a:lnTo>
                      <a:pt x="125" y="52"/>
                    </a:lnTo>
                    <a:lnTo>
                      <a:pt x="123" y="52"/>
                    </a:lnTo>
                    <a:lnTo>
                      <a:pt x="123" y="52"/>
                    </a:lnTo>
                    <a:lnTo>
                      <a:pt x="123" y="52"/>
                    </a:lnTo>
                    <a:lnTo>
                      <a:pt x="123" y="52"/>
                    </a:lnTo>
                    <a:lnTo>
                      <a:pt x="123" y="52"/>
                    </a:lnTo>
                    <a:lnTo>
                      <a:pt x="123" y="52"/>
                    </a:lnTo>
                    <a:lnTo>
                      <a:pt x="123" y="52"/>
                    </a:lnTo>
                    <a:lnTo>
                      <a:pt x="118" y="47"/>
                    </a:lnTo>
                    <a:lnTo>
                      <a:pt x="108" y="40"/>
                    </a:lnTo>
                    <a:lnTo>
                      <a:pt x="108" y="43"/>
                    </a:lnTo>
                    <a:lnTo>
                      <a:pt x="101" y="45"/>
                    </a:lnTo>
                    <a:lnTo>
                      <a:pt x="101" y="45"/>
                    </a:lnTo>
                    <a:lnTo>
                      <a:pt x="101" y="45"/>
                    </a:lnTo>
                    <a:lnTo>
                      <a:pt x="101" y="47"/>
                    </a:lnTo>
                    <a:lnTo>
                      <a:pt x="99" y="50"/>
                    </a:lnTo>
                    <a:lnTo>
                      <a:pt x="99" y="52"/>
                    </a:lnTo>
                    <a:lnTo>
                      <a:pt x="94" y="52"/>
                    </a:lnTo>
                    <a:lnTo>
                      <a:pt x="92" y="54"/>
                    </a:lnTo>
                    <a:lnTo>
                      <a:pt x="90" y="54"/>
                    </a:lnTo>
                    <a:lnTo>
                      <a:pt x="90" y="54"/>
                    </a:lnTo>
                    <a:lnTo>
                      <a:pt x="90" y="54"/>
                    </a:lnTo>
                    <a:lnTo>
                      <a:pt x="90" y="57"/>
                    </a:lnTo>
                    <a:lnTo>
                      <a:pt x="87" y="59"/>
                    </a:lnTo>
                    <a:lnTo>
                      <a:pt x="87" y="59"/>
                    </a:lnTo>
                    <a:lnTo>
                      <a:pt x="87" y="61"/>
                    </a:lnTo>
                    <a:lnTo>
                      <a:pt x="73" y="61"/>
                    </a:lnTo>
                    <a:lnTo>
                      <a:pt x="71" y="59"/>
                    </a:lnTo>
                    <a:lnTo>
                      <a:pt x="68" y="54"/>
                    </a:lnTo>
                    <a:lnTo>
                      <a:pt x="68" y="54"/>
                    </a:lnTo>
                    <a:lnTo>
                      <a:pt x="68" y="54"/>
                    </a:lnTo>
                    <a:lnTo>
                      <a:pt x="54" y="54"/>
                    </a:lnTo>
                    <a:lnTo>
                      <a:pt x="52" y="54"/>
                    </a:lnTo>
                    <a:lnTo>
                      <a:pt x="49" y="57"/>
                    </a:lnTo>
                    <a:lnTo>
                      <a:pt x="47" y="57"/>
                    </a:lnTo>
                    <a:lnTo>
                      <a:pt x="45" y="57"/>
                    </a:lnTo>
                    <a:lnTo>
                      <a:pt x="38" y="47"/>
                    </a:lnTo>
                    <a:lnTo>
                      <a:pt x="35" y="47"/>
                    </a:lnTo>
                    <a:lnTo>
                      <a:pt x="35" y="45"/>
                    </a:lnTo>
                    <a:lnTo>
                      <a:pt x="35" y="45"/>
                    </a:lnTo>
                    <a:lnTo>
                      <a:pt x="33" y="43"/>
                    </a:lnTo>
                    <a:lnTo>
                      <a:pt x="33" y="43"/>
                    </a:lnTo>
                    <a:lnTo>
                      <a:pt x="33" y="43"/>
                    </a:lnTo>
                    <a:lnTo>
                      <a:pt x="33" y="40"/>
                    </a:lnTo>
                    <a:lnTo>
                      <a:pt x="30" y="38"/>
                    </a:lnTo>
                    <a:lnTo>
                      <a:pt x="30" y="38"/>
                    </a:lnTo>
                    <a:lnTo>
                      <a:pt x="21" y="40"/>
                    </a:lnTo>
                    <a:lnTo>
                      <a:pt x="19" y="40"/>
                    </a:lnTo>
                    <a:lnTo>
                      <a:pt x="16" y="40"/>
                    </a:lnTo>
                    <a:lnTo>
                      <a:pt x="16" y="40"/>
                    </a:lnTo>
                    <a:lnTo>
                      <a:pt x="16" y="43"/>
                    </a:lnTo>
                    <a:lnTo>
                      <a:pt x="16" y="43"/>
                    </a:lnTo>
                    <a:lnTo>
                      <a:pt x="16" y="45"/>
                    </a:lnTo>
                    <a:lnTo>
                      <a:pt x="16" y="45"/>
                    </a:lnTo>
                    <a:lnTo>
                      <a:pt x="14" y="47"/>
                    </a:lnTo>
                    <a:lnTo>
                      <a:pt x="12" y="50"/>
                    </a:lnTo>
                    <a:lnTo>
                      <a:pt x="12" y="52"/>
                    </a:lnTo>
                    <a:lnTo>
                      <a:pt x="12" y="54"/>
                    </a:lnTo>
                    <a:lnTo>
                      <a:pt x="12" y="57"/>
                    </a:lnTo>
                    <a:lnTo>
                      <a:pt x="12" y="57"/>
                    </a:lnTo>
                    <a:lnTo>
                      <a:pt x="9" y="59"/>
                    </a:lnTo>
                    <a:lnTo>
                      <a:pt x="9" y="59"/>
                    </a:lnTo>
                    <a:lnTo>
                      <a:pt x="9" y="61"/>
                    </a:lnTo>
                    <a:lnTo>
                      <a:pt x="9" y="64"/>
                    </a:lnTo>
                    <a:lnTo>
                      <a:pt x="9" y="64"/>
                    </a:lnTo>
                    <a:lnTo>
                      <a:pt x="7" y="66"/>
                    </a:lnTo>
                    <a:lnTo>
                      <a:pt x="7" y="69"/>
                    </a:lnTo>
                    <a:lnTo>
                      <a:pt x="7" y="69"/>
                    </a:lnTo>
                    <a:lnTo>
                      <a:pt x="7" y="71"/>
                    </a:lnTo>
                    <a:lnTo>
                      <a:pt x="2" y="71"/>
                    </a:lnTo>
                    <a:lnTo>
                      <a:pt x="2" y="73"/>
                    </a:lnTo>
                    <a:lnTo>
                      <a:pt x="0" y="73"/>
                    </a:lnTo>
                    <a:lnTo>
                      <a:pt x="0" y="76"/>
                    </a:lnTo>
                    <a:lnTo>
                      <a:pt x="0" y="76"/>
                    </a:lnTo>
                    <a:lnTo>
                      <a:pt x="2" y="76"/>
                    </a:lnTo>
                    <a:lnTo>
                      <a:pt x="0" y="78"/>
                    </a:lnTo>
                    <a:lnTo>
                      <a:pt x="2" y="80"/>
                    </a:lnTo>
                    <a:lnTo>
                      <a:pt x="2" y="83"/>
                    </a:lnTo>
                    <a:lnTo>
                      <a:pt x="4" y="83"/>
                    </a:lnTo>
                    <a:lnTo>
                      <a:pt x="7" y="83"/>
                    </a:lnTo>
                    <a:lnTo>
                      <a:pt x="12" y="85"/>
                    </a:lnTo>
                    <a:lnTo>
                      <a:pt x="14" y="85"/>
                    </a:lnTo>
                    <a:lnTo>
                      <a:pt x="16" y="90"/>
                    </a:lnTo>
                    <a:lnTo>
                      <a:pt x="19" y="92"/>
                    </a:lnTo>
                    <a:lnTo>
                      <a:pt x="21" y="95"/>
                    </a:lnTo>
                    <a:lnTo>
                      <a:pt x="21" y="97"/>
                    </a:lnTo>
                    <a:lnTo>
                      <a:pt x="19" y="99"/>
                    </a:lnTo>
                    <a:lnTo>
                      <a:pt x="19" y="99"/>
                    </a:lnTo>
                    <a:lnTo>
                      <a:pt x="21" y="102"/>
                    </a:lnTo>
                    <a:lnTo>
                      <a:pt x="23" y="104"/>
                    </a:lnTo>
                    <a:lnTo>
                      <a:pt x="26" y="104"/>
                    </a:lnTo>
                    <a:lnTo>
                      <a:pt x="33" y="109"/>
                    </a:lnTo>
                    <a:lnTo>
                      <a:pt x="35" y="111"/>
                    </a:lnTo>
                    <a:lnTo>
                      <a:pt x="35" y="114"/>
                    </a:lnTo>
                    <a:lnTo>
                      <a:pt x="38" y="114"/>
                    </a:lnTo>
                    <a:lnTo>
                      <a:pt x="40" y="116"/>
                    </a:lnTo>
                    <a:lnTo>
                      <a:pt x="42" y="118"/>
                    </a:lnTo>
                    <a:lnTo>
                      <a:pt x="40" y="121"/>
                    </a:lnTo>
                    <a:lnTo>
                      <a:pt x="40" y="123"/>
                    </a:lnTo>
                    <a:lnTo>
                      <a:pt x="42" y="123"/>
                    </a:lnTo>
                    <a:lnTo>
                      <a:pt x="42" y="125"/>
                    </a:lnTo>
                    <a:lnTo>
                      <a:pt x="42" y="128"/>
                    </a:lnTo>
                    <a:lnTo>
                      <a:pt x="45" y="130"/>
                    </a:lnTo>
                    <a:lnTo>
                      <a:pt x="45" y="130"/>
                    </a:lnTo>
                    <a:lnTo>
                      <a:pt x="49" y="130"/>
                    </a:lnTo>
                    <a:lnTo>
                      <a:pt x="49" y="132"/>
                    </a:lnTo>
                    <a:lnTo>
                      <a:pt x="52" y="135"/>
                    </a:lnTo>
                    <a:lnTo>
                      <a:pt x="54" y="135"/>
                    </a:lnTo>
                    <a:lnTo>
                      <a:pt x="56" y="137"/>
                    </a:lnTo>
                    <a:lnTo>
                      <a:pt x="56" y="137"/>
                    </a:lnTo>
                    <a:lnTo>
                      <a:pt x="56" y="140"/>
                    </a:lnTo>
                    <a:lnTo>
                      <a:pt x="59" y="140"/>
                    </a:lnTo>
                    <a:lnTo>
                      <a:pt x="59" y="142"/>
                    </a:lnTo>
                    <a:lnTo>
                      <a:pt x="59" y="147"/>
                    </a:lnTo>
                    <a:lnTo>
                      <a:pt x="59" y="149"/>
                    </a:lnTo>
                    <a:lnTo>
                      <a:pt x="61" y="149"/>
                    </a:lnTo>
                    <a:lnTo>
                      <a:pt x="61" y="151"/>
                    </a:lnTo>
                    <a:lnTo>
                      <a:pt x="64" y="154"/>
                    </a:lnTo>
                    <a:lnTo>
                      <a:pt x="66" y="156"/>
                    </a:lnTo>
                    <a:lnTo>
                      <a:pt x="66" y="156"/>
                    </a:lnTo>
                    <a:lnTo>
                      <a:pt x="68" y="159"/>
                    </a:lnTo>
                    <a:lnTo>
                      <a:pt x="68" y="161"/>
                    </a:lnTo>
                    <a:lnTo>
                      <a:pt x="68" y="161"/>
                    </a:lnTo>
                    <a:lnTo>
                      <a:pt x="71" y="161"/>
                    </a:lnTo>
                    <a:lnTo>
                      <a:pt x="73" y="163"/>
                    </a:lnTo>
                    <a:lnTo>
                      <a:pt x="73" y="163"/>
                    </a:lnTo>
                    <a:lnTo>
                      <a:pt x="73" y="166"/>
                    </a:lnTo>
                    <a:lnTo>
                      <a:pt x="75" y="166"/>
                    </a:lnTo>
                    <a:lnTo>
                      <a:pt x="78" y="166"/>
                    </a:lnTo>
                    <a:lnTo>
                      <a:pt x="78" y="166"/>
                    </a:lnTo>
                    <a:lnTo>
                      <a:pt x="80" y="166"/>
                    </a:lnTo>
                    <a:lnTo>
                      <a:pt x="80" y="166"/>
                    </a:lnTo>
                    <a:lnTo>
                      <a:pt x="82" y="166"/>
                    </a:lnTo>
                    <a:lnTo>
                      <a:pt x="85" y="163"/>
                    </a:lnTo>
                    <a:lnTo>
                      <a:pt x="85" y="163"/>
                    </a:lnTo>
                    <a:lnTo>
                      <a:pt x="90" y="163"/>
                    </a:lnTo>
                    <a:lnTo>
                      <a:pt x="92" y="163"/>
                    </a:lnTo>
                    <a:lnTo>
                      <a:pt x="94" y="166"/>
                    </a:lnTo>
                    <a:lnTo>
                      <a:pt x="94" y="166"/>
                    </a:lnTo>
                    <a:lnTo>
                      <a:pt x="99" y="163"/>
                    </a:lnTo>
                    <a:lnTo>
                      <a:pt x="99" y="161"/>
                    </a:lnTo>
                    <a:lnTo>
                      <a:pt x="101" y="161"/>
                    </a:lnTo>
                    <a:lnTo>
                      <a:pt x="104" y="161"/>
                    </a:lnTo>
                    <a:lnTo>
                      <a:pt x="106" y="163"/>
                    </a:lnTo>
                    <a:lnTo>
                      <a:pt x="106" y="166"/>
                    </a:lnTo>
                    <a:lnTo>
                      <a:pt x="108" y="168"/>
                    </a:lnTo>
                    <a:lnTo>
                      <a:pt x="111" y="170"/>
                    </a:lnTo>
                    <a:lnTo>
                      <a:pt x="113" y="173"/>
                    </a:lnTo>
                    <a:lnTo>
                      <a:pt x="118" y="175"/>
                    </a:lnTo>
                    <a:lnTo>
                      <a:pt x="118" y="177"/>
                    </a:lnTo>
                    <a:lnTo>
                      <a:pt x="120" y="177"/>
                    </a:lnTo>
                    <a:lnTo>
                      <a:pt x="120" y="180"/>
                    </a:lnTo>
                    <a:lnTo>
                      <a:pt x="120" y="180"/>
                    </a:lnTo>
                    <a:lnTo>
                      <a:pt x="120" y="182"/>
                    </a:lnTo>
                    <a:lnTo>
                      <a:pt x="123" y="182"/>
                    </a:lnTo>
                    <a:lnTo>
                      <a:pt x="123" y="180"/>
                    </a:lnTo>
                    <a:lnTo>
                      <a:pt x="123" y="182"/>
                    </a:lnTo>
                    <a:lnTo>
                      <a:pt x="125" y="182"/>
                    </a:lnTo>
                    <a:lnTo>
                      <a:pt x="125" y="182"/>
                    </a:lnTo>
                    <a:lnTo>
                      <a:pt x="125" y="185"/>
                    </a:lnTo>
                    <a:lnTo>
                      <a:pt x="125" y="182"/>
                    </a:lnTo>
                    <a:lnTo>
                      <a:pt x="127" y="182"/>
                    </a:lnTo>
                    <a:lnTo>
                      <a:pt x="130" y="180"/>
                    </a:lnTo>
                    <a:lnTo>
                      <a:pt x="132" y="177"/>
                    </a:lnTo>
                    <a:lnTo>
                      <a:pt x="132" y="177"/>
                    </a:lnTo>
                    <a:lnTo>
                      <a:pt x="134" y="180"/>
                    </a:lnTo>
                    <a:lnTo>
                      <a:pt x="137" y="180"/>
                    </a:lnTo>
                    <a:lnTo>
                      <a:pt x="139" y="180"/>
                    </a:lnTo>
                    <a:lnTo>
                      <a:pt x="139" y="180"/>
                    </a:lnTo>
                    <a:lnTo>
                      <a:pt x="144" y="177"/>
                    </a:lnTo>
                    <a:lnTo>
                      <a:pt x="144" y="177"/>
                    </a:lnTo>
                    <a:lnTo>
                      <a:pt x="144" y="180"/>
                    </a:lnTo>
                    <a:lnTo>
                      <a:pt x="146" y="182"/>
                    </a:lnTo>
                    <a:lnTo>
                      <a:pt x="149" y="182"/>
                    </a:lnTo>
                    <a:lnTo>
                      <a:pt x="149" y="185"/>
                    </a:lnTo>
                    <a:lnTo>
                      <a:pt x="149" y="185"/>
                    </a:lnTo>
                    <a:lnTo>
                      <a:pt x="149" y="185"/>
                    </a:lnTo>
                    <a:lnTo>
                      <a:pt x="151" y="182"/>
                    </a:lnTo>
                    <a:lnTo>
                      <a:pt x="151" y="180"/>
                    </a:lnTo>
                    <a:lnTo>
                      <a:pt x="153" y="180"/>
                    </a:lnTo>
                    <a:lnTo>
                      <a:pt x="156" y="180"/>
                    </a:lnTo>
                    <a:lnTo>
                      <a:pt x="160" y="177"/>
                    </a:lnTo>
                    <a:lnTo>
                      <a:pt x="160" y="177"/>
                    </a:lnTo>
                    <a:lnTo>
                      <a:pt x="163" y="177"/>
                    </a:lnTo>
                    <a:lnTo>
                      <a:pt x="165" y="175"/>
                    </a:lnTo>
                    <a:lnTo>
                      <a:pt x="168" y="177"/>
                    </a:lnTo>
                    <a:lnTo>
                      <a:pt x="172" y="180"/>
                    </a:lnTo>
                    <a:lnTo>
                      <a:pt x="175" y="180"/>
                    </a:lnTo>
                    <a:lnTo>
                      <a:pt x="175" y="177"/>
                    </a:lnTo>
                    <a:lnTo>
                      <a:pt x="177" y="177"/>
                    </a:lnTo>
                    <a:lnTo>
                      <a:pt x="179" y="173"/>
                    </a:lnTo>
                    <a:lnTo>
                      <a:pt x="184" y="168"/>
                    </a:lnTo>
                    <a:lnTo>
                      <a:pt x="187" y="166"/>
                    </a:lnTo>
                    <a:lnTo>
                      <a:pt x="191" y="161"/>
                    </a:lnTo>
                    <a:lnTo>
                      <a:pt x="196" y="156"/>
                    </a:lnTo>
                    <a:lnTo>
                      <a:pt x="201" y="149"/>
                    </a:lnTo>
                    <a:lnTo>
                      <a:pt x="203" y="147"/>
                    </a:lnTo>
                    <a:lnTo>
                      <a:pt x="208" y="142"/>
                    </a:lnTo>
                    <a:lnTo>
                      <a:pt x="208" y="142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155" name="Freeform 54"/>
              <p:cNvSpPr>
                <a:spLocks noEditPoints="1"/>
              </p:cNvSpPr>
              <p:nvPr/>
            </p:nvSpPr>
            <p:spPr bwMode="auto">
              <a:xfrm>
                <a:off x="5777" y="1666"/>
                <a:ext cx="81" cy="116"/>
              </a:xfrm>
              <a:custGeom>
                <a:avLst/>
                <a:gdLst>
                  <a:gd name="T0" fmla="*/ 34 w 81"/>
                  <a:gd name="T1" fmla="*/ 111 h 116"/>
                  <a:gd name="T2" fmla="*/ 36 w 81"/>
                  <a:gd name="T3" fmla="*/ 116 h 116"/>
                  <a:gd name="T4" fmla="*/ 45 w 81"/>
                  <a:gd name="T5" fmla="*/ 111 h 116"/>
                  <a:gd name="T6" fmla="*/ 36 w 81"/>
                  <a:gd name="T7" fmla="*/ 90 h 116"/>
                  <a:gd name="T8" fmla="*/ 24 w 81"/>
                  <a:gd name="T9" fmla="*/ 85 h 116"/>
                  <a:gd name="T10" fmla="*/ 24 w 81"/>
                  <a:gd name="T11" fmla="*/ 90 h 116"/>
                  <a:gd name="T12" fmla="*/ 24 w 81"/>
                  <a:gd name="T13" fmla="*/ 85 h 116"/>
                  <a:gd name="T14" fmla="*/ 50 w 81"/>
                  <a:gd name="T15" fmla="*/ 83 h 116"/>
                  <a:gd name="T16" fmla="*/ 22 w 81"/>
                  <a:gd name="T17" fmla="*/ 83 h 116"/>
                  <a:gd name="T18" fmla="*/ 55 w 81"/>
                  <a:gd name="T19" fmla="*/ 81 h 116"/>
                  <a:gd name="T20" fmla="*/ 53 w 81"/>
                  <a:gd name="T21" fmla="*/ 83 h 116"/>
                  <a:gd name="T22" fmla="*/ 55 w 81"/>
                  <a:gd name="T23" fmla="*/ 81 h 116"/>
                  <a:gd name="T24" fmla="*/ 62 w 81"/>
                  <a:gd name="T25" fmla="*/ 81 h 116"/>
                  <a:gd name="T26" fmla="*/ 10 w 81"/>
                  <a:gd name="T27" fmla="*/ 43 h 116"/>
                  <a:gd name="T28" fmla="*/ 10 w 81"/>
                  <a:gd name="T29" fmla="*/ 43 h 116"/>
                  <a:gd name="T30" fmla="*/ 79 w 81"/>
                  <a:gd name="T31" fmla="*/ 24 h 116"/>
                  <a:gd name="T32" fmla="*/ 0 w 81"/>
                  <a:gd name="T33" fmla="*/ 17 h 116"/>
                  <a:gd name="T34" fmla="*/ 3 w 81"/>
                  <a:gd name="T35" fmla="*/ 21 h 116"/>
                  <a:gd name="T36" fmla="*/ 69 w 81"/>
                  <a:gd name="T37" fmla="*/ 55 h 116"/>
                  <a:gd name="T38" fmla="*/ 67 w 81"/>
                  <a:gd name="T39" fmla="*/ 52 h 116"/>
                  <a:gd name="T40" fmla="*/ 62 w 81"/>
                  <a:gd name="T41" fmla="*/ 40 h 116"/>
                  <a:gd name="T42" fmla="*/ 41 w 81"/>
                  <a:gd name="T43" fmla="*/ 14 h 116"/>
                  <a:gd name="T44" fmla="*/ 26 w 81"/>
                  <a:gd name="T45" fmla="*/ 5 h 116"/>
                  <a:gd name="T46" fmla="*/ 19 w 81"/>
                  <a:gd name="T47" fmla="*/ 7 h 116"/>
                  <a:gd name="T48" fmla="*/ 8 w 81"/>
                  <a:gd name="T49" fmla="*/ 7 h 116"/>
                  <a:gd name="T50" fmla="*/ 5 w 81"/>
                  <a:gd name="T51" fmla="*/ 12 h 116"/>
                  <a:gd name="T52" fmla="*/ 3 w 81"/>
                  <a:gd name="T53" fmla="*/ 19 h 116"/>
                  <a:gd name="T54" fmla="*/ 8 w 81"/>
                  <a:gd name="T55" fmla="*/ 21 h 116"/>
                  <a:gd name="T56" fmla="*/ 12 w 81"/>
                  <a:gd name="T57" fmla="*/ 31 h 116"/>
                  <a:gd name="T58" fmla="*/ 17 w 81"/>
                  <a:gd name="T59" fmla="*/ 36 h 116"/>
                  <a:gd name="T60" fmla="*/ 12 w 81"/>
                  <a:gd name="T61" fmla="*/ 36 h 116"/>
                  <a:gd name="T62" fmla="*/ 5 w 81"/>
                  <a:gd name="T63" fmla="*/ 38 h 116"/>
                  <a:gd name="T64" fmla="*/ 10 w 81"/>
                  <a:gd name="T65" fmla="*/ 40 h 116"/>
                  <a:gd name="T66" fmla="*/ 15 w 81"/>
                  <a:gd name="T67" fmla="*/ 47 h 116"/>
                  <a:gd name="T68" fmla="*/ 22 w 81"/>
                  <a:gd name="T69" fmla="*/ 55 h 116"/>
                  <a:gd name="T70" fmla="*/ 24 w 81"/>
                  <a:gd name="T71" fmla="*/ 62 h 116"/>
                  <a:gd name="T72" fmla="*/ 22 w 81"/>
                  <a:gd name="T73" fmla="*/ 64 h 116"/>
                  <a:gd name="T74" fmla="*/ 22 w 81"/>
                  <a:gd name="T75" fmla="*/ 71 h 116"/>
                  <a:gd name="T76" fmla="*/ 26 w 81"/>
                  <a:gd name="T77" fmla="*/ 81 h 116"/>
                  <a:gd name="T78" fmla="*/ 26 w 81"/>
                  <a:gd name="T79" fmla="*/ 83 h 116"/>
                  <a:gd name="T80" fmla="*/ 24 w 81"/>
                  <a:gd name="T81" fmla="*/ 83 h 116"/>
                  <a:gd name="T82" fmla="*/ 31 w 81"/>
                  <a:gd name="T83" fmla="*/ 92 h 116"/>
                  <a:gd name="T84" fmla="*/ 36 w 81"/>
                  <a:gd name="T85" fmla="*/ 88 h 116"/>
                  <a:gd name="T86" fmla="*/ 43 w 81"/>
                  <a:gd name="T87" fmla="*/ 85 h 116"/>
                  <a:gd name="T88" fmla="*/ 45 w 81"/>
                  <a:gd name="T89" fmla="*/ 88 h 116"/>
                  <a:gd name="T90" fmla="*/ 43 w 81"/>
                  <a:gd name="T91" fmla="*/ 81 h 116"/>
                  <a:gd name="T92" fmla="*/ 50 w 81"/>
                  <a:gd name="T93" fmla="*/ 83 h 116"/>
                  <a:gd name="T94" fmla="*/ 50 w 81"/>
                  <a:gd name="T95" fmla="*/ 78 h 116"/>
                  <a:gd name="T96" fmla="*/ 57 w 81"/>
                  <a:gd name="T97" fmla="*/ 78 h 116"/>
                  <a:gd name="T98" fmla="*/ 60 w 81"/>
                  <a:gd name="T99" fmla="*/ 76 h 116"/>
                  <a:gd name="T100" fmla="*/ 69 w 81"/>
                  <a:gd name="T101" fmla="*/ 73 h 116"/>
                  <a:gd name="T102" fmla="*/ 71 w 81"/>
                  <a:gd name="T103" fmla="*/ 57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81" h="116">
                    <a:moveTo>
                      <a:pt x="45" y="109"/>
                    </a:moveTo>
                    <a:lnTo>
                      <a:pt x="43" y="109"/>
                    </a:lnTo>
                    <a:lnTo>
                      <a:pt x="41" y="109"/>
                    </a:lnTo>
                    <a:lnTo>
                      <a:pt x="36" y="109"/>
                    </a:lnTo>
                    <a:lnTo>
                      <a:pt x="34" y="111"/>
                    </a:lnTo>
                    <a:lnTo>
                      <a:pt x="34" y="114"/>
                    </a:lnTo>
                    <a:lnTo>
                      <a:pt x="34" y="114"/>
                    </a:lnTo>
                    <a:lnTo>
                      <a:pt x="36" y="114"/>
                    </a:lnTo>
                    <a:lnTo>
                      <a:pt x="36" y="116"/>
                    </a:lnTo>
                    <a:lnTo>
                      <a:pt x="36" y="116"/>
                    </a:lnTo>
                    <a:lnTo>
                      <a:pt x="36" y="114"/>
                    </a:lnTo>
                    <a:lnTo>
                      <a:pt x="41" y="114"/>
                    </a:lnTo>
                    <a:lnTo>
                      <a:pt x="43" y="114"/>
                    </a:lnTo>
                    <a:lnTo>
                      <a:pt x="45" y="111"/>
                    </a:lnTo>
                    <a:lnTo>
                      <a:pt x="45" y="111"/>
                    </a:lnTo>
                    <a:lnTo>
                      <a:pt x="45" y="111"/>
                    </a:lnTo>
                    <a:lnTo>
                      <a:pt x="45" y="109"/>
                    </a:lnTo>
                    <a:close/>
                    <a:moveTo>
                      <a:pt x="34" y="92"/>
                    </a:moveTo>
                    <a:lnTo>
                      <a:pt x="36" y="92"/>
                    </a:lnTo>
                    <a:lnTo>
                      <a:pt x="36" y="90"/>
                    </a:lnTo>
                    <a:lnTo>
                      <a:pt x="34" y="90"/>
                    </a:lnTo>
                    <a:lnTo>
                      <a:pt x="34" y="90"/>
                    </a:lnTo>
                    <a:lnTo>
                      <a:pt x="34" y="90"/>
                    </a:lnTo>
                    <a:lnTo>
                      <a:pt x="34" y="92"/>
                    </a:lnTo>
                    <a:close/>
                    <a:moveTo>
                      <a:pt x="24" y="85"/>
                    </a:moveTo>
                    <a:lnTo>
                      <a:pt x="24" y="88"/>
                    </a:lnTo>
                    <a:lnTo>
                      <a:pt x="24" y="90"/>
                    </a:lnTo>
                    <a:lnTo>
                      <a:pt x="24" y="90"/>
                    </a:lnTo>
                    <a:lnTo>
                      <a:pt x="24" y="90"/>
                    </a:lnTo>
                    <a:lnTo>
                      <a:pt x="24" y="90"/>
                    </a:lnTo>
                    <a:lnTo>
                      <a:pt x="26" y="90"/>
                    </a:lnTo>
                    <a:lnTo>
                      <a:pt x="26" y="90"/>
                    </a:lnTo>
                    <a:lnTo>
                      <a:pt x="29" y="88"/>
                    </a:lnTo>
                    <a:lnTo>
                      <a:pt x="26" y="88"/>
                    </a:lnTo>
                    <a:lnTo>
                      <a:pt x="24" y="85"/>
                    </a:lnTo>
                    <a:close/>
                    <a:moveTo>
                      <a:pt x="50" y="83"/>
                    </a:moveTo>
                    <a:lnTo>
                      <a:pt x="50" y="85"/>
                    </a:lnTo>
                    <a:lnTo>
                      <a:pt x="53" y="85"/>
                    </a:lnTo>
                    <a:lnTo>
                      <a:pt x="53" y="85"/>
                    </a:lnTo>
                    <a:lnTo>
                      <a:pt x="50" y="83"/>
                    </a:lnTo>
                    <a:close/>
                    <a:moveTo>
                      <a:pt x="19" y="78"/>
                    </a:moveTo>
                    <a:lnTo>
                      <a:pt x="17" y="81"/>
                    </a:lnTo>
                    <a:lnTo>
                      <a:pt x="19" y="81"/>
                    </a:lnTo>
                    <a:lnTo>
                      <a:pt x="19" y="81"/>
                    </a:lnTo>
                    <a:lnTo>
                      <a:pt x="22" y="83"/>
                    </a:lnTo>
                    <a:lnTo>
                      <a:pt x="22" y="83"/>
                    </a:lnTo>
                    <a:lnTo>
                      <a:pt x="22" y="83"/>
                    </a:lnTo>
                    <a:lnTo>
                      <a:pt x="22" y="81"/>
                    </a:lnTo>
                    <a:lnTo>
                      <a:pt x="19" y="78"/>
                    </a:lnTo>
                    <a:close/>
                    <a:moveTo>
                      <a:pt x="55" y="81"/>
                    </a:moveTo>
                    <a:lnTo>
                      <a:pt x="53" y="81"/>
                    </a:lnTo>
                    <a:lnTo>
                      <a:pt x="50" y="78"/>
                    </a:lnTo>
                    <a:lnTo>
                      <a:pt x="50" y="81"/>
                    </a:lnTo>
                    <a:lnTo>
                      <a:pt x="50" y="81"/>
                    </a:lnTo>
                    <a:lnTo>
                      <a:pt x="53" y="83"/>
                    </a:lnTo>
                    <a:lnTo>
                      <a:pt x="53" y="83"/>
                    </a:lnTo>
                    <a:lnTo>
                      <a:pt x="53" y="83"/>
                    </a:lnTo>
                    <a:lnTo>
                      <a:pt x="55" y="83"/>
                    </a:lnTo>
                    <a:lnTo>
                      <a:pt x="55" y="83"/>
                    </a:lnTo>
                    <a:lnTo>
                      <a:pt x="55" y="81"/>
                    </a:lnTo>
                    <a:lnTo>
                      <a:pt x="55" y="81"/>
                    </a:lnTo>
                    <a:close/>
                    <a:moveTo>
                      <a:pt x="64" y="76"/>
                    </a:moveTo>
                    <a:lnTo>
                      <a:pt x="62" y="78"/>
                    </a:lnTo>
                    <a:lnTo>
                      <a:pt x="62" y="81"/>
                    </a:lnTo>
                    <a:lnTo>
                      <a:pt x="62" y="81"/>
                    </a:lnTo>
                    <a:lnTo>
                      <a:pt x="67" y="83"/>
                    </a:lnTo>
                    <a:lnTo>
                      <a:pt x="67" y="81"/>
                    </a:lnTo>
                    <a:lnTo>
                      <a:pt x="64" y="76"/>
                    </a:lnTo>
                    <a:lnTo>
                      <a:pt x="64" y="76"/>
                    </a:lnTo>
                    <a:close/>
                    <a:moveTo>
                      <a:pt x="10" y="43"/>
                    </a:moveTo>
                    <a:lnTo>
                      <a:pt x="10" y="43"/>
                    </a:lnTo>
                    <a:lnTo>
                      <a:pt x="10" y="45"/>
                    </a:lnTo>
                    <a:lnTo>
                      <a:pt x="12" y="47"/>
                    </a:lnTo>
                    <a:lnTo>
                      <a:pt x="12" y="45"/>
                    </a:lnTo>
                    <a:lnTo>
                      <a:pt x="10" y="43"/>
                    </a:lnTo>
                    <a:close/>
                    <a:moveTo>
                      <a:pt x="81" y="24"/>
                    </a:moveTo>
                    <a:lnTo>
                      <a:pt x="81" y="21"/>
                    </a:lnTo>
                    <a:lnTo>
                      <a:pt x="79" y="21"/>
                    </a:lnTo>
                    <a:lnTo>
                      <a:pt x="79" y="24"/>
                    </a:lnTo>
                    <a:lnTo>
                      <a:pt x="79" y="24"/>
                    </a:lnTo>
                    <a:lnTo>
                      <a:pt x="81" y="24"/>
                    </a:lnTo>
                    <a:lnTo>
                      <a:pt x="81" y="24"/>
                    </a:lnTo>
                    <a:lnTo>
                      <a:pt x="81" y="24"/>
                    </a:lnTo>
                    <a:close/>
                    <a:moveTo>
                      <a:pt x="0" y="17"/>
                    </a:moveTo>
                    <a:lnTo>
                      <a:pt x="0" y="17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3" y="21"/>
                    </a:lnTo>
                    <a:lnTo>
                      <a:pt x="3" y="21"/>
                    </a:lnTo>
                    <a:lnTo>
                      <a:pt x="3" y="21"/>
                    </a:lnTo>
                    <a:lnTo>
                      <a:pt x="3" y="19"/>
                    </a:lnTo>
                    <a:lnTo>
                      <a:pt x="0" y="17"/>
                    </a:lnTo>
                    <a:close/>
                    <a:moveTo>
                      <a:pt x="71" y="57"/>
                    </a:moveTo>
                    <a:lnTo>
                      <a:pt x="71" y="55"/>
                    </a:lnTo>
                    <a:lnTo>
                      <a:pt x="69" y="55"/>
                    </a:lnTo>
                    <a:lnTo>
                      <a:pt x="69" y="55"/>
                    </a:lnTo>
                    <a:lnTo>
                      <a:pt x="69" y="55"/>
                    </a:lnTo>
                    <a:lnTo>
                      <a:pt x="67" y="55"/>
                    </a:lnTo>
                    <a:lnTo>
                      <a:pt x="67" y="52"/>
                    </a:lnTo>
                    <a:lnTo>
                      <a:pt x="67" y="52"/>
                    </a:lnTo>
                    <a:lnTo>
                      <a:pt x="64" y="50"/>
                    </a:lnTo>
                    <a:lnTo>
                      <a:pt x="64" y="47"/>
                    </a:lnTo>
                    <a:lnTo>
                      <a:pt x="64" y="45"/>
                    </a:lnTo>
                    <a:lnTo>
                      <a:pt x="62" y="43"/>
                    </a:lnTo>
                    <a:lnTo>
                      <a:pt x="62" y="40"/>
                    </a:lnTo>
                    <a:lnTo>
                      <a:pt x="60" y="36"/>
                    </a:lnTo>
                    <a:lnTo>
                      <a:pt x="60" y="33"/>
                    </a:lnTo>
                    <a:lnTo>
                      <a:pt x="55" y="29"/>
                    </a:lnTo>
                    <a:lnTo>
                      <a:pt x="48" y="19"/>
                    </a:lnTo>
                    <a:lnTo>
                      <a:pt x="41" y="14"/>
                    </a:lnTo>
                    <a:lnTo>
                      <a:pt x="34" y="10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26" y="2"/>
                    </a:lnTo>
                    <a:lnTo>
                      <a:pt x="26" y="5"/>
                    </a:lnTo>
                    <a:lnTo>
                      <a:pt x="24" y="5"/>
                    </a:lnTo>
                    <a:lnTo>
                      <a:pt x="24" y="5"/>
                    </a:lnTo>
                    <a:lnTo>
                      <a:pt x="24" y="5"/>
                    </a:lnTo>
                    <a:lnTo>
                      <a:pt x="22" y="7"/>
                    </a:lnTo>
                    <a:lnTo>
                      <a:pt x="19" y="7"/>
                    </a:lnTo>
                    <a:lnTo>
                      <a:pt x="17" y="5"/>
                    </a:lnTo>
                    <a:lnTo>
                      <a:pt x="15" y="5"/>
                    </a:lnTo>
                    <a:lnTo>
                      <a:pt x="15" y="7"/>
                    </a:lnTo>
                    <a:lnTo>
                      <a:pt x="10" y="5"/>
                    </a:lnTo>
                    <a:lnTo>
                      <a:pt x="8" y="7"/>
                    </a:lnTo>
                    <a:lnTo>
                      <a:pt x="8" y="7"/>
                    </a:lnTo>
                    <a:lnTo>
                      <a:pt x="5" y="7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5" y="12"/>
                    </a:lnTo>
                    <a:lnTo>
                      <a:pt x="3" y="14"/>
                    </a:lnTo>
                    <a:lnTo>
                      <a:pt x="5" y="17"/>
                    </a:lnTo>
                    <a:lnTo>
                      <a:pt x="5" y="17"/>
                    </a:lnTo>
                    <a:lnTo>
                      <a:pt x="3" y="17"/>
                    </a:lnTo>
                    <a:lnTo>
                      <a:pt x="3" y="19"/>
                    </a:lnTo>
                    <a:lnTo>
                      <a:pt x="3" y="19"/>
                    </a:lnTo>
                    <a:lnTo>
                      <a:pt x="3" y="19"/>
                    </a:lnTo>
                    <a:lnTo>
                      <a:pt x="5" y="19"/>
                    </a:lnTo>
                    <a:lnTo>
                      <a:pt x="5" y="21"/>
                    </a:lnTo>
                    <a:lnTo>
                      <a:pt x="8" y="21"/>
                    </a:lnTo>
                    <a:lnTo>
                      <a:pt x="8" y="24"/>
                    </a:lnTo>
                    <a:lnTo>
                      <a:pt x="8" y="26"/>
                    </a:lnTo>
                    <a:lnTo>
                      <a:pt x="10" y="29"/>
                    </a:lnTo>
                    <a:lnTo>
                      <a:pt x="12" y="31"/>
                    </a:lnTo>
                    <a:lnTo>
                      <a:pt x="12" y="31"/>
                    </a:lnTo>
                    <a:lnTo>
                      <a:pt x="12" y="31"/>
                    </a:lnTo>
                    <a:lnTo>
                      <a:pt x="15" y="36"/>
                    </a:lnTo>
                    <a:lnTo>
                      <a:pt x="17" y="36"/>
                    </a:lnTo>
                    <a:lnTo>
                      <a:pt x="17" y="36"/>
                    </a:lnTo>
                    <a:lnTo>
                      <a:pt x="17" y="36"/>
                    </a:lnTo>
                    <a:lnTo>
                      <a:pt x="17" y="38"/>
                    </a:lnTo>
                    <a:lnTo>
                      <a:pt x="17" y="38"/>
                    </a:lnTo>
                    <a:lnTo>
                      <a:pt x="17" y="38"/>
                    </a:lnTo>
                    <a:lnTo>
                      <a:pt x="15" y="36"/>
                    </a:lnTo>
                    <a:lnTo>
                      <a:pt x="12" y="36"/>
                    </a:lnTo>
                    <a:lnTo>
                      <a:pt x="10" y="33"/>
                    </a:lnTo>
                    <a:lnTo>
                      <a:pt x="8" y="33"/>
                    </a:lnTo>
                    <a:lnTo>
                      <a:pt x="8" y="36"/>
                    </a:lnTo>
                    <a:lnTo>
                      <a:pt x="8" y="36"/>
                    </a:lnTo>
                    <a:lnTo>
                      <a:pt x="5" y="38"/>
                    </a:lnTo>
                    <a:lnTo>
                      <a:pt x="5" y="38"/>
                    </a:lnTo>
                    <a:lnTo>
                      <a:pt x="5" y="40"/>
                    </a:lnTo>
                    <a:lnTo>
                      <a:pt x="8" y="40"/>
                    </a:lnTo>
                    <a:lnTo>
                      <a:pt x="10" y="43"/>
                    </a:lnTo>
                    <a:lnTo>
                      <a:pt x="10" y="40"/>
                    </a:lnTo>
                    <a:lnTo>
                      <a:pt x="12" y="40"/>
                    </a:lnTo>
                    <a:lnTo>
                      <a:pt x="12" y="43"/>
                    </a:lnTo>
                    <a:lnTo>
                      <a:pt x="15" y="45"/>
                    </a:lnTo>
                    <a:lnTo>
                      <a:pt x="15" y="47"/>
                    </a:lnTo>
                    <a:lnTo>
                      <a:pt x="15" y="47"/>
                    </a:lnTo>
                    <a:lnTo>
                      <a:pt x="17" y="50"/>
                    </a:lnTo>
                    <a:lnTo>
                      <a:pt x="17" y="52"/>
                    </a:lnTo>
                    <a:lnTo>
                      <a:pt x="17" y="55"/>
                    </a:lnTo>
                    <a:lnTo>
                      <a:pt x="19" y="55"/>
                    </a:lnTo>
                    <a:lnTo>
                      <a:pt x="22" y="55"/>
                    </a:lnTo>
                    <a:lnTo>
                      <a:pt x="19" y="57"/>
                    </a:lnTo>
                    <a:lnTo>
                      <a:pt x="22" y="57"/>
                    </a:lnTo>
                    <a:lnTo>
                      <a:pt x="22" y="57"/>
                    </a:lnTo>
                    <a:lnTo>
                      <a:pt x="22" y="59"/>
                    </a:lnTo>
                    <a:lnTo>
                      <a:pt x="24" y="62"/>
                    </a:lnTo>
                    <a:lnTo>
                      <a:pt x="22" y="62"/>
                    </a:lnTo>
                    <a:lnTo>
                      <a:pt x="22" y="62"/>
                    </a:lnTo>
                    <a:lnTo>
                      <a:pt x="19" y="64"/>
                    </a:lnTo>
                    <a:lnTo>
                      <a:pt x="19" y="64"/>
                    </a:lnTo>
                    <a:lnTo>
                      <a:pt x="22" y="64"/>
                    </a:lnTo>
                    <a:lnTo>
                      <a:pt x="24" y="64"/>
                    </a:lnTo>
                    <a:lnTo>
                      <a:pt x="22" y="66"/>
                    </a:lnTo>
                    <a:lnTo>
                      <a:pt x="22" y="66"/>
                    </a:lnTo>
                    <a:lnTo>
                      <a:pt x="22" y="66"/>
                    </a:lnTo>
                    <a:lnTo>
                      <a:pt x="22" y="71"/>
                    </a:lnTo>
                    <a:lnTo>
                      <a:pt x="22" y="73"/>
                    </a:lnTo>
                    <a:lnTo>
                      <a:pt x="22" y="73"/>
                    </a:lnTo>
                    <a:lnTo>
                      <a:pt x="22" y="76"/>
                    </a:lnTo>
                    <a:lnTo>
                      <a:pt x="24" y="78"/>
                    </a:lnTo>
                    <a:lnTo>
                      <a:pt x="26" y="81"/>
                    </a:lnTo>
                    <a:lnTo>
                      <a:pt x="26" y="81"/>
                    </a:lnTo>
                    <a:lnTo>
                      <a:pt x="29" y="81"/>
                    </a:lnTo>
                    <a:lnTo>
                      <a:pt x="29" y="81"/>
                    </a:lnTo>
                    <a:lnTo>
                      <a:pt x="29" y="83"/>
                    </a:lnTo>
                    <a:lnTo>
                      <a:pt x="26" y="83"/>
                    </a:lnTo>
                    <a:lnTo>
                      <a:pt x="29" y="83"/>
                    </a:lnTo>
                    <a:lnTo>
                      <a:pt x="29" y="83"/>
                    </a:lnTo>
                    <a:lnTo>
                      <a:pt x="26" y="83"/>
                    </a:lnTo>
                    <a:lnTo>
                      <a:pt x="24" y="83"/>
                    </a:lnTo>
                    <a:lnTo>
                      <a:pt x="24" y="83"/>
                    </a:lnTo>
                    <a:lnTo>
                      <a:pt x="26" y="85"/>
                    </a:lnTo>
                    <a:lnTo>
                      <a:pt x="29" y="88"/>
                    </a:lnTo>
                    <a:lnTo>
                      <a:pt x="31" y="90"/>
                    </a:lnTo>
                    <a:lnTo>
                      <a:pt x="31" y="90"/>
                    </a:lnTo>
                    <a:lnTo>
                      <a:pt x="31" y="92"/>
                    </a:lnTo>
                    <a:lnTo>
                      <a:pt x="34" y="92"/>
                    </a:lnTo>
                    <a:lnTo>
                      <a:pt x="34" y="90"/>
                    </a:lnTo>
                    <a:lnTo>
                      <a:pt x="34" y="88"/>
                    </a:lnTo>
                    <a:lnTo>
                      <a:pt x="36" y="88"/>
                    </a:lnTo>
                    <a:lnTo>
                      <a:pt x="36" y="88"/>
                    </a:lnTo>
                    <a:lnTo>
                      <a:pt x="38" y="90"/>
                    </a:lnTo>
                    <a:lnTo>
                      <a:pt x="38" y="85"/>
                    </a:lnTo>
                    <a:lnTo>
                      <a:pt x="41" y="83"/>
                    </a:lnTo>
                    <a:lnTo>
                      <a:pt x="41" y="83"/>
                    </a:lnTo>
                    <a:lnTo>
                      <a:pt x="43" y="85"/>
                    </a:lnTo>
                    <a:lnTo>
                      <a:pt x="41" y="85"/>
                    </a:lnTo>
                    <a:lnTo>
                      <a:pt x="41" y="88"/>
                    </a:lnTo>
                    <a:lnTo>
                      <a:pt x="45" y="88"/>
                    </a:lnTo>
                    <a:lnTo>
                      <a:pt x="45" y="88"/>
                    </a:lnTo>
                    <a:lnTo>
                      <a:pt x="45" y="88"/>
                    </a:lnTo>
                    <a:lnTo>
                      <a:pt x="45" y="85"/>
                    </a:lnTo>
                    <a:lnTo>
                      <a:pt x="45" y="83"/>
                    </a:lnTo>
                    <a:lnTo>
                      <a:pt x="43" y="83"/>
                    </a:lnTo>
                    <a:lnTo>
                      <a:pt x="43" y="81"/>
                    </a:lnTo>
                    <a:lnTo>
                      <a:pt x="43" y="81"/>
                    </a:lnTo>
                    <a:lnTo>
                      <a:pt x="45" y="81"/>
                    </a:lnTo>
                    <a:lnTo>
                      <a:pt x="45" y="83"/>
                    </a:lnTo>
                    <a:lnTo>
                      <a:pt x="48" y="83"/>
                    </a:lnTo>
                    <a:lnTo>
                      <a:pt x="50" y="83"/>
                    </a:lnTo>
                    <a:lnTo>
                      <a:pt x="50" y="83"/>
                    </a:lnTo>
                    <a:lnTo>
                      <a:pt x="48" y="81"/>
                    </a:lnTo>
                    <a:lnTo>
                      <a:pt x="48" y="81"/>
                    </a:lnTo>
                    <a:lnTo>
                      <a:pt x="48" y="78"/>
                    </a:lnTo>
                    <a:lnTo>
                      <a:pt x="48" y="78"/>
                    </a:lnTo>
                    <a:lnTo>
                      <a:pt x="50" y="78"/>
                    </a:lnTo>
                    <a:lnTo>
                      <a:pt x="53" y="76"/>
                    </a:lnTo>
                    <a:lnTo>
                      <a:pt x="53" y="76"/>
                    </a:lnTo>
                    <a:lnTo>
                      <a:pt x="55" y="78"/>
                    </a:lnTo>
                    <a:lnTo>
                      <a:pt x="55" y="78"/>
                    </a:lnTo>
                    <a:lnTo>
                      <a:pt x="57" y="78"/>
                    </a:lnTo>
                    <a:lnTo>
                      <a:pt x="60" y="81"/>
                    </a:lnTo>
                    <a:lnTo>
                      <a:pt x="62" y="81"/>
                    </a:lnTo>
                    <a:lnTo>
                      <a:pt x="60" y="78"/>
                    </a:lnTo>
                    <a:lnTo>
                      <a:pt x="60" y="76"/>
                    </a:lnTo>
                    <a:lnTo>
                      <a:pt x="60" y="76"/>
                    </a:lnTo>
                    <a:lnTo>
                      <a:pt x="60" y="76"/>
                    </a:lnTo>
                    <a:lnTo>
                      <a:pt x="62" y="73"/>
                    </a:lnTo>
                    <a:lnTo>
                      <a:pt x="64" y="76"/>
                    </a:lnTo>
                    <a:lnTo>
                      <a:pt x="69" y="76"/>
                    </a:lnTo>
                    <a:lnTo>
                      <a:pt x="69" y="73"/>
                    </a:lnTo>
                    <a:lnTo>
                      <a:pt x="71" y="73"/>
                    </a:lnTo>
                    <a:lnTo>
                      <a:pt x="74" y="71"/>
                    </a:lnTo>
                    <a:lnTo>
                      <a:pt x="74" y="66"/>
                    </a:lnTo>
                    <a:lnTo>
                      <a:pt x="71" y="62"/>
                    </a:lnTo>
                    <a:lnTo>
                      <a:pt x="71" y="57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156" name="Freeform 55"/>
              <p:cNvSpPr>
                <a:spLocks noEditPoints="1"/>
              </p:cNvSpPr>
              <p:nvPr/>
            </p:nvSpPr>
            <p:spPr bwMode="auto">
              <a:xfrm>
                <a:off x="3869" y="2952"/>
                <a:ext cx="298" cy="267"/>
              </a:xfrm>
              <a:custGeom>
                <a:avLst/>
                <a:gdLst>
                  <a:gd name="T0" fmla="*/ 281 w 298"/>
                  <a:gd name="T1" fmla="*/ 97 h 267"/>
                  <a:gd name="T2" fmla="*/ 267 w 298"/>
                  <a:gd name="T3" fmla="*/ 106 h 267"/>
                  <a:gd name="T4" fmla="*/ 260 w 298"/>
                  <a:gd name="T5" fmla="*/ 90 h 267"/>
                  <a:gd name="T6" fmla="*/ 272 w 298"/>
                  <a:gd name="T7" fmla="*/ 76 h 267"/>
                  <a:gd name="T8" fmla="*/ 281 w 298"/>
                  <a:gd name="T9" fmla="*/ 76 h 267"/>
                  <a:gd name="T10" fmla="*/ 284 w 298"/>
                  <a:gd name="T11" fmla="*/ 47 h 267"/>
                  <a:gd name="T12" fmla="*/ 279 w 298"/>
                  <a:gd name="T13" fmla="*/ 33 h 267"/>
                  <a:gd name="T14" fmla="*/ 274 w 298"/>
                  <a:gd name="T15" fmla="*/ 14 h 267"/>
                  <a:gd name="T16" fmla="*/ 265 w 298"/>
                  <a:gd name="T17" fmla="*/ 2 h 267"/>
                  <a:gd name="T18" fmla="*/ 237 w 298"/>
                  <a:gd name="T19" fmla="*/ 0 h 267"/>
                  <a:gd name="T20" fmla="*/ 220 w 298"/>
                  <a:gd name="T21" fmla="*/ 9 h 267"/>
                  <a:gd name="T22" fmla="*/ 208 w 298"/>
                  <a:gd name="T23" fmla="*/ 21 h 267"/>
                  <a:gd name="T24" fmla="*/ 201 w 298"/>
                  <a:gd name="T25" fmla="*/ 26 h 267"/>
                  <a:gd name="T26" fmla="*/ 194 w 298"/>
                  <a:gd name="T27" fmla="*/ 33 h 267"/>
                  <a:gd name="T28" fmla="*/ 177 w 298"/>
                  <a:gd name="T29" fmla="*/ 52 h 267"/>
                  <a:gd name="T30" fmla="*/ 168 w 298"/>
                  <a:gd name="T31" fmla="*/ 68 h 267"/>
                  <a:gd name="T32" fmla="*/ 156 w 298"/>
                  <a:gd name="T33" fmla="*/ 76 h 267"/>
                  <a:gd name="T34" fmla="*/ 140 w 298"/>
                  <a:gd name="T35" fmla="*/ 73 h 267"/>
                  <a:gd name="T36" fmla="*/ 125 w 298"/>
                  <a:gd name="T37" fmla="*/ 66 h 267"/>
                  <a:gd name="T38" fmla="*/ 116 w 298"/>
                  <a:gd name="T39" fmla="*/ 73 h 267"/>
                  <a:gd name="T40" fmla="*/ 104 w 298"/>
                  <a:gd name="T41" fmla="*/ 92 h 267"/>
                  <a:gd name="T42" fmla="*/ 95 w 298"/>
                  <a:gd name="T43" fmla="*/ 99 h 267"/>
                  <a:gd name="T44" fmla="*/ 78 w 298"/>
                  <a:gd name="T45" fmla="*/ 99 h 267"/>
                  <a:gd name="T46" fmla="*/ 80 w 298"/>
                  <a:gd name="T47" fmla="*/ 83 h 267"/>
                  <a:gd name="T48" fmla="*/ 73 w 298"/>
                  <a:gd name="T49" fmla="*/ 64 h 267"/>
                  <a:gd name="T50" fmla="*/ 64 w 298"/>
                  <a:gd name="T51" fmla="*/ 92 h 267"/>
                  <a:gd name="T52" fmla="*/ 59 w 298"/>
                  <a:gd name="T53" fmla="*/ 135 h 267"/>
                  <a:gd name="T54" fmla="*/ 50 w 298"/>
                  <a:gd name="T55" fmla="*/ 142 h 267"/>
                  <a:gd name="T56" fmla="*/ 28 w 298"/>
                  <a:gd name="T57" fmla="*/ 140 h 267"/>
                  <a:gd name="T58" fmla="*/ 17 w 298"/>
                  <a:gd name="T59" fmla="*/ 135 h 267"/>
                  <a:gd name="T60" fmla="*/ 14 w 298"/>
                  <a:gd name="T61" fmla="*/ 128 h 267"/>
                  <a:gd name="T62" fmla="*/ 7 w 298"/>
                  <a:gd name="T63" fmla="*/ 128 h 267"/>
                  <a:gd name="T64" fmla="*/ 0 w 298"/>
                  <a:gd name="T65" fmla="*/ 135 h 267"/>
                  <a:gd name="T66" fmla="*/ 21 w 298"/>
                  <a:gd name="T67" fmla="*/ 187 h 267"/>
                  <a:gd name="T68" fmla="*/ 31 w 298"/>
                  <a:gd name="T69" fmla="*/ 220 h 267"/>
                  <a:gd name="T70" fmla="*/ 26 w 298"/>
                  <a:gd name="T71" fmla="*/ 229 h 267"/>
                  <a:gd name="T72" fmla="*/ 33 w 298"/>
                  <a:gd name="T73" fmla="*/ 246 h 267"/>
                  <a:gd name="T74" fmla="*/ 33 w 298"/>
                  <a:gd name="T75" fmla="*/ 253 h 267"/>
                  <a:gd name="T76" fmla="*/ 40 w 298"/>
                  <a:gd name="T77" fmla="*/ 253 h 267"/>
                  <a:gd name="T78" fmla="*/ 45 w 298"/>
                  <a:gd name="T79" fmla="*/ 258 h 267"/>
                  <a:gd name="T80" fmla="*/ 54 w 298"/>
                  <a:gd name="T81" fmla="*/ 265 h 267"/>
                  <a:gd name="T82" fmla="*/ 76 w 298"/>
                  <a:gd name="T83" fmla="*/ 258 h 267"/>
                  <a:gd name="T84" fmla="*/ 102 w 298"/>
                  <a:gd name="T85" fmla="*/ 251 h 267"/>
                  <a:gd name="T86" fmla="*/ 125 w 298"/>
                  <a:gd name="T87" fmla="*/ 248 h 267"/>
                  <a:gd name="T88" fmla="*/ 154 w 298"/>
                  <a:gd name="T89" fmla="*/ 248 h 267"/>
                  <a:gd name="T90" fmla="*/ 175 w 298"/>
                  <a:gd name="T91" fmla="*/ 244 h 267"/>
                  <a:gd name="T92" fmla="*/ 213 w 298"/>
                  <a:gd name="T93" fmla="*/ 220 h 267"/>
                  <a:gd name="T94" fmla="*/ 246 w 298"/>
                  <a:gd name="T95" fmla="*/ 187 h 267"/>
                  <a:gd name="T96" fmla="*/ 277 w 298"/>
                  <a:gd name="T97" fmla="*/ 142 h 267"/>
                  <a:gd name="T98" fmla="*/ 293 w 298"/>
                  <a:gd name="T99" fmla="*/ 116 h 267"/>
                  <a:gd name="T100" fmla="*/ 232 w 298"/>
                  <a:gd name="T101" fmla="*/ 154 h 267"/>
                  <a:gd name="T102" fmla="*/ 225 w 298"/>
                  <a:gd name="T103" fmla="*/ 166 h 267"/>
                  <a:gd name="T104" fmla="*/ 215 w 298"/>
                  <a:gd name="T105" fmla="*/ 168 h 267"/>
                  <a:gd name="T106" fmla="*/ 208 w 298"/>
                  <a:gd name="T107" fmla="*/ 177 h 267"/>
                  <a:gd name="T108" fmla="*/ 199 w 298"/>
                  <a:gd name="T109" fmla="*/ 175 h 267"/>
                  <a:gd name="T110" fmla="*/ 194 w 298"/>
                  <a:gd name="T111" fmla="*/ 170 h 267"/>
                  <a:gd name="T112" fmla="*/ 189 w 298"/>
                  <a:gd name="T113" fmla="*/ 158 h 267"/>
                  <a:gd name="T114" fmla="*/ 199 w 298"/>
                  <a:gd name="T115" fmla="*/ 151 h 267"/>
                  <a:gd name="T116" fmla="*/ 208 w 298"/>
                  <a:gd name="T117" fmla="*/ 142 h 267"/>
                  <a:gd name="T118" fmla="*/ 220 w 298"/>
                  <a:gd name="T119" fmla="*/ 137 h 267"/>
                  <a:gd name="T120" fmla="*/ 229 w 298"/>
                  <a:gd name="T121" fmla="*/ 147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98" h="267">
                    <a:moveTo>
                      <a:pt x="293" y="99"/>
                    </a:moveTo>
                    <a:lnTo>
                      <a:pt x="291" y="99"/>
                    </a:lnTo>
                    <a:lnTo>
                      <a:pt x="289" y="99"/>
                    </a:lnTo>
                    <a:lnTo>
                      <a:pt x="286" y="99"/>
                    </a:lnTo>
                    <a:lnTo>
                      <a:pt x="284" y="99"/>
                    </a:lnTo>
                    <a:lnTo>
                      <a:pt x="284" y="99"/>
                    </a:lnTo>
                    <a:lnTo>
                      <a:pt x="281" y="97"/>
                    </a:lnTo>
                    <a:lnTo>
                      <a:pt x="281" y="97"/>
                    </a:lnTo>
                    <a:lnTo>
                      <a:pt x="281" y="102"/>
                    </a:lnTo>
                    <a:lnTo>
                      <a:pt x="281" y="106"/>
                    </a:lnTo>
                    <a:lnTo>
                      <a:pt x="281" y="109"/>
                    </a:lnTo>
                    <a:lnTo>
                      <a:pt x="277" y="109"/>
                    </a:lnTo>
                    <a:lnTo>
                      <a:pt x="272" y="109"/>
                    </a:lnTo>
                    <a:lnTo>
                      <a:pt x="267" y="106"/>
                    </a:lnTo>
                    <a:lnTo>
                      <a:pt x="265" y="104"/>
                    </a:lnTo>
                    <a:lnTo>
                      <a:pt x="263" y="99"/>
                    </a:lnTo>
                    <a:lnTo>
                      <a:pt x="263" y="97"/>
                    </a:lnTo>
                    <a:lnTo>
                      <a:pt x="260" y="97"/>
                    </a:lnTo>
                    <a:lnTo>
                      <a:pt x="260" y="97"/>
                    </a:lnTo>
                    <a:lnTo>
                      <a:pt x="260" y="95"/>
                    </a:lnTo>
                    <a:lnTo>
                      <a:pt x="260" y="90"/>
                    </a:lnTo>
                    <a:lnTo>
                      <a:pt x="260" y="90"/>
                    </a:lnTo>
                    <a:lnTo>
                      <a:pt x="263" y="85"/>
                    </a:lnTo>
                    <a:lnTo>
                      <a:pt x="265" y="83"/>
                    </a:lnTo>
                    <a:lnTo>
                      <a:pt x="267" y="80"/>
                    </a:lnTo>
                    <a:lnTo>
                      <a:pt x="270" y="78"/>
                    </a:lnTo>
                    <a:lnTo>
                      <a:pt x="272" y="76"/>
                    </a:lnTo>
                    <a:lnTo>
                      <a:pt x="272" y="76"/>
                    </a:lnTo>
                    <a:lnTo>
                      <a:pt x="272" y="76"/>
                    </a:lnTo>
                    <a:lnTo>
                      <a:pt x="277" y="78"/>
                    </a:lnTo>
                    <a:lnTo>
                      <a:pt x="281" y="80"/>
                    </a:lnTo>
                    <a:lnTo>
                      <a:pt x="281" y="80"/>
                    </a:lnTo>
                    <a:lnTo>
                      <a:pt x="281" y="80"/>
                    </a:lnTo>
                    <a:lnTo>
                      <a:pt x="281" y="78"/>
                    </a:lnTo>
                    <a:lnTo>
                      <a:pt x="281" y="76"/>
                    </a:lnTo>
                    <a:lnTo>
                      <a:pt x="284" y="73"/>
                    </a:lnTo>
                    <a:lnTo>
                      <a:pt x="284" y="66"/>
                    </a:lnTo>
                    <a:lnTo>
                      <a:pt x="284" y="66"/>
                    </a:lnTo>
                    <a:lnTo>
                      <a:pt x="284" y="61"/>
                    </a:lnTo>
                    <a:lnTo>
                      <a:pt x="284" y="57"/>
                    </a:lnTo>
                    <a:lnTo>
                      <a:pt x="284" y="52"/>
                    </a:lnTo>
                    <a:lnTo>
                      <a:pt x="284" y="47"/>
                    </a:lnTo>
                    <a:lnTo>
                      <a:pt x="284" y="47"/>
                    </a:lnTo>
                    <a:lnTo>
                      <a:pt x="284" y="45"/>
                    </a:lnTo>
                    <a:lnTo>
                      <a:pt x="281" y="42"/>
                    </a:lnTo>
                    <a:lnTo>
                      <a:pt x="281" y="40"/>
                    </a:lnTo>
                    <a:lnTo>
                      <a:pt x="281" y="35"/>
                    </a:lnTo>
                    <a:lnTo>
                      <a:pt x="279" y="33"/>
                    </a:lnTo>
                    <a:lnTo>
                      <a:pt x="279" y="33"/>
                    </a:lnTo>
                    <a:lnTo>
                      <a:pt x="279" y="31"/>
                    </a:lnTo>
                    <a:lnTo>
                      <a:pt x="277" y="28"/>
                    </a:lnTo>
                    <a:lnTo>
                      <a:pt x="277" y="28"/>
                    </a:lnTo>
                    <a:lnTo>
                      <a:pt x="277" y="26"/>
                    </a:lnTo>
                    <a:lnTo>
                      <a:pt x="277" y="23"/>
                    </a:lnTo>
                    <a:lnTo>
                      <a:pt x="274" y="19"/>
                    </a:lnTo>
                    <a:lnTo>
                      <a:pt x="274" y="14"/>
                    </a:lnTo>
                    <a:lnTo>
                      <a:pt x="274" y="9"/>
                    </a:lnTo>
                    <a:lnTo>
                      <a:pt x="272" y="7"/>
                    </a:lnTo>
                    <a:lnTo>
                      <a:pt x="272" y="7"/>
                    </a:lnTo>
                    <a:lnTo>
                      <a:pt x="272" y="5"/>
                    </a:lnTo>
                    <a:lnTo>
                      <a:pt x="272" y="5"/>
                    </a:lnTo>
                    <a:lnTo>
                      <a:pt x="270" y="2"/>
                    </a:lnTo>
                    <a:lnTo>
                      <a:pt x="265" y="2"/>
                    </a:lnTo>
                    <a:lnTo>
                      <a:pt x="263" y="2"/>
                    </a:lnTo>
                    <a:lnTo>
                      <a:pt x="258" y="2"/>
                    </a:lnTo>
                    <a:lnTo>
                      <a:pt x="253" y="2"/>
                    </a:lnTo>
                    <a:lnTo>
                      <a:pt x="248" y="0"/>
                    </a:lnTo>
                    <a:lnTo>
                      <a:pt x="244" y="0"/>
                    </a:lnTo>
                    <a:lnTo>
                      <a:pt x="239" y="0"/>
                    </a:lnTo>
                    <a:lnTo>
                      <a:pt x="237" y="0"/>
                    </a:lnTo>
                    <a:lnTo>
                      <a:pt x="234" y="0"/>
                    </a:lnTo>
                    <a:lnTo>
                      <a:pt x="232" y="2"/>
                    </a:lnTo>
                    <a:lnTo>
                      <a:pt x="229" y="5"/>
                    </a:lnTo>
                    <a:lnTo>
                      <a:pt x="227" y="7"/>
                    </a:lnTo>
                    <a:lnTo>
                      <a:pt x="225" y="7"/>
                    </a:lnTo>
                    <a:lnTo>
                      <a:pt x="222" y="9"/>
                    </a:lnTo>
                    <a:lnTo>
                      <a:pt x="220" y="9"/>
                    </a:lnTo>
                    <a:lnTo>
                      <a:pt x="215" y="12"/>
                    </a:lnTo>
                    <a:lnTo>
                      <a:pt x="213" y="14"/>
                    </a:lnTo>
                    <a:lnTo>
                      <a:pt x="211" y="16"/>
                    </a:lnTo>
                    <a:lnTo>
                      <a:pt x="211" y="19"/>
                    </a:lnTo>
                    <a:lnTo>
                      <a:pt x="211" y="19"/>
                    </a:lnTo>
                    <a:lnTo>
                      <a:pt x="208" y="19"/>
                    </a:lnTo>
                    <a:lnTo>
                      <a:pt x="208" y="21"/>
                    </a:lnTo>
                    <a:lnTo>
                      <a:pt x="208" y="21"/>
                    </a:lnTo>
                    <a:lnTo>
                      <a:pt x="208" y="21"/>
                    </a:lnTo>
                    <a:lnTo>
                      <a:pt x="206" y="21"/>
                    </a:lnTo>
                    <a:lnTo>
                      <a:pt x="206" y="23"/>
                    </a:lnTo>
                    <a:lnTo>
                      <a:pt x="203" y="23"/>
                    </a:lnTo>
                    <a:lnTo>
                      <a:pt x="203" y="26"/>
                    </a:lnTo>
                    <a:lnTo>
                      <a:pt x="201" y="26"/>
                    </a:lnTo>
                    <a:lnTo>
                      <a:pt x="199" y="26"/>
                    </a:lnTo>
                    <a:lnTo>
                      <a:pt x="199" y="28"/>
                    </a:lnTo>
                    <a:lnTo>
                      <a:pt x="196" y="28"/>
                    </a:lnTo>
                    <a:lnTo>
                      <a:pt x="196" y="28"/>
                    </a:lnTo>
                    <a:lnTo>
                      <a:pt x="196" y="31"/>
                    </a:lnTo>
                    <a:lnTo>
                      <a:pt x="194" y="33"/>
                    </a:lnTo>
                    <a:lnTo>
                      <a:pt x="194" y="33"/>
                    </a:lnTo>
                    <a:lnTo>
                      <a:pt x="189" y="42"/>
                    </a:lnTo>
                    <a:lnTo>
                      <a:pt x="189" y="45"/>
                    </a:lnTo>
                    <a:lnTo>
                      <a:pt x="187" y="47"/>
                    </a:lnTo>
                    <a:lnTo>
                      <a:pt x="185" y="50"/>
                    </a:lnTo>
                    <a:lnTo>
                      <a:pt x="182" y="52"/>
                    </a:lnTo>
                    <a:lnTo>
                      <a:pt x="182" y="52"/>
                    </a:lnTo>
                    <a:lnTo>
                      <a:pt x="177" y="52"/>
                    </a:lnTo>
                    <a:lnTo>
                      <a:pt x="175" y="54"/>
                    </a:lnTo>
                    <a:lnTo>
                      <a:pt x="173" y="54"/>
                    </a:lnTo>
                    <a:lnTo>
                      <a:pt x="173" y="54"/>
                    </a:lnTo>
                    <a:lnTo>
                      <a:pt x="173" y="59"/>
                    </a:lnTo>
                    <a:lnTo>
                      <a:pt x="170" y="64"/>
                    </a:lnTo>
                    <a:lnTo>
                      <a:pt x="168" y="66"/>
                    </a:lnTo>
                    <a:lnTo>
                      <a:pt x="168" y="68"/>
                    </a:lnTo>
                    <a:lnTo>
                      <a:pt x="168" y="73"/>
                    </a:lnTo>
                    <a:lnTo>
                      <a:pt x="166" y="73"/>
                    </a:lnTo>
                    <a:lnTo>
                      <a:pt x="163" y="76"/>
                    </a:lnTo>
                    <a:lnTo>
                      <a:pt x="163" y="76"/>
                    </a:lnTo>
                    <a:lnTo>
                      <a:pt x="161" y="76"/>
                    </a:lnTo>
                    <a:lnTo>
                      <a:pt x="159" y="76"/>
                    </a:lnTo>
                    <a:lnTo>
                      <a:pt x="156" y="76"/>
                    </a:lnTo>
                    <a:lnTo>
                      <a:pt x="154" y="78"/>
                    </a:lnTo>
                    <a:lnTo>
                      <a:pt x="151" y="78"/>
                    </a:lnTo>
                    <a:lnTo>
                      <a:pt x="149" y="76"/>
                    </a:lnTo>
                    <a:lnTo>
                      <a:pt x="144" y="76"/>
                    </a:lnTo>
                    <a:lnTo>
                      <a:pt x="144" y="76"/>
                    </a:lnTo>
                    <a:lnTo>
                      <a:pt x="142" y="73"/>
                    </a:lnTo>
                    <a:lnTo>
                      <a:pt x="140" y="73"/>
                    </a:lnTo>
                    <a:lnTo>
                      <a:pt x="137" y="73"/>
                    </a:lnTo>
                    <a:lnTo>
                      <a:pt x="137" y="73"/>
                    </a:lnTo>
                    <a:lnTo>
                      <a:pt x="135" y="71"/>
                    </a:lnTo>
                    <a:lnTo>
                      <a:pt x="132" y="68"/>
                    </a:lnTo>
                    <a:lnTo>
                      <a:pt x="130" y="66"/>
                    </a:lnTo>
                    <a:lnTo>
                      <a:pt x="128" y="66"/>
                    </a:lnTo>
                    <a:lnTo>
                      <a:pt x="125" y="66"/>
                    </a:lnTo>
                    <a:lnTo>
                      <a:pt x="123" y="66"/>
                    </a:lnTo>
                    <a:lnTo>
                      <a:pt x="121" y="66"/>
                    </a:lnTo>
                    <a:lnTo>
                      <a:pt x="121" y="66"/>
                    </a:lnTo>
                    <a:lnTo>
                      <a:pt x="118" y="68"/>
                    </a:lnTo>
                    <a:lnTo>
                      <a:pt x="118" y="68"/>
                    </a:lnTo>
                    <a:lnTo>
                      <a:pt x="116" y="73"/>
                    </a:lnTo>
                    <a:lnTo>
                      <a:pt x="116" y="73"/>
                    </a:lnTo>
                    <a:lnTo>
                      <a:pt x="116" y="78"/>
                    </a:lnTo>
                    <a:lnTo>
                      <a:pt x="114" y="83"/>
                    </a:lnTo>
                    <a:lnTo>
                      <a:pt x="114" y="83"/>
                    </a:lnTo>
                    <a:lnTo>
                      <a:pt x="111" y="85"/>
                    </a:lnTo>
                    <a:lnTo>
                      <a:pt x="111" y="85"/>
                    </a:lnTo>
                    <a:lnTo>
                      <a:pt x="106" y="90"/>
                    </a:lnTo>
                    <a:lnTo>
                      <a:pt x="104" y="92"/>
                    </a:lnTo>
                    <a:lnTo>
                      <a:pt x="102" y="95"/>
                    </a:lnTo>
                    <a:lnTo>
                      <a:pt x="99" y="95"/>
                    </a:lnTo>
                    <a:lnTo>
                      <a:pt x="99" y="95"/>
                    </a:lnTo>
                    <a:lnTo>
                      <a:pt x="97" y="97"/>
                    </a:lnTo>
                    <a:lnTo>
                      <a:pt x="97" y="97"/>
                    </a:lnTo>
                    <a:lnTo>
                      <a:pt x="95" y="99"/>
                    </a:lnTo>
                    <a:lnTo>
                      <a:pt x="95" y="99"/>
                    </a:lnTo>
                    <a:lnTo>
                      <a:pt x="92" y="99"/>
                    </a:lnTo>
                    <a:lnTo>
                      <a:pt x="92" y="99"/>
                    </a:lnTo>
                    <a:lnTo>
                      <a:pt x="85" y="99"/>
                    </a:lnTo>
                    <a:lnTo>
                      <a:pt x="83" y="99"/>
                    </a:lnTo>
                    <a:lnTo>
                      <a:pt x="80" y="97"/>
                    </a:lnTo>
                    <a:lnTo>
                      <a:pt x="78" y="99"/>
                    </a:lnTo>
                    <a:lnTo>
                      <a:pt x="78" y="99"/>
                    </a:lnTo>
                    <a:lnTo>
                      <a:pt x="76" y="97"/>
                    </a:lnTo>
                    <a:lnTo>
                      <a:pt x="76" y="92"/>
                    </a:lnTo>
                    <a:lnTo>
                      <a:pt x="76" y="90"/>
                    </a:lnTo>
                    <a:lnTo>
                      <a:pt x="78" y="87"/>
                    </a:lnTo>
                    <a:lnTo>
                      <a:pt x="78" y="87"/>
                    </a:lnTo>
                    <a:lnTo>
                      <a:pt x="80" y="85"/>
                    </a:lnTo>
                    <a:lnTo>
                      <a:pt x="80" y="83"/>
                    </a:lnTo>
                    <a:lnTo>
                      <a:pt x="80" y="83"/>
                    </a:lnTo>
                    <a:lnTo>
                      <a:pt x="80" y="80"/>
                    </a:lnTo>
                    <a:lnTo>
                      <a:pt x="80" y="78"/>
                    </a:lnTo>
                    <a:lnTo>
                      <a:pt x="78" y="76"/>
                    </a:lnTo>
                    <a:lnTo>
                      <a:pt x="76" y="71"/>
                    </a:lnTo>
                    <a:lnTo>
                      <a:pt x="73" y="64"/>
                    </a:lnTo>
                    <a:lnTo>
                      <a:pt x="73" y="64"/>
                    </a:lnTo>
                    <a:lnTo>
                      <a:pt x="71" y="61"/>
                    </a:lnTo>
                    <a:lnTo>
                      <a:pt x="66" y="57"/>
                    </a:lnTo>
                    <a:lnTo>
                      <a:pt x="66" y="54"/>
                    </a:lnTo>
                    <a:lnTo>
                      <a:pt x="66" y="64"/>
                    </a:lnTo>
                    <a:lnTo>
                      <a:pt x="66" y="73"/>
                    </a:lnTo>
                    <a:lnTo>
                      <a:pt x="64" y="83"/>
                    </a:lnTo>
                    <a:lnTo>
                      <a:pt x="64" y="92"/>
                    </a:lnTo>
                    <a:lnTo>
                      <a:pt x="64" y="102"/>
                    </a:lnTo>
                    <a:lnTo>
                      <a:pt x="64" y="111"/>
                    </a:lnTo>
                    <a:lnTo>
                      <a:pt x="64" y="121"/>
                    </a:lnTo>
                    <a:lnTo>
                      <a:pt x="64" y="130"/>
                    </a:lnTo>
                    <a:lnTo>
                      <a:pt x="64" y="132"/>
                    </a:lnTo>
                    <a:lnTo>
                      <a:pt x="62" y="132"/>
                    </a:lnTo>
                    <a:lnTo>
                      <a:pt x="59" y="135"/>
                    </a:lnTo>
                    <a:lnTo>
                      <a:pt x="57" y="135"/>
                    </a:lnTo>
                    <a:lnTo>
                      <a:pt x="54" y="137"/>
                    </a:lnTo>
                    <a:lnTo>
                      <a:pt x="54" y="137"/>
                    </a:lnTo>
                    <a:lnTo>
                      <a:pt x="52" y="140"/>
                    </a:lnTo>
                    <a:lnTo>
                      <a:pt x="52" y="140"/>
                    </a:lnTo>
                    <a:lnTo>
                      <a:pt x="52" y="142"/>
                    </a:lnTo>
                    <a:lnTo>
                      <a:pt x="50" y="142"/>
                    </a:lnTo>
                    <a:lnTo>
                      <a:pt x="50" y="142"/>
                    </a:lnTo>
                    <a:lnTo>
                      <a:pt x="47" y="142"/>
                    </a:lnTo>
                    <a:lnTo>
                      <a:pt x="43" y="142"/>
                    </a:lnTo>
                    <a:lnTo>
                      <a:pt x="38" y="142"/>
                    </a:lnTo>
                    <a:lnTo>
                      <a:pt x="33" y="142"/>
                    </a:lnTo>
                    <a:lnTo>
                      <a:pt x="31" y="142"/>
                    </a:lnTo>
                    <a:lnTo>
                      <a:pt x="28" y="140"/>
                    </a:lnTo>
                    <a:lnTo>
                      <a:pt x="26" y="140"/>
                    </a:lnTo>
                    <a:lnTo>
                      <a:pt x="24" y="140"/>
                    </a:lnTo>
                    <a:lnTo>
                      <a:pt x="21" y="140"/>
                    </a:lnTo>
                    <a:lnTo>
                      <a:pt x="19" y="137"/>
                    </a:lnTo>
                    <a:lnTo>
                      <a:pt x="19" y="137"/>
                    </a:lnTo>
                    <a:lnTo>
                      <a:pt x="17" y="135"/>
                    </a:lnTo>
                    <a:lnTo>
                      <a:pt x="17" y="135"/>
                    </a:lnTo>
                    <a:lnTo>
                      <a:pt x="17" y="132"/>
                    </a:lnTo>
                    <a:lnTo>
                      <a:pt x="17" y="132"/>
                    </a:lnTo>
                    <a:lnTo>
                      <a:pt x="17" y="130"/>
                    </a:lnTo>
                    <a:lnTo>
                      <a:pt x="17" y="128"/>
                    </a:lnTo>
                    <a:lnTo>
                      <a:pt x="17" y="128"/>
                    </a:lnTo>
                    <a:lnTo>
                      <a:pt x="14" y="128"/>
                    </a:lnTo>
                    <a:lnTo>
                      <a:pt x="14" y="128"/>
                    </a:lnTo>
                    <a:lnTo>
                      <a:pt x="14" y="125"/>
                    </a:lnTo>
                    <a:lnTo>
                      <a:pt x="14" y="125"/>
                    </a:lnTo>
                    <a:lnTo>
                      <a:pt x="12" y="123"/>
                    </a:lnTo>
                    <a:lnTo>
                      <a:pt x="10" y="125"/>
                    </a:lnTo>
                    <a:lnTo>
                      <a:pt x="7" y="125"/>
                    </a:lnTo>
                    <a:lnTo>
                      <a:pt x="7" y="128"/>
                    </a:lnTo>
                    <a:lnTo>
                      <a:pt x="7" y="128"/>
                    </a:lnTo>
                    <a:lnTo>
                      <a:pt x="7" y="130"/>
                    </a:lnTo>
                    <a:lnTo>
                      <a:pt x="7" y="132"/>
                    </a:lnTo>
                    <a:lnTo>
                      <a:pt x="7" y="132"/>
                    </a:lnTo>
                    <a:lnTo>
                      <a:pt x="5" y="132"/>
                    </a:lnTo>
                    <a:lnTo>
                      <a:pt x="5" y="132"/>
                    </a:lnTo>
                    <a:lnTo>
                      <a:pt x="5" y="132"/>
                    </a:lnTo>
                    <a:lnTo>
                      <a:pt x="0" y="135"/>
                    </a:lnTo>
                    <a:lnTo>
                      <a:pt x="0" y="137"/>
                    </a:lnTo>
                    <a:lnTo>
                      <a:pt x="0" y="137"/>
                    </a:lnTo>
                    <a:lnTo>
                      <a:pt x="5" y="144"/>
                    </a:lnTo>
                    <a:lnTo>
                      <a:pt x="10" y="154"/>
                    </a:lnTo>
                    <a:lnTo>
                      <a:pt x="14" y="168"/>
                    </a:lnTo>
                    <a:lnTo>
                      <a:pt x="17" y="175"/>
                    </a:lnTo>
                    <a:lnTo>
                      <a:pt x="21" y="187"/>
                    </a:lnTo>
                    <a:lnTo>
                      <a:pt x="26" y="194"/>
                    </a:lnTo>
                    <a:lnTo>
                      <a:pt x="31" y="201"/>
                    </a:lnTo>
                    <a:lnTo>
                      <a:pt x="31" y="201"/>
                    </a:lnTo>
                    <a:lnTo>
                      <a:pt x="33" y="211"/>
                    </a:lnTo>
                    <a:lnTo>
                      <a:pt x="33" y="213"/>
                    </a:lnTo>
                    <a:lnTo>
                      <a:pt x="33" y="218"/>
                    </a:lnTo>
                    <a:lnTo>
                      <a:pt x="31" y="220"/>
                    </a:lnTo>
                    <a:lnTo>
                      <a:pt x="28" y="222"/>
                    </a:lnTo>
                    <a:lnTo>
                      <a:pt x="28" y="225"/>
                    </a:lnTo>
                    <a:lnTo>
                      <a:pt x="26" y="222"/>
                    </a:lnTo>
                    <a:lnTo>
                      <a:pt x="24" y="222"/>
                    </a:lnTo>
                    <a:lnTo>
                      <a:pt x="24" y="225"/>
                    </a:lnTo>
                    <a:lnTo>
                      <a:pt x="24" y="227"/>
                    </a:lnTo>
                    <a:lnTo>
                      <a:pt x="26" y="229"/>
                    </a:lnTo>
                    <a:lnTo>
                      <a:pt x="26" y="232"/>
                    </a:lnTo>
                    <a:lnTo>
                      <a:pt x="28" y="232"/>
                    </a:lnTo>
                    <a:lnTo>
                      <a:pt x="28" y="237"/>
                    </a:lnTo>
                    <a:lnTo>
                      <a:pt x="31" y="237"/>
                    </a:lnTo>
                    <a:lnTo>
                      <a:pt x="31" y="239"/>
                    </a:lnTo>
                    <a:lnTo>
                      <a:pt x="33" y="244"/>
                    </a:lnTo>
                    <a:lnTo>
                      <a:pt x="33" y="246"/>
                    </a:lnTo>
                    <a:lnTo>
                      <a:pt x="33" y="248"/>
                    </a:lnTo>
                    <a:lnTo>
                      <a:pt x="33" y="248"/>
                    </a:lnTo>
                    <a:lnTo>
                      <a:pt x="31" y="251"/>
                    </a:lnTo>
                    <a:lnTo>
                      <a:pt x="33" y="253"/>
                    </a:lnTo>
                    <a:lnTo>
                      <a:pt x="33" y="256"/>
                    </a:lnTo>
                    <a:lnTo>
                      <a:pt x="33" y="258"/>
                    </a:lnTo>
                    <a:lnTo>
                      <a:pt x="33" y="253"/>
                    </a:lnTo>
                    <a:lnTo>
                      <a:pt x="36" y="253"/>
                    </a:lnTo>
                    <a:lnTo>
                      <a:pt x="36" y="251"/>
                    </a:lnTo>
                    <a:lnTo>
                      <a:pt x="36" y="251"/>
                    </a:lnTo>
                    <a:lnTo>
                      <a:pt x="38" y="251"/>
                    </a:lnTo>
                    <a:lnTo>
                      <a:pt x="40" y="251"/>
                    </a:lnTo>
                    <a:lnTo>
                      <a:pt x="40" y="251"/>
                    </a:lnTo>
                    <a:lnTo>
                      <a:pt x="40" y="253"/>
                    </a:lnTo>
                    <a:lnTo>
                      <a:pt x="40" y="256"/>
                    </a:lnTo>
                    <a:lnTo>
                      <a:pt x="40" y="256"/>
                    </a:lnTo>
                    <a:lnTo>
                      <a:pt x="40" y="258"/>
                    </a:lnTo>
                    <a:lnTo>
                      <a:pt x="43" y="258"/>
                    </a:lnTo>
                    <a:lnTo>
                      <a:pt x="43" y="258"/>
                    </a:lnTo>
                    <a:lnTo>
                      <a:pt x="45" y="258"/>
                    </a:lnTo>
                    <a:lnTo>
                      <a:pt x="45" y="258"/>
                    </a:lnTo>
                    <a:lnTo>
                      <a:pt x="47" y="258"/>
                    </a:lnTo>
                    <a:lnTo>
                      <a:pt x="47" y="258"/>
                    </a:lnTo>
                    <a:lnTo>
                      <a:pt x="50" y="260"/>
                    </a:lnTo>
                    <a:lnTo>
                      <a:pt x="50" y="263"/>
                    </a:lnTo>
                    <a:lnTo>
                      <a:pt x="50" y="263"/>
                    </a:lnTo>
                    <a:lnTo>
                      <a:pt x="50" y="263"/>
                    </a:lnTo>
                    <a:lnTo>
                      <a:pt x="54" y="265"/>
                    </a:lnTo>
                    <a:lnTo>
                      <a:pt x="59" y="265"/>
                    </a:lnTo>
                    <a:lnTo>
                      <a:pt x="59" y="265"/>
                    </a:lnTo>
                    <a:lnTo>
                      <a:pt x="62" y="267"/>
                    </a:lnTo>
                    <a:lnTo>
                      <a:pt x="69" y="260"/>
                    </a:lnTo>
                    <a:lnTo>
                      <a:pt x="71" y="260"/>
                    </a:lnTo>
                    <a:lnTo>
                      <a:pt x="76" y="258"/>
                    </a:lnTo>
                    <a:lnTo>
                      <a:pt x="76" y="258"/>
                    </a:lnTo>
                    <a:lnTo>
                      <a:pt x="78" y="258"/>
                    </a:lnTo>
                    <a:lnTo>
                      <a:pt x="80" y="258"/>
                    </a:lnTo>
                    <a:lnTo>
                      <a:pt x="83" y="258"/>
                    </a:lnTo>
                    <a:lnTo>
                      <a:pt x="85" y="258"/>
                    </a:lnTo>
                    <a:lnTo>
                      <a:pt x="88" y="258"/>
                    </a:lnTo>
                    <a:lnTo>
                      <a:pt x="92" y="258"/>
                    </a:lnTo>
                    <a:lnTo>
                      <a:pt x="102" y="251"/>
                    </a:lnTo>
                    <a:lnTo>
                      <a:pt x="104" y="251"/>
                    </a:lnTo>
                    <a:lnTo>
                      <a:pt x="106" y="251"/>
                    </a:lnTo>
                    <a:lnTo>
                      <a:pt x="109" y="251"/>
                    </a:lnTo>
                    <a:lnTo>
                      <a:pt x="114" y="251"/>
                    </a:lnTo>
                    <a:lnTo>
                      <a:pt x="118" y="251"/>
                    </a:lnTo>
                    <a:lnTo>
                      <a:pt x="121" y="251"/>
                    </a:lnTo>
                    <a:lnTo>
                      <a:pt x="125" y="248"/>
                    </a:lnTo>
                    <a:lnTo>
                      <a:pt x="128" y="248"/>
                    </a:lnTo>
                    <a:lnTo>
                      <a:pt x="135" y="251"/>
                    </a:lnTo>
                    <a:lnTo>
                      <a:pt x="142" y="253"/>
                    </a:lnTo>
                    <a:lnTo>
                      <a:pt x="147" y="253"/>
                    </a:lnTo>
                    <a:lnTo>
                      <a:pt x="149" y="251"/>
                    </a:lnTo>
                    <a:lnTo>
                      <a:pt x="149" y="248"/>
                    </a:lnTo>
                    <a:lnTo>
                      <a:pt x="154" y="248"/>
                    </a:lnTo>
                    <a:lnTo>
                      <a:pt x="159" y="251"/>
                    </a:lnTo>
                    <a:lnTo>
                      <a:pt x="161" y="251"/>
                    </a:lnTo>
                    <a:lnTo>
                      <a:pt x="161" y="251"/>
                    </a:lnTo>
                    <a:lnTo>
                      <a:pt x="161" y="246"/>
                    </a:lnTo>
                    <a:lnTo>
                      <a:pt x="163" y="244"/>
                    </a:lnTo>
                    <a:lnTo>
                      <a:pt x="168" y="244"/>
                    </a:lnTo>
                    <a:lnTo>
                      <a:pt x="175" y="244"/>
                    </a:lnTo>
                    <a:lnTo>
                      <a:pt x="177" y="244"/>
                    </a:lnTo>
                    <a:lnTo>
                      <a:pt x="187" y="239"/>
                    </a:lnTo>
                    <a:lnTo>
                      <a:pt x="192" y="237"/>
                    </a:lnTo>
                    <a:lnTo>
                      <a:pt x="199" y="229"/>
                    </a:lnTo>
                    <a:lnTo>
                      <a:pt x="201" y="229"/>
                    </a:lnTo>
                    <a:lnTo>
                      <a:pt x="208" y="225"/>
                    </a:lnTo>
                    <a:lnTo>
                      <a:pt x="213" y="220"/>
                    </a:lnTo>
                    <a:lnTo>
                      <a:pt x="220" y="213"/>
                    </a:lnTo>
                    <a:lnTo>
                      <a:pt x="225" y="208"/>
                    </a:lnTo>
                    <a:lnTo>
                      <a:pt x="232" y="201"/>
                    </a:lnTo>
                    <a:lnTo>
                      <a:pt x="237" y="196"/>
                    </a:lnTo>
                    <a:lnTo>
                      <a:pt x="239" y="196"/>
                    </a:lnTo>
                    <a:lnTo>
                      <a:pt x="241" y="194"/>
                    </a:lnTo>
                    <a:lnTo>
                      <a:pt x="246" y="187"/>
                    </a:lnTo>
                    <a:lnTo>
                      <a:pt x="251" y="180"/>
                    </a:lnTo>
                    <a:lnTo>
                      <a:pt x="253" y="175"/>
                    </a:lnTo>
                    <a:lnTo>
                      <a:pt x="258" y="168"/>
                    </a:lnTo>
                    <a:lnTo>
                      <a:pt x="260" y="163"/>
                    </a:lnTo>
                    <a:lnTo>
                      <a:pt x="265" y="156"/>
                    </a:lnTo>
                    <a:lnTo>
                      <a:pt x="267" y="151"/>
                    </a:lnTo>
                    <a:lnTo>
                      <a:pt x="277" y="142"/>
                    </a:lnTo>
                    <a:lnTo>
                      <a:pt x="277" y="142"/>
                    </a:lnTo>
                    <a:lnTo>
                      <a:pt x="279" y="142"/>
                    </a:lnTo>
                    <a:lnTo>
                      <a:pt x="281" y="142"/>
                    </a:lnTo>
                    <a:lnTo>
                      <a:pt x="286" y="137"/>
                    </a:lnTo>
                    <a:lnTo>
                      <a:pt x="286" y="132"/>
                    </a:lnTo>
                    <a:lnTo>
                      <a:pt x="291" y="128"/>
                    </a:lnTo>
                    <a:lnTo>
                      <a:pt x="293" y="116"/>
                    </a:lnTo>
                    <a:lnTo>
                      <a:pt x="293" y="111"/>
                    </a:lnTo>
                    <a:lnTo>
                      <a:pt x="298" y="104"/>
                    </a:lnTo>
                    <a:lnTo>
                      <a:pt x="298" y="99"/>
                    </a:lnTo>
                    <a:lnTo>
                      <a:pt x="296" y="99"/>
                    </a:lnTo>
                    <a:lnTo>
                      <a:pt x="293" y="99"/>
                    </a:lnTo>
                    <a:close/>
                    <a:moveTo>
                      <a:pt x="232" y="151"/>
                    </a:moveTo>
                    <a:lnTo>
                      <a:pt x="232" y="154"/>
                    </a:lnTo>
                    <a:lnTo>
                      <a:pt x="229" y="156"/>
                    </a:lnTo>
                    <a:lnTo>
                      <a:pt x="229" y="156"/>
                    </a:lnTo>
                    <a:lnTo>
                      <a:pt x="229" y="158"/>
                    </a:lnTo>
                    <a:lnTo>
                      <a:pt x="227" y="158"/>
                    </a:lnTo>
                    <a:lnTo>
                      <a:pt x="227" y="161"/>
                    </a:lnTo>
                    <a:lnTo>
                      <a:pt x="227" y="163"/>
                    </a:lnTo>
                    <a:lnTo>
                      <a:pt x="225" y="166"/>
                    </a:lnTo>
                    <a:lnTo>
                      <a:pt x="225" y="166"/>
                    </a:lnTo>
                    <a:lnTo>
                      <a:pt x="222" y="166"/>
                    </a:lnTo>
                    <a:lnTo>
                      <a:pt x="220" y="168"/>
                    </a:lnTo>
                    <a:lnTo>
                      <a:pt x="218" y="168"/>
                    </a:lnTo>
                    <a:lnTo>
                      <a:pt x="218" y="168"/>
                    </a:lnTo>
                    <a:lnTo>
                      <a:pt x="218" y="168"/>
                    </a:lnTo>
                    <a:lnTo>
                      <a:pt x="215" y="168"/>
                    </a:lnTo>
                    <a:lnTo>
                      <a:pt x="215" y="168"/>
                    </a:lnTo>
                    <a:lnTo>
                      <a:pt x="213" y="168"/>
                    </a:lnTo>
                    <a:lnTo>
                      <a:pt x="213" y="170"/>
                    </a:lnTo>
                    <a:lnTo>
                      <a:pt x="211" y="175"/>
                    </a:lnTo>
                    <a:lnTo>
                      <a:pt x="208" y="175"/>
                    </a:lnTo>
                    <a:lnTo>
                      <a:pt x="208" y="177"/>
                    </a:lnTo>
                    <a:lnTo>
                      <a:pt x="208" y="177"/>
                    </a:lnTo>
                    <a:lnTo>
                      <a:pt x="208" y="177"/>
                    </a:lnTo>
                    <a:lnTo>
                      <a:pt x="206" y="180"/>
                    </a:lnTo>
                    <a:lnTo>
                      <a:pt x="203" y="177"/>
                    </a:lnTo>
                    <a:lnTo>
                      <a:pt x="201" y="177"/>
                    </a:lnTo>
                    <a:lnTo>
                      <a:pt x="201" y="177"/>
                    </a:lnTo>
                    <a:lnTo>
                      <a:pt x="199" y="175"/>
                    </a:lnTo>
                    <a:lnTo>
                      <a:pt x="199" y="175"/>
                    </a:lnTo>
                    <a:lnTo>
                      <a:pt x="199" y="173"/>
                    </a:lnTo>
                    <a:lnTo>
                      <a:pt x="196" y="173"/>
                    </a:lnTo>
                    <a:lnTo>
                      <a:pt x="196" y="173"/>
                    </a:lnTo>
                    <a:lnTo>
                      <a:pt x="196" y="173"/>
                    </a:lnTo>
                    <a:lnTo>
                      <a:pt x="196" y="173"/>
                    </a:lnTo>
                    <a:lnTo>
                      <a:pt x="196" y="170"/>
                    </a:lnTo>
                    <a:lnTo>
                      <a:pt x="194" y="170"/>
                    </a:lnTo>
                    <a:lnTo>
                      <a:pt x="196" y="168"/>
                    </a:lnTo>
                    <a:lnTo>
                      <a:pt x="194" y="168"/>
                    </a:lnTo>
                    <a:lnTo>
                      <a:pt x="194" y="166"/>
                    </a:lnTo>
                    <a:lnTo>
                      <a:pt x="192" y="163"/>
                    </a:lnTo>
                    <a:lnTo>
                      <a:pt x="192" y="161"/>
                    </a:lnTo>
                    <a:lnTo>
                      <a:pt x="192" y="161"/>
                    </a:lnTo>
                    <a:lnTo>
                      <a:pt x="189" y="158"/>
                    </a:lnTo>
                    <a:lnTo>
                      <a:pt x="189" y="158"/>
                    </a:lnTo>
                    <a:lnTo>
                      <a:pt x="192" y="156"/>
                    </a:lnTo>
                    <a:lnTo>
                      <a:pt x="194" y="156"/>
                    </a:lnTo>
                    <a:lnTo>
                      <a:pt x="194" y="156"/>
                    </a:lnTo>
                    <a:lnTo>
                      <a:pt x="196" y="154"/>
                    </a:lnTo>
                    <a:lnTo>
                      <a:pt x="196" y="151"/>
                    </a:lnTo>
                    <a:lnTo>
                      <a:pt x="199" y="151"/>
                    </a:lnTo>
                    <a:lnTo>
                      <a:pt x="199" y="149"/>
                    </a:lnTo>
                    <a:lnTo>
                      <a:pt x="199" y="149"/>
                    </a:lnTo>
                    <a:lnTo>
                      <a:pt x="201" y="147"/>
                    </a:lnTo>
                    <a:lnTo>
                      <a:pt x="201" y="144"/>
                    </a:lnTo>
                    <a:lnTo>
                      <a:pt x="203" y="142"/>
                    </a:lnTo>
                    <a:lnTo>
                      <a:pt x="206" y="142"/>
                    </a:lnTo>
                    <a:lnTo>
                      <a:pt x="208" y="142"/>
                    </a:lnTo>
                    <a:lnTo>
                      <a:pt x="211" y="140"/>
                    </a:lnTo>
                    <a:lnTo>
                      <a:pt x="213" y="137"/>
                    </a:lnTo>
                    <a:lnTo>
                      <a:pt x="218" y="137"/>
                    </a:lnTo>
                    <a:lnTo>
                      <a:pt x="218" y="135"/>
                    </a:lnTo>
                    <a:lnTo>
                      <a:pt x="220" y="135"/>
                    </a:lnTo>
                    <a:lnTo>
                      <a:pt x="220" y="135"/>
                    </a:lnTo>
                    <a:lnTo>
                      <a:pt x="220" y="137"/>
                    </a:lnTo>
                    <a:lnTo>
                      <a:pt x="220" y="137"/>
                    </a:lnTo>
                    <a:lnTo>
                      <a:pt x="222" y="140"/>
                    </a:lnTo>
                    <a:lnTo>
                      <a:pt x="222" y="140"/>
                    </a:lnTo>
                    <a:lnTo>
                      <a:pt x="225" y="142"/>
                    </a:lnTo>
                    <a:lnTo>
                      <a:pt x="227" y="144"/>
                    </a:lnTo>
                    <a:lnTo>
                      <a:pt x="229" y="144"/>
                    </a:lnTo>
                    <a:lnTo>
                      <a:pt x="229" y="147"/>
                    </a:lnTo>
                    <a:lnTo>
                      <a:pt x="232" y="147"/>
                    </a:lnTo>
                    <a:lnTo>
                      <a:pt x="232" y="147"/>
                    </a:lnTo>
                    <a:lnTo>
                      <a:pt x="232" y="149"/>
                    </a:lnTo>
                    <a:lnTo>
                      <a:pt x="232" y="149"/>
                    </a:lnTo>
                    <a:lnTo>
                      <a:pt x="232" y="151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157" name="Freeform 56"/>
              <p:cNvSpPr>
                <a:spLocks/>
              </p:cNvSpPr>
              <p:nvPr/>
            </p:nvSpPr>
            <p:spPr bwMode="auto">
              <a:xfrm>
                <a:off x="4330" y="2230"/>
                <a:ext cx="192" cy="289"/>
              </a:xfrm>
              <a:custGeom>
                <a:avLst/>
                <a:gdLst>
                  <a:gd name="T0" fmla="*/ 187 w 192"/>
                  <a:gd name="T1" fmla="*/ 30 h 289"/>
                  <a:gd name="T2" fmla="*/ 185 w 192"/>
                  <a:gd name="T3" fmla="*/ 33 h 289"/>
                  <a:gd name="T4" fmla="*/ 187 w 192"/>
                  <a:gd name="T5" fmla="*/ 28 h 289"/>
                  <a:gd name="T6" fmla="*/ 187 w 192"/>
                  <a:gd name="T7" fmla="*/ 7 h 289"/>
                  <a:gd name="T8" fmla="*/ 180 w 192"/>
                  <a:gd name="T9" fmla="*/ 0 h 289"/>
                  <a:gd name="T10" fmla="*/ 166 w 192"/>
                  <a:gd name="T11" fmla="*/ 9 h 289"/>
                  <a:gd name="T12" fmla="*/ 144 w 192"/>
                  <a:gd name="T13" fmla="*/ 16 h 289"/>
                  <a:gd name="T14" fmla="*/ 135 w 192"/>
                  <a:gd name="T15" fmla="*/ 14 h 289"/>
                  <a:gd name="T16" fmla="*/ 116 w 192"/>
                  <a:gd name="T17" fmla="*/ 16 h 289"/>
                  <a:gd name="T18" fmla="*/ 100 w 192"/>
                  <a:gd name="T19" fmla="*/ 26 h 289"/>
                  <a:gd name="T20" fmla="*/ 85 w 192"/>
                  <a:gd name="T21" fmla="*/ 26 h 289"/>
                  <a:gd name="T22" fmla="*/ 59 w 192"/>
                  <a:gd name="T23" fmla="*/ 33 h 289"/>
                  <a:gd name="T24" fmla="*/ 43 w 192"/>
                  <a:gd name="T25" fmla="*/ 14 h 289"/>
                  <a:gd name="T26" fmla="*/ 33 w 192"/>
                  <a:gd name="T27" fmla="*/ 21 h 289"/>
                  <a:gd name="T28" fmla="*/ 31 w 192"/>
                  <a:gd name="T29" fmla="*/ 26 h 289"/>
                  <a:gd name="T30" fmla="*/ 31 w 192"/>
                  <a:gd name="T31" fmla="*/ 30 h 289"/>
                  <a:gd name="T32" fmla="*/ 33 w 192"/>
                  <a:gd name="T33" fmla="*/ 38 h 289"/>
                  <a:gd name="T34" fmla="*/ 40 w 192"/>
                  <a:gd name="T35" fmla="*/ 47 h 289"/>
                  <a:gd name="T36" fmla="*/ 48 w 192"/>
                  <a:gd name="T37" fmla="*/ 56 h 289"/>
                  <a:gd name="T38" fmla="*/ 55 w 192"/>
                  <a:gd name="T39" fmla="*/ 64 h 289"/>
                  <a:gd name="T40" fmla="*/ 78 w 192"/>
                  <a:gd name="T41" fmla="*/ 71 h 289"/>
                  <a:gd name="T42" fmla="*/ 104 w 192"/>
                  <a:gd name="T43" fmla="*/ 83 h 289"/>
                  <a:gd name="T44" fmla="*/ 126 w 192"/>
                  <a:gd name="T45" fmla="*/ 90 h 289"/>
                  <a:gd name="T46" fmla="*/ 104 w 192"/>
                  <a:gd name="T47" fmla="*/ 111 h 289"/>
                  <a:gd name="T48" fmla="*/ 85 w 192"/>
                  <a:gd name="T49" fmla="*/ 132 h 289"/>
                  <a:gd name="T50" fmla="*/ 74 w 192"/>
                  <a:gd name="T51" fmla="*/ 149 h 289"/>
                  <a:gd name="T52" fmla="*/ 57 w 192"/>
                  <a:gd name="T53" fmla="*/ 149 h 289"/>
                  <a:gd name="T54" fmla="*/ 48 w 192"/>
                  <a:gd name="T55" fmla="*/ 151 h 289"/>
                  <a:gd name="T56" fmla="*/ 36 w 192"/>
                  <a:gd name="T57" fmla="*/ 158 h 289"/>
                  <a:gd name="T58" fmla="*/ 26 w 192"/>
                  <a:gd name="T59" fmla="*/ 163 h 289"/>
                  <a:gd name="T60" fmla="*/ 17 w 192"/>
                  <a:gd name="T61" fmla="*/ 170 h 289"/>
                  <a:gd name="T62" fmla="*/ 3 w 192"/>
                  <a:gd name="T63" fmla="*/ 189 h 289"/>
                  <a:gd name="T64" fmla="*/ 0 w 192"/>
                  <a:gd name="T65" fmla="*/ 206 h 289"/>
                  <a:gd name="T66" fmla="*/ 0 w 192"/>
                  <a:gd name="T67" fmla="*/ 270 h 289"/>
                  <a:gd name="T68" fmla="*/ 10 w 192"/>
                  <a:gd name="T69" fmla="*/ 284 h 289"/>
                  <a:gd name="T70" fmla="*/ 12 w 192"/>
                  <a:gd name="T71" fmla="*/ 286 h 289"/>
                  <a:gd name="T72" fmla="*/ 19 w 192"/>
                  <a:gd name="T73" fmla="*/ 274 h 289"/>
                  <a:gd name="T74" fmla="*/ 26 w 192"/>
                  <a:gd name="T75" fmla="*/ 265 h 289"/>
                  <a:gd name="T76" fmla="*/ 33 w 192"/>
                  <a:gd name="T77" fmla="*/ 258 h 289"/>
                  <a:gd name="T78" fmla="*/ 64 w 192"/>
                  <a:gd name="T79" fmla="*/ 225 h 289"/>
                  <a:gd name="T80" fmla="*/ 111 w 192"/>
                  <a:gd name="T81" fmla="*/ 184 h 289"/>
                  <a:gd name="T82" fmla="*/ 142 w 192"/>
                  <a:gd name="T83" fmla="*/ 137 h 289"/>
                  <a:gd name="T84" fmla="*/ 156 w 192"/>
                  <a:gd name="T85" fmla="*/ 106 h 289"/>
                  <a:gd name="T86" fmla="*/ 163 w 192"/>
                  <a:gd name="T87" fmla="*/ 85 h 289"/>
                  <a:gd name="T88" fmla="*/ 175 w 192"/>
                  <a:gd name="T89" fmla="*/ 66 h 289"/>
                  <a:gd name="T90" fmla="*/ 182 w 192"/>
                  <a:gd name="T91" fmla="*/ 47 h 289"/>
                  <a:gd name="T92" fmla="*/ 185 w 192"/>
                  <a:gd name="T93" fmla="*/ 33 h 289"/>
                  <a:gd name="T94" fmla="*/ 192 w 192"/>
                  <a:gd name="T95" fmla="*/ 33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92" h="289">
                    <a:moveTo>
                      <a:pt x="192" y="33"/>
                    </a:moveTo>
                    <a:lnTo>
                      <a:pt x="189" y="30"/>
                    </a:lnTo>
                    <a:lnTo>
                      <a:pt x="187" y="30"/>
                    </a:lnTo>
                    <a:lnTo>
                      <a:pt x="187" y="30"/>
                    </a:lnTo>
                    <a:lnTo>
                      <a:pt x="187" y="30"/>
                    </a:lnTo>
                    <a:lnTo>
                      <a:pt x="185" y="33"/>
                    </a:lnTo>
                    <a:lnTo>
                      <a:pt x="185" y="33"/>
                    </a:lnTo>
                    <a:lnTo>
                      <a:pt x="185" y="33"/>
                    </a:lnTo>
                    <a:lnTo>
                      <a:pt x="185" y="30"/>
                    </a:lnTo>
                    <a:lnTo>
                      <a:pt x="187" y="30"/>
                    </a:lnTo>
                    <a:lnTo>
                      <a:pt x="187" y="28"/>
                    </a:lnTo>
                    <a:lnTo>
                      <a:pt x="187" y="28"/>
                    </a:lnTo>
                    <a:lnTo>
                      <a:pt x="185" y="19"/>
                    </a:lnTo>
                    <a:lnTo>
                      <a:pt x="185" y="14"/>
                    </a:lnTo>
                    <a:lnTo>
                      <a:pt x="185" y="9"/>
                    </a:lnTo>
                    <a:lnTo>
                      <a:pt x="187" y="7"/>
                    </a:lnTo>
                    <a:lnTo>
                      <a:pt x="187" y="4"/>
                    </a:lnTo>
                    <a:lnTo>
                      <a:pt x="187" y="2"/>
                    </a:lnTo>
                    <a:lnTo>
                      <a:pt x="187" y="2"/>
                    </a:lnTo>
                    <a:lnTo>
                      <a:pt x="180" y="0"/>
                    </a:lnTo>
                    <a:lnTo>
                      <a:pt x="175" y="0"/>
                    </a:lnTo>
                    <a:lnTo>
                      <a:pt x="175" y="2"/>
                    </a:lnTo>
                    <a:lnTo>
                      <a:pt x="173" y="4"/>
                    </a:lnTo>
                    <a:lnTo>
                      <a:pt x="166" y="9"/>
                    </a:lnTo>
                    <a:lnTo>
                      <a:pt x="159" y="11"/>
                    </a:lnTo>
                    <a:lnTo>
                      <a:pt x="154" y="14"/>
                    </a:lnTo>
                    <a:lnTo>
                      <a:pt x="147" y="14"/>
                    </a:lnTo>
                    <a:lnTo>
                      <a:pt x="144" y="16"/>
                    </a:lnTo>
                    <a:lnTo>
                      <a:pt x="144" y="16"/>
                    </a:lnTo>
                    <a:lnTo>
                      <a:pt x="140" y="14"/>
                    </a:lnTo>
                    <a:lnTo>
                      <a:pt x="137" y="14"/>
                    </a:lnTo>
                    <a:lnTo>
                      <a:pt x="135" y="14"/>
                    </a:lnTo>
                    <a:lnTo>
                      <a:pt x="128" y="19"/>
                    </a:lnTo>
                    <a:lnTo>
                      <a:pt x="123" y="19"/>
                    </a:lnTo>
                    <a:lnTo>
                      <a:pt x="118" y="16"/>
                    </a:lnTo>
                    <a:lnTo>
                      <a:pt x="116" y="16"/>
                    </a:lnTo>
                    <a:lnTo>
                      <a:pt x="114" y="19"/>
                    </a:lnTo>
                    <a:lnTo>
                      <a:pt x="109" y="21"/>
                    </a:lnTo>
                    <a:lnTo>
                      <a:pt x="102" y="26"/>
                    </a:lnTo>
                    <a:lnTo>
                      <a:pt x="100" y="26"/>
                    </a:lnTo>
                    <a:lnTo>
                      <a:pt x="95" y="26"/>
                    </a:lnTo>
                    <a:lnTo>
                      <a:pt x="92" y="26"/>
                    </a:lnTo>
                    <a:lnTo>
                      <a:pt x="88" y="23"/>
                    </a:lnTo>
                    <a:lnTo>
                      <a:pt x="85" y="26"/>
                    </a:lnTo>
                    <a:lnTo>
                      <a:pt x="78" y="28"/>
                    </a:lnTo>
                    <a:lnTo>
                      <a:pt x="71" y="33"/>
                    </a:lnTo>
                    <a:lnTo>
                      <a:pt x="62" y="33"/>
                    </a:lnTo>
                    <a:lnTo>
                      <a:pt x="59" y="33"/>
                    </a:lnTo>
                    <a:lnTo>
                      <a:pt x="57" y="30"/>
                    </a:lnTo>
                    <a:lnTo>
                      <a:pt x="52" y="26"/>
                    </a:lnTo>
                    <a:lnTo>
                      <a:pt x="48" y="21"/>
                    </a:lnTo>
                    <a:lnTo>
                      <a:pt x="43" y="14"/>
                    </a:lnTo>
                    <a:lnTo>
                      <a:pt x="40" y="9"/>
                    </a:lnTo>
                    <a:lnTo>
                      <a:pt x="38" y="14"/>
                    </a:lnTo>
                    <a:lnTo>
                      <a:pt x="36" y="16"/>
                    </a:lnTo>
                    <a:lnTo>
                      <a:pt x="33" y="21"/>
                    </a:lnTo>
                    <a:lnTo>
                      <a:pt x="33" y="21"/>
                    </a:lnTo>
                    <a:lnTo>
                      <a:pt x="33" y="23"/>
                    </a:lnTo>
                    <a:lnTo>
                      <a:pt x="31" y="23"/>
                    </a:lnTo>
                    <a:lnTo>
                      <a:pt x="31" y="26"/>
                    </a:lnTo>
                    <a:lnTo>
                      <a:pt x="29" y="28"/>
                    </a:lnTo>
                    <a:lnTo>
                      <a:pt x="29" y="28"/>
                    </a:lnTo>
                    <a:lnTo>
                      <a:pt x="29" y="30"/>
                    </a:lnTo>
                    <a:lnTo>
                      <a:pt x="31" y="30"/>
                    </a:lnTo>
                    <a:lnTo>
                      <a:pt x="31" y="33"/>
                    </a:lnTo>
                    <a:lnTo>
                      <a:pt x="33" y="35"/>
                    </a:lnTo>
                    <a:lnTo>
                      <a:pt x="33" y="38"/>
                    </a:lnTo>
                    <a:lnTo>
                      <a:pt x="33" y="38"/>
                    </a:lnTo>
                    <a:lnTo>
                      <a:pt x="36" y="42"/>
                    </a:lnTo>
                    <a:lnTo>
                      <a:pt x="38" y="42"/>
                    </a:lnTo>
                    <a:lnTo>
                      <a:pt x="38" y="45"/>
                    </a:lnTo>
                    <a:lnTo>
                      <a:pt x="40" y="47"/>
                    </a:lnTo>
                    <a:lnTo>
                      <a:pt x="40" y="49"/>
                    </a:lnTo>
                    <a:lnTo>
                      <a:pt x="43" y="52"/>
                    </a:lnTo>
                    <a:lnTo>
                      <a:pt x="45" y="54"/>
                    </a:lnTo>
                    <a:lnTo>
                      <a:pt x="48" y="56"/>
                    </a:lnTo>
                    <a:lnTo>
                      <a:pt x="48" y="56"/>
                    </a:lnTo>
                    <a:lnTo>
                      <a:pt x="52" y="59"/>
                    </a:lnTo>
                    <a:lnTo>
                      <a:pt x="55" y="64"/>
                    </a:lnTo>
                    <a:lnTo>
                      <a:pt x="55" y="64"/>
                    </a:lnTo>
                    <a:lnTo>
                      <a:pt x="59" y="66"/>
                    </a:lnTo>
                    <a:lnTo>
                      <a:pt x="66" y="68"/>
                    </a:lnTo>
                    <a:lnTo>
                      <a:pt x="71" y="68"/>
                    </a:lnTo>
                    <a:lnTo>
                      <a:pt x="78" y="71"/>
                    </a:lnTo>
                    <a:lnTo>
                      <a:pt x="83" y="73"/>
                    </a:lnTo>
                    <a:lnTo>
                      <a:pt x="90" y="75"/>
                    </a:lnTo>
                    <a:lnTo>
                      <a:pt x="97" y="80"/>
                    </a:lnTo>
                    <a:lnTo>
                      <a:pt x="104" y="83"/>
                    </a:lnTo>
                    <a:lnTo>
                      <a:pt x="109" y="83"/>
                    </a:lnTo>
                    <a:lnTo>
                      <a:pt x="111" y="85"/>
                    </a:lnTo>
                    <a:lnTo>
                      <a:pt x="130" y="85"/>
                    </a:lnTo>
                    <a:lnTo>
                      <a:pt x="126" y="90"/>
                    </a:lnTo>
                    <a:lnTo>
                      <a:pt x="118" y="94"/>
                    </a:lnTo>
                    <a:lnTo>
                      <a:pt x="114" y="101"/>
                    </a:lnTo>
                    <a:lnTo>
                      <a:pt x="111" y="104"/>
                    </a:lnTo>
                    <a:lnTo>
                      <a:pt x="104" y="111"/>
                    </a:lnTo>
                    <a:lnTo>
                      <a:pt x="102" y="116"/>
                    </a:lnTo>
                    <a:lnTo>
                      <a:pt x="97" y="120"/>
                    </a:lnTo>
                    <a:lnTo>
                      <a:pt x="92" y="125"/>
                    </a:lnTo>
                    <a:lnTo>
                      <a:pt x="85" y="132"/>
                    </a:lnTo>
                    <a:lnTo>
                      <a:pt x="83" y="137"/>
                    </a:lnTo>
                    <a:lnTo>
                      <a:pt x="78" y="144"/>
                    </a:lnTo>
                    <a:lnTo>
                      <a:pt x="74" y="149"/>
                    </a:lnTo>
                    <a:lnTo>
                      <a:pt x="74" y="149"/>
                    </a:lnTo>
                    <a:lnTo>
                      <a:pt x="69" y="149"/>
                    </a:lnTo>
                    <a:lnTo>
                      <a:pt x="64" y="149"/>
                    </a:lnTo>
                    <a:lnTo>
                      <a:pt x="57" y="149"/>
                    </a:lnTo>
                    <a:lnTo>
                      <a:pt x="57" y="149"/>
                    </a:lnTo>
                    <a:lnTo>
                      <a:pt x="55" y="149"/>
                    </a:lnTo>
                    <a:lnTo>
                      <a:pt x="52" y="149"/>
                    </a:lnTo>
                    <a:lnTo>
                      <a:pt x="48" y="151"/>
                    </a:lnTo>
                    <a:lnTo>
                      <a:pt x="48" y="151"/>
                    </a:lnTo>
                    <a:lnTo>
                      <a:pt x="43" y="154"/>
                    </a:lnTo>
                    <a:lnTo>
                      <a:pt x="40" y="156"/>
                    </a:lnTo>
                    <a:lnTo>
                      <a:pt x="38" y="156"/>
                    </a:lnTo>
                    <a:lnTo>
                      <a:pt x="36" y="158"/>
                    </a:lnTo>
                    <a:lnTo>
                      <a:pt x="36" y="161"/>
                    </a:lnTo>
                    <a:lnTo>
                      <a:pt x="36" y="161"/>
                    </a:lnTo>
                    <a:lnTo>
                      <a:pt x="33" y="163"/>
                    </a:lnTo>
                    <a:lnTo>
                      <a:pt x="26" y="163"/>
                    </a:lnTo>
                    <a:lnTo>
                      <a:pt x="24" y="165"/>
                    </a:lnTo>
                    <a:lnTo>
                      <a:pt x="19" y="165"/>
                    </a:lnTo>
                    <a:lnTo>
                      <a:pt x="17" y="168"/>
                    </a:lnTo>
                    <a:lnTo>
                      <a:pt x="17" y="170"/>
                    </a:lnTo>
                    <a:lnTo>
                      <a:pt x="14" y="172"/>
                    </a:lnTo>
                    <a:lnTo>
                      <a:pt x="12" y="177"/>
                    </a:lnTo>
                    <a:lnTo>
                      <a:pt x="7" y="184"/>
                    </a:lnTo>
                    <a:lnTo>
                      <a:pt x="3" y="189"/>
                    </a:lnTo>
                    <a:lnTo>
                      <a:pt x="0" y="194"/>
                    </a:lnTo>
                    <a:lnTo>
                      <a:pt x="0" y="194"/>
                    </a:lnTo>
                    <a:lnTo>
                      <a:pt x="0" y="196"/>
                    </a:lnTo>
                    <a:lnTo>
                      <a:pt x="0" y="206"/>
                    </a:lnTo>
                    <a:lnTo>
                      <a:pt x="0" y="225"/>
                    </a:lnTo>
                    <a:lnTo>
                      <a:pt x="0" y="241"/>
                    </a:lnTo>
                    <a:lnTo>
                      <a:pt x="0" y="260"/>
                    </a:lnTo>
                    <a:lnTo>
                      <a:pt x="0" y="270"/>
                    </a:lnTo>
                    <a:lnTo>
                      <a:pt x="0" y="272"/>
                    </a:lnTo>
                    <a:lnTo>
                      <a:pt x="3" y="274"/>
                    </a:lnTo>
                    <a:lnTo>
                      <a:pt x="5" y="279"/>
                    </a:lnTo>
                    <a:lnTo>
                      <a:pt x="10" y="284"/>
                    </a:lnTo>
                    <a:lnTo>
                      <a:pt x="10" y="286"/>
                    </a:lnTo>
                    <a:lnTo>
                      <a:pt x="12" y="286"/>
                    </a:lnTo>
                    <a:lnTo>
                      <a:pt x="12" y="289"/>
                    </a:lnTo>
                    <a:lnTo>
                      <a:pt x="12" y="286"/>
                    </a:lnTo>
                    <a:lnTo>
                      <a:pt x="14" y="284"/>
                    </a:lnTo>
                    <a:lnTo>
                      <a:pt x="17" y="279"/>
                    </a:lnTo>
                    <a:lnTo>
                      <a:pt x="17" y="277"/>
                    </a:lnTo>
                    <a:lnTo>
                      <a:pt x="19" y="274"/>
                    </a:lnTo>
                    <a:lnTo>
                      <a:pt x="19" y="274"/>
                    </a:lnTo>
                    <a:lnTo>
                      <a:pt x="21" y="272"/>
                    </a:lnTo>
                    <a:lnTo>
                      <a:pt x="24" y="270"/>
                    </a:lnTo>
                    <a:lnTo>
                      <a:pt x="26" y="265"/>
                    </a:lnTo>
                    <a:lnTo>
                      <a:pt x="29" y="262"/>
                    </a:lnTo>
                    <a:lnTo>
                      <a:pt x="31" y="260"/>
                    </a:lnTo>
                    <a:lnTo>
                      <a:pt x="31" y="258"/>
                    </a:lnTo>
                    <a:lnTo>
                      <a:pt x="33" y="258"/>
                    </a:lnTo>
                    <a:lnTo>
                      <a:pt x="48" y="239"/>
                    </a:lnTo>
                    <a:lnTo>
                      <a:pt x="52" y="234"/>
                    </a:lnTo>
                    <a:lnTo>
                      <a:pt x="57" y="229"/>
                    </a:lnTo>
                    <a:lnTo>
                      <a:pt x="64" y="225"/>
                    </a:lnTo>
                    <a:lnTo>
                      <a:pt x="74" y="215"/>
                    </a:lnTo>
                    <a:lnTo>
                      <a:pt x="90" y="203"/>
                    </a:lnTo>
                    <a:lnTo>
                      <a:pt x="95" y="201"/>
                    </a:lnTo>
                    <a:lnTo>
                      <a:pt x="111" y="184"/>
                    </a:lnTo>
                    <a:lnTo>
                      <a:pt x="121" y="170"/>
                    </a:lnTo>
                    <a:lnTo>
                      <a:pt x="130" y="158"/>
                    </a:lnTo>
                    <a:lnTo>
                      <a:pt x="135" y="149"/>
                    </a:lnTo>
                    <a:lnTo>
                      <a:pt x="142" y="137"/>
                    </a:lnTo>
                    <a:lnTo>
                      <a:pt x="149" y="123"/>
                    </a:lnTo>
                    <a:lnTo>
                      <a:pt x="152" y="118"/>
                    </a:lnTo>
                    <a:lnTo>
                      <a:pt x="154" y="111"/>
                    </a:lnTo>
                    <a:lnTo>
                      <a:pt x="156" y="106"/>
                    </a:lnTo>
                    <a:lnTo>
                      <a:pt x="159" y="99"/>
                    </a:lnTo>
                    <a:lnTo>
                      <a:pt x="161" y="94"/>
                    </a:lnTo>
                    <a:lnTo>
                      <a:pt x="163" y="92"/>
                    </a:lnTo>
                    <a:lnTo>
                      <a:pt x="163" y="85"/>
                    </a:lnTo>
                    <a:lnTo>
                      <a:pt x="168" y="80"/>
                    </a:lnTo>
                    <a:lnTo>
                      <a:pt x="173" y="73"/>
                    </a:lnTo>
                    <a:lnTo>
                      <a:pt x="173" y="71"/>
                    </a:lnTo>
                    <a:lnTo>
                      <a:pt x="175" y="66"/>
                    </a:lnTo>
                    <a:lnTo>
                      <a:pt x="178" y="61"/>
                    </a:lnTo>
                    <a:lnTo>
                      <a:pt x="180" y="59"/>
                    </a:lnTo>
                    <a:lnTo>
                      <a:pt x="182" y="54"/>
                    </a:lnTo>
                    <a:lnTo>
                      <a:pt x="182" y="47"/>
                    </a:lnTo>
                    <a:lnTo>
                      <a:pt x="182" y="42"/>
                    </a:lnTo>
                    <a:lnTo>
                      <a:pt x="182" y="35"/>
                    </a:lnTo>
                    <a:lnTo>
                      <a:pt x="182" y="35"/>
                    </a:lnTo>
                    <a:lnTo>
                      <a:pt x="185" y="33"/>
                    </a:lnTo>
                    <a:lnTo>
                      <a:pt x="187" y="33"/>
                    </a:lnTo>
                    <a:lnTo>
                      <a:pt x="189" y="33"/>
                    </a:lnTo>
                    <a:lnTo>
                      <a:pt x="192" y="33"/>
                    </a:lnTo>
                    <a:lnTo>
                      <a:pt x="192" y="33"/>
                    </a:lnTo>
                    <a:lnTo>
                      <a:pt x="192" y="33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158" name="Freeform 57"/>
              <p:cNvSpPr>
                <a:spLocks/>
              </p:cNvSpPr>
              <p:nvPr/>
            </p:nvSpPr>
            <p:spPr bwMode="auto">
              <a:xfrm>
                <a:off x="3810" y="1496"/>
                <a:ext cx="52" cy="28"/>
              </a:xfrm>
              <a:custGeom>
                <a:avLst/>
                <a:gdLst>
                  <a:gd name="T0" fmla="*/ 50 w 52"/>
                  <a:gd name="T1" fmla="*/ 4 h 28"/>
                  <a:gd name="T2" fmla="*/ 50 w 52"/>
                  <a:gd name="T3" fmla="*/ 2 h 28"/>
                  <a:gd name="T4" fmla="*/ 50 w 52"/>
                  <a:gd name="T5" fmla="*/ 0 h 28"/>
                  <a:gd name="T6" fmla="*/ 45 w 52"/>
                  <a:gd name="T7" fmla="*/ 0 h 28"/>
                  <a:gd name="T8" fmla="*/ 43 w 52"/>
                  <a:gd name="T9" fmla="*/ 2 h 28"/>
                  <a:gd name="T10" fmla="*/ 38 w 52"/>
                  <a:gd name="T11" fmla="*/ 2 h 28"/>
                  <a:gd name="T12" fmla="*/ 31 w 52"/>
                  <a:gd name="T13" fmla="*/ 4 h 28"/>
                  <a:gd name="T14" fmla="*/ 26 w 52"/>
                  <a:gd name="T15" fmla="*/ 4 h 28"/>
                  <a:gd name="T16" fmla="*/ 24 w 52"/>
                  <a:gd name="T17" fmla="*/ 7 h 28"/>
                  <a:gd name="T18" fmla="*/ 21 w 52"/>
                  <a:gd name="T19" fmla="*/ 9 h 28"/>
                  <a:gd name="T20" fmla="*/ 19 w 52"/>
                  <a:gd name="T21" fmla="*/ 9 h 28"/>
                  <a:gd name="T22" fmla="*/ 12 w 52"/>
                  <a:gd name="T23" fmla="*/ 7 h 28"/>
                  <a:gd name="T24" fmla="*/ 9 w 52"/>
                  <a:gd name="T25" fmla="*/ 7 h 28"/>
                  <a:gd name="T26" fmla="*/ 5 w 52"/>
                  <a:gd name="T27" fmla="*/ 7 h 28"/>
                  <a:gd name="T28" fmla="*/ 2 w 52"/>
                  <a:gd name="T29" fmla="*/ 9 h 28"/>
                  <a:gd name="T30" fmla="*/ 2 w 52"/>
                  <a:gd name="T31" fmla="*/ 11 h 28"/>
                  <a:gd name="T32" fmla="*/ 2 w 52"/>
                  <a:gd name="T33" fmla="*/ 11 h 28"/>
                  <a:gd name="T34" fmla="*/ 5 w 52"/>
                  <a:gd name="T35" fmla="*/ 14 h 28"/>
                  <a:gd name="T36" fmla="*/ 2 w 52"/>
                  <a:gd name="T37" fmla="*/ 16 h 28"/>
                  <a:gd name="T38" fmla="*/ 2 w 52"/>
                  <a:gd name="T39" fmla="*/ 16 h 28"/>
                  <a:gd name="T40" fmla="*/ 5 w 52"/>
                  <a:gd name="T41" fmla="*/ 21 h 28"/>
                  <a:gd name="T42" fmla="*/ 7 w 52"/>
                  <a:gd name="T43" fmla="*/ 21 h 28"/>
                  <a:gd name="T44" fmla="*/ 9 w 52"/>
                  <a:gd name="T45" fmla="*/ 26 h 28"/>
                  <a:gd name="T46" fmla="*/ 5 w 52"/>
                  <a:gd name="T47" fmla="*/ 26 h 28"/>
                  <a:gd name="T48" fmla="*/ 9 w 52"/>
                  <a:gd name="T49" fmla="*/ 28 h 28"/>
                  <a:gd name="T50" fmla="*/ 12 w 52"/>
                  <a:gd name="T51" fmla="*/ 28 h 28"/>
                  <a:gd name="T52" fmla="*/ 14 w 52"/>
                  <a:gd name="T53" fmla="*/ 28 h 28"/>
                  <a:gd name="T54" fmla="*/ 19 w 52"/>
                  <a:gd name="T55" fmla="*/ 28 h 28"/>
                  <a:gd name="T56" fmla="*/ 21 w 52"/>
                  <a:gd name="T57" fmla="*/ 23 h 28"/>
                  <a:gd name="T58" fmla="*/ 21 w 52"/>
                  <a:gd name="T59" fmla="*/ 26 h 28"/>
                  <a:gd name="T60" fmla="*/ 26 w 52"/>
                  <a:gd name="T61" fmla="*/ 28 h 28"/>
                  <a:gd name="T62" fmla="*/ 31 w 52"/>
                  <a:gd name="T63" fmla="*/ 28 h 28"/>
                  <a:gd name="T64" fmla="*/ 33 w 52"/>
                  <a:gd name="T65" fmla="*/ 28 h 28"/>
                  <a:gd name="T66" fmla="*/ 33 w 52"/>
                  <a:gd name="T67" fmla="*/ 26 h 28"/>
                  <a:gd name="T68" fmla="*/ 33 w 52"/>
                  <a:gd name="T69" fmla="*/ 23 h 28"/>
                  <a:gd name="T70" fmla="*/ 38 w 52"/>
                  <a:gd name="T71" fmla="*/ 21 h 28"/>
                  <a:gd name="T72" fmla="*/ 40 w 52"/>
                  <a:gd name="T73" fmla="*/ 16 h 28"/>
                  <a:gd name="T74" fmla="*/ 38 w 52"/>
                  <a:gd name="T75" fmla="*/ 14 h 28"/>
                  <a:gd name="T76" fmla="*/ 40 w 52"/>
                  <a:gd name="T77" fmla="*/ 11 h 28"/>
                  <a:gd name="T78" fmla="*/ 43 w 52"/>
                  <a:gd name="T79" fmla="*/ 11 h 28"/>
                  <a:gd name="T80" fmla="*/ 47 w 52"/>
                  <a:gd name="T81" fmla="*/ 9 h 28"/>
                  <a:gd name="T82" fmla="*/ 47 w 52"/>
                  <a:gd name="T83" fmla="*/ 7 h 28"/>
                  <a:gd name="T84" fmla="*/ 50 w 52"/>
                  <a:gd name="T85" fmla="*/ 7 h 28"/>
                  <a:gd name="T86" fmla="*/ 52 w 52"/>
                  <a:gd name="T87" fmla="*/ 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2" h="28">
                    <a:moveTo>
                      <a:pt x="52" y="7"/>
                    </a:moveTo>
                    <a:lnTo>
                      <a:pt x="52" y="4"/>
                    </a:lnTo>
                    <a:lnTo>
                      <a:pt x="50" y="4"/>
                    </a:lnTo>
                    <a:lnTo>
                      <a:pt x="50" y="2"/>
                    </a:lnTo>
                    <a:lnTo>
                      <a:pt x="50" y="2"/>
                    </a:lnTo>
                    <a:lnTo>
                      <a:pt x="50" y="2"/>
                    </a:lnTo>
                    <a:lnTo>
                      <a:pt x="50" y="0"/>
                    </a:lnTo>
                    <a:lnTo>
                      <a:pt x="50" y="0"/>
                    </a:lnTo>
                    <a:lnTo>
                      <a:pt x="50" y="0"/>
                    </a:lnTo>
                    <a:lnTo>
                      <a:pt x="45" y="0"/>
                    </a:lnTo>
                    <a:lnTo>
                      <a:pt x="45" y="0"/>
                    </a:lnTo>
                    <a:lnTo>
                      <a:pt x="45" y="0"/>
                    </a:lnTo>
                    <a:lnTo>
                      <a:pt x="45" y="2"/>
                    </a:lnTo>
                    <a:lnTo>
                      <a:pt x="45" y="2"/>
                    </a:lnTo>
                    <a:lnTo>
                      <a:pt x="43" y="2"/>
                    </a:lnTo>
                    <a:lnTo>
                      <a:pt x="40" y="2"/>
                    </a:lnTo>
                    <a:lnTo>
                      <a:pt x="40" y="2"/>
                    </a:lnTo>
                    <a:lnTo>
                      <a:pt x="38" y="2"/>
                    </a:lnTo>
                    <a:lnTo>
                      <a:pt x="38" y="4"/>
                    </a:lnTo>
                    <a:lnTo>
                      <a:pt x="35" y="4"/>
                    </a:lnTo>
                    <a:lnTo>
                      <a:pt x="31" y="4"/>
                    </a:lnTo>
                    <a:lnTo>
                      <a:pt x="28" y="4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4" y="4"/>
                    </a:lnTo>
                    <a:lnTo>
                      <a:pt x="24" y="7"/>
                    </a:lnTo>
                    <a:lnTo>
                      <a:pt x="24" y="7"/>
                    </a:lnTo>
                    <a:lnTo>
                      <a:pt x="21" y="7"/>
                    </a:lnTo>
                    <a:lnTo>
                      <a:pt x="21" y="9"/>
                    </a:lnTo>
                    <a:lnTo>
                      <a:pt x="21" y="9"/>
                    </a:lnTo>
                    <a:lnTo>
                      <a:pt x="19" y="9"/>
                    </a:lnTo>
                    <a:lnTo>
                      <a:pt x="19" y="9"/>
                    </a:lnTo>
                    <a:lnTo>
                      <a:pt x="19" y="7"/>
                    </a:lnTo>
                    <a:lnTo>
                      <a:pt x="16" y="7"/>
                    </a:lnTo>
                    <a:lnTo>
                      <a:pt x="12" y="7"/>
                    </a:lnTo>
                    <a:lnTo>
                      <a:pt x="12" y="7"/>
                    </a:lnTo>
                    <a:lnTo>
                      <a:pt x="9" y="7"/>
                    </a:lnTo>
                    <a:lnTo>
                      <a:pt x="9" y="7"/>
                    </a:lnTo>
                    <a:lnTo>
                      <a:pt x="7" y="7"/>
                    </a:lnTo>
                    <a:lnTo>
                      <a:pt x="7" y="7"/>
                    </a:lnTo>
                    <a:lnTo>
                      <a:pt x="5" y="7"/>
                    </a:lnTo>
                    <a:lnTo>
                      <a:pt x="5" y="7"/>
                    </a:lnTo>
                    <a:lnTo>
                      <a:pt x="5" y="9"/>
                    </a:lnTo>
                    <a:lnTo>
                      <a:pt x="2" y="9"/>
                    </a:lnTo>
                    <a:lnTo>
                      <a:pt x="2" y="9"/>
                    </a:lnTo>
                    <a:lnTo>
                      <a:pt x="0" y="11"/>
                    </a:lnTo>
                    <a:lnTo>
                      <a:pt x="2" y="11"/>
                    </a:lnTo>
                    <a:lnTo>
                      <a:pt x="2" y="11"/>
                    </a:lnTo>
                    <a:lnTo>
                      <a:pt x="2" y="11"/>
                    </a:lnTo>
                    <a:lnTo>
                      <a:pt x="2" y="11"/>
                    </a:lnTo>
                    <a:lnTo>
                      <a:pt x="5" y="14"/>
                    </a:lnTo>
                    <a:lnTo>
                      <a:pt x="5" y="14"/>
                    </a:lnTo>
                    <a:lnTo>
                      <a:pt x="5" y="14"/>
                    </a:lnTo>
                    <a:lnTo>
                      <a:pt x="5" y="14"/>
                    </a:lnTo>
                    <a:lnTo>
                      <a:pt x="5" y="14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5" y="16"/>
                    </a:lnTo>
                    <a:lnTo>
                      <a:pt x="5" y="19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7" y="21"/>
                    </a:lnTo>
                    <a:lnTo>
                      <a:pt x="9" y="23"/>
                    </a:lnTo>
                    <a:lnTo>
                      <a:pt x="9" y="26"/>
                    </a:lnTo>
                    <a:lnTo>
                      <a:pt x="9" y="26"/>
                    </a:lnTo>
                    <a:lnTo>
                      <a:pt x="7" y="26"/>
                    </a:lnTo>
                    <a:lnTo>
                      <a:pt x="7" y="26"/>
                    </a:lnTo>
                    <a:lnTo>
                      <a:pt x="5" y="26"/>
                    </a:lnTo>
                    <a:lnTo>
                      <a:pt x="5" y="26"/>
                    </a:lnTo>
                    <a:lnTo>
                      <a:pt x="5" y="28"/>
                    </a:lnTo>
                    <a:lnTo>
                      <a:pt x="9" y="28"/>
                    </a:lnTo>
                    <a:lnTo>
                      <a:pt x="9" y="28"/>
                    </a:lnTo>
                    <a:lnTo>
                      <a:pt x="12" y="28"/>
                    </a:lnTo>
                    <a:lnTo>
                      <a:pt x="12" y="28"/>
                    </a:lnTo>
                    <a:lnTo>
                      <a:pt x="12" y="26"/>
                    </a:lnTo>
                    <a:lnTo>
                      <a:pt x="12" y="28"/>
                    </a:lnTo>
                    <a:lnTo>
                      <a:pt x="14" y="28"/>
                    </a:lnTo>
                    <a:lnTo>
                      <a:pt x="16" y="28"/>
                    </a:lnTo>
                    <a:lnTo>
                      <a:pt x="16" y="28"/>
                    </a:lnTo>
                    <a:lnTo>
                      <a:pt x="19" y="28"/>
                    </a:lnTo>
                    <a:lnTo>
                      <a:pt x="19" y="26"/>
                    </a:lnTo>
                    <a:lnTo>
                      <a:pt x="21" y="23"/>
                    </a:lnTo>
                    <a:lnTo>
                      <a:pt x="21" y="23"/>
                    </a:lnTo>
                    <a:lnTo>
                      <a:pt x="21" y="23"/>
                    </a:lnTo>
                    <a:lnTo>
                      <a:pt x="21" y="26"/>
                    </a:lnTo>
                    <a:lnTo>
                      <a:pt x="21" y="26"/>
                    </a:lnTo>
                    <a:lnTo>
                      <a:pt x="24" y="26"/>
                    </a:lnTo>
                    <a:lnTo>
                      <a:pt x="24" y="28"/>
                    </a:lnTo>
                    <a:lnTo>
                      <a:pt x="26" y="28"/>
                    </a:lnTo>
                    <a:lnTo>
                      <a:pt x="26" y="28"/>
                    </a:lnTo>
                    <a:lnTo>
                      <a:pt x="28" y="28"/>
                    </a:lnTo>
                    <a:lnTo>
                      <a:pt x="31" y="28"/>
                    </a:lnTo>
                    <a:lnTo>
                      <a:pt x="33" y="28"/>
                    </a:lnTo>
                    <a:lnTo>
                      <a:pt x="33" y="28"/>
                    </a:lnTo>
                    <a:lnTo>
                      <a:pt x="33" y="28"/>
                    </a:lnTo>
                    <a:lnTo>
                      <a:pt x="33" y="26"/>
                    </a:lnTo>
                    <a:lnTo>
                      <a:pt x="33" y="26"/>
                    </a:lnTo>
                    <a:lnTo>
                      <a:pt x="33" y="26"/>
                    </a:lnTo>
                    <a:lnTo>
                      <a:pt x="33" y="23"/>
                    </a:lnTo>
                    <a:lnTo>
                      <a:pt x="33" y="23"/>
                    </a:lnTo>
                    <a:lnTo>
                      <a:pt x="33" y="23"/>
                    </a:lnTo>
                    <a:lnTo>
                      <a:pt x="33" y="23"/>
                    </a:lnTo>
                    <a:lnTo>
                      <a:pt x="35" y="21"/>
                    </a:lnTo>
                    <a:lnTo>
                      <a:pt x="38" y="21"/>
                    </a:lnTo>
                    <a:lnTo>
                      <a:pt x="38" y="19"/>
                    </a:lnTo>
                    <a:lnTo>
                      <a:pt x="40" y="19"/>
                    </a:lnTo>
                    <a:lnTo>
                      <a:pt x="40" y="16"/>
                    </a:lnTo>
                    <a:lnTo>
                      <a:pt x="38" y="16"/>
                    </a:lnTo>
                    <a:lnTo>
                      <a:pt x="38" y="14"/>
                    </a:lnTo>
                    <a:lnTo>
                      <a:pt x="38" y="14"/>
                    </a:lnTo>
                    <a:lnTo>
                      <a:pt x="38" y="14"/>
                    </a:lnTo>
                    <a:lnTo>
                      <a:pt x="38" y="11"/>
                    </a:lnTo>
                    <a:lnTo>
                      <a:pt x="40" y="11"/>
                    </a:lnTo>
                    <a:lnTo>
                      <a:pt x="40" y="11"/>
                    </a:lnTo>
                    <a:lnTo>
                      <a:pt x="43" y="11"/>
                    </a:lnTo>
                    <a:lnTo>
                      <a:pt x="43" y="11"/>
                    </a:lnTo>
                    <a:lnTo>
                      <a:pt x="45" y="11"/>
                    </a:lnTo>
                    <a:lnTo>
                      <a:pt x="45" y="9"/>
                    </a:lnTo>
                    <a:lnTo>
                      <a:pt x="47" y="9"/>
                    </a:lnTo>
                    <a:lnTo>
                      <a:pt x="47" y="9"/>
                    </a:lnTo>
                    <a:lnTo>
                      <a:pt x="50" y="9"/>
                    </a:lnTo>
                    <a:lnTo>
                      <a:pt x="47" y="7"/>
                    </a:lnTo>
                    <a:lnTo>
                      <a:pt x="50" y="7"/>
                    </a:lnTo>
                    <a:lnTo>
                      <a:pt x="50" y="7"/>
                    </a:lnTo>
                    <a:lnTo>
                      <a:pt x="50" y="7"/>
                    </a:lnTo>
                    <a:lnTo>
                      <a:pt x="52" y="7"/>
                    </a:lnTo>
                    <a:lnTo>
                      <a:pt x="52" y="7"/>
                    </a:lnTo>
                    <a:lnTo>
                      <a:pt x="52" y="7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159" name="Freeform 58"/>
              <p:cNvSpPr>
                <a:spLocks/>
              </p:cNvSpPr>
              <p:nvPr/>
            </p:nvSpPr>
            <p:spPr bwMode="auto">
              <a:xfrm>
                <a:off x="3867" y="1439"/>
                <a:ext cx="92" cy="38"/>
              </a:xfrm>
              <a:custGeom>
                <a:avLst/>
                <a:gdLst>
                  <a:gd name="T0" fmla="*/ 85 w 92"/>
                  <a:gd name="T1" fmla="*/ 7 h 38"/>
                  <a:gd name="T2" fmla="*/ 82 w 92"/>
                  <a:gd name="T3" fmla="*/ 5 h 38"/>
                  <a:gd name="T4" fmla="*/ 73 w 92"/>
                  <a:gd name="T5" fmla="*/ 2 h 38"/>
                  <a:gd name="T6" fmla="*/ 68 w 92"/>
                  <a:gd name="T7" fmla="*/ 2 h 38"/>
                  <a:gd name="T8" fmla="*/ 66 w 92"/>
                  <a:gd name="T9" fmla="*/ 5 h 38"/>
                  <a:gd name="T10" fmla="*/ 61 w 92"/>
                  <a:gd name="T11" fmla="*/ 5 h 38"/>
                  <a:gd name="T12" fmla="*/ 59 w 92"/>
                  <a:gd name="T13" fmla="*/ 5 h 38"/>
                  <a:gd name="T14" fmla="*/ 56 w 92"/>
                  <a:gd name="T15" fmla="*/ 5 h 38"/>
                  <a:gd name="T16" fmla="*/ 52 w 92"/>
                  <a:gd name="T17" fmla="*/ 7 h 38"/>
                  <a:gd name="T18" fmla="*/ 49 w 92"/>
                  <a:gd name="T19" fmla="*/ 7 h 38"/>
                  <a:gd name="T20" fmla="*/ 47 w 92"/>
                  <a:gd name="T21" fmla="*/ 7 h 38"/>
                  <a:gd name="T22" fmla="*/ 47 w 92"/>
                  <a:gd name="T23" fmla="*/ 5 h 38"/>
                  <a:gd name="T24" fmla="*/ 45 w 92"/>
                  <a:gd name="T25" fmla="*/ 2 h 38"/>
                  <a:gd name="T26" fmla="*/ 42 w 92"/>
                  <a:gd name="T27" fmla="*/ 2 h 38"/>
                  <a:gd name="T28" fmla="*/ 40 w 92"/>
                  <a:gd name="T29" fmla="*/ 0 h 38"/>
                  <a:gd name="T30" fmla="*/ 38 w 92"/>
                  <a:gd name="T31" fmla="*/ 5 h 38"/>
                  <a:gd name="T32" fmla="*/ 33 w 92"/>
                  <a:gd name="T33" fmla="*/ 2 h 38"/>
                  <a:gd name="T34" fmla="*/ 30 w 92"/>
                  <a:gd name="T35" fmla="*/ 2 h 38"/>
                  <a:gd name="T36" fmla="*/ 26 w 92"/>
                  <a:gd name="T37" fmla="*/ 2 h 38"/>
                  <a:gd name="T38" fmla="*/ 23 w 92"/>
                  <a:gd name="T39" fmla="*/ 5 h 38"/>
                  <a:gd name="T40" fmla="*/ 21 w 92"/>
                  <a:gd name="T41" fmla="*/ 7 h 38"/>
                  <a:gd name="T42" fmla="*/ 21 w 92"/>
                  <a:gd name="T43" fmla="*/ 9 h 38"/>
                  <a:gd name="T44" fmla="*/ 16 w 92"/>
                  <a:gd name="T45" fmla="*/ 12 h 38"/>
                  <a:gd name="T46" fmla="*/ 14 w 92"/>
                  <a:gd name="T47" fmla="*/ 14 h 38"/>
                  <a:gd name="T48" fmla="*/ 7 w 92"/>
                  <a:gd name="T49" fmla="*/ 14 h 38"/>
                  <a:gd name="T50" fmla="*/ 4 w 92"/>
                  <a:gd name="T51" fmla="*/ 16 h 38"/>
                  <a:gd name="T52" fmla="*/ 2 w 92"/>
                  <a:gd name="T53" fmla="*/ 21 h 38"/>
                  <a:gd name="T54" fmla="*/ 0 w 92"/>
                  <a:gd name="T55" fmla="*/ 23 h 38"/>
                  <a:gd name="T56" fmla="*/ 4 w 92"/>
                  <a:gd name="T57" fmla="*/ 31 h 38"/>
                  <a:gd name="T58" fmla="*/ 7 w 92"/>
                  <a:gd name="T59" fmla="*/ 33 h 38"/>
                  <a:gd name="T60" fmla="*/ 9 w 92"/>
                  <a:gd name="T61" fmla="*/ 33 h 38"/>
                  <a:gd name="T62" fmla="*/ 16 w 92"/>
                  <a:gd name="T63" fmla="*/ 38 h 38"/>
                  <a:gd name="T64" fmla="*/ 28 w 92"/>
                  <a:gd name="T65" fmla="*/ 38 h 38"/>
                  <a:gd name="T66" fmla="*/ 33 w 92"/>
                  <a:gd name="T67" fmla="*/ 35 h 38"/>
                  <a:gd name="T68" fmla="*/ 33 w 92"/>
                  <a:gd name="T69" fmla="*/ 33 h 38"/>
                  <a:gd name="T70" fmla="*/ 42 w 92"/>
                  <a:gd name="T71" fmla="*/ 31 h 38"/>
                  <a:gd name="T72" fmla="*/ 45 w 92"/>
                  <a:gd name="T73" fmla="*/ 28 h 38"/>
                  <a:gd name="T74" fmla="*/ 49 w 92"/>
                  <a:gd name="T75" fmla="*/ 31 h 38"/>
                  <a:gd name="T76" fmla="*/ 56 w 92"/>
                  <a:gd name="T77" fmla="*/ 26 h 38"/>
                  <a:gd name="T78" fmla="*/ 61 w 92"/>
                  <a:gd name="T79" fmla="*/ 21 h 38"/>
                  <a:gd name="T80" fmla="*/ 68 w 92"/>
                  <a:gd name="T81" fmla="*/ 21 h 38"/>
                  <a:gd name="T82" fmla="*/ 75 w 92"/>
                  <a:gd name="T83" fmla="*/ 21 h 38"/>
                  <a:gd name="T84" fmla="*/ 78 w 92"/>
                  <a:gd name="T85" fmla="*/ 23 h 38"/>
                  <a:gd name="T86" fmla="*/ 80 w 92"/>
                  <a:gd name="T87" fmla="*/ 23 h 38"/>
                  <a:gd name="T88" fmla="*/ 87 w 92"/>
                  <a:gd name="T89" fmla="*/ 23 h 38"/>
                  <a:gd name="T90" fmla="*/ 90 w 92"/>
                  <a:gd name="T91" fmla="*/ 19 h 38"/>
                  <a:gd name="T92" fmla="*/ 92 w 92"/>
                  <a:gd name="T93" fmla="*/ 14 h 38"/>
                  <a:gd name="T94" fmla="*/ 92 w 92"/>
                  <a:gd name="T95" fmla="*/ 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92" h="38">
                    <a:moveTo>
                      <a:pt x="92" y="9"/>
                    </a:moveTo>
                    <a:lnTo>
                      <a:pt x="87" y="9"/>
                    </a:lnTo>
                    <a:lnTo>
                      <a:pt x="85" y="7"/>
                    </a:lnTo>
                    <a:lnTo>
                      <a:pt x="82" y="7"/>
                    </a:lnTo>
                    <a:lnTo>
                      <a:pt x="82" y="5"/>
                    </a:lnTo>
                    <a:lnTo>
                      <a:pt x="82" y="5"/>
                    </a:lnTo>
                    <a:lnTo>
                      <a:pt x="78" y="5"/>
                    </a:lnTo>
                    <a:lnTo>
                      <a:pt x="78" y="2"/>
                    </a:lnTo>
                    <a:lnTo>
                      <a:pt x="73" y="2"/>
                    </a:lnTo>
                    <a:lnTo>
                      <a:pt x="71" y="2"/>
                    </a:lnTo>
                    <a:lnTo>
                      <a:pt x="68" y="2"/>
                    </a:lnTo>
                    <a:lnTo>
                      <a:pt x="68" y="2"/>
                    </a:lnTo>
                    <a:lnTo>
                      <a:pt x="68" y="5"/>
                    </a:lnTo>
                    <a:lnTo>
                      <a:pt x="66" y="5"/>
                    </a:lnTo>
                    <a:lnTo>
                      <a:pt x="66" y="5"/>
                    </a:lnTo>
                    <a:lnTo>
                      <a:pt x="64" y="5"/>
                    </a:lnTo>
                    <a:lnTo>
                      <a:pt x="64" y="5"/>
                    </a:lnTo>
                    <a:lnTo>
                      <a:pt x="61" y="5"/>
                    </a:lnTo>
                    <a:lnTo>
                      <a:pt x="59" y="5"/>
                    </a:lnTo>
                    <a:lnTo>
                      <a:pt x="59" y="5"/>
                    </a:lnTo>
                    <a:lnTo>
                      <a:pt x="59" y="5"/>
                    </a:lnTo>
                    <a:lnTo>
                      <a:pt x="56" y="5"/>
                    </a:lnTo>
                    <a:lnTo>
                      <a:pt x="56" y="5"/>
                    </a:lnTo>
                    <a:lnTo>
                      <a:pt x="56" y="5"/>
                    </a:lnTo>
                    <a:lnTo>
                      <a:pt x="54" y="5"/>
                    </a:lnTo>
                    <a:lnTo>
                      <a:pt x="54" y="5"/>
                    </a:lnTo>
                    <a:lnTo>
                      <a:pt x="52" y="7"/>
                    </a:lnTo>
                    <a:lnTo>
                      <a:pt x="52" y="7"/>
                    </a:lnTo>
                    <a:lnTo>
                      <a:pt x="49" y="7"/>
                    </a:lnTo>
                    <a:lnTo>
                      <a:pt x="49" y="7"/>
                    </a:lnTo>
                    <a:lnTo>
                      <a:pt x="47" y="7"/>
                    </a:lnTo>
                    <a:lnTo>
                      <a:pt x="47" y="7"/>
                    </a:lnTo>
                    <a:lnTo>
                      <a:pt x="47" y="7"/>
                    </a:lnTo>
                    <a:lnTo>
                      <a:pt x="47" y="7"/>
                    </a:lnTo>
                    <a:lnTo>
                      <a:pt x="47" y="5"/>
                    </a:lnTo>
                    <a:lnTo>
                      <a:pt x="47" y="5"/>
                    </a:lnTo>
                    <a:lnTo>
                      <a:pt x="47" y="5"/>
                    </a:lnTo>
                    <a:lnTo>
                      <a:pt x="45" y="5"/>
                    </a:lnTo>
                    <a:lnTo>
                      <a:pt x="45" y="2"/>
                    </a:lnTo>
                    <a:lnTo>
                      <a:pt x="45" y="2"/>
                    </a:lnTo>
                    <a:lnTo>
                      <a:pt x="45" y="2"/>
                    </a:lnTo>
                    <a:lnTo>
                      <a:pt x="42" y="2"/>
                    </a:lnTo>
                    <a:lnTo>
                      <a:pt x="42" y="0"/>
                    </a:lnTo>
                    <a:lnTo>
                      <a:pt x="42" y="0"/>
                    </a:lnTo>
                    <a:lnTo>
                      <a:pt x="40" y="0"/>
                    </a:lnTo>
                    <a:lnTo>
                      <a:pt x="40" y="0"/>
                    </a:lnTo>
                    <a:lnTo>
                      <a:pt x="38" y="2"/>
                    </a:lnTo>
                    <a:lnTo>
                      <a:pt x="38" y="5"/>
                    </a:lnTo>
                    <a:lnTo>
                      <a:pt x="35" y="5"/>
                    </a:lnTo>
                    <a:lnTo>
                      <a:pt x="33" y="2"/>
                    </a:lnTo>
                    <a:lnTo>
                      <a:pt x="33" y="2"/>
                    </a:lnTo>
                    <a:lnTo>
                      <a:pt x="33" y="2"/>
                    </a:lnTo>
                    <a:lnTo>
                      <a:pt x="30" y="2"/>
                    </a:lnTo>
                    <a:lnTo>
                      <a:pt x="30" y="2"/>
                    </a:lnTo>
                    <a:lnTo>
                      <a:pt x="28" y="2"/>
                    </a:lnTo>
                    <a:lnTo>
                      <a:pt x="28" y="2"/>
                    </a:lnTo>
                    <a:lnTo>
                      <a:pt x="26" y="2"/>
                    </a:lnTo>
                    <a:lnTo>
                      <a:pt x="26" y="2"/>
                    </a:lnTo>
                    <a:lnTo>
                      <a:pt x="26" y="5"/>
                    </a:lnTo>
                    <a:lnTo>
                      <a:pt x="23" y="5"/>
                    </a:lnTo>
                    <a:lnTo>
                      <a:pt x="23" y="5"/>
                    </a:lnTo>
                    <a:lnTo>
                      <a:pt x="21" y="7"/>
                    </a:lnTo>
                    <a:lnTo>
                      <a:pt x="21" y="7"/>
                    </a:lnTo>
                    <a:lnTo>
                      <a:pt x="21" y="7"/>
                    </a:lnTo>
                    <a:lnTo>
                      <a:pt x="21" y="9"/>
                    </a:lnTo>
                    <a:lnTo>
                      <a:pt x="21" y="9"/>
                    </a:lnTo>
                    <a:lnTo>
                      <a:pt x="19" y="12"/>
                    </a:lnTo>
                    <a:lnTo>
                      <a:pt x="19" y="12"/>
                    </a:lnTo>
                    <a:lnTo>
                      <a:pt x="16" y="12"/>
                    </a:lnTo>
                    <a:lnTo>
                      <a:pt x="16" y="12"/>
                    </a:lnTo>
                    <a:lnTo>
                      <a:pt x="16" y="14"/>
                    </a:lnTo>
                    <a:lnTo>
                      <a:pt x="14" y="14"/>
                    </a:lnTo>
                    <a:lnTo>
                      <a:pt x="12" y="14"/>
                    </a:lnTo>
                    <a:lnTo>
                      <a:pt x="9" y="16"/>
                    </a:lnTo>
                    <a:lnTo>
                      <a:pt x="7" y="14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4" y="16"/>
                    </a:lnTo>
                    <a:lnTo>
                      <a:pt x="2" y="19"/>
                    </a:lnTo>
                    <a:lnTo>
                      <a:pt x="2" y="21"/>
                    </a:lnTo>
                    <a:lnTo>
                      <a:pt x="2" y="21"/>
                    </a:lnTo>
                    <a:lnTo>
                      <a:pt x="2" y="21"/>
                    </a:lnTo>
                    <a:lnTo>
                      <a:pt x="2" y="21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2" y="28"/>
                    </a:lnTo>
                    <a:lnTo>
                      <a:pt x="4" y="31"/>
                    </a:lnTo>
                    <a:lnTo>
                      <a:pt x="4" y="31"/>
                    </a:lnTo>
                    <a:lnTo>
                      <a:pt x="4" y="33"/>
                    </a:lnTo>
                    <a:lnTo>
                      <a:pt x="7" y="33"/>
                    </a:lnTo>
                    <a:lnTo>
                      <a:pt x="7" y="33"/>
                    </a:lnTo>
                    <a:lnTo>
                      <a:pt x="7" y="33"/>
                    </a:lnTo>
                    <a:lnTo>
                      <a:pt x="9" y="33"/>
                    </a:lnTo>
                    <a:lnTo>
                      <a:pt x="12" y="35"/>
                    </a:lnTo>
                    <a:lnTo>
                      <a:pt x="14" y="35"/>
                    </a:lnTo>
                    <a:lnTo>
                      <a:pt x="16" y="38"/>
                    </a:lnTo>
                    <a:lnTo>
                      <a:pt x="19" y="38"/>
                    </a:lnTo>
                    <a:lnTo>
                      <a:pt x="21" y="38"/>
                    </a:lnTo>
                    <a:lnTo>
                      <a:pt x="28" y="38"/>
                    </a:lnTo>
                    <a:lnTo>
                      <a:pt x="30" y="38"/>
                    </a:lnTo>
                    <a:lnTo>
                      <a:pt x="33" y="35"/>
                    </a:lnTo>
                    <a:lnTo>
                      <a:pt x="33" y="35"/>
                    </a:lnTo>
                    <a:lnTo>
                      <a:pt x="33" y="35"/>
                    </a:lnTo>
                    <a:lnTo>
                      <a:pt x="33" y="33"/>
                    </a:lnTo>
                    <a:lnTo>
                      <a:pt x="33" y="33"/>
                    </a:lnTo>
                    <a:lnTo>
                      <a:pt x="35" y="31"/>
                    </a:lnTo>
                    <a:lnTo>
                      <a:pt x="40" y="31"/>
                    </a:lnTo>
                    <a:lnTo>
                      <a:pt x="42" y="31"/>
                    </a:lnTo>
                    <a:lnTo>
                      <a:pt x="45" y="28"/>
                    </a:lnTo>
                    <a:lnTo>
                      <a:pt x="45" y="28"/>
                    </a:lnTo>
                    <a:lnTo>
                      <a:pt x="45" y="28"/>
                    </a:lnTo>
                    <a:lnTo>
                      <a:pt x="47" y="28"/>
                    </a:lnTo>
                    <a:lnTo>
                      <a:pt x="49" y="28"/>
                    </a:lnTo>
                    <a:lnTo>
                      <a:pt x="49" y="31"/>
                    </a:lnTo>
                    <a:lnTo>
                      <a:pt x="52" y="28"/>
                    </a:lnTo>
                    <a:lnTo>
                      <a:pt x="54" y="28"/>
                    </a:lnTo>
                    <a:lnTo>
                      <a:pt x="56" y="26"/>
                    </a:lnTo>
                    <a:lnTo>
                      <a:pt x="59" y="21"/>
                    </a:lnTo>
                    <a:lnTo>
                      <a:pt x="59" y="21"/>
                    </a:lnTo>
                    <a:lnTo>
                      <a:pt x="61" y="21"/>
                    </a:lnTo>
                    <a:lnTo>
                      <a:pt x="66" y="21"/>
                    </a:lnTo>
                    <a:lnTo>
                      <a:pt x="68" y="21"/>
                    </a:lnTo>
                    <a:lnTo>
                      <a:pt x="68" y="21"/>
                    </a:lnTo>
                    <a:lnTo>
                      <a:pt x="71" y="21"/>
                    </a:lnTo>
                    <a:lnTo>
                      <a:pt x="75" y="21"/>
                    </a:lnTo>
                    <a:lnTo>
                      <a:pt x="75" y="21"/>
                    </a:lnTo>
                    <a:lnTo>
                      <a:pt x="75" y="21"/>
                    </a:lnTo>
                    <a:lnTo>
                      <a:pt x="78" y="21"/>
                    </a:lnTo>
                    <a:lnTo>
                      <a:pt x="78" y="23"/>
                    </a:lnTo>
                    <a:lnTo>
                      <a:pt x="78" y="23"/>
                    </a:lnTo>
                    <a:lnTo>
                      <a:pt x="78" y="23"/>
                    </a:lnTo>
                    <a:lnTo>
                      <a:pt x="80" y="23"/>
                    </a:lnTo>
                    <a:lnTo>
                      <a:pt x="80" y="26"/>
                    </a:lnTo>
                    <a:lnTo>
                      <a:pt x="80" y="26"/>
                    </a:lnTo>
                    <a:lnTo>
                      <a:pt x="87" y="23"/>
                    </a:lnTo>
                    <a:lnTo>
                      <a:pt x="87" y="23"/>
                    </a:lnTo>
                    <a:lnTo>
                      <a:pt x="87" y="21"/>
                    </a:lnTo>
                    <a:lnTo>
                      <a:pt x="90" y="19"/>
                    </a:lnTo>
                    <a:lnTo>
                      <a:pt x="90" y="16"/>
                    </a:lnTo>
                    <a:lnTo>
                      <a:pt x="90" y="14"/>
                    </a:lnTo>
                    <a:lnTo>
                      <a:pt x="92" y="14"/>
                    </a:lnTo>
                    <a:lnTo>
                      <a:pt x="92" y="12"/>
                    </a:lnTo>
                    <a:lnTo>
                      <a:pt x="92" y="12"/>
                    </a:lnTo>
                    <a:lnTo>
                      <a:pt x="92" y="9"/>
                    </a:lnTo>
                    <a:lnTo>
                      <a:pt x="92" y="9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160" name="Freeform 59"/>
              <p:cNvSpPr>
                <a:spLocks/>
              </p:cNvSpPr>
              <p:nvPr/>
            </p:nvSpPr>
            <p:spPr bwMode="auto">
              <a:xfrm>
                <a:off x="5501" y="2452"/>
                <a:ext cx="5" cy="5"/>
              </a:xfrm>
              <a:custGeom>
                <a:avLst/>
                <a:gdLst>
                  <a:gd name="T0" fmla="*/ 5 w 5"/>
                  <a:gd name="T1" fmla="*/ 3 h 5"/>
                  <a:gd name="T2" fmla="*/ 5 w 5"/>
                  <a:gd name="T3" fmla="*/ 0 h 5"/>
                  <a:gd name="T4" fmla="*/ 2 w 5"/>
                  <a:gd name="T5" fmla="*/ 0 h 5"/>
                  <a:gd name="T6" fmla="*/ 0 w 5"/>
                  <a:gd name="T7" fmla="*/ 0 h 5"/>
                  <a:gd name="T8" fmla="*/ 0 w 5"/>
                  <a:gd name="T9" fmla="*/ 3 h 5"/>
                  <a:gd name="T10" fmla="*/ 2 w 5"/>
                  <a:gd name="T11" fmla="*/ 5 h 5"/>
                  <a:gd name="T12" fmla="*/ 5 w 5"/>
                  <a:gd name="T13" fmla="*/ 3 h 5"/>
                  <a:gd name="T14" fmla="*/ 5 w 5"/>
                  <a:gd name="T15" fmla="*/ 3 h 5"/>
                  <a:gd name="T16" fmla="*/ 5 w 5"/>
                  <a:gd name="T17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5">
                    <a:moveTo>
                      <a:pt x="5" y="3"/>
                    </a:moveTo>
                    <a:lnTo>
                      <a:pt x="5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2" y="5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3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161" name="Freeform 60"/>
              <p:cNvSpPr>
                <a:spLocks noEditPoints="1"/>
              </p:cNvSpPr>
              <p:nvPr/>
            </p:nvSpPr>
            <p:spPr bwMode="auto">
              <a:xfrm>
                <a:off x="3320" y="2272"/>
                <a:ext cx="55" cy="64"/>
              </a:xfrm>
              <a:custGeom>
                <a:avLst/>
                <a:gdLst>
                  <a:gd name="T0" fmla="*/ 12 w 55"/>
                  <a:gd name="T1" fmla="*/ 50 h 64"/>
                  <a:gd name="T2" fmla="*/ 5 w 55"/>
                  <a:gd name="T3" fmla="*/ 50 h 64"/>
                  <a:gd name="T4" fmla="*/ 15 w 55"/>
                  <a:gd name="T5" fmla="*/ 55 h 64"/>
                  <a:gd name="T6" fmla="*/ 15 w 55"/>
                  <a:gd name="T7" fmla="*/ 52 h 64"/>
                  <a:gd name="T8" fmla="*/ 15 w 55"/>
                  <a:gd name="T9" fmla="*/ 50 h 64"/>
                  <a:gd name="T10" fmla="*/ 52 w 55"/>
                  <a:gd name="T11" fmla="*/ 33 h 64"/>
                  <a:gd name="T12" fmla="*/ 50 w 55"/>
                  <a:gd name="T13" fmla="*/ 36 h 64"/>
                  <a:gd name="T14" fmla="*/ 48 w 55"/>
                  <a:gd name="T15" fmla="*/ 36 h 64"/>
                  <a:gd name="T16" fmla="*/ 48 w 55"/>
                  <a:gd name="T17" fmla="*/ 33 h 64"/>
                  <a:gd name="T18" fmla="*/ 50 w 55"/>
                  <a:gd name="T19" fmla="*/ 31 h 64"/>
                  <a:gd name="T20" fmla="*/ 52 w 55"/>
                  <a:gd name="T21" fmla="*/ 26 h 64"/>
                  <a:gd name="T22" fmla="*/ 50 w 55"/>
                  <a:gd name="T23" fmla="*/ 24 h 64"/>
                  <a:gd name="T24" fmla="*/ 50 w 55"/>
                  <a:gd name="T25" fmla="*/ 19 h 64"/>
                  <a:gd name="T26" fmla="*/ 48 w 55"/>
                  <a:gd name="T27" fmla="*/ 19 h 64"/>
                  <a:gd name="T28" fmla="*/ 48 w 55"/>
                  <a:gd name="T29" fmla="*/ 17 h 64"/>
                  <a:gd name="T30" fmla="*/ 48 w 55"/>
                  <a:gd name="T31" fmla="*/ 14 h 64"/>
                  <a:gd name="T32" fmla="*/ 48 w 55"/>
                  <a:gd name="T33" fmla="*/ 12 h 64"/>
                  <a:gd name="T34" fmla="*/ 43 w 55"/>
                  <a:gd name="T35" fmla="*/ 7 h 64"/>
                  <a:gd name="T36" fmla="*/ 41 w 55"/>
                  <a:gd name="T37" fmla="*/ 3 h 64"/>
                  <a:gd name="T38" fmla="*/ 38 w 55"/>
                  <a:gd name="T39" fmla="*/ 0 h 64"/>
                  <a:gd name="T40" fmla="*/ 34 w 55"/>
                  <a:gd name="T41" fmla="*/ 0 h 64"/>
                  <a:gd name="T42" fmla="*/ 26 w 55"/>
                  <a:gd name="T43" fmla="*/ 0 h 64"/>
                  <a:gd name="T44" fmla="*/ 22 w 55"/>
                  <a:gd name="T45" fmla="*/ 3 h 64"/>
                  <a:gd name="T46" fmla="*/ 17 w 55"/>
                  <a:gd name="T47" fmla="*/ 3 h 64"/>
                  <a:gd name="T48" fmla="*/ 15 w 55"/>
                  <a:gd name="T49" fmla="*/ 5 h 64"/>
                  <a:gd name="T50" fmla="*/ 12 w 55"/>
                  <a:gd name="T51" fmla="*/ 7 h 64"/>
                  <a:gd name="T52" fmla="*/ 12 w 55"/>
                  <a:gd name="T53" fmla="*/ 7 h 64"/>
                  <a:gd name="T54" fmla="*/ 12 w 55"/>
                  <a:gd name="T55" fmla="*/ 10 h 64"/>
                  <a:gd name="T56" fmla="*/ 8 w 55"/>
                  <a:gd name="T57" fmla="*/ 14 h 64"/>
                  <a:gd name="T58" fmla="*/ 5 w 55"/>
                  <a:gd name="T59" fmla="*/ 17 h 64"/>
                  <a:gd name="T60" fmla="*/ 5 w 55"/>
                  <a:gd name="T61" fmla="*/ 19 h 64"/>
                  <a:gd name="T62" fmla="*/ 3 w 55"/>
                  <a:gd name="T63" fmla="*/ 19 h 64"/>
                  <a:gd name="T64" fmla="*/ 0 w 55"/>
                  <a:gd name="T65" fmla="*/ 19 h 64"/>
                  <a:gd name="T66" fmla="*/ 3 w 55"/>
                  <a:gd name="T67" fmla="*/ 24 h 64"/>
                  <a:gd name="T68" fmla="*/ 5 w 55"/>
                  <a:gd name="T69" fmla="*/ 24 h 64"/>
                  <a:gd name="T70" fmla="*/ 0 w 55"/>
                  <a:gd name="T71" fmla="*/ 26 h 64"/>
                  <a:gd name="T72" fmla="*/ 3 w 55"/>
                  <a:gd name="T73" fmla="*/ 29 h 64"/>
                  <a:gd name="T74" fmla="*/ 3 w 55"/>
                  <a:gd name="T75" fmla="*/ 29 h 64"/>
                  <a:gd name="T76" fmla="*/ 8 w 55"/>
                  <a:gd name="T77" fmla="*/ 29 h 64"/>
                  <a:gd name="T78" fmla="*/ 8 w 55"/>
                  <a:gd name="T79" fmla="*/ 29 h 64"/>
                  <a:gd name="T80" fmla="*/ 3 w 55"/>
                  <a:gd name="T81" fmla="*/ 33 h 64"/>
                  <a:gd name="T82" fmla="*/ 0 w 55"/>
                  <a:gd name="T83" fmla="*/ 31 h 64"/>
                  <a:gd name="T84" fmla="*/ 0 w 55"/>
                  <a:gd name="T85" fmla="*/ 33 h 64"/>
                  <a:gd name="T86" fmla="*/ 3 w 55"/>
                  <a:gd name="T87" fmla="*/ 38 h 64"/>
                  <a:gd name="T88" fmla="*/ 5 w 55"/>
                  <a:gd name="T89" fmla="*/ 38 h 64"/>
                  <a:gd name="T90" fmla="*/ 8 w 55"/>
                  <a:gd name="T91" fmla="*/ 45 h 64"/>
                  <a:gd name="T92" fmla="*/ 10 w 55"/>
                  <a:gd name="T93" fmla="*/ 45 h 64"/>
                  <a:gd name="T94" fmla="*/ 12 w 55"/>
                  <a:gd name="T95" fmla="*/ 48 h 64"/>
                  <a:gd name="T96" fmla="*/ 15 w 55"/>
                  <a:gd name="T97" fmla="*/ 48 h 64"/>
                  <a:gd name="T98" fmla="*/ 15 w 55"/>
                  <a:gd name="T99" fmla="*/ 52 h 64"/>
                  <a:gd name="T100" fmla="*/ 15 w 55"/>
                  <a:gd name="T101" fmla="*/ 55 h 64"/>
                  <a:gd name="T102" fmla="*/ 24 w 55"/>
                  <a:gd name="T103" fmla="*/ 59 h 64"/>
                  <a:gd name="T104" fmla="*/ 31 w 55"/>
                  <a:gd name="T105" fmla="*/ 64 h 64"/>
                  <a:gd name="T106" fmla="*/ 34 w 55"/>
                  <a:gd name="T107" fmla="*/ 64 h 64"/>
                  <a:gd name="T108" fmla="*/ 38 w 55"/>
                  <a:gd name="T109" fmla="*/ 57 h 64"/>
                  <a:gd name="T110" fmla="*/ 41 w 55"/>
                  <a:gd name="T111" fmla="*/ 55 h 64"/>
                  <a:gd name="T112" fmla="*/ 45 w 55"/>
                  <a:gd name="T113" fmla="*/ 52 h 64"/>
                  <a:gd name="T114" fmla="*/ 48 w 55"/>
                  <a:gd name="T115" fmla="*/ 48 h 64"/>
                  <a:gd name="T116" fmla="*/ 50 w 55"/>
                  <a:gd name="T117" fmla="*/ 41 h 64"/>
                  <a:gd name="T118" fmla="*/ 55 w 55"/>
                  <a:gd name="T119" fmla="*/ 38 h 64"/>
                  <a:gd name="T120" fmla="*/ 55 w 55"/>
                  <a:gd name="T121" fmla="*/ 36 h 64"/>
                  <a:gd name="T122" fmla="*/ 55 w 55"/>
                  <a:gd name="T123" fmla="*/ 31 h 64"/>
                  <a:gd name="T124" fmla="*/ 55 w 55"/>
                  <a:gd name="T125" fmla="*/ 3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5" h="64">
                    <a:moveTo>
                      <a:pt x="15" y="50"/>
                    </a:moveTo>
                    <a:lnTo>
                      <a:pt x="12" y="50"/>
                    </a:lnTo>
                    <a:lnTo>
                      <a:pt x="8" y="50"/>
                    </a:lnTo>
                    <a:lnTo>
                      <a:pt x="5" y="50"/>
                    </a:lnTo>
                    <a:lnTo>
                      <a:pt x="12" y="52"/>
                    </a:lnTo>
                    <a:lnTo>
                      <a:pt x="15" y="55"/>
                    </a:lnTo>
                    <a:lnTo>
                      <a:pt x="15" y="55"/>
                    </a:lnTo>
                    <a:lnTo>
                      <a:pt x="15" y="52"/>
                    </a:lnTo>
                    <a:lnTo>
                      <a:pt x="15" y="50"/>
                    </a:lnTo>
                    <a:lnTo>
                      <a:pt x="15" y="50"/>
                    </a:lnTo>
                    <a:close/>
                    <a:moveTo>
                      <a:pt x="55" y="31"/>
                    </a:moveTo>
                    <a:lnTo>
                      <a:pt x="52" y="33"/>
                    </a:lnTo>
                    <a:lnTo>
                      <a:pt x="50" y="36"/>
                    </a:lnTo>
                    <a:lnTo>
                      <a:pt x="50" y="36"/>
                    </a:lnTo>
                    <a:lnTo>
                      <a:pt x="48" y="36"/>
                    </a:lnTo>
                    <a:lnTo>
                      <a:pt x="48" y="36"/>
                    </a:lnTo>
                    <a:lnTo>
                      <a:pt x="48" y="36"/>
                    </a:lnTo>
                    <a:lnTo>
                      <a:pt x="48" y="33"/>
                    </a:lnTo>
                    <a:lnTo>
                      <a:pt x="48" y="33"/>
                    </a:lnTo>
                    <a:lnTo>
                      <a:pt x="50" y="31"/>
                    </a:lnTo>
                    <a:lnTo>
                      <a:pt x="52" y="29"/>
                    </a:lnTo>
                    <a:lnTo>
                      <a:pt x="52" y="26"/>
                    </a:lnTo>
                    <a:lnTo>
                      <a:pt x="50" y="26"/>
                    </a:lnTo>
                    <a:lnTo>
                      <a:pt x="50" y="24"/>
                    </a:lnTo>
                    <a:lnTo>
                      <a:pt x="50" y="22"/>
                    </a:lnTo>
                    <a:lnTo>
                      <a:pt x="50" y="19"/>
                    </a:lnTo>
                    <a:lnTo>
                      <a:pt x="48" y="19"/>
                    </a:lnTo>
                    <a:lnTo>
                      <a:pt x="48" y="19"/>
                    </a:lnTo>
                    <a:lnTo>
                      <a:pt x="48" y="19"/>
                    </a:lnTo>
                    <a:lnTo>
                      <a:pt x="48" y="17"/>
                    </a:lnTo>
                    <a:lnTo>
                      <a:pt x="48" y="14"/>
                    </a:lnTo>
                    <a:lnTo>
                      <a:pt x="48" y="14"/>
                    </a:lnTo>
                    <a:lnTo>
                      <a:pt x="48" y="14"/>
                    </a:lnTo>
                    <a:lnTo>
                      <a:pt x="48" y="12"/>
                    </a:lnTo>
                    <a:lnTo>
                      <a:pt x="45" y="10"/>
                    </a:lnTo>
                    <a:lnTo>
                      <a:pt x="43" y="7"/>
                    </a:lnTo>
                    <a:lnTo>
                      <a:pt x="43" y="5"/>
                    </a:lnTo>
                    <a:lnTo>
                      <a:pt x="41" y="3"/>
                    </a:lnTo>
                    <a:lnTo>
                      <a:pt x="41" y="0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34" y="0"/>
                    </a:lnTo>
                    <a:lnTo>
                      <a:pt x="29" y="0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22" y="3"/>
                    </a:lnTo>
                    <a:lnTo>
                      <a:pt x="19" y="0"/>
                    </a:lnTo>
                    <a:lnTo>
                      <a:pt x="17" y="3"/>
                    </a:lnTo>
                    <a:lnTo>
                      <a:pt x="15" y="3"/>
                    </a:lnTo>
                    <a:lnTo>
                      <a:pt x="15" y="5"/>
                    </a:lnTo>
                    <a:lnTo>
                      <a:pt x="15" y="5"/>
                    </a:lnTo>
                    <a:lnTo>
                      <a:pt x="12" y="7"/>
                    </a:lnTo>
                    <a:lnTo>
                      <a:pt x="12" y="7"/>
                    </a:lnTo>
                    <a:lnTo>
                      <a:pt x="12" y="7"/>
                    </a:lnTo>
                    <a:lnTo>
                      <a:pt x="12" y="10"/>
                    </a:lnTo>
                    <a:lnTo>
                      <a:pt x="12" y="10"/>
                    </a:lnTo>
                    <a:lnTo>
                      <a:pt x="10" y="12"/>
                    </a:lnTo>
                    <a:lnTo>
                      <a:pt x="8" y="14"/>
                    </a:lnTo>
                    <a:lnTo>
                      <a:pt x="5" y="14"/>
                    </a:lnTo>
                    <a:lnTo>
                      <a:pt x="5" y="17"/>
                    </a:lnTo>
                    <a:lnTo>
                      <a:pt x="5" y="19"/>
                    </a:lnTo>
                    <a:lnTo>
                      <a:pt x="5" y="19"/>
                    </a:lnTo>
                    <a:lnTo>
                      <a:pt x="3" y="19"/>
                    </a:lnTo>
                    <a:lnTo>
                      <a:pt x="3" y="19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3" y="24"/>
                    </a:lnTo>
                    <a:lnTo>
                      <a:pt x="5" y="24"/>
                    </a:lnTo>
                    <a:lnTo>
                      <a:pt x="5" y="24"/>
                    </a:lnTo>
                    <a:lnTo>
                      <a:pt x="0" y="24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3" y="29"/>
                    </a:lnTo>
                    <a:lnTo>
                      <a:pt x="3" y="29"/>
                    </a:lnTo>
                    <a:lnTo>
                      <a:pt x="3" y="29"/>
                    </a:lnTo>
                    <a:lnTo>
                      <a:pt x="5" y="29"/>
                    </a:lnTo>
                    <a:lnTo>
                      <a:pt x="8" y="29"/>
                    </a:lnTo>
                    <a:lnTo>
                      <a:pt x="8" y="29"/>
                    </a:lnTo>
                    <a:lnTo>
                      <a:pt x="8" y="29"/>
                    </a:lnTo>
                    <a:lnTo>
                      <a:pt x="5" y="31"/>
                    </a:lnTo>
                    <a:lnTo>
                      <a:pt x="3" y="33"/>
                    </a:lnTo>
                    <a:lnTo>
                      <a:pt x="3" y="33"/>
                    </a:lnTo>
                    <a:lnTo>
                      <a:pt x="0" y="31"/>
                    </a:lnTo>
                    <a:lnTo>
                      <a:pt x="0" y="31"/>
                    </a:lnTo>
                    <a:lnTo>
                      <a:pt x="0" y="33"/>
                    </a:lnTo>
                    <a:lnTo>
                      <a:pt x="0" y="36"/>
                    </a:lnTo>
                    <a:lnTo>
                      <a:pt x="3" y="38"/>
                    </a:lnTo>
                    <a:lnTo>
                      <a:pt x="5" y="38"/>
                    </a:lnTo>
                    <a:lnTo>
                      <a:pt x="5" y="38"/>
                    </a:lnTo>
                    <a:lnTo>
                      <a:pt x="8" y="41"/>
                    </a:lnTo>
                    <a:lnTo>
                      <a:pt x="8" y="45"/>
                    </a:lnTo>
                    <a:lnTo>
                      <a:pt x="8" y="45"/>
                    </a:lnTo>
                    <a:lnTo>
                      <a:pt x="10" y="45"/>
                    </a:lnTo>
                    <a:lnTo>
                      <a:pt x="10" y="48"/>
                    </a:lnTo>
                    <a:lnTo>
                      <a:pt x="12" y="48"/>
                    </a:lnTo>
                    <a:lnTo>
                      <a:pt x="15" y="48"/>
                    </a:lnTo>
                    <a:lnTo>
                      <a:pt x="15" y="48"/>
                    </a:lnTo>
                    <a:lnTo>
                      <a:pt x="15" y="50"/>
                    </a:lnTo>
                    <a:lnTo>
                      <a:pt x="15" y="52"/>
                    </a:lnTo>
                    <a:lnTo>
                      <a:pt x="15" y="55"/>
                    </a:lnTo>
                    <a:lnTo>
                      <a:pt x="15" y="55"/>
                    </a:lnTo>
                    <a:lnTo>
                      <a:pt x="17" y="55"/>
                    </a:lnTo>
                    <a:lnTo>
                      <a:pt x="24" y="59"/>
                    </a:lnTo>
                    <a:lnTo>
                      <a:pt x="29" y="62"/>
                    </a:lnTo>
                    <a:lnTo>
                      <a:pt x="31" y="64"/>
                    </a:lnTo>
                    <a:lnTo>
                      <a:pt x="34" y="64"/>
                    </a:lnTo>
                    <a:lnTo>
                      <a:pt x="34" y="64"/>
                    </a:lnTo>
                    <a:lnTo>
                      <a:pt x="36" y="62"/>
                    </a:lnTo>
                    <a:lnTo>
                      <a:pt x="38" y="57"/>
                    </a:lnTo>
                    <a:lnTo>
                      <a:pt x="38" y="57"/>
                    </a:lnTo>
                    <a:lnTo>
                      <a:pt x="41" y="55"/>
                    </a:lnTo>
                    <a:lnTo>
                      <a:pt x="43" y="52"/>
                    </a:lnTo>
                    <a:lnTo>
                      <a:pt x="45" y="52"/>
                    </a:lnTo>
                    <a:lnTo>
                      <a:pt x="48" y="48"/>
                    </a:lnTo>
                    <a:lnTo>
                      <a:pt x="48" y="48"/>
                    </a:lnTo>
                    <a:lnTo>
                      <a:pt x="50" y="45"/>
                    </a:lnTo>
                    <a:lnTo>
                      <a:pt x="50" y="41"/>
                    </a:lnTo>
                    <a:lnTo>
                      <a:pt x="52" y="38"/>
                    </a:lnTo>
                    <a:lnTo>
                      <a:pt x="55" y="38"/>
                    </a:lnTo>
                    <a:lnTo>
                      <a:pt x="55" y="38"/>
                    </a:lnTo>
                    <a:lnTo>
                      <a:pt x="55" y="36"/>
                    </a:lnTo>
                    <a:lnTo>
                      <a:pt x="55" y="33"/>
                    </a:lnTo>
                    <a:lnTo>
                      <a:pt x="55" y="31"/>
                    </a:lnTo>
                    <a:lnTo>
                      <a:pt x="55" y="31"/>
                    </a:lnTo>
                    <a:lnTo>
                      <a:pt x="55" y="31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162" name="Freeform 61"/>
              <p:cNvSpPr>
                <a:spLocks/>
              </p:cNvSpPr>
              <p:nvPr/>
            </p:nvSpPr>
            <p:spPr bwMode="auto">
              <a:xfrm>
                <a:off x="4597" y="2580"/>
                <a:ext cx="5" cy="5"/>
              </a:xfrm>
              <a:custGeom>
                <a:avLst/>
                <a:gdLst>
                  <a:gd name="T0" fmla="*/ 5 w 5"/>
                  <a:gd name="T1" fmla="*/ 2 h 5"/>
                  <a:gd name="T2" fmla="*/ 3 w 5"/>
                  <a:gd name="T3" fmla="*/ 0 h 5"/>
                  <a:gd name="T4" fmla="*/ 0 w 5"/>
                  <a:gd name="T5" fmla="*/ 0 h 5"/>
                  <a:gd name="T6" fmla="*/ 3 w 5"/>
                  <a:gd name="T7" fmla="*/ 2 h 5"/>
                  <a:gd name="T8" fmla="*/ 3 w 5"/>
                  <a:gd name="T9" fmla="*/ 2 h 5"/>
                  <a:gd name="T10" fmla="*/ 3 w 5"/>
                  <a:gd name="T11" fmla="*/ 2 h 5"/>
                  <a:gd name="T12" fmla="*/ 5 w 5"/>
                  <a:gd name="T13" fmla="*/ 5 h 5"/>
                  <a:gd name="T14" fmla="*/ 5 w 5"/>
                  <a:gd name="T15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5">
                    <a:moveTo>
                      <a:pt x="5" y="2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5" y="5"/>
                    </a:lnTo>
                    <a:lnTo>
                      <a:pt x="5" y="2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163" name="Freeform 62"/>
              <p:cNvSpPr>
                <a:spLocks/>
              </p:cNvSpPr>
              <p:nvPr/>
            </p:nvSpPr>
            <p:spPr bwMode="auto">
              <a:xfrm>
                <a:off x="3902" y="1510"/>
                <a:ext cx="71" cy="80"/>
              </a:xfrm>
              <a:custGeom>
                <a:avLst/>
                <a:gdLst>
                  <a:gd name="T0" fmla="*/ 64 w 71"/>
                  <a:gd name="T1" fmla="*/ 57 h 80"/>
                  <a:gd name="T2" fmla="*/ 62 w 71"/>
                  <a:gd name="T3" fmla="*/ 52 h 80"/>
                  <a:gd name="T4" fmla="*/ 62 w 71"/>
                  <a:gd name="T5" fmla="*/ 45 h 80"/>
                  <a:gd name="T6" fmla="*/ 66 w 71"/>
                  <a:gd name="T7" fmla="*/ 40 h 80"/>
                  <a:gd name="T8" fmla="*/ 64 w 71"/>
                  <a:gd name="T9" fmla="*/ 38 h 80"/>
                  <a:gd name="T10" fmla="*/ 66 w 71"/>
                  <a:gd name="T11" fmla="*/ 33 h 80"/>
                  <a:gd name="T12" fmla="*/ 59 w 71"/>
                  <a:gd name="T13" fmla="*/ 31 h 80"/>
                  <a:gd name="T14" fmla="*/ 50 w 71"/>
                  <a:gd name="T15" fmla="*/ 31 h 80"/>
                  <a:gd name="T16" fmla="*/ 43 w 71"/>
                  <a:gd name="T17" fmla="*/ 28 h 80"/>
                  <a:gd name="T18" fmla="*/ 45 w 71"/>
                  <a:gd name="T19" fmla="*/ 26 h 80"/>
                  <a:gd name="T20" fmla="*/ 43 w 71"/>
                  <a:gd name="T21" fmla="*/ 23 h 80"/>
                  <a:gd name="T22" fmla="*/ 45 w 71"/>
                  <a:gd name="T23" fmla="*/ 21 h 80"/>
                  <a:gd name="T24" fmla="*/ 43 w 71"/>
                  <a:gd name="T25" fmla="*/ 19 h 80"/>
                  <a:gd name="T26" fmla="*/ 36 w 71"/>
                  <a:gd name="T27" fmla="*/ 16 h 80"/>
                  <a:gd name="T28" fmla="*/ 33 w 71"/>
                  <a:gd name="T29" fmla="*/ 12 h 80"/>
                  <a:gd name="T30" fmla="*/ 33 w 71"/>
                  <a:gd name="T31" fmla="*/ 7 h 80"/>
                  <a:gd name="T32" fmla="*/ 31 w 71"/>
                  <a:gd name="T33" fmla="*/ 7 h 80"/>
                  <a:gd name="T34" fmla="*/ 24 w 71"/>
                  <a:gd name="T35" fmla="*/ 2 h 80"/>
                  <a:gd name="T36" fmla="*/ 17 w 71"/>
                  <a:gd name="T37" fmla="*/ 0 h 80"/>
                  <a:gd name="T38" fmla="*/ 10 w 71"/>
                  <a:gd name="T39" fmla="*/ 2 h 80"/>
                  <a:gd name="T40" fmla="*/ 5 w 71"/>
                  <a:gd name="T41" fmla="*/ 2 h 80"/>
                  <a:gd name="T42" fmla="*/ 0 w 71"/>
                  <a:gd name="T43" fmla="*/ 5 h 80"/>
                  <a:gd name="T44" fmla="*/ 0 w 71"/>
                  <a:gd name="T45" fmla="*/ 7 h 80"/>
                  <a:gd name="T46" fmla="*/ 5 w 71"/>
                  <a:gd name="T47" fmla="*/ 12 h 80"/>
                  <a:gd name="T48" fmla="*/ 7 w 71"/>
                  <a:gd name="T49" fmla="*/ 16 h 80"/>
                  <a:gd name="T50" fmla="*/ 10 w 71"/>
                  <a:gd name="T51" fmla="*/ 19 h 80"/>
                  <a:gd name="T52" fmla="*/ 5 w 71"/>
                  <a:gd name="T53" fmla="*/ 19 h 80"/>
                  <a:gd name="T54" fmla="*/ 5 w 71"/>
                  <a:gd name="T55" fmla="*/ 26 h 80"/>
                  <a:gd name="T56" fmla="*/ 5 w 71"/>
                  <a:gd name="T57" fmla="*/ 28 h 80"/>
                  <a:gd name="T58" fmla="*/ 10 w 71"/>
                  <a:gd name="T59" fmla="*/ 28 h 80"/>
                  <a:gd name="T60" fmla="*/ 5 w 71"/>
                  <a:gd name="T61" fmla="*/ 35 h 80"/>
                  <a:gd name="T62" fmla="*/ 7 w 71"/>
                  <a:gd name="T63" fmla="*/ 40 h 80"/>
                  <a:gd name="T64" fmla="*/ 14 w 71"/>
                  <a:gd name="T65" fmla="*/ 45 h 80"/>
                  <a:gd name="T66" fmla="*/ 10 w 71"/>
                  <a:gd name="T67" fmla="*/ 45 h 80"/>
                  <a:gd name="T68" fmla="*/ 12 w 71"/>
                  <a:gd name="T69" fmla="*/ 52 h 80"/>
                  <a:gd name="T70" fmla="*/ 10 w 71"/>
                  <a:gd name="T71" fmla="*/ 54 h 80"/>
                  <a:gd name="T72" fmla="*/ 7 w 71"/>
                  <a:gd name="T73" fmla="*/ 57 h 80"/>
                  <a:gd name="T74" fmla="*/ 17 w 71"/>
                  <a:gd name="T75" fmla="*/ 61 h 80"/>
                  <a:gd name="T76" fmla="*/ 26 w 71"/>
                  <a:gd name="T77" fmla="*/ 66 h 80"/>
                  <a:gd name="T78" fmla="*/ 31 w 71"/>
                  <a:gd name="T79" fmla="*/ 68 h 80"/>
                  <a:gd name="T80" fmla="*/ 33 w 71"/>
                  <a:gd name="T81" fmla="*/ 64 h 80"/>
                  <a:gd name="T82" fmla="*/ 33 w 71"/>
                  <a:gd name="T83" fmla="*/ 61 h 80"/>
                  <a:gd name="T84" fmla="*/ 36 w 71"/>
                  <a:gd name="T85" fmla="*/ 64 h 80"/>
                  <a:gd name="T86" fmla="*/ 43 w 71"/>
                  <a:gd name="T87" fmla="*/ 68 h 80"/>
                  <a:gd name="T88" fmla="*/ 52 w 71"/>
                  <a:gd name="T89" fmla="*/ 73 h 80"/>
                  <a:gd name="T90" fmla="*/ 50 w 71"/>
                  <a:gd name="T91" fmla="*/ 78 h 80"/>
                  <a:gd name="T92" fmla="*/ 50 w 71"/>
                  <a:gd name="T93" fmla="*/ 80 h 80"/>
                  <a:gd name="T94" fmla="*/ 57 w 71"/>
                  <a:gd name="T95" fmla="*/ 80 h 80"/>
                  <a:gd name="T96" fmla="*/ 62 w 71"/>
                  <a:gd name="T97" fmla="*/ 80 h 80"/>
                  <a:gd name="T98" fmla="*/ 64 w 71"/>
                  <a:gd name="T99" fmla="*/ 76 h 80"/>
                  <a:gd name="T100" fmla="*/ 64 w 71"/>
                  <a:gd name="T101" fmla="*/ 71 h 80"/>
                  <a:gd name="T102" fmla="*/ 69 w 71"/>
                  <a:gd name="T103" fmla="*/ 68 h 80"/>
                  <a:gd name="T104" fmla="*/ 71 w 71"/>
                  <a:gd name="T105" fmla="*/ 64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1" h="80">
                    <a:moveTo>
                      <a:pt x="69" y="61"/>
                    </a:moveTo>
                    <a:lnTo>
                      <a:pt x="69" y="59"/>
                    </a:lnTo>
                    <a:lnTo>
                      <a:pt x="69" y="59"/>
                    </a:lnTo>
                    <a:lnTo>
                      <a:pt x="66" y="59"/>
                    </a:lnTo>
                    <a:lnTo>
                      <a:pt x="64" y="57"/>
                    </a:lnTo>
                    <a:lnTo>
                      <a:pt x="64" y="54"/>
                    </a:lnTo>
                    <a:lnTo>
                      <a:pt x="64" y="54"/>
                    </a:lnTo>
                    <a:lnTo>
                      <a:pt x="62" y="52"/>
                    </a:lnTo>
                    <a:lnTo>
                      <a:pt x="62" y="52"/>
                    </a:lnTo>
                    <a:lnTo>
                      <a:pt x="62" y="52"/>
                    </a:lnTo>
                    <a:lnTo>
                      <a:pt x="62" y="50"/>
                    </a:lnTo>
                    <a:lnTo>
                      <a:pt x="62" y="47"/>
                    </a:lnTo>
                    <a:lnTo>
                      <a:pt x="62" y="47"/>
                    </a:lnTo>
                    <a:lnTo>
                      <a:pt x="62" y="45"/>
                    </a:lnTo>
                    <a:lnTo>
                      <a:pt x="62" y="45"/>
                    </a:lnTo>
                    <a:lnTo>
                      <a:pt x="64" y="45"/>
                    </a:lnTo>
                    <a:lnTo>
                      <a:pt x="64" y="42"/>
                    </a:lnTo>
                    <a:lnTo>
                      <a:pt x="64" y="42"/>
                    </a:lnTo>
                    <a:lnTo>
                      <a:pt x="66" y="40"/>
                    </a:lnTo>
                    <a:lnTo>
                      <a:pt x="66" y="40"/>
                    </a:lnTo>
                    <a:lnTo>
                      <a:pt x="66" y="40"/>
                    </a:lnTo>
                    <a:lnTo>
                      <a:pt x="66" y="40"/>
                    </a:lnTo>
                    <a:lnTo>
                      <a:pt x="64" y="40"/>
                    </a:lnTo>
                    <a:lnTo>
                      <a:pt x="64" y="38"/>
                    </a:lnTo>
                    <a:lnTo>
                      <a:pt x="64" y="38"/>
                    </a:lnTo>
                    <a:lnTo>
                      <a:pt x="62" y="38"/>
                    </a:lnTo>
                    <a:lnTo>
                      <a:pt x="62" y="35"/>
                    </a:lnTo>
                    <a:lnTo>
                      <a:pt x="64" y="35"/>
                    </a:lnTo>
                    <a:lnTo>
                      <a:pt x="64" y="33"/>
                    </a:lnTo>
                    <a:lnTo>
                      <a:pt x="66" y="33"/>
                    </a:lnTo>
                    <a:lnTo>
                      <a:pt x="66" y="33"/>
                    </a:lnTo>
                    <a:lnTo>
                      <a:pt x="66" y="33"/>
                    </a:lnTo>
                    <a:lnTo>
                      <a:pt x="64" y="33"/>
                    </a:lnTo>
                    <a:lnTo>
                      <a:pt x="62" y="31"/>
                    </a:lnTo>
                    <a:lnTo>
                      <a:pt x="59" y="31"/>
                    </a:lnTo>
                    <a:lnTo>
                      <a:pt x="57" y="33"/>
                    </a:lnTo>
                    <a:lnTo>
                      <a:pt x="55" y="35"/>
                    </a:lnTo>
                    <a:lnTo>
                      <a:pt x="55" y="33"/>
                    </a:lnTo>
                    <a:lnTo>
                      <a:pt x="52" y="33"/>
                    </a:lnTo>
                    <a:lnTo>
                      <a:pt x="50" y="31"/>
                    </a:lnTo>
                    <a:lnTo>
                      <a:pt x="47" y="31"/>
                    </a:lnTo>
                    <a:lnTo>
                      <a:pt x="47" y="31"/>
                    </a:lnTo>
                    <a:lnTo>
                      <a:pt x="45" y="28"/>
                    </a:lnTo>
                    <a:lnTo>
                      <a:pt x="43" y="28"/>
                    </a:lnTo>
                    <a:lnTo>
                      <a:pt x="43" y="28"/>
                    </a:lnTo>
                    <a:lnTo>
                      <a:pt x="43" y="28"/>
                    </a:lnTo>
                    <a:lnTo>
                      <a:pt x="45" y="28"/>
                    </a:lnTo>
                    <a:lnTo>
                      <a:pt x="45" y="28"/>
                    </a:lnTo>
                    <a:lnTo>
                      <a:pt x="45" y="26"/>
                    </a:lnTo>
                    <a:lnTo>
                      <a:pt x="45" y="26"/>
                    </a:lnTo>
                    <a:lnTo>
                      <a:pt x="45" y="26"/>
                    </a:lnTo>
                    <a:lnTo>
                      <a:pt x="43" y="26"/>
                    </a:lnTo>
                    <a:lnTo>
                      <a:pt x="43" y="26"/>
                    </a:lnTo>
                    <a:lnTo>
                      <a:pt x="43" y="26"/>
                    </a:lnTo>
                    <a:lnTo>
                      <a:pt x="43" y="23"/>
                    </a:lnTo>
                    <a:lnTo>
                      <a:pt x="43" y="23"/>
                    </a:lnTo>
                    <a:lnTo>
                      <a:pt x="43" y="23"/>
                    </a:lnTo>
                    <a:lnTo>
                      <a:pt x="43" y="23"/>
                    </a:lnTo>
                    <a:lnTo>
                      <a:pt x="43" y="21"/>
                    </a:lnTo>
                    <a:lnTo>
                      <a:pt x="45" y="21"/>
                    </a:lnTo>
                    <a:lnTo>
                      <a:pt x="45" y="21"/>
                    </a:lnTo>
                    <a:lnTo>
                      <a:pt x="45" y="21"/>
                    </a:lnTo>
                    <a:lnTo>
                      <a:pt x="45" y="19"/>
                    </a:lnTo>
                    <a:lnTo>
                      <a:pt x="43" y="19"/>
                    </a:lnTo>
                    <a:lnTo>
                      <a:pt x="43" y="19"/>
                    </a:lnTo>
                    <a:lnTo>
                      <a:pt x="40" y="19"/>
                    </a:lnTo>
                    <a:lnTo>
                      <a:pt x="38" y="16"/>
                    </a:lnTo>
                    <a:lnTo>
                      <a:pt x="38" y="16"/>
                    </a:lnTo>
                    <a:lnTo>
                      <a:pt x="36" y="16"/>
                    </a:lnTo>
                    <a:lnTo>
                      <a:pt x="36" y="16"/>
                    </a:lnTo>
                    <a:lnTo>
                      <a:pt x="33" y="14"/>
                    </a:lnTo>
                    <a:lnTo>
                      <a:pt x="33" y="14"/>
                    </a:lnTo>
                    <a:lnTo>
                      <a:pt x="33" y="14"/>
                    </a:lnTo>
                    <a:lnTo>
                      <a:pt x="33" y="14"/>
                    </a:lnTo>
                    <a:lnTo>
                      <a:pt x="33" y="12"/>
                    </a:lnTo>
                    <a:lnTo>
                      <a:pt x="33" y="12"/>
                    </a:lnTo>
                    <a:lnTo>
                      <a:pt x="33" y="12"/>
                    </a:lnTo>
                    <a:lnTo>
                      <a:pt x="33" y="9"/>
                    </a:lnTo>
                    <a:lnTo>
                      <a:pt x="33" y="9"/>
                    </a:lnTo>
                    <a:lnTo>
                      <a:pt x="33" y="7"/>
                    </a:lnTo>
                    <a:lnTo>
                      <a:pt x="31" y="7"/>
                    </a:lnTo>
                    <a:lnTo>
                      <a:pt x="31" y="7"/>
                    </a:lnTo>
                    <a:lnTo>
                      <a:pt x="31" y="9"/>
                    </a:lnTo>
                    <a:lnTo>
                      <a:pt x="31" y="9"/>
                    </a:lnTo>
                    <a:lnTo>
                      <a:pt x="31" y="7"/>
                    </a:lnTo>
                    <a:lnTo>
                      <a:pt x="29" y="5"/>
                    </a:lnTo>
                    <a:lnTo>
                      <a:pt x="29" y="5"/>
                    </a:lnTo>
                    <a:lnTo>
                      <a:pt x="26" y="5"/>
                    </a:lnTo>
                    <a:lnTo>
                      <a:pt x="24" y="2"/>
                    </a:lnTo>
                    <a:lnTo>
                      <a:pt x="24" y="2"/>
                    </a:lnTo>
                    <a:lnTo>
                      <a:pt x="24" y="0"/>
                    </a:lnTo>
                    <a:lnTo>
                      <a:pt x="21" y="0"/>
                    </a:lnTo>
                    <a:lnTo>
                      <a:pt x="21" y="0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3" y="9"/>
                    </a:lnTo>
                    <a:lnTo>
                      <a:pt x="0" y="12"/>
                    </a:lnTo>
                    <a:lnTo>
                      <a:pt x="3" y="12"/>
                    </a:lnTo>
                    <a:lnTo>
                      <a:pt x="3" y="12"/>
                    </a:lnTo>
                    <a:lnTo>
                      <a:pt x="5" y="12"/>
                    </a:lnTo>
                    <a:lnTo>
                      <a:pt x="3" y="14"/>
                    </a:lnTo>
                    <a:lnTo>
                      <a:pt x="3" y="14"/>
                    </a:lnTo>
                    <a:lnTo>
                      <a:pt x="3" y="14"/>
                    </a:lnTo>
                    <a:lnTo>
                      <a:pt x="5" y="16"/>
                    </a:lnTo>
                    <a:lnTo>
                      <a:pt x="7" y="16"/>
                    </a:lnTo>
                    <a:lnTo>
                      <a:pt x="10" y="19"/>
                    </a:lnTo>
                    <a:lnTo>
                      <a:pt x="10" y="19"/>
                    </a:lnTo>
                    <a:lnTo>
                      <a:pt x="10" y="19"/>
                    </a:lnTo>
                    <a:lnTo>
                      <a:pt x="10" y="19"/>
                    </a:lnTo>
                    <a:lnTo>
                      <a:pt x="10" y="19"/>
                    </a:lnTo>
                    <a:lnTo>
                      <a:pt x="10" y="19"/>
                    </a:lnTo>
                    <a:lnTo>
                      <a:pt x="7" y="19"/>
                    </a:lnTo>
                    <a:lnTo>
                      <a:pt x="7" y="19"/>
                    </a:lnTo>
                    <a:lnTo>
                      <a:pt x="5" y="19"/>
                    </a:lnTo>
                    <a:lnTo>
                      <a:pt x="5" y="19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5" y="26"/>
                    </a:lnTo>
                    <a:lnTo>
                      <a:pt x="5" y="26"/>
                    </a:lnTo>
                    <a:lnTo>
                      <a:pt x="5" y="26"/>
                    </a:lnTo>
                    <a:lnTo>
                      <a:pt x="5" y="26"/>
                    </a:lnTo>
                    <a:lnTo>
                      <a:pt x="3" y="26"/>
                    </a:lnTo>
                    <a:lnTo>
                      <a:pt x="3" y="26"/>
                    </a:lnTo>
                    <a:lnTo>
                      <a:pt x="3" y="28"/>
                    </a:lnTo>
                    <a:lnTo>
                      <a:pt x="5" y="28"/>
                    </a:lnTo>
                    <a:lnTo>
                      <a:pt x="5" y="26"/>
                    </a:lnTo>
                    <a:lnTo>
                      <a:pt x="7" y="26"/>
                    </a:lnTo>
                    <a:lnTo>
                      <a:pt x="10" y="28"/>
                    </a:lnTo>
                    <a:lnTo>
                      <a:pt x="10" y="28"/>
                    </a:lnTo>
                    <a:lnTo>
                      <a:pt x="10" y="28"/>
                    </a:lnTo>
                    <a:lnTo>
                      <a:pt x="10" y="31"/>
                    </a:lnTo>
                    <a:lnTo>
                      <a:pt x="7" y="31"/>
                    </a:lnTo>
                    <a:lnTo>
                      <a:pt x="7" y="33"/>
                    </a:lnTo>
                    <a:lnTo>
                      <a:pt x="7" y="35"/>
                    </a:lnTo>
                    <a:lnTo>
                      <a:pt x="5" y="35"/>
                    </a:lnTo>
                    <a:lnTo>
                      <a:pt x="5" y="38"/>
                    </a:lnTo>
                    <a:lnTo>
                      <a:pt x="5" y="38"/>
                    </a:lnTo>
                    <a:lnTo>
                      <a:pt x="5" y="38"/>
                    </a:lnTo>
                    <a:lnTo>
                      <a:pt x="7" y="40"/>
                    </a:lnTo>
                    <a:lnTo>
                      <a:pt x="7" y="40"/>
                    </a:lnTo>
                    <a:lnTo>
                      <a:pt x="10" y="40"/>
                    </a:lnTo>
                    <a:lnTo>
                      <a:pt x="12" y="42"/>
                    </a:lnTo>
                    <a:lnTo>
                      <a:pt x="12" y="45"/>
                    </a:lnTo>
                    <a:lnTo>
                      <a:pt x="14" y="45"/>
                    </a:lnTo>
                    <a:lnTo>
                      <a:pt x="14" y="45"/>
                    </a:lnTo>
                    <a:lnTo>
                      <a:pt x="14" y="45"/>
                    </a:lnTo>
                    <a:lnTo>
                      <a:pt x="12" y="45"/>
                    </a:lnTo>
                    <a:lnTo>
                      <a:pt x="10" y="45"/>
                    </a:lnTo>
                    <a:lnTo>
                      <a:pt x="10" y="45"/>
                    </a:lnTo>
                    <a:lnTo>
                      <a:pt x="10" y="45"/>
                    </a:lnTo>
                    <a:lnTo>
                      <a:pt x="7" y="47"/>
                    </a:lnTo>
                    <a:lnTo>
                      <a:pt x="7" y="47"/>
                    </a:lnTo>
                    <a:lnTo>
                      <a:pt x="10" y="50"/>
                    </a:lnTo>
                    <a:lnTo>
                      <a:pt x="12" y="52"/>
                    </a:lnTo>
                    <a:lnTo>
                      <a:pt x="12" y="52"/>
                    </a:lnTo>
                    <a:lnTo>
                      <a:pt x="12" y="54"/>
                    </a:lnTo>
                    <a:lnTo>
                      <a:pt x="12" y="54"/>
                    </a:lnTo>
                    <a:lnTo>
                      <a:pt x="12" y="54"/>
                    </a:lnTo>
                    <a:lnTo>
                      <a:pt x="10" y="54"/>
                    </a:lnTo>
                    <a:lnTo>
                      <a:pt x="10" y="54"/>
                    </a:lnTo>
                    <a:lnTo>
                      <a:pt x="10" y="54"/>
                    </a:lnTo>
                    <a:lnTo>
                      <a:pt x="7" y="54"/>
                    </a:lnTo>
                    <a:lnTo>
                      <a:pt x="7" y="54"/>
                    </a:lnTo>
                    <a:lnTo>
                      <a:pt x="7" y="57"/>
                    </a:lnTo>
                    <a:lnTo>
                      <a:pt x="7" y="57"/>
                    </a:lnTo>
                    <a:lnTo>
                      <a:pt x="10" y="57"/>
                    </a:lnTo>
                    <a:lnTo>
                      <a:pt x="12" y="59"/>
                    </a:lnTo>
                    <a:lnTo>
                      <a:pt x="14" y="61"/>
                    </a:lnTo>
                    <a:lnTo>
                      <a:pt x="14" y="61"/>
                    </a:lnTo>
                    <a:lnTo>
                      <a:pt x="17" y="61"/>
                    </a:lnTo>
                    <a:lnTo>
                      <a:pt x="17" y="64"/>
                    </a:lnTo>
                    <a:lnTo>
                      <a:pt x="19" y="64"/>
                    </a:lnTo>
                    <a:lnTo>
                      <a:pt x="21" y="64"/>
                    </a:lnTo>
                    <a:lnTo>
                      <a:pt x="24" y="66"/>
                    </a:lnTo>
                    <a:lnTo>
                      <a:pt x="26" y="66"/>
                    </a:lnTo>
                    <a:lnTo>
                      <a:pt x="29" y="68"/>
                    </a:lnTo>
                    <a:lnTo>
                      <a:pt x="29" y="68"/>
                    </a:lnTo>
                    <a:lnTo>
                      <a:pt x="29" y="68"/>
                    </a:lnTo>
                    <a:lnTo>
                      <a:pt x="31" y="68"/>
                    </a:lnTo>
                    <a:lnTo>
                      <a:pt x="31" y="68"/>
                    </a:lnTo>
                    <a:lnTo>
                      <a:pt x="29" y="68"/>
                    </a:lnTo>
                    <a:lnTo>
                      <a:pt x="31" y="66"/>
                    </a:lnTo>
                    <a:lnTo>
                      <a:pt x="33" y="66"/>
                    </a:lnTo>
                    <a:lnTo>
                      <a:pt x="33" y="64"/>
                    </a:lnTo>
                    <a:lnTo>
                      <a:pt x="33" y="64"/>
                    </a:lnTo>
                    <a:lnTo>
                      <a:pt x="33" y="64"/>
                    </a:lnTo>
                    <a:lnTo>
                      <a:pt x="31" y="61"/>
                    </a:lnTo>
                    <a:lnTo>
                      <a:pt x="31" y="61"/>
                    </a:lnTo>
                    <a:lnTo>
                      <a:pt x="33" y="61"/>
                    </a:lnTo>
                    <a:lnTo>
                      <a:pt x="33" y="61"/>
                    </a:lnTo>
                    <a:lnTo>
                      <a:pt x="36" y="61"/>
                    </a:lnTo>
                    <a:lnTo>
                      <a:pt x="36" y="61"/>
                    </a:lnTo>
                    <a:lnTo>
                      <a:pt x="36" y="61"/>
                    </a:lnTo>
                    <a:lnTo>
                      <a:pt x="36" y="61"/>
                    </a:lnTo>
                    <a:lnTo>
                      <a:pt x="36" y="64"/>
                    </a:lnTo>
                    <a:lnTo>
                      <a:pt x="38" y="64"/>
                    </a:lnTo>
                    <a:lnTo>
                      <a:pt x="40" y="64"/>
                    </a:lnTo>
                    <a:lnTo>
                      <a:pt x="40" y="66"/>
                    </a:lnTo>
                    <a:lnTo>
                      <a:pt x="43" y="66"/>
                    </a:lnTo>
                    <a:lnTo>
                      <a:pt x="43" y="68"/>
                    </a:lnTo>
                    <a:lnTo>
                      <a:pt x="45" y="68"/>
                    </a:lnTo>
                    <a:lnTo>
                      <a:pt x="45" y="68"/>
                    </a:lnTo>
                    <a:lnTo>
                      <a:pt x="45" y="71"/>
                    </a:lnTo>
                    <a:lnTo>
                      <a:pt x="50" y="73"/>
                    </a:lnTo>
                    <a:lnTo>
                      <a:pt x="52" y="73"/>
                    </a:lnTo>
                    <a:lnTo>
                      <a:pt x="52" y="73"/>
                    </a:lnTo>
                    <a:lnTo>
                      <a:pt x="52" y="73"/>
                    </a:lnTo>
                    <a:lnTo>
                      <a:pt x="52" y="73"/>
                    </a:lnTo>
                    <a:lnTo>
                      <a:pt x="50" y="78"/>
                    </a:lnTo>
                    <a:lnTo>
                      <a:pt x="50" y="78"/>
                    </a:lnTo>
                    <a:lnTo>
                      <a:pt x="47" y="78"/>
                    </a:lnTo>
                    <a:lnTo>
                      <a:pt x="47" y="80"/>
                    </a:lnTo>
                    <a:lnTo>
                      <a:pt x="47" y="80"/>
                    </a:lnTo>
                    <a:lnTo>
                      <a:pt x="50" y="80"/>
                    </a:lnTo>
                    <a:lnTo>
                      <a:pt x="50" y="80"/>
                    </a:lnTo>
                    <a:lnTo>
                      <a:pt x="52" y="80"/>
                    </a:lnTo>
                    <a:lnTo>
                      <a:pt x="52" y="80"/>
                    </a:lnTo>
                    <a:lnTo>
                      <a:pt x="55" y="80"/>
                    </a:lnTo>
                    <a:lnTo>
                      <a:pt x="55" y="80"/>
                    </a:lnTo>
                    <a:lnTo>
                      <a:pt x="57" y="80"/>
                    </a:lnTo>
                    <a:lnTo>
                      <a:pt x="57" y="80"/>
                    </a:lnTo>
                    <a:lnTo>
                      <a:pt x="59" y="80"/>
                    </a:lnTo>
                    <a:lnTo>
                      <a:pt x="59" y="78"/>
                    </a:lnTo>
                    <a:lnTo>
                      <a:pt x="62" y="80"/>
                    </a:lnTo>
                    <a:lnTo>
                      <a:pt x="62" y="80"/>
                    </a:lnTo>
                    <a:lnTo>
                      <a:pt x="62" y="80"/>
                    </a:lnTo>
                    <a:lnTo>
                      <a:pt x="64" y="80"/>
                    </a:lnTo>
                    <a:lnTo>
                      <a:pt x="64" y="78"/>
                    </a:lnTo>
                    <a:lnTo>
                      <a:pt x="64" y="78"/>
                    </a:lnTo>
                    <a:lnTo>
                      <a:pt x="64" y="76"/>
                    </a:lnTo>
                    <a:lnTo>
                      <a:pt x="64" y="76"/>
                    </a:lnTo>
                    <a:lnTo>
                      <a:pt x="64" y="76"/>
                    </a:lnTo>
                    <a:lnTo>
                      <a:pt x="64" y="73"/>
                    </a:lnTo>
                    <a:lnTo>
                      <a:pt x="64" y="71"/>
                    </a:lnTo>
                    <a:lnTo>
                      <a:pt x="64" y="71"/>
                    </a:lnTo>
                    <a:lnTo>
                      <a:pt x="64" y="71"/>
                    </a:lnTo>
                    <a:lnTo>
                      <a:pt x="64" y="68"/>
                    </a:lnTo>
                    <a:lnTo>
                      <a:pt x="64" y="68"/>
                    </a:lnTo>
                    <a:lnTo>
                      <a:pt x="64" y="68"/>
                    </a:lnTo>
                    <a:lnTo>
                      <a:pt x="69" y="68"/>
                    </a:lnTo>
                    <a:lnTo>
                      <a:pt x="69" y="66"/>
                    </a:lnTo>
                    <a:lnTo>
                      <a:pt x="71" y="66"/>
                    </a:lnTo>
                    <a:lnTo>
                      <a:pt x="71" y="64"/>
                    </a:lnTo>
                    <a:lnTo>
                      <a:pt x="71" y="64"/>
                    </a:lnTo>
                    <a:lnTo>
                      <a:pt x="71" y="64"/>
                    </a:lnTo>
                    <a:lnTo>
                      <a:pt x="71" y="61"/>
                    </a:lnTo>
                    <a:lnTo>
                      <a:pt x="69" y="61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164" name="Freeform 63"/>
              <p:cNvSpPr>
                <a:spLocks/>
              </p:cNvSpPr>
              <p:nvPr/>
            </p:nvSpPr>
            <p:spPr bwMode="auto">
              <a:xfrm>
                <a:off x="3245" y="2130"/>
                <a:ext cx="111" cy="93"/>
              </a:xfrm>
              <a:custGeom>
                <a:avLst/>
                <a:gdLst>
                  <a:gd name="T0" fmla="*/ 111 w 111"/>
                  <a:gd name="T1" fmla="*/ 81 h 93"/>
                  <a:gd name="T2" fmla="*/ 111 w 111"/>
                  <a:gd name="T3" fmla="*/ 76 h 93"/>
                  <a:gd name="T4" fmla="*/ 109 w 111"/>
                  <a:gd name="T5" fmla="*/ 71 h 93"/>
                  <a:gd name="T6" fmla="*/ 104 w 111"/>
                  <a:gd name="T7" fmla="*/ 71 h 93"/>
                  <a:gd name="T8" fmla="*/ 104 w 111"/>
                  <a:gd name="T9" fmla="*/ 69 h 93"/>
                  <a:gd name="T10" fmla="*/ 101 w 111"/>
                  <a:gd name="T11" fmla="*/ 62 h 93"/>
                  <a:gd name="T12" fmla="*/ 101 w 111"/>
                  <a:gd name="T13" fmla="*/ 57 h 93"/>
                  <a:gd name="T14" fmla="*/ 99 w 111"/>
                  <a:gd name="T15" fmla="*/ 50 h 93"/>
                  <a:gd name="T16" fmla="*/ 99 w 111"/>
                  <a:gd name="T17" fmla="*/ 43 h 93"/>
                  <a:gd name="T18" fmla="*/ 92 w 111"/>
                  <a:gd name="T19" fmla="*/ 36 h 93"/>
                  <a:gd name="T20" fmla="*/ 87 w 111"/>
                  <a:gd name="T21" fmla="*/ 31 h 93"/>
                  <a:gd name="T22" fmla="*/ 87 w 111"/>
                  <a:gd name="T23" fmla="*/ 31 h 93"/>
                  <a:gd name="T24" fmla="*/ 83 w 111"/>
                  <a:gd name="T25" fmla="*/ 26 h 93"/>
                  <a:gd name="T26" fmla="*/ 80 w 111"/>
                  <a:gd name="T27" fmla="*/ 24 h 93"/>
                  <a:gd name="T28" fmla="*/ 78 w 111"/>
                  <a:gd name="T29" fmla="*/ 14 h 93"/>
                  <a:gd name="T30" fmla="*/ 75 w 111"/>
                  <a:gd name="T31" fmla="*/ 12 h 93"/>
                  <a:gd name="T32" fmla="*/ 71 w 111"/>
                  <a:gd name="T33" fmla="*/ 12 h 93"/>
                  <a:gd name="T34" fmla="*/ 68 w 111"/>
                  <a:gd name="T35" fmla="*/ 12 h 93"/>
                  <a:gd name="T36" fmla="*/ 64 w 111"/>
                  <a:gd name="T37" fmla="*/ 5 h 93"/>
                  <a:gd name="T38" fmla="*/ 49 w 111"/>
                  <a:gd name="T39" fmla="*/ 0 h 93"/>
                  <a:gd name="T40" fmla="*/ 47 w 111"/>
                  <a:gd name="T41" fmla="*/ 0 h 93"/>
                  <a:gd name="T42" fmla="*/ 42 w 111"/>
                  <a:gd name="T43" fmla="*/ 3 h 93"/>
                  <a:gd name="T44" fmla="*/ 33 w 111"/>
                  <a:gd name="T45" fmla="*/ 5 h 93"/>
                  <a:gd name="T46" fmla="*/ 26 w 111"/>
                  <a:gd name="T47" fmla="*/ 3 h 93"/>
                  <a:gd name="T48" fmla="*/ 21 w 111"/>
                  <a:gd name="T49" fmla="*/ 10 h 93"/>
                  <a:gd name="T50" fmla="*/ 19 w 111"/>
                  <a:gd name="T51" fmla="*/ 19 h 93"/>
                  <a:gd name="T52" fmla="*/ 2 w 111"/>
                  <a:gd name="T53" fmla="*/ 40 h 93"/>
                  <a:gd name="T54" fmla="*/ 2 w 111"/>
                  <a:gd name="T55" fmla="*/ 43 h 93"/>
                  <a:gd name="T56" fmla="*/ 9 w 111"/>
                  <a:gd name="T57" fmla="*/ 48 h 93"/>
                  <a:gd name="T58" fmla="*/ 14 w 111"/>
                  <a:gd name="T59" fmla="*/ 57 h 93"/>
                  <a:gd name="T60" fmla="*/ 14 w 111"/>
                  <a:gd name="T61" fmla="*/ 57 h 93"/>
                  <a:gd name="T62" fmla="*/ 16 w 111"/>
                  <a:gd name="T63" fmla="*/ 64 h 93"/>
                  <a:gd name="T64" fmla="*/ 33 w 111"/>
                  <a:gd name="T65" fmla="*/ 66 h 93"/>
                  <a:gd name="T66" fmla="*/ 42 w 111"/>
                  <a:gd name="T67" fmla="*/ 62 h 93"/>
                  <a:gd name="T68" fmla="*/ 52 w 111"/>
                  <a:gd name="T69" fmla="*/ 64 h 93"/>
                  <a:gd name="T70" fmla="*/ 59 w 111"/>
                  <a:gd name="T71" fmla="*/ 69 h 93"/>
                  <a:gd name="T72" fmla="*/ 64 w 111"/>
                  <a:gd name="T73" fmla="*/ 66 h 93"/>
                  <a:gd name="T74" fmla="*/ 64 w 111"/>
                  <a:gd name="T75" fmla="*/ 71 h 93"/>
                  <a:gd name="T76" fmla="*/ 49 w 111"/>
                  <a:gd name="T77" fmla="*/ 69 h 93"/>
                  <a:gd name="T78" fmla="*/ 45 w 111"/>
                  <a:gd name="T79" fmla="*/ 66 h 93"/>
                  <a:gd name="T80" fmla="*/ 40 w 111"/>
                  <a:gd name="T81" fmla="*/ 69 h 93"/>
                  <a:gd name="T82" fmla="*/ 30 w 111"/>
                  <a:gd name="T83" fmla="*/ 71 h 93"/>
                  <a:gd name="T84" fmla="*/ 23 w 111"/>
                  <a:gd name="T85" fmla="*/ 76 h 93"/>
                  <a:gd name="T86" fmla="*/ 12 w 111"/>
                  <a:gd name="T87" fmla="*/ 76 h 93"/>
                  <a:gd name="T88" fmla="*/ 12 w 111"/>
                  <a:gd name="T89" fmla="*/ 85 h 93"/>
                  <a:gd name="T90" fmla="*/ 14 w 111"/>
                  <a:gd name="T91" fmla="*/ 85 h 93"/>
                  <a:gd name="T92" fmla="*/ 19 w 111"/>
                  <a:gd name="T93" fmla="*/ 85 h 93"/>
                  <a:gd name="T94" fmla="*/ 16 w 111"/>
                  <a:gd name="T95" fmla="*/ 85 h 93"/>
                  <a:gd name="T96" fmla="*/ 12 w 111"/>
                  <a:gd name="T97" fmla="*/ 90 h 93"/>
                  <a:gd name="T98" fmla="*/ 19 w 111"/>
                  <a:gd name="T99" fmla="*/ 93 h 93"/>
                  <a:gd name="T100" fmla="*/ 28 w 111"/>
                  <a:gd name="T101" fmla="*/ 90 h 93"/>
                  <a:gd name="T102" fmla="*/ 45 w 111"/>
                  <a:gd name="T103" fmla="*/ 85 h 93"/>
                  <a:gd name="T104" fmla="*/ 68 w 111"/>
                  <a:gd name="T105" fmla="*/ 85 h 93"/>
                  <a:gd name="T106" fmla="*/ 80 w 111"/>
                  <a:gd name="T107" fmla="*/ 85 h 93"/>
                  <a:gd name="T108" fmla="*/ 80 w 111"/>
                  <a:gd name="T109" fmla="*/ 88 h 93"/>
                  <a:gd name="T110" fmla="*/ 83 w 111"/>
                  <a:gd name="T111" fmla="*/ 88 h 93"/>
                  <a:gd name="T112" fmla="*/ 87 w 111"/>
                  <a:gd name="T113" fmla="*/ 90 h 93"/>
                  <a:gd name="T114" fmla="*/ 92 w 111"/>
                  <a:gd name="T115" fmla="*/ 93 h 93"/>
                  <a:gd name="T116" fmla="*/ 101 w 111"/>
                  <a:gd name="T117" fmla="*/ 90 h 93"/>
                  <a:gd name="T118" fmla="*/ 111 w 111"/>
                  <a:gd name="T119" fmla="*/ 9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11" h="93">
                    <a:moveTo>
                      <a:pt x="111" y="88"/>
                    </a:moveTo>
                    <a:lnTo>
                      <a:pt x="111" y="85"/>
                    </a:lnTo>
                    <a:lnTo>
                      <a:pt x="111" y="83"/>
                    </a:lnTo>
                    <a:lnTo>
                      <a:pt x="111" y="81"/>
                    </a:lnTo>
                    <a:lnTo>
                      <a:pt x="111" y="78"/>
                    </a:lnTo>
                    <a:lnTo>
                      <a:pt x="111" y="78"/>
                    </a:lnTo>
                    <a:lnTo>
                      <a:pt x="111" y="78"/>
                    </a:lnTo>
                    <a:lnTo>
                      <a:pt x="111" y="76"/>
                    </a:lnTo>
                    <a:lnTo>
                      <a:pt x="109" y="74"/>
                    </a:lnTo>
                    <a:lnTo>
                      <a:pt x="109" y="74"/>
                    </a:lnTo>
                    <a:lnTo>
                      <a:pt x="109" y="71"/>
                    </a:lnTo>
                    <a:lnTo>
                      <a:pt x="109" y="71"/>
                    </a:lnTo>
                    <a:lnTo>
                      <a:pt x="106" y="71"/>
                    </a:lnTo>
                    <a:lnTo>
                      <a:pt x="106" y="69"/>
                    </a:lnTo>
                    <a:lnTo>
                      <a:pt x="104" y="71"/>
                    </a:lnTo>
                    <a:lnTo>
                      <a:pt x="104" y="71"/>
                    </a:lnTo>
                    <a:lnTo>
                      <a:pt x="104" y="71"/>
                    </a:lnTo>
                    <a:lnTo>
                      <a:pt x="104" y="71"/>
                    </a:lnTo>
                    <a:lnTo>
                      <a:pt x="104" y="69"/>
                    </a:lnTo>
                    <a:lnTo>
                      <a:pt x="104" y="69"/>
                    </a:lnTo>
                    <a:lnTo>
                      <a:pt x="101" y="66"/>
                    </a:lnTo>
                    <a:lnTo>
                      <a:pt x="99" y="64"/>
                    </a:lnTo>
                    <a:lnTo>
                      <a:pt x="99" y="62"/>
                    </a:lnTo>
                    <a:lnTo>
                      <a:pt x="101" y="62"/>
                    </a:lnTo>
                    <a:lnTo>
                      <a:pt x="101" y="62"/>
                    </a:lnTo>
                    <a:lnTo>
                      <a:pt x="101" y="59"/>
                    </a:lnTo>
                    <a:lnTo>
                      <a:pt x="101" y="59"/>
                    </a:lnTo>
                    <a:lnTo>
                      <a:pt x="101" y="57"/>
                    </a:lnTo>
                    <a:lnTo>
                      <a:pt x="101" y="55"/>
                    </a:lnTo>
                    <a:lnTo>
                      <a:pt x="101" y="52"/>
                    </a:lnTo>
                    <a:lnTo>
                      <a:pt x="99" y="52"/>
                    </a:lnTo>
                    <a:lnTo>
                      <a:pt x="99" y="50"/>
                    </a:lnTo>
                    <a:lnTo>
                      <a:pt x="99" y="50"/>
                    </a:lnTo>
                    <a:lnTo>
                      <a:pt x="97" y="48"/>
                    </a:lnTo>
                    <a:lnTo>
                      <a:pt x="97" y="45"/>
                    </a:lnTo>
                    <a:lnTo>
                      <a:pt x="99" y="43"/>
                    </a:lnTo>
                    <a:lnTo>
                      <a:pt x="97" y="40"/>
                    </a:lnTo>
                    <a:lnTo>
                      <a:pt x="97" y="40"/>
                    </a:lnTo>
                    <a:lnTo>
                      <a:pt x="94" y="38"/>
                    </a:lnTo>
                    <a:lnTo>
                      <a:pt x="92" y="36"/>
                    </a:lnTo>
                    <a:lnTo>
                      <a:pt x="92" y="36"/>
                    </a:lnTo>
                    <a:lnTo>
                      <a:pt x="90" y="33"/>
                    </a:lnTo>
                    <a:lnTo>
                      <a:pt x="87" y="33"/>
                    </a:lnTo>
                    <a:lnTo>
                      <a:pt x="87" y="31"/>
                    </a:lnTo>
                    <a:lnTo>
                      <a:pt x="87" y="31"/>
                    </a:lnTo>
                    <a:lnTo>
                      <a:pt x="85" y="31"/>
                    </a:lnTo>
                    <a:lnTo>
                      <a:pt x="85" y="31"/>
                    </a:lnTo>
                    <a:lnTo>
                      <a:pt x="87" y="31"/>
                    </a:lnTo>
                    <a:lnTo>
                      <a:pt x="85" y="29"/>
                    </a:lnTo>
                    <a:lnTo>
                      <a:pt x="85" y="26"/>
                    </a:lnTo>
                    <a:lnTo>
                      <a:pt x="83" y="26"/>
                    </a:lnTo>
                    <a:lnTo>
                      <a:pt x="83" y="26"/>
                    </a:lnTo>
                    <a:lnTo>
                      <a:pt x="83" y="26"/>
                    </a:lnTo>
                    <a:lnTo>
                      <a:pt x="83" y="24"/>
                    </a:lnTo>
                    <a:lnTo>
                      <a:pt x="83" y="24"/>
                    </a:lnTo>
                    <a:lnTo>
                      <a:pt x="80" y="24"/>
                    </a:lnTo>
                    <a:lnTo>
                      <a:pt x="80" y="24"/>
                    </a:lnTo>
                    <a:lnTo>
                      <a:pt x="78" y="21"/>
                    </a:lnTo>
                    <a:lnTo>
                      <a:pt x="78" y="17"/>
                    </a:lnTo>
                    <a:lnTo>
                      <a:pt x="78" y="14"/>
                    </a:lnTo>
                    <a:lnTo>
                      <a:pt x="75" y="14"/>
                    </a:lnTo>
                    <a:lnTo>
                      <a:pt x="75" y="12"/>
                    </a:lnTo>
                    <a:lnTo>
                      <a:pt x="75" y="12"/>
                    </a:lnTo>
                    <a:lnTo>
                      <a:pt x="75" y="12"/>
                    </a:lnTo>
                    <a:lnTo>
                      <a:pt x="75" y="12"/>
                    </a:lnTo>
                    <a:lnTo>
                      <a:pt x="73" y="12"/>
                    </a:lnTo>
                    <a:lnTo>
                      <a:pt x="73" y="12"/>
                    </a:lnTo>
                    <a:lnTo>
                      <a:pt x="71" y="12"/>
                    </a:lnTo>
                    <a:lnTo>
                      <a:pt x="71" y="12"/>
                    </a:lnTo>
                    <a:lnTo>
                      <a:pt x="71" y="12"/>
                    </a:lnTo>
                    <a:lnTo>
                      <a:pt x="68" y="12"/>
                    </a:lnTo>
                    <a:lnTo>
                      <a:pt x="68" y="12"/>
                    </a:lnTo>
                    <a:lnTo>
                      <a:pt x="66" y="10"/>
                    </a:lnTo>
                    <a:lnTo>
                      <a:pt x="66" y="10"/>
                    </a:lnTo>
                    <a:lnTo>
                      <a:pt x="66" y="7"/>
                    </a:lnTo>
                    <a:lnTo>
                      <a:pt x="64" y="5"/>
                    </a:lnTo>
                    <a:lnTo>
                      <a:pt x="61" y="3"/>
                    </a:lnTo>
                    <a:lnTo>
                      <a:pt x="57" y="0"/>
                    </a:lnTo>
                    <a:lnTo>
                      <a:pt x="52" y="0"/>
                    </a:lnTo>
                    <a:lnTo>
                      <a:pt x="49" y="0"/>
                    </a:lnTo>
                    <a:lnTo>
                      <a:pt x="47" y="0"/>
                    </a:lnTo>
                    <a:lnTo>
                      <a:pt x="47" y="0"/>
                    </a:lnTo>
                    <a:lnTo>
                      <a:pt x="47" y="0"/>
                    </a:lnTo>
                    <a:lnTo>
                      <a:pt x="47" y="0"/>
                    </a:lnTo>
                    <a:lnTo>
                      <a:pt x="45" y="0"/>
                    </a:lnTo>
                    <a:lnTo>
                      <a:pt x="45" y="0"/>
                    </a:lnTo>
                    <a:lnTo>
                      <a:pt x="45" y="3"/>
                    </a:lnTo>
                    <a:lnTo>
                      <a:pt x="42" y="3"/>
                    </a:lnTo>
                    <a:lnTo>
                      <a:pt x="40" y="3"/>
                    </a:lnTo>
                    <a:lnTo>
                      <a:pt x="38" y="3"/>
                    </a:lnTo>
                    <a:lnTo>
                      <a:pt x="35" y="5"/>
                    </a:lnTo>
                    <a:lnTo>
                      <a:pt x="33" y="5"/>
                    </a:lnTo>
                    <a:lnTo>
                      <a:pt x="30" y="5"/>
                    </a:lnTo>
                    <a:lnTo>
                      <a:pt x="28" y="5"/>
                    </a:lnTo>
                    <a:lnTo>
                      <a:pt x="26" y="3"/>
                    </a:lnTo>
                    <a:lnTo>
                      <a:pt x="26" y="3"/>
                    </a:lnTo>
                    <a:lnTo>
                      <a:pt x="23" y="3"/>
                    </a:lnTo>
                    <a:lnTo>
                      <a:pt x="23" y="5"/>
                    </a:lnTo>
                    <a:lnTo>
                      <a:pt x="21" y="7"/>
                    </a:lnTo>
                    <a:lnTo>
                      <a:pt x="21" y="10"/>
                    </a:lnTo>
                    <a:lnTo>
                      <a:pt x="21" y="10"/>
                    </a:lnTo>
                    <a:lnTo>
                      <a:pt x="19" y="12"/>
                    </a:lnTo>
                    <a:lnTo>
                      <a:pt x="19" y="17"/>
                    </a:lnTo>
                    <a:lnTo>
                      <a:pt x="19" y="19"/>
                    </a:lnTo>
                    <a:lnTo>
                      <a:pt x="19" y="21"/>
                    </a:lnTo>
                    <a:lnTo>
                      <a:pt x="12" y="29"/>
                    </a:lnTo>
                    <a:lnTo>
                      <a:pt x="7" y="38"/>
                    </a:lnTo>
                    <a:lnTo>
                      <a:pt x="2" y="40"/>
                    </a:lnTo>
                    <a:lnTo>
                      <a:pt x="0" y="40"/>
                    </a:lnTo>
                    <a:lnTo>
                      <a:pt x="0" y="43"/>
                    </a:lnTo>
                    <a:lnTo>
                      <a:pt x="2" y="43"/>
                    </a:lnTo>
                    <a:lnTo>
                      <a:pt x="2" y="43"/>
                    </a:lnTo>
                    <a:lnTo>
                      <a:pt x="4" y="43"/>
                    </a:lnTo>
                    <a:lnTo>
                      <a:pt x="7" y="43"/>
                    </a:lnTo>
                    <a:lnTo>
                      <a:pt x="7" y="48"/>
                    </a:lnTo>
                    <a:lnTo>
                      <a:pt x="9" y="48"/>
                    </a:lnTo>
                    <a:lnTo>
                      <a:pt x="12" y="52"/>
                    </a:lnTo>
                    <a:lnTo>
                      <a:pt x="12" y="55"/>
                    </a:lnTo>
                    <a:lnTo>
                      <a:pt x="12" y="57"/>
                    </a:lnTo>
                    <a:lnTo>
                      <a:pt x="14" y="57"/>
                    </a:lnTo>
                    <a:lnTo>
                      <a:pt x="14" y="57"/>
                    </a:lnTo>
                    <a:lnTo>
                      <a:pt x="16" y="57"/>
                    </a:lnTo>
                    <a:lnTo>
                      <a:pt x="16" y="57"/>
                    </a:lnTo>
                    <a:lnTo>
                      <a:pt x="14" y="57"/>
                    </a:lnTo>
                    <a:lnTo>
                      <a:pt x="14" y="59"/>
                    </a:lnTo>
                    <a:lnTo>
                      <a:pt x="14" y="59"/>
                    </a:lnTo>
                    <a:lnTo>
                      <a:pt x="14" y="62"/>
                    </a:lnTo>
                    <a:lnTo>
                      <a:pt x="16" y="64"/>
                    </a:lnTo>
                    <a:lnTo>
                      <a:pt x="16" y="66"/>
                    </a:lnTo>
                    <a:lnTo>
                      <a:pt x="21" y="66"/>
                    </a:lnTo>
                    <a:lnTo>
                      <a:pt x="26" y="66"/>
                    </a:lnTo>
                    <a:lnTo>
                      <a:pt x="33" y="66"/>
                    </a:lnTo>
                    <a:lnTo>
                      <a:pt x="35" y="66"/>
                    </a:lnTo>
                    <a:lnTo>
                      <a:pt x="38" y="62"/>
                    </a:lnTo>
                    <a:lnTo>
                      <a:pt x="40" y="62"/>
                    </a:lnTo>
                    <a:lnTo>
                      <a:pt x="42" y="62"/>
                    </a:lnTo>
                    <a:lnTo>
                      <a:pt x="45" y="62"/>
                    </a:lnTo>
                    <a:lnTo>
                      <a:pt x="47" y="62"/>
                    </a:lnTo>
                    <a:lnTo>
                      <a:pt x="49" y="64"/>
                    </a:lnTo>
                    <a:lnTo>
                      <a:pt x="52" y="64"/>
                    </a:lnTo>
                    <a:lnTo>
                      <a:pt x="54" y="64"/>
                    </a:lnTo>
                    <a:lnTo>
                      <a:pt x="54" y="66"/>
                    </a:lnTo>
                    <a:lnTo>
                      <a:pt x="57" y="66"/>
                    </a:lnTo>
                    <a:lnTo>
                      <a:pt x="59" y="69"/>
                    </a:lnTo>
                    <a:lnTo>
                      <a:pt x="59" y="69"/>
                    </a:lnTo>
                    <a:lnTo>
                      <a:pt x="61" y="66"/>
                    </a:lnTo>
                    <a:lnTo>
                      <a:pt x="61" y="66"/>
                    </a:lnTo>
                    <a:lnTo>
                      <a:pt x="64" y="66"/>
                    </a:lnTo>
                    <a:lnTo>
                      <a:pt x="66" y="69"/>
                    </a:lnTo>
                    <a:lnTo>
                      <a:pt x="66" y="69"/>
                    </a:lnTo>
                    <a:lnTo>
                      <a:pt x="66" y="71"/>
                    </a:lnTo>
                    <a:lnTo>
                      <a:pt x="64" y="71"/>
                    </a:lnTo>
                    <a:lnTo>
                      <a:pt x="59" y="74"/>
                    </a:lnTo>
                    <a:lnTo>
                      <a:pt x="57" y="74"/>
                    </a:lnTo>
                    <a:lnTo>
                      <a:pt x="52" y="71"/>
                    </a:lnTo>
                    <a:lnTo>
                      <a:pt x="49" y="69"/>
                    </a:lnTo>
                    <a:lnTo>
                      <a:pt x="47" y="69"/>
                    </a:lnTo>
                    <a:lnTo>
                      <a:pt x="47" y="69"/>
                    </a:lnTo>
                    <a:lnTo>
                      <a:pt x="45" y="66"/>
                    </a:lnTo>
                    <a:lnTo>
                      <a:pt x="45" y="66"/>
                    </a:lnTo>
                    <a:lnTo>
                      <a:pt x="42" y="66"/>
                    </a:lnTo>
                    <a:lnTo>
                      <a:pt x="42" y="66"/>
                    </a:lnTo>
                    <a:lnTo>
                      <a:pt x="42" y="69"/>
                    </a:lnTo>
                    <a:lnTo>
                      <a:pt x="40" y="69"/>
                    </a:lnTo>
                    <a:lnTo>
                      <a:pt x="40" y="69"/>
                    </a:lnTo>
                    <a:lnTo>
                      <a:pt x="35" y="71"/>
                    </a:lnTo>
                    <a:lnTo>
                      <a:pt x="33" y="71"/>
                    </a:lnTo>
                    <a:lnTo>
                      <a:pt x="30" y="71"/>
                    </a:lnTo>
                    <a:lnTo>
                      <a:pt x="30" y="71"/>
                    </a:lnTo>
                    <a:lnTo>
                      <a:pt x="30" y="76"/>
                    </a:lnTo>
                    <a:lnTo>
                      <a:pt x="26" y="76"/>
                    </a:lnTo>
                    <a:lnTo>
                      <a:pt x="23" y="76"/>
                    </a:lnTo>
                    <a:lnTo>
                      <a:pt x="19" y="76"/>
                    </a:lnTo>
                    <a:lnTo>
                      <a:pt x="14" y="76"/>
                    </a:lnTo>
                    <a:lnTo>
                      <a:pt x="14" y="76"/>
                    </a:lnTo>
                    <a:lnTo>
                      <a:pt x="12" y="76"/>
                    </a:lnTo>
                    <a:lnTo>
                      <a:pt x="12" y="78"/>
                    </a:lnTo>
                    <a:lnTo>
                      <a:pt x="12" y="81"/>
                    </a:lnTo>
                    <a:lnTo>
                      <a:pt x="12" y="85"/>
                    </a:lnTo>
                    <a:lnTo>
                      <a:pt x="12" y="85"/>
                    </a:lnTo>
                    <a:lnTo>
                      <a:pt x="12" y="85"/>
                    </a:lnTo>
                    <a:lnTo>
                      <a:pt x="12" y="88"/>
                    </a:lnTo>
                    <a:lnTo>
                      <a:pt x="14" y="88"/>
                    </a:lnTo>
                    <a:lnTo>
                      <a:pt x="14" y="85"/>
                    </a:lnTo>
                    <a:lnTo>
                      <a:pt x="14" y="85"/>
                    </a:lnTo>
                    <a:lnTo>
                      <a:pt x="16" y="85"/>
                    </a:lnTo>
                    <a:lnTo>
                      <a:pt x="16" y="85"/>
                    </a:lnTo>
                    <a:lnTo>
                      <a:pt x="19" y="85"/>
                    </a:lnTo>
                    <a:lnTo>
                      <a:pt x="19" y="85"/>
                    </a:lnTo>
                    <a:lnTo>
                      <a:pt x="19" y="88"/>
                    </a:lnTo>
                    <a:lnTo>
                      <a:pt x="16" y="88"/>
                    </a:lnTo>
                    <a:lnTo>
                      <a:pt x="16" y="85"/>
                    </a:lnTo>
                    <a:lnTo>
                      <a:pt x="14" y="88"/>
                    </a:lnTo>
                    <a:lnTo>
                      <a:pt x="12" y="88"/>
                    </a:lnTo>
                    <a:lnTo>
                      <a:pt x="12" y="90"/>
                    </a:lnTo>
                    <a:lnTo>
                      <a:pt x="12" y="90"/>
                    </a:lnTo>
                    <a:lnTo>
                      <a:pt x="14" y="93"/>
                    </a:lnTo>
                    <a:lnTo>
                      <a:pt x="14" y="93"/>
                    </a:lnTo>
                    <a:lnTo>
                      <a:pt x="16" y="93"/>
                    </a:lnTo>
                    <a:lnTo>
                      <a:pt x="19" y="93"/>
                    </a:lnTo>
                    <a:lnTo>
                      <a:pt x="19" y="90"/>
                    </a:lnTo>
                    <a:lnTo>
                      <a:pt x="21" y="90"/>
                    </a:lnTo>
                    <a:lnTo>
                      <a:pt x="23" y="90"/>
                    </a:lnTo>
                    <a:lnTo>
                      <a:pt x="28" y="90"/>
                    </a:lnTo>
                    <a:lnTo>
                      <a:pt x="35" y="90"/>
                    </a:lnTo>
                    <a:lnTo>
                      <a:pt x="38" y="88"/>
                    </a:lnTo>
                    <a:lnTo>
                      <a:pt x="42" y="85"/>
                    </a:lnTo>
                    <a:lnTo>
                      <a:pt x="45" y="85"/>
                    </a:lnTo>
                    <a:lnTo>
                      <a:pt x="49" y="85"/>
                    </a:lnTo>
                    <a:lnTo>
                      <a:pt x="57" y="85"/>
                    </a:lnTo>
                    <a:lnTo>
                      <a:pt x="61" y="85"/>
                    </a:lnTo>
                    <a:lnTo>
                      <a:pt x="68" y="85"/>
                    </a:lnTo>
                    <a:lnTo>
                      <a:pt x="75" y="85"/>
                    </a:lnTo>
                    <a:lnTo>
                      <a:pt x="75" y="85"/>
                    </a:lnTo>
                    <a:lnTo>
                      <a:pt x="78" y="85"/>
                    </a:lnTo>
                    <a:lnTo>
                      <a:pt x="80" y="85"/>
                    </a:lnTo>
                    <a:lnTo>
                      <a:pt x="80" y="85"/>
                    </a:lnTo>
                    <a:lnTo>
                      <a:pt x="80" y="85"/>
                    </a:lnTo>
                    <a:lnTo>
                      <a:pt x="80" y="88"/>
                    </a:lnTo>
                    <a:lnTo>
                      <a:pt x="80" y="88"/>
                    </a:lnTo>
                    <a:lnTo>
                      <a:pt x="80" y="90"/>
                    </a:lnTo>
                    <a:lnTo>
                      <a:pt x="83" y="90"/>
                    </a:lnTo>
                    <a:lnTo>
                      <a:pt x="83" y="90"/>
                    </a:lnTo>
                    <a:lnTo>
                      <a:pt x="83" y="88"/>
                    </a:lnTo>
                    <a:lnTo>
                      <a:pt x="83" y="88"/>
                    </a:lnTo>
                    <a:lnTo>
                      <a:pt x="85" y="88"/>
                    </a:lnTo>
                    <a:lnTo>
                      <a:pt x="85" y="90"/>
                    </a:lnTo>
                    <a:lnTo>
                      <a:pt x="87" y="90"/>
                    </a:lnTo>
                    <a:lnTo>
                      <a:pt x="90" y="90"/>
                    </a:lnTo>
                    <a:lnTo>
                      <a:pt x="90" y="93"/>
                    </a:lnTo>
                    <a:lnTo>
                      <a:pt x="92" y="93"/>
                    </a:lnTo>
                    <a:lnTo>
                      <a:pt x="92" y="93"/>
                    </a:lnTo>
                    <a:lnTo>
                      <a:pt x="94" y="93"/>
                    </a:lnTo>
                    <a:lnTo>
                      <a:pt x="97" y="93"/>
                    </a:lnTo>
                    <a:lnTo>
                      <a:pt x="99" y="90"/>
                    </a:lnTo>
                    <a:lnTo>
                      <a:pt x="101" y="90"/>
                    </a:lnTo>
                    <a:lnTo>
                      <a:pt x="104" y="90"/>
                    </a:lnTo>
                    <a:lnTo>
                      <a:pt x="109" y="90"/>
                    </a:lnTo>
                    <a:lnTo>
                      <a:pt x="111" y="90"/>
                    </a:lnTo>
                    <a:lnTo>
                      <a:pt x="111" y="90"/>
                    </a:lnTo>
                    <a:lnTo>
                      <a:pt x="111" y="90"/>
                    </a:lnTo>
                    <a:lnTo>
                      <a:pt x="111" y="88"/>
                    </a:lnTo>
                    <a:lnTo>
                      <a:pt x="111" y="88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165" name="Freeform 64"/>
              <p:cNvSpPr>
                <a:spLocks noEditPoints="1"/>
              </p:cNvSpPr>
              <p:nvPr/>
            </p:nvSpPr>
            <p:spPr bwMode="auto">
              <a:xfrm>
                <a:off x="3687" y="2447"/>
                <a:ext cx="19" cy="36"/>
              </a:xfrm>
              <a:custGeom>
                <a:avLst/>
                <a:gdLst>
                  <a:gd name="T0" fmla="*/ 5 w 19"/>
                  <a:gd name="T1" fmla="*/ 27 h 36"/>
                  <a:gd name="T2" fmla="*/ 2 w 19"/>
                  <a:gd name="T3" fmla="*/ 27 h 36"/>
                  <a:gd name="T4" fmla="*/ 0 w 19"/>
                  <a:gd name="T5" fmla="*/ 29 h 36"/>
                  <a:gd name="T6" fmla="*/ 0 w 19"/>
                  <a:gd name="T7" fmla="*/ 31 h 36"/>
                  <a:gd name="T8" fmla="*/ 0 w 19"/>
                  <a:gd name="T9" fmla="*/ 31 h 36"/>
                  <a:gd name="T10" fmla="*/ 0 w 19"/>
                  <a:gd name="T11" fmla="*/ 34 h 36"/>
                  <a:gd name="T12" fmla="*/ 0 w 19"/>
                  <a:gd name="T13" fmla="*/ 34 h 36"/>
                  <a:gd name="T14" fmla="*/ 2 w 19"/>
                  <a:gd name="T15" fmla="*/ 36 h 36"/>
                  <a:gd name="T16" fmla="*/ 2 w 19"/>
                  <a:gd name="T17" fmla="*/ 34 h 36"/>
                  <a:gd name="T18" fmla="*/ 5 w 19"/>
                  <a:gd name="T19" fmla="*/ 31 h 36"/>
                  <a:gd name="T20" fmla="*/ 5 w 19"/>
                  <a:gd name="T21" fmla="*/ 29 h 36"/>
                  <a:gd name="T22" fmla="*/ 5 w 19"/>
                  <a:gd name="T23" fmla="*/ 27 h 36"/>
                  <a:gd name="T24" fmla="*/ 19 w 19"/>
                  <a:gd name="T25" fmla="*/ 0 h 36"/>
                  <a:gd name="T26" fmla="*/ 19 w 19"/>
                  <a:gd name="T27" fmla="*/ 0 h 36"/>
                  <a:gd name="T28" fmla="*/ 17 w 19"/>
                  <a:gd name="T29" fmla="*/ 0 h 36"/>
                  <a:gd name="T30" fmla="*/ 17 w 19"/>
                  <a:gd name="T31" fmla="*/ 0 h 36"/>
                  <a:gd name="T32" fmla="*/ 17 w 19"/>
                  <a:gd name="T33" fmla="*/ 3 h 36"/>
                  <a:gd name="T34" fmla="*/ 17 w 19"/>
                  <a:gd name="T35" fmla="*/ 3 h 36"/>
                  <a:gd name="T36" fmla="*/ 17 w 19"/>
                  <a:gd name="T37" fmla="*/ 3 h 36"/>
                  <a:gd name="T38" fmla="*/ 19 w 19"/>
                  <a:gd name="T39" fmla="*/ 3 h 36"/>
                  <a:gd name="T40" fmla="*/ 19 w 19"/>
                  <a:gd name="T41" fmla="*/ 0 h 36"/>
                  <a:gd name="T42" fmla="*/ 19 w 19"/>
                  <a:gd name="T43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9" h="36">
                    <a:moveTo>
                      <a:pt x="5" y="27"/>
                    </a:moveTo>
                    <a:lnTo>
                      <a:pt x="2" y="27"/>
                    </a:lnTo>
                    <a:lnTo>
                      <a:pt x="0" y="29"/>
                    </a:lnTo>
                    <a:lnTo>
                      <a:pt x="0" y="31"/>
                    </a:lnTo>
                    <a:lnTo>
                      <a:pt x="0" y="31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2" y="36"/>
                    </a:lnTo>
                    <a:lnTo>
                      <a:pt x="2" y="34"/>
                    </a:lnTo>
                    <a:lnTo>
                      <a:pt x="5" y="31"/>
                    </a:lnTo>
                    <a:lnTo>
                      <a:pt x="5" y="29"/>
                    </a:lnTo>
                    <a:lnTo>
                      <a:pt x="5" y="27"/>
                    </a:lnTo>
                    <a:close/>
                    <a:moveTo>
                      <a:pt x="19" y="0"/>
                    </a:moveTo>
                    <a:lnTo>
                      <a:pt x="19" y="0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17" y="3"/>
                    </a:lnTo>
                    <a:lnTo>
                      <a:pt x="17" y="3"/>
                    </a:lnTo>
                    <a:lnTo>
                      <a:pt x="17" y="3"/>
                    </a:lnTo>
                    <a:lnTo>
                      <a:pt x="19" y="3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166" name="Freeform 65"/>
              <p:cNvSpPr>
                <a:spLocks/>
              </p:cNvSpPr>
              <p:nvPr/>
            </p:nvSpPr>
            <p:spPr bwMode="auto">
              <a:xfrm>
                <a:off x="3796" y="1555"/>
                <a:ext cx="0" cy="2"/>
              </a:xfrm>
              <a:custGeom>
                <a:avLst/>
                <a:gdLst>
                  <a:gd name="T0" fmla="*/ 0 h 2"/>
                  <a:gd name="T1" fmla="*/ 0 h 2"/>
                  <a:gd name="T2" fmla="*/ 2 h 2"/>
                  <a:gd name="T3" fmla="*/ 2 h 2"/>
                  <a:gd name="T4" fmla="*/ 2 h 2"/>
                  <a:gd name="T5" fmla="*/ 2 h 2"/>
                  <a:gd name="T6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167" name="Freeform 66"/>
              <p:cNvSpPr>
                <a:spLocks/>
              </p:cNvSpPr>
              <p:nvPr/>
            </p:nvSpPr>
            <p:spPr bwMode="auto">
              <a:xfrm>
                <a:off x="4106" y="2507"/>
                <a:ext cx="35" cy="35"/>
              </a:xfrm>
              <a:custGeom>
                <a:avLst/>
                <a:gdLst>
                  <a:gd name="T0" fmla="*/ 35 w 35"/>
                  <a:gd name="T1" fmla="*/ 19 h 35"/>
                  <a:gd name="T2" fmla="*/ 35 w 35"/>
                  <a:gd name="T3" fmla="*/ 12 h 35"/>
                  <a:gd name="T4" fmla="*/ 35 w 35"/>
                  <a:gd name="T5" fmla="*/ 7 h 35"/>
                  <a:gd name="T6" fmla="*/ 33 w 35"/>
                  <a:gd name="T7" fmla="*/ 4 h 35"/>
                  <a:gd name="T8" fmla="*/ 28 w 35"/>
                  <a:gd name="T9" fmla="*/ 0 h 35"/>
                  <a:gd name="T10" fmla="*/ 30 w 35"/>
                  <a:gd name="T11" fmla="*/ 0 h 35"/>
                  <a:gd name="T12" fmla="*/ 28 w 35"/>
                  <a:gd name="T13" fmla="*/ 0 h 35"/>
                  <a:gd name="T14" fmla="*/ 26 w 35"/>
                  <a:gd name="T15" fmla="*/ 0 h 35"/>
                  <a:gd name="T16" fmla="*/ 23 w 35"/>
                  <a:gd name="T17" fmla="*/ 2 h 35"/>
                  <a:gd name="T18" fmla="*/ 21 w 35"/>
                  <a:gd name="T19" fmla="*/ 4 h 35"/>
                  <a:gd name="T20" fmla="*/ 18 w 35"/>
                  <a:gd name="T21" fmla="*/ 7 h 35"/>
                  <a:gd name="T22" fmla="*/ 18 w 35"/>
                  <a:gd name="T23" fmla="*/ 7 h 35"/>
                  <a:gd name="T24" fmla="*/ 16 w 35"/>
                  <a:gd name="T25" fmla="*/ 4 h 35"/>
                  <a:gd name="T26" fmla="*/ 11 w 35"/>
                  <a:gd name="T27" fmla="*/ 4 h 35"/>
                  <a:gd name="T28" fmla="*/ 9 w 35"/>
                  <a:gd name="T29" fmla="*/ 7 h 35"/>
                  <a:gd name="T30" fmla="*/ 7 w 35"/>
                  <a:gd name="T31" fmla="*/ 9 h 35"/>
                  <a:gd name="T32" fmla="*/ 4 w 35"/>
                  <a:gd name="T33" fmla="*/ 12 h 35"/>
                  <a:gd name="T34" fmla="*/ 4 w 35"/>
                  <a:gd name="T35" fmla="*/ 16 h 35"/>
                  <a:gd name="T36" fmla="*/ 4 w 35"/>
                  <a:gd name="T37" fmla="*/ 21 h 35"/>
                  <a:gd name="T38" fmla="*/ 4 w 35"/>
                  <a:gd name="T39" fmla="*/ 23 h 35"/>
                  <a:gd name="T40" fmla="*/ 0 w 35"/>
                  <a:gd name="T41" fmla="*/ 26 h 35"/>
                  <a:gd name="T42" fmla="*/ 0 w 35"/>
                  <a:gd name="T43" fmla="*/ 28 h 35"/>
                  <a:gd name="T44" fmla="*/ 0 w 35"/>
                  <a:gd name="T45" fmla="*/ 33 h 35"/>
                  <a:gd name="T46" fmla="*/ 2 w 35"/>
                  <a:gd name="T47" fmla="*/ 33 h 35"/>
                  <a:gd name="T48" fmla="*/ 2 w 35"/>
                  <a:gd name="T49" fmla="*/ 30 h 35"/>
                  <a:gd name="T50" fmla="*/ 4 w 35"/>
                  <a:gd name="T51" fmla="*/ 30 h 35"/>
                  <a:gd name="T52" fmla="*/ 7 w 35"/>
                  <a:gd name="T53" fmla="*/ 35 h 35"/>
                  <a:gd name="T54" fmla="*/ 9 w 35"/>
                  <a:gd name="T55" fmla="*/ 35 h 35"/>
                  <a:gd name="T56" fmla="*/ 14 w 35"/>
                  <a:gd name="T57" fmla="*/ 35 h 35"/>
                  <a:gd name="T58" fmla="*/ 16 w 35"/>
                  <a:gd name="T59" fmla="*/ 33 h 35"/>
                  <a:gd name="T60" fmla="*/ 18 w 35"/>
                  <a:gd name="T61" fmla="*/ 30 h 35"/>
                  <a:gd name="T62" fmla="*/ 18 w 35"/>
                  <a:gd name="T63" fmla="*/ 26 h 35"/>
                  <a:gd name="T64" fmla="*/ 21 w 35"/>
                  <a:gd name="T65" fmla="*/ 28 h 35"/>
                  <a:gd name="T66" fmla="*/ 23 w 35"/>
                  <a:gd name="T67" fmla="*/ 26 h 35"/>
                  <a:gd name="T68" fmla="*/ 26 w 35"/>
                  <a:gd name="T69" fmla="*/ 26 h 35"/>
                  <a:gd name="T70" fmla="*/ 28 w 35"/>
                  <a:gd name="T71" fmla="*/ 26 h 35"/>
                  <a:gd name="T72" fmla="*/ 30 w 35"/>
                  <a:gd name="T73" fmla="*/ 26 h 35"/>
                  <a:gd name="T74" fmla="*/ 33 w 35"/>
                  <a:gd name="T75" fmla="*/ 26 h 35"/>
                  <a:gd name="T76" fmla="*/ 35 w 35"/>
                  <a:gd name="T77" fmla="*/ 26 h 35"/>
                  <a:gd name="T78" fmla="*/ 35 w 35"/>
                  <a:gd name="T79" fmla="*/ 26 h 35"/>
                  <a:gd name="T80" fmla="*/ 35 w 35"/>
                  <a:gd name="T81" fmla="*/ 2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5" h="35">
                    <a:moveTo>
                      <a:pt x="35" y="19"/>
                    </a:moveTo>
                    <a:lnTo>
                      <a:pt x="35" y="19"/>
                    </a:lnTo>
                    <a:lnTo>
                      <a:pt x="35" y="16"/>
                    </a:lnTo>
                    <a:lnTo>
                      <a:pt x="35" y="12"/>
                    </a:lnTo>
                    <a:lnTo>
                      <a:pt x="35" y="9"/>
                    </a:lnTo>
                    <a:lnTo>
                      <a:pt x="35" y="7"/>
                    </a:lnTo>
                    <a:lnTo>
                      <a:pt x="33" y="7"/>
                    </a:lnTo>
                    <a:lnTo>
                      <a:pt x="33" y="4"/>
                    </a:lnTo>
                    <a:lnTo>
                      <a:pt x="30" y="2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30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26" y="2"/>
                    </a:lnTo>
                    <a:lnTo>
                      <a:pt x="23" y="2"/>
                    </a:lnTo>
                    <a:lnTo>
                      <a:pt x="23" y="4"/>
                    </a:lnTo>
                    <a:lnTo>
                      <a:pt x="21" y="4"/>
                    </a:lnTo>
                    <a:lnTo>
                      <a:pt x="21" y="7"/>
                    </a:lnTo>
                    <a:lnTo>
                      <a:pt x="18" y="7"/>
                    </a:lnTo>
                    <a:lnTo>
                      <a:pt x="18" y="7"/>
                    </a:lnTo>
                    <a:lnTo>
                      <a:pt x="18" y="7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14" y="4"/>
                    </a:lnTo>
                    <a:lnTo>
                      <a:pt x="11" y="4"/>
                    </a:lnTo>
                    <a:lnTo>
                      <a:pt x="11" y="7"/>
                    </a:lnTo>
                    <a:lnTo>
                      <a:pt x="9" y="7"/>
                    </a:lnTo>
                    <a:lnTo>
                      <a:pt x="9" y="7"/>
                    </a:lnTo>
                    <a:lnTo>
                      <a:pt x="7" y="9"/>
                    </a:lnTo>
                    <a:lnTo>
                      <a:pt x="7" y="12"/>
                    </a:lnTo>
                    <a:lnTo>
                      <a:pt x="4" y="12"/>
                    </a:lnTo>
                    <a:lnTo>
                      <a:pt x="4" y="14"/>
                    </a:lnTo>
                    <a:lnTo>
                      <a:pt x="4" y="16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4" y="23"/>
                    </a:lnTo>
                    <a:lnTo>
                      <a:pt x="4" y="23"/>
                    </a:lnTo>
                    <a:lnTo>
                      <a:pt x="2" y="26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0" y="28"/>
                    </a:lnTo>
                    <a:lnTo>
                      <a:pt x="0" y="30"/>
                    </a:lnTo>
                    <a:lnTo>
                      <a:pt x="0" y="33"/>
                    </a:lnTo>
                    <a:lnTo>
                      <a:pt x="0" y="33"/>
                    </a:lnTo>
                    <a:lnTo>
                      <a:pt x="2" y="33"/>
                    </a:lnTo>
                    <a:lnTo>
                      <a:pt x="2" y="33"/>
                    </a:lnTo>
                    <a:lnTo>
                      <a:pt x="2" y="30"/>
                    </a:lnTo>
                    <a:lnTo>
                      <a:pt x="2" y="30"/>
                    </a:lnTo>
                    <a:lnTo>
                      <a:pt x="4" y="30"/>
                    </a:lnTo>
                    <a:lnTo>
                      <a:pt x="7" y="33"/>
                    </a:lnTo>
                    <a:lnTo>
                      <a:pt x="7" y="35"/>
                    </a:lnTo>
                    <a:lnTo>
                      <a:pt x="9" y="35"/>
                    </a:lnTo>
                    <a:lnTo>
                      <a:pt x="9" y="35"/>
                    </a:lnTo>
                    <a:lnTo>
                      <a:pt x="14" y="35"/>
                    </a:lnTo>
                    <a:lnTo>
                      <a:pt x="14" y="35"/>
                    </a:lnTo>
                    <a:lnTo>
                      <a:pt x="16" y="35"/>
                    </a:lnTo>
                    <a:lnTo>
                      <a:pt x="16" y="33"/>
                    </a:lnTo>
                    <a:lnTo>
                      <a:pt x="18" y="33"/>
                    </a:lnTo>
                    <a:lnTo>
                      <a:pt x="18" y="30"/>
                    </a:lnTo>
                    <a:lnTo>
                      <a:pt x="18" y="26"/>
                    </a:lnTo>
                    <a:lnTo>
                      <a:pt x="18" y="26"/>
                    </a:lnTo>
                    <a:lnTo>
                      <a:pt x="21" y="28"/>
                    </a:lnTo>
                    <a:lnTo>
                      <a:pt x="21" y="28"/>
                    </a:lnTo>
                    <a:lnTo>
                      <a:pt x="23" y="28"/>
                    </a:lnTo>
                    <a:lnTo>
                      <a:pt x="23" y="26"/>
                    </a:lnTo>
                    <a:lnTo>
                      <a:pt x="23" y="26"/>
                    </a:lnTo>
                    <a:lnTo>
                      <a:pt x="26" y="26"/>
                    </a:lnTo>
                    <a:lnTo>
                      <a:pt x="28" y="26"/>
                    </a:lnTo>
                    <a:lnTo>
                      <a:pt x="28" y="26"/>
                    </a:lnTo>
                    <a:lnTo>
                      <a:pt x="30" y="26"/>
                    </a:lnTo>
                    <a:lnTo>
                      <a:pt x="30" y="26"/>
                    </a:lnTo>
                    <a:lnTo>
                      <a:pt x="30" y="26"/>
                    </a:lnTo>
                    <a:lnTo>
                      <a:pt x="33" y="26"/>
                    </a:lnTo>
                    <a:lnTo>
                      <a:pt x="33" y="26"/>
                    </a:lnTo>
                    <a:lnTo>
                      <a:pt x="35" y="26"/>
                    </a:lnTo>
                    <a:lnTo>
                      <a:pt x="35" y="26"/>
                    </a:lnTo>
                    <a:lnTo>
                      <a:pt x="35" y="26"/>
                    </a:lnTo>
                    <a:lnTo>
                      <a:pt x="35" y="23"/>
                    </a:lnTo>
                    <a:lnTo>
                      <a:pt x="35" y="21"/>
                    </a:lnTo>
                    <a:lnTo>
                      <a:pt x="35" y="19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168" name="Freeform 67"/>
              <p:cNvSpPr>
                <a:spLocks noEditPoints="1"/>
              </p:cNvSpPr>
              <p:nvPr/>
            </p:nvSpPr>
            <p:spPr bwMode="auto">
              <a:xfrm>
                <a:off x="3907" y="856"/>
                <a:ext cx="2384" cy="756"/>
              </a:xfrm>
              <a:custGeom>
                <a:avLst/>
                <a:gdLst>
                  <a:gd name="T0" fmla="*/ 409 w 2384"/>
                  <a:gd name="T1" fmla="*/ 166 h 756"/>
                  <a:gd name="T2" fmla="*/ 913 w 2384"/>
                  <a:gd name="T3" fmla="*/ 41 h 756"/>
                  <a:gd name="T4" fmla="*/ 447 w 2384"/>
                  <a:gd name="T5" fmla="*/ 97 h 756"/>
                  <a:gd name="T6" fmla="*/ 515 w 2384"/>
                  <a:gd name="T7" fmla="*/ 93 h 756"/>
                  <a:gd name="T8" fmla="*/ 444 w 2384"/>
                  <a:gd name="T9" fmla="*/ 142 h 756"/>
                  <a:gd name="T10" fmla="*/ 466 w 2384"/>
                  <a:gd name="T11" fmla="*/ 178 h 756"/>
                  <a:gd name="T12" fmla="*/ 631 w 2384"/>
                  <a:gd name="T13" fmla="*/ 31 h 756"/>
                  <a:gd name="T14" fmla="*/ 1502 w 2384"/>
                  <a:gd name="T15" fmla="*/ 97 h 756"/>
                  <a:gd name="T16" fmla="*/ 1565 w 2384"/>
                  <a:gd name="T17" fmla="*/ 128 h 756"/>
                  <a:gd name="T18" fmla="*/ 1584 w 2384"/>
                  <a:gd name="T19" fmla="*/ 97 h 756"/>
                  <a:gd name="T20" fmla="*/ 946 w 2384"/>
                  <a:gd name="T21" fmla="*/ 41 h 756"/>
                  <a:gd name="T22" fmla="*/ 1315 w 2384"/>
                  <a:gd name="T23" fmla="*/ 121 h 756"/>
                  <a:gd name="T24" fmla="*/ 2197 w 2384"/>
                  <a:gd name="T25" fmla="*/ 566 h 756"/>
                  <a:gd name="T26" fmla="*/ 2150 w 2384"/>
                  <a:gd name="T27" fmla="*/ 682 h 756"/>
                  <a:gd name="T28" fmla="*/ 1842 w 2384"/>
                  <a:gd name="T29" fmla="*/ 481 h 756"/>
                  <a:gd name="T30" fmla="*/ 2374 w 2384"/>
                  <a:gd name="T31" fmla="*/ 258 h 756"/>
                  <a:gd name="T32" fmla="*/ 2206 w 2384"/>
                  <a:gd name="T33" fmla="*/ 218 h 756"/>
                  <a:gd name="T34" fmla="*/ 1885 w 2384"/>
                  <a:gd name="T35" fmla="*/ 197 h 756"/>
                  <a:gd name="T36" fmla="*/ 1582 w 2384"/>
                  <a:gd name="T37" fmla="*/ 142 h 756"/>
                  <a:gd name="T38" fmla="*/ 1398 w 2384"/>
                  <a:gd name="T39" fmla="*/ 152 h 756"/>
                  <a:gd name="T40" fmla="*/ 1187 w 2384"/>
                  <a:gd name="T41" fmla="*/ 131 h 756"/>
                  <a:gd name="T42" fmla="*/ 1126 w 2384"/>
                  <a:gd name="T43" fmla="*/ 90 h 756"/>
                  <a:gd name="T44" fmla="*/ 965 w 2384"/>
                  <a:gd name="T45" fmla="*/ 90 h 756"/>
                  <a:gd name="T46" fmla="*/ 830 w 2384"/>
                  <a:gd name="T47" fmla="*/ 133 h 756"/>
                  <a:gd name="T48" fmla="*/ 806 w 2384"/>
                  <a:gd name="T49" fmla="*/ 159 h 756"/>
                  <a:gd name="T50" fmla="*/ 724 w 2384"/>
                  <a:gd name="T51" fmla="*/ 204 h 756"/>
                  <a:gd name="T52" fmla="*/ 705 w 2384"/>
                  <a:gd name="T53" fmla="*/ 211 h 756"/>
                  <a:gd name="T54" fmla="*/ 546 w 2384"/>
                  <a:gd name="T55" fmla="*/ 192 h 756"/>
                  <a:gd name="T56" fmla="*/ 378 w 2384"/>
                  <a:gd name="T57" fmla="*/ 230 h 756"/>
                  <a:gd name="T58" fmla="*/ 232 w 2384"/>
                  <a:gd name="T59" fmla="*/ 277 h 756"/>
                  <a:gd name="T60" fmla="*/ 269 w 2384"/>
                  <a:gd name="T61" fmla="*/ 228 h 756"/>
                  <a:gd name="T62" fmla="*/ 116 w 2384"/>
                  <a:gd name="T63" fmla="*/ 244 h 756"/>
                  <a:gd name="T64" fmla="*/ 130 w 2384"/>
                  <a:gd name="T65" fmla="*/ 379 h 756"/>
                  <a:gd name="T66" fmla="*/ 173 w 2384"/>
                  <a:gd name="T67" fmla="*/ 462 h 756"/>
                  <a:gd name="T68" fmla="*/ 236 w 2384"/>
                  <a:gd name="T69" fmla="*/ 550 h 756"/>
                  <a:gd name="T70" fmla="*/ 338 w 2384"/>
                  <a:gd name="T71" fmla="*/ 618 h 756"/>
                  <a:gd name="T72" fmla="*/ 376 w 2384"/>
                  <a:gd name="T73" fmla="*/ 713 h 756"/>
                  <a:gd name="T74" fmla="*/ 463 w 2384"/>
                  <a:gd name="T75" fmla="*/ 692 h 756"/>
                  <a:gd name="T76" fmla="*/ 463 w 2384"/>
                  <a:gd name="T77" fmla="*/ 573 h 756"/>
                  <a:gd name="T78" fmla="*/ 627 w 2384"/>
                  <a:gd name="T79" fmla="*/ 552 h 756"/>
                  <a:gd name="T80" fmla="*/ 695 w 2384"/>
                  <a:gd name="T81" fmla="*/ 488 h 756"/>
                  <a:gd name="T82" fmla="*/ 863 w 2384"/>
                  <a:gd name="T83" fmla="*/ 500 h 756"/>
                  <a:gd name="T84" fmla="*/ 1062 w 2384"/>
                  <a:gd name="T85" fmla="*/ 576 h 756"/>
                  <a:gd name="T86" fmla="*/ 1182 w 2384"/>
                  <a:gd name="T87" fmla="*/ 559 h 756"/>
                  <a:gd name="T88" fmla="*/ 1279 w 2384"/>
                  <a:gd name="T89" fmla="*/ 535 h 756"/>
                  <a:gd name="T90" fmla="*/ 1509 w 2384"/>
                  <a:gd name="T91" fmla="*/ 585 h 756"/>
                  <a:gd name="T92" fmla="*/ 1669 w 2384"/>
                  <a:gd name="T93" fmla="*/ 509 h 756"/>
                  <a:gd name="T94" fmla="*/ 1856 w 2384"/>
                  <a:gd name="T95" fmla="*/ 621 h 756"/>
                  <a:gd name="T96" fmla="*/ 1894 w 2384"/>
                  <a:gd name="T97" fmla="*/ 711 h 756"/>
                  <a:gd name="T98" fmla="*/ 1963 w 2384"/>
                  <a:gd name="T99" fmla="*/ 573 h 756"/>
                  <a:gd name="T100" fmla="*/ 1818 w 2384"/>
                  <a:gd name="T101" fmla="*/ 450 h 756"/>
                  <a:gd name="T102" fmla="*/ 2008 w 2384"/>
                  <a:gd name="T103" fmla="*/ 384 h 756"/>
                  <a:gd name="T104" fmla="*/ 2114 w 2384"/>
                  <a:gd name="T105" fmla="*/ 348 h 756"/>
                  <a:gd name="T106" fmla="*/ 2220 w 2384"/>
                  <a:gd name="T107" fmla="*/ 483 h 756"/>
                  <a:gd name="T108" fmla="*/ 2180 w 2384"/>
                  <a:gd name="T109" fmla="*/ 377 h 756"/>
                  <a:gd name="T110" fmla="*/ 2277 w 2384"/>
                  <a:gd name="T111" fmla="*/ 308 h 756"/>
                  <a:gd name="T112" fmla="*/ 2251 w 2384"/>
                  <a:gd name="T113" fmla="*/ 261 h 756"/>
                  <a:gd name="T114" fmla="*/ 418 w 2384"/>
                  <a:gd name="T115" fmla="*/ 19 h 756"/>
                  <a:gd name="T116" fmla="*/ 383 w 2384"/>
                  <a:gd name="T117" fmla="*/ 24 h 756"/>
                  <a:gd name="T118" fmla="*/ 296 w 2384"/>
                  <a:gd name="T119" fmla="*/ 15 h 756"/>
                  <a:gd name="T120" fmla="*/ 1937 w 2384"/>
                  <a:gd name="T121" fmla="*/ 498 h 756"/>
                  <a:gd name="T122" fmla="*/ 298 w 2384"/>
                  <a:gd name="T123" fmla="*/ 22 h 756"/>
                  <a:gd name="T124" fmla="*/ 359 w 2384"/>
                  <a:gd name="T125" fmla="*/ 12 h 7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384" h="756">
                    <a:moveTo>
                      <a:pt x="778" y="119"/>
                    </a:moveTo>
                    <a:lnTo>
                      <a:pt x="783" y="119"/>
                    </a:lnTo>
                    <a:lnTo>
                      <a:pt x="787" y="119"/>
                    </a:lnTo>
                    <a:lnTo>
                      <a:pt x="787" y="119"/>
                    </a:lnTo>
                    <a:lnTo>
                      <a:pt x="787" y="119"/>
                    </a:lnTo>
                    <a:lnTo>
                      <a:pt x="787" y="119"/>
                    </a:lnTo>
                    <a:lnTo>
                      <a:pt x="787" y="119"/>
                    </a:lnTo>
                    <a:lnTo>
                      <a:pt x="787" y="119"/>
                    </a:lnTo>
                    <a:lnTo>
                      <a:pt x="783" y="119"/>
                    </a:lnTo>
                    <a:lnTo>
                      <a:pt x="778" y="119"/>
                    </a:lnTo>
                    <a:lnTo>
                      <a:pt x="778" y="119"/>
                    </a:lnTo>
                    <a:close/>
                    <a:moveTo>
                      <a:pt x="797" y="112"/>
                    </a:moveTo>
                    <a:lnTo>
                      <a:pt x="794" y="112"/>
                    </a:lnTo>
                    <a:lnTo>
                      <a:pt x="794" y="112"/>
                    </a:lnTo>
                    <a:lnTo>
                      <a:pt x="794" y="114"/>
                    </a:lnTo>
                    <a:lnTo>
                      <a:pt x="799" y="114"/>
                    </a:lnTo>
                    <a:lnTo>
                      <a:pt x="799" y="112"/>
                    </a:lnTo>
                    <a:lnTo>
                      <a:pt x="799" y="112"/>
                    </a:lnTo>
                    <a:lnTo>
                      <a:pt x="797" y="112"/>
                    </a:lnTo>
                    <a:close/>
                    <a:moveTo>
                      <a:pt x="747" y="97"/>
                    </a:moveTo>
                    <a:lnTo>
                      <a:pt x="747" y="100"/>
                    </a:lnTo>
                    <a:lnTo>
                      <a:pt x="750" y="100"/>
                    </a:lnTo>
                    <a:lnTo>
                      <a:pt x="750" y="97"/>
                    </a:lnTo>
                    <a:lnTo>
                      <a:pt x="752" y="100"/>
                    </a:lnTo>
                    <a:lnTo>
                      <a:pt x="752" y="100"/>
                    </a:lnTo>
                    <a:lnTo>
                      <a:pt x="752" y="97"/>
                    </a:lnTo>
                    <a:lnTo>
                      <a:pt x="754" y="97"/>
                    </a:lnTo>
                    <a:lnTo>
                      <a:pt x="754" y="97"/>
                    </a:lnTo>
                    <a:lnTo>
                      <a:pt x="754" y="97"/>
                    </a:lnTo>
                    <a:lnTo>
                      <a:pt x="752" y="97"/>
                    </a:lnTo>
                    <a:lnTo>
                      <a:pt x="752" y="95"/>
                    </a:lnTo>
                    <a:lnTo>
                      <a:pt x="750" y="95"/>
                    </a:lnTo>
                    <a:lnTo>
                      <a:pt x="750" y="95"/>
                    </a:lnTo>
                    <a:lnTo>
                      <a:pt x="750" y="95"/>
                    </a:lnTo>
                    <a:lnTo>
                      <a:pt x="750" y="97"/>
                    </a:lnTo>
                    <a:lnTo>
                      <a:pt x="750" y="97"/>
                    </a:lnTo>
                    <a:lnTo>
                      <a:pt x="747" y="95"/>
                    </a:lnTo>
                    <a:lnTo>
                      <a:pt x="745" y="97"/>
                    </a:lnTo>
                    <a:lnTo>
                      <a:pt x="745" y="97"/>
                    </a:lnTo>
                    <a:lnTo>
                      <a:pt x="747" y="97"/>
                    </a:lnTo>
                    <a:close/>
                    <a:moveTo>
                      <a:pt x="799" y="22"/>
                    </a:moveTo>
                    <a:lnTo>
                      <a:pt x="802" y="22"/>
                    </a:lnTo>
                    <a:lnTo>
                      <a:pt x="804" y="24"/>
                    </a:lnTo>
                    <a:lnTo>
                      <a:pt x="813" y="24"/>
                    </a:lnTo>
                    <a:lnTo>
                      <a:pt x="823" y="26"/>
                    </a:lnTo>
                    <a:lnTo>
                      <a:pt x="825" y="26"/>
                    </a:lnTo>
                    <a:lnTo>
                      <a:pt x="830" y="24"/>
                    </a:lnTo>
                    <a:lnTo>
                      <a:pt x="830" y="24"/>
                    </a:lnTo>
                    <a:lnTo>
                      <a:pt x="832" y="24"/>
                    </a:lnTo>
                    <a:lnTo>
                      <a:pt x="835" y="24"/>
                    </a:lnTo>
                    <a:lnTo>
                      <a:pt x="844" y="24"/>
                    </a:lnTo>
                    <a:lnTo>
                      <a:pt x="858" y="22"/>
                    </a:lnTo>
                    <a:lnTo>
                      <a:pt x="861" y="22"/>
                    </a:lnTo>
                    <a:lnTo>
                      <a:pt x="861" y="22"/>
                    </a:lnTo>
                    <a:lnTo>
                      <a:pt x="858" y="22"/>
                    </a:lnTo>
                    <a:lnTo>
                      <a:pt x="858" y="19"/>
                    </a:lnTo>
                    <a:lnTo>
                      <a:pt x="854" y="19"/>
                    </a:lnTo>
                    <a:lnTo>
                      <a:pt x="854" y="19"/>
                    </a:lnTo>
                    <a:lnTo>
                      <a:pt x="854" y="17"/>
                    </a:lnTo>
                    <a:lnTo>
                      <a:pt x="851" y="17"/>
                    </a:lnTo>
                    <a:lnTo>
                      <a:pt x="854" y="17"/>
                    </a:lnTo>
                    <a:lnTo>
                      <a:pt x="858" y="17"/>
                    </a:lnTo>
                    <a:lnTo>
                      <a:pt x="858" y="15"/>
                    </a:lnTo>
                    <a:lnTo>
                      <a:pt x="858" y="15"/>
                    </a:lnTo>
                    <a:lnTo>
                      <a:pt x="858" y="15"/>
                    </a:lnTo>
                    <a:lnTo>
                      <a:pt x="858" y="15"/>
                    </a:lnTo>
                    <a:lnTo>
                      <a:pt x="856" y="15"/>
                    </a:lnTo>
                    <a:lnTo>
                      <a:pt x="851" y="15"/>
                    </a:lnTo>
                    <a:lnTo>
                      <a:pt x="842" y="12"/>
                    </a:lnTo>
                    <a:lnTo>
                      <a:pt x="842" y="12"/>
                    </a:lnTo>
                    <a:lnTo>
                      <a:pt x="839" y="12"/>
                    </a:lnTo>
                    <a:lnTo>
                      <a:pt x="837" y="10"/>
                    </a:lnTo>
                    <a:lnTo>
                      <a:pt x="837" y="10"/>
                    </a:lnTo>
                    <a:lnTo>
                      <a:pt x="832" y="10"/>
                    </a:lnTo>
                    <a:lnTo>
                      <a:pt x="830" y="10"/>
                    </a:lnTo>
                    <a:lnTo>
                      <a:pt x="830" y="10"/>
                    </a:lnTo>
                    <a:lnTo>
                      <a:pt x="828" y="7"/>
                    </a:lnTo>
                    <a:lnTo>
                      <a:pt x="828" y="7"/>
                    </a:lnTo>
                    <a:lnTo>
                      <a:pt x="820" y="7"/>
                    </a:lnTo>
                    <a:lnTo>
                      <a:pt x="820" y="10"/>
                    </a:lnTo>
                    <a:lnTo>
                      <a:pt x="818" y="10"/>
                    </a:lnTo>
                    <a:lnTo>
                      <a:pt x="816" y="10"/>
                    </a:lnTo>
                    <a:lnTo>
                      <a:pt x="813" y="10"/>
                    </a:lnTo>
                    <a:lnTo>
                      <a:pt x="811" y="10"/>
                    </a:lnTo>
                    <a:lnTo>
                      <a:pt x="809" y="10"/>
                    </a:lnTo>
                    <a:lnTo>
                      <a:pt x="806" y="12"/>
                    </a:lnTo>
                    <a:lnTo>
                      <a:pt x="804" y="10"/>
                    </a:lnTo>
                    <a:lnTo>
                      <a:pt x="802" y="12"/>
                    </a:lnTo>
                    <a:lnTo>
                      <a:pt x="799" y="12"/>
                    </a:lnTo>
                    <a:lnTo>
                      <a:pt x="799" y="12"/>
                    </a:lnTo>
                    <a:lnTo>
                      <a:pt x="799" y="12"/>
                    </a:lnTo>
                    <a:lnTo>
                      <a:pt x="797" y="12"/>
                    </a:lnTo>
                    <a:lnTo>
                      <a:pt x="797" y="15"/>
                    </a:lnTo>
                    <a:lnTo>
                      <a:pt x="797" y="15"/>
                    </a:lnTo>
                    <a:lnTo>
                      <a:pt x="799" y="15"/>
                    </a:lnTo>
                    <a:lnTo>
                      <a:pt x="806" y="15"/>
                    </a:lnTo>
                    <a:lnTo>
                      <a:pt x="804" y="15"/>
                    </a:lnTo>
                    <a:lnTo>
                      <a:pt x="804" y="17"/>
                    </a:lnTo>
                    <a:lnTo>
                      <a:pt x="802" y="17"/>
                    </a:lnTo>
                    <a:lnTo>
                      <a:pt x="799" y="19"/>
                    </a:lnTo>
                    <a:lnTo>
                      <a:pt x="794" y="19"/>
                    </a:lnTo>
                    <a:lnTo>
                      <a:pt x="792" y="19"/>
                    </a:lnTo>
                    <a:lnTo>
                      <a:pt x="792" y="19"/>
                    </a:lnTo>
                    <a:lnTo>
                      <a:pt x="794" y="22"/>
                    </a:lnTo>
                    <a:lnTo>
                      <a:pt x="799" y="22"/>
                    </a:lnTo>
                    <a:close/>
                    <a:moveTo>
                      <a:pt x="764" y="10"/>
                    </a:moveTo>
                    <a:lnTo>
                      <a:pt x="778" y="10"/>
                    </a:lnTo>
                    <a:lnTo>
                      <a:pt x="780" y="10"/>
                    </a:lnTo>
                    <a:lnTo>
                      <a:pt x="778" y="10"/>
                    </a:lnTo>
                    <a:lnTo>
                      <a:pt x="776" y="10"/>
                    </a:lnTo>
                    <a:lnTo>
                      <a:pt x="761" y="7"/>
                    </a:lnTo>
                    <a:lnTo>
                      <a:pt x="761" y="10"/>
                    </a:lnTo>
                    <a:lnTo>
                      <a:pt x="761" y="10"/>
                    </a:lnTo>
                    <a:lnTo>
                      <a:pt x="764" y="10"/>
                    </a:lnTo>
                    <a:close/>
                    <a:moveTo>
                      <a:pt x="411" y="164"/>
                    </a:moveTo>
                    <a:lnTo>
                      <a:pt x="409" y="166"/>
                    </a:lnTo>
                    <a:lnTo>
                      <a:pt x="409" y="166"/>
                    </a:lnTo>
                    <a:lnTo>
                      <a:pt x="409" y="166"/>
                    </a:lnTo>
                    <a:lnTo>
                      <a:pt x="409" y="166"/>
                    </a:lnTo>
                    <a:lnTo>
                      <a:pt x="411" y="168"/>
                    </a:lnTo>
                    <a:lnTo>
                      <a:pt x="414" y="166"/>
                    </a:lnTo>
                    <a:lnTo>
                      <a:pt x="416" y="168"/>
                    </a:lnTo>
                    <a:lnTo>
                      <a:pt x="416" y="168"/>
                    </a:lnTo>
                    <a:lnTo>
                      <a:pt x="418" y="171"/>
                    </a:lnTo>
                    <a:lnTo>
                      <a:pt x="421" y="171"/>
                    </a:lnTo>
                    <a:lnTo>
                      <a:pt x="421" y="171"/>
                    </a:lnTo>
                    <a:lnTo>
                      <a:pt x="421" y="173"/>
                    </a:lnTo>
                    <a:lnTo>
                      <a:pt x="423" y="171"/>
                    </a:lnTo>
                    <a:lnTo>
                      <a:pt x="423" y="171"/>
                    </a:lnTo>
                    <a:lnTo>
                      <a:pt x="421" y="171"/>
                    </a:lnTo>
                    <a:lnTo>
                      <a:pt x="421" y="171"/>
                    </a:lnTo>
                    <a:lnTo>
                      <a:pt x="423" y="168"/>
                    </a:lnTo>
                    <a:lnTo>
                      <a:pt x="421" y="168"/>
                    </a:lnTo>
                    <a:lnTo>
                      <a:pt x="421" y="168"/>
                    </a:lnTo>
                    <a:lnTo>
                      <a:pt x="421" y="168"/>
                    </a:lnTo>
                    <a:lnTo>
                      <a:pt x="418" y="166"/>
                    </a:lnTo>
                    <a:lnTo>
                      <a:pt x="416" y="166"/>
                    </a:lnTo>
                    <a:lnTo>
                      <a:pt x="416" y="164"/>
                    </a:lnTo>
                    <a:lnTo>
                      <a:pt x="414" y="164"/>
                    </a:lnTo>
                    <a:lnTo>
                      <a:pt x="414" y="164"/>
                    </a:lnTo>
                    <a:lnTo>
                      <a:pt x="414" y="166"/>
                    </a:lnTo>
                    <a:lnTo>
                      <a:pt x="414" y="164"/>
                    </a:lnTo>
                    <a:lnTo>
                      <a:pt x="411" y="164"/>
                    </a:lnTo>
                    <a:close/>
                    <a:moveTo>
                      <a:pt x="820" y="29"/>
                    </a:moveTo>
                    <a:lnTo>
                      <a:pt x="823" y="29"/>
                    </a:lnTo>
                    <a:lnTo>
                      <a:pt x="825" y="29"/>
                    </a:lnTo>
                    <a:lnTo>
                      <a:pt x="825" y="26"/>
                    </a:lnTo>
                    <a:lnTo>
                      <a:pt x="820" y="26"/>
                    </a:lnTo>
                    <a:lnTo>
                      <a:pt x="811" y="26"/>
                    </a:lnTo>
                    <a:lnTo>
                      <a:pt x="804" y="24"/>
                    </a:lnTo>
                    <a:lnTo>
                      <a:pt x="799" y="24"/>
                    </a:lnTo>
                    <a:lnTo>
                      <a:pt x="797" y="24"/>
                    </a:lnTo>
                    <a:lnTo>
                      <a:pt x="794" y="24"/>
                    </a:lnTo>
                    <a:lnTo>
                      <a:pt x="792" y="26"/>
                    </a:lnTo>
                    <a:lnTo>
                      <a:pt x="794" y="26"/>
                    </a:lnTo>
                    <a:lnTo>
                      <a:pt x="799" y="29"/>
                    </a:lnTo>
                    <a:lnTo>
                      <a:pt x="804" y="29"/>
                    </a:lnTo>
                    <a:lnTo>
                      <a:pt x="811" y="31"/>
                    </a:lnTo>
                    <a:lnTo>
                      <a:pt x="813" y="31"/>
                    </a:lnTo>
                    <a:lnTo>
                      <a:pt x="816" y="31"/>
                    </a:lnTo>
                    <a:lnTo>
                      <a:pt x="818" y="29"/>
                    </a:lnTo>
                    <a:lnTo>
                      <a:pt x="820" y="29"/>
                    </a:lnTo>
                    <a:close/>
                    <a:moveTo>
                      <a:pt x="901" y="31"/>
                    </a:moveTo>
                    <a:lnTo>
                      <a:pt x="903" y="31"/>
                    </a:lnTo>
                    <a:lnTo>
                      <a:pt x="906" y="31"/>
                    </a:lnTo>
                    <a:lnTo>
                      <a:pt x="903" y="31"/>
                    </a:lnTo>
                    <a:lnTo>
                      <a:pt x="901" y="29"/>
                    </a:lnTo>
                    <a:lnTo>
                      <a:pt x="901" y="31"/>
                    </a:lnTo>
                    <a:lnTo>
                      <a:pt x="901" y="31"/>
                    </a:lnTo>
                    <a:lnTo>
                      <a:pt x="901" y="31"/>
                    </a:lnTo>
                    <a:close/>
                    <a:moveTo>
                      <a:pt x="740" y="140"/>
                    </a:moveTo>
                    <a:lnTo>
                      <a:pt x="745" y="142"/>
                    </a:lnTo>
                    <a:lnTo>
                      <a:pt x="752" y="142"/>
                    </a:lnTo>
                    <a:lnTo>
                      <a:pt x="752" y="142"/>
                    </a:lnTo>
                    <a:lnTo>
                      <a:pt x="752" y="140"/>
                    </a:lnTo>
                    <a:lnTo>
                      <a:pt x="750" y="138"/>
                    </a:lnTo>
                    <a:lnTo>
                      <a:pt x="747" y="138"/>
                    </a:lnTo>
                    <a:lnTo>
                      <a:pt x="747" y="135"/>
                    </a:lnTo>
                    <a:lnTo>
                      <a:pt x="742" y="135"/>
                    </a:lnTo>
                    <a:lnTo>
                      <a:pt x="740" y="140"/>
                    </a:lnTo>
                    <a:lnTo>
                      <a:pt x="740" y="140"/>
                    </a:lnTo>
                    <a:lnTo>
                      <a:pt x="740" y="140"/>
                    </a:lnTo>
                    <a:close/>
                    <a:moveTo>
                      <a:pt x="854" y="24"/>
                    </a:moveTo>
                    <a:lnTo>
                      <a:pt x="851" y="24"/>
                    </a:lnTo>
                    <a:lnTo>
                      <a:pt x="849" y="24"/>
                    </a:lnTo>
                    <a:lnTo>
                      <a:pt x="847" y="24"/>
                    </a:lnTo>
                    <a:lnTo>
                      <a:pt x="842" y="24"/>
                    </a:lnTo>
                    <a:lnTo>
                      <a:pt x="842" y="24"/>
                    </a:lnTo>
                    <a:lnTo>
                      <a:pt x="842" y="24"/>
                    </a:lnTo>
                    <a:lnTo>
                      <a:pt x="842" y="24"/>
                    </a:lnTo>
                    <a:lnTo>
                      <a:pt x="837" y="24"/>
                    </a:lnTo>
                    <a:lnTo>
                      <a:pt x="837" y="24"/>
                    </a:lnTo>
                    <a:lnTo>
                      <a:pt x="835" y="24"/>
                    </a:lnTo>
                    <a:lnTo>
                      <a:pt x="835" y="26"/>
                    </a:lnTo>
                    <a:lnTo>
                      <a:pt x="832" y="26"/>
                    </a:lnTo>
                    <a:lnTo>
                      <a:pt x="832" y="29"/>
                    </a:lnTo>
                    <a:lnTo>
                      <a:pt x="830" y="29"/>
                    </a:lnTo>
                    <a:lnTo>
                      <a:pt x="830" y="29"/>
                    </a:lnTo>
                    <a:lnTo>
                      <a:pt x="825" y="31"/>
                    </a:lnTo>
                    <a:lnTo>
                      <a:pt x="823" y="33"/>
                    </a:lnTo>
                    <a:lnTo>
                      <a:pt x="828" y="33"/>
                    </a:lnTo>
                    <a:lnTo>
                      <a:pt x="830" y="33"/>
                    </a:lnTo>
                    <a:lnTo>
                      <a:pt x="832" y="33"/>
                    </a:lnTo>
                    <a:lnTo>
                      <a:pt x="839" y="33"/>
                    </a:lnTo>
                    <a:lnTo>
                      <a:pt x="842" y="36"/>
                    </a:lnTo>
                    <a:lnTo>
                      <a:pt x="844" y="36"/>
                    </a:lnTo>
                    <a:lnTo>
                      <a:pt x="847" y="38"/>
                    </a:lnTo>
                    <a:lnTo>
                      <a:pt x="849" y="38"/>
                    </a:lnTo>
                    <a:lnTo>
                      <a:pt x="849" y="38"/>
                    </a:lnTo>
                    <a:lnTo>
                      <a:pt x="851" y="38"/>
                    </a:lnTo>
                    <a:lnTo>
                      <a:pt x="854" y="38"/>
                    </a:lnTo>
                    <a:lnTo>
                      <a:pt x="856" y="41"/>
                    </a:lnTo>
                    <a:lnTo>
                      <a:pt x="858" y="38"/>
                    </a:lnTo>
                    <a:lnTo>
                      <a:pt x="858" y="38"/>
                    </a:lnTo>
                    <a:lnTo>
                      <a:pt x="863" y="41"/>
                    </a:lnTo>
                    <a:lnTo>
                      <a:pt x="863" y="41"/>
                    </a:lnTo>
                    <a:lnTo>
                      <a:pt x="870" y="41"/>
                    </a:lnTo>
                    <a:lnTo>
                      <a:pt x="870" y="41"/>
                    </a:lnTo>
                    <a:lnTo>
                      <a:pt x="877" y="41"/>
                    </a:lnTo>
                    <a:lnTo>
                      <a:pt x="877" y="41"/>
                    </a:lnTo>
                    <a:lnTo>
                      <a:pt x="877" y="41"/>
                    </a:lnTo>
                    <a:lnTo>
                      <a:pt x="884" y="43"/>
                    </a:lnTo>
                    <a:lnTo>
                      <a:pt x="887" y="43"/>
                    </a:lnTo>
                    <a:lnTo>
                      <a:pt x="889" y="43"/>
                    </a:lnTo>
                    <a:lnTo>
                      <a:pt x="891" y="43"/>
                    </a:lnTo>
                    <a:lnTo>
                      <a:pt x="894" y="43"/>
                    </a:lnTo>
                    <a:lnTo>
                      <a:pt x="896" y="43"/>
                    </a:lnTo>
                    <a:lnTo>
                      <a:pt x="899" y="43"/>
                    </a:lnTo>
                    <a:lnTo>
                      <a:pt x="903" y="43"/>
                    </a:lnTo>
                    <a:lnTo>
                      <a:pt x="910" y="43"/>
                    </a:lnTo>
                    <a:lnTo>
                      <a:pt x="910" y="43"/>
                    </a:lnTo>
                    <a:lnTo>
                      <a:pt x="913" y="41"/>
                    </a:lnTo>
                    <a:lnTo>
                      <a:pt x="913" y="41"/>
                    </a:lnTo>
                    <a:lnTo>
                      <a:pt x="910" y="38"/>
                    </a:lnTo>
                    <a:lnTo>
                      <a:pt x="908" y="38"/>
                    </a:lnTo>
                    <a:lnTo>
                      <a:pt x="906" y="38"/>
                    </a:lnTo>
                    <a:lnTo>
                      <a:pt x="901" y="36"/>
                    </a:lnTo>
                    <a:lnTo>
                      <a:pt x="896" y="36"/>
                    </a:lnTo>
                    <a:lnTo>
                      <a:pt x="899" y="36"/>
                    </a:lnTo>
                    <a:lnTo>
                      <a:pt x="899" y="36"/>
                    </a:lnTo>
                    <a:lnTo>
                      <a:pt x="901" y="36"/>
                    </a:lnTo>
                    <a:lnTo>
                      <a:pt x="903" y="36"/>
                    </a:lnTo>
                    <a:lnTo>
                      <a:pt x="903" y="36"/>
                    </a:lnTo>
                    <a:lnTo>
                      <a:pt x="903" y="33"/>
                    </a:lnTo>
                    <a:lnTo>
                      <a:pt x="901" y="33"/>
                    </a:lnTo>
                    <a:lnTo>
                      <a:pt x="901" y="33"/>
                    </a:lnTo>
                    <a:lnTo>
                      <a:pt x="901" y="33"/>
                    </a:lnTo>
                    <a:lnTo>
                      <a:pt x="901" y="31"/>
                    </a:lnTo>
                    <a:lnTo>
                      <a:pt x="901" y="31"/>
                    </a:lnTo>
                    <a:lnTo>
                      <a:pt x="901" y="31"/>
                    </a:lnTo>
                    <a:lnTo>
                      <a:pt x="901" y="31"/>
                    </a:lnTo>
                    <a:lnTo>
                      <a:pt x="899" y="29"/>
                    </a:lnTo>
                    <a:lnTo>
                      <a:pt x="901" y="29"/>
                    </a:lnTo>
                    <a:lnTo>
                      <a:pt x="899" y="29"/>
                    </a:lnTo>
                    <a:lnTo>
                      <a:pt x="896" y="26"/>
                    </a:lnTo>
                    <a:lnTo>
                      <a:pt x="894" y="26"/>
                    </a:lnTo>
                    <a:lnTo>
                      <a:pt x="891" y="26"/>
                    </a:lnTo>
                    <a:lnTo>
                      <a:pt x="891" y="26"/>
                    </a:lnTo>
                    <a:lnTo>
                      <a:pt x="889" y="26"/>
                    </a:lnTo>
                    <a:lnTo>
                      <a:pt x="887" y="26"/>
                    </a:lnTo>
                    <a:lnTo>
                      <a:pt x="882" y="24"/>
                    </a:lnTo>
                    <a:lnTo>
                      <a:pt x="880" y="24"/>
                    </a:lnTo>
                    <a:lnTo>
                      <a:pt x="877" y="24"/>
                    </a:lnTo>
                    <a:lnTo>
                      <a:pt x="877" y="26"/>
                    </a:lnTo>
                    <a:lnTo>
                      <a:pt x="880" y="26"/>
                    </a:lnTo>
                    <a:lnTo>
                      <a:pt x="880" y="26"/>
                    </a:lnTo>
                    <a:lnTo>
                      <a:pt x="877" y="26"/>
                    </a:lnTo>
                    <a:lnTo>
                      <a:pt x="875" y="26"/>
                    </a:lnTo>
                    <a:lnTo>
                      <a:pt x="875" y="29"/>
                    </a:lnTo>
                    <a:lnTo>
                      <a:pt x="873" y="29"/>
                    </a:lnTo>
                    <a:lnTo>
                      <a:pt x="873" y="29"/>
                    </a:lnTo>
                    <a:lnTo>
                      <a:pt x="873" y="29"/>
                    </a:lnTo>
                    <a:lnTo>
                      <a:pt x="870" y="29"/>
                    </a:lnTo>
                    <a:lnTo>
                      <a:pt x="873" y="26"/>
                    </a:lnTo>
                    <a:lnTo>
                      <a:pt x="873" y="26"/>
                    </a:lnTo>
                    <a:lnTo>
                      <a:pt x="873" y="26"/>
                    </a:lnTo>
                    <a:lnTo>
                      <a:pt x="873" y="24"/>
                    </a:lnTo>
                    <a:lnTo>
                      <a:pt x="870" y="24"/>
                    </a:lnTo>
                    <a:lnTo>
                      <a:pt x="865" y="24"/>
                    </a:lnTo>
                    <a:lnTo>
                      <a:pt x="865" y="24"/>
                    </a:lnTo>
                    <a:lnTo>
                      <a:pt x="861" y="24"/>
                    </a:lnTo>
                    <a:lnTo>
                      <a:pt x="854" y="24"/>
                    </a:lnTo>
                    <a:close/>
                    <a:moveTo>
                      <a:pt x="903" y="69"/>
                    </a:moveTo>
                    <a:lnTo>
                      <a:pt x="903" y="69"/>
                    </a:lnTo>
                    <a:lnTo>
                      <a:pt x="896" y="69"/>
                    </a:lnTo>
                    <a:lnTo>
                      <a:pt x="891" y="71"/>
                    </a:lnTo>
                    <a:lnTo>
                      <a:pt x="891" y="71"/>
                    </a:lnTo>
                    <a:lnTo>
                      <a:pt x="891" y="71"/>
                    </a:lnTo>
                    <a:lnTo>
                      <a:pt x="896" y="71"/>
                    </a:lnTo>
                    <a:lnTo>
                      <a:pt x="896" y="71"/>
                    </a:lnTo>
                    <a:lnTo>
                      <a:pt x="899" y="71"/>
                    </a:lnTo>
                    <a:lnTo>
                      <a:pt x="901" y="71"/>
                    </a:lnTo>
                    <a:lnTo>
                      <a:pt x="903" y="71"/>
                    </a:lnTo>
                    <a:lnTo>
                      <a:pt x="903" y="71"/>
                    </a:lnTo>
                    <a:lnTo>
                      <a:pt x="903" y="71"/>
                    </a:lnTo>
                    <a:lnTo>
                      <a:pt x="903" y="69"/>
                    </a:lnTo>
                    <a:lnTo>
                      <a:pt x="903" y="69"/>
                    </a:lnTo>
                    <a:lnTo>
                      <a:pt x="903" y="69"/>
                    </a:lnTo>
                    <a:close/>
                    <a:moveTo>
                      <a:pt x="813" y="104"/>
                    </a:moveTo>
                    <a:lnTo>
                      <a:pt x="813" y="104"/>
                    </a:lnTo>
                    <a:lnTo>
                      <a:pt x="811" y="104"/>
                    </a:lnTo>
                    <a:lnTo>
                      <a:pt x="811" y="104"/>
                    </a:lnTo>
                    <a:lnTo>
                      <a:pt x="813" y="107"/>
                    </a:lnTo>
                    <a:lnTo>
                      <a:pt x="818" y="107"/>
                    </a:lnTo>
                    <a:lnTo>
                      <a:pt x="820" y="107"/>
                    </a:lnTo>
                    <a:lnTo>
                      <a:pt x="820" y="107"/>
                    </a:lnTo>
                    <a:lnTo>
                      <a:pt x="820" y="104"/>
                    </a:lnTo>
                    <a:lnTo>
                      <a:pt x="820" y="104"/>
                    </a:lnTo>
                    <a:lnTo>
                      <a:pt x="818" y="104"/>
                    </a:lnTo>
                    <a:lnTo>
                      <a:pt x="816" y="104"/>
                    </a:lnTo>
                    <a:lnTo>
                      <a:pt x="816" y="104"/>
                    </a:lnTo>
                    <a:lnTo>
                      <a:pt x="813" y="104"/>
                    </a:lnTo>
                    <a:close/>
                    <a:moveTo>
                      <a:pt x="818" y="67"/>
                    </a:moveTo>
                    <a:lnTo>
                      <a:pt x="818" y="67"/>
                    </a:lnTo>
                    <a:lnTo>
                      <a:pt x="818" y="67"/>
                    </a:lnTo>
                    <a:lnTo>
                      <a:pt x="813" y="67"/>
                    </a:lnTo>
                    <a:lnTo>
                      <a:pt x="813" y="67"/>
                    </a:lnTo>
                    <a:lnTo>
                      <a:pt x="813" y="67"/>
                    </a:lnTo>
                    <a:lnTo>
                      <a:pt x="813" y="67"/>
                    </a:lnTo>
                    <a:lnTo>
                      <a:pt x="816" y="69"/>
                    </a:lnTo>
                    <a:lnTo>
                      <a:pt x="818" y="69"/>
                    </a:lnTo>
                    <a:lnTo>
                      <a:pt x="818" y="67"/>
                    </a:lnTo>
                    <a:close/>
                    <a:moveTo>
                      <a:pt x="482" y="83"/>
                    </a:moveTo>
                    <a:lnTo>
                      <a:pt x="482" y="83"/>
                    </a:lnTo>
                    <a:lnTo>
                      <a:pt x="482" y="86"/>
                    </a:lnTo>
                    <a:lnTo>
                      <a:pt x="482" y="86"/>
                    </a:lnTo>
                    <a:lnTo>
                      <a:pt x="482" y="86"/>
                    </a:lnTo>
                    <a:lnTo>
                      <a:pt x="482" y="86"/>
                    </a:lnTo>
                    <a:lnTo>
                      <a:pt x="480" y="86"/>
                    </a:lnTo>
                    <a:lnTo>
                      <a:pt x="478" y="86"/>
                    </a:lnTo>
                    <a:lnTo>
                      <a:pt x="478" y="86"/>
                    </a:lnTo>
                    <a:lnTo>
                      <a:pt x="473" y="86"/>
                    </a:lnTo>
                    <a:lnTo>
                      <a:pt x="471" y="86"/>
                    </a:lnTo>
                    <a:lnTo>
                      <a:pt x="471" y="88"/>
                    </a:lnTo>
                    <a:lnTo>
                      <a:pt x="468" y="88"/>
                    </a:lnTo>
                    <a:lnTo>
                      <a:pt x="463" y="88"/>
                    </a:lnTo>
                    <a:lnTo>
                      <a:pt x="461" y="90"/>
                    </a:lnTo>
                    <a:lnTo>
                      <a:pt x="459" y="90"/>
                    </a:lnTo>
                    <a:lnTo>
                      <a:pt x="459" y="90"/>
                    </a:lnTo>
                    <a:lnTo>
                      <a:pt x="456" y="90"/>
                    </a:lnTo>
                    <a:lnTo>
                      <a:pt x="454" y="93"/>
                    </a:lnTo>
                    <a:lnTo>
                      <a:pt x="449" y="93"/>
                    </a:lnTo>
                    <a:lnTo>
                      <a:pt x="449" y="93"/>
                    </a:lnTo>
                    <a:lnTo>
                      <a:pt x="452" y="93"/>
                    </a:lnTo>
                    <a:lnTo>
                      <a:pt x="447" y="95"/>
                    </a:lnTo>
                    <a:lnTo>
                      <a:pt x="447" y="95"/>
                    </a:lnTo>
                    <a:lnTo>
                      <a:pt x="447" y="97"/>
                    </a:lnTo>
                    <a:lnTo>
                      <a:pt x="447" y="97"/>
                    </a:lnTo>
                    <a:lnTo>
                      <a:pt x="442" y="97"/>
                    </a:lnTo>
                    <a:lnTo>
                      <a:pt x="440" y="97"/>
                    </a:lnTo>
                    <a:lnTo>
                      <a:pt x="440" y="97"/>
                    </a:lnTo>
                    <a:lnTo>
                      <a:pt x="437" y="97"/>
                    </a:lnTo>
                    <a:lnTo>
                      <a:pt x="437" y="97"/>
                    </a:lnTo>
                    <a:lnTo>
                      <a:pt x="437" y="100"/>
                    </a:lnTo>
                    <a:lnTo>
                      <a:pt x="437" y="100"/>
                    </a:lnTo>
                    <a:lnTo>
                      <a:pt x="435" y="102"/>
                    </a:lnTo>
                    <a:lnTo>
                      <a:pt x="435" y="102"/>
                    </a:lnTo>
                    <a:lnTo>
                      <a:pt x="433" y="102"/>
                    </a:lnTo>
                    <a:lnTo>
                      <a:pt x="433" y="100"/>
                    </a:lnTo>
                    <a:lnTo>
                      <a:pt x="430" y="100"/>
                    </a:lnTo>
                    <a:lnTo>
                      <a:pt x="428" y="100"/>
                    </a:lnTo>
                    <a:lnTo>
                      <a:pt x="428" y="100"/>
                    </a:lnTo>
                    <a:lnTo>
                      <a:pt x="426" y="102"/>
                    </a:lnTo>
                    <a:lnTo>
                      <a:pt x="426" y="102"/>
                    </a:lnTo>
                    <a:lnTo>
                      <a:pt x="428" y="102"/>
                    </a:lnTo>
                    <a:lnTo>
                      <a:pt x="430" y="104"/>
                    </a:lnTo>
                    <a:lnTo>
                      <a:pt x="433" y="104"/>
                    </a:lnTo>
                    <a:lnTo>
                      <a:pt x="435" y="104"/>
                    </a:lnTo>
                    <a:lnTo>
                      <a:pt x="437" y="104"/>
                    </a:lnTo>
                    <a:lnTo>
                      <a:pt x="433" y="104"/>
                    </a:lnTo>
                    <a:lnTo>
                      <a:pt x="430" y="107"/>
                    </a:lnTo>
                    <a:lnTo>
                      <a:pt x="428" y="109"/>
                    </a:lnTo>
                    <a:lnTo>
                      <a:pt x="428" y="109"/>
                    </a:lnTo>
                    <a:lnTo>
                      <a:pt x="428" y="109"/>
                    </a:lnTo>
                    <a:lnTo>
                      <a:pt x="428" y="112"/>
                    </a:lnTo>
                    <a:lnTo>
                      <a:pt x="430" y="112"/>
                    </a:lnTo>
                    <a:lnTo>
                      <a:pt x="433" y="112"/>
                    </a:lnTo>
                    <a:lnTo>
                      <a:pt x="435" y="112"/>
                    </a:lnTo>
                    <a:lnTo>
                      <a:pt x="435" y="112"/>
                    </a:lnTo>
                    <a:lnTo>
                      <a:pt x="428" y="114"/>
                    </a:lnTo>
                    <a:lnTo>
                      <a:pt x="426" y="114"/>
                    </a:lnTo>
                    <a:lnTo>
                      <a:pt x="423" y="116"/>
                    </a:lnTo>
                    <a:lnTo>
                      <a:pt x="423" y="119"/>
                    </a:lnTo>
                    <a:lnTo>
                      <a:pt x="423" y="119"/>
                    </a:lnTo>
                    <a:lnTo>
                      <a:pt x="421" y="119"/>
                    </a:lnTo>
                    <a:lnTo>
                      <a:pt x="421" y="121"/>
                    </a:lnTo>
                    <a:lnTo>
                      <a:pt x="421" y="121"/>
                    </a:lnTo>
                    <a:lnTo>
                      <a:pt x="418" y="121"/>
                    </a:lnTo>
                    <a:lnTo>
                      <a:pt x="416" y="121"/>
                    </a:lnTo>
                    <a:lnTo>
                      <a:pt x="414" y="123"/>
                    </a:lnTo>
                    <a:lnTo>
                      <a:pt x="411" y="123"/>
                    </a:lnTo>
                    <a:lnTo>
                      <a:pt x="411" y="123"/>
                    </a:lnTo>
                    <a:lnTo>
                      <a:pt x="411" y="126"/>
                    </a:lnTo>
                    <a:lnTo>
                      <a:pt x="418" y="128"/>
                    </a:lnTo>
                    <a:lnTo>
                      <a:pt x="418" y="128"/>
                    </a:lnTo>
                    <a:lnTo>
                      <a:pt x="421" y="131"/>
                    </a:lnTo>
                    <a:lnTo>
                      <a:pt x="423" y="131"/>
                    </a:lnTo>
                    <a:lnTo>
                      <a:pt x="426" y="131"/>
                    </a:lnTo>
                    <a:lnTo>
                      <a:pt x="430" y="131"/>
                    </a:lnTo>
                    <a:lnTo>
                      <a:pt x="433" y="131"/>
                    </a:lnTo>
                    <a:lnTo>
                      <a:pt x="437" y="131"/>
                    </a:lnTo>
                    <a:lnTo>
                      <a:pt x="444" y="131"/>
                    </a:lnTo>
                    <a:lnTo>
                      <a:pt x="447" y="133"/>
                    </a:lnTo>
                    <a:lnTo>
                      <a:pt x="449" y="133"/>
                    </a:lnTo>
                    <a:lnTo>
                      <a:pt x="452" y="133"/>
                    </a:lnTo>
                    <a:lnTo>
                      <a:pt x="454" y="131"/>
                    </a:lnTo>
                    <a:lnTo>
                      <a:pt x="456" y="128"/>
                    </a:lnTo>
                    <a:lnTo>
                      <a:pt x="459" y="126"/>
                    </a:lnTo>
                    <a:lnTo>
                      <a:pt x="461" y="126"/>
                    </a:lnTo>
                    <a:lnTo>
                      <a:pt x="459" y="123"/>
                    </a:lnTo>
                    <a:lnTo>
                      <a:pt x="456" y="123"/>
                    </a:lnTo>
                    <a:lnTo>
                      <a:pt x="456" y="123"/>
                    </a:lnTo>
                    <a:lnTo>
                      <a:pt x="459" y="123"/>
                    </a:lnTo>
                    <a:lnTo>
                      <a:pt x="461" y="123"/>
                    </a:lnTo>
                    <a:lnTo>
                      <a:pt x="461" y="123"/>
                    </a:lnTo>
                    <a:lnTo>
                      <a:pt x="461" y="123"/>
                    </a:lnTo>
                    <a:lnTo>
                      <a:pt x="463" y="123"/>
                    </a:lnTo>
                    <a:lnTo>
                      <a:pt x="463" y="123"/>
                    </a:lnTo>
                    <a:lnTo>
                      <a:pt x="461" y="121"/>
                    </a:lnTo>
                    <a:lnTo>
                      <a:pt x="461" y="121"/>
                    </a:lnTo>
                    <a:lnTo>
                      <a:pt x="461" y="121"/>
                    </a:lnTo>
                    <a:lnTo>
                      <a:pt x="468" y="119"/>
                    </a:lnTo>
                    <a:lnTo>
                      <a:pt x="468" y="116"/>
                    </a:lnTo>
                    <a:lnTo>
                      <a:pt x="468" y="116"/>
                    </a:lnTo>
                    <a:lnTo>
                      <a:pt x="468" y="114"/>
                    </a:lnTo>
                    <a:lnTo>
                      <a:pt x="466" y="114"/>
                    </a:lnTo>
                    <a:lnTo>
                      <a:pt x="466" y="112"/>
                    </a:lnTo>
                    <a:lnTo>
                      <a:pt x="466" y="112"/>
                    </a:lnTo>
                    <a:lnTo>
                      <a:pt x="471" y="112"/>
                    </a:lnTo>
                    <a:lnTo>
                      <a:pt x="473" y="112"/>
                    </a:lnTo>
                    <a:lnTo>
                      <a:pt x="473" y="112"/>
                    </a:lnTo>
                    <a:lnTo>
                      <a:pt x="473" y="112"/>
                    </a:lnTo>
                    <a:lnTo>
                      <a:pt x="473" y="109"/>
                    </a:lnTo>
                    <a:lnTo>
                      <a:pt x="473" y="109"/>
                    </a:lnTo>
                    <a:lnTo>
                      <a:pt x="473" y="109"/>
                    </a:lnTo>
                    <a:lnTo>
                      <a:pt x="478" y="109"/>
                    </a:lnTo>
                    <a:lnTo>
                      <a:pt x="480" y="109"/>
                    </a:lnTo>
                    <a:lnTo>
                      <a:pt x="480" y="109"/>
                    </a:lnTo>
                    <a:lnTo>
                      <a:pt x="480" y="109"/>
                    </a:lnTo>
                    <a:lnTo>
                      <a:pt x="480" y="109"/>
                    </a:lnTo>
                    <a:lnTo>
                      <a:pt x="480" y="107"/>
                    </a:lnTo>
                    <a:lnTo>
                      <a:pt x="482" y="107"/>
                    </a:lnTo>
                    <a:lnTo>
                      <a:pt x="482" y="107"/>
                    </a:lnTo>
                    <a:lnTo>
                      <a:pt x="485" y="107"/>
                    </a:lnTo>
                    <a:lnTo>
                      <a:pt x="485" y="107"/>
                    </a:lnTo>
                    <a:lnTo>
                      <a:pt x="487" y="104"/>
                    </a:lnTo>
                    <a:lnTo>
                      <a:pt x="487" y="104"/>
                    </a:lnTo>
                    <a:lnTo>
                      <a:pt x="487" y="104"/>
                    </a:lnTo>
                    <a:lnTo>
                      <a:pt x="482" y="104"/>
                    </a:lnTo>
                    <a:lnTo>
                      <a:pt x="482" y="104"/>
                    </a:lnTo>
                    <a:lnTo>
                      <a:pt x="485" y="102"/>
                    </a:lnTo>
                    <a:lnTo>
                      <a:pt x="487" y="102"/>
                    </a:lnTo>
                    <a:lnTo>
                      <a:pt x="487" y="102"/>
                    </a:lnTo>
                    <a:lnTo>
                      <a:pt x="489" y="102"/>
                    </a:lnTo>
                    <a:lnTo>
                      <a:pt x="489" y="102"/>
                    </a:lnTo>
                    <a:lnTo>
                      <a:pt x="489" y="100"/>
                    </a:lnTo>
                    <a:lnTo>
                      <a:pt x="492" y="100"/>
                    </a:lnTo>
                    <a:lnTo>
                      <a:pt x="492" y="100"/>
                    </a:lnTo>
                    <a:lnTo>
                      <a:pt x="494" y="97"/>
                    </a:lnTo>
                    <a:lnTo>
                      <a:pt x="497" y="97"/>
                    </a:lnTo>
                    <a:lnTo>
                      <a:pt x="497" y="97"/>
                    </a:lnTo>
                    <a:lnTo>
                      <a:pt x="501" y="97"/>
                    </a:lnTo>
                    <a:lnTo>
                      <a:pt x="513" y="95"/>
                    </a:lnTo>
                    <a:lnTo>
                      <a:pt x="515" y="93"/>
                    </a:lnTo>
                    <a:lnTo>
                      <a:pt x="520" y="93"/>
                    </a:lnTo>
                    <a:lnTo>
                      <a:pt x="520" y="93"/>
                    </a:lnTo>
                    <a:lnTo>
                      <a:pt x="527" y="93"/>
                    </a:lnTo>
                    <a:lnTo>
                      <a:pt x="532" y="90"/>
                    </a:lnTo>
                    <a:lnTo>
                      <a:pt x="537" y="90"/>
                    </a:lnTo>
                    <a:lnTo>
                      <a:pt x="541" y="88"/>
                    </a:lnTo>
                    <a:lnTo>
                      <a:pt x="549" y="88"/>
                    </a:lnTo>
                    <a:lnTo>
                      <a:pt x="553" y="86"/>
                    </a:lnTo>
                    <a:lnTo>
                      <a:pt x="556" y="86"/>
                    </a:lnTo>
                    <a:lnTo>
                      <a:pt x="558" y="86"/>
                    </a:lnTo>
                    <a:lnTo>
                      <a:pt x="560" y="86"/>
                    </a:lnTo>
                    <a:lnTo>
                      <a:pt x="565" y="83"/>
                    </a:lnTo>
                    <a:lnTo>
                      <a:pt x="567" y="83"/>
                    </a:lnTo>
                    <a:lnTo>
                      <a:pt x="570" y="83"/>
                    </a:lnTo>
                    <a:lnTo>
                      <a:pt x="572" y="81"/>
                    </a:lnTo>
                    <a:lnTo>
                      <a:pt x="575" y="78"/>
                    </a:lnTo>
                    <a:lnTo>
                      <a:pt x="575" y="78"/>
                    </a:lnTo>
                    <a:lnTo>
                      <a:pt x="572" y="76"/>
                    </a:lnTo>
                    <a:lnTo>
                      <a:pt x="575" y="76"/>
                    </a:lnTo>
                    <a:lnTo>
                      <a:pt x="572" y="76"/>
                    </a:lnTo>
                    <a:lnTo>
                      <a:pt x="572" y="74"/>
                    </a:lnTo>
                    <a:lnTo>
                      <a:pt x="567" y="74"/>
                    </a:lnTo>
                    <a:lnTo>
                      <a:pt x="565" y="71"/>
                    </a:lnTo>
                    <a:lnTo>
                      <a:pt x="558" y="71"/>
                    </a:lnTo>
                    <a:lnTo>
                      <a:pt x="553" y="71"/>
                    </a:lnTo>
                    <a:lnTo>
                      <a:pt x="553" y="71"/>
                    </a:lnTo>
                    <a:lnTo>
                      <a:pt x="551" y="71"/>
                    </a:lnTo>
                    <a:lnTo>
                      <a:pt x="546" y="71"/>
                    </a:lnTo>
                    <a:lnTo>
                      <a:pt x="541" y="74"/>
                    </a:lnTo>
                    <a:lnTo>
                      <a:pt x="537" y="76"/>
                    </a:lnTo>
                    <a:lnTo>
                      <a:pt x="537" y="76"/>
                    </a:lnTo>
                    <a:lnTo>
                      <a:pt x="537" y="76"/>
                    </a:lnTo>
                    <a:lnTo>
                      <a:pt x="537" y="78"/>
                    </a:lnTo>
                    <a:lnTo>
                      <a:pt x="534" y="78"/>
                    </a:lnTo>
                    <a:lnTo>
                      <a:pt x="532" y="78"/>
                    </a:lnTo>
                    <a:lnTo>
                      <a:pt x="532" y="78"/>
                    </a:lnTo>
                    <a:lnTo>
                      <a:pt x="530" y="78"/>
                    </a:lnTo>
                    <a:lnTo>
                      <a:pt x="527" y="78"/>
                    </a:lnTo>
                    <a:lnTo>
                      <a:pt x="527" y="78"/>
                    </a:lnTo>
                    <a:lnTo>
                      <a:pt x="525" y="81"/>
                    </a:lnTo>
                    <a:lnTo>
                      <a:pt x="523" y="81"/>
                    </a:lnTo>
                    <a:lnTo>
                      <a:pt x="511" y="83"/>
                    </a:lnTo>
                    <a:lnTo>
                      <a:pt x="506" y="83"/>
                    </a:lnTo>
                    <a:lnTo>
                      <a:pt x="504" y="83"/>
                    </a:lnTo>
                    <a:lnTo>
                      <a:pt x="499" y="83"/>
                    </a:lnTo>
                    <a:lnTo>
                      <a:pt x="497" y="83"/>
                    </a:lnTo>
                    <a:lnTo>
                      <a:pt x="489" y="83"/>
                    </a:lnTo>
                    <a:lnTo>
                      <a:pt x="487" y="83"/>
                    </a:lnTo>
                    <a:lnTo>
                      <a:pt x="482" y="83"/>
                    </a:lnTo>
                    <a:lnTo>
                      <a:pt x="482" y="83"/>
                    </a:lnTo>
                    <a:close/>
                    <a:moveTo>
                      <a:pt x="624" y="135"/>
                    </a:moveTo>
                    <a:lnTo>
                      <a:pt x="624" y="135"/>
                    </a:lnTo>
                    <a:lnTo>
                      <a:pt x="624" y="135"/>
                    </a:lnTo>
                    <a:lnTo>
                      <a:pt x="627" y="135"/>
                    </a:lnTo>
                    <a:lnTo>
                      <a:pt x="627" y="135"/>
                    </a:lnTo>
                    <a:lnTo>
                      <a:pt x="629" y="135"/>
                    </a:lnTo>
                    <a:lnTo>
                      <a:pt x="631" y="135"/>
                    </a:lnTo>
                    <a:lnTo>
                      <a:pt x="634" y="135"/>
                    </a:lnTo>
                    <a:lnTo>
                      <a:pt x="636" y="135"/>
                    </a:lnTo>
                    <a:lnTo>
                      <a:pt x="643" y="135"/>
                    </a:lnTo>
                    <a:lnTo>
                      <a:pt x="646" y="135"/>
                    </a:lnTo>
                    <a:lnTo>
                      <a:pt x="646" y="133"/>
                    </a:lnTo>
                    <a:lnTo>
                      <a:pt x="643" y="133"/>
                    </a:lnTo>
                    <a:lnTo>
                      <a:pt x="641" y="131"/>
                    </a:lnTo>
                    <a:lnTo>
                      <a:pt x="641" y="131"/>
                    </a:lnTo>
                    <a:lnTo>
                      <a:pt x="638" y="131"/>
                    </a:lnTo>
                    <a:lnTo>
                      <a:pt x="636" y="128"/>
                    </a:lnTo>
                    <a:lnTo>
                      <a:pt x="634" y="128"/>
                    </a:lnTo>
                    <a:lnTo>
                      <a:pt x="634" y="128"/>
                    </a:lnTo>
                    <a:lnTo>
                      <a:pt x="627" y="128"/>
                    </a:lnTo>
                    <a:lnTo>
                      <a:pt x="624" y="131"/>
                    </a:lnTo>
                    <a:lnTo>
                      <a:pt x="622" y="131"/>
                    </a:lnTo>
                    <a:lnTo>
                      <a:pt x="624" y="133"/>
                    </a:lnTo>
                    <a:lnTo>
                      <a:pt x="624" y="135"/>
                    </a:lnTo>
                    <a:close/>
                    <a:moveTo>
                      <a:pt x="724" y="149"/>
                    </a:moveTo>
                    <a:lnTo>
                      <a:pt x="726" y="149"/>
                    </a:lnTo>
                    <a:lnTo>
                      <a:pt x="733" y="149"/>
                    </a:lnTo>
                    <a:lnTo>
                      <a:pt x="735" y="149"/>
                    </a:lnTo>
                    <a:lnTo>
                      <a:pt x="738" y="147"/>
                    </a:lnTo>
                    <a:lnTo>
                      <a:pt x="738" y="147"/>
                    </a:lnTo>
                    <a:lnTo>
                      <a:pt x="740" y="145"/>
                    </a:lnTo>
                    <a:lnTo>
                      <a:pt x="740" y="145"/>
                    </a:lnTo>
                    <a:lnTo>
                      <a:pt x="738" y="145"/>
                    </a:lnTo>
                    <a:lnTo>
                      <a:pt x="731" y="142"/>
                    </a:lnTo>
                    <a:lnTo>
                      <a:pt x="728" y="142"/>
                    </a:lnTo>
                    <a:lnTo>
                      <a:pt x="726" y="145"/>
                    </a:lnTo>
                    <a:lnTo>
                      <a:pt x="726" y="145"/>
                    </a:lnTo>
                    <a:lnTo>
                      <a:pt x="726" y="147"/>
                    </a:lnTo>
                    <a:lnTo>
                      <a:pt x="724" y="147"/>
                    </a:lnTo>
                    <a:lnTo>
                      <a:pt x="724" y="149"/>
                    </a:lnTo>
                    <a:lnTo>
                      <a:pt x="724" y="149"/>
                    </a:lnTo>
                    <a:close/>
                    <a:moveTo>
                      <a:pt x="485" y="176"/>
                    </a:moveTo>
                    <a:lnTo>
                      <a:pt x="482" y="176"/>
                    </a:lnTo>
                    <a:lnTo>
                      <a:pt x="482" y="176"/>
                    </a:lnTo>
                    <a:lnTo>
                      <a:pt x="475" y="173"/>
                    </a:lnTo>
                    <a:lnTo>
                      <a:pt x="473" y="173"/>
                    </a:lnTo>
                    <a:lnTo>
                      <a:pt x="466" y="168"/>
                    </a:lnTo>
                    <a:lnTo>
                      <a:pt x="459" y="166"/>
                    </a:lnTo>
                    <a:lnTo>
                      <a:pt x="454" y="164"/>
                    </a:lnTo>
                    <a:lnTo>
                      <a:pt x="449" y="159"/>
                    </a:lnTo>
                    <a:lnTo>
                      <a:pt x="449" y="159"/>
                    </a:lnTo>
                    <a:lnTo>
                      <a:pt x="447" y="157"/>
                    </a:lnTo>
                    <a:lnTo>
                      <a:pt x="444" y="154"/>
                    </a:lnTo>
                    <a:lnTo>
                      <a:pt x="444" y="154"/>
                    </a:lnTo>
                    <a:lnTo>
                      <a:pt x="444" y="152"/>
                    </a:lnTo>
                    <a:lnTo>
                      <a:pt x="444" y="152"/>
                    </a:lnTo>
                    <a:lnTo>
                      <a:pt x="444" y="149"/>
                    </a:lnTo>
                    <a:lnTo>
                      <a:pt x="442" y="149"/>
                    </a:lnTo>
                    <a:lnTo>
                      <a:pt x="442" y="147"/>
                    </a:lnTo>
                    <a:lnTo>
                      <a:pt x="442" y="147"/>
                    </a:lnTo>
                    <a:lnTo>
                      <a:pt x="442" y="147"/>
                    </a:lnTo>
                    <a:lnTo>
                      <a:pt x="442" y="145"/>
                    </a:lnTo>
                    <a:lnTo>
                      <a:pt x="442" y="145"/>
                    </a:lnTo>
                    <a:lnTo>
                      <a:pt x="442" y="145"/>
                    </a:lnTo>
                    <a:lnTo>
                      <a:pt x="444" y="145"/>
                    </a:lnTo>
                    <a:lnTo>
                      <a:pt x="444" y="142"/>
                    </a:lnTo>
                    <a:lnTo>
                      <a:pt x="444" y="142"/>
                    </a:lnTo>
                    <a:lnTo>
                      <a:pt x="444" y="140"/>
                    </a:lnTo>
                    <a:lnTo>
                      <a:pt x="444" y="140"/>
                    </a:lnTo>
                    <a:lnTo>
                      <a:pt x="449" y="140"/>
                    </a:lnTo>
                    <a:lnTo>
                      <a:pt x="449" y="140"/>
                    </a:lnTo>
                    <a:lnTo>
                      <a:pt x="449" y="140"/>
                    </a:lnTo>
                    <a:lnTo>
                      <a:pt x="449" y="138"/>
                    </a:lnTo>
                    <a:lnTo>
                      <a:pt x="447" y="138"/>
                    </a:lnTo>
                    <a:lnTo>
                      <a:pt x="447" y="138"/>
                    </a:lnTo>
                    <a:lnTo>
                      <a:pt x="449" y="135"/>
                    </a:lnTo>
                    <a:lnTo>
                      <a:pt x="449" y="135"/>
                    </a:lnTo>
                    <a:lnTo>
                      <a:pt x="449" y="133"/>
                    </a:lnTo>
                    <a:lnTo>
                      <a:pt x="449" y="133"/>
                    </a:lnTo>
                    <a:lnTo>
                      <a:pt x="444" y="133"/>
                    </a:lnTo>
                    <a:lnTo>
                      <a:pt x="440" y="133"/>
                    </a:lnTo>
                    <a:lnTo>
                      <a:pt x="435" y="133"/>
                    </a:lnTo>
                    <a:lnTo>
                      <a:pt x="433" y="131"/>
                    </a:lnTo>
                    <a:lnTo>
                      <a:pt x="428" y="131"/>
                    </a:lnTo>
                    <a:lnTo>
                      <a:pt x="428" y="131"/>
                    </a:lnTo>
                    <a:lnTo>
                      <a:pt x="426" y="131"/>
                    </a:lnTo>
                    <a:lnTo>
                      <a:pt x="421" y="133"/>
                    </a:lnTo>
                    <a:lnTo>
                      <a:pt x="421" y="133"/>
                    </a:lnTo>
                    <a:lnTo>
                      <a:pt x="418" y="133"/>
                    </a:lnTo>
                    <a:lnTo>
                      <a:pt x="416" y="133"/>
                    </a:lnTo>
                    <a:lnTo>
                      <a:pt x="414" y="133"/>
                    </a:lnTo>
                    <a:lnTo>
                      <a:pt x="414" y="133"/>
                    </a:lnTo>
                    <a:lnTo>
                      <a:pt x="411" y="133"/>
                    </a:lnTo>
                    <a:lnTo>
                      <a:pt x="409" y="133"/>
                    </a:lnTo>
                    <a:lnTo>
                      <a:pt x="409" y="133"/>
                    </a:lnTo>
                    <a:lnTo>
                      <a:pt x="409" y="135"/>
                    </a:lnTo>
                    <a:lnTo>
                      <a:pt x="409" y="135"/>
                    </a:lnTo>
                    <a:lnTo>
                      <a:pt x="409" y="138"/>
                    </a:lnTo>
                    <a:lnTo>
                      <a:pt x="409" y="138"/>
                    </a:lnTo>
                    <a:lnTo>
                      <a:pt x="411" y="138"/>
                    </a:lnTo>
                    <a:lnTo>
                      <a:pt x="411" y="138"/>
                    </a:lnTo>
                    <a:lnTo>
                      <a:pt x="409" y="138"/>
                    </a:lnTo>
                    <a:lnTo>
                      <a:pt x="407" y="138"/>
                    </a:lnTo>
                    <a:lnTo>
                      <a:pt x="407" y="138"/>
                    </a:lnTo>
                    <a:lnTo>
                      <a:pt x="404" y="140"/>
                    </a:lnTo>
                    <a:lnTo>
                      <a:pt x="402" y="140"/>
                    </a:lnTo>
                    <a:lnTo>
                      <a:pt x="402" y="140"/>
                    </a:lnTo>
                    <a:lnTo>
                      <a:pt x="402" y="142"/>
                    </a:lnTo>
                    <a:lnTo>
                      <a:pt x="404" y="142"/>
                    </a:lnTo>
                    <a:lnTo>
                      <a:pt x="404" y="142"/>
                    </a:lnTo>
                    <a:lnTo>
                      <a:pt x="409" y="142"/>
                    </a:lnTo>
                    <a:lnTo>
                      <a:pt x="407" y="145"/>
                    </a:lnTo>
                    <a:lnTo>
                      <a:pt x="407" y="145"/>
                    </a:lnTo>
                    <a:lnTo>
                      <a:pt x="409" y="145"/>
                    </a:lnTo>
                    <a:lnTo>
                      <a:pt x="407" y="145"/>
                    </a:lnTo>
                    <a:lnTo>
                      <a:pt x="407" y="147"/>
                    </a:lnTo>
                    <a:lnTo>
                      <a:pt x="407" y="147"/>
                    </a:lnTo>
                    <a:lnTo>
                      <a:pt x="407" y="149"/>
                    </a:lnTo>
                    <a:lnTo>
                      <a:pt x="407" y="149"/>
                    </a:lnTo>
                    <a:lnTo>
                      <a:pt x="407" y="149"/>
                    </a:lnTo>
                    <a:lnTo>
                      <a:pt x="404" y="149"/>
                    </a:lnTo>
                    <a:lnTo>
                      <a:pt x="404" y="152"/>
                    </a:lnTo>
                    <a:lnTo>
                      <a:pt x="404" y="152"/>
                    </a:lnTo>
                    <a:lnTo>
                      <a:pt x="404" y="152"/>
                    </a:lnTo>
                    <a:lnTo>
                      <a:pt x="402" y="152"/>
                    </a:lnTo>
                    <a:lnTo>
                      <a:pt x="397" y="152"/>
                    </a:lnTo>
                    <a:lnTo>
                      <a:pt x="397" y="152"/>
                    </a:lnTo>
                    <a:lnTo>
                      <a:pt x="395" y="152"/>
                    </a:lnTo>
                    <a:lnTo>
                      <a:pt x="395" y="152"/>
                    </a:lnTo>
                    <a:lnTo>
                      <a:pt x="395" y="154"/>
                    </a:lnTo>
                    <a:lnTo>
                      <a:pt x="395" y="154"/>
                    </a:lnTo>
                    <a:lnTo>
                      <a:pt x="395" y="157"/>
                    </a:lnTo>
                    <a:lnTo>
                      <a:pt x="395" y="159"/>
                    </a:lnTo>
                    <a:lnTo>
                      <a:pt x="397" y="161"/>
                    </a:lnTo>
                    <a:lnTo>
                      <a:pt x="397" y="161"/>
                    </a:lnTo>
                    <a:lnTo>
                      <a:pt x="400" y="161"/>
                    </a:lnTo>
                    <a:lnTo>
                      <a:pt x="402" y="164"/>
                    </a:lnTo>
                    <a:lnTo>
                      <a:pt x="404" y="164"/>
                    </a:lnTo>
                    <a:lnTo>
                      <a:pt x="407" y="164"/>
                    </a:lnTo>
                    <a:lnTo>
                      <a:pt x="409" y="161"/>
                    </a:lnTo>
                    <a:lnTo>
                      <a:pt x="414" y="164"/>
                    </a:lnTo>
                    <a:lnTo>
                      <a:pt x="416" y="164"/>
                    </a:lnTo>
                    <a:lnTo>
                      <a:pt x="421" y="161"/>
                    </a:lnTo>
                    <a:lnTo>
                      <a:pt x="423" y="161"/>
                    </a:lnTo>
                    <a:lnTo>
                      <a:pt x="421" y="164"/>
                    </a:lnTo>
                    <a:lnTo>
                      <a:pt x="423" y="164"/>
                    </a:lnTo>
                    <a:lnTo>
                      <a:pt x="423" y="166"/>
                    </a:lnTo>
                    <a:lnTo>
                      <a:pt x="426" y="166"/>
                    </a:lnTo>
                    <a:lnTo>
                      <a:pt x="426" y="166"/>
                    </a:lnTo>
                    <a:lnTo>
                      <a:pt x="426" y="166"/>
                    </a:lnTo>
                    <a:lnTo>
                      <a:pt x="430" y="168"/>
                    </a:lnTo>
                    <a:lnTo>
                      <a:pt x="435" y="168"/>
                    </a:lnTo>
                    <a:lnTo>
                      <a:pt x="435" y="171"/>
                    </a:lnTo>
                    <a:lnTo>
                      <a:pt x="433" y="168"/>
                    </a:lnTo>
                    <a:lnTo>
                      <a:pt x="430" y="168"/>
                    </a:lnTo>
                    <a:lnTo>
                      <a:pt x="433" y="171"/>
                    </a:lnTo>
                    <a:lnTo>
                      <a:pt x="428" y="171"/>
                    </a:lnTo>
                    <a:lnTo>
                      <a:pt x="428" y="171"/>
                    </a:lnTo>
                    <a:lnTo>
                      <a:pt x="428" y="171"/>
                    </a:lnTo>
                    <a:lnTo>
                      <a:pt x="430" y="173"/>
                    </a:lnTo>
                    <a:lnTo>
                      <a:pt x="430" y="173"/>
                    </a:lnTo>
                    <a:lnTo>
                      <a:pt x="428" y="173"/>
                    </a:lnTo>
                    <a:lnTo>
                      <a:pt x="426" y="173"/>
                    </a:lnTo>
                    <a:lnTo>
                      <a:pt x="433" y="176"/>
                    </a:lnTo>
                    <a:lnTo>
                      <a:pt x="437" y="176"/>
                    </a:lnTo>
                    <a:lnTo>
                      <a:pt x="440" y="176"/>
                    </a:lnTo>
                    <a:lnTo>
                      <a:pt x="442" y="178"/>
                    </a:lnTo>
                    <a:lnTo>
                      <a:pt x="444" y="178"/>
                    </a:lnTo>
                    <a:lnTo>
                      <a:pt x="444" y="176"/>
                    </a:lnTo>
                    <a:lnTo>
                      <a:pt x="444" y="176"/>
                    </a:lnTo>
                    <a:lnTo>
                      <a:pt x="447" y="178"/>
                    </a:lnTo>
                    <a:lnTo>
                      <a:pt x="449" y="178"/>
                    </a:lnTo>
                    <a:lnTo>
                      <a:pt x="454" y="178"/>
                    </a:lnTo>
                    <a:lnTo>
                      <a:pt x="459" y="178"/>
                    </a:lnTo>
                    <a:lnTo>
                      <a:pt x="459" y="178"/>
                    </a:lnTo>
                    <a:lnTo>
                      <a:pt x="459" y="178"/>
                    </a:lnTo>
                    <a:lnTo>
                      <a:pt x="461" y="178"/>
                    </a:lnTo>
                    <a:lnTo>
                      <a:pt x="461" y="178"/>
                    </a:lnTo>
                    <a:lnTo>
                      <a:pt x="463" y="178"/>
                    </a:lnTo>
                    <a:lnTo>
                      <a:pt x="463" y="178"/>
                    </a:lnTo>
                    <a:lnTo>
                      <a:pt x="466" y="178"/>
                    </a:lnTo>
                    <a:lnTo>
                      <a:pt x="466" y="178"/>
                    </a:lnTo>
                    <a:lnTo>
                      <a:pt x="471" y="180"/>
                    </a:lnTo>
                    <a:lnTo>
                      <a:pt x="471" y="178"/>
                    </a:lnTo>
                    <a:lnTo>
                      <a:pt x="471" y="178"/>
                    </a:lnTo>
                    <a:lnTo>
                      <a:pt x="468" y="178"/>
                    </a:lnTo>
                    <a:lnTo>
                      <a:pt x="468" y="178"/>
                    </a:lnTo>
                    <a:lnTo>
                      <a:pt x="466" y="176"/>
                    </a:lnTo>
                    <a:lnTo>
                      <a:pt x="468" y="176"/>
                    </a:lnTo>
                    <a:lnTo>
                      <a:pt x="468" y="176"/>
                    </a:lnTo>
                    <a:lnTo>
                      <a:pt x="471" y="178"/>
                    </a:lnTo>
                    <a:lnTo>
                      <a:pt x="471" y="178"/>
                    </a:lnTo>
                    <a:lnTo>
                      <a:pt x="473" y="178"/>
                    </a:lnTo>
                    <a:lnTo>
                      <a:pt x="478" y="178"/>
                    </a:lnTo>
                    <a:lnTo>
                      <a:pt x="480" y="178"/>
                    </a:lnTo>
                    <a:lnTo>
                      <a:pt x="480" y="178"/>
                    </a:lnTo>
                    <a:lnTo>
                      <a:pt x="482" y="178"/>
                    </a:lnTo>
                    <a:lnTo>
                      <a:pt x="485" y="176"/>
                    </a:lnTo>
                    <a:close/>
                    <a:moveTo>
                      <a:pt x="527" y="190"/>
                    </a:moveTo>
                    <a:lnTo>
                      <a:pt x="527" y="190"/>
                    </a:lnTo>
                    <a:lnTo>
                      <a:pt x="523" y="190"/>
                    </a:lnTo>
                    <a:lnTo>
                      <a:pt x="520" y="187"/>
                    </a:lnTo>
                    <a:lnTo>
                      <a:pt x="515" y="185"/>
                    </a:lnTo>
                    <a:lnTo>
                      <a:pt x="513" y="185"/>
                    </a:lnTo>
                    <a:lnTo>
                      <a:pt x="511" y="183"/>
                    </a:lnTo>
                    <a:lnTo>
                      <a:pt x="508" y="183"/>
                    </a:lnTo>
                    <a:lnTo>
                      <a:pt x="506" y="180"/>
                    </a:lnTo>
                    <a:lnTo>
                      <a:pt x="506" y="180"/>
                    </a:lnTo>
                    <a:lnTo>
                      <a:pt x="504" y="180"/>
                    </a:lnTo>
                    <a:lnTo>
                      <a:pt x="501" y="180"/>
                    </a:lnTo>
                    <a:lnTo>
                      <a:pt x="501" y="183"/>
                    </a:lnTo>
                    <a:lnTo>
                      <a:pt x="501" y="183"/>
                    </a:lnTo>
                    <a:lnTo>
                      <a:pt x="499" y="183"/>
                    </a:lnTo>
                    <a:lnTo>
                      <a:pt x="499" y="185"/>
                    </a:lnTo>
                    <a:lnTo>
                      <a:pt x="501" y="187"/>
                    </a:lnTo>
                    <a:lnTo>
                      <a:pt x="501" y="187"/>
                    </a:lnTo>
                    <a:lnTo>
                      <a:pt x="501" y="187"/>
                    </a:lnTo>
                    <a:lnTo>
                      <a:pt x="504" y="187"/>
                    </a:lnTo>
                    <a:lnTo>
                      <a:pt x="508" y="190"/>
                    </a:lnTo>
                    <a:lnTo>
                      <a:pt x="508" y="192"/>
                    </a:lnTo>
                    <a:lnTo>
                      <a:pt x="511" y="190"/>
                    </a:lnTo>
                    <a:lnTo>
                      <a:pt x="511" y="190"/>
                    </a:lnTo>
                    <a:lnTo>
                      <a:pt x="513" y="190"/>
                    </a:lnTo>
                    <a:lnTo>
                      <a:pt x="513" y="192"/>
                    </a:lnTo>
                    <a:lnTo>
                      <a:pt x="515" y="192"/>
                    </a:lnTo>
                    <a:lnTo>
                      <a:pt x="518" y="192"/>
                    </a:lnTo>
                    <a:lnTo>
                      <a:pt x="518" y="194"/>
                    </a:lnTo>
                    <a:lnTo>
                      <a:pt x="518" y="194"/>
                    </a:lnTo>
                    <a:lnTo>
                      <a:pt x="520" y="194"/>
                    </a:lnTo>
                    <a:lnTo>
                      <a:pt x="520" y="194"/>
                    </a:lnTo>
                    <a:lnTo>
                      <a:pt x="523" y="194"/>
                    </a:lnTo>
                    <a:lnTo>
                      <a:pt x="525" y="194"/>
                    </a:lnTo>
                    <a:lnTo>
                      <a:pt x="527" y="194"/>
                    </a:lnTo>
                    <a:lnTo>
                      <a:pt x="527" y="194"/>
                    </a:lnTo>
                    <a:lnTo>
                      <a:pt x="530" y="194"/>
                    </a:lnTo>
                    <a:lnTo>
                      <a:pt x="530" y="192"/>
                    </a:lnTo>
                    <a:lnTo>
                      <a:pt x="530" y="192"/>
                    </a:lnTo>
                    <a:lnTo>
                      <a:pt x="527" y="190"/>
                    </a:lnTo>
                    <a:close/>
                    <a:moveTo>
                      <a:pt x="603" y="180"/>
                    </a:moveTo>
                    <a:lnTo>
                      <a:pt x="605" y="180"/>
                    </a:lnTo>
                    <a:lnTo>
                      <a:pt x="605" y="180"/>
                    </a:lnTo>
                    <a:lnTo>
                      <a:pt x="605" y="180"/>
                    </a:lnTo>
                    <a:lnTo>
                      <a:pt x="601" y="178"/>
                    </a:lnTo>
                    <a:lnTo>
                      <a:pt x="601" y="176"/>
                    </a:lnTo>
                    <a:lnTo>
                      <a:pt x="601" y="176"/>
                    </a:lnTo>
                    <a:lnTo>
                      <a:pt x="601" y="176"/>
                    </a:lnTo>
                    <a:lnTo>
                      <a:pt x="601" y="176"/>
                    </a:lnTo>
                    <a:lnTo>
                      <a:pt x="603" y="178"/>
                    </a:lnTo>
                    <a:lnTo>
                      <a:pt x="603" y="180"/>
                    </a:lnTo>
                    <a:close/>
                    <a:moveTo>
                      <a:pt x="693" y="131"/>
                    </a:moveTo>
                    <a:lnTo>
                      <a:pt x="698" y="128"/>
                    </a:lnTo>
                    <a:lnTo>
                      <a:pt x="698" y="128"/>
                    </a:lnTo>
                    <a:lnTo>
                      <a:pt x="698" y="128"/>
                    </a:lnTo>
                    <a:lnTo>
                      <a:pt x="698" y="128"/>
                    </a:lnTo>
                    <a:lnTo>
                      <a:pt x="698" y="128"/>
                    </a:lnTo>
                    <a:lnTo>
                      <a:pt x="693" y="128"/>
                    </a:lnTo>
                    <a:lnTo>
                      <a:pt x="690" y="128"/>
                    </a:lnTo>
                    <a:lnTo>
                      <a:pt x="690" y="131"/>
                    </a:lnTo>
                    <a:lnTo>
                      <a:pt x="693" y="131"/>
                    </a:lnTo>
                    <a:close/>
                    <a:moveTo>
                      <a:pt x="707" y="131"/>
                    </a:moveTo>
                    <a:lnTo>
                      <a:pt x="709" y="131"/>
                    </a:lnTo>
                    <a:lnTo>
                      <a:pt x="700" y="128"/>
                    </a:lnTo>
                    <a:lnTo>
                      <a:pt x="700" y="128"/>
                    </a:lnTo>
                    <a:lnTo>
                      <a:pt x="700" y="128"/>
                    </a:lnTo>
                    <a:lnTo>
                      <a:pt x="702" y="128"/>
                    </a:lnTo>
                    <a:lnTo>
                      <a:pt x="707" y="131"/>
                    </a:lnTo>
                    <a:close/>
                    <a:moveTo>
                      <a:pt x="643" y="15"/>
                    </a:moveTo>
                    <a:lnTo>
                      <a:pt x="653" y="15"/>
                    </a:lnTo>
                    <a:lnTo>
                      <a:pt x="657" y="12"/>
                    </a:lnTo>
                    <a:lnTo>
                      <a:pt x="657" y="12"/>
                    </a:lnTo>
                    <a:lnTo>
                      <a:pt x="657" y="12"/>
                    </a:lnTo>
                    <a:lnTo>
                      <a:pt x="655" y="12"/>
                    </a:lnTo>
                    <a:lnTo>
                      <a:pt x="650" y="12"/>
                    </a:lnTo>
                    <a:lnTo>
                      <a:pt x="643" y="12"/>
                    </a:lnTo>
                    <a:lnTo>
                      <a:pt x="641" y="12"/>
                    </a:lnTo>
                    <a:lnTo>
                      <a:pt x="641" y="15"/>
                    </a:lnTo>
                    <a:lnTo>
                      <a:pt x="641" y="15"/>
                    </a:lnTo>
                    <a:lnTo>
                      <a:pt x="643" y="15"/>
                    </a:lnTo>
                    <a:close/>
                    <a:moveTo>
                      <a:pt x="681" y="138"/>
                    </a:moveTo>
                    <a:lnTo>
                      <a:pt x="686" y="138"/>
                    </a:lnTo>
                    <a:lnTo>
                      <a:pt x="686" y="140"/>
                    </a:lnTo>
                    <a:lnTo>
                      <a:pt x="688" y="140"/>
                    </a:lnTo>
                    <a:lnTo>
                      <a:pt x="688" y="140"/>
                    </a:lnTo>
                    <a:lnTo>
                      <a:pt x="688" y="138"/>
                    </a:lnTo>
                    <a:lnTo>
                      <a:pt x="688" y="138"/>
                    </a:lnTo>
                    <a:lnTo>
                      <a:pt x="686" y="138"/>
                    </a:lnTo>
                    <a:lnTo>
                      <a:pt x="688" y="138"/>
                    </a:lnTo>
                    <a:lnTo>
                      <a:pt x="690" y="135"/>
                    </a:lnTo>
                    <a:lnTo>
                      <a:pt x="686" y="135"/>
                    </a:lnTo>
                    <a:lnTo>
                      <a:pt x="683" y="135"/>
                    </a:lnTo>
                    <a:lnTo>
                      <a:pt x="681" y="135"/>
                    </a:lnTo>
                    <a:lnTo>
                      <a:pt x="679" y="135"/>
                    </a:lnTo>
                    <a:lnTo>
                      <a:pt x="679" y="135"/>
                    </a:lnTo>
                    <a:lnTo>
                      <a:pt x="679" y="138"/>
                    </a:lnTo>
                    <a:lnTo>
                      <a:pt x="681" y="138"/>
                    </a:lnTo>
                    <a:close/>
                    <a:moveTo>
                      <a:pt x="624" y="31"/>
                    </a:moveTo>
                    <a:lnTo>
                      <a:pt x="629" y="31"/>
                    </a:lnTo>
                    <a:lnTo>
                      <a:pt x="631" y="31"/>
                    </a:lnTo>
                    <a:lnTo>
                      <a:pt x="631" y="33"/>
                    </a:lnTo>
                    <a:lnTo>
                      <a:pt x="634" y="33"/>
                    </a:lnTo>
                    <a:lnTo>
                      <a:pt x="643" y="33"/>
                    </a:lnTo>
                    <a:lnTo>
                      <a:pt x="643" y="33"/>
                    </a:lnTo>
                    <a:lnTo>
                      <a:pt x="638" y="31"/>
                    </a:lnTo>
                    <a:lnTo>
                      <a:pt x="629" y="31"/>
                    </a:lnTo>
                    <a:lnTo>
                      <a:pt x="627" y="31"/>
                    </a:lnTo>
                    <a:lnTo>
                      <a:pt x="624" y="31"/>
                    </a:lnTo>
                    <a:lnTo>
                      <a:pt x="624" y="31"/>
                    </a:lnTo>
                    <a:lnTo>
                      <a:pt x="622" y="31"/>
                    </a:lnTo>
                    <a:lnTo>
                      <a:pt x="624" y="31"/>
                    </a:lnTo>
                    <a:lnTo>
                      <a:pt x="624" y="31"/>
                    </a:lnTo>
                    <a:close/>
                    <a:moveTo>
                      <a:pt x="773" y="119"/>
                    </a:moveTo>
                    <a:lnTo>
                      <a:pt x="771" y="119"/>
                    </a:lnTo>
                    <a:lnTo>
                      <a:pt x="771" y="119"/>
                    </a:lnTo>
                    <a:lnTo>
                      <a:pt x="773" y="119"/>
                    </a:lnTo>
                    <a:lnTo>
                      <a:pt x="773" y="119"/>
                    </a:lnTo>
                    <a:lnTo>
                      <a:pt x="776" y="119"/>
                    </a:lnTo>
                    <a:lnTo>
                      <a:pt x="778" y="119"/>
                    </a:lnTo>
                    <a:lnTo>
                      <a:pt x="776" y="119"/>
                    </a:lnTo>
                    <a:lnTo>
                      <a:pt x="776" y="119"/>
                    </a:lnTo>
                    <a:lnTo>
                      <a:pt x="773" y="119"/>
                    </a:lnTo>
                    <a:close/>
                    <a:moveTo>
                      <a:pt x="908" y="83"/>
                    </a:moveTo>
                    <a:lnTo>
                      <a:pt x="903" y="83"/>
                    </a:lnTo>
                    <a:lnTo>
                      <a:pt x="903" y="83"/>
                    </a:lnTo>
                    <a:lnTo>
                      <a:pt x="903" y="83"/>
                    </a:lnTo>
                    <a:lnTo>
                      <a:pt x="908" y="83"/>
                    </a:lnTo>
                    <a:lnTo>
                      <a:pt x="910" y="86"/>
                    </a:lnTo>
                    <a:lnTo>
                      <a:pt x="915" y="86"/>
                    </a:lnTo>
                    <a:lnTo>
                      <a:pt x="917" y="86"/>
                    </a:lnTo>
                    <a:lnTo>
                      <a:pt x="917" y="83"/>
                    </a:lnTo>
                    <a:lnTo>
                      <a:pt x="917" y="83"/>
                    </a:lnTo>
                    <a:lnTo>
                      <a:pt x="917" y="83"/>
                    </a:lnTo>
                    <a:lnTo>
                      <a:pt x="920" y="83"/>
                    </a:lnTo>
                    <a:lnTo>
                      <a:pt x="920" y="83"/>
                    </a:lnTo>
                    <a:lnTo>
                      <a:pt x="917" y="83"/>
                    </a:lnTo>
                    <a:lnTo>
                      <a:pt x="915" y="83"/>
                    </a:lnTo>
                    <a:lnTo>
                      <a:pt x="913" y="83"/>
                    </a:lnTo>
                    <a:lnTo>
                      <a:pt x="908" y="83"/>
                    </a:lnTo>
                    <a:lnTo>
                      <a:pt x="908" y="83"/>
                    </a:lnTo>
                    <a:close/>
                    <a:moveTo>
                      <a:pt x="1556" y="76"/>
                    </a:moveTo>
                    <a:lnTo>
                      <a:pt x="1556" y="76"/>
                    </a:lnTo>
                    <a:lnTo>
                      <a:pt x="1556" y="76"/>
                    </a:lnTo>
                    <a:lnTo>
                      <a:pt x="1556" y="74"/>
                    </a:lnTo>
                    <a:lnTo>
                      <a:pt x="1549" y="76"/>
                    </a:lnTo>
                    <a:lnTo>
                      <a:pt x="1547" y="76"/>
                    </a:lnTo>
                    <a:lnTo>
                      <a:pt x="1547" y="76"/>
                    </a:lnTo>
                    <a:lnTo>
                      <a:pt x="1556" y="76"/>
                    </a:lnTo>
                    <a:close/>
                    <a:moveTo>
                      <a:pt x="1525" y="161"/>
                    </a:moveTo>
                    <a:lnTo>
                      <a:pt x="1523" y="161"/>
                    </a:lnTo>
                    <a:lnTo>
                      <a:pt x="1523" y="161"/>
                    </a:lnTo>
                    <a:lnTo>
                      <a:pt x="1523" y="161"/>
                    </a:lnTo>
                    <a:lnTo>
                      <a:pt x="1525" y="164"/>
                    </a:lnTo>
                    <a:lnTo>
                      <a:pt x="1528" y="164"/>
                    </a:lnTo>
                    <a:lnTo>
                      <a:pt x="1528" y="164"/>
                    </a:lnTo>
                    <a:lnTo>
                      <a:pt x="1530" y="164"/>
                    </a:lnTo>
                    <a:lnTo>
                      <a:pt x="1530" y="164"/>
                    </a:lnTo>
                    <a:lnTo>
                      <a:pt x="1530" y="164"/>
                    </a:lnTo>
                    <a:lnTo>
                      <a:pt x="1532" y="164"/>
                    </a:lnTo>
                    <a:lnTo>
                      <a:pt x="1535" y="164"/>
                    </a:lnTo>
                    <a:lnTo>
                      <a:pt x="1535" y="164"/>
                    </a:lnTo>
                    <a:lnTo>
                      <a:pt x="1535" y="161"/>
                    </a:lnTo>
                    <a:lnTo>
                      <a:pt x="1532" y="161"/>
                    </a:lnTo>
                    <a:lnTo>
                      <a:pt x="1532" y="161"/>
                    </a:lnTo>
                    <a:lnTo>
                      <a:pt x="1525" y="161"/>
                    </a:lnTo>
                    <a:lnTo>
                      <a:pt x="1525" y="161"/>
                    </a:lnTo>
                    <a:close/>
                    <a:moveTo>
                      <a:pt x="1435" y="90"/>
                    </a:moveTo>
                    <a:lnTo>
                      <a:pt x="1438" y="90"/>
                    </a:lnTo>
                    <a:lnTo>
                      <a:pt x="1433" y="90"/>
                    </a:lnTo>
                    <a:lnTo>
                      <a:pt x="1433" y="90"/>
                    </a:lnTo>
                    <a:lnTo>
                      <a:pt x="1438" y="95"/>
                    </a:lnTo>
                    <a:lnTo>
                      <a:pt x="1442" y="97"/>
                    </a:lnTo>
                    <a:lnTo>
                      <a:pt x="1440" y="97"/>
                    </a:lnTo>
                    <a:lnTo>
                      <a:pt x="1438" y="97"/>
                    </a:lnTo>
                    <a:lnTo>
                      <a:pt x="1438" y="97"/>
                    </a:lnTo>
                    <a:lnTo>
                      <a:pt x="1440" y="100"/>
                    </a:lnTo>
                    <a:lnTo>
                      <a:pt x="1442" y="100"/>
                    </a:lnTo>
                    <a:lnTo>
                      <a:pt x="1447" y="102"/>
                    </a:lnTo>
                    <a:lnTo>
                      <a:pt x="1452" y="102"/>
                    </a:lnTo>
                    <a:lnTo>
                      <a:pt x="1454" y="102"/>
                    </a:lnTo>
                    <a:lnTo>
                      <a:pt x="1454" y="104"/>
                    </a:lnTo>
                    <a:lnTo>
                      <a:pt x="1461" y="107"/>
                    </a:lnTo>
                    <a:lnTo>
                      <a:pt x="1464" y="107"/>
                    </a:lnTo>
                    <a:lnTo>
                      <a:pt x="1466" y="107"/>
                    </a:lnTo>
                    <a:lnTo>
                      <a:pt x="1478" y="109"/>
                    </a:lnTo>
                    <a:lnTo>
                      <a:pt x="1480" y="109"/>
                    </a:lnTo>
                    <a:lnTo>
                      <a:pt x="1480" y="109"/>
                    </a:lnTo>
                    <a:lnTo>
                      <a:pt x="1483" y="109"/>
                    </a:lnTo>
                    <a:lnTo>
                      <a:pt x="1483" y="109"/>
                    </a:lnTo>
                    <a:lnTo>
                      <a:pt x="1483" y="107"/>
                    </a:lnTo>
                    <a:lnTo>
                      <a:pt x="1483" y="107"/>
                    </a:lnTo>
                    <a:lnTo>
                      <a:pt x="1480" y="104"/>
                    </a:lnTo>
                    <a:lnTo>
                      <a:pt x="1480" y="104"/>
                    </a:lnTo>
                    <a:lnTo>
                      <a:pt x="1480" y="104"/>
                    </a:lnTo>
                    <a:lnTo>
                      <a:pt x="1483" y="104"/>
                    </a:lnTo>
                    <a:lnTo>
                      <a:pt x="1487" y="104"/>
                    </a:lnTo>
                    <a:lnTo>
                      <a:pt x="1492" y="107"/>
                    </a:lnTo>
                    <a:lnTo>
                      <a:pt x="1494" y="107"/>
                    </a:lnTo>
                    <a:lnTo>
                      <a:pt x="1497" y="104"/>
                    </a:lnTo>
                    <a:lnTo>
                      <a:pt x="1504" y="104"/>
                    </a:lnTo>
                    <a:lnTo>
                      <a:pt x="1504" y="104"/>
                    </a:lnTo>
                    <a:lnTo>
                      <a:pt x="1506" y="104"/>
                    </a:lnTo>
                    <a:lnTo>
                      <a:pt x="1509" y="104"/>
                    </a:lnTo>
                    <a:lnTo>
                      <a:pt x="1511" y="104"/>
                    </a:lnTo>
                    <a:lnTo>
                      <a:pt x="1513" y="104"/>
                    </a:lnTo>
                    <a:lnTo>
                      <a:pt x="1516" y="107"/>
                    </a:lnTo>
                    <a:lnTo>
                      <a:pt x="1518" y="107"/>
                    </a:lnTo>
                    <a:lnTo>
                      <a:pt x="1520" y="107"/>
                    </a:lnTo>
                    <a:lnTo>
                      <a:pt x="1520" y="107"/>
                    </a:lnTo>
                    <a:lnTo>
                      <a:pt x="1523" y="107"/>
                    </a:lnTo>
                    <a:lnTo>
                      <a:pt x="1525" y="104"/>
                    </a:lnTo>
                    <a:lnTo>
                      <a:pt x="1520" y="102"/>
                    </a:lnTo>
                    <a:lnTo>
                      <a:pt x="1516" y="102"/>
                    </a:lnTo>
                    <a:lnTo>
                      <a:pt x="1513" y="102"/>
                    </a:lnTo>
                    <a:lnTo>
                      <a:pt x="1504" y="97"/>
                    </a:lnTo>
                    <a:lnTo>
                      <a:pt x="1502" y="97"/>
                    </a:lnTo>
                    <a:lnTo>
                      <a:pt x="1502" y="95"/>
                    </a:lnTo>
                    <a:lnTo>
                      <a:pt x="1494" y="93"/>
                    </a:lnTo>
                    <a:lnTo>
                      <a:pt x="1497" y="93"/>
                    </a:lnTo>
                    <a:lnTo>
                      <a:pt x="1499" y="93"/>
                    </a:lnTo>
                    <a:lnTo>
                      <a:pt x="1504" y="93"/>
                    </a:lnTo>
                    <a:lnTo>
                      <a:pt x="1506" y="93"/>
                    </a:lnTo>
                    <a:lnTo>
                      <a:pt x="1506" y="93"/>
                    </a:lnTo>
                    <a:lnTo>
                      <a:pt x="1506" y="95"/>
                    </a:lnTo>
                    <a:lnTo>
                      <a:pt x="1506" y="95"/>
                    </a:lnTo>
                    <a:lnTo>
                      <a:pt x="1509" y="95"/>
                    </a:lnTo>
                    <a:lnTo>
                      <a:pt x="1511" y="97"/>
                    </a:lnTo>
                    <a:lnTo>
                      <a:pt x="1513" y="100"/>
                    </a:lnTo>
                    <a:lnTo>
                      <a:pt x="1516" y="100"/>
                    </a:lnTo>
                    <a:lnTo>
                      <a:pt x="1520" y="102"/>
                    </a:lnTo>
                    <a:lnTo>
                      <a:pt x="1525" y="102"/>
                    </a:lnTo>
                    <a:lnTo>
                      <a:pt x="1528" y="102"/>
                    </a:lnTo>
                    <a:lnTo>
                      <a:pt x="1535" y="102"/>
                    </a:lnTo>
                    <a:lnTo>
                      <a:pt x="1537" y="102"/>
                    </a:lnTo>
                    <a:lnTo>
                      <a:pt x="1537" y="102"/>
                    </a:lnTo>
                    <a:lnTo>
                      <a:pt x="1539" y="100"/>
                    </a:lnTo>
                    <a:lnTo>
                      <a:pt x="1537" y="97"/>
                    </a:lnTo>
                    <a:lnTo>
                      <a:pt x="1535" y="97"/>
                    </a:lnTo>
                    <a:lnTo>
                      <a:pt x="1535" y="97"/>
                    </a:lnTo>
                    <a:lnTo>
                      <a:pt x="1535" y="95"/>
                    </a:lnTo>
                    <a:lnTo>
                      <a:pt x="1539" y="95"/>
                    </a:lnTo>
                    <a:lnTo>
                      <a:pt x="1537" y="95"/>
                    </a:lnTo>
                    <a:lnTo>
                      <a:pt x="1537" y="95"/>
                    </a:lnTo>
                    <a:lnTo>
                      <a:pt x="1509" y="90"/>
                    </a:lnTo>
                    <a:lnTo>
                      <a:pt x="1509" y="90"/>
                    </a:lnTo>
                    <a:lnTo>
                      <a:pt x="1506" y="90"/>
                    </a:lnTo>
                    <a:lnTo>
                      <a:pt x="1504" y="90"/>
                    </a:lnTo>
                    <a:lnTo>
                      <a:pt x="1502" y="90"/>
                    </a:lnTo>
                    <a:lnTo>
                      <a:pt x="1497" y="90"/>
                    </a:lnTo>
                    <a:lnTo>
                      <a:pt x="1492" y="88"/>
                    </a:lnTo>
                    <a:lnTo>
                      <a:pt x="1485" y="86"/>
                    </a:lnTo>
                    <a:lnTo>
                      <a:pt x="1480" y="86"/>
                    </a:lnTo>
                    <a:lnTo>
                      <a:pt x="1476" y="86"/>
                    </a:lnTo>
                    <a:lnTo>
                      <a:pt x="1476" y="86"/>
                    </a:lnTo>
                    <a:lnTo>
                      <a:pt x="1473" y="88"/>
                    </a:lnTo>
                    <a:lnTo>
                      <a:pt x="1473" y="88"/>
                    </a:lnTo>
                    <a:lnTo>
                      <a:pt x="1473" y="88"/>
                    </a:lnTo>
                    <a:lnTo>
                      <a:pt x="1476" y="90"/>
                    </a:lnTo>
                    <a:lnTo>
                      <a:pt x="1478" y="90"/>
                    </a:lnTo>
                    <a:lnTo>
                      <a:pt x="1478" y="90"/>
                    </a:lnTo>
                    <a:lnTo>
                      <a:pt x="1480" y="93"/>
                    </a:lnTo>
                    <a:lnTo>
                      <a:pt x="1480" y="93"/>
                    </a:lnTo>
                    <a:lnTo>
                      <a:pt x="1480" y="93"/>
                    </a:lnTo>
                    <a:lnTo>
                      <a:pt x="1478" y="93"/>
                    </a:lnTo>
                    <a:lnTo>
                      <a:pt x="1476" y="93"/>
                    </a:lnTo>
                    <a:lnTo>
                      <a:pt x="1476" y="93"/>
                    </a:lnTo>
                    <a:lnTo>
                      <a:pt x="1473" y="93"/>
                    </a:lnTo>
                    <a:lnTo>
                      <a:pt x="1471" y="90"/>
                    </a:lnTo>
                    <a:lnTo>
                      <a:pt x="1468" y="90"/>
                    </a:lnTo>
                    <a:lnTo>
                      <a:pt x="1466" y="90"/>
                    </a:lnTo>
                    <a:lnTo>
                      <a:pt x="1466" y="90"/>
                    </a:lnTo>
                    <a:lnTo>
                      <a:pt x="1459" y="88"/>
                    </a:lnTo>
                    <a:lnTo>
                      <a:pt x="1454" y="88"/>
                    </a:lnTo>
                    <a:lnTo>
                      <a:pt x="1450" y="86"/>
                    </a:lnTo>
                    <a:lnTo>
                      <a:pt x="1447" y="86"/>
                    </a:lnTo>
                    <a:lnTo>
                      <a:pt x="1445" y="86"/>
                    </a:lnTo>
                    <a:lnTo>
                      <a:pt x="1442" y="83"/>
                    </a:lnTo>
                    <a:lnTo>
                      <a:pt x="1440" y="83"/>
                    </a:lnTo>
                    <a:lnTo>
                      <a:pt x="1438" y="86"/>
                    </a:lnTo>
                    <a:lnTo>
                      <a:pt x="1435" y="86"/>
                    </a:lnTo>
                    <a:lnTo>
                      <a:pt x="1435" y="86"/>
                    </a:lnTo>
                    <a:lnTo>
                      <a:pt x="1435" y="86"/>
                    </a:lnTo>
                    <a:lnTo>
                      <a:pt x="1435" y="86"/>
                    </a:lnTo>
                    <a:lnTo>
                      <a:pt x="1433" y="88"/>
                    </a:lnTo>
                    <a:lnTo>
                      <a:pt x="1431" y="88"/>
                    </a:lnTo>
                    <a:lnTo>
                      <a:pt x="1431" y="88"/>
                    </a:lnTo>
                    <a:lnTo>
                      <a:pt x="1431" y="88"/>
                    </a:lnTo>
                    <a:lnTo>
                      <a:pt x="1435" y="90"/>
                    </a:lnTo>
                    <a:close/>
                    <a:moveTo>
                      <a:pt x="1520" y="119"/>
                    </a:moveTo>
                    <a:lnTo>
                      <a:pt x="1518" y="116"/>
                    </a:lnTo>
                    <a:lnTo>
                      <a:pt x="1516" y="116"/>
                    </a:lnTo>
                    <a:lnTo>
                      <a:pt x="1516" y="116"/>
                    </a:lnTo>
                    <a:lnTo>
                      <a:pt x="1513" y="116"/>
                    </a:lnTo>
                    <a:lnTo>
                      <a:pt x="1513" y="116"/>
                    </a:lnTo>
                    <a:lnTo>
                      <a:pt x="1506" y="116"/>
                    </a:lnTo>
                    <a:lnTo>
                      <a:pt x="1506" y="116"/>
                    </a:lnTo>
                    <a:lnTo>
                      <a:pt x="1504" y="116"/>
                    </a:lnTo>
                    <a:lnTo>
                      <a:pt x="1504" y="116"/>
                    </a:lnTo>
                    <a:lnTo>
                      <a:pt x="1511" y="121"/>
                    </a:lnTo>
                    <a:lnTo>
                      <a:pt x="1516" y="121"/>
                    </a:lnTo>
                    <a:lnTo>
                      <a:pt x="1516" y="121"/>
                    </a:lnTo>
                    <a:lnTo>
                      <a:pt x="1520" y="121"/>
                    </a:lnTo>
                    <a:lnTo>
                      <a:pt x="1520" y="119"/>
                    </a:lnTo>
                    <a:close/>
                    <a:moveTo>
                      <a:pt x="1535" y="121"/>
                    </a:moveTo>
                    <a:lnTo>
                      <a:pt x="1532" y="121"/>
                    </a:lnTo>
                    <a:lnTo>
                      <a:pt x="1528" y="123"/>
                    </a:lnTo>
                    <a:lnTo>
                      <a:pt x="1525" y="123"/>
                    </a:lnTo>
                    <a:lnTo>
                      <a:pt x="1525" y="123"/>
                    </a:lnTo>
                    <a:lnTo>
                      <a:pt x="1525" y="123"/>
                    </a:lnTo>
                    <a:lnTo>
                      <a:pt x="1525" y="123"/>
                    </a:lnTo>
                    <a:lnTo>
                      <a:pt x="1525" y="126"/>
                    </a:lnTo>
                    <a:lnTo>
                      <a:pt x="1525" y="128"/>
                    </a:lnTo>
                    <a:lnTo>
                      <a:pt x="1525" y="128"/>
                    </a:lnTo>
                    <a:lnTo>
                      <a:pt x="1523" y="128"/>
                    </a:lnTo>
                    <a:lnTo>
                      <a:pt x="1518" y="131"/>
                    </a:lnTo>
                    <a:lnTo>
                      <a:pt x="1516" y="131"/>
                    </a:lnTo>
                    <a:lnTo>
                      <a:pt x="1520" y="131"/>
                    </a:lnTo>
                    <a:lnTo>
                      <a:pt x="1520" y="131"/>
                    </a:lnTo>
                    <a:lnTo>
                      <a:pt x="1523" y="131"/>
                    </a:lnTo>
                    <a:lnTo>
                      <a:pt x="1525" y="131"/>
                    </a:lnTo>
                    <a:lnTo>
                      <a:pt x="1528" y="131"/>
                    </a:lnTo>
                    <a:lnTo>
                      <a:pt x="1530" y="131"/>
                    </a:lnTo>
                    <a:lnTo>
                      <a:pt x="1537" y="131"/>
                    </a:lnTo>
                    <a:lnTo>
                      <a:pt x="1544" y="133"/>
                    </a:lnTo>
                    <a:lnTo>
                      <a:pt x="1551" y="133"/>
                    </a:lnTo>
                    <a:lnTo>
                      <a:pt x="1556" y="133"/>
                    </a:lnTo>
                    <a:lnTo>
                      <a:pt x="1558" y="133"/>
                    </a:lnTo>
                    <a:lnTo>
                      <a:pt x="1561" y="133"/>
                    </a:lnTo>
                    <a:lnTo>
                      <a:pt x="1565" y="133"/>
                    </a:lnTo>
                    <a:lnTo>
                      <a:pt x="1570" y="133"/>
                    </a:lnTo>
                    <a:lnTo>
                      <a:pt x="1570" y="133"/>
                    </a:lnTo>
                    <a:lnTo>
                      <a:pt x="1565" y="128"/>
                    </a:lnTo>
                    <a:lnTo>
                      <a:pt x="1563" y="128"/>
                    </a:lnTo>
                    <a:lnTo>
                      <a:pt x="1561" y="128"/>
                    </a:lnTo>
                    <a:lnTo>
                      <a:pt x="1547" y="123"/>
                    </a:lnTo>
                    <a:lnTo>
                      <a:pt x="1542" y="123"/>
                    </a:lnTo>
                    <a:lnTo>
                      <a:pt x="1537" y="121"/>
                    </a:lnTo>
                    <a:lnTo>
                      <a:pt x="1535" y="121"/>
                    </a:lnTo>
                    <a:close/>
                    <a:moveTo>
                      <a:pt x="2083" y="171"/>
                    </a:moveTo>
                    <a:lnTo>
                      <a:pt x="2083" y="171"/>
                    </a:lnTo>
                    <a:lnTo>
                      <a:pt x="2086" y="171"/>
                    </a:lnTo>
                    <a:lnTo>
                      <a:pt x="2093" y="176"/>
                    </a:lnTo>
                    <a:lnTo>
                      <a:pt x="2093" y="176"/>
                    </a:lnTo>
                    <a:lnTo>
                      <a:pt x="2095" y="173"/>
                    </a:lnTo>
                    <a:lnTo>
                      <a:pt x="2102" y="173"/>
                    </a:lnTo>
                    <a:lnTo>
                      <a:pt x="2102" y="171"/>
                    </a:lnTo>
                    <a:lnTo>
                      <a:pt x="2102" y="171"/>
                    </a:lnTo>
                    <a:lnTo>
                      <a:pt x="2105" y="171"/>
                    </a:lnTo>
                    <a:lnTo>
                      <a:pt x="2107" y="171"/>
                    </a:lnTo>
                    <a:lnTo>
                      <a:pt x="2112" y="173"/>
                    </a:lnTo>
                    <a:lnTo>
                      <a:pt x="2114" y="173"/>
                    </a:lnTo>
                    <a:lnTo>
                      <a:pt x="2116" y="173"/>
                    </a:lnTo>
                    <a:lnTo>
                      <a:pt x="2121" y="171"/>
                    </a:lnTo>
                    <a:lnTo>
                      <a:pt x="2128" y="171"/>
                    </a:lnTo>
                    <a:lnTo>
                      <a:pt x="2131" y="171"/>
                    </a:lnTo>
                    <a:lnTo>
                      <a:pt x="2131" y="168"/>
                    </a:lnTo>
                    <a:lnTo>
                      <a:pt x="2131" y="168"/>
                    </a:lnTo>
                    <a:lnTo>
                      <a:pt x="2128" y="166"/>
                    </a:lnTo>
                    <a:lnTo>
                      <a:pt x="2128" y="166"/>
                    </a:lnTo>
                    <a:lnTo>
                      <a:pt x="2124" y="166"/>
                    </a:lnTo>
                    <a:lnTo>
                      <a:pt x="2119" y="164"/>
                    </a:lnTo>
                    <a:lnTo>
                      <a:pt x="2116" y="164"/>
                    </a:lnTo>
                    <a:lnTo>
                      <a:pt x="2114" y="164"/>
                    </a:lnTo>
                    <a:lnTo>
                      <a:pt x="2114" y="164"/>
                    </a:lnTo>
                    <a:lnTo>
                      <a:pt x="2109" y="161"/>
                    </a:lnTo>
                    <a:lnTo>
                      <a:pt x="2109" y="161"/>
                    </a:lnTo>
                    <a:lnTo>
                      <a:pt x="2102" y="161"/>
                    </a:lnTo>
                    <a:lnTo>
                      <a:pt x="2100" y="161"/>
                    </a:lnTo>
                    <a:lnTo>
                      <a:pt x="2098" y="161"/>
                    </a:lnTo>
                    <a:lnTo>
                      <a:pt x="2098" y="161"/>
                    </a:lnTo>
                    <a:lnTo>
                      <a:pt x="2095" y="161"/>
                    </a:lnTo>
                    <a:lnTo>
                      <a:pt x="2093" y="161"/>
                    </a:lnTo>
                    <a:lnTo>
                      <a:pt x="2090" y="161"/>
                    </a:lnTo>
                    <a:lnTo>
                      <a:pt x="2090" y="161"/>
                    </a:lnTo>
                    <a:lnTo>
                      <a:pt x="2090" y="161"/>
                    </a:lnTo>
                    <a:lnTo>
                      <a:pt x="2088" y="161"/>
                    </a:lnTo>
                    <a:lnTo>
                      <a:pt x="2088" y="161"/>
                    </a:lnTo>
                    <a:lnTo>
                      <a:pt x="2088" y="161"/>
                    </a:lnTo>
                    <a:lnTo>
                      <a:pt x="2086" y="164"/>
                    </a:lnTo>
                    <a:lnTo>
                      <a:pt x="2086" y="164"/>
                    </a:lnTo>
                    <a:lnTo>
                      <a:pt x="2083" y="166"/>
                    </a:lnTo>
                    <a:lnTo>
                      <a:pt x="2081" y="168"/>
                    </a:lnTo>
                    <a:lnTo>
                      <a:pt x="2083" y="168"/>
                    </a:lnTo>
                    <a:lnTo>
                      <a:pt x="2083" y="171"/>
                    </a:lnTo>
                    <a:close/>
                    <a:moveTo>
                      <a:pt x="1970" y="192"/>
                    </a:moveTo>
                    <a:lnTo>
                      <a:pt x="1972" y="192"/>
                    </a:lnTo>
                    <a:lnTo>
                      <a:pt x="1975" y="192"/>
                    </a:lnTo>
                    <a:lnTo>
                      <a:pt x="1979" y="194"/>
                    </a:lnTo>
                    <a:lnTo>
                      <a:pt x="1982" y="194"/>
                    </a:lnTo>
                    <a:lnTo>
                      <a:pt x="1991" y="197"/>
                    </a:lnTo>
                    <a:lnTo>
                      <a:pt x="1996" y="197"/>
                    </a:lnTo>
                    <a:lnTo>
                      <a:pt x="1996" y="197"/>
                    </a:lnTo>
                    <a:lnTo>
                      <a:pt x="1996" y="194"/>
                    </a:lnTo>
                    <a:lnTo>
                      <a:pt x="1993" y="194"/>
                    </a:lnTo>
                    <a:lnTo>
                      <a:pt x="1993" y="192"/>
                    </a:lnTo>
                    <a:lnTo>
                      <a:pt x="1993" y="192"/>
                    </a:lnTo>
                    <a:lnTo>
                      <a:pt x="1993" y="192"/>
                    </a:lnTo>
                    <a:lnTo>
                      <a:pt x="1991" y="192"/>
                    </a:lnTo>
                    <a:lnTo>
                      <a:pt x="1991" y="192"/>
                    </a:lnTo>
                    <a:lnTo>
                      <a:pt x="1975" y="190"/>
                    </a:lnTo>
                    <a:lnTo>
                      <a:pt x="1972" y="190"/>
                    </a:lnTo>
                    <a:lnTo>
                      <a:pt x="1970" y="190"/>
                    </a:lnTo>
                    <a:lnTo>
                      <a:pt x="1970" y="190"/>
                    </a:lnTo>
                    <a:lnTo>
                      <a:pt x="1970" y="192"/>
                    </a:lnTo>
                    <a:lnTo>
                      <a:pt x="1970" y="192"/>
                    </a:lnTo>
                    <a:close/>
                    <a:moveTo>
                      <a:pt x="1847" y="173"/>
                    </a:moveTo>
                    <a:lnTo>
                      <a:pt x="1849" y="176"/>
                    </a:lnTo>
                    <a:lnTo>
                      <a:pt x="1852" y="176"/>
                    </a:lnTo>
                    <a:lnTo>
                      <a:pt x="1852" y="176"/>
                    </a:lnTo>
                    <a:lnTo>
                      <a:pt x="1849" y="173"/>
                    </a:lnTo>
                    <a:lnTo>
                      <a:pt x="1847" y="173"/>
                    </a:lnTo>
                    <a:lnTo>
                      <a:pt x="1844" y="173"/>
                    </a:lnTo>
                    <a:lnTo>
                      <a:pt x="1847" y="173"/>
                    </a:lnTo>
                    <a:lnTo>
                      <a:pt x="1847" y="173"/>
                    </a:lnTo>
                    <a:close/>
                    <a:moveTo>
                      <a:pt x="1551" y="95"/>
                    </a:moveTo>
                    <a:lnTo>
                      <a:pt x="1551" y="95"/>
                    </a:lnTo>
                    <a:lnTo>
                      <a:pt x="1554" y="97"/>
                    </a:lnTo>
                    <a:lnTo>
                      <a:pt x="1556" y="100"/>
                    </a:lnTo>
                    <a:lnTo>
                      <a:pt x="1556" y="100"/>
                    </a:lnTo>
                    <a:lnTo>
                      <a:pt x="1565" y="102"/>
                    </a:lnTo>
                    <a:lnTo>
                      <a:pt x="1570" y="102"/>
                    </a:lnTo>
                    <a:lnTo>
                      <a:pt x="1575" y="104"/>
                    </a:lnTo>
                    <a:lnTo>
                      <a:pt x="1577" y="104"/>
                    </a:lnTo>
                    <a:lnTo>
                      <a:pt x="1582" y="104"/>
                    </a:lnTo>
                    <a:lnTo>
                      <a:pt x="1584" y="104"/>
                    </a:lnTo>
                    <a:lnTo>
                      <a:pt x="1589" y="107"/>
                    </a:lnTo>
                    <a:lnTo>
                      <a:pt x="1591" y="107"/>
                    </a:lnTo>
                    <a:lnTo>
                      <a:pt x="1594" y="107"/>
                    </a:lnTo>
                    <a:lnTo>
                      <a:pt x="1603" y="107"/>
                    </a:lnTo>
                    <a:lnTo>
                      <a:pt x="1610" y="107"/>
                    </a:lnTo>
                    <a:lnTo>
                      <a:pt x="1613" y="107"/>
                    </a:lnTo>
                    <a:lnTo>
                      <a:pt x="1617" y="107"/>
                    </a:lnTo>
                    <a:lnTo>
                      <a:pt x="1620" y="104"/>
                    </a:lnTo>
                    <a:lnTo>
                      <a:pt x="1620" y="104"/>
                    </a:lnTo>
                    <a:lnTo>
                      <a:pt x="1617" y="102"/>
                    </a:lnTo>
                    <a:lnTo>
                      <a:pt x="1615" y="100"/>
                    </a:lnTo>
                    <a:lnTo>
                      <a:pt x="1615" y="102"/>
                    </a:lnTo>
                    <a:lnTo>
                      <a:pt x="1615" y="102"/>
                    </a:lnTo>
                    <a:lnTo>
                      <a:pt x="1615" y="102"/>
                    </a:lnTo>
                    <a:lnTo>
                      <a:pt x="1613" y="102"/>
                    </a:lnTo>
                    <a:lnTo>
                      <a:pt x="1610" y="100"/>
                    </a:lnTo>
                    <a:lnTo>
                      <a:pt x="1606" y="100"/>
                    </a:lnTo>
                    <a:lnTo>
                      <a:pt x="1599" y="100"/>
                    </a:lnTo>
                    <a:lnTo>
                      <a:pt x="1591" y="100"/>
                    </a:lnTo>
                    <a:lnTo>
                      <a:pt x="1591" y="100"/>
                    </a:lnTo>
                    <a:lnTo>
                      <a:pt x="1587" y="100"/>
                    </a:lnTo>
                    <a:lnTo>
                      <a:pt x="1584" y="100"/>
                    </a:lnTo>
                    <a:lnTo>
                      <a:pt x="1584" y="97"/>
                    </a:lnTo>
                    <a:lnTo>
                      <a:pt x="1582" y="97"/>
                    </a:lnTo>
                    <a:lnTo>
                      <a:pt x="1582" y="97"/>
                    </a:lnTo>
                    <a:lnTo>
                      <a:pt x="1580" y="97"/>
                    </a:lnTo>
                    <a:lnTo>
                      <a:pt x="1568" y="97"/>
                    </a:lnTo>
                    <a:lnTo>
                      <a:pt x="1568" y="97"/>
                    </a:lnTo>
                    <a:lnTo>
                      <a:pt x="1563" y="97"/>
                    </a:lnTo>
                    <a:lnTo>
                      <a:pt x="1561" y="97"/>
                    </a:lnTo>
                    <a:lnTo>
                      <a:pt x="1558" y="97"/>
                    </a:lnTo>
                    <a:lnTo>
                      <a:pt x="1556" y="95"/>
                    </a:lnTo>
                    <a:lnTo>
                      <a:pt x="1551" y="95"/>
                    </a:lnTo>
                    <a:lnTo>
                      <a:pt x="1551" y="95"/>
                    </a:lnTo>
                    <a:close/>
                    <a:moveTo>
                      <a:pt x="1892" y="199"/>
                    </a:moveTo>
                    <a:lnTo>
                      <a:pt x="1894" y="202"/>
                    </a:lnTo>
                    <a:lnTo>
                      <a:pt x="1896" y="204"/>
                    </a:lnTo>
                    <a:lnTo>
                      <a:pt x="1899" y="204"/>
                    </a:lnTo>
                    <a:lnTo>
                      <a:pt x="1899" y="206"/>
                    </a:lnTo>
                    <a:lnTo>
                      <a:pt x="1904" y="206"/>
                    </a:lnTo>
                    <a:lnTo>
                      <a:pt x="1906" y="206"/>
                    </a:lnTo>
                    <a:lnTo>
                      <a:pt x="1906" y="206"/>
                    </a:lnTo>
                    <a:lnTo>
                      <a:pt x="1906" y="209"/>
                    </a:lnTo>
                    <a:lnTo>
                      <a:pt x="1908" y="209"/>
                    </a:lnTo>
                    <a:lnTo>
                      <a:pt x="1908" y="209"/>
                    </a:lnTo>
                    <a:lnTo>
                      <a:pt x="1906" y="206"/>
                    </a:lnTo>
                    <a:lnTo>
                      <a:pt x="1906" y="206"/>
                    </a:lnTo>
                    <a:lnTo>
                      <a:pt x="1901" y="204"/>
                    </a:lnTo>
                    <a:lnTo>
                      <a:pt x="1899" y="204"/>
                    </a:lnTo>
                    <a:lnTo>
                      <a:pt x="1896" y="202"/>
                    </a:lnTo>
                    <a:lnTo>
                      <a:pt x="1894" y="199"/>
                    </a:lnTo>
                    <a:lnTo>
                      <a:pt x="1894" y="199"/>
                    </a:lnTo>
                    <a:lnTo>
                      <a:pt x="1896" y="199"/>
                    </a:lnTo>
                    <a:lnTo>
                      <a:pt x="1896" y="197"/>
                    </a:lnTo>
                    <a:lnTo>
                      <a:pt x="1894" y="197"/>
                    </a:lnTo>
                    <a:lnTo>
                      <a:pt x="1892" y="194"/>
                    </a:lnTo>
                    <a:lnTo>
                      <a:pt x="1892" y="194"/>
                    </a:lnTo>
                    <a:lnTo>
                      <a:pt x="1889" y="197"/>
                    </a:lnTo>
                    <a:lnTo>
                      <a:pt x="1892" y="197"/>
                    </a:lnTo>
                    <a:lnTo>
                      <a:pt x="1889" y="199"/>
                    </a:lnTo>
                    <a:lnTo>
                      <a:pt x="1892" y="199"/>
                    </a:lnTo>
                    <a:close/>
                    <a:moveTo>
                      <a:pt x="1447" y="116"/>
                    </a:moveTo>
                    <a:lnTo>
                      <a:pt x="1442" y="116"/>
                    </a:lnTo>
                    <a:lnTo>
                      <a:pt x="1445" y="116"/>
                    </a:lnTo>
                    <a:lnTo>
                      <a:pt x="1445" y="116"/>
                    </a:lnTo>
                    <a:lnTo>
                      <a:pt x="1450" y="119"/>
                    </a:lnTo>
                    <a:lnTo>
                      <a:pt x="1452" y="119"/>
                    </a:lnTo>
                    <a:lnTo>
                      <a:pt x="1459" y="121"/>
                    </a:lnTo>
                    <a:lnTo>
                      <a:pt x="1461" y="121"/>
                    </a:lnTo>
                    <a:lnTo>
                      <a:pt x="1461" y="121"/>
                    </a:lnTo>
                    <a:lnTo>
                      <a:pt x="1461" y="121"/>
                    </a:lnTo>
                    <a:lnTo>
                      <a:pt x="1454" y="119"/>
                    </a:lnTo>
                    <a:lnTo>
                      <a:pt x="1447" y="116"/>
                    </a:lnTo>
                    <a:close/>
                    <a:moveTo>
                      <a:pt x="1012" y="55"/>
                    </a:moveTo>
                    <a:lnTo>
                      <a:pt x="1017" y="55"/>
                    </a:lnTo>
                    <a:lnTo>
                      <a:pt x="1019" y="55"/>
                    </a:lnTo>
                    <a:lnTo>
                      <a:pt x="1022" y="55"/>
                    </a:lnTo>
                    <a:lnTo>
                      <a:pt x="1022" y="52"/>
                    </a:lnTo>
                    <a:lnTo>
                      <a:pt x="1019" y="52"/>
                    </a:lnTo>
                    <a:lnTo>
                      <a:pt x="1017" y="52"/>
                    </a:lnTo>
                    <a:lnTo>
                      <a:pt x="1007" y="52"/>
                    </a:lnTo>
                    <a:lnTo>
                      <a:pt x="1005" y="52"/>
                    </a:lnTo>
                    <a:lnTo>
                      <a:pt x="1012" y="55"/>
                    </a:lnTo>
                    <a:close/>
                    <a:moveTo>
                      <a:pt x="1000" y="52"/>
                    </a:moveTo>
                    <a:lnTo>
                      <a:pt x="1003" y="52"/>
                    </a:lnTo>
                    <a:lnTo>
                      <a:pt x="1005" y="52"/>
                    </a:lnTo>
                    <a:lnTo>
                      <a:pt x="1005" y="52"/>
                    </a:lnTo>
                    <a:lnTo>
                      <a:pt x="1005" y="52"/>
                    </a:lnTo>
                    <a:lnTo>
                      <a:pt x="1007" y="52"/>
                    </a:lnTo>
                    <a:lnTo>
                      <a:pt x="1005" y="50"/>
                    </a:lnTo>
                    <a:lnTo>
                      <a:pt x="1005" y="50"/>
                    </a:lnTo>
                    <a:lnTo>
                      <a:pt x="1005" y="50"/>
                    </a:lnTo>
                    <a:lnTo>
                      <a:pt x="1003" y="50"/>
                    </a:lnTo>
                    <a:lnTo>
                      <a:pt x="1003" y="50"/>
                    </a:lnTo>
                    <a:lnTo>
                      <a:pt x="998" y="52"/>
                    </a:lnTo>
                    <a:lnTo>
                      <a:pt x="998" y="52"/>
                    </a:lnTo>
                    <a:lnTo>
                      <a:pt x="1000" y="52"/>
                    </a:lnTo>
                    <a:close/>
                    <a:moveTo>
                      <a:pt x="925" y="55"/>
                    </a:moveTo>
                    <a:lnTo>
                      <a:pt x="925" y="55"/>
                    </a:lnTo>
                    <a:lnTo>
                      <a:pt x="929" y="57"/>
                    </a:lnTo>
                    <a:lnTo>
                      <a:pt x="932" y="55"/>
                    </a:lnTo>
                    <a:lnTo>
                      <a:pt x="936" y="55"/>
                    </a:lnTo>
                    <a:lnTo>
                      <a:pt x="941" y="52"/>
                    </a:lnTo>
                    <a:lnTo>
                      <a:pt x="941" y="52"/>
                    </a:lnTo>
                    <a:lnTo>
                      <a:pt x="948" y="52"/>
                    </a:lnTo>
                    <a:lnTo>
                      <a:pt x="953" y="52"/>
                    </a:lnTo>
                    <a:lnTo>
                      <a:pt x="958" y="52"/>
                    </a:lnTo>
                    <a:lnTo>
                      <a:pt x="960" y="52"/>
                    </a:lnTo>
                    <a:lnTo>
                      <a:pt x="960" y="52"/>
                    </a:lnTo>
                    <a:lnTo>
                      <a:pt x="960" y="52"/>
                    </a:lnTo>
                    <a:lnTo>
                      <a:pt x="962" y="52"/>
                    </a:lnTo>
                    <a:lnTo>
                      <a:pt x="972" y="52"/>
                    </a:lnTo>
                    <a:lnTo>
                      <a:pt x="977" y="50"/>
                    </a:lnTo>
                    <a:lnTo>
                      <a:pt x="979" y="50"/>
                    </a:lnTo>
                    <a:lnTo>
                      <a:pt x="981" y="50"/>
                    </a:lnTo>
                    <a:lnTo>
                      <a:pt x="981" y="50"/>
                    </a:lnTo>
                    <a:lnTo>
                      <a:pt x="986" y="48"/>
                    </a:lnTo>
                    <a:lnTo>
                      <a:pt x="984" y="45"/>
                    </a:lnTo>
                    <a:lnTo>
                      <a:pt x="981" y="45"/>
                    </a:lnTo>
                    <a:lnTo>
                      <a:pt x="981" y="45"/>
                    </a:lnTo>
                    <a:lnTo>
                      <a:pt x="979" y="43"/>
                    </a:lnTo>
                    <a:lnTo>
                      <a:pt x="977" y="43"/>
                    </a:lnTo>
                    <a:lnTo>
                      <a:pt x="977" y="43"/>
                    </a:lnTo>
                    <a:lnTo>
                      <a:pt x="974" y="43"/>
                    </a:lnTo>
                    <a:lnTo>
                      <a:pt x="972" y="43"/>
                    </a:lnTo>
                    <a:lnTo>
                      <a:pt x="967" y="43"/>
                    </a:lnTo>
                    <a:lnTo>
                      <a:pt x="967" y="41"/>
                    </a:lnTo>
                    <a:lnTo>
                      <a:pt x="967" y="41"/>
                    </a:lnTo>
                    <a:lnTo>
                      <a:pt x="965" y="41"/>
                    </a:lnTo>
                    <a:lnTo>
                      <a:pt x="962" y="41"/>
                    </a:lnTo>
                    <a:lnTo>
                      <a:pt x="960" y="38"/>
                    </a:lnTo>
                    <a:lnTo>
                      <a:pt x="958" y="38"/>
                    </a:lnTo>
                    <a:lnTo>
                      <a:pt x="955" y="38"/>
                    </a:lnTo>
                    <a:lnTo>
                      <a:pt x="953" y="38"/>
                    </a:lnTo>
                    <a:lnTo>
                      <a:pt x="951" y="38"/>
                    </a:lnTo>
                    <a:lnTo>
                      <a:pt x="951" y="38"/>
                    </a:lnTo>
                    <a:lnTo>
                      <a:pt x="948" y="38"/>
                    </a:lnTo>
                    <a:lnTo>
                      <a:pt x="948" y="38"/>
                    </a:lnTo>
                    <a:lnTo>
                      <a:pt x="946" y="41"/>
                    </a:lnTo>
                    <a:lnTo>
                      <a:pt x="946" y="41"/>
                    </a:lnTo>
                    <a:lnTo>
                      <a:pt x="946" y="43"/>
                    </a:lnTo>
                    <a:lnTo>
                      <a:pt x="946" y="43"/>
                    </a:lnTo>
                    <a:lnTo>
                      <a:pt x="943" y="43"/>
                    </a:lnTo>
                    <a:lnTo>
                      <a:pt x="943" y="38"/>
                    </a:lnTo>
                    <a:lnTo>
                      <a:pt x="943" y="38"/>
                    </a:lnTo>
                    <a:lnTo>
                      <a:pt x="943" y="36"/>
                    </a:lnTo>
                    <a:lnTo>
                      <a:pt x="943" y="36"/>
                    </a:lnTo>
                    <a:lnTo>
                      <a:pt x="943" y="36"/>
                    </a:lnTo>
                    <a:lnTo>
                      <a:pt x="943" y="36"/>
                    </a:lnTo>
                    <a:lnTo>
                      <a:pt x="943" y="36"/>
                    </a:lnTo>
                    <a:lnTo>
                      <a:pt x="939" y="33"/>
                    </a:lnTo>
                    <a:lnTo>
                      <a:pt x="934" y="33"/>
                    </a:lnTo>
                    <a:lnTo>
                      <a:pt x="932" y="33"/>
                    </a:lnTo>
                    <a:lnTo>
                      <a:pt x="932" y="33"/>
                    </a:lnTo>
                    <a:lnTo>
                      <a:pt x="932" y="33"/>
                    </a:lnTo>
                    <a:lnTo>
                      <a:pt x="934" y="36"/>
                    </a:lnTo>
                    <a:lnTo>
                      <a:pt x="936" y="36"/>
                    </a:lnTo>
                    <a:lnTo>
                      <a:pt x="934" y="36"/>
                    </a:lnTo>
                    <a:lnTo>
                      <a:pt x="932" y="36"/>
                    </a:lnTo>
                    <a:lnTo>
                      <a:pt x="929" y="36"/>
                    </a:lnTo>
                    <a:lnTo>
                      <a:pt x="929" y="36"/>
                    </a:lnTo>
                    <a:lnTo>
                      <a:pt x="927" y="33"/>
                    </a:lnTo>
                    <a:lnTo>
                      <a:pt x="927" y="36"/>
                    </a:lnTo>
                    <a:lnTo>
                      <a:pt x="927" y="36"/>
                    </a:lnTo>
                    <a:lnTo>
                      <a:pt x="927" y="36"/>
                    </a:lnTo>
                    <a:lnTo>
                      <a:pt x="927" y="36"/>
                    </a:lnTo>
                    <a:lnTo>
                      <a:pt x="925" y="36"/>
                    </a:lnTo>
                    <a:lnTo>
                      <a:pt x="925" y="38"/>
                    </a:lnTo>
                    <a:lnTo>
                      <a:pt x="925" y="38"/>
                    </a:lnTo>
                    <a:lnTo>
                      <a:pt x="925" y="38"/>
                    </a:lnTo>
                    <a:lnTo>
                      <a:pt x="925" y="38"/>
                    </a:lnTo>
                    <a:lnTo>
                      <a:pt x="925" y="41"/>
                    </a:lnTo>
                    <a:lnTo>
                      <a:pt x="925" y="41"/>
                    </a:lnTo>
                    <a:lnTo>
                      <a:pt x="925" y="41"/>
                    </a:lnTo>
                    <a:lnTo>
                      <a:pt x="925" y="41"/>
                    </a:lnTo>
                    <a:lnTo>
                      <a:pt x="925" y="41"/>
                    </a:lnTo>
                    <a:lnTo>
                      <a:pt x="927" y="43"/>
                    </a:lnTo>
                    <a:lnTo>
                      <a:pt x="929" y="43"/>
                    </a:lnTo>
                    <a:lnTo>
                      <a:pt x="927" y="43"/>
                    </a:lnTo>
                    <a:lnTo>
                      <a:pt x="925" y="43"/>
                    </a:lnTo>
                    <a:lnTo>
                      <a:pt x="922" y="43"/>
                    </a:lnTo>
                    <a:lnTo>
                      <a:pt x="922" y="43"/>
                    </a:lnTo>
                    <a:lnTo>
                      <a:pt x="922" y="45"/>
                    </a:lnTo>
                    <a:lnTo>
                      <a:pt x="922" y="45"/>
                    </a:lnTo>
                    <a:lnTo>
                      <a:pt x="925" y="48"/>
                    </a:lnTo>
                    <a:lnTo>
                      <a:pt x="925" y="48"/>
                    </a:lnTo>
                    <a:lnTo>
                      <a:pt x="925" y="48"/>
                    </a:lnTo>
                    <a:lnTo>
                      <a:pt x="925" y="48"/>
                    </a:lnTo>
                    <a:lnTo>
                      <a:pt x="925" y="50"/>
                    </a:lnTo>
                    <a:lnTo>
                      <a:pt x="925" y="50"/>
                    </a:lnTo>
                    <a:lnTo>
                      <a:pt x="922" y="52"/>
                    </a:lnTo>
                    <a:lnTo>
                      <a:pt x="922" y="52"/>
                    </a:lnTo>
                    <a:lnTo>
                      <a:pt x="922" y="55"/>
                    </a:lnTo>
                    <a:lnTo>
                      <a:pt x="922" y="55"/>
                    </a:lnTo>
                    <a:lnTo>
                      <a:pt x="925" y="55"/>
                    </a:lnTo>
                    <a:close/>
                    <a:moveTo>
                      <a:pt x="920" y="83"/>
                    </a:moveTo>
                    <a:lnTo>
                      <a:pt x="922" y="83"/>
                    </a:lnTo>
                    <a:lnTo>
                      <a:pt x="922" y="83"/>
                    </a:lnTo>
                    <a:lnTo>
                      <a:pt x="922" y="83"/>
                    </a:lnTo>
                    <a:lnTo>
                      <a:pt x="922" y="83"/>
                    </a:lnTo>
                    <a:lnTo>
                      <a:pt x="925" y="83"/>
                    </a:lnTo>
                    <a:lnTo>
                      <a:pt x="925" y="83"/>
                    </a:lnTo>
                    <a:lnTo>
                      <a:pt x="925" y="83"/>
                    </a:lnTo>
                    <a:lnTo>
                      <a:pt x="922" y="81"/>
                    </a:lnTo>
                    <a:lnTo>
                      <a:pt x="922" y="81"/>
                    </a:lnTo>
                    <a:lnTo>
                      <a:pt x="920" y="81"/>
                    </a:lnTo>
                    <a:lnTo>
                      <a:pt x="922" y="81"/>
                    </a:lnTo>
                    <a:lnTo>
                      <a:pt x="920" y="83"/>
                    </a:lnTo>
                    <a:close/>
                    <a:moveTo>
                      <a:pt x="925" y="78"/>
                    </a:moveTo>
                    <a:lnTo>
                      <a:pt x="925" y="78"/>
                    </a:lnTo>
                    <a:lnTo>
                      <a:pt x="927" y="78"/>
                    </a:lnTo>
                    <a:lnTo>
                      <a:pt x="922" y="76"/>
                    </a:lnTo>
                    <a:lnTo>
                      <a:pt x="920" y="76"/>
                    </a:lnTo>
                    <a:lnTo>
                      <a:pt x="922" y="76"/>
                    </a:lnTo>
                    <a:lnTo>
                      <a:pt x="925" y="78"/>
                    </a:lnTo>
                    <a:close/>
                    <a:moveTo>
                      <a:pt x="1104" y="78"/>
                    </a:moveTo>
                    <a:lnTo>
                      <a:pt x="1107" y="78"/>
                    </a:lnTo>
                    <a:lnTo>
                      <a:pt x="1109" y="78"/>
                    </a:lnTo>
                    <a:lnTo>
                      <a:pt x="1111" y="81"/>
                    </a:lnTo>
                    <a:lnTo>
                      <a:pt x="1111" y="81"/>
                    </a:lnTo>
                    <a:lnTo>
                      <a:pt x="1111" y="78"/>
                    </a:lnTo>
                    <a:lnTo>
                      <a:pt x="1111" y="78"/>
                    </a:lnTo>
                    <a:lnTo>
                      <a:pt x="1111" y="78"/>
                    </a:lnTo>
                    <a:lnTo>
                      <a:pt x="1111" y="78"/>
                    </a:lnTo>
                    <a:lnTo>
                      <a:pt x="1109" y="76"/>
                    </a:lnTo>
                    <a:lnTo>
                      <a:pt x="1107" y="76"/>
                    </a:lnTo>
                    <a:lnTo>
                      <a:pt x="1107" y="76"/>
                    </a:lnTo>
                    <a:lnTo>
                      <a:pt x="1102" y="76"/>
                    </a:lnTo>
                    <a:lnTo>
                      <a:pt x="1102" y="76"/>
                    </a:lnTo>
                    <a:lnTo>
                      <a:pt x="1102" y="78"/>
                    </a:lnTo>
                    <a:lnTo>
                      <a:pt x="1104" y="78"/>
                    </a:lnTo>
                    <a:close/>
                    <a:moveTo>
                      <a:pt x="1272" y="135"/>
                    </a:moveTo>
                    <a:lnTo>
                      <a:pt x="1275" y="135"/>
                    </a:lnTo>
                    <a:lnTo>
                      <a:pt x="1272" y="135"/>
                    </a:lnTo>
                    <a:lnTo>
                      <a:pt x="1270" y="135"/>
                    </a:lnTo>
                    <a:lnTo>
                      <a:pt x="1267" y="135"/>
                    </a:lnTo>
                    <a:lnTo>
                      <a:pt x="1265" y="135"/>
                    </a:lnTo>
                    <a:lnTo>
                      <a:pt x="1265" y="135"/>
                    </a:lnTo>
                    <a:lnTo>
                      <a:pt x="1267" y="135"/>
                    </a:lnTo>
                    <a:lnTo>
                      <a:pt x="1272" y="135"/>
                    </a:lnTo>
                    <a:close/>
                    <a:moveTo>
                      <a:pt x="1033" y="67"/>
                    </a:moveTo>
                    <a:lnTo>
                      <a:pt x="1036" y="67"/>
                    </a:lnTo>
                    <a:lnTo>
                      <a:pt x="1036" y="67"/>
                    </a:lnTo>
                    <a:lnTo>
                      <a:pt x="1036" y="67"/>
                    </a:lnTo>
                    <a:lnTo>
                      <a:pt x="1036" y="67"/>
                    </a:lnTo>
                    <a:lnTo>
                      <a:pt x="1033" y="67"/>
                    </a:lnTo>
                    <a:lnTo>
                      <a:pt x="1031" y="67"/>
                    </a:lnTo>
                    <a:lnTo>
                      <a:pt x="1031" y="67"/>
                    </a:lnTo>
                    <a:lnTo>
                      <a:pt x="1033" y="67"/>
                    </a:lnTo>
                    <a:lnTo>
                      <a:pt x="1033" y="67"/>
                    </a:lnTo>
                    <a:close/>
                    <a:moveTo>
                      <a:pt x="1312" y="123"/>
                    </a:moveTo>
                    <a:lnTo>
                      <a:pt x="1312" y="123"/>
                    </a:lnTo>
                    <a:lnTo>
                      <a:pt x="1315" y="123"/>
                    </a:lnTo>
                    <a:lnTo>
                      <a:pt x="1315" y="121"/>
                    </a:lnTo>
                    <a:lnTo>
                      <a:pt x="1315" y="121"/>
                    </a:lnTo>
                    <a:lnTo>
                      <a:pt x="1312" y="121"/>
                    </a:lnTo>
                    <a:lnTo>
                      <a:pt x="1310" y="121"/>
                    </a:lnTo>
                    <a:lnTo>
                      <a:pt x="1310" y="121"/>
                    </a:lnTo>
                    <a:lnTo>
                      <a:pt x="1310" y="121"/>
                    </a:lnTo>
                    <a:lnTo>
                      <a:pt x="1312" y="123"/>
                    </a:lnTo>
                    <a:close/>
                    <a:moveTo>
                      <a:pt x="1142" y="112"/>
                    </a:moveTo>
                    <a:lnTo>
                      <a:pt x="1142" y="112"/>
                    </a:lnTo>
                    <a:lnTo>
                      <a:pt x="1142" y="112"/>
                    </a:lnTo>
                    <a:lnTo>
                      <a:pt x="1144" y="114"/>
                    </a:lnTo>
                    <a:lnTo>
                      <a:pt x="1142" y="114"/>
                    </a:lnTo>
                    <a:lnTo>
                      <a:pt x="1140" y="114"/>
                    </a:lnTo>
                    <a:lnTo>
                      <a:pt x="1140" y="114"/>
                    </a:lnTo>
                    <a:lnTo>
                      <a:pt x="1137" y="114"/>
                    </a:lnTo>
                    <a:lnTo>
                      <a:pt x="1142" y="116"/>
                    </a:lnTo>
                    <a:lnTo>
                      <a:pt x="1147" y="116"/>
                    </a:lnTo>
                    <a:lnTo>
                      <a:pt x="1149" y="116"/>
                    </a:lnTo>
                    <a:lnTo>
                      <a:pt x="1152" y="119"/>
                    </a:lnTo>
                    <a:lnTo>
                      <a:pt x="1159" y="119"/>
                    </a:lnTo>
                    <a:lnTo>
                      <a:pt x="1159" y="119"/>
                    </a:lnTo>
                    <a:lnTo>
                      <a:pt x="1161" y="116"/>
                    </a:lnTo>
                    <a:lnTo>
                      <a:pt x="1161" y="116"/>
                    </a:lnTo>
                    <a:lnTo>
                      <a:pt x="1163" y="116"/>
                    </a:lnTo>
                    <a:lnTo>
                      <a:pt x="1161" y="114"/>
                    </a:lnTo>
                    <a:lnTo>
                      <a:pt x="1161" y="114"/>
                    </a:lnTo>
                    <a:lnTo>
                      <a:pt x="1161" y="114"/>
                    </a:lnTo>
                    <a:lnTo>
                      <a:pt x="1159" y="114"/>
                    </a:lnTo>
                    <a:lnTo>
                      <a:pt x="1154" y="112"/>
                    </a:lnTo>
                    <a:lnTo>
                      <a:pt x="1142" y="112"/>
                    </a:lnTo>
                    <a:lnTo>
                      <a:pt x="1142" y="112"/>
                    </a:lnTo>
                    <a:close/>
                    <a:moveTo>
                      <a:pt x="1412" y="93"/>
                    </a:moveTo>
                    <a:lnTo>
                      <a:pt x="1414" y="93"/>
                    </a:lnTo>
                    <a:lnTo>
                      <a:pt x="1416" y="95"/>
                    </a:lnTo>
                    <a:lnTo>
                      <a:pt x="1416" y="95"/>
                    </a:lnTo>
                    <a:lnTo>
                      <a:pt x="1416" y="95"/>
                    </a:lnTo>
                    <a:lnTo>
                      <a:pt x="1419" y="97"/>
                    </a:lnTo>
                    <a:lnTo>
                      <a:pt x="1421" y="97"/>
                    </a:lnTo>
                    <a:lnTo>
                      <a:pt x="1424" y="97"/>
                    </a:lnTo>
                    <a:lnTo>
                      <a:pt x="1424" y="97"/>
                    </a:lnTo>
                    <a:lnTo>
                      <a:pt x="1424" y="95"/>
                    </a:lnTo>
                    <a:lnTo>
                      <a:pt x="1421" y="95"/>
                    </a:lnTo>
                    <a:lnTo>
                      <a:pt x="1424" y="93"/>
                    </a:lnTo>
                    <a:lnTo>
                      <a:pt x="1421" y="93"/>
                    </a:lnTo>
                    <a:lnTo>
                      <a:pt x="1416" y="93"/>
                    </a:lnTo>
                    <a:lnTo>
                      <a:pt x="1416" y="93"/>
                    </a:lnTo>
                    <a:lnTo>
                      <a:pt x="1414" y="90"/>
                    </a:lnTo>
                    <a:lnTo>
                      <a:pt x="1412" y="90"/>
                    </a:lnTo>
                    <a:lnTo>
                      <a:pt x="1412" y="90"/>
                    </a:lnTo>
                    <a:lnTo>
                      <a:pt x="1412" y="93"/>
                    </a:lnTo>
                    <a:close/>
                    <a:moveTo>
                      <a:pt x="1617" y="86"/>
                    </a:moveTo>
                    <a:lnTo>
                      <a:pt x="1615" y="86"/>
                    </a:lnTo>
                    <a:lnTo>
                      <a:pt x="1615" y="83"/>
                    </a:lnTo>
                    <a:lnTo>
                      <a:pt x="1613" y="83"/>
                    </a:lnTo>
                    <a:lnTo>
                      <a:pt x="1613" y="83"/>
                    </a:lnTo>
                    <a:lnTo>
                      <a:pt x="1613" y="86"/>
                    </a:lnTo>
                    <a:lnTo>
                      <a:pt x="1617" y="86"/>
                    </a:lnTo>
                    <a:lnTo>
                      <a:pt x="1617" y="86"/>
                    </a:lnTo>
                    <a:close/>
                    <a:moveTo>
                      <a:pt x="2194" y="635"/>
                    </a:moveTo>
                    <a:lnTo>
                      <a:pt x="2194" y="635"/>
                    </a:lnTo>
                    <a:lnTo>
                      <a:pt x="2192" y="640"/>
                    </a:lnTo>
                    <a:lnTo>
                      <a:pt x="2190" y="640"/>
                    </a:lnTo>
                    <a:lnTo>
                      <a:pt x="2192" y="640"/>
                    </a:lnTo>
                    <a:lnTo>
                      <a:pt x="2192" y="640"/>
                    </a:lnTo>
                    <a:lnTo>
                      <a:pt x="2194" y="640"/>
                    </a:lnTo>
                    <a:lnTo>
                      <a:pt x="2194" y="637"/>
                    </a:lnTo>
                    <a:lnTo>
                      <a:pt x="2197" y="633"/>
                    </a:lnTo>
                    <a:lnTo>
                      <a:pt x="2194" y="633"/>
                    </a:lnTo>
                    <a:lnTo>
                      <a:pt x="2194" y="635"/>
                    </a:lnTo>
                    <a:close/>
                    <a:moveTo>
                      <a:pt x="2178" y="651"/>
                    </a:moveTo>
                    <a:lnTo>
                      <a:pt x="2178" y="651"/>
                    </a:lnTo>
                    <a:lnTo>
                      <a:pt x="2173" y="656"/>
                    </a:lnTo>
                    <a:lnTo>
                      <a:pt x="2173" y="659"/>
                    </a:lnTo>
                    <a:lnTo>
                      <a:pt x="2171" y="661"/>
                    </a:lnTo>
                    <a:lnTo>
                      <a:pt x="2171" y="666"/>
                    </a:lnTo>
                    <a:lnTo>
                      <a:pt x="2173" y="666"/>
                    </a:lnTo>
                    <a:lnTo>
                      <a:pt x="2173" y="663"/>
                    </a:lnTo>
                    <a:lnTo>
                      <a:pt x="2176" y="661"/>
                    </a:lnTo>
                    <a:lnTo>
                      <a:pt x="2176" y="661"/>
                    </a:lnTo>
                    <a:lnTo>
                      <a:pt x="2178" y="661"/>
                    </a:lnTo>
                    <a:lnTo>
                      <a:pt x="2178" y="659"/>
                    </a:lnTo>
                    <a:lnTo>
                      <a:pt x="2178" y="656"/>
                    </a:lnTo>
                    <a:lnTo>
                      <a:pt x="2180" y="651"/>
                    </a:lnTo>
                    <a:lnTo>
                      <a:pt x="2178" y="651"/>
                    </a:lnTo>
                    <a:close/>
                    <a:moveTo>
                      <a:pt x="2192" y="557"/>
                    </a:moveTo>
                    <a:lnTo>
                      <a:pt x="2192" y="557"/>
                    </a:lnTo>
                    <a:lnTo>
                      <a:pt x="2192" y="554"/>
                    </a:lnTo>
                    <a:lnTo>
                      <a:pt x="2190" y="554"/>
                    </a:lnTo>
                    <a:lnTo>
                      <a:pt x="2187" y="554"/>
                    </a:lnTo>
                    <a:lnTo>
                      <a:pt x="2190" y="557"/>
                    </a:lnTo>
                    <a:lnTo>
                      <a:pt x="2190" y="557"/>
                    </a:lnTo>
                    <a:lnTo>
                      <a:pt x="2192" y="557"/>
                    </a:lnTo>
                    <a:lnTo>
                      <a:pt x="2192" y="557"/>
                    </a:lnTo>
                    <a:close/>
                    <a:moveTo>
                      <a:pt x="2199" y="618"/>
                    </a:moveTo>
                    <a:lnTo>
                      <a:pt x="2199" y="621"/>
                    </a:lnTo>
                    <a:lnTo>
                      <a:pt x="2199" y="621"/>
                    </a:lnTo>
                    <a:lnTo>
                      <a:pt x="2199" y="621"/>
                    </a:lnTo>
                    <a:lnTo>
                      <a:pt x="2199" y="621"/>
                    </a:lnTo>
                    <a:lnTo>
                      <a:pt x="2199" y="621"/>
                    </a:lnTo>
                    <a:lnTo>
                      <a:pt x="2199" y="618"/>
                    </a:lnTo>
                    <a:close/>
                    <a:moveTo>
                      <a:pt x="2202" y="585"/>
                    </a:moveTo>
                    <a:lnTo>
                      <a:pt x="2202" y="583"/>
                    </a:lnTo>
                    <a:lnTo>
                      <a:pt x="2202" y="583"/>
                    </a:lnTo>
                    <a:lnTo>
                      <a:pt x="2199" y="580"/>
                    </a:lnTo>
                    <a:lnTo>
                      <a:pt x="2199" y="588"/>
                    </a:lnTo>
                    <a:lnTo>
                      <a:pt x="2202" y="588"/>
                    </a:lnTo>
                    <a:lnTo>
                      <a:pt x="2204" y="590"/>
                    </a:lnTo>
                    <a:lnTo>
                      <a:pt x="2204" y="588"/>
                    </a:lnTo>
                    <a:lnTo>
                      <a:pt x="2204" y="588"/>
                    </a:lnTo>
                    <a:lnTo>
                      <a:pt x="2202" y="585"/>
                    </a:lnTo>
                    <a:close/>
                    <a:moveTo>
                      <a:pt x="2204" y="564"/>
                    </a:moveTo>
                    <a:lnTo>
                      <a:pt x="2204" y="561"/>
                    </a:lnTo>
                    <a:lnTo>
                      <a:pt x="2202" y="559"/>
                    </a:lnTo>
                    <a:lnTo>
                      <a:pt x="2199" y="559"/>
                    </a:lnTo>
                    <a:lnTo>
                      <a:pt x="2199" y="559"/>
                    </a:lnTo>
                    <a:lnTo>
                      <a:pt x="2202" y="564"/>
                    </a:lnTo>
                    <a:lnTo>
                      <a:pt x="2202" y="566"/>
                    </a:lnTo>
                    <a:lnTo>
                      <a:pt x="2197" y="566"/>
                    </a:lnTo>
                    <a:lnTo>
                      <a:pt x="2197" y="569"/>
                    </a:lnTo>
                    <a:lnTo>
                      <a:pt x="2194" y="569"/>
                    </a:lnTo>
                    <a:lnTo>
                      <a:pt x="2194" y="569"/>
                    </a:lnTo>
                    <a:lnTo>
                      <a:pt x="2197" y="569"/>
                    </a:lnTo>
                    <a:lnTo>
                      <a:pt x="2199" y="573"/>
                    </a:lnTo>
                    <a:lnTo>
                      <a:pt x="2199" y="573"/>
                    </a:lnTo>
                    <a:lnTo>
                      <a:pt x="2202" y="573"/>
                    </a:lnTo>
                    <a:lnTo>
                      <a:pt x="2202" y="573"/>
                    </a:lnTo>
                    <a:lnTo>
                      <a:pt x="2202" y="571"/>
                    </a:lnTo>
                    <a:lnTo>
                      <a:pt x="2204" y="571"/>
                    </a:lnTo>
                    <a:lnTo>
                      <a:pt x="2206" y="571"/>
                    </a:lnTo>
                    <a:lnTo>
                      <a:pt x="2206" y="569"/>
                    </a:lnTo>
                    <a:lnTo>
                      <a:pt x="2206" y="564"/>
                    </a:lnTo>
                    <a:lnTo>
                      <a:pt x="2204" y="564"/>
                    </a:lnTo>
                    <a:close/>
                    <a:moveTo>
                      <a:pt x="2202" y="597"/>
                    </a:moveTo>
                    <a:lnTo>
                      <a:pt x="2202" y="597"/>
                    </a:lnTo>
                    <a:lnTo>
                      <a:pt x="2199" y="597"/>
                    </a:lnTo>
                    <a:lnTo>
                      <a:pt x="2199" y="597"/>
                    </a:lnTo>
                    <a:lnTo>
                      <a:pt x="2199" y="599"/>
                    </a:lnTo>
                    <a:lnTo>
                      <a:pt x="2199" y="599"/>
                    </a:lnTo>
                    <a:lnTo>
                      <a:pt x="2202" y="599"/>
                    </a:lnTo>
                    <a:lnTo>
                      <a:pt x="2202" y="599"/>
                    </a:lnTo>
                    <a:lnTo>
                      <a:pt x="2202" y="597"/>
                    </a:lnTo>
                    <a:lnTo>
                      <a:pt x="2202" y="597"/>
                    </a:lnTo>
                    <a:close/>
                    <a:moveTo>
                      <a:pt x="2140" y="711"/>
                    </a:moveTo>
                    <a:lnTo>
                      <a:pt x="2140" y="711"/>
                    </a:lnTo>
                    <a:lnTo>
                      <a:pt x="2140" y="711"/>
                    </a:lnTo>
                    <a:lnTo>
                      <a:pt x="2140" y="711"/>
                    </a:lnTo>
                    <a:lnTo>
                      <a:pt x="2140" y="711"/>
                    </a:lnTo>
                    <a:lnTo>
                      <a:pt x="2140" y="711"/>
                    </a:lnTo>
                    <a:lnTo>
                      <a:pt x="2140" y="711"/>
                    </a:lnTo>
                    <a:lnTo>
                      <a:pt x="2140" y="711"/>
                    </a:lnTo>
                    <a:lnTo>
                      <a:pt x="2140" y="711"/>
                    </a:lnTo>
                    <a:lnTo>
                      <a:pt x="2140" y="711"/>
                    </a:lnTo>
                    <a:lnTo>
                      <a:pt x="2142" y="711"/>
                    </a:lnTo>
                    <a:lnTo>
                      <a:pt x="2142" y="711"/>
                    </a:lnTo>
                    <a:lnTo>
                      <a:pt x="2142" y="711"/>
                    </a:lnTo>
                    <a:lnTo>
                      <a:pt x="2140" y="711"/>
                    </a:lnTo>
                    <a:close/>
                    <a:moveTo>
                      <a:pt x="2142" y="711"/>
                    </a:moveTo>
                    <a:lnTo>
                      <a:pt x="2142" y="711"/>
                    </a:lnTo>
                    <a:lnTo>
                      <a:pt x="2142" y="711"/>
                    </a:lnTo>
                    <a:lnTo>
                      <a:pt x="2142" y="711"/>
                    </a:lnTo>
                    <a:lnTo>
                      <a:pt x="2145" y="711"/>
                    </a:lnTo>
                    <a:lnTo>
                      <a:pt x="2145" y="711"/>
                    </a:lnTo>
                    <a:lnTo>
                      <a:pt x="2145" y="711"/>
                    </a:lnTo>
                    <a:lnTo>
                      <a:pt x="2145" y="711"/>
                    </a:lnTo>
                    <a:lnTo>
                      <a:pt x="2142" y="711"/>
                    </a:lnTo>
                    <a:close/>
                    <a:moveTo>
                      <a:pt x="2152" y="701"/>
                    </a:moveTo>
                    <a:lnTo>
                      <a:pt x="2147" y="704"/>
                    </a:lnTo>
                    <a:lnTo>
                      <a:pt x="2147" y="704"/>
                    </a:lnTo>
                    <a:lnTo>
                      <a:pt x="2150" y="706"/>
                    </a:lnTo>
                    <a:lnTo>
                      <a:pt x="2150" y="706"/>
                    </a:lnTo>
                    <a:lnTo>
                      <a:pt x="2150" y="704"/>
                    </a:lnTo>
                    <a:lnTo>
                      <a:pt x="2152" y="704"/>
                    </a:lnTo>
                    <a:lnTo>
                      <a:pt x="2152" y="704"/>
                    </a:lnTo>
                    <a:lnTo>
                      <a:pt x="2152" y="701"/>
                    </a:lnTo>
                    <a:close/>
                    <a:moveTo>
                      <a:pt x="2135" y="692"/>
                    </a:moveTo>
                    <a:lnTo>
                      <a:pt x="2133" y="689"/>
                    </a:lnTo>
                    <a:lnTo>
                      <a:pt x="2131" y="689"/>
                    </a:lnTo>
                    <a:lnTo>
                      <a:pt x="2131" y="694"/>
                    </a:lnTo>
                    <a:lnTo>
                      <a:pt x="2131" y="694"/>
                    </a:lnTo>
                    <a:lnTo>
                      <a:pt x="2131" y="696"/>
                    </a:lnTo>
                    <a:lnTo>
                      <a:pt x="2131" y="696"/>
                    </a:lnTo>
                    <a:lnTo>
                      <a:pt x="2131" y="699"/>
                    </a:lnTo>
                    <a:lnTo>
                      <a:pt x="2128" y="699"/>
                    </a:lnTo>
                    <a:lnTo>
                      <a:pt x="2128" y="701"/>
                    </a:lnTo>
                    <a:lnTo>
                      <a:pt x="2128" y="704"/>
                    </a:lnTo>
                    <a:lnTo>
                      <a:pt x="2128" y="706"/>
                    </a:lnTo>
                    <a:lnTo>
                      <a:pt x="2133" y="706"/>
                    </a:lnTo>
                    <a:lnTo>
                      <a:pt x="2131" y="704"/>
                    </a:lnTo>
                    <a:lnTo>
                      <a:pt x="2133" y="701"/>
                    </a:lnTo>
                    <a:lnTo>
                      <a:pt x="2133" y="699"/>
                    </a:lnTo>
                    <a:lnTo>
                      <a:pt x="2133" y="696"/>
                    </a:lnTo>
                    <a:lnTo>
                      <a:pt x="2133" y="694"/>
                    </a:lnTo>
                    <a:lnTo>
                      <a:pt x="2135" y="694"/>
                    </a:lnTo>
                    <a:lnTo>
                      <a:pt x="2135" y="694"/>
                    </a:lnTo>
                    <a:lnTo>
                      <a:pt x="2138" y="692"/>
                    </a:lnTo>
                    <a:lnTo>
                      <a:pt x="2138" y="692"/>
                    </a:lnTo>
                    <a:lnTo>
                      <a:pt x="2138" y="689"/>
                    </a:lnTo>
                    <a:lnTo>
                      <a:pt x="2135" y="692"/>
                    </a:lnTo>
                    <a:close/>
                    <a:moveTo>
                      <a:pt x="2145" y="706"/>
                    </a:moveTo>
                    <a:lnTo>
                      <a:pt x="2145" y="706"/>
                    </a:lnTo>
                    <a:lnTo>
                      <a:pt x="2145" y="706"/>
                    </a:lnTo>
                    <a:lnTo>
                      <a:pt x="2145" y="706"/>
                    </a:lnTo>
                    <a:lnTo>
                      <a:pt x="2145" y="706"/>
                    </a:lnTo>
                    <a:lnTo>
                      <a:pt x="2145" y="708"/>
                    </a:lnTo>
                    <a:lnTo>
                      <a:pt x="2147" y="706"/>
                    </a:lnTo>
                    <a:lnTo>
                      <a:pt x="2145" y="706"/>
                    </a:lnTo>
                    <a:lnTo>
                      <a:pt x="2145" y="706"/>
                    </a:lnTo>
                    <a:close/>
                    <a:moveTo>
                      <a:pt x="2161" y="668"/>
                    </a:moveTo>
                    <a:lnTo>
                      <a:pt x="2161" y="668"/>
                    </a:lnTo>
                    <a:lnTo>
                      <a:pt x="2161" y="666"/>
                    </a:lnTo>
                    <a:lnTo>
                      <a:pt x="2161" y="666"/>
                    </a:lnTo>
                    <a:lnTo>
                      <a:pt x="2159" y="666"/>
                    </a:lnTo>
                    <a:lnTo>
                      <a:pt x="2159" y="668"/>
                    </a:lnTo>
                    <a:lnTo>
                      <a:pt x="2157" y="670"/>
                    </a:lnTo>
                    <a:lnTo>
                      <a:pt x="2154" y="673"/>
                    </a:lnTo>
                    <a:lnTo>
                      <a:pt x="2152" y="673"/>
                    </a:lnTo>
                    <a:lnTo>
                      <a:pt x="2150" y="670"/>
                    </a:lnTo>
                    <a:lnTo>
                      <a:pt x="2150" y="670"/>
                    </a:lnTo>
                    <a:lnTo>
                      <a:pt x="2150" y="670"/>
                    </a:lnTo>
                    <a:lnTo>
                      <a:pt x="2150" y="673"/>
                    </a:lnTo>
                    <a:lnTo>
                      <a:pt x="2150" y="673"/>
                    </a:lnTo>
                    <a:lnTo>
                      <a:pt x="2147" y="675"/>
                    </a:lnTo>
                    <a:lnTo>
                      <a:pt x="2147" y="675"/>
                    </a:lnTo>
                    <a:lnTo>
                      <a:pt x="2147" y="680"/>
                    </a:lnTo>
                    <a:lnTo>
                      <a:pt x="2145" y="682"/>
                    </a:lnTo>
                    <a:lnTo>
                      <a:pt x="2145" y="685"/>
                    </a:lnTo>
                    <a:lnTo>
                      <a:pt x="2145" y="687"/>
                    </a:lnTo>
                    <a:lnTo>
                      <a:pt x="2145" y="687"/>
                    </a:lnTo>
                    <a:lnTo>
                      <a:pt x="2145" y="689"/>
                    </a:lnTo>
                    <a:lnTo>
                      <a:pt x="2145" y="692"/>
                    </a:lnTo>
                    <a:lnTo>
                      <a:pt x="2147" y="689"/>
                    </a:lnTo>
                    <a:lnTo>
                      <a:pt x="2147" y="687"/>
                    </a:lnTo>
                    <a:lnTo>
                      <a:pt x="2147" y="685"/>
                    </a:lnTo>
                    <a:lnTo>
                      <a:pt x="2150" y="682"/>
                    </a:lnTo>
                    <a:lnTo>
                      <a:pt x="2150" y="682"/>
                    </a:lnTo>
                    <a:lnTo>
                      <a:pt x="2150" y="680"/>
                    </a:lnTo>
                    <a:lnTo>
                      <a:pt x="2150" y="680"/>
                    </a:lnTo>
                    <a:lnTo>
                      <a:pt x="2152" y="680"/>
                    </a:lnTo>
                    <a:lnTo>
                      <a:pt x="2154" y="680"/>
                    </a:lnTo>
                    <a:lnTo>
                      <a:pt x="2154" y="675"/>
                    </a:lnTo>
                    <a:lnTo>
                      <a:pt x="2157" y="673"/>
                    </a:lnTo>
                    <a:lnTo>
                      <a:pt x="2159" y="673"/>
                    </a:lnTo>
                    <a:lnTo>
                      <a:pt x="2161" y="670"/>
                    </a:lnTo>
                    <a:lnTo>
                      <a:pt x="2164" y="670"/>
                    </a:lnTo>
                    <a:lnTo>
                      <a:pt x="2164" y="670"/>
                    </a:lnTo>
                    <a:lnTo>
                      <a:pt x="2164" y="668"/>
                    </a:lnTo>
                    <a:lnTo>
                      <a:pt x="2161" y="668"/>
                    </a:lnTo>
                    <a:close/>
                    <a:moveTo>
                      <a:pt x="480" y="666"/>
                    </a:moveTo>
                    <a:lnTo>
                      <a:pt x="480" y="666"/>
                    </a:lnTo>
                    <a:lnTo>
                      <a:pt x="480" y="668"/>
                    </a:lnTo>
                    <a:lnTo>
                      <a:pt x="480" y="668"/>
                    </a:lnTo>
                    <a:lnTo>
                      <a:pt x="480" y="666"/>
                    </a:lnTo>
                    <a:lnTo>
                      <a:pt x="480" y="663"/>
                    </a:lnTo>
                    <a:lnTo>
                      <a:pt x="480" y="666"/>
                    </a:lnTo>
                    <a:close/>
                    <a:moveTo>
                      <a:pt x="215" y="277"/>
                    </a:moveTo>
                    <a:lnTo>
                      <a:pt x="215" y="277"/>
                    </a:lnTo>
                    <a:lnTo>
                      <a:pt x="215" y="275"/>
                    </a:lnTo>
                    <a:lnTo>
                      <a:pt x="213" y="277"/>
                    </a:lnTo>
                    <a:lnTo>
                      <a:pt x="213" y="277"/>
                    </a:lnTo>
                    <a:lnTo>
                      <a:pt x="210" y="277"/>
                    </a:lnTo>
                    <a:lnTo>
                      <a:pt x="213" y="277"/>
                    </a:lnTo>
                    <a:lnTo>
                      <a:pt x="213" y="280"/>
                    </a:lnTo>
                    <a:lnTo>
                      <a:pt x="215" y="280"/>
                    </a:lnTo>
                    <a:lnTo>
                      <a:pt x="215" y="280"/>
                    </a:lnTo>
                    <a:lnTo>
                      <a:pt x="217" y="280"/>
                    </a:lnTo>
                    <a:lnTo>
                      <a:pt x="215" y="280"/>
                    </a:lnTo>
                    <a:lnTo>
                      <a:pt x="217" y="277"/>
                    </a:lnTo>
                    <a:lnTo>
                      <a:pt x="215" y="277"/>
                    </a:lnTo>
                    <a:close/>
                    <a:moveTo>
                      <a:pt x="686" y="249"/>
                    </a:moveTo>
                    <a:lnTo>
                      <a:pt x="683" y="249"/>
                    </a:lnTo>
                    <a:lnTo>
                      <a:pt x="683" y="247"/>
                    </a:lnTo>
                    <a:lnTo>
                      <a:pt x="681" y="247"/>
                    </a:lnTo>
                    <a:lnTo>
                      <a:pt x="679" y="247"/>
                    </a:lnTo>
                    <a:lnTo>
                      <a:pt x="679" y="249"/>
                    </a:lnTo>
                    <a:lnTo>
                      <a:pt x="681" y="251"/>
                    </a:lnTo>
                    <a:lnTo>
                      <a:pt x="686" y="251"/>
                    </a:lnTo>
                    <a:lnTo>
                      <a:pt x="688" y="251"/>
                    </a:lnTo>
                    <a:lnTo>
                      <a:pt x="688" y="251"/>
                    </a:lnTo>
                    <a:lnTo>
                      <a:pt x="688" y="251"/>
                    </a:lnTo>
                    <a:lnTo>
                      <a:pt x="688" y="251"/>
                    </a:lnTo>
                    <a:lnTo>
                      <a:pt x="688" y="249"/>
                    </a:lnTo>
                    <a:lnTo>
                      <a:pt x="686" y="249"/>
                    </a:lnTo>
                    <a:close/>
                    <a:moveTo>
                      <a:pt x="1828" y="471"/>
                    </a:moveTo>
                    <a:lnTo>
                      <a:pt x="1826" y="471"/>
                    </a:lnTo>
                    <a:lnTo>
                      <a:pt x="1823" y="474"/>
                    </a:lnTo>
                    <a:lnTo>
                      <a:pt x="1823" y="474"/>
                    </a:lnTo>
                    <a:lnTo>
                      <a:pt x="1826" y="474"/>
                    </a:lnTo>
                    <a:lnTo>
                      <a:pt x="1826" y="474"/>
                    </a:lnTo>
                    <a:lnTo>
                      <a:pt x="1828" y="474"/>
                    </a:lnTo>
                    <a:lnTo>
                      <a:pt x="1830" y="474"/>
                    </a:lnTo>
                    <a:lnTo>
                      <a:pt x="1828" y="471"/>
                    </a:lnTo>
                    <a:lnTo>
                      <a:pt x="1828" y="471"/>
                    </a:lnTo>
                    <a:lnTo>
                      <a:pt x="1828" y="471"/>
                    </a:lnTo>
                    <a:close/>
                    <a:moveTo>
                      <a:pt x="624" y="199"/>
                    </a:moveTo>
                    <a:lnTo>
                      <a:pt x="624" y="197"/>
                    </a:lnTo>
                    <a:lnTo>
                      <a:pt x="624" y="197"/>
                    </a:lnTo>
                    <a:lnTo>
                      <a:pt x="622" y="197"/>
                    </a:lnTo>
                    <a:lnTo>
                      <a:pt x="619" y="199"/>
                    </a:lnTo>
                    <a:lnTo>
                      <a:pt x="619" y="199"/>
                    </a:lnTo>
                    <a:lnTo>
                      <a:pt x="622" y="199"/>
                    </a:lnTo>
                    <a:lnTo>
                      <a:pt x="624" y="199"/>
                    </a:lnTo>
                    <a:close/>
                    <a:moveTo>
                      <a:pt x="2206" y="557"/>
                    </a:moveTo>
                    <a:lnTo>
                      <a:pt x="2206" y="557"/>
                    </a:lnTo>
                    <a:lnTo>
                      <a:pt x="2204" y="557"/>
                    </a:lnTo>
                    <a:lnTo>
                      <a:pt x="2202" y="559"/>
                    </a:lnTo>
                    <a:lnTo>
                      <a:pt x="2202" y="559"/>
                    </a:lnTo>
                    <a:lnTo>
                      <a:pt x="2204" y="559"/>
                    </a:lnTo>
                    <a:lnTo>
                      <a:pt x="2206" y="561"/>
                    </a:lnTo>
                    <a:lnTo>
                      <a:pt x="2209" y="561"/>
                    </a:lnTo>
                    <a:lnTo>
                      <a:pt x="2209" y="561"/>
                    </a:lnTo>
                    <a:lnTo>
                      <a:pt x="2206" y="559"/>
                    </a:lnTo>
                    <a:lnTo>
                      <a:pt x="2206" y="557"/>
                    </a:lnTo>
                    <a:close/>
                    <a:moveTo>
                      <a:pt x="2289" y="474"/>
                    </a:moveTo>
                    <a:lnTo>
                      <a:pt x="2287" y="474"/>
                    </a:lnTo>
                    <a:lnTo>
                      <a:pt x="2284" y="474"/>
                    </a:lnTo>
                    <a:lnTo>
                      <a:pt x="2280" y="469"/>
                    </a:lnTo>
                    <a:lnTo>
                      <a:pt x="2277" y="469"/>
                    </a:lnTo>
                    <a:lnTo>
                      <a:pt x="2277" y="467"/>
                    </a:lnTo>
                    <a:lnTo>
                      <a:pt x="2275" y="467"/>
                    </a:lnTo>
                    <a:lnTo>
                      <a:pt x="2270" y="467"/>
                    </a:lnTo>
                    <a:lnTo>
                      <a:pt x="2270" y="467"/>
                    </a:lnTo>
                    <a:lnTo>
                      <a:pt x="2270" y="467"/>
                    </a:lnTo>
                    <a:lnTo>
                      <a:pt x="2275" y="469"/>
                    </a:lnTo>
                    <a:lnTo>
                      <a:pt x="2277" y="471"/>
                    </a:lnTo>
                    <a:lnTo>
                      <a:pt x="2280" y="471"/>
                    </a:lnTo>
                    <a:lnTo>
                      <a:pt x="2280" y="471"/>
                    </a:lnTo>
                    <a:lnTo>
                      <a:pt x="2284" y="474"/>
                    </a:lnTo>
                    <a:lnTo>
                      <a:pt x="2287" y="476"/>
                    </a:lnTo>
                    <a:lnTo>
                      <a:pt x="2289" y="476"/>
                    </a:lnTo>
                    <a:lnTo>
                      <a:pt x="2289" y="476"/>
                    </a:lnTo>
                    <a:lnTo>
                      <a:pt x="2291" y="479"/>
                    </a:lnTo>
                    <a:lnTo>
                      <a:pt x="2296" y="479"/>
                    </a:lnTo>
                    <a:lnTo>
                      <a:pt x="2291" y="476"/>
                    </a:lnTo>
                    <a:lnTo>
                      <a:pt x="2289" y="474"/>
                    </a:lnTo>
                    <a:close/>
                    <a:moveTo>
                      <a:pt x="2315" y="479"/>
                    </a:moveTo>
                    <a:lnTo>
                      <a:pt x="2310" y="479"/>
                    </a:lnTo>
                    <a:lnTo>
                      <a:pt x="2308" y="476"/>
                    </a:lnTo>
                    <a:lnTo>
                      <a:pt x="2306" y="476"/>
                    </a:lnTo>
                    <a:lnTo>
                      <a:pt x="2303" y="476"/>
                    </a:lnTo>
                    <a:lnTo>
                      <a:pt x="2306" y="476"/>
                    </a:lnTo>
                    <a:lnTo>
                      <a:pt x="2310" y="479"/>
                    </a:lnTo>
                    <a:lnTo>
                      <a:pt x="2322" y="483"/>
                    </a:lnTo>
                    <a:lnTo>
                      <a:pt x="2320" y="481"/>
                    </a:lnTo>
                    <a:lnTo>
                      <a:pt x="2315" y="479"/>
                    </a:lnTo>
                    <a:close/>
                    <a:moveTo>
                      <a:pt x="1833" y="476"/>
                    </a:moveTo>
                    <a:lnTo>
                      <a:pt x="1835" y="476"/>
                    </a:lnTo>
                    <a:lnTo>
                      <a:pt x="1835" y="476"/>
                    </a:lnTo>
                    <a:lnTo>
                      <a:pt x="1837" y="476"/>
                    </a:lnTo>
                    <a:lnTo>
                      <a:pt x="1837" y="476"/>
                    </a:lnTo>
                    <a:lnTo>
                      <a:pt x="1842" y="481"/>
                    </a:lnTo>
                    <a:lnTo>
                      <a:pt x="1844" y="479"/>
                    </a:lnTo>
                    <a:lnTo>
                      <a:pt x="1844" y="479"/>
                    </a:lnTo>
                    <a:lnTo>
                      <a:pt x="1844" y="479"/>
                    </a:lnTo>
                    <a:lnTo>
                      <a:pt x="1847" y="476"/>
                    </a:lnTo>
                    <a:lnTo>
                      <a:pt x="1844" y="476"/>
                    </a:lnTo>
                    <a:lnTo>
                      <a:pt x="1844" y="474"/>
                    </a:lnTo>
                    <a:lnTo>
                      <a:pt x="1844" y="474"/>
                    </a:lnTo>
                    <a:lnTo>
                      <a:pt x="1844" y="471"/>
                    </a:lnTo>
                    <a:lnTo>
                      <a:pt x="1844" y="471"/>
                    </a:lnTo>
                    <a:lnTo>
                      <a:pt x="1842" y="471"/>
                    </a:lnTo>
                    <a:lnTo>
                      <a:pt x="1840" y="471"/>
                    </a:lnTo>
                    <a:lnTo>
                      <a:pt x="1840" y="471"/>
                    </a:lnTo>
                    <a:lnTo>
                      <a:pt x="1833" y="469"/>
                    </a:lnTo>
                    <a:lnTo>
                      <a:pt x="1833" y="469"/>
                    </a:lnTo>
                    <a:lnTo>
                      <a:pt x="1833" y="474"/>
                    </a:lnTo>
                    <a:lnTo>
                      <a:pt x="1833" y="474"/>
                    </a:lnTo>
                    <a:lnTo>
                      <a:pt x="1833" y="476"/>
                    </a:lnTo>
                    <a:close/>
                    <a:moveTo>
                      <a:pt x="2166" y="403"/>
                    </a:moveTo>
                    <a:lnTo>
                      <a:pt x="2166" y="403"/>
                    </a:lnTo>
                    <a:lnTo>
                      <a:pt x="2168" y="403"/>
                    </a:lnTo>
                    <a:lnTo>
                      <a:pt x="2168" y="403"/>
                    </a:lnTo>
                    <a:lnTo>
                      <a:pt x="2171" y="398"/>
                    </a:lnTo>
                    <a:lnTo>
                      <a:pt x="2173" y="398"/>
                    </a:lnTo>
                    <a:lnTo>
                      <a:pt x="2178" y="396"/>
                    </a:lnTo>
                    <a:lnTo>
                      <a:pt x="2176" y="396"/>
                    </a:lnTo>
                    <a:lnTo>
                      <a:pt x="2173" y="391"/>
                    </a:lnTo>
                    <a:lnTo>
                      <a:pt x="2168" y="389"/>
                    </a:lnTo>
                    <a:lnTo>
                      <a:pt x="2168" y="389"/>
                    </a:lnTo>
                    <a:lnTo>
                      <a:pt x="2166" y="393"/>
                    </a:lnTo>
                    <a:lnTo>
                      <a:pt x="2161" y="393"/>
                    </a:lnTo>
                    <a:lnTo>
                      <a:pt x="2161" y="396"/>
                    </a:lnTo>
                    <a:lnTo>
                      <a:pt x="2164" y="396"/>
                    </a:lnTo>
                    <a:lnTo>
                      <a:pt x="2166" y="398"/>
                    </a:lnTo>
                    <a:lnTo>
                      <a:pt x="2166" y="400"/>
                    </a:lnTo>
                    <a:lnTo>
                      <a:pt x="2166" y="403"/>
                    </a:lnTo>
                    <a:lnTo>
                      <a:pt x="2166" y="403"/>
                    </a:lnTo>
                    <a:close/>
                    <a:moveTo>
                      <a:pt x="2384" y="289"/>
                    </a:moveTo>
                    <a:lnTo>
                      <a:pt x="2381" y="289"/>
                    </a:lnTo>
                    <a:lnTo>
                      <a:pt x="2379" y="289"/>
                    </a:lnTo>
                    <a:lnTo>
                      <a:pt x="2379" y="289"/>
                    </a:lnTo>
                    <a:lnTo>
                      <a:pt x="2377" y="287"/>
                    </a:lnTo>
                    <a:lnTo>
                      <a:pt x="2372" y="287"/>
                    </a:lnTo>
                    <a:lnTo>
                      <a:pt x="2372" y="287"/>
                    </a:lnTo>
                    <a:lnTo>
                      <a:pt x="2369" y="287"/>
                    </a:lnTo>
                    <a:lnTo>
                      <a:pt x="2369" y="287"/>
                    </a:lnTo>
                    <a:lnTo>
                      <a:pt x="2367" y="284"/>
                    </a:lnTo>
                    <a:lnTo>
                      <a:pt x="2367" y="284"/>
                    </a:lnTo>
                    <a:lnTo>
                      <a:pt x="2367" y="284"/>
                    </a:lnTo>
                    <a:lnTo>
                      <a:pt x="2367" y="284"/>
                    </a:lnTo>
                    <a:lnTo>
                      <a:pt x="2365" y="282"/>
                    </a:lnTo>
                    <a:lnTo>
                      <a:pt x="2362" y="282"/>
                    </a:lnTo>
                    <a:lnTo>
                      <a:pt x="2362" y="282"/>
                    </a:lnTo>
                    <a:lnTo>
                      <a:pt x="2362" y="282"/>
                    </a:lnTo>
                    <a:lnTo>
                      <a:pt x="2362" y="282"/>
                    </a:lnTo>
                    <a:lnTo>
                      <a:pt x="2362" y="282"/>
                    </a:lnTo>
                    <a:lnTo>
                      <a:pt x="2365" y="282"/>
                    </a:lnTo>
                    <a:lnTo>
                      <a:pt x="2367" y="282"/>
                    </a:lnTo>
                    <a:lnTo>
                      <a:pt x="2369" y="280"/>
                    </a:lnTo>
                    <a:lnTo>
                      <a:pt x="2369" y="280"/>
                    </a:lnTo>
                    <a:lnTo>
                      <a:pt x="2369" y="280"/>
                    </a:lnTo>
                    <a:lnTo>
                      <a:pt x="2367" y="277"/>
                    </a:lnTo>
                    <a:lnTo>
                      <a:pt x="2365" y="275"/>
                    </a:lnTo>
                    <a:lnTo>
                      <a:pt x="2362" y="275"/>
                    </a:lnTo>
                    <a:lnTo>
                      <a:pt x="2360" y="275"/>
                    </a:lnTo>
                    <a:lnTo>
                      <a:pt x="2360" y="275"/>
                    </a:lnTo>
                    <a:lnTo>
                      <a:pt x="2358" y="275"/>
                    </a:lnTo>
                    <a:lnTo>
                      <a:pt x="2362" y="275"/>
                    </a:lnTo>
                    <a:lnTo>
                      <a:pt x="2362" y="275"/>
                    </a:lnTo>
                    <a:lnTo>
                      <a:pt x="2360" y="273"/>
                    </a:lnTo>
                    <a:lnTo>
                      <a:pt x="2358" y="270"/>
                    </a:lnTo>
                    <a:lnTo>
                      <a:pt x="2358" y="270"/>
                    </a:lnTo>
                    <a:lnTo>
                      <a:pt x="2355" y="270"/>
                    </a:lnTo>
                    <a:lnTo>
                      <a:pt x="2355" y="270"/>
                    </a:lnTo>
                    <a:lnTo>
                      <a:pt x="2355" y="270"/>
                    </a:lnTo>
                    <a:lnTo>
                      <a:pt x="2348" y="268"/>
                    </a:lnTo>
                    <a:lnTo>
                      <a:pt x="2343" y="268"/>
                    </a:lnTo>
                    <a:lnTo>
                      <a:pt x="2343" y="268"/>
                    </a:lnTo>
                    <a:lnTo>
                      <a:pt x="2346" y="268"/>
                    </a:lnTo>
                    <a:lnTo>
                      <a:pt x="2348" y="268"/>
                    </a:lnTo>
                    <a:lnTo>
                      <a:pt x="2353" y="268"/>
                    </a:lnTo>
                    <a:lnTo>
                      <a:pt x="2353" y="268"/>
                    </a:lnTo>
                    <a:lnTo>
                      <a:pt x="2355" y="270"/>
                    </a:lnTo>
                    <a:lnTo>
                      <a:pt x="2355" y="270"/>
                    </a:lnTo>
                    <a:lnTo>
                      <a:pt x="2360" y="270"/>
                    </a:lnTo>
                    <a:lnTo>
                      <a:pt x="2360" y="270"/>
                    </a:lnTo>
                    <a:lnTo>
                      <a:pt x="2362" y="270"/>
                    </a:lnTo>
                    <a:lnTo>
                      <a:pt x="2362" y="270"/>
                    </a:lnTo>
                    <a:lnTo>
                      <a:pt x="2367" y="270"/>
                    </a:lnTo>
                    <a:lnTo>
                      <a:pt x="2367" y="270"/>
                    </a:lnTo>
                    <a:lnTo>
                      <a:pt x="2372" y="270"/>
                    </a:lnTo>
                    <a:lnTo>
                      <a:pt x="2372" y="270"/>
                    </a:lnTo>
                    <a:lnTo>
                      <a:pt x="2372" y="270"/>
                    </a:lnTo>
                    <a:lnTo>
                      <a:pt x="2372" y="270"/>
                    </a:lnTo>
                    <a:lnTo>
                      <a:pt x="2369" y="268"/>
                    </a:lnTo>
                    <a:lnTo>
                      <a:pt x="2365" y="268"/>
                    </a:lnTo>
                    <a:lnTo>
                      <a:pt x="2362" y="265"/>
                    </a:lnTo>
                    <a:lnTo>
                      <a:pt x="2360" y="265"/>
                    </a:lnTo>
                    <a:lnTo>
                      <a:pt x="2360" y="265"/>
                    </a:lnTo>
                    <a:lnTo>
                      <a:pt x="2360" y="265"/>
                    </a:lnTo>
                    <a:lnTo>
                      <a:pt x="2365" y="265"/>
                    </a:lnTo>
                    <a:lnTo>
                      <a:pt x="2367" y="268"/>
                    </a:lnTo>
                    <a:lnTo>
                      <a:pt x="2369" y="268"/>
                    </a:lnTo>
                    <a:lnTo>
                      <a:pt x="2372" y="268"/>
                    </a:lnTo>
                    <a:lnTo>
                      <a:pt x="2377" y="268"/>
                    </a:lnTo>
                    <a:lnTo>
                      <a:pt x="2377" y="268"/>
                    </a:lnTo>
                    <a:lnTo>
                      <a:pt x="2374" y="265"/>
                    </a:lnTo>
                    <a:lnTo>
                      <a:pt x="2372" y="265"/>
                    </a:lnTo>
                    <a:lnTo>
                      <a:pt x="2372" y="263"/>
                    </a:lnTo>
                    <a:lnTo>
                      <a:pt x="2372" y="263"/>
                    </a:lnTo>
                    <a:lnTo>
                      <a:pt x="2372" y="261"/>
                    </a:lnTo>
                    <a:lnTo>
                      <a:pt x="2374" y="261"/>
                    </a:lnTo>
                    <a:lnTo>
                      <a:pt x="2374" y="261"/>
                    </a:lnTo>
                    <a:lnTo>
                      <a:pt x="2377" y="261"/>
                    </a:lnTo>
                    <a:lnTo>
                      <a:pt x="2377" y="261"/>
                    </a:lnTo>
                    <a:lnTo>
                      <a:pt x="2377" y="261"/>
                    </a:lnTo>
                    <a:lnTo>
                      <a:pt x="2374" y="258"/>
                    </a:lnTo>
                    <a:lnTo>
                      <a:pt x="2372" y="258"/>
                    </a:lnTo>
                    <a:lnTo>
                      <a:pt x="2367" y="258"/>
                    </a:lnTo>
                    <a:lnTo>
                      <a:pt x="2367" y="258"/>
                    </a:lnTo>
                    <a:lnTo>
                      <a:pt x="2365" y="256"/>
                    </a:lnTo>
                    <a:lnTo>
                      <a:pt x="2365" y="256"/>
                    </a:lnTo>
                    <a:lnTo>
                      <a:pt x="2362" y="256"/>
                    </a:lnTo>
                    <a:lnTo>
                      <a:pt x="2362" y="256"/>
                    </a:lnTo>
                    <a:lnTo>
                      <a:pt x="2360" y="256"/>
                    </a:lnTo>
                    <a:lnTo>
                      <a:pt x="2360" y="256"/>
                    </a:lnTo>
                    <a:lnTo>
                      <a:pt x="2360" y="256"/>
                    </a:lnTo>
                    <a:lnTo>
                      <a:pt x="2360" y="256"/>
                    </a:lnTo>
                    <a:lnTo>
                      <a:pt x="2358" y="256"/>
                    </a:lnTo>
                    <a:lnTo>
                      <a:pt x="2358" y="254"/>
                    </a:lnTo>
                    <a:lnTo>
                      <a:pt x="2348" y="251"/>
                    </a:lnTo>
                    <a:lnTo>
                      <a:pt x="2343" y="251"/>
                    </a:lnTo>
                    <a:lnTo>
                      <a:pt x="2336" y="249"/>
                    </a:lnTo>
                    <a:lnTo>
                      <a:pt x="2332" y="247"/>
                    </a:lnTo>
                    <a:lnTo>
                      <a:pt x="2325" y="244"/>
                    </a:lnTo>
                    <a:lnTo>
                      <a:pt x="2320" y="244"/>
                    </a:lnTo>
                    <a:lnTo>
                      <a:pt x="2317" y="244"/>
                    </a:lnTo>
                    <a:lnTo>
                      <a:pt x="2313" y="242"/>
                    </a:lnTo>
                    <a:lnTo>
                      <a:pt x="2310" y="242"/>
                    </a:lnTo>
                    <a:lnTo>
                      <a:pt x="2303" y="242"/>
                    </a:lnTo>
                    <a:lnTo>
                      <a:pt x="2306" y="242"/>
                    </a:lnTo>
                    <a:lnTo>
                      <a:pt x="2313" y="244"/>
                    </a:lnTo>
                    <a:lnTo>
                      <a:pt x="2313" y="244"/>
                    </a:lnTo>
                    <a:lnTo>
                      <a:pt x="2315" y="244"/>
                    </a:lnTo>
                    <a:lnTo>
                      <a:pt x="2313" y="244"/>
                    </a:lnTo>
                    <a:lnTo>
                      <a:pt x="2308" y="244"/>
                    </a:lnTo>
                    <a:lnTo>
                      <a:pt x="2306" y="244"/>
                    </a:lnTo>
                    <a:lnTo>
                      <a:pt x="2303" y="242"/>
                    </a:lnTo>
                    <a:lnTo>
                      <a:pt x="2303" y="242"/>
                    </a:lnTo>
                    <a:lnTo>
                      <a:pt x="2303" y="244"/>
                    </a:lnTo>
                    <a:lnTo>
                      <a:pt x="2306" y="244"/>
                    </a:lnTo>
                    <a:lnTo>
                      <a:pt x="2308" y="244"/>
                    </a:lnTo>
                    <a:lnTo>
                      <a:pt x="2306" y="247"/>
                    </a:lnTo>
                    <a:lnTo>
                      <a:pt x="2306" y="247"/>
                    </a:lnTo>
                    <a:lnTo>
                      <a:pt x="2303" y="244"/>
                    </a:lnTo>
                    <a:lnTo>
                      <a:pt x="2303" y="244"/>
                    </a:lnTo>
                    <a:lnTo>
                      <a:pt x="2301" y="242"/>
                    </a:lnTo>
                    <a:lnTo>
                      <a:pt x="2303" y="242"/>
                    </a:lnTo>
                    <a:lnTo>
                      <a:pt x="2301" y="242"/>
                    </a:lnTo>
                    <a:lnTo>
                      <a:pt x="2296" y="242"/>
                    </a:lnTo>
                    <a:lnTo>
                      <a:pt x="2294" y="239"/>
                    </a:lnTo>
                    <a:lnTo>
                      <a:pt x="2294" y="239"/>
                    </a:lnTo>
                    <a:lnTo>
                      <a:pt x="2291" y="242"/>
                    </a:lnTo>
                    <a:lnTo>
                      <a:pt x="2282" y="242"/>
                    </a:lnTo>
                    <a:lnTo>
                      <a:pt x="2282" y="242"/>
                    </a:lnTo>
                    <a:lnTo>
                      <a:pt x="2282" y="242"/>
                    </a:lnTo>
                    <a:lnTo>
                      <a:pt x="2284" y="242"/>
                    </a:lnTo>
                    <a:lnTo>
                      <a:pt x="2284" y="242"/>
                    </a:lnTo>
                    <a:lnTo>
                      <a:pt x="2287" y="242"/>
                    </a:lnTo>
                    <a:lnTo>
                      <a:pt x="2289" y="242"/>
                    </a:lnTo>
                    <a:lnTo>
                      <a:pt x="2291" y="244"/>
                    </a:lnTo>
                    <a:lnTo>
                      <a:pt x="2291" y="244"/>
                    </a:lnTo>
                    <a:lnTo>
                      <a:pt x="2294" y="244"/>
                    </a:lnTo>
                    <a:lnTo>
                      <a:pt x="2296" y="247"/>
                    </a:lnTo>
                    <a:lnTo>
                      <a:pt x="2299" y="247"/>
                    </a:lnTo>
                    <a:lnTo>
                      <a:pt x="2299" y="249"/>
                    </a:lnTo>
                    <a:lnTo>
                      <a:pt x="2299" y="249"/>
                    </a:lnTo>
                    <a:lnTo>
                      <a:pt x="2299" y="249"/>
                    </a:lnTo>
                    <a:lnTo>
                      <a:pt x="2301" y="251"/>
                    </a:lnTo>
                    <a:lnTo>
                      <a:pt x="2303" y="251"/>
                    </a:lnTo>
                    <a:lnTo>
                      <a:pt x="2306" y="251"/>
                    </a:lnTo>
                    <a:lnTo>
                      <a:pt x="2308" y="251"/>
                    </a:lnTo>
                    <a:lnTo>
                      <a:pt x="2310" y="254"/>
                    </a:lnTo>
                    <a:lnTo>
                      <a:pt x="2310" y="254"/>
                    </a:lnTo>
                    <a:lnTo>
                      <a:pt x="2313" y="256"/>
                    </a:lnTo>
                    <a:lnTo>
                      <a:pt x="2313" y="256"/>
                    </a:lnTo>
                    <a:lnTo>
                      <a:pt x="2313" y="256"/>
                    </a:lnTo>
                    <a:lnTo>
                      <a:pt x="2313" y="256"/>
                    </a:lnTo>
                    <a:lnTo>
                      <a:pt x="2313" y="256"/>
                    </a:lnTo>
                    <a:lnTo>
                      <a:pt x="2308" y="254"/>
                    </a:lnTo>
                    <a:lnTo>
                      <a:pt x="2306" y="254"/>
                    </a:lnTo>
                    <a:lnTo>
                      <a:pt x="2303" y="254"/>
                    </a:lnTo>
                    <a:lnTo>
                      <a:pt x="2303" y="254"/>
                    </a:lnTo>
                    <a:lnTo>
                      <a:pt x="2303" y="254"/>
                    </a:lnTo>
                    <a:lnTo>
                      <a:pt x="2303" y="254"/>
                    </a:lnTo>
                    <a:lnTo>
                      <a:pt x="2303" y="254"/>
                    </a:lnTo>
                    <a:lnTo>
                      <a:pt x="2301" y="254"/>
                    </a:lnTo>
                    <a:lnTo>
                      <a:pt x="2299" y="251"/>
                    </a:lnTo>
                    <a:lnTo>
                      <a:pt x="2296" y="251"/>
                    </a:lnTo>
                    <a:lnTo>
                      <a:pt x="2294" y="251"/>
                    </a:lnTo>
                    <a:lnTo>
                      <a:pt x="2294" y="249"/>
                    </a:lnTo>
                    <a:lnTo>
                      <a:pt x="2291" y="249"/>
                    </a:lnTo>
                    <a:lnTo>
                      <a:pt x="2289" y="249"/>
                    </a:lnTo>
                    <a:lnTo>
                      <a:pt x="2287" y="249"/>
                    </a:lnTo>
                    <a:lnTo>
                      <a:pt x="2287" y="247"/>
                    </a:lnTo>
                    <a:lnTo>
                      <a:pt x="2284" y="244"/>
                    </a:lnTo>
                    <a:lnTo>
                      <a:pt x="2282" y="244"/>
                    </a:lnTo>
                    <a:lnTo>
                      <a:pt x="2280" y="242"/>
                    </a:lnTo>
                    <a:lnTo>
                      <a:pt x="2277" y="242"/>
                    </a:lnTo>
                    <a:lnTo>
                      <a:pt x="2275" y="239"/>
                    </a:lnTo>
                    <a:lnTo>
                      <a:pt x="2273" y="237"/>
                    </a:lnTo>
                    <a:lnTo>
                      <a:pt x="2270" y="237"/>
                    </a:lnTo>
                    <a:lnTo>
                      <a:pt x="2268" y="235"/>
                    </a:lnTo>
                    <a:lnTo>
                      <a:pt x="2265" y="235"/>
                    </a:lnTo>
                    <a:lnTo>
                      <a:pt x="2265" y="235"/>
                    </a:lnTo>
                    <a:lnTo>
                      <a:pt x="2265" y="237"/>
                    </a:lnTo>
                    <a:lnTo>
                      <a:pt x="2265" y="237"/>
                    </a:lnTo>
                    <a:lnTo>
                      <a:pt x="2263" y="237"/>
                    </a:lnTo>
                    <a:lnTo>
                      <a:pt x="2263" y="235"/>
                    </a:lnTo>
                    <a:lnTo>
                      <a:pt x="2261" y="232"/>
                    </a:lnTo>
                    <a:lnTo>
                      <a:pt x="2258" y="232"/>
                    </a:lnTo>
                    <a:lnTo>
                      <a:pt x="2258" y="232"/>
                    </a:lnTo>
                    <a:lnTo>
                      <a:pt x="2256" y="230"/>
                    </a:lnTo>
                    <a:lnTo>
                      <a:pt x="2223" y="223"/>
                    </a:lnTo>
                    <a:lnTo>
                      <a:pt x="2218" y="221"/>
                    </a:lnTo>
                    <a:lnTo>
                      <a:pt x="2213" y="221"/>
                    </a:lnTo>
                    <a:lnTo>
                      <a:pt x="2211" y="221"/>
                    </a:lnTo>
                    <a:lnTo>
                      <a:pt x="2211" y="221"/>
                    </a:lnTo>
                    <a:lnTo>
                      <a:pt x="2211" y="221"/>
                    </a:lnTo>
                    <a:lnTo>
                      <a:pt x="2209" y="221"/>
                    </a:lnTo>
                    <a:lnTo>
                      <a:pt x="2209" y="221"/>
                    </a:lnTo>
                    <a:lnTo>
                      <a:pt x="2209" y="221"/>
                    </a:lnTo>
                    <a:lnTo>
                      <a:pt x="2206" y="218"/>
                    </a:lnTo>
                    <a:lnTo>
                      <a:pt x="2192" y="216"/>
                    </a:lnTo>
                    <a:lnTo>
                      <a:pt x="2190" y="213"/>
                    </a:lnTo>
                    <a:lnTo>
                      <a:pt x="2192" y="216"/>
                    </a:lnTo>
                    <a:lnTo>
                      <a:pt x="2202" y="218"/>
                    </a:lnTo>
                    <a:lnTo>
                      <a:pt x="2204" y="218"/>
                    </a:lnTo>
                    <a:lnTo>
                      <a:pt x="2204" y="221"/>
                    </a:lnTo>
                    <a:lnTo>
                      <a:pt x="2202" y="221"/>
                    </a:lnTo>
                    <a:lnTo>
                      <a:pt x="2202" y="218"/>
                    </a:lnTo>
                    <a:lnTo>
                      <a:pt x="2199" y="218"/>
                    </a:lnTo>
                    <a:lnTo>
                      <a:pt x="2197" y="218"/>
                    </a:lnTo>
                    <a:lnTo>
                      <a:pt x="2194" y="216"/>
                    </a:lnTo>
                    <a:lnTo>
                      <a:pt x="2190" y="216"/>
                    </a:lnTo>
                    <a:lnTo>
                      <a:pt x="2187" y="216"/>
                    </a:lnTo>
                    <a:lnTo>
                      <a:pt x="2185" y="213"/>
                    </a:lnTo>
                    <a:lnTo>
                      <a:pt x="2183" y="213"/>
                    </a:lnTo>
                    <a:lnTo>
                      <a:pt x="2185" y="213"/>
                    </a:lnTo>
                    <a:lnTo>
                      <a:pt x="2187" y="213"/>
                    </a:lnTo>
                    <a:lnTo>
                      <a:pt x="2183" y="213"/>
                    </a:lnTo>
                    <a:lnTo>
                      <a:pt x="2178" y="211"/>
                    </a:lnTo>
                    <a:lnTo>
                      <a:pt x="2171" y="211"/>
                    </a:lnTo>
                    <a:lnTo>
                      <a:pt x="2168" y="209"/>
                    </a:lnTo>
                    <a:lnTo>
                      <a:pt x="2166" y="209"/>
                    </a:lnTo>
                    <a:lnTo>
                      <a:pt x="2166" y="209"/>
                    </a:lnTo>
                    <a:lnTo>
                      <a:pt x="2164" y="209"/>
                    </a:lnTo>
                    <a:lnTo>
                      <a:pt x="2161" y="209"/>
                    </a:lnTo>
                    <a:lnTo>
                      <a:pt x="2161" y="209"/>
                    </a:lnTo>
                    <a:lnTo>
                      <a:pt x="2159" y="206"/>
                    </a:lnTo>
                    <a:lnTo>
                      <a:pt x="2154" y="206"/>
                    </a:lnTo>
                    <a:lnTo>
                      <a:pt x="2152" y="206"/>
                    </a:lnTo>
                    <a:lnTo>
                      <a:pt x="2140" y="202"/>
                    </a:lnTo>
                    <a:lnTo>
                      <a:pt x="2135" y="202"/>
                    </a:lnTo>
                    <a:lnTo>
                      <a:pt x="2133" y="202"/>
                    </a:lnTo>
                    <a:lnTo>
                      <a:pt x="2133" y="199"/>
                    </a:lnTo>
                    <a:lnTo>
                      <a:pt x="2131" y="199"/>
                    </a:lnTo>
                    <a:lnTo>
                      <a:pt x="2124" y="199"/>
                    </a:lnTo>
                    <a:lnTo>
                      <a:pt x="2116" y="197"/>
                    </a:lnTo>
                    <a:lnTo>
                      <a:pt x="2105" y="197"/>
                    </a:lnTo>
                    <a:lnTo>
                      <a:pt x="2098" y="194"/>
                    </a:lnTo>
                    <a:lnTo>
                      <a:pt x="2088" y="192"/>
                    </a:lnTo>
                    <a:lnTo>
                      <a:pt x="2081" y="192"/>
                    </a:lnTo>
                    <a:lnTo>
                      <a:pt x="2079" y="190"/>
                    </a:lnTo>
                    <a:lnTo>
                      <a:pt x="2076" y="190"/>
                    </a:lnTo>
                    <a:lnTo>
                      <a:pt x="2071" y="192"/>
                    </a:lnTo>
                    <a:lnTo>
                      <a:pt x="2064" y="192"/>
                    </a:lnTo>
                    <a:lnTo>
                      <a:pt x="2057" y="192"/>
                    </a:lnTo>
                    <a:lnTo>
                      <a:pt x="2053" y="192"/>
                    </a:lnTo>
                    <a:lnTo>
                      <a:pt x="2048" y="192"/>
                    </a:lnTo>
                    <a:lnTo>
                      <a:pt x="2043" y="190"/>
                    </a:lnTo>
                    <a:lnTo>
                      <a:pt x="2043" y="190"/>
                    </a:lnTo>
                    <a:lnTo>
                      <a:pt x="2045" y="192"/>
                    </a:lnTo>
                    <a:lnTo>
                      <a:pt x="2041" y="192"/>
                    </a:lnTo>
                    <a:lnTo>
                      <a:pt x="2036" y="190"/>
                    </a:lnTo>
                    <a:lnTo>
                      <a:pt x="2031" y="190"/>
                    </a:lnTo>
                    <a:lnTo>
                      <a:pt x="2022" y="190"/>
                    </a:lnTo>
                    <a:lnTo>
                      <a:pt x="2010" y="187"/>
                    </a:lnTo>
                    <a:lnTo>
                      <a:pt x="2005" y="187"/>
                    </a:lnTo>
                    <a:lnTo>
                      <a:pt x="2001" y="187"/>
                    </a:lnTo>
                    <a:lnTo>
                      <a:pt x="2005" y="190"/>
                    </a:lnTo>
                    <a:lnTo>
                      <a:pt x="2005" y="192"/>
                    </a:lnTo>
                    <a:lnTo>
                      <a:pt x="2008" y="194"/>
                    </a:lnTo>
                    <a:lnTo>
                      <a:pt x="2008" y="194"/>
                    </a:lnTo>
                    <a:lnTo>
                      <a:pt x="2008" y="194"/>
                    </a:lnTo>
                    <a:lnTo>
                      <a:pt x="2015" y="197"/>
                    </a:lnTo>
                    <a:lnTo>
                      <a:pt x="2022" y="199"/>
                    </a:lnTo>
                    <a:lnTo>
                      <a:pt x="2027" y="202"/>
                    </a:lnTo>
                    <a:lnTo>
                      <a:pt x="2031" y="204"/>
                    </a:lnTo>
                    <a:lnTo>
                      <a:pt x="2034" y="206"/>
                    </a:lnTo>
                    <a:lnTo>
                      <a:pt x="2034" y="209"/>
                    </a:lnTo>
                    <a:lnTo>
                      <a:pt x="2027" y="211"/>
                    </a:lnTo>
                    <a:lnTo>
                      <a:pt x="2022" y="211"/>
                    </a:lnTo>
                    <a:lnTo>
                      <a:pt x="2015" y="209"/>
                    </a:lnTo>
                    <a:lnTo>
                      <a:pt x="2010" y="206"/>
                    </a:lnTo>
                    <a:lnTo>
                      <a:pt x="2003" y="204"/>
                    </a:lnTo>
                    <a:lnTo>
                      <a:pt x="1996" y="202"/>
                    </a:lnTo>
                    <a:lnTo>
                      <a:pt x="1993" y="202"/>
                    </a:lnTo>
                    <a:lnTo>
                      <a:pt x="1991" y="202"/>
                    </a:lnTo>
                    <a:lnTo>
                      <a:pt x="1986" y="199"/>
                    </a:lnTo>
                    <a:lnTo>
                      <a:pt x="1982" y="197"/>
                    </a:lnTo>
                    <a:lnTo>
                      <a:pt x="1979" y="194"/>
                    </a:lnTo>
                    <a:lnTo>
                      <a:pt x="1977" y="194"/>
                    </a:lnTo>
                    <a:lnTo>
                      <a:pt x="1975" y="194"/>
                    </a:lnTo>
                    <a:lnTo>
                      <a:pt x="1970" y="194"/>
                    </a:lnTo>
                    <a:lnTo>
                      <a:pt x="1967" y="197"/>
                    </a:lnTo>
                    <a:lnTo>
                      <a:pt x="1967" y="197"/>
                    </a:lnTo>
                    <a:lnTo>
                      <a:pt x="1965" y="197"/>
                    </a:lnTo>
                    <a:lnTo>
                      <a:pt x="1953" y="197"/>
                    </a:lnTo>
                    <a:lnTo>
                      <a:pt x="1949" y="197"/>
                    </a:lnTo>
                    <a:lnTo>
                      <a:pt x="1932" y="197"/>
                    </a:lnTo>
                    <a:lnTo>
                      <a:pt x="1925" y="194"/>
                    </a:lnTo>
                    <a:lnTo>
                      <a:pt x="1920" y="194"/>
                    </a:lnTo>
                    <a:lnTo>
                      <a:pt x="1918" y="194"/>
                    </a:lnTo>
                    <a:lnTo>
                      <a:pt x="1915" y="194"/>
                    </a:lnTo>
                    <a:lnTo>
                      <a:pt x="1911" y="194"/>
                    </a:lnTo>
                    <a:lnTo>
                      <a:pt x="1908" y="194"/>
                    </a:lnTo>
                    <a:lnTo>
                      <a:pt x="1901" y="194"/>
                    </a:lnTo>
                    <a:lnTo>
                      <a:pt x="1901" y="197"/>
                    </a:lnTo>
                    <a:lnTo>
                      <a:pt x="1899" y="197"/>
                    </a:lnTo>
                    <a:lnTo>
                      <a:pt x="1896" y="199"/>
                    </a:lnTo>
                    <a:lnTo>
                      <a:pt x="1899" y="202"/>
                    </a:lnTo>
                    <a:lnTo>
                      <a:pt x="1901" y="204"/>
                    </a:lnTo>
                    <a:lnTo>
                      <a:pt x="1906" y="206"/>
                    </a:lnTo>
                    <a:lnTo>
                      <a:pt x="1908" y="209"/>
                    </a:lnTo>
                    <a:lnTo>
                      <a:pt x="1908" y="209"/>
                    </a:lnTo>
                    <a:lnTo>
                      <a:pt x="1908" y="211"/>
                    </a:lnTo>
                    <a:lnTo>
                      <a:pt x="1911" y="213"/>
                    </a:lnTo>
                    <a:lnTo>
                      <a:pt x="1911" y="213"/>
                    </a:lnTo>
                    <a:lnTo>
                      <a:pt x="1908" y="216"/>
                    </a:lnTo>
                    <a:lnTo>
                      <a:pt x="1908" y="213"/>
                    </a:lnTo>
                    <a:lnTo>
                      <a:pt x="1908" y="213"/>
                    </a:lnTo>
                    <a:lnTo>
                      <a:pt x="1906" y="209"/>
                    </a:lnTo>
                    <a:lnTo>
                      <a:pt x="1904" y="206"/>
                    </a:lnTo>
                    <a:lnTo>
                      <a:pt x="1899" y="206"/>
                    </a:lnTo>
                    <a:lnTo>
                      <a:pt x="1896" y="204"/>
                    </a:lnTo>
                    <a:lnTo>
                      <a:pt x="1892" y="202"/>
                    </a:lnTo>
                    <a:lnTo>
                      <a:pt x="1887" y="199"/>
                    </a:lnTo>
                    <a:lnTo>
                      <a:pt x="1885" y="197"/>
                    </a:lnTo>
                    <a:lnTo>
                      <a:pt x="1880" y="194"/>
                    </a:lnTo>
                    <a:lnTo>
                      <a:pt x="1870" y="194"/>
                    </a:lnTo>
                    <a:lnTo>
                      <a:pt x="1866" y="192"/>
                    </a:lnTo>
                    <a:lnTo>
                      <a:pt x="1861" y="192"/>
                    </a:lnTo>
                    <a:lnTo>
                      <a:pt x="1861" y="190"/>
                    </a:lnTo>
                    <a:lnTo>
                      <a:pt x="1859" y="187"/>
                    </a:lnTo>
                    <a:lnTo>
                      <a:pt x="1856" y="187"/>
                    </a:lnTo>
                    <a:lnTo>
                      <a:pt x="1856" y="185"/>
                    </a:lnTo>
                    <a:lnTo>
                      <a:pt x="1854" y="183"/>
                    </a:lnTo>
                    <a:lnTo>
                      <a:pt x="1852" y="183"/>
                    </a:lnTo>
                    <a:lnTo>
                      <a:pt x="1849" y="180"/>
                    </a:lnTo>
                    <a:lnTo>
                      <a:pt x="1844" y="178"/>
                    </a:lnTo>
                    <a:lnTo>
                      <a:pt x="1842" y="178"/>
                    </a:lnTo>
                    <a:lnTo>
                      <a:pt x="1835" y="176"/>
                    </a:lnTo>
                    <a:lnTo>
                      <a:pt x="1823" y="173"/>
                    </a:lnTo>
                    <a:lnTo>
                      <a:pt x="1811" y="171"/>
                    </a:lnTo>
                    <a:lnTo>
                      <a:pt x="1802" y="171"/>
                    </a:lnTo>
                    <a:lnTo>
                      <a:pt x="1792" y="171"/>
                    </a:lnTo>
                    <a:lnTo>
                      <a:pt x="1781" y="171"/>
                    </a:lnTo>
                    <a:lnTo>
                      <a:pt x="1778" y="171"/>
                    </a:lnTo>
                    <a:lnTo>
                      <a:pt x="1771" y="171"/>
                    </a:lnTo>
                    <a:lnTo>
                      <a:pt x="1764" y="171"/>
                    </a:lnTo>
                    <a:lnTo>
                      <a:pt x="1759" y="173"/>
                    </a:lnTo>
                    <a:lnTo>
                      <a:pt x="1755" y="173"/>
                    </a:lnTo>
                    <a:lnTo>
                      <a:pt x="1748" y="173"/>
                    </a:lnTo>
                    <a:lnTo>
                      <a:pt x="1743" y="176"/>
                    </a:lnTo>
                    <a:lnTo>
                      <a:pt x="1729" y="171"/>
                    </a:lnTo>
                    <a:lnTo>
                      <a:pt x="1731" y="171"/>
                    </a:lnTo>
                    <a:lnTo>
                      <a:pt x="1733" y="171"/>
                    </a:lnTo>
                    <a:lnTo>
                      <a:pt x="1724" y="168"/>
                    </a:lnTo>
                    <a:lnTo>
                      <a:pt x="1719" y="166"/>
                    </a:lnTo>
                    <a:lnTo>
                      <a:pt x="1712" y="166"/>
                    </a:lnTo>
                    <a:lnTo>
                      <a:pt x="1710" y="164"/>
                    </a:lnTo>
                    <a:lnTo>
                      <a:pt x="1707" y="166"/>
                    </a:lnTo>
                    <a:lnTo>
                      <a:pt x="1703" y="166"/>
                    </a:lnTo>
                    <a:lnTo>
                      <a:pt x="1703" y="168"/>
                    </a:lnTo>
                    <a:lnTo>
                      <a:pt x="1703" y="166"/>
                    </a:lnTo>
                    <a:lnTo>
                      <a:pt x="1705" y="164"/>
                    </a:lnTo>
                    <a:lnTo>
                      <a:pt x="1705" y="164"/>
                    </a:lnTo>
                    <a:lnTo>
                      <a:pt x="1703" y="164"/>
                    </a:lnTo>
                    <a:lnTo>
                      <a:pt x="1703" y="161"/>
                    </a:lnTo>
                    <a:lnTo>
                      <a:pt x="1695" y="164"/>
                    </a:lnTo>
                    <a:lnTo>
                      <a:pt x="1693" y="161"/>
                    </a:lnTo>
                    <a:lnTo>
                      <a:pt x="1691" y="161"/>
                    </a:lnTo>
                    <a:lnTo>
                      <a:pt x="1691" y="161"/>
                    </a:lnTo>
                    <a:lnTo>
                      <a:pt x="1684" y="159"/>
                    </a:lnTo>
                    <a:lnTo>
                      <a:pt x="1679" y="159"/>
                    </a:lnTo>
                    <a:lnTo>
                      <a:pt x="1677" y="159"/>
                    </a:lnTo>
                    <a:lnTo>
                      <a:pt x="1674" y="159"/>
                    </a:lnTo>
                    <a:lnTo>
                      <a:pt x="1674" y="159"/>
                    </a:lnTo>
                    <a:lnTo>
                      <a:pt x="1674" y="159"/>
                    </a:lnTo>
                    <a:lnTo>
                      <a:pt x="1674" y="157"/>
                    </a:lnTo>
                    <a:lnTo>
                      <a:pt x="1677" y="157"/>
                    </a:lnTo>
                    <a:lnTo>
                      <a:pt x="1686" y="157"/>
                    </a:lnTo>
                    <a:lnTo>
                      <a:pt x="1686" y="157"/>
                    </a:lnTo>
                    <a:lnTo>
                      <a:pt x="1684" y="154"/>
                    </a:lnTo>
                    <a:lnTo>
                      <a:pt x="1684" y="154"/>
                    </a:lnTo>
                    <a:lnTo>
                      <a:pt x="1677" y="152"/>
                    </a:lnTo>
                    <a:lnTo>
                      <a:pt x="1672" y="152"/>
                    </a:lnTo>
                    <a:lnTo>
                      <a:pt x="1662" y="149"/>
                    </a:lnTo>
                    <a:lnTo>
                      <a:pt x="1655" y="149"/>
                    </a:lnTo>
                    <a:lnTo>
                      <a:pt x="1641" y="149"/>
                    </a:lnTo>
                    <a:lnTo>
                      <a:pt x="1639" y="149"/>
                    </a:lnTo>
                    <a:lnTo>
                      <a:pt x="1639" y="149"/>
                    </a:lnTo>
                    <a:lnTo>
                      <a:pt x="1639" y="152"/>
                    </a:lnTo>
                    <a:lnTo>
                      <a:pt x="1636" y="157"/>
                    </a:lnTo>
                    <a:lnTo>
                      <a:pt x="1636" y="157"/>
                    </a:lnTo>
                    <a:lnTo>
                      <a:pt x="1634" y="159"/>
                    </a:lnTo>
                    <a:lnTo>
                      <a:pt x="1627" y="159"/>
                    </a:lnTo>
                    <a:lnTo>
                      <a:pt x="1625" y="159"/>
                    </a:lnTo>
                    <a:lnTo>
                      <a:pt x="1622" y="159"/>
                    </a:lnTo>
                    <a:lnTo>
                      <a:pt x="1622" y="157"/>
                    </a:lnTo>
                    <a:lnTo>
                      <a:pt x="1622" y="157"/>
                    </a:lnTo>
                    <a:lnTo>
                      <a:pt x="1622" y="157"/>
                    </a:lnTo>
                    <a:lnTo>
                      <a:pt x="1620" y="157"/>
                    </a:lnTo>
                    <a:lnTo>
                      <a:pt x="1620" y="157"/>
                    </a:lnTo>
                    <a:lnTo>
                      <a:pt x="1620" y="157"/>
                    </a:lnTo>
                    <a:lnTo>
                      <a:pt x="1622" y="157"/>
                    </a:lnTo>
                    <a:lnTo>
                      <a:pt x="1625" y="157"/>
                    </a:lnTo>
                    <a:lnTo>
                      <a:pt x="1629" y="154"/>
                    </a:lnTo>
                    <a:lnTo>
                      <a:pt x="1627" y="154"/>
                    </a:lnTo>
                    <a:lnTo>
                      <a:pt x="1625" y="152"/>
                    </a:lnTo>
                    <a:lnTo>
                      <a:pt x="1622" y="152"/>
                    </a:lnTo>
                    <a:lnTo>
                      <a:pt x="1622" y="149"/>
                    </a:lnTo>
                    <a:lnTo>
                      <a:pt x="1622" y="149"/>
                    </a:lnTo>
                    <a:lnTo>
                      <a:pt x="1622" y="149"/>
                    </a:lnTo>
                    <a:lnTo>
                      <a:pt x="1627" y="152"/>
                    </a:lnTo>
                    <a:lnTo>
                      <a:pt x="1629" y="152"/>
                    </a:lnTo>
                    <a:lnTo>
                      <a:pt x="1629" y="152"/>
                    </a:lnTo>
                    <a:lnTo>
                      <a:pt x="1632" y="154"/>
                    </a:lnTo>
                    <a:lnTo>
                      <a:pt x="1634" y="154"/>
                    </a:lnTo>
                    <a:lnTo>
                      <a:pt x="1634" y="154"/>
                    </a:lnTo>
                    <a:lnTo>
                      <a:pt x="1636" y="152"/>
                    </a:lnTo>
                    <a:lnTo>
                      <a:pt x="1636" y="149"/>
                    </a:lnTo>
                    <a:lnTo>
                      <a:pt x="1634" y="149"/>
                    </a:lnTo>
                    <a:lnTo>
                      <a:pt x="1632" y="149"/>
                    </a:lnTo>
                    <a:lnTo>
                      <a:pt x="1613" y="149"/>
                    </a:lnTo>
                    <a:lnTo>
                      <a:pt x="1606" y="152"/>
                    </a:lnTo>
                    <a:lnTo>
                      <a:pt x="1603" y="152"/>
                    </a:lnTo>
                    <a:lnTo>
                      <a:pt x="1601" y="149"/>
                    </a:lnTo>
                    <a:lnTo>
                      <a:pt x="1603" y="149"/>
                    </a:lnTo>
                    <a:lnTo>
                      <a:pt x="1606" y="149"/>
                    </a:lnTo>
                    <a:lnTo>
                      <a:pt x="1606" y="147"/>
                    </a:lnTo>
                    <a:lnTo>
                      <a:pt x="1608" y="147"/>
                    </a:lnTo>
                    <a:lnTo>
                      <a:pt x="1610" y="147"/>
                    </a:lnTo>
                    <a:lnTo>
                      <a:pt x="1615" y="147"/>
                    </a:lnTo>
                    <a:lnTo>
                      <a:pt x="1625" y="147"/>
                    </a:lnTo>
                    <a:lnTo>
                      <a:pt x="1625" y="147"/>
                    </a:lnTo>
                    <a:lnTo>
                      <a:pt x="1620" y="147"/>
                    </a:lnTo>
                    <a:lnTo>
                      <a:pt x="1615" y="145"/>
                    </a:lnTo>
                    <a:lnTo>
                      <a:pt x="1613" y="145"/>
                    </a:lnTo>
                    <a:lnTo>
                      <a:pt x="1608" y="145"/>
                    </a:lnTo>
                    <a:lnTo>
                      <a:pt x="1599" y="145"/>
                    </a:lnTo>
                    <a:lnTo>
                      <a:pt x="1594" y="142"/>
                    </a:lnTo>
                    <a:lnTo>
                      <a:pt x="1584" y="142"/>
                    </a:lnTo>
                    <a:lnTo>
                      <a:pt x="1582" y="142"/>
                    </a:lnTo>
                    <a:lnTo>
                      <a:pt x="1563" y="142"/>
                    </a:lnTo>
                    <a:lnTo>
                      <a:pt x="1554" y="140"/>
                    </a:lnTo>
                    <a:lnTo>
                      <a:pt x="1551" y="140"/>
                    </a:lnTo>
                    <a:lnTo>
                      <a:pt x="1544" y="140"/>
                    </a:lnTo>
                    <a:lnTo>
                      <a:pt x="1542" y="140"/>
                    </a:lnTo>
                    <a:lnTo>
                      <a:pt x="1542" y="140"/>
                    </a:lnTo>
                    <a:lnTo>
                      <a:pt x="1542" y="140"/>
                    </a:lnTo>
                    <a:lnTo>
                      <a:pt x="1549" y="142"/>
                    </a:lnTo>
                    <a:lnTo>
                      <a:pt x="1551" y="142"/>
                    </a:lnTo>
                    <a:lnTo>
                      <a:pt x="1554" y="145"/>
                    </a:lnTo>
                    <a:lnTo>
                      <a:pt x="1549" y="145"/>
                    </a:lnTo>
                    <a:lnTo>
                      <a:pt x="1547" y="145"/>
                    </a:lnTo>
                    <a:lnTo>
                      <a:pt x="1537" y="145"/>
                    </a:lnTo>
                    <a:lnTo>
                      <a:pt x="1535" y="147"/>
                    </a:lnTo>
                    <a:lnTo>
                      <a:pt x="1535" y="149"/>
                    </a:lnTo>
                    <a:lnTo>
                      <a:pt x="1535" y="149"/>
                    </a:lnTo>
                    <a:lnTo>
                      <a:pt x="1537" y="152"/>
                    </a:lnTo>
                    <a:lnTo>
                      <a:pt x="1542" y="152"/>
                    </a:lnTo>
                    <a:lnTo>
                      <a:pt x="1542" y="149"/>
                    </a:lnTo>
                    <a:lnTo>
                      <a:pt x="1542" y="149"/>
                    </a:lnTo>
                    <a:lnTo>
                      <a:pt x="1549" y="149"/>
                    </a:lnTo>
                    <a:lnTo>
                      <a:pt x="1551" y="152"/>
                    </a:lnTo>
                    <a:lnTo>
                      <a:pt x="1549" y="152"/>
                    </a:lnTo>
                    <a:lnTo>
                      <a:pt x="1547" y="152"/>
                    </a:lnTo>
                    <a:lnTo>
                      <a:pt x="1547" y="154"/>
                    </a:lnTo>
                    <a:lnTo>
                      <a:pt x="1544" y="154"/>
                    </a:lnTo>
                    <a:lnTo>
                      <a:pt x="1549" y="157"/>
                    </a:lnTo>
                    <a:lnTo>
                      <a:pt x="1551" y="157"/>
                    </a:lnTo>
                    <a:lnTo>
                      <a:pt x="1554" y="159"/>
                    </a:lnTo>
                    <a:lnTo>
                      <a:pt x="1561" y="161"/>
                    </a:lnTo>
                    <a:lnTo>
                      <a:pt x="1563" y="164"/>
                    </a:lnTo>
                    <a:lnTo>
                      <a:pt x="1558" y="164"/>
                    </a:lnTo>
                    <a:lnTo>
                      <a:pt x="1556" y="164"/>
                    </a:lnTo>
                    <a:lnTo>
                      <a:pt x="1554" y="164"/>
                    </a:lnTo>
                    <a:lnTo>
                      <a:pt x="1549" y="161"/>
                    </a:lnTo>
                    <a:lnTo>
                      <a:pt x="1544" y="161"/>
                    </a:lnTo>
                    <a:lnTo>
                      <a:pt x="1542" y="161"/>
                    </a:lnTo>
                    <a:lnTo>
                      <a:pt x="1542" y="161"/>
                    </a:lnTo>
                    <a:lnTo>
                      <a:pt x="1539" y="161"/>
                    </a:lnTo>
                    <a:lnTo>
                      <a:pt x="1537" y="161"/>
                    </a:lnTo>
                    <a:lnTo>
                      <a:pt x="1537" y="161"/>
                    </a:lnTo>
                    <a:lnTo>
                      <a:pt x="1537" y="161"/>
                    </a:lnTo>
                    <a:lnTo>
                      <a:pt x="1537" y="164"/>
                    </a:lnTo>
                    <a:lnTo>
                      <a:pt x="1537" y="164"/>
                    </a:lnTo>
                    <a:lnTo>
                      <a:pt x="1537" y="164"/>
                    </a:lnTo>
                    <a:lnTo>
                      <a:pt x="1539" y="166"/>
                    </a:lnTo>
                    <a:lnTo>
                      <a:pt x="1539" y="166"/>
                    </a:lnTo>
                    <a:lnTo>
                      <a:pt x="1544" y="166"/>
                    </a:lnTo>
                    <a:lnTo>
                      <a:pt x="1542" y="166"/>
                    </a:lnTo>
                    <a:lnTo>
                      <a:pt x="1542" y="166"/>
                    </a:lnTo>
                    <a:lnTo>
                      <a:pt x="1542" y="166"/>
                    </a:lnTo>
                    <a:lnTo>
                      <a:pt x="1539" y="168"/>
                    </a:lnTo>
                    <a:lnTo>
                      <a:pt x="1542" y="168"/>
                    </a:lnTo>
                    <a:lnTo>
                      <a:pt x="1542" y="168"/>
                    </a:lnTo>
                    <a:lnTo>
                      <a:pt x="1544" y="168"/>
                    </a:lnTo>
                    <a:lnTo>
                      <a:pt x="1544" y="168"/>
                    </a:lnTo>
                    <a:lnTo>
                      <a:pt x="1542" y="168"/>
                    </a:lnTo>
                    <a:lnTo>
                      <a:pt x="1537" y="168"/>
                    </a:lnTo>
                    <a:lnTo>
                      <a:pt x="1532" y="166"/>
                    </a:lnTo>
                    <a:lnTo>
                      <a:pt x="1530" y="166"/>
                    </a:lnTo>
                    <a:lnTo>
                      <a:pt x="1528" y="164"/>
                    </a:lnTo>
                    <a:lnTo>
                      <a:pt x="1513" y="161"/>
                    </a:lnTo>
                    <a:lnTo>
                      <a:pt x="1509" y="161"/>
                    </a:lnTo>
                    <a:lnTo>
                      <a:pt x="1506" y="161"/>
                    </a:lnTo>
                    <a:lnTo>
                      <a:pt x="1502" y="161"/>
                    </a:lnTo>
                    <a:lnTo>
                      <a:pt x="1502" y="161"/>
                    </a:lnTo>
                    <a:lnTo>
                      <a:pt x="1497" y="164"/>
                    </a:lnTo>
                    <a:lnTo>
                      <a:pt x="1494" y="164"/>
                    </a:lnTo>
                    <a:lnTo>
                      <a:pt x="1494" y="164"/>
                    </a:lnTo>
                    <a:lnTo>
                      <a:pt x="1487" y="166"/>
                    </a:lnTo>
                    <a:lnTo>
                      <a:pt x="1480" y="164"/>
                    </a:lnTo>
                    <a:lnTo>
                      <a:pt x="1476" y="164"/>
                    </a:lnTo>
                    <a:lnTo>
                      <a:pt x="1471" y="161"/>
                    </a:lnTo>
                    <a:lnTo>
                      <a:pt x="1464" y="159"/>
                    </a:lnTo>
                    <a:lnTo>
                      <a:pt x="1464" y="159"/>
                    </a:lnTo>
                    <a:lnTo>
                      <a:pt x="1461" y="157"/>
                    </a:lnTo>
                    <a:lnTo>
                      <a:pt x="1459" y="157"/>
                    </a:lnTo>
                    <a:lnTo>
                      <a:pt x="1457" y="157"/>
                    </a:lnTo>
                    <a:lnTo>
                      <a:pt x="1457" y="157"/>
                    </a:lnTo>
                    <a:lnTo>
                      <a:pt x="1457" y="159"/>
                    </a:lnTo>
                    <a:lnTo>
                      <a:pt x="1457" y="161"/>
                    </a:lnTo>
                    <a:lnTo>
                      <a:pt x="1459" y="164"/>
                    </a:lnTo>
                    <a:lnTo>
                      <a:pt x="1461" y="166"/>
                    </a:lnTo>
                    <a:lnTo>
                      <a:pt x="1461" y="166"/>
                    </a:lnTo>
                    <a:lnTo>
                      <a:pt x="1464" y="166"/>
                    </a:lnTo>
                    <a:lnTo>
                      <a:pt x="1461" y="168"/>
                    </a:lnTo>
                    <a:lnTo>
                      <a:pt x="1461" y="171"/>
                    </a:lnTo>
                    <a:lnTo>
                      <a:pt x="1464" y="173"/>
                    </a:lnTo>
                    <a:lnTo>
                      <a:pt x="1464" y="176"/>
                    </a:lnTo>
                    <a:lnTo>
                      <a:pt x="1461" y="176"/>
                    </a:lnTo>
                    <a:lnTo>
                      <a:pt x="1461" y="176"/>
                    </a:lnTo>
                    <a:lnTo>
                      <a:pt x="1459" y="176"/>
                    </a:lnTo>
                    <a:lnTo>
                      <a:pt x="1457" y="176"/>
                    </a:lnTo>
                    <a:lnTo>
                      <a:pt x="1452" y="173"/>
                    </a:lnTo>
                    <a:lnTo>
                      <a:pt x="1452" y="173"/>
                    </a:lnTo>
                    <a:lnTo>
                      <a:pt x="1452" y="173"/>
                    </a:lnTo>
                    <a:lnTo>
                      <a:pt x="1450" y="173"/>
                    </a:lnTo>
                    <a:lnTo>
                      <a:pt x="1445" y="173"/>
                    </a:lnTo>
                    <a:lnTo>
                      <a:pt x="1440" y="171"/>
                    </a:lnTo>
                    <a:lnTo>
                      <a:pt x="1435" y="168"/>
                    </a:lnTo>
                    <a:lnTo>
                      <a:pt x="1426" y="164"/>
                    </a:lnTo>
                    <a:lnTo>
                      <a:pt x="1421" y="164"/>
                    </a:lnTo>
                    <a:lnTo>
                      <a:pt x="1419" y="161"/>
                    </a:lnTo>
                    <a:lnTo>
                      <a:pt x="1414" y="161"/>
                    </a:lnTo>
                    <a:lnTo>
                      <a:pt x="1412" y="159"/>
                    </a:lnTo>
                    <a:lnTo>
                      <a:pt x="1414" y="159"/>
                    </a:lnTo>
                    <a:lnTo>
                      <a:pt x="1416" y="159"/>
                    </a:lnTo>
                    <a:lnTo>
                      <a:pt x="1419" y="159"/>
                    </a:lnTo>
                    <a:lnTo>
                      <a:pt x="1414" y="157"/>
                    </a:lnTo>
                    <a:lnTo>
                      <a:pt x="1412" y="157"/>
                    </a:lnTo>
                    <a:lnTo>
                      <a:pt x="1412" y="154"/>
                    </a:lnTo>
                    <a:lnTo>
                      <a:pt x="1412" y="157"/>
                    </a:lnTo>
                    <a:lnTo>
                      <a:pt x="1414" y="157"/>
                    </a:lnTo>
                    <a:lnTo>
                      <a:pt x="1414" y="159"/>
                    </a:lnTo>
                    <a:lnTo>
                      <a:pt x="1412" y="159"/>
                    </a:lnTo>
                    <a:lnTo>
                      <a:pt x="1398" y="152"/>
                    </a:lnTo>
                    <a:lnTo>
                      <a:pt x="1390" y="149"/>
                    </a:lnTo>
                    <a:lnTo>
                      <a:pt x="1388" y="149"/>
                    </a:lnTo>
                    <a:lnTo>
                      <a:pt x="1383" y="147"/>
                    </a:lnTo>
                    <a:lnTo>
                      <a:pt x="1383" y="147"/>
                    </a:lnTo>
                    <a:lnTo>
                      <a:pt x="1390" y="149"/>
                    </a:lnTo>
                    <a:lnTo>
                      <a:pt x="1398" y="149"/>
                    </a:lnTo>
                    <a:lnTo>
                      <a:pt x="1405" y="152"/>
                    </a:lnTo>
                    <a:lnTo>
                      <a:pt x="1409" y="152"/>
                    </a:lnTo>
                    <a:lnTo>
                      <a:pt x="1409" y="152"/>
                    </a:lnTo>
                    <a:lnTo>
                      <a:pt x="1407" y="149"/>
                    </a:lnTo>
                    <a:lnTo>
                      <a:pt x="1402" y="147"/>
                    </a:lnTo>
                    <a:lnTo>
                      <a:pt x="1400" y="145"/>
                    </a:lnTo>
                    <a:lnTo>
                      <a:pt x="1393" y="145"/>
                    </a:lnTo>
                    <a:lnTo>
                      <a:pt x="1390" y="145"/>
                    </a:lnTo>
                    <a:lnTo>
                      <a:pt x="1390" y="145"/>
                    </a:lnTo>
                    <a:lnTo>
                      <a:pt x="1393" y="145"/>
                    </a:lnTo>
                    <a:lnTo>
                      <a:pt x="1395" y="145"/>
                    </a:lnTo>
                    <a:lnTo>
                      <a:pt x="1395" y="142"/>
                    </a:lnTo>
                    <a:lnTo>
                      <a:pt x="1398" y="142"/>
                    </a:lnTo>
                    <a:lnTo>
                      <a:pt x="1395" y="140"/>
                    </a:lnTo>
                    <a:lnTo>
                      <a:pt x="1390" y="140"/>
                    </a:lnTo>
                    <a:lnTo>
                      <a:pt x="1386" y="140"/>
                    </a:lnTo>
                    <a:lnTo>
                      <a:pt x="1386" y="140"/>
                    </a:lnTo>
                    <a:lnTo>
                      <a:pt x="1386" y="138"/>
                    </a:lnTo>
                    <a:lnTo>
                      <a:pt x="1388" y="138"/>
                    </a:lnTo>
                    <a:lnTo>
                      <a:pt x="1388" y="135"/>
                    </a:lnTo>
                    <a:lnTo>
                      <a:pt x="1388" y="135"/>
                    </a:lnTo>
                    <a:lnTo>
                      <a:pt x="1386" y="135"/>
                    </a:lnTo>
                    <a:lnTo>
                      <a:pt x="1386" y="135"/>
                    </a:lnTo>
                    <a:lnTo>
                      <a:pt x="1383" y="135"/>
                    </a:lnTo>
                    <a:lnTo>
                      <a:pt x="1383" y="133"/>
                    </a:lnTo>
                    <a:lnTo>
                      <a:pt x="1381" y="133"/>
                    </a:lnTo>
                    <a:lnTo>
                      <a:pt x="1379" y="133"/>
                    </a:lnTo>
                    <a:lnTo>
                      <a:pt x="1374" y="133"/>
                    </a:lnTo>
                    <a:lnTo>
                      <a:pt x="1372" y="133"/>
                    </a:lnTo>
                    <a:lnTo>
                      <a:pt x="1372" y="131"/>
                    </a:lnTo>
                    <a:lnTo>
                      <a:pt x="1369" y="131"/>
                    </a:lnTo>
                    <a:lnTo>
                      <a:pt x="1367" y="131"/>
                    </a:lnTo>
                    <a:lnTo>
                      <a:pt x="1367" y="131"/>
                    </a:lnTo>
                    <a:lnTo>
                      <a:pt x="1367" y="131"/>
                    </a:lnTo>
                    <a:lnTo>
                      <a:pt x="1362" y="128"/>
                    </a:lnTo>
                    <a:lnTo>
                      <a:pt x="1353" y="128"/>
                    </a:lnTo>
                    <a:lnTo>
                      <a:pt x="1350" y="128"/>
                    </a:lnTo>
                    <a:lnTo>
                      <a:pt x="1353" y="131"/>
                    </a:lnTo>
                    <a:lnTo>
                      <a:pt x="1350" y="131"/>
                    </a:lnTo>
                    <a:lnTo>
                      <a:pt x="1345" y="131"/>
                    </a:lnTo>
                    <a:lnTo>
                      <a:pt x="1345" y="131"/>
                    </a:lnTo>
                    <a:lnTo>
                      <a:pt x="1345" y="131"/>
                    </a:lnTo>
                    <a:lnTo>
                      <a:pt x="1343" y="128"/>
                    </a:lnTo>
                    <a:lnTo>
                      <a:pt x="1343" y="128"/>
                    </a:lnTo>
                    <a:lnTo>
                      <a:pt x="1343" y="128"/>
                    </a:lnTo>
                    <a:lnTo>
                      <a:pt x="1341" y="128"/>
                    </a:lnTo>
                    <a:lnTo>
                      <a:pt x="1341" y="128"/>
                    </a:lnTo>
                    <a:lnTo>
                      <a:pt x="1338" y="128"/>
                    </a:lnTo>
                    <a:lnTo>
                      <a:pt x="1338" y="128"/>
                    </a:lnTo>
                    <a:lnTo>
                      <a:pt x="1336" y="131"/>
                    </a:lnTo>
                    <a:lnTo>
                      <a:pt x="1334" y="128"/>
                    </a:lnTo>
                    <a:lnTo>
                      <a:pt x="1319" y="126"/>
                    </a:lnTo>
                    <a:lnTo>
                      <a:pt x="1315" y="123"/>
                    </a:lnTo>
                    <a:lnTo>
                      <a:pt x="1315" y="123"/>
                    </a:lnTo>
                    <a:lnTo>
                      <a:pt x="1310" y="126"/>
                    </a:lnTo>
                    <a:lnTo>
                      <a:pt x="1310" y="126"/>
                    </a:lnTo>
                    <a:lnTo>
                      <a:pt x="1310" y="126"/>
                    </a:lnTo>
                    <a:lnTo>
                      <a:pt x="1305" y="126"/>
                    </a:lnTo>
                    <a:lnTo>
                      <a:pt x="1303" y="126"/>
                    </a:lnTo>
                    <a:lnTo>
                      <a:pt x="1305" y="128"/>
                    </a:lnTo>
                    <a:lnTo>
                      <a:pt x="1308" y="131"/>
                    </a:lnTo>
                    <a:lnTo>
                      <a:pt x="1308" y="131"/>
                    </a:lnTo>
                    <a:lnTo>
                      <a:pt x="1310" y="131"/>
                    </a:lnTo>
                    <a:lnTo>
                      <a:pt x="1312" y="133"/>
                    </a:lnTo>
                    <a:lnTo>
                      <a:pt x="1315" y="133"/>
                    </a:lnTo>
                    <a:lnTo>
                      <a:pt x="1315" y="133"/>
                    </a:lnTo>
                    <a:lnTo>
                      <a:pt x="1315" y="135"/>
                    </a:lnTo>
                    <a:lnTo>
                      <a:pt x="1315" y="135"/>
                    </a:lnTo>
                    <a:lnTo>
                      <a:pt x="1315" y="135"/>
                    </a:lnTo>
                    <a:lnTo>
                      <a:pt x="1315" y="138"/>
                    </a:lnTo>
                    <a:lnTo>
                      <a:pt x="1315" y="138"/>
                    </a:lnTo>
                    <a:lnTo>
                      <a:pt x="1312" y="138"/>
                    </a:lnTo>
                    <a:lnTo>
                      <a:pt x="1305" y="138"/>
                    </a:lnTo>
                    <a:lnTo>
                      <a:pt x="1305" y="138"/>
                    </a:lnTo>
                    <a:lnTo>
                      <a:pt x="1305" y="138"/>
                    </a:lnTo>
                    <a:lnTo>
                      <a:pt x="1308" y="138"/>
                    </a:lnTo>
                    <a:lnTo>
                      <a:pt x="1310" y="138"/>
                    </a:lnTo>
                    <a:lnTo>
                      <a:pt x="1310" y="140"/>
                    </a:lnTo>
                    <a:lnTo>
                      <a:pt x="1308" y="140"/>
                    </a:lnTo>
                    <a:lnTo>
                      <a:pt x="1303" y="140"/>
                    </a:lnTo>
                    <a:lnTo>
                      <a:pt x="1301" y="140"/>
                    </a:lnTo>
                    <a:lnTo>
                      <a:pt x="1298" y="138"/>
                    </a:lnTo>
                    <a:lnTo>
                      <a:pt x="1296" y="138"/>
                    </a:lnTo>
                    <a:lnTo>
                      <a:pt x="1291" y="138"/>
                    </a:lnTo>
                    <a:lnTo>
                      <a:pt x="1286" y="138"/>
                    </a:lnTo>
                    <a:lnTo>
                      <a:pt x="1279" y="138"/>
                    </a:lnTo>
                    <a:lnTo>
                      <a:pt x="1272" y="138"/>
                    </a:lnTo>
                    <a:lnTo>
                      <a:pt x="1270" y="138"/>
                    </a:lnTo>
                    <a:lnTo>
                      <a:pt x="1263" y="135"/>
                    </a:lnTo>
                    <a:lnTo>
                      <a:pt x="1256" y="135"/>
                    </a:lnTo>
                    <a:lnTo>
                      <a:pt x="1246" y="133"/>
                    </a:lnTo>
                    <a:lnTo>
                      <a:pt x="1244" y="131"/>
                    </a:lnTo>
                    <a:lnTo>
                      <a:pt x="1244" y="128"/>
                    </a:lnTo>
                    <a:lnTo>
                      <a:pt x="1246" y="128"/>
                    </a:lnTo>
                    <a:lnTo>
                      <a:pt x="1249" y="128"/>
                    </a:lnTo>
                    <a:lnTo>
                      <a:pt x="1249" y="128"/>
                    </a:lnTo>
                    <a:lnTo>
                      <a:pt x="1249" y="128"/>
                    </a:lnTo>
                    <a:lnTo>
                      <a:pt x="1241" y="128"/>
                    </a:lnTo>
                    <a:lnTo>
                      <a:pt x="1227" y="126"/>
                    </a:lnTo>
                    <a:lnTo>
                      <a:pt x="1215" y="126"/>
                    </a:lnTo>
                    <a:lnTo>
                      <a:pt x="1199" y="126"/>
                    </a:lnTo>
                    <a:lnTo>
                      <a:pt x="1194" y="126"/>
                    </a:lnTo>
                    <a:lnTo>
                      <a:pt x="1185" y="128"/>
                    </a:lnTo>
                    <a:lnTo>
                      <a:pt x="1182" y="128"/>
                    </a:lnTo>
                    <a:lnTo>
                      <a:pt x="1180" y="128"/>
                    </a:lnTo>
                    <a:lnTo>
                      <a:pt x="1180" y="131"/>
                    </a:lnTo>
                    <a:lnTo>
                      <a:pt x="1185" y="131"/>
                    </a:lnTo>
                    <a:lnTo>
                      <a:pt x="1185" y="131"/>
                    </a:lnTo>
                    <a:lnTo>
                      <a:pt x="1187" y="131"/>
                    </a:lnTo>
                    <a:lnTo>
                      <a:pt x="1187" y="131"/>
                    </a:lnTo>
                    <a:lnTo>
                      <a:pt x="1187" y="131"/>
                    </a:lnTo>
                    <a:lnTo>
                      <a:pt x="1185" y="133"/>
                    </a:lnTo>
                    <a:lnTo>
                      <a:pt x="1185" y="133"/>
                    </a:lnTo>
                    <a:lnTo>
                      <a:pt x="1187" y="135"/>
                    </a:lnTo>
                    <a:lnTo>
                      <a:pt x="1187" y="135"/>
                    </a:lnTo>
                    <a:lnTo>
                      <a:pt x="1187" y="138"/>
                    </a:lnTo>
                    <a:lnTo>
                      <a:pt x="1187" y="140"/>
                    </a:lnTo>
                    <a:lnTo>
                      <a:pt x="1187" y="140"/>
                    </a:lnTo>
                    <a:lnTo>
                      <a:pt x="1189" y="142"/>
                    </a:lnTo>
                    <a:lnTo>
                      <a:pt x="1192" y="142"/>
                    </a:lnTo>
                    <a:lnTo>
                      <a:pt x="1197" y="142"/>
                    </a:lnTo>
                    <a:lnTo>
                      <a:pt x="1197" y="142"/>
                    </a:lnTo>
                    <a:lnTo>
                      <a:pt x="1197" y="142"/>
                    </a:lnTo>
                    <a:lnTo>
                      <a:pt x="1192" y="142"/>
                    </a:lnTo>
                    <a:lnTo>
                      <a:pt x="1189" y="142"/>
                    </a:lnTo>
                    <a:lnTo>
                      <a:pt x="1187" y="140"/>
                    </a:lnTo>
                    <a:lnTo>
                      <a:pt x="1187" y="140"/>
                    </a:lnTo>
                    <a:lnTo>
                      <a:pt x="1187" y="140"/>
                    </a:lnTo>
                    <a:lnTo>
                      <a:pt x="1187" y="138"/>
                    </a:lnTo>
                    <a:lnTo>
                      <a:pt x="1187" y="135"/>
                    </a:lnTo>
                    <a:lnTo>
                      <a:pt x="1185" y="135"/>
                    </a:lnTo>
                    <a:lnTo>
                      <a:pt x="1182" y="131"/>
                    </a:lnTo>
                    <a:lnTo>
                      <a:pt x="1178" y="131"/>
                    </a:lnTo>
                    <a:lnTo>
                      <a:pt x="1175" y="128"/>
                    </a:lnTo>
                    <a:lnTo>
                      <a:pt x="1175" y="128"/>
                    </a:lnTo>
                    <a:lnTo>
                      <a:pt x="1175" y="126"/>
                    </a:lnTo>
                    <a:lnTo>
                      <a:pt x="1173" y="126"/>
                    </a:lnTo>
                    <a:lnTo>
                      <a:pt x="1168" y="123"/>
                    </a:lnTo>
                    <a:lnTo>
                      <a:pt x="1166" y="121"/>
                    </a:lnTo>
                    <a:lnTo>
                      <a:pt x="1163" y="121"/>
                    </a:lnTo>
                    <a:lnTo>
                      <a:pt x="1163" y="121"/>
                    </a:lnTo>
                    <a:lnTo>
                      <a:pt x="1166" y="123"/>
                    </a:lnTo>
                    <a:lnTo>
                      <a:pt x="1166" y="123"/>
                    </a:lnTo>
                    <a:lnTo>
                      <a:pt x="1166" y="123"/>
                    </a:lnTo>
                    <a:lnTo>
                      <a:pt x="1161" y="126"/>
                    </a:lnTo>
                    <a:lnTo>
                      <a:pt x="1159" y="126"/>
                    </a:lnTo>
                    <a:lnTo>
                      <a:pt x="1154" y="123"/>
                    </a:lnTo>
                    <a:lnTo>
                      <a:pt x="1147" y="123"/>
                    </a:lnTo>
                    <a:lnTo>
                      <a:pt x="1144" y="121"/>
                    </a:lnTo>
                    <a:lnTo>
                      <a:pt x="1142" y="121"/>
                    </a:lnTo>
                    <a:lnTo>
                      <a:pt x="1144" y="121"/>
                    </a:lnTo>
                    <a:lnTo>
                      <a:pt x="1144" y="119"/>
                    </a:lnTo>
                    <a:lnTo>
                      <a:pt x="1142" y="119"/>
                    </a:lnTo>
                    <a:lnTo>
                      <a:pt x="1140" y="119"/>
                    </a:lnTo>
                    <a:lnTo>
                      <a:pt x="1140" y="121"/>
                    </a:lnTo>
                    <a:lnTo>
                      <a:pt x="1137" y="121"/>
                    </a:lnTo>
                    <a:lnTo>
                      <a:pt x="1128" y="121"/>
                    </a:lnTo>
                    <a:lnTo>
                      <a:pt x="1128" y="121"/>
                    </a:lnTo>
                    <a:lnTo>
                      <a:pt x="1126" y="121"/>
                    </a:lnTo>
                    <a:lnTo>
                      <a:pt x="1126" y="121"/>
                    </a:lnTo>
                    <a:lnTo>
                      <a:pt x="1126" y="123"/>
                    </a:lnTo>
                    <a:lnTo>
                      <a:pt x="1126" y="123"/>
                    </a:lnTo>
                    <a:lnTo>
                      <a:pt x="1128" y="126"/>
                    </a:lnTo>
                    <a:lnTo>
                      <a:pt x="1133" y="126"/>
                    </a:lnTo>
                    <a:lnTo>
                      <a:pt x="1135" y="126"/>
                    </a:lnTo>
                    <a:lnTo>
                      <a:pt x="1140" y="123"/>
                    </a:lnTo>
                    <a:lnTo>
                      <a:pt x="1140" y="123"/>
                    </a:lnTo>
                    <a:lnTo>
                      <a:pt x="1142" y="126"/>
                    </a:lnTo>
                    <a:lnTo>
                      <a:pt x="1142" y="126"/>
                    </a:lnTo>
                    <a:lnTo>
                      <a:pt x="1137" y="126"/>
                    </a:lnTo>
                    <a:lnTo>
                      <a:pt x="1133" y="128"/>
                    </a:lnTo>
                    <a:lnTo>
                      <a:pt x="1130" y="131"/>
                    </a:lnTo>
                    <a:lnTo>
                      <a:pt x="1126" y="128"/>
                    </a:lnTo>
                    <a:lnTo>
                      <a:pt x="1126" y="131"/>
                    </a:lnTo>
                    <a:lnTo>
                      <a:pt x="1126" y="131"/>
                    </a:lnTo>
                    <a:lnTo>
                      <a:pt x="1118" y="131"/>
                    </a:lnTo>
                    <a:lnTo>
                      <a:pt x="1116" y="133"/>
                    </a:lnTo>
                    <a:lnTo>
                      <a:pt x="1116" y="133"/>
                    </a:lnTo>
                    <a:lnTo>
                      <a:pt x="1114" y="133"/>
                    </a:lnTo>
                    <a:lnTo>
                      <a:pt x="1114" y="133"/>
                    </a:lnTo>
                    <a:lnTo>
                      <a:pt x="1111" y="135"/>
                    </a:lnTo>
                    <a:lnTo>
                      <a:pt x="1107" y="135"/>
                    </a:lnTo>
                    <a:lnTo>
                      <a:pt x="1102" y="133"/>
                    </a:lnTo>
                    <a:lnTo>
                      <a:pt x="1095" y="135"/>
                    </a:lnTo>
                    <a:lnTo>
                      <a:pt x="1092" y="135"/>
                    </a:lnTo>
                    <a:lnTo>
                      <a:pt x="1092" y="135"/>
                    </a:lnTo>
                    <a:lnTo>
                      <a:pt x="1092" y="138"/>
                    </a:lnTo>
                    <a:lnTo>
                      <a:pt x="1092" y="138"/>
                    </a:lnTo>
                    <a:lnTo>
                      <a:pt x="1090" y="140"/>
                    </a:lnTo>
                    <a:lnTo>
                      <a:pt x="1088" y="140"/>
                    </a:lnTo>
                    <a:lnTo>
                      <a:pt x="1083" y="140"/>
                    </a:lnTo>
                    <a:lnTo>
                      <a:pt x="1085" y="140"/>
                    </a:lnTo>
                    <a:lnTo>
                      <a:pt x="1088" y="138"/>
                    </a:lnTo>
                    <a:lnTo>
                      <a:pt x="1088" y="133"/>
                    </a:lnTo>
                    <a:lnTo>
                      <a:pt x="1095" y="131"/>
                    </a:lnTo>
                    <a:lnTo>
                      <a:pt x="1095" y="131"/>
                    </a:lnTo>
                    <a:lnTo>
                      <a:pt x="1097" y="128"/>
                    </a:lnTo>
                    <a:lnTo>
                      <a:pt x="1097" y="126"/>
                    </a:lnTo>
                    <a:lnTo>
                      <a:pt x="1104" y="126"/>
                    </a:lnTo>
                    <a:lnTo>
                      <a:pt x="1109" y="126"/>
                    </a:lnTo>
                    <a:lnTo>
                      <a:pt x="1114" y="119"/>
                    </a:lnTo>
                    <a:lnTo>
                      <a:pt x="1118" y="119"/>
                    </a:lnTo>
                    <a:lnTo>
                      <a:pt x="1121" y="116"/>
                    </a:lnTo>
                    <a:lnTo>
                      <a:pt x="1121" y="116"/>
                    </a:lnTo>
                    <a:lnTo>
                      <a:pt x="1121" y="116"/>
                    </a:lnTo>
                    <a:lnTo>
                      <a:pt x="1118" y="116"/>
                    </a:lnTo>
                    <a:lnTo>
                      <a:pt x="1118" y="114"/>
                    </a:lnTo>
                    <a:lnTo>
                      <a:pt x="1121" y="114"/>
                    </a:lnTo>
                    <a:lnTo>
                      <a:pt x="1123" y="112"/>
                    </a:lnTo>
                    <a:lnTo>
                      <a:pt x="1128" y="112"/>
                    </a:lnTo>
                    <a:lnTo>
                      <a:pt x="1130" y="109"/>
                    </a:lnTo>
                    <a:lnTo>
                      <a:pt x="1135" y="107"/>
                    </a:lnTo>
                    <a:lnTo>
                      <a:pt x="1137" y="107"/>
                    </a:lnTo>
                    <a:lnTo>
                      <a:pt x="1144" y="104"/>
                    </a:lnTo>
                    <a:lnTo>
                      <a:pt x="1147" y="100"/>
                    </a:lnTo>
                    <a:lnTo>
                      <a:pt x="1147" y="95"/>
                    </a:lnTo>
                    <a:lnTo>
                      <a:pt x="1142" y="95"/>
                    </a:lnTo>
                    <a:lnTo>
                      <a:pt x="1140" y="95"/>
                    </a:lnTo>
                    <a:lnTo>
                      <a:pt x="1137" y="93"/>
                    </a:lnTo>
                    <a:lnTo>
                      <a:pt x="1135" y="93"/>
                    </a:lnTo>
                    <a:lnTo>
                      <a:pt x="1135" y="95"/>
                    </a:lnTo>
                    <a:lnTo>
                      <a:pt x="1128" y="90"/>
                    </a:lnTo>
                    <a:lnTo>
                      <a:pt x="1123" y="90"/>
                    </a:lnTo>
                    <a:lnTo>
                      <a:pt x="1123" y="90"/>
                    </a:lnTo>
                    <a:lnTo>
                      <a:pt x="1123" y="90"/>
                    </a:lnTo>
                    <a:lnTo>
                      <a:pt x="1126" y="90"/>
                    </a:lnTo>
                    <a:lnTo>
                      <a:pt x="1133" y="93"/>
                    </a:lnTo>
                    <a:lnTo>
                      <a:pt x="1137" y="93"/>
                    </a:lnTo>
                    <a:lnTo>
                      <a:pt x="1140" y="93"/>
                    </a:lnTo>
                    <a:lnTo>
                      <a:pt x="1140" y="93"/>
                    </a:lnTo>
                    <a:lnTo>
                      <a:pt x="1140" y="95"/>
                    </a:lnTo>
                    <a:lnTo>
                      <a:pt x="1142" y="95"/>
                    </a:lnTo>
                    <a:lnTo>
                      <a:pt x="1142" y="93"/>
                    </a:lnTo>
                    <a:lnTo>
                      <a:pt x="1142" y="93"/>
                    </a:lnTo>
                    <a:lnTo>
                      <a:pt x="1140" y="90"/>
                    </a:lnTo>
                    <a:lnTo>
                      <a:pt x="1137" y="88"/>
                    </a:lnTo>
                    <a:lnTo>
                      <a:pt x="1135" y="88"/>
                    </a:lnTo>
                    <a:lnTo>
                      <a:pt x="1130" y="86"/>
                    </a:lnTo>
                    <a:lnTo>
                      <a:pt x="1128" y="83"/>
                    </a:lnTo>
                    <a:lnTo>
                      <a:pt x="1126" y="83"/>
                    </a:lnTo>
                    <a:lnTo>
                      <a:pt x="1123" y="83"/>
                    </a:lnTo>
                    <a:lnTo>
                      <a:pt x="1121" y="83"/>
                    </a:lnTo>
                    <a:lnTo>
                      <a:pt x="1123" y="83"/>
                    </a:lnTo>
                    <a:lnTo>
                      <a:pt x="1126" y="83"/>
                    </a:lnTo>
                    <a:lnTo>
                      <a:pt x="1126" y="86"/>
                    </a:lnTo>
                    <a:lnTo>
                      <a:pt x="1126" y="86"/>
                    </a:lnTo>
                    <a:lnTo>
                      <a:pt x="1123" y="86"/>
                    </a:lnTo>
                    <a:lnTo>
                      <a:pt x="1121" y="86"/>
                    </a:lnTo>
                    <a:lnTo>
                      <a:pt x="1121" y="86"/>
                    </a:lnTo>
                    <a:lnTo>
                      <a:pt x="1121" y="86"/>
                    </a:lnTo>
                    <a:lnTo>
                      <a:pt x="1118" y="83"/>
                    </a:lnTo>
                    <a:lnTo>
                      <a:pt x="1118" y="83"/>
                    </a:lnTo>
                    <a:lnTo>
                      <a:pt x="1114" y="81"/>
                    </a:lnTo>
                    <a:lnTo>
                      <a:pt x="1111" y="81"/>
                    </a:lnTo>
                    <a:lnTo>
                      <a:pt x="1109" y="81"/>
                    </a:lnTo>
                    <a:lnTo>
                      <a:pt x="1107" y="81"/>
                    </a:lnTo>
                    <a:lnTo>
                      <a:pt x="1107" y="81"/>
                    </a:lnTo>
                    <a:lnTo>
                      <a:pt x="1107" y="81"/>
                    </a:lnTo>
                    <a:lnTo>
                      <a:pt x="1107" y="78"/>
                    </a:lnTo>
                    <a:lnTo>
                      <a:pt x="1102" y="78"/>
                    </a:lnTo>
                    <a:lnTo>
                      <a:pt x="1100" y="78"/>
                    </a:lnTo>
                    <a:lnTo>
                      <a:pt x="1097" y="76"/>
                    </a:lnTo>
                    <a:lnTo>
                      <a:pt x="1092" y="76"/>
                    </a:lnTo>
                    <a:lnTo>
                      <a:pt x="1090" y="76"/>
                    </a:lnTo>
                    <a:lnTo>
                      <a:pt x="1081" y="76"/>
                    </a:lnTo>
                    <a:lnTo>
                      <a:pt x="1076" y="76"/>
                    </a:lnTo>
                    <a:lnTo>
                      <a:pt x="1066" y="76"/>
                    </a:lnTo>
                    <a:lnTo>
                      <a:pt x="1059" y="76"/>
                    </a:lnTo>
                    <a:lnTo>
                      <a:pt x="1055" y="76"/>
                    </a:lnTo>
                    <a:lnTo>
                      <a:pt x="1052" y="76"/>
                    </a:lnTo>
                    <a:lnTo>
                      <a:pt x="1052" y="76"/>
                    </a:lnTo>
                    <a:lnTo>
                      <a:pt x="1052" y="76"/>
                    </a:lnTo>
                    <a:lnTo>
                      <a:pt x="1052" y="78"/>
                    </a:lnTo>
                    <a:lnTo>
                      <a:pt x="1052" y="78"/>
                    </a:lnTo>
                    <a:lnTo>
                      <a:pt x="1050" y="78"/>
                    </a:lnTo>
                    <a:lnTo>
                      <a:pt x="1045" y="78"/>
                    </a:lnTo>
                    <a:lnTo>
                      <a:pt x="1040" y="78"/>
                    </a:lnTo>
                    <a:lnTo>
                      <a:pt x="1038" y="78"/>
                    </a:lnTo>
                    <a:lnTo>
                      <a:pt x="1036" y="78"/>
                    </a:lnTo>
                    <a:lnTo>
                      <a:pt x="1033" y="78"/>
                    </a:lnTo>
                    <a:lnTo>
                      <a:pt x="1036" y="78"/>
                    </a:lnTo>
                    <a:lnTo>
                      <a:pt x="1038" y="78"/>
                    </a:lnTo>
                    <a:lnTo>
                      <a:pt x="1038" y="76"/>
                    </a:lnTo>
                    <a:lnTo>
                      <a:pt x="1040" y="74"/>
                    </a:lnTo>
                    <a:lnTo>
                      <a:pt x="1040" y="71"/>
                    </a:lnTo>
                    <a:lnTo>
                      <a:pt x="1038" y="71"/>
                    </a:lnTo>
                    <a:lnTo>
                      <a:pt x="1033" y="71"/>
                    </a:lnTo>
                    <a:lnTo>
                      <a:pt x="1031" y="71"/>
                    </a:lnTo>
                    <a:lnTo>
                      <a:pt x="1031" y="71"/>
                    </a:lnTo>
                    <a:lnTo>
                      <a:pt x="1024" y="71"/>
                    </a:lnTo>
                    <a:lnTo>
                      <a:pt x="1022" y="71"/>
                    </a:lnTo>
                    <a:lnTo>
                      <a:pt x="1019" y="71"/>
                    </a:lnTo>
                    <a:lnTo>
                      <a:pt x="1017" y="71"/>
                    </a:lnTo>
                    <a:lnTo>
                      <a:pt x="1014" y="69"/>
                    </a:lnTo>
                    <a:lnTo>
                      <a:pt x="1012" y="69"/>
                    </a:lnTo>
                    <a:lnTo>
                      <a:pt x="998" y="69"/>
                    </a:lnTo>
                    <a:lnTo>
                      <a:pt x="998" y="69"/>
                    </a:lnTo>
                    <a:lnTo>
                      <a:pt x="1005" y="69"/>
                    </a:lnTo>
                    <a:lnTo>
                      <a:pt x="1010" y="67"/>
                    </a:lnTo>
                    <a:lnTo>
                      <a:pt x="1012" y="67"/>
                    </a:lnTo>
                    <a:lnTo>
                      <a:pt x="1014" y="64"/>
                    </a:lnTo>
                    <a:lnTo>
                      <a:pt x="1012" y="64"/>
                    </a:lnTo>
                    <a:lnTo>
                      <a:pt x="1012" y="64"/>
                    </a:lnTo>
                    <a:lnTo>
                      <a:pt x="1007" y="62"/>
                    </a:lnTo>
                    <a:lnTo>
                      <a:pt x="1003" y="62"/>
                    </a:lnTo>
                    <a:lnTo>
                      <a:pt x="998" y="62"/>
                    </a:lnTo>
                    <a:lnTo>
                      <a:pt x="995" y="62"/>
                    </a:lnTo>
                    <a:lnTo>
                      <a:pt x="986" y="59"/>
                    </a:lnTo>
                    <a:lnTo>
                      <a:pt x="984" y="59"/>
                    </a:lnTo>
                    <a:lnTo>
                      <a:pt x="981" y="62"/>
                    </a:lnTo>
                    <a:lnTo>
                      <a:pt x="977" y="62"/>
                    </a:lnTo>
                    <a:lnTo>
                      <a:pt x="974" y="62"/>
                    </a:lnTo>
                    <a:lnTo>
                      <a:pt x="972" y="62"/>
                    </a:lnTo>
                    <a:lnTo>
                      <a:pt x="962" y="69"/>
                    </a:lnTo>
                    <a:lnTo>
                      <a:pt x="962" y="69"/>
                    </a:lnTo>
                    <a:lnTo>
                      <a:pt x="962" y="71"/>
                    </a:lnTo>
                    <a:lnTo>
                      <a:pt x="960" y="71"/>
                    </a:lnTo>
                    <a:lnTo>
                      <a:pt x="960" y="74"/>
                    </a:lnTo>
                    <a:lnTo>
                      <a:pt x="962" y="74"/>
                    </a:lnTo>
                    <a:lnTo>
                      <a:pt x="965" y="74"/>
                    </a:lnTo>
                    <a:lnTo>
                      <a:pt x="967" y="76"/>
                    </a:lnTo>
                    <a:lnTo>
                      <a:pt x="967" y="76"/>
                    </a:lnTo>
                    <a:lnTo>
                      <a:pt x="967" y="78"/>
                    </a:lnTo>
                    <a:lnTo>
                      <a:pt x="969" y="78"/>
                    </a:lnTo>
                    <a:lnTo>
                      <a:pt x="972" y="78"/>
                    </a:lnTo>
                    <a:lnTo>
                      <a:pt x="979" y="78"/>
                    </a:lnTo>
                    <a:lnTo>
                      <a:pt x="977" y="81"/>
                    </a:lnTo>
                    <a:lnTo>
                      <a:pt x="974" y="78"/>
                    </a:lnTo>
                    <a:lnTo>
                      <a:pt x="969" y="78"/>
                    </a:lnTo>
                    <a:lnTo>
                      <a:pt x="967" y="78"/>
                    </a:lnTo>
                    <a:lnTo>
                      <a:pt x="962" y="78"/>
                    </a:lnTo>
                    <a:lnTo>
                      <a:pt x="955" y="78"/>
                    </a:lnTo>
                    <a:lnTo>
                      <a:pt x="953" y="78"/>
                    </a:lnTo>
                    <a:lnTo>
                      <a:pt x="943" y="78"/>
                    </a:lnTo>
                    <a:lnTo>
                      <a:pt x="943" y="78"/>
                    </a:lnTo>
                    <a:lnTo>
                      <a:pt x="946" y="81"/>
                    </a:lnTo>
                    <a:lnTo>
                      <a:pt x="948" y="81"/>
                    </a:lnTo>
                    <a:lnTo>
                      <a:pt x="955" y="83"/>
                    </a:lnTo>
                    <a:lnTo>
                      <a:pt x="958" y="83"/>
                    </a:lnTo>
                    <a:lnTo>
                      <a:pt x="960" y="86"/>
                    </a:lnTo>
                    <a:lnTo>
                      <a:pt x="965" y="88"/>
                    </a:lnTo>
                    <a:lnTo>
                      <a:pt x="965" y="90"/>
                    </a:lnTo>
                    <a:lnTo>
                      <a:pt x="965" y="90"/>
                    </a:lnTo>
                    <a:lnTo>
                      <a:pt x="962" y="90"/>
                    </a:lnTo>
                    <a:lnTo>
                      <a:pt x="962" y="90"/>
                    </a:lnTo>
                    <a:lnTo>
                      <a:pt x="962" y="90"/>
                    </a:lnTo>
                    <a:lnTo>
                      <a:pt x="962" y="88"/>
                    </a:lnTo>
                    <a:lnTo>
                      <a:pt x="962" y="86"/>
                    </a:lnTo>
                    <a:lnTo>
                      <a:pt x="960" y="86"/>
                    </a:lnTo>
                    <a:lnTo>
                      <a:pt x="960" y="86"/>
                    </a:lnTo>
                    <a:lnTo>
                      <a:pt x="958" y="86"/>
                    </a:lnTo>
                    <a:lnTo>
                      <a:pt x="953" y="83"/>
                    </a:lnTo>
                    <a:lnTo>
                      <a:pt x="951" y="83"/>
                    </a:lnTo>
                    <a:lnTo>
                      <a:pt x="946" y="83"/>
                    </a:lnTo>
                    <a:lnTo>
                      <a:pt x="946" y="83"/>
                    </a:lnTo>
                    <a:lnTo>
                      <a:pt x="941" y="83"/>
                    </a:lnTo>
                    <a:lnTo>
                      <a:pt x="941" y="86"/>
                    </a:lnTo>
                    <a:lnTo>
                      <a:pt x="939" y="86"/>
                    </a:lnTo>
                    <a:lnTo>
                      <a:pt x="939" y="86"/>
                    </a:lnTo>
                    <a:lnTo>
                      <a:pt x="936" y="86"/>
                    </a:lnTo>
                    <a:lnTo>
                      <a:pt x="936" y="86"/>
                    </a:lnTo>
                    <a:lnTo>
                      <a:pt x="934" y="88"/>
                    </a:lnTo>
                    <a:lnTo>
                      <a:pt x="932" y="86"/>
                    </a:lnTo>
                    <a:lnTo>
                      <a:pt x="932" y="88"/>
                    </a:lnTo>
                    <a:lnTo>
                      <a:pt x="927" y="88"/>
                    </a:lnTo>
                    <a:lnTo>
                      <a:pt x="925" y="88"/>
                    </a:lnTo>
                    <a:lnTo>
                      <a:pt x="925" y="88"/>
                    </a:lnTo>
                    <a:lnTo>
                      <a:pt x="925" y="88"/>
                    </a:lnTo>
                    <a:lnTo>
                      <a:pt x="922" y="88"/>
                    </a:lnTo>
                    <a:lnTo>
                      <a:pt x="917" y="88"/>
                    </a:lnTo>
                    <a:lnTo>
                      <a:pt x="915" y="90"/>
                    </a:lnTo>
                    <a:lnTo>
                      <a:pt x="913" y="88"/>
                    </a:lnTo>
                    <a:lnTo>
                      <a:pt x="915" y="88"/>
                    </a:lnTo>
                    <a:lnTo>
                      <a:pt x="915" y="86"/>
                    </a:lnTo>
                    <a:lnTo>
                      <a:pt x="913" y="86"/>
                    </a:lnTo>
                    <a:lnTo>
                      <a:pt x="908" y="86"/>
                    </a:lnTo>
                    <a:lnTo>
                      <a:pt x="906" y="86"/>
                    </a:lnTo>
                    <a:lnTo>
                      <a:pt x="903" y="86"/>
                    </a:lnTo>
                    <a:lnTo>
                      <a:pt x="896" y="86"/>
                    </a:lnTo>
                    <a:lnTo>
                      <a:pt x="896" y="86"/>
                    </a:lnTo>
                    <a:lnTo>
                      <a:pt x="894" y="86"/>
                    </a:lnTo>
                    <a:lnTo>
                      <a:pt x="891" y="86"/>
                    </a:lnTo>
                    <a:lnTo>
                      <a:pt x="887" y="86"/>
                    </a:lnTo>
                    <a:lnTo>
                      <a:pt x="887" y="86"/>
                    </a:lnTo>
                    <a:lnTo>
                      <a:pt x="882" y="86"/>
                    </a:lnTo>
                    <a:lnTo>
                      <a:pt x="880" y="86"/>
                    </a:lnTo>
                    <a:lnTo>
                      <a:pt x="880" y="88"/>
                    </a:lnTo>
                    <a:lnTo>
                      <a:pt x="877" y="86"/>
                    </a:lnTo>
                    <a:lnTo>
                      <a:pt x="877" y="88"/>
                    </a:lnTo>
                    <a:lnTo>
                      <a:pt x="880" y="88"/>
                    </a:lnTo>
                    <a:lnTo>
                      <a:pt x="880" y="88"/>
                    </a:lnTo>
                    <a:lnTo>
                      <a:pt x="882" y="88"/>
                    </a:lnTo>
                    <a:lnTo>
                      <a:pt x="882" y="88"/>
                    </a:lnTo>
                    <a:lnTo>
                      <a:pt x="882" y="88"/>
                    </a:lnTo>
                    <a:lnTo>
                      <a:pt x="884" y="88"/>
                    </a:lnTo>
                    <a:lnTo>
                      <a:pt x="887" y="88"/>
                    </a:lnTo>
                    <a:lnTo>
                      <a:pt x="887" y="88"/>
                    </a:lnTo>
                    <a:lnTo>
                      <a:pt x="889" y="88"/>
                    </a:lnTo>
                    <a:lnTo>
                      <a:pt x="894" y="88"/>
                    </a:lnTo>
                    <a:lnTo>
                      <a:pt x="894" y="88"/>
                    </a:lnTo>
                    <a:lnTo>
                      <a:pt x="889" y="90"/>
                    </a:lnTo>
                    <a:lnTo>
                      <a:pt x="877" y="90"/>
                    </a:lnTo>
                    <a:lnTo>
                      <a:pt x="875" y="90"/>
                    </a:lnTo>
                    <a:lnTo>
                      <a:pt x="868" y="93"/>
                    </a:lnTo>
                    <a:lnTo>
                      <a:pt x="865" y="93"/>
                    </a:lnTo>
                    <a:lnTo>
                      <a:pt x="861" y="93"/>
                    </a:lnTo>
                    <a:lnTo>
                      <a:pt x="851" y="95"/>
                    </a:lnTo>
                    <a:lnTo>
                      <a:pt x="844" y="95"/>
                    </a:lnTo>
                    <a:lnTo>
                      <a:pt x="842" y="95"/>
                    </a:lnTo>
                    <a:lnTo>
                      <a:pt x="835" y="97"/>
                    </a:lnTo>
                    <a:lnTo>
                      <a:pt x="835" y="100"/>
                    </a:lnTo>
                    <a:lnTo>
                      <a:pt x="825" y="102"/>
                    </a:lnTo>
                    <a:lnTo>
                      <a:pt x="818" y="100"/>
                    </a:lnTo>
                    <a:lnTo>
                      <a:pt x="816" y="100"/>
                    </a:lnTo>
                    <a:lnTo>
                      <a:pt x="816" y="102"/>
                    </a:lnTo>
                    <a:lnTo>
                      <a:pt x="818" y="102"/>
                    </a:lnTo>
                    <a:lnTo>
                      <a:pt x="820" y="102"/>
                    </a:lnTo>
                    <a:lnTo>
                      <a:pt x="823" y="102"/>
                    </a:lnTo>
                    <a:lnTo>
                      <a:pt x="825" y="104"/>
                    </a:lnTo>
                    <a:lnTo>
                      <a:pt x="825" y="104"/>
                    </a:lnTo>
                    <a:lnTo>
                      <a:pt x="823" y="107"/>
                    </a:lnTo>
                    <a:lnTo>
                      <a:pt x="820" y="109"/>
                    </a:lnTo>
                    <a:lnTo>
                      <a:pt x="818" y="109"/>
                    </a:lnTo>
                    <a:lnTo>
                      <a:pt x="811" y="107"/>
                    </a:lnTo>
                    <a:lnTo>
                      <a:pt x="811" y="107"/>
                    </a:lnTo>
                    <a:lnTo>
                      <a:pt x="811" y="109"/>
                    </a:lnTo>
                    <a:lnTo>
                      <a:pt x="809" y="107"/>
                    </a:lnTo>
                    <a:lnTo>
                      <a:pt x="809" y="109"/>
                    </a:lnTo>
                    <a:lnTo>
                      <a:pt x="813" y="109"/>
                    </a:lnTo>
                    <a:lnTo>
                      <a:pt x="818" y="112"/>
                    </a:lnTo>
                    <a:lnTo>
                      <a:pt x="823" y="112"/>
                    </a:lnTo>
                    <a:lnTo>
                      <a:pt x="825" y="112"/>
                    </a:lnTo>
                    <a:lnTo>
                      <a:pt x="828" y="114"/>
                    </a:lnTo>
                    <a:lnTo>
                      <a:pt x="830" y="114"/>
                    </a:lnTo>
                    <a:lnTo>
                      <a:pt x="828" y="114"/>
                    </a:lnTo>
                    <a:lnTo>
                      <a:pt x="823" y="114"/>
                    </a:lnTo>
                    <a:lnTo>
                      <a:pt x="820" y="114"/>
                    </a:lnTo>
                    <a:lnTo>
                      <a:pt x="818" y="112"/>
                    </a:lnTo>
                    <a:lnTo>
                      <a:pt x="816" y="114"/>
                    </a:lnTo>
                    <a:lnTo>
                      <a:pt x="816" y="114"/>
                    </a:lnTo>
                    <a:lnTo>
                      <a:pt x="818" y="116"/>
                    </a:lnTo>
                    <a:lnTo>
                      <a:pt x="823" y="116"/>
                    </a:lnTo>
                    <a:lnTo>
                      <a:pt x="825" y="116"/>
                    </a:lnTo>
                    <a:lnTo>
                      <a:pt x="837" y="123"/>
                    </a:lnTo>
                    <a:lnTo>
                      <a:pt x="839" y="123"/>
                    </a:lnTo>
                    <a:lnTo>
                      <a:pt x="842" y="123"/>
                    </a:lnTo>
                    <a:lnTo>
                      <a:pt x="842" y="123"/>
                    </a:lnTo>
                    <a:lnTo>
                      <a:pt x="842" y="123"/>
                    </a:lnTo>
                    <a:lnTo>
                      <a:pt x="839" y="126"/>
                    </a:lnTo>
                    <a:lnTo>
                      <a:pt x="839" y="126"/>
                    </a:lnTo>
                    <a:lnTo>
                      <a:pt x="830" y="128"/>
                    </a:lnTo>
                    <a:lnTo>
                      <a:pt x="828" y="128"/>
                    </a:lnTo>
                    <a:lnTo>
                      <a:pt x="828" y="128"/>
                    </a:lnTo>
                    <a:lnTo>
                      <a:pt x="828" y="128"/>
                    </a:lnTo>
                    <a:lnTo>
                      <a:pt x="825" y="131"/>
                    </a:lnTo>
                    <a:lnTo>
                      <a:pt x="828" y="131"/>
                    </a:lnTo>
                    <a:lnTo>
                      <a:pt x="828" y="131"/>
                    </a:lnTo>
                    <a:lnTo>
                      <a:pt x="830" y="133"/>
                    </a:lnTo>
                    <a:lnTo>
                      <a:pt x="839" y="135"/>
                    </a:lnTo>
                    <a:lnTo>
                      <a:pt x="839" y="135"/>
                    </a:lnTo>
                    <a:lnTo>
                      <a:pt x="837" y="135"/>
                    </a:lnTo>
                    <a:lnTo>
                      <a:pt x="835" y="133"/>
                    </a:lnTo>
                    <a:lnTo>
                      <a:pt x="830" y="133"/>
                    </a:lnTo>
                    <a:lnTo>
                      <a:pt x="825" y="131"/>
                    </a:lnTo>
                    <a:lnTo>
                      <a:pt x="825" y="131"/>
                    </a:lnTo>
                    <a:lnTo>
                      <a:pt x="825" y="131"/>
                    </a:lnTo>
                    <a:lnTo>
                      <a:pt x="825" y="128"/>
                    </a:lnTo>
                    <a:lnTo>
                      <a:pt x="825" y="128"/>
                    </a:lnTo>
                    <a:lnTo>
                      <a:pt x="828" y="128"/>
                    </a:lnTo>
                    <a:lnTo>
                      <a:pt x="830" y="126"/>
                    </a:lnTo>
                    <a:lnTo>
                      <a:pt x="832" y="126"/>
                    </a:lnTo>
                    <a:lnTo>
                      <a:pt x="835" y="123"/>
                    </a:lnTo>
                    <a:lnTo>
                      <a:pt x="835" y="123"/>
                    </a:lnTo>
                    <a:lnTo>
                      <a:pt x="832" y="121"/>
                    </a:lnTo>
                    <a:lnTo>
                      <a:pt x="830" y="121"/>
                    </a:lnTo>
                    <a:lnTo>
                      <a:pt x="820" y="123"/>
                    </a:lnTo>
                    <a:lnTo>
                      <a:pt x="818" y="123"/>
                    </a:lnTo>
                    <a:lnTo>
                      <a:pt x="816" y="126"/>
                    </a:lnTo>
                    <a:lnTo>
                      <a:pt x="813" y="126"/>
                    </a:lnTo>
                    <a:lnTo>
                      <a:pt x="811" y="126"/>
                    </a:lnTo>
                    <a:lnTo>
                      <a:pt x="806" y="123"/>
                    </a:lnTo>
                    <a:lnTo>
                      <a:pt x="804" y="126"/>
                    </a:lnTo>
                    <a:lnTo>
                      <a:pt x="794" y="126"/>
                    </a:lnTo>
                    <a:lnTo>
                      <a:pt x="792" y="126"/>
                    </a:lnTo>
                    <a:lnTo>
                      <a:pt x="771" y="126"/>
                    </a:lnTo>
                    <a:lnTo>
                      <a:pt x="766" y="126"/>
                    </a:lnTo>
                    <a:lnTo>
                      <a:pt x="757" y="128"/>
                    </a:lnTo>
                    <a:lnTo>
                      <a:pt x="757" y="128"/>
                    </a:lnTo>
                    <a:lnTo>
                      <a:pt x="757" y="128"/>
                    </a:lnTo>
                    <a:lnTo>
                      <a:pt x="757" y="131"/>
                    </a:lnTo>
                    <a:lnTo>
                      <a:pt x="757" y="131"/>
                    </a:lnTo>
                    <a:lnTo>
                      <a:pt x="757" y="133"/>
                    </a:lnTo>
                    <a:lnTo>
                      <a:pt x="759" y="133"/>
                    </a:lnTo>
                    <a:lnTo>
                      <a:pt x="759" y="135"/>
                    </a:lnTo>
                    <a:lnTo>
                      <a:pt x="761" y="135"/>
                    </a:lnTo>
                    <a:lnTo>
                      <a:pt x="764" y="135"/>
                    </a:lnTo>
                    <a:lnTo>
                      <a:pt x="766" y="138"/>
                    </a:lnTo>
                    <a:lnTo>
                      <a:pt x="766" y="138"/>
                    </a:lnTo>
                    <a:lnTo>
                      <a:pt x="766" y="140"/>
                    </a:lnTo>
                    <a:lnTo>
                      <a:pt x="766" y="140"/>
                    </a:lnTo>
                    <a:lnTo>
                      <a:pt x="768" y="142"/>
                    </a:lnTo>
                    <a:lnTo>
                      <a:pt x="768" y="142"/>
                    </a:lnTo>
                    <a:lnTo>
                      <a:pt x="771" y="145"/>
                    </a:lnTo>
                    <a:lnTo>
                      <a:pt x="773" y="145"/>
                    </a:lnTo>
                    <a:lnTo>
                      <a:pt x="778" y="147"/>
                    </a:lnTo>
                    <a:lnTo>
                      <a:pt x="780" y="147"/>
                    </a:lnTo>
                    <a:lnTo>
                      <a:pt x="783" y="147"/>
                    </a:lnTo>
                    <a:lnTo>
                      <a:pt x="787" y="149"/>
                    </a:lnTo>
                    <a:lnTo>
                      <a:pt x="792" y="149"/>
                    </a:lnTo>
                    <a:lnTo>
                      <a:pt x="792" y="149"/>
                    </a:lnTo>
                    <a:lnTo>
                      <a:pt x="794" y="149"/>
                    </a:lnTo>
                    <a:lnTo>
                      <a:pt x="797" y="152"/>
                    </a:lnTo>
                    <a:lnTo>
                      <a:pt x="797" y="152"/>
                    </a:lnTo>
                    <a:lnTo>
                      <a:pt x="802" y="157"/>
                    </a:lnTo>
                    <a:lnTo>
                      <a:pt x="804" y="157"/>
                    </a:lnTo>
                    <a:lnTo>
                      <a:pt x="811" y="157"/>
                    </a:lnTo>
                    <a:lnTo>
                      <a:pt x="813" y="157"/>
                    </a:lnTo>
                    <a:lnTo>
                      <a:pt x="818" y="159"/>
                    </a:lnTo>
                    <a:lnTo>
                      <a:pt x="818" y="161"/>
                    </a:lnTo>
                    <a:lnTo>
                      <a:pt x="818" y="161"/>
                    </a:lnTo>
                    <a:lnTo>
                      <a:pt x="818" y="161"/>
                    </a:lnTo>
                    <a:lnTo>
                      <a:pt x="818" y="164"/>
                    </a:lnTo>
                    <a:lnTo>
                      <a:pt x="818" y="164"/>
                    </a:lnTo>
                    <a:lnTo>
                      <a:pt x="818" y="166"/>
                    </a:lnTo>
                    <a:lnTo>
                      <a:pt x="818" y="171"/>
                    </a:lnTo>
                    <a:lnTo>
                      <a:pt x="823" y="171"/>
                    </a:lnTo>
                    <a:lnTo>
                      <a:pt x="828" y="176"/>
                    </a:lnTo>
                    <a:lnTo>
                      <a:pt x="830" y="178"/>
                    </a:lnTo>
                    <a:lnTo>
                      <a:pt x="832" y="180"/>
                    </a:lnTo>
                    <a:lnTo>
                      <a:pt x="835" y="180"/>
                    </a:lnTo>
                    <a:lnTo>
                      <a:pt x="835" y="183"/>
                    </a:lnTo>
                    <a:lnTo>
                      <a:pt x="832" y="183"/>
                    </a:lnTo>
                    <a:lnTo>
                      <a:pt x="830" y="183"/>
                    </a:lnTo>
                    <a:lnTo>
                      <a:pt x="828" y="185"/>
                    </a:lnTo>
                    <a:lnTo>
                      <a:pt x="828" y="185"/>
                    </a:lnTo>
                    <a:lnTo>
                      <a:pt x="830" y="187"/>
                    </a:lnTo>
                    <a:lnTo>
                      <a:pt x="830" y="187"/>
                    </a:lnTo>
                    <a:lnTo>
                      <a:pt x="830" y="187"/>
                    </a:lnTo>
                    <a:lnTo>
                      <a:pt x="828" y="187"/>
                    </a:lnTo>
                    <a:lnTo>
                      <a:pt x="828" y="187"/>
                    </a:lnTo>
                    <a:lnTo>
                      <a:pt x="825" y="187"/>
                    </a:lnTo>
                    <a:lnTo>
                      <a:pt x="823" y="185"/>
                    </a:lnTo>
                    <a:lnTo>
                      <a:pt x="823" y="185"/>
                    </a:lnTo>
                    <a:lnTo>
                      <a:pt x="823" y="183"/>
                    </a:lnTo>
                    <a:lnTo>
                      <a:pt x="823" y="178"/>
                    </a:lnTo>
                    <a:lnTo>
                      <a:pt x="823" y="178"/>
                    </a:lnTo>
                    <a:lnTo>
                      <a:pt x="820" y="176"/>
                    </a:lnTo>
                    <a:lnTo>
                      <a:pt x="820" y="173"/>
                    </a:lnTo>
                    <a:lnTo>
                      <a:pt x="816" y="173"/>
                    </a:lnTo>
                    <a:lnTo>
                      <a:pt x="816" y="173"/>
                    </a:lnTo>
                    <a:lnTo>
                      <a:pt x="813" y="173"/>
                    </a:lnTo>
                    <a:lnTo>
                      <a:pt x="813" y="178"/>
                    </a:lnTo>
                    <a:lnTo>
                      <a:pt x="813" y="180"/>
                    </a:lnTo>
                    <a:lnTo>
                      <a:pt x="813" y="180"/>
                    </a:lnTo>
                    <a:lnTo>
                      <a:pt x="813" y="180"/>
                    </a:lnTo>
                    <a:lnTo>
                      <a:pt x="816" y="183"/>
                    </a:lnTo>
                    <a:lnTo>
                      <a:pt x="813" y="180"/>
                    </a:lnTo>
                    <a:lnTo>
                      <a:pt x="811" y="178"/>
                    </a:lnTo>
                    <a:lnTo>
                      <a:pt x="811" y="176"/>
                    </a:lnTo>
                    <a:lnTo>
                      <a:pt x="811" y="176"/>
                    </a:lnTo>
                    <a:lnTo>
                      <a:pt x="811" y="173"/>
                    </a:lnTo>
                    <a:lnTo>
                      <a:pt x="809" y="171"/>
                    </a:lnTo>
                    <a:lnTo>
                      <a:pt x="809" y="171"/>
                    </a:lnTo>
                    <a:lnTo>
                      <a:pt x="806" y="171"/>
                    </a:lnTo>
                    <a:lnTo>
                      <a:pt x="806" y="166"/>
                    </a:lnTo>
                    <a:lnTo>
                      <a:pt x="809" y="166"/>
                    </a:lnTo>
                    <a:lnTo>
                      <a:pt x="811" y="164"/>
                    </a:lnTo>
                    <a:lnTo>
                      <a:pt x="813" y="164"/>
                    </a:lnTo>
                    <a:lnTo>
                      <a:pt x="813" y="161"/>
                    </a:lnTo>
                    <a:lnTo>
                      <a:pt x="813" y="161"/>
                    </a:lnTo>
                    <a:lnTo>
                      <a:pt x="813" y="159"/>
                    </a:lnTo>
                    <a:lnTo>
                      <a:pt x="811" y="159"/>
                    </a:lnTo>
                    <a:lnTo>
                      <a:pt x="809" y="159"/>
                    </a:lnTo>
                    <a:lnTo>
                      <a:pt x="806" y="159"/>
                    </a:lnTo>
                    <a:lnTo>
                      <a:pt x="804" y="159"/>
                    </a:lnTo>
                    <a:lnTo>
                      <a:pt x="797" y="159"/>
                    </a:lnTo>
                    <a:lnTo>
                      <a:pt x="792" y="159"/>
                    </a:lnTo>
                    <a:lnTo>
                      <a:pt x="790" y="159"/>
                    </a:lnTo>
                    <a:lnTo>
                      <a:pt x="778" y="154"/>
                    </a:lnTo>
                    <a:lnTo>
                      <a:pt x="778" y="154"/>
                    </a:lnTo>
                    <a:lnTo>
                      <a:pt x="776" y="152"/>
                    </a:lnTo>
                    <a:lnTo>
                      <a:pt x="776" y="152"/>
                    </a:lnTo>
                    <a:lnTo>
                      <a:pt x="771" y="152"/>
                    </a:lnTo>
                    <a:lnTo>
                      <a:pt x="764" y="149"/>
                    </a:lnTo>
                    <a:lnTo>
                      <a:pt x="754" y="147"/>
                    </a:lnTo>
                    <a:lnTo>
                      <a:pt x="742" y="147"/>
                    </a:lnTo>
                    <a:lnTo>
                      <a:pt x="740" y="147"/>
                    </a:lnTo>
                    <a:lnTo>
                      <a:pt x="738" y="149"/>
                    </a:lnTo>
                    <a:lnTo>
                      <a:pt x="735" y="149"/>
                    </a:lnTo>
                    <a:lnTo>
                      <a:pt x="733" y="152"/>
                    </a:lnTo>
                    <a:lnTo>
                      <a:pt x="733" y="152"/>
                    </a:lnTo>
                    <a:lnTo>
                      <a:pt x="733" y="152"/>
                    </a:lnTo>
                    <a:lnTo>
                      <a:pt x="733" y="152"/>
                    </a:lnTo>
                    <a:lnTo>
                      <a:pt x="733" y="152"/>
                    </a:lnTo>
                    <a:lnTo>
                      <a:pt x="738" y="152"/>
                    </a:lnTo>
                    <a:lnTo>
                      <a:pt x="740" y="152"/>
                    </a:lnTo>
                    <a:lnTo>
                      <a:pt x="742" y="154"/>
                    </a:lnTo>
                    <a:lnTo>
                      <a:pt x="745" y="154"/>
                    </a:lnTo>
                    <a:lnTo>
                      <a:pt x="745" y="157"/>
                    </a:lnTo>
                    <a:lnTo>
                      <a:pt x="740" y="157"/>
                    </a:lnTo>
                    <a:lnTo>
                      <a:pt x="738" y="157"/>
                    </a:lnTo>
                    <a:lnTo>
                      <a:pt x="728" y="154"/>
                    </a:lnTo>
                    <a:lnTo>
                      <a:pt x="726" y="154"/>
                    </a:lnTo>
                    <a:lnTo>
                      <a:pt x="721" y="154"/>
                    </a:lnTo>
                    <a:lnTo>
                      <a:pt x="716" y="157"/>
                    </a:lnTo>
                    <a:lnTo>
                      <a:pt x="716" y="157"/>
                    </a:lnTo>
                    <a:lnTo>
                      <a:pt x="719" y="157"/>
                    </a:lnTo>
                    <a:lnTo>
                      <a:pt x="721" y="159"/>
                    </a:lnTo>
                    <a:lnTo>
                      <a:pt x="724" y="161"/>
                    </a:lnTo>
                    <a:lnTo>
                      <a:pt x="726" y="161"/>
                    </a:lnTo>
                    <a:lnTo>
                      <a:pt x="733" y="164"/>
                    </a:lnTo>
                    <a:lnTo>
                      <a:pt x="735" y="164"/>
                    </a:lnTo>
                    <a:lnTo>
                      <a:pt x="742" y="166"/>
                    </a:lnTo>
                    <a:lnTo>
                      <a:pt x="745" y="166"/>
                    </a:lnTo>
                    <a:lnTo>
                      <a:pt x="747" y="166"/>
                    </a:lnTo>
                    <a:lnTo>
                      <a:pt x="752" y="166"/>
                    </a:lnTo>
                    <a:lnTo>
                      <a:pt x="757" y="171"/>
                    </a:lnTo>
                    <a:lnTo>
                      <a:pt x="759" y="171"/>
                    </a:lnTo>
                    <a:lnTo>
                      <a:pt x="759" y="171"/>
                    </a:lnTo>
                    <a:lnTo>
                      <a:pt x="761" y="171"/>
                    </a:lnTo>
                    <a:lnTo>
                      <a:pt x="764" y="171"/>
                    </a:lnTo>
                    <a:lnTo>
                      <a:pt x="764" y="171"/>
                    </a:lnTo>
                    <a:lnTo>
                      <a:pt x="766" y="171"/>
                    </a:lnTo>
                    <a:lnTo>
                      <a:pt x="766" y="173"/>
                    </a:lnTo>
                    <a:lnTo>
                      <a:pt x="766" y="173"/>
                    </a:lnTo>
                    <a:lnTo>
                      <a:pt x="759" y="173"/>
                    </a:lnTo>
                    <a:lnTo>
                      <a:pt x="757" y="173"/>
                    </a:lnTo>
                    <a:lnTo>
                      <a:pt x="752" y="171"/>
                    </a:lnTo>
                    <a:lnTo>
                      <a:pt x="745" y="168"/>
                    </a:lnTo>
                    <a:lnTo>
                      <a:pt x="738" y="168"/>
                    </a:lnTo>
                    <a:lnTo>
                      <a:pt x="735" y="168"/>
                    </a:lnTo>
                    <a:lnTo>
                      <a:pt x="733" y="168"/>
                    </a:lnTo>
                    <a:lnTo>
                      <a:pt x="724" y="168"/>
                    </a:lnTo>
                    <a:lnTo>
                      <a:pt x="719" y="166"/>
                    </a:lnTo>
                    <a:lnTo>
                      <a:pt x="714" y="166"/>
                    </a:lnTo>
                    <a:lnTo>
                      <a:pt x="712" y="166"/>
                    </a:lnTo>
                    <a:lnTo>
                      <a:pt x="712" y="164"/>
                    </a:lnTo>
                    <a:lnTo>
                      <a:pt x="712" y="164"/>
                    </a:lnTo>
                    <a:lnTo>
                      <a:pt x="712" y="161"/>
                    </a:lnTo>
                    <a:lnTo>
                      <a:pt x="712" y="159"/>
                    </a:lnTo>
                    <a:lnTo>
                      <a:pt x="707" y="157"/>
                    </a:lnTo>
                    <a:lnTo>
                      <a:pt x="705" y="154"/>
                    </a:lnTo>
                    <a:lnTo>
                      <a:pt x="707" y="154"/>
                    </a:lnTo>
                    <a:lnTo>
                      <a:pt x="707" y="152"/>
                    </a:lnTo>
                    <a:lnTo>
                      <a:pt x="707" y="149"/>
                    </a:lnTo>
                    <a:lnTo>
                      <a:pt x="707" y="149"/>
                    </a:lnTo>
                    <a:lnTo>
                      <a:pt x="709" y="149"/>
                    </a:lnTo>
                    <a:lnTo>
                      <a:pt x="707" y="147"/>
                    </a:lnTo>
                    <a:lnTo>
                      <a:pt x="707" y="147"/>
                    </a:lnTo>
                    <a:lnTo>
                      <a:pt x="705" y="147"/>
                    </a:lnTo>
                    <a:lnTo>
                      <a:pt x="705" y="145"/>
                    </a:lnTo>
                    <a:lnTo>
                      <a:pt x="702" y="145"/>
                    </a:lnTo>
                    <a:lnTo>
                      <a:pt x="700" y="142"/>
                    </a:lnTo>
                    <a:lnTo>
                      <a:pt x="698" y="140"/>
                    </a:lnTo>
                    <a:lnTo>
                      <a:pt x="695" y="140"/>
                    </a:lnTo>
                    <a:lnTo>
                      <a:pt x="693" y="140"/>
                    </a:lnTo>
                    <a:lnTo>
                      <a:pt x="690" y="140"/>
                    </a:lnTo>
                    <a:lnTo>
                      <a:pt x="690" y="140"/>
                    </a:lnTo>
                    <a:lnTo>
                      <a:pt x="693" y="142"/>
                    </a:lnTo>
                    <a:lnTo>
                      <a:pt x="695" y="145"/>
                    </a:lnTo>
                    <a:lnTo>
                      <a:pt x="698" y="145"/>
                    </a:lnTo>
                    <a:lnTo>
                      <a:pt x="698" y="147"/>
                    </a:lnTo>
                    <a:lnTo>
                      <a:pt x="700" y="149"/>
                    </a:lnTo>
                    <a:lnTo>
                      <a:pt x="700" y="152"/>
                    </a:lnTo>
                    <a:lnTo>
                      <a:pt x="700" y="152"/>
                    </a:lnTo>
                    <a:lnTo>
                      <a:pt x="698" y="152"/>
                    </a:lnTo>
                    <a:lnTo>
                      <a:pt x="695" y="154"/>
                    </a:lnTo>
                    <a:lnTo>
                      <a:pt x="693" y="154"/>
                    </a:lnTo>
                    <a:lnTo>
                      <a:pt x="688" y="157"/>
                    </a:lnTo>
                    <a:lnTo>
                      <a:pt x="686" y="157"/>
                    </a:lnTo>
                    <a:lnTo>
                      <a:pt x="683" y="164"/>
                    </a:lnTo>
                    <a:lnTo>
                      <a:pt x="683" y="164"/>
                    </a:lnTo>
                    <a:lnTo>
                      <a:pt x="688" y="166"/>
                    </a:lnTo>
                    <a:lnTo>
                      <a:pt x="690" y="166"/>
                    </a:lnTo>
                    <a:lnTo>
                      <a:pt x="690" y="168"/>
                    </a:lnTo>
                    <a:lnTo>
                      <a:pt x="695" y="171"/>
                    </a:lnTo>
                    <a:lnTo>
                      <a:pt x="707" y="178"/>
                    </a:lnTo>
                    <a:lnTo>
                      <a:pt x="707" y="178"/>
                    </a:lnTo>
                    <a:lnTo>
                      <a:pt x="707" y="180"/>
                    </a:lnTo>
                    <a:lnTo>
                      <a:pt x="705" y="185"/>
                    </a:lnTo>
                    <a:lnTo>
                      <a:pt x="705" y="185"/>
                    </a:lnTo>
                    <a:lnTo>
                      <a:pt x="705" y="192"/>
                    </a:lnTo>
                    <a:lnTo>
                      <a:pt x="707" y="194"/>
                    </a:lnTo>
                    <a:lnTo>
                      <a:pt x="709" y="197"/>
                    </a:lnTo>
                    <a:lnTo>
                      <a:pt x="712" y="197"/>
                    </a:lnTo>
                    <a:lnTo>
                      <a:pt x="714" y="199"/>
                    </a:lnTo>
                    <a:lnTo>
                      <a:pt x="714" y="204"/>
                    </a:lnTo>
                    <a:lnTo>
                      <a:pt x="716" y="204"/>
                    </a:lnTo>
                    <a:lnTo>
                      <a:pt x="716" y="204"/>
                    </a:lnTo>
                    <a:lnTo>
                      <a:pt x="724" y="204"/>
                    </a:lnTo>
                    <a:lnTo>
                      <a:pt x="728" y="204"/>
                    </a:lnTo>
                    <a:lnTo>
                      <a:pt x="733" y="204"/>
                    </a:lnTo>
                    <a:lnTo>
                      <a:pt x="735" y="202"/>
                    </a:lnTo>
                    <a:lnTo>
                      <a:pt x="738" y="202"/>
                    </a:lnTo>
                    <a:lnTo>
                      <a:pt x="745" y="202"/>
                    </a:lnTo>
                    <a:lnTo>
                      <a:pt x="754" y="204"/>
                    </a:lnTo>
                    <a:lnTo>
                      <a:pt x="764" y="206"/>
                    </a:lnTo>
                    <a:lnTo>
                      <a:pt x="766" y="209"/>
                    </a:lnTo>
                    <a:lnTo>
                      <a:pt x="768" y="209"/>
                    </a:lnTo>
                    <a:lnTo>
                      <a:pt x="773" y="213"/>
                    </a:lnTo>
                    <a:lnTo>
                      <a:pt x="778" y="216"/>
                    </a:lnTo>
                    <a:lnTo>
                      <a:pt x="780" y="218"/>
                    </a:lnTo>
                    <a:lnTo>
                      <a:pt x="780" y="221"/>
                    </a:lnTo>
                    <a:lnTo>
                      <a:pt x="780" y="221"/>
                    </a:lnTo>
                    <a:lnTo>
                      <a:pt x="778" y="221"/>
                    </a:lnTo>
                    <a:lnTo>
                      <a:pt x="778" y="221"/>
                    </a:lnTo>
                    <a:lnTo>
                      <a:pt x="778" y="225"/>
                    </a:lnTo>
                    <a:lnTo>
                      <a:pt x="778" y="225"/>
                    </a:lnTo>
                    <a:lnTo>
                      <a:pt x="780" y="230"/>
                    </a:lnTo>
                    <a:lnTo>
                      <a:pt x="790" y="230"/>
                    </a:lnTo>
                    <a:lnTo>
                      <a:pt x="794" y="232"/>
                    </a:lnTo>
                    <a:lnTo>
                      <a:pt x="799" y="232"/>
                    </a:lnTo>
                    <a:lnTo>
                      <a:pt x="799" y="232"/>
                    </a:lnTo>
                    <a:lnTo>
                      <a:pt x="802" y="232"/>
                    </a:lnTo>
                    <a:lnTo>
                      <a:pt x="797" y="232"/>
                    </a:lnTo>
                    <a:lnTo>
                      <a:pt x="787" y="232"/>
                    </a:lnTo>
                    <a:lnTo>
                      <a:pt x="785" y="232"/>
                    </a:lnTo>
                    <a:lnTo>
                      <a:pt x="783" y="232"/>
                    </a:lnTo>
                    <a:lnTo>
                      <a:pt x="783" y="230"/>
                    </a:lnTo>
                    <a:lnTo>
                      <a:pt x="778" y="230"/>
                    </a:lnTo>
                    <a:lnTo>
                      <a:pt x="778" y="230"/>
                    </a:lnTo>
                    <a:lnTo>
                      <a:pt x="776" y="228"/>
                    </a:lnTo>
                    <a:lnTo>
                      <a:pt x="773" y="225"/>
                    </a:lnTo>
                    <a:lnTo>
                      <a:pt x="771" y="218"/>
                    </a:lnTo>
                    <a:lnTo>
                      <a:pt x="768" y="216"/>
                    </a:lnTo>
                    <a:lnTo>
                      <a:pt x="766" y="213"/>
                    </a:lnTo>
                    <a:lnTo>
                      <a:pt x="759" y="211"/>
                    </a:lnTo>
                    <a:lnTo>
                      <a:pt x="754" y="209"/>
                    </a:lnTo>
                    <a:lnTo>
                      <a:pt x="752" y="206"/>
                    </a:lnTo>
                    <a:lnTo>
                      <a:pt x="750" y="206"/>
                    </a:lnTo>
                    <a:lnTo>
                      <a:pt x="747" y="206"/>
                    </a:lnTo>
                    <a:lnTo>
                      <a:pt x="742" y="209"/>
                    </a:lnTo>
                    <a:lnTo>
                      <a:pt x="735" y="209"/>
                    </a:lnTo>
                    <a:lnTo>
                      <a:pt x="728" y="211"/>
                    </a:lnTo>
                    <a:lnTo>
                      <a:pt x="728" y="213"/>
                    </a:lnTo>
                    <a:lnTo>
                      <a:pt x="731" y="218"/>
                    </a:lnTo>
                    <a:lnTo>
                      <a:pt x="733" y="218"/>
                    </a:lnTo>
                    <a:lnTo>
                      <a:pt x="735" y="221"/>
                    </a:lnTo>
                    <a:lnTo>
                      <a:pt x="738" y="223"/>
                    </a:lnTo>
                    <a:lnTo>
                      <a:pt x="740" y="225"/>
                    </a:lnTo>
                    <a:lnTo>
                      <a:pt x="740" y="228"/>
                    </a:lnTo>
                    <a:lnTo>
                      <a:pt x="742" y="230"/>
                    </a:lnTo>
                    <a:lnTo>
                      <a:pt x="740" y="230"/>
                    </a:lnTo>
                    <a:lnTo>
                      <a:pt x="735" y="235"/>
                    </a:lnTo>
                    <a:lnTo>
                      <a:pt x="735" y="237"/>
                    </a:lnTo>
                    <a:lnTo>
                      <a:pt x="735" y="242"/>
                    </a:lnTo>
                    <a:lnTo>
                      <a:pt x="735" y="242"/>
                    </a:lnTo>
                    <a:lnTo>
                      <a:pt x="733" y="247"/>
                    </a:lnTo>
                    <a:lnTo>
                      <a:pt x="731" y="247"/>
                    </a:lnTo>
                    <a:lnTo>
                      <a:pt x="721" y="251"/>
                    </a:lnTo>
                    <a:lnTo>
                      <a:pt x="721" y="251"/>
                    </a:lnTo>
                    <a:lnTo>
                      <a:pt x="721" y="256"/>
                    </a:lnTo>
                    <a:lnTo>
                      <a:pt x="719" y="256"/>
                    </a:lnTo>
                    <a:lnTo>
                      <a:pt x="716" y="256"/>
                    </a:lnTo>
                    <a:lnTo>
                      <a:pt x="712" y="256"/>
                    </a:lnTo>
                    <a:lnTo>
                      <a:pt x="707" y="254"/>
                    </a:lnTo>
                    <a:lnTo>
                      <a:pt x="705" y="254"/>
                    </a:lnTo>
                    <a:lnTo>
                      <a:pt x="693" y="256"/>
                    </a:lnTo>
                    <a:lnTo>
                      <a:pt x="688" y="254"/>
                    </a:lnTo>
                    <a:lnTo>
                      <a:pt x="683" y="251"/>
                    </a:lnTo>
                    <a:lnTo>
                      <a:pt x="679" y="251"/>
                    </a:lnTo>
                    <a:lnTo>
                      <a:pt x="676" y="251"/>
                    </a:lnTo>
                    <a:lnTo>
                      <a:pt x="674" y="249"/>
                    </a:lnTo>
                    <a:lnTo>
                      <a:pt x="674" y="249"/>
                    </a:lnTo>
                    <a:lnTo>
                      <a:pt x="672" y="247"/>
                    </a:lnTo>
                    <a:lnTo>
                      <a:pt x="672" y="247"/>
                    </a:lnTo>
                    <a:lnTo>
                      <a:pt x="672" y="247"/>
                    </a:lnTo>
                    <a:lnTo>
                      <a:pt x="674" y="247"/>
                    </a:lnTo>
                    <a:lnTo>
                      <a:pt x="681" y="247"/>
                    </a:lnTo>
                    <a:lnTo>
                      <a:pt x="683" y="247"/>
                    </a:lnTo>
                    <a:lnTo>
                      <a:pt x="683" y="247"/>
                    </a:lnTo>
                    <a:lnTo>
                      <a:pt x="686" y="247"/>
                    </a:lnTo>
                    <a:lnTo>
                      <a:pt x="690" y="249"/>
                    </a:lnTo>
                    <a:lnTo>
                      <a:pt x="693" y="249"/>
                    </a:lnTo>
                    <a:lnTo>
                      <a:pt x="693" y="247"/>
                    </a:lnTo>
                    <a:lnTo>
                      <a:pt x="693" y="247"/>
                    </a:lnTo>
                    <a:lnTo>
                      <a:pt x="695" y="247"/>
                    </a:lnTo>
                    <a:lnTo>
                      <a:pt x="693" y="249"/>
                    </a:lnTo>
                    <a:lnTo>
                      <a:pt x="693" y="249"/>
                    </a:lnTo>
                    <a:lnTo>
                      <a:pt x="693" y="249"/>
                    </a:lnTo>
                    <a:lnTo>
                      <a:pt x="693" y="249"/>
                    </a:lnTo>
                    <a:lnTo>
                      <a:pt x="695" y="251"/>
                    </a:lnTo>
                    <a:lnTo>
                      <a:pt x="698" y="251"/>
                    </a:lnTo>
                    <a:lnTo>
                      <a:pt x="700" y="251"/>
                    </a:lnTo>
                    <a:lnTo>
                      <a:pt x="702" y="249"/>
                    </a:lnTo>
                    <a:lnTo>
                      <a:pt x="705" y="249"/>
                    </a:lnTo>
                    <a:lnTo>
                      <a:pt x="707" y="249"/>
                    </a:lnTo>
                    <a:lnTo>
                      <a:pt x="707" y="247"/>
                    </a:lnTo>
                    <a:lnTo>
                      <a:pt x="705" y="244"/>
                    </a:lnTo>
                    <a:lnTo>
                      <a:pt x="702" y="244"/>
                    </a:lnTo>
                    <a:lnTo>
                      <a:pt x="707" y="244"/>
                    </a:lnTo>
                    <a:lnTo>
                      <a:pt x="709" y="242"/>
                    </a:lnTo>
                    <a:lnTo>
                      <a:pt x="714" y="232"/>
                    </a:lnTo>
                    <a:lnTo>
                      <a:pt x="716" y="230"/>
                    </a:lnTo>
                    <a:lnTo>
                      <a:pt x="719" y="230"/>
                    </a:lnTo>
                    <a:lnTo>
                      <a:pt x="719" y="228"/>
                    </a:lnTo>
                    <a:lnTo>
                      <a:pt x="719" y="225"/>
                    </a:lnTo>
                    <a:lnTo>
                      <a:pt x="716" y="223"/>
                    </a:lnTo>
                    <a:lnTo>
                      <a:pt x="714" y="221"/>
                    </a:lnTo>
                    <a:lnTo>
                      <a:pt x="716" y="221"/>
                    </a:lnTo>
                    <a:lnTo>
                      <a:pt x="716" y="216"/>
                    </a:lnTo>
                    <a:lnTo>
                      <a:pt x="719" y="216"/>
                    </a:lnTo>
                    <a:lnTo>
                      <a:pt x="719" y="216"/>
                    </a:lnTo>
                    <a:lnTo>
                      <a:pt x="716" y="213"/>
                    </a:lnTo>
                    <a:lnTo>
                      <a:pt x="712" y="211"/>
                    </a:lnTo>
                    <a:lnTo>
                      <a:pt x="705" y="211"/>
                    </a:lnTo>
                    <a:lnTo>
                      <a:pt x="702" y="209"/>
                    </a:lnTo>
                    <a:lnTo>
                      <a:pt x="700" y="206"/>
                    </a:lnTo>
                    <a:lnTo>
                      <a:pt x="698" y="206"/>
                    </a:lnTo>
                    <a:lnTo>
                      <a:pt x="698" y="204"/>
                    </a:lnTo>
                    <a:lnTo>
                      <a:pt x="695" y="199"/>
                    </a:lnTo>
                    <a:lnTo>
                      <a:pt x="695" y="199"/>
                    </a:lnTo>
                    <a:lnTo>
                      <a:pt x="693" y="192"/>
                    </a:lnTo>
                    <a:lnTo>
                      <a:pt x="688" y="185"/>
                    </a:lnTo>
                    <a:lnTo>
                      <a:pt x="686" y="185"/>
                    </a:lnTo>
                    <a:lnTo>
                      <a:pt x="686" y="183"/>
                    </a:lnTo>
                    <a:lnTo>
                      <a:pt x="688" y="183"/>
                    </a:lnTo>
                    <a:lnTo>
                      <a:pt x="688" y="180"/>
                    </a:lnTo>
                    <a:lnTo>
                      <a:pt x="683" y="176"/>
                    </a:lnTo>
                    <a:lnTo>
                      <a:pt x="681" y="173"/>
                    </a:lnTo>
                    <a:lnTo>
                      <a:pt x="679" y="168"/>
                    </a:lnTo>
                    <a:lnTo>
                      <a:pt x="672" y="166"/>
                    </a:lnTo>
                    <a:lnTo>
                      <a:pt x="667" y="164"/>
                    </a:lnTo>
                    <a:lnTo>
                      <a:pt x="667" y="164"/>
                    </a:lnTo>
                    <a:lnTo>
                      <a:pt x="667" y="161"/>
                    </a:lnTo>
                    <a:lnTo>
                      <a:pt x="669" y="161"/>
                    </a:lnTo>
                    <a:lnTo>
                      <a:pt x="669" y="159"/>
                    </a:lnTo>
                    <a:lnTo>
                      <a:pt x="669" y="157"/>
                    </a:lnTo>
                    <a:lnTo>
                      <a:pt x="669" y="154"/>
                    </a:lnTo>
                    <a:lnTo>
                      <a:pt x="669" y="152"/>
                    </a:lnTo>
                    <a:lnTo>
                      <a:pt x="669" y="147"/>
                    </a:lnTo>
                    <a:lnTo>
                      <a:pt x="667" y="145"/>
                    </a:lnTo>
                    <a:lnTo>
                      <a:pt x="667" y="142"/>
                    </a:lnTo>
                    <a:lnTo>
                      <a:pt x="662" y="142"/>
                    </a:lnTo>
                    <a:lnTo>
                      <a:pt x="660" y="140"/>
                    </a:lnTo>
                    <a:lnTo>
                      <a:pt x="655" y="140"/>
                    </a:lnTo>
                    <a:lnTo>
                      <a:pt x="653" y="140"/>
                    </a:lnTo>
                    <a:lnTo>
                      <a:pt x="648" y="138"/>
                    </a:lnTo>
                    <a:lnTo>
                      <a:pt x="646" y="138"/>
                    </a:lnTo>
                    <a:lnTo>
                      <a:pt x="636" y="140"/>
                    </a:lnTo>
                    <a:lnTo>
                      <a:pt x="629" y="138"/>
                    </a:lnTo>
                    <a:lnTo>
                      <a:pt x="627" y="140"/>
                    </a:lnTo>
                    <a:lnTo>
                      <a:pt x="624" y="140"/>
                    </a:lnTo>
                    <a:lnTo>
                      <a:pt x="622" y="140"/>
                    </a:lnTo>
                    <a:lnTo>
                      <a:pt x="622" y="138"/>
                    </a:lnTo>
                    <a:lnTo>
                      <a:pt x="622" y="138"/>
                    </a:lnTo>
                    <a:lnTo>
                      <a:pt x="622" y="138"/>
                    </a:lnTo>
                    <a:lnTo>
                      <a:pt x="622" y="138"/>
                    </a:lnTo>
                    <a:lnTo>
                      <a:pt x="619" y="138"/>
                    </a:lnTo>
                    <a:lnTo>
                      <a:pt x="617" y="142"/>
                    </a:lnTo>
                    <a:lnTo>
                      <a:pt x="617" y="147"/>
                    </a:lnTo>
                    <a:lnTo>
                      <a:pt x="617" y="154"/>
                    </a:lnTo>
                    <a:lnTo>
                      <a:pt x="617" y="157"/>
                    </a:lnTo>
                    <a:lnTo>
                      <a:pt x="617" y="159"/>
                    </a:lnTo>
                    <a:lnTo>
                      <a:pt x="615" y="161"/>
                    </a:lnTo>
                    <a:lnTo>
                      <a:pt x="610" y="164"/>
                    </a:lnTo>
                    <a:lnTo>
                      <a:pt x="608" y="166"/>
                    </a:lnTo>
                    <a:lnTo>
                      <a:pt x="603" y="166"/>
                    </a:lnTo>
                    <a:lnTo>
                      <a:pt x="603" y="168"/>
                    </a:lnTo>
                    <a:lnTo>
                      <a:pt x="601" y="171"/>
                    </a:lnTo>
                    <a:lnTo>
                      <a:pt x="603" y="171"/>
                    </a:lnTo>
                    <a:lnTo>
                      <a:pt x="603" y="171"/>
                    </a:lnTo>
                    <a:lnTo>
                      <a:pt x="603" y="173"/>
                    </a:lnTo>
                    <a:lnTo>
                      <a:pt x="603" y="173"/>
                    </a:lnTo>
                    <a:lnTo>
                      <a:pt x="603" y="173"/>
                    </a:lnTo>
                    <a:lnTo>
                      <a:pt x="603" y="176"/>
                    </a:lnTo>
                    <a:lnTo>
                      <a:pt x="605" y="176"/>
                    </a:lnTo>
                    <a:lnTo>
                      <a:pt x="610" y="173"/>
                    </a:lnTo>
                    <a:lnTo>
                      <a:pt x="610" y="176"/>
                    </a:lnTo>
                    <a:lnTo>
                      <a:pt x="612" y="176"/>
                    </a:lnTo>
                    <a:lnTo>
                      <a:pt x="615" y="180"/>
                    </a:lnTo>
                    <a:lnTo>
                      <a:pt x="615" y="183"/>
                    </a:lnTo>
                    <a:lnTo>
                      <a:pt x="615" y="185"/>
                    </a:lnTo>
                    <a:lnTo>
                      <a:pt x="617" y="185"/>
                    </a:lnTo>
                    <a:lnTo>
                      <a:pt x="617" y="187"/>
                    </a:lnTo>
                    <a:lnTo>
                      <a:pt x="617" y="187"/>
                    </a:lnTo>
                    <a:lnTo>
                      <a:pt x="617" y="190"/>
                    </a:lnTo>
                    <a:lnTo>
                      <a:pt x="615" y="190"/>
                    </a:lnTo>
                    <a:lnTo>
                      <a:pt x="615" y="192"/>
                    </a:lnTo>
                    <a:lnTo>
                      <a:pt x="615" y="194"/>
                    </a:lnTo>
                    <a:lnTo>
                      <a:pt x="615" y="194"/>
                    </a:lnTo>
                    <a:lnTo>
                      <a:pt x="617" y="197"/>
                    </a:lnTo>
                    <a:lnTo>
                      <a:pt x="617" y="197"/>
                    </a:lnTo>
                    <a:lnTo>
                      <a:pt x="617" y="197"/>
                    </a:lnTo>
                    <a:lnTo>
                      <a:pt x="617" y="194"/>
                    </a:lnTo>
                    <a:lnTo>
                      <a:pt x="619" y="194"/>
                    </a:lnTo>
                    <a:lnTo>
                      <a:pt x="627" y="197"/>
                    </a:lnTo>
                    <a:lnTo>
                      <a:pt x="629" y="197"/>
                    </a:lnTo>
                    <a:lnTo>
                      <a:pt x="634" y="199"/>
                    </a:lnTo>
                    <a:lnTo>
                      <a:pt x="634" y="199"/>
                    </a:lnTo>
                    <a:lnTo>
                      <a:pt x="636" y="202"/>
                    </a:lnTo>
                    <a:lnTo>
                      <a:pt x="641" y="206"/>
                    </a:lnTo>
                    <a:lnTo>
                      <a:pt x="646" y="206"/>
                    </a:lnTo>
                    <a:lnTo>
                      <a:pt x="648" y="209"/>
                    </a:lnTo>
                    <a:lnTo>
                      <a:pt x="648" y="209"/>
                    </a:lnTo>
                    <a:lnTo>
                      <a:pt x="650" y="209"/>
                    </a:lnTo>
                    <a:lnTo>
                      <a:pt x="653" y="209"/>
                    </a:lnTo>
                    <a:lnTo>
                      <a:pt x="653" y="211"/>
                    </a:lnTo>
                    <a:lnTo>
                      <a:pt x="653" y="213"/>
                    </a:lnTo>
                    <a:lnTo>
                      <a:pt x="650" y="218"/>
                    </a:lnTo>
                    <a:lnTo>
                      <a:pt x="648" y="218"/>
                    </a:lnTo>
                    <a:lnTo>
                      <a:pt x="646" y="218"/>
                    </a:lnTo>
                    <a:lnTo>
                      <a:pt x="638" y="216"/>
                    </a:lnTo>
                    <a:lnTo>
                      <a:pt x="636" y="213"/>
                    </a:lnTo>
                    <a:lnTo>
                      <a:pt x="629" y="211"/>
                    </a:lnTo>
                    <a:lnTo>
                      <a:pt x="624" y="209"/>
                    </a:lnTo>
                    <a:lnTo>
                      <a:pt x="622" y="209"/>
                    </a:lnTo>
                    <a:lnTo>
                      <a:pt x="617" y="209"/>
                    </a:lnTo>
                    <a:lnTo>
                      <a:pt x="615" y="206"/>
                    </a:lnTo>
                    <a:lnTo>
                      <a:pt x="612" y="206"/>
                    </a:lnTo>
                    <a:lnTo>
                      <a:pt x="608" y="206"/>
                    </a:lnTo>
                    <a:lnTo>
                      <a:pt x="605" y="204"/>
                    </a:lnTo>
                    <a:lnTo>
                      <a:pt x="603" y="204"/>
                    </a:lnTo>
                    <a:lnTo>
                      <a:pt x="601" y="204"/>
                    </a:lnTo>
                    <a:lnTo>
                      <a:pt x="596" y="202"/>
                    </a:lnTo>
                    <a:lnTo>
                      <a:pt x="593" y="202"/>
                    </a:lnTo>
                    <a:lnTo>
                      <a:pt x="593" y="202"/>
                    </a:lnTo>
                    <a:lnTo>
                      <a:pt x="589" y="199"/>
                    </a:lnTo>
                    <a:lnTo>
                      <a:pt x="582" y="197"/>
                    </a:lnTo>
                    <a:lnTo>
                      <a:pt x="570" y="194"/>
                    </a:lnTo>
                    <a:lnTo>
                      <a:pt x="558" y="194"/>
                    </a:lnTo>
                    <a:lnTo>
                      <a:pt x="546" y="192"/>
                    </a:lnTo>
                    <a:lnTo>
                      <a:pt x="537" y="192"/>
                    </a:lnTo>
                    <a:lnTo>
                      <a:pt x="534" y="192"/>
                    </a:lnTo>
                    <a:lnTo>
                      <a:pt x="534" y="192"/>
                    </a:lnTo>
                    <a:lnTo>
                      <a:pt x="532" y="194"/>
                    </a:lnTo>
                    <a:lnTo>
                      <a:pt x="527" y="194"/>
                    </a:lnTo>
                    <a:lnTo>
                      <a:pt x="527" y="197"/>
                    </a:lnTo>
                    <a:lnTo>
                      <a:pt x="530" y="199"/>
                    </a:lnTo>
                    <a:lnTo>
                      <a:pt x="537" y="204"/>
                    </a:lnTo>
                    <a:lnTo>
                      <a:pt x="539" y="204"/>
                    </a:lnTo>
                    <a:lnTo>
                      <a:pt x="541" y="206"/>
                    </a:lnTo>
                    <a:lnTo>
                      <a:pt x="541" y="209"/>
                    </a:lnTo>
                    <a:lnTo>
                      <a:pt x="539" y="211"/>
                    </a:lnTo>
                    <a:lnTo>
                      <a:pt x="537" y="211"/>
                    </a:lnTo>
                    <a:lnTo>
                      <a:pt x="534" y="211"/>
                    </a:lnTo>
                    <a:lnTo>
                      <a:pt x="530" y="211"/>
                    </a:lnTo>
                    <a:lnTo>
                      <a:pt x="530" y="213"/>
                    </a:lnTo>
                    <a:lnTo>
                      <a:pt x="532" y="216"/>
                    </a:lnTo>
                    <a:lnTo>
                      <a:pt x="532" y="216"/>
                    </a:lnTo>
                    <a:lnTo>
                      <a:pt x="532" y="218"/>
                    </a:lnTo>
                    <a:lnTo>
                      <a:pt x="532" y="218"/>
                    </a:lnTo>
                    <a:lnTo>
                      <a:pt x="532" y="218"/>
                    </a:lnTo>
                    <a:lnTo>
                      <a:pt x="530" y="218"/>
                    </a:lnTo>
                    <a:lnTo>
                      <a:pt x="530" y="218"/>
                    </a:lnTo>
                    <a:lnTo>
                      <a:pt x="525" y="218"/>
                    </a:lnTo>
                    <a:lnTo>
                      <a:pt x="520" y="216"/>
                    </a:lnTo>
                    <a:lnTo>
                      <a:pt x="520" y="213"/>
                    </a:lnTo>
                    <a:lnTo>
                      <a:pt x="520" y="213"/>
                    </a:lnTo>
                    <a:lnTo>
                      <a:pt x="523" y="211"/>
                    </a:lnTo>
                    <a:lnTo>
                      <a:pt x="523" y="211"/>
                    </a:lnTo>
                    <a:lnTo>
                      <a:pt x="520" y="209"/>
                    </a:lnTo>
                    <a:lnTo>
                      <a:pt x="518" y="209"/>
                    </a:lnTo>
                    <a:lnTo>
                      <a:pt x="515" y="206"/>
                    </a:lnTo>
                    <a:lnTo>
                      <a:pt x="515" y="206"/>
                    </a:lnTo>
                    <a:lnTo>
                      <a:pt x="515" y="206"/>
                    </a:lnTo>
                    <a:lnTo>
                      <a:pt x="508" y="209"/>
                    </a:lnTo>
                    <a:lnTo>
                      <a:pt x="506" y="209"/>
                    </a:lnTo>
                    <a:lnTo>
                      <a:pt x="506" y="209"/>
                    </a:lnTo>
                    <a:lnTo>
                      <a:pt x="497" y="213"/>
                    </a:lnTo>
                    <a:lnTo>
                      <a:pt x="494" y="216"/>
                    </a:lnTo>
                    <a:lnTo>
                      <a:pt x="489" y="213"/>
                    </a:lnTo>
                    <a:lnTo>
                      <a:pt x="487" y="213"/>
                    </a:lnTo>
                    <a:lnTo>
                      <a:pt x="482" y="213"/>
                    </a:lnTo>
                    <a:lnTo>
                      <a:pt x="478" y="213"/>
                    </a:lnTo>
                    <a:lnTo>
                      <a:pt x="475" y="213"/>
                    </a:lnTo>
                    <a:lnTo>
                      <a:pt x="473" y="213"/>
                    </a:lnTo>
                    <a:lnTo>
                      <a:pt x="471" y="213"/>
                    </a:lnTo>
                    <a:lnTo>
                      <a:pt x="466" y="216"/>
                    </a:lnTo>
                    <a:lnTo>
                      <a:pt x="463" y="218"/>
                    </a:lnTo>
                    <a:lnTo>
                      <a:pt x="466" y="221"/>
                    </a:lnTo>
                    <a:lnTo>
                      <a:pt x="463" y="221"/>
                    </a:lnTo>
                    <a:lnTo>
                      <a:pt x="461" y="221"/>
                    </a:lnTo>
                    <a:lnTo>
                      <a:pt x="459" y="221"/>
                    </a:lnTo>
                    <a:lnTo>
                      <a:pt x="459" y="221"/>
                    </a:lnTo>
                    <a:lnTo>
                      <a:pt x="456" y="221"/>
                    </a:lnTo>
                    <a:lnTo>
                      <a:pt x="454" y="221"/>
                    </a:lnTo>
                    <a:lnTo>
                      <a:pt x="452" y="221"/>
                    </a:lnTo>
                    <a:lnTo>
                      <a:pt x="452" y="221"/>
                    </a:lnTo>
                    <a:lnTo>
                      <a:pt x="447" y="221"/>
                    </a:lnTo>
                    <a:lnTo>
                      <a:pt x="444" y="221"/>
                    </a:lnTo>
                    <a:lnTo>
                      <a:pt x="442" y="221"/>
                    </a:lnTo>
                    <a:lnTo>
                      <a:pt x="442" y="218"/>
                    </a:lnTo>
                    <a:lnTo>
                      <a:pt x="442" y="218"/>
                    </a:lnTo>
                    <a:lnTo>
                      <a:pt x="447" y="218"/>
                    </a:lnTo>
                    <a:lnTo>
                      <a:pt x="447" y="218"/>
                    </a:lnTo>
                    <a:lnTo>
                      <a:pt x="449" y="218"/>
                    </a:lnTo>
                    <a:lnTo>
                      <a:pt x="452" y="216"/>
                    </a:lnTo>
                    <a:lnTo>
                      <a:pt x="449" y="216"/>
                    </a:lnTo>
                    <a:lnTo>
                      <a:pt x="447" y="213"/>
                    </a:lnTo>
                    <a:lnTo>
                      <a:pt x="447" y="211"/>
                    </a:lnTo>
                    <a:lnTo>
                      <a:pt x="447" y="211"/>
                    </a:lnTo>
                    <a:lnTo>
                      <a:pt x="447" y="211"/>
                    </a:lnTo>
                    <a:lnTo>
                      <a:pt x="449" y="209"/>
                    </a:lnTo>
                    <a:lnTo>
                      <a:pt x="447" y="209"/>
                    </a:lnTo>
                    <a:lnTo>
                      <a:pt x="447" y="209"/>
                    </a:lnTo>
                    <a:lnTo>
                      <a:pt x="444" y="209"/>
                    </a:lnTo>
                    <a:lnTo>
                      <a:pt x="447" y="209"/>
                    </a:lnTo>
                    <a:lnTo>
                      <a:pt x="454" y="206"/>
                    </a:lnTo>
                    <a:lnTo>
                      <a:pt x="454" y="206"/>
                    </a:lnTo>
                    <a:lnTo>
                      <a:pt x="449" y="206"/>
                    </a:lnTo>
                    <a:lnTo>
                      <a:pt x="444" y="206"/>
                    </a:lnTo>
                    <a:lnTo>
                      <a:pt x="440" y="209"/>
                    </a:lnTo>
                    <a:lnTo>
                      <a:pt x="433" y="211"/>
                    </a:lnTo>
                    <a:lnTo>
                      <a:pt x="428" y="213"/>
                    </a:lnTo>
                    <a:lnTo>
                      <a:pt x="428" y="213"/>
                    </a:lnTo>
                    <a:lnTo>
                      <a:pt x="430" y="213"/>
                    </a:lnTo>
                    <a:lnTo>
                      <a:pt x="433" y="216"/>
                    </a:lnTo>
                    <a:lnTo>
                      <a:pt x="433" y="216"/>
                    </a:lnTo>
                    <a:lnTo>
                      <a:pt x="433" y="218"/>
                    </a:lnTo>
                    <a:lnTo>
                      <a:pt x="430" y="218"/>
                    </a:lnTo>
                    <a:lnTo>
                      <a:pt x="430" y="218"/>
                    </a:lnTo>
                    <a:lnTo>
                      <a:pt x="430" y="218"/>
                    </a:lnTo>
                    <a:lnTo>
                      <a:pt x="428" y="218"/>
                    </a:lnTo>
                    <a:lnTo>
                      <a:pt x="428" y="218"/>
                    </a:lnTo>
                    <a:lnTo>
                      <a:pt x="428" y="218"/>
                    </a:lnTo>
                    <a:lnTo>
                      <a:pt x="428" y="216"/>
                    </a:lnTo>
                    <a:lnTo>
                      <a:pt x="426" y="216"/>
                    </a:lnTo>
                    <a:lnTo>
                      <a:pt x="423" y="216"/>
                    </a:lnTo>
                    <a:lnTo>
                      <a:pt x="423" y="216"/>
                    </a:lnTo>
                    <a:lnTo>
                      <a:pt x="418" y="216"/>
                    </a:lnTo>
                    <a:lnTo>
                      <a:pt x="416" y="218"/>
                    </a:lnTo>
                    <a:lnTo>
                      <a:pt x="411" y="218"/>
                    </a:lnTo>
                    <a:lnTo>
                      <a:pt x="409" y="218"/>
                    </a:lnTo>
                    <a:lnTo>
                      <a:pt x="407" y="218"/>
                    </a:lnTo>
                    <a:lnTo>
                      <a:pt x="404" y="221"/>
                    </a:lnTo>
                    <a:lnTo>
                      <a:pt x="402" y="221"/>
                    </a:lnTo>
                    <a:lnTo>
                      <a:pt x="397" y="223"/>
                    </a:lnTo>
                    <a:lnTo>
                      <a:pt x="388" y="228"/>
                    </a:lnTo>
                    <a:lnTo>
                      <a:pt x="385" y="228"/>
                    </a:lnTo>
                    <a:lnTo>
                      <a:pt x="385" y="228"/>
                    </a:lnTo>
                    <a:lnTo>
                      <a:pt x="383" y="228"/>
                    </a:lnTo>
                    <a:lnTo>
                      <a:pt x="383" y="228"/>
                    </a:lnTo>
                    <a:lnTo>
                      <a:pt x="383" y="228"/>
                    </a:lnTo>
                    <a:lnTo>
                      <a:pt x="385" y="230"/>
                    </a:lnTo>
                    <a:lnTo>
                      <a:pt x="385" y="230"/>
                    </a:lnTo>
                    <a:lnTo>
                      <a:pt x="383" y="230"/>
                    </a:lnTo>
                    <a:lnTo>
                      <a:pt x="378" y="230"/>
                    </a:lnTo>
                    <a:lnTo>
                      <a:pt x="374" y="232"/>
                    </a:lnTo>
                    <a:lnTo>
                      <a:pt x="374" y="232"/>
                    </a:lnTo>
                    <a:lnTo>
                      <a:pt x="374" y="235"/>
                    </a:lnTo>
                    <a:lnTo>
                      <a:pt x="374" y="237"/>
                    </a:lnTo>
                    <a:lnTo>
                      <a:pt x="374" y="237"/>
                    </a:lnTo>
                    <a:lnTo>
                      <a:pt x="374" y="242"/>
                    </a:lnTo>
                    <a:lnTo>
                      <a:pt x="374" y="244"/>
                    </a:lnTo>
                    <a:lnTo>
                      <a:pt x="371" y="244"/>
                    </a:lnTo>
                    <a:lnTo>
                      <a:pt x="359" y="247"/>
                    </a:lnTo>
                    <a:lnTo>
                      <a:pt x="359" y="247"/>
                    </a:lnTo>
                    <a:lnTo>
                      <a:pt x="357" y="247"/>
                    </a:lnTo>
                    <a:lnTo>
                      <a:pt x="357" y="247"/>
                    </a:lnTo>
                    <a:lnTo>
                      <a:pt x="355" y="247"/>
                    </a:lnTo>
                    <a:lnTo>
                      <a:pt x="352" y="247"/>
                    </a:lnTo>
                    <a:lnTo>
                      <a:pt x="350" y="247"/>
                    </a:lnTo>
                    <a:lnTo>
                      <a:pt x="350" y="244"/>
                    </a:lnTo>
                    <a:lnTo>
                      <a:pt x="348" y="244"/>
                    </a:lnTo>
                    <a:lnTo>
                      <a:pt x="343" y="239"/>
                    </a:lnTo>
                    <a:lnTo>
                      <a:pt x="336" y="237"/>
                    </a:lnTo>
                    <a:lnTo>
                      <a:pt x="333" y="237"/>
                    </a:lnTo>
                    <a:lnTo>
                      <a:pt x="333" y="235"/>
                    </a:lnTo>
                    <a:lnTo>
                      <a:pt x="333" y="235"/>
                    </a:lnTo>
                    <a:lnTo>
                      <a:pt x="338" y="230"/>
                    </a:lnTo>
                    <a:lnTo>
                      <a:pt x="340" y="230"/>
                    </a:lnTo>
                    <a:lnTo>
                      <a:pt x="348" y="228"/>
                    </a:lnTo>
                    <a:lnTo>
                      <a:pt x="352" y="228"/>
                    </a:lnTo>
                    <a:lnTo>
                      <a:pt x="355" y="228"/>
                    </a:lnTo>
                    <a:lnTo>
                      <a:pt x="355" y="225"/>
                    </a:lnTo>
                    <a:lnTo>
                      <a:pt x="350" y="223"/>
                    </a:lnTo>
                    <a:lnTo>
                      <a:pt x="345" y="221"/>
                    </a:lnTo>
                    <a:lnTo>
                      <a:pt x="340" y="216"/>
                    </a:lnTo>
                    <a:lnTo>
                      <a:pt x="336" y="216"/>
                    </a:lnTo>
                    <a:lnTo>
                      <a:pt x="329" y="213"/>
                    </a:lnTo>
                    <a:lnTo>
                      <a:pt x="317" y="216"/>
                    </a:lnTo>
                    <a:lnTo>
                      <a:pt x="314" y="216"/>
                    </a:lnTo>
                    <a:lnTo>
                      <a:pt x="307" y="213"/>
                    </a:lnTo>
                    <a:lnTo>
                      <a:pt x="305" y="213"/>
                    </a:lnTo>
                    <a:lnTo>
                      <a:pt x="305" y="213"/>
                    </a:lnTo>
                    <a:lnTo>
                      <a:pt x="305" y="213"/>
                    </a:lnTo>
                    <a:lnTo>
                      <a:pt x="305" y="213"/>
                    </a:lnTo>
                    <a:lnTo>
                      <a:pt x="317" y="218"/>
                    </a:lnTo>
                    <a:lnTo>
                      <a:pt x="319" y="221"/>
                    </a:lnTo>
                    <a:lnTo>
                      <a:pt x="319" y="223"/>
                    </a:lnTo>
                    <a:lnTo>
                      <a:pt x="319" y="223"/>
                    </a:lnTo>
                    <a:lnTo>
                      <a:pt x="319" y="223"/>
                    </a:lnTo>
                    <a:lnTo>
                      <a:pt x="319" y="225"/>
                    </a:lnTo>
                    <a:lnTo>
                      <a:pt x="319" y="230"/>
                    </a:lnTo>
                    <a:lnTo>
                      <a:pt x="319" y="235"/>
                    </a:lnTo>
                    <a:lnTo>
                      <a:pt x="317" y="237"/>
                    </a:lnTo>
                    <a:lnTo>
                      <a:pt x="317" y="237"/>
                    </a:lnTo>
                    <a:lnTo>
                      <a:pt x="319" y="239"/>
                    </a:lnTo>
                    <a:lnTo>
                      <a:pt x="322" y="239"/>
                    </a:lnTo>
                    <a:lnTo>
                      <a:pt x="326" y="242"/>
                    </a:lnTo>
                    <a:lnTo>
                      <a:pt x="329" y="242"/>
                    </a:lnTo>
                    <a:lnTo>
                      <a:pt x="329" y="244"/>
                    </a:lnTo>
                    <a:lnTo>
                      <a:pt x="329" y="247"/>
                    </a:lnTo>
                    <a:lnTo>
                      <a:pt x="331" y="249"/>
                    </a:lnTo>
                    <a:lnTo>
                      <a:pt x="329" y="251"/>
                    </a:lnTo>
                    <a:lnTo>
                      <a:pt x="329" y="254"/>
                    </a:lnTo>
                    <a:lnTo>
                      <a:pt x="326" y="256"/>
                    </a:lnTo>
                    <a:lnTo>
                      <a:pt x="329" y="258"/>
                    </a:lnTo>
                    <a:lnTo>
                      <a:pt x="329" y="261"/>
                    </a:lnTo>
                    <a:lnTo>
                      <a:pt x="329" y="261"/>
                    </a:lnTo>
                    <a:lnTo>
                      <a:pt x="326" y="261"/>
                    </a:lnTo>
                    <a:lnTo>
                      <a:pt x="326" y="258"/>
                    </a:lnTo>
                    <a:lnTo>
                      <a:pt x="324" y="258"/>
                    </a:lnTo>
                    <a:lnTo>
                      <a:pt x="324" y="258"/>
                    </a:lnTo>
                    <a:lnTo>
                      <a:pt x="322" y="258"/>
                    </a:lnTo>
                    <a:lnTo>
                      <a:pt x="319" y="258"/>
                    </a:lnTo>
                    <a:lnTo>
                      <a:pt x="319" y="258"/>
                    </a:lnTo>
                    <a:lnTo>
                      <a:pt x="322" y="256"/>
                    </a:lnTo>
                    <a:lnTo>
                      <a:pt x="319" y="256"/>
                    </a:lnTo>
                    <a:lnTo>
                      <a:pt x="319" y="256"/>
                    </a:lnTo>
                    <a:lnTo>
                      <a:pt x="314" y="254"/>
                    </a:lnTo>
                    <a:lnTo>
                      <a:pt x="312" y="254"/>
                    </a:lnTo>
                    <a:lnTo>
                      <a:pt x="307" y="254"/>
                    </a:lnTo>
                    <a:lnTo>
                      <a:pt x="305" y="254"/>
                    </a:lnTo>
                    <a:lnTo>
                      <a:pt x="303" y="251"/>
                    </a:lnTo>
                    <a:lnTo>
                      <a:pt x="300" y="251"/>
                    </a:lnTo>
                    <a:lnTo>
                      <a:pt x="300" y="251"/>
                    </a:lnTo>
                    <a:lnTo>
                      <a:pt x="298" y="254"/>
                    </a:lnTo>
                    <a:lnTo>
                      <a:pt x="296" y="256"/>
                    </a:lnTo>
                    <a:lnTo>
                      <a:pt x="291" y="258"/>
                    </a:lnTo>
                    <a:lnTo>
                      <a:pt x="286" y="261"/>
                    </a:lnTo>
                    <a:lnTo>
                      <a:pt x="281" y="261"/>
                    </a:lnTo>
                    <a:lnTo>
                      <a:pt x="281" y="261"/>
                    </a:lnTo>
                    <a:lnTo>
                      <a:pt x="279" y="263"/>
                    </a:lnTo>
                    <a:lnTo>
                      <a:pt x="277" y="265"/>
                    </a:lnTo>
                    <a:lnTo>
                      <a:pt x="269" y="268"/>
                    </a:lnTo>
                    <a:lnTo>
                      <a:pt x="269" y="270"/>
                    </a:lnTo>
                    <a:lnTo>
                      <a:pt x="269" y="270"/>
                    </a:lnTo>
                    <a:lnTo>
                      <a:pt x="272" y="273"/>
                    </a:lnTo>
                    <a:lnTo>
                      <a:pt x="272" y="275"/>
                    </a:lnTo>
                    <a:lnTo>
                      <a:pt x="277" y="277"/>
                    </a:lnTo>
                    <a:lnTo>
                      <a:pt x="279" y="280"/>
                    </a:lnTo>
                    <a:lnTo>
                      <a:pt x="281" y="282"/>
                    </a:lnTo>
                    <a:lnTo>
                      <a:pt x="284" y="284"/>
                    </a:lnTo>
                    <a:lnTo>
                      <a:pt x="281" y="284"/>
                    </a:lnTo>
                    <a:lnTo>
                      <a:pt x="279" y="284"/>
                    </a:lnTo>
                    <a:lnTo>
                      <a:pt x="277" y="284"/>
                    </a:lnTo>
                    <a:lnTo>
                      <a:pt x="274" y="284"/>
                    </a:lnTo>
                    <a:lnTo>
                      <a:pt x="274" y="287"/>
                    </a:lnTo>
                    <a:lnTo>
                      <a:pt x="274" y="287"/>
                    </a:lnTo>
                    <a:lnTo>
                      <a:pt x="272" y="287"/>
                    </a:lnTo>
                    <a:lnTo>
                      <a:pt x="262" y="284"/>
                    </a:lnTo>
                    <a:lnTo>
                      <a:pt x="258" y="284"/>
                    </a:lnTo>
                    <a:lnTo>
                      <a:pt x="255" y="284"/>
                    </a:lnTo>
                    <a:lnTo>
                      <a:pt x="253" y="282"/>
                    </a:lnTo>
                    <a:lnTo>
                      <a:pt x="253" y="282"/>
                    </a:lnTo>
                    <a:lnTo>
                      <a:pt x="251" y="282"/>
                    </a:lnTo>
                    <a:lnTo>
                      <a:pt x="248" y="282"/>
                    </a:lnTo>
                    <a:lnTo>
                      <a:pt x="248" y="282"/>
                    </a:lnTo>
                    <a:lnTo>
                      <a:pt x="241" y="277"/>
                    </a:lnTo>
                    <a:lnTo>
                      <a:pt x="234" y="275"/>
                    </a:lnTo>
                    <a:lnTo>
                      <a:pt x="234" y="275"/>
                    </a:lnTo>
                    <a:lnTo>
                      <a:pt x="232" y="277"/>
                    </a:lnTo>
                    <a:lnTo>
                      <a:pt x="229" y="280"/>
                    </a:lnTo>
                    <a:lnTo>
                      <a:pt x="229" y="282"/>
                    </a:lnTo>
                    <a:lnTo>
                      <a:pt x="227" y="280"/>
                    </a:lnTo>
                    <a:lnTo>
                      <a:pt x="227" y="282"/>
                    </a:lnTo>
                    <a:lnTo>
                      <a:pt x="227" y="284"/>
                    </a:lnTo>
                    <a:lnTo>
                      <a:pt x="229" y="284"/>
                    </a:lnTo>
                    <a:lnTo>
                      <a:pt x="232" y="284"/>
                    </a:lnTo>
                    <a:lnTo>
                      <a:pt x="236" y="289"/>
                    </a:lnTo>
                    <a:lnTo>
                      <a:pt x="239" y="292"/>
                    </a:lnTo>
                    <a:lnTo>
                      <a:pt x="239" y="292"/>
                    </a:lnTo>
                    <a:lnTo>
                      <a:pt x="241" y="292"/>
                    </a:lnTo>
                    <a:lnTo>
                      <a:pt x="246" y="292"/>
                    </a:lnTo>
                    <a:lnTo>
                      <a:pt x="248" y="292"/>
                    </a:lnTo>
                    <a:lnTo>
                      <a:pt x="248" y="292"/>
                    </a:lnTo>
                    <a:lnTo>
                      <a:pt x="251" y="294"/>
                    </a:lnTo>
                    <a:lnTo>
                      <a:pt x="251" y="296"/>
                    </a:lnTo>
                    <a:lnTo>
                      <a:pt x="253" y="299"/>
                    </a:lnTo>
                    <a:lnTo>
                      <a:pt x="251" y="299"/>
                    </a:lnTo>
                    <a:lnTo>
                      <a:pt x="246" y="301"/>
                    </a:lnTo>
                    <a:lnTo>
                      <a:pt x="243" y="301"/>
                    </a:lnTo>
                    <a:lnTo>
                      <a:pt x="243" y="301"/>
                    </a:lnTo>
                    <a:lnTo>
                      <a:pt x="236" y="301"/>
                    </a:lnTo>
                    <a:lnTo>
                      <a:pt x="234" y="299"/>
                    </a:lnTo>
                    <a:lnTo>
                      <a:pt x="227" y="299"/>
                    </a:lnTo>
                    <a:lnTo>
                      <a:pt x="227" y="299"/>
                    </a:lnTo>
                    <a:lnTo>
                      <a:pt x="225" y="294"/>
                    </a:lnTo>
                    <a:lnTo>
                      <a:pt x="217" y="292"/>
                    </a:lnTo>
                    <a:lnTo>
                      <a:pt x="215" y="292"/>
                    </a:lnTo>
                    <a:lnTo>
                      <a:pt x="213" y="292"/>
                    </a:lnTo>
                    <a:lnTo>
                      <a:pt x="210" y="292"/>
                    </a:lnTo>
                    <a:lnTo>
                      <a:pt x="208" y="289"/>
                    </a:lnTo>
                    <a:lnTo>
                      <a:pt x="203" y="287"/>
                    </a:lnTo>
                    <a:lnTo>
                      <a:pt x="203" y="284"/>
                    </a:lnTo>
                    <a:lnTo>
                      <a:pt x="203" y="284"/>
                    </a:lnTo>
                    <a:lnTo>
                      <a:pt x="206" y="284"/>
                    </a:lnTo>
                    <a:lnTo>
                      <a:pt x="203" y="284"/>
                    </a:lnTo>
                    <a:lnTo>
                      <a:pt x="203" y="282"/>
                    </a:lnTo>
                    <a:lnTo>
                      <a:pt x="201" y="280"/>
                    </a:lnTo>
                    <a:lnTo>
                      <a:pt x="199" y="277"/>
                    </a:lnTo>
                    <a:lnTo>
                      <a:pt x="196" y="275"/>
                    </a:lnTo>
                    <a:lnTo>
                      <a:pt x="194" y="273"/>
                    </a:lnTo>
                    <a:lnTo>
                      <a:pt x="196" y="270"/>
                    </a:lnTo>
                    <a:lnTo>
                      <a:pt x="196" y="270"/>
                    </a:lnTo>
                    <a:lnTo>
                      <a:pt x="199" y="268"/>
                    </a:lnTo>
                    <a:lnTo>
                      <a:pt x="199" y="265"/>
                    </a:lnTo>
                    <a:lnTo>
                      <a:pt x="199" y="265"/>
                    </a:lnTo>
                    <a:lnTo>
                      <a:pt x="199" y="265"/>
                    </a:lnTo>
                    <a:lnTo>
                      <a:pt x="199" y="263"/>
                    </a:lnTo>
                    <a:lnTo>
                      <a:pt x="196" y="263"/>
                    </a:lnTo>
                    <a:lnTo>
                      <a:pt x="191" y="258"/>
                    </a:lnTo>
                    <a:lnTo>
                      <a:pt x="187" y="256"/>
                    </a:lnTo>
                    <a:lnTo>
                      <a:pt x="180" y="256"/>
                    </a:lnTo>
                    <a:lnTo>
                      <a:pt x="177" y="256"/>
                    </a:lnTo>
                    <a:lnTo>
                      <a:pt x="177" y="256"/>
                    </a:lnTo>
                    <a:lnTo>
                      <a:pt x="180" y="254"/>
                    </a:lnTo>
                    <a:lnTo>
                      <a:pt x="180" y="254"/>
                    </a:lnTo>
                    <a:lnTo>
                      <a:pt x="180" y="254"/>
                    </a:lnTo>
                    <a:lnTo>
                      <a:pt x="180" y="254"/>
                    </a:lnTo>
                    <a:lnTo>
                      <a:pt x="177" y="251"/>
                    </a:lnTo>
                    <a:lnTo>
                      <a:pt x="175" y="251"/>
                    </a:lnTo>
                    <a:lnTo>
                      <a:pt x="173" y="251"/>
                    </a:lnTo>
                    <a:lnTo>
                      <a:pt x="175" y="249"/>
                    </a:lnTo>
                    <a:lnTo>
                      <a:pt x="173" y="249"/>
                    </a:lnTo>
                    <a:lnTo>
                      <a:pt x="170" y="249"/>
                    </a:lnTo>
                    <a:lnTo>
                      <a:pt x="168" y="249"/>
                    </a:lnTo>
                    <a:lnTo>
                      <a:pt x="168" y="247"/>
                    </a:lnTo>
                    <a:lnTo>
                      <a:pt x="165" y="247"/>
                    </a:lnTo>
                    <a:lnTo>
                      <a:pt x="163" y="244"/>
                    </a:lnTo>
                    <a:lnTo>
                      <a:pt x="163" y="242"/>
                    </a:lnTo>
                    <a:lnTo>
                      <a:pt x="161" y="242"/>
                    </a:lnTo>
                    <a:lnTo>
                      <a:pt x="158" y="242"/>
                    </a:lnTo>
                    <a:lnTo>
                      <a:pt x="156" y="239"/>
                    </a:lnTo>
                    <a:lnTo>
                      <a:pt x="154" y="239"/>
                    </a:lnTo>
                    <a:lnTo>
                      <a:pt x="161" y="239"/>
                    </a:lnTo>
                    <a:lnTo>
                      <a:pt x="168" y="242"/>
                    </a:lnTo>
                    <a:lnTo>
                      <a:pt x="168" y="242"/>
                    </a:lnTo>
                    <a:lnTo>
                      <a:pt x="168" y="242"/>
                    </a:lnTo>
                    <a:lnTo>
                      <a:pt x="170" y="244"/>
                    </a:lnTo>
                    <a:lnTo>
                      <a:pt x="173" y="247"/>
                    </a:lnTo>
                    <a:lnTo>
                      <a:pt x="177" y="247"/>
                    </a:lnTo>
                    <a:lnTo>
                      <a:pt x="177" y="247"/>
                    </a:lnTo>
                    <a:lnTo>
                      <a:pt x="180" y="247"/>
                    </a:lnTo>
                    <a:lnTo>
                      <a:pt x="182" y="247"/>
                    </a:lnTo>
                    <a:lnTo>
                      <a:pt x="182" y="249"/>
                    </a:lnTo>
                    <a:lnTo>
                      <a:pt x="187" y="249"/>
                    </a:lnTo>
                    <a:lnTo>
                      <a:pt x="191" y="249"/>
                    </a:lnTo>
                    <a:lnTo>
                      <a:pt x="191" y="249"/>
                    </a:lnTo>
                    <a:lnTo>
                      <a:pt x="191" y="249"/>
                    </a:lnTo>
                    <a:lnTo>
                      <a:pt x="191" y="251"/>
                    </a:lnTo>
                    <a:lnTo>
                      <a:pt x="194" y="251"/>
                    </a:lnTo>
                    <a:lnTo>
                      <a:pt x="196" y="249"/>
                    </a:lnTo>
                    <a:lnTo>
                      <a:pt x="206" y="254"/>
                    </a:lnTo>
                    <a:lnTo>
                      <a:pt x="206" y="254"/>
                    </a:lnTo>
                    <a:lnTo>
                      <a:pt x="220" y="256"/>
                    </a:lnTo>
                    <a:lnTo>
                      <a:pt x="225" y="256"/>
                    </a:lnTo>
                    <a:lnTo>
                      <a:pt x="227" y="256"/>
                    </a:lnTo>
                    <a:lnTo>
                      <a:pt x="232" y="256"/>
                    </a:lnTo>
                    <a:lnTo>
                      <a:pt x="236" y="258"/>
                    </a:lnTo>
                    <a:lnTo>
                      <a:pt x="241" y="258"/>
                    </a:lnTo>
                    <a:lnTo>
                      <a:pt x="248" y="261"/>
                    </a:lnTo>
                    <a:lnTo>
                      <a:pt x="253" y="261"/>
                    </a:lnTo>
                    <a:lnTo>
                      <a:pt x="260" y="258"/>
                    </a:lnTo>
                    <a:lnTo>
                      <a:pt x="272" y="256"/>
                    </a:lnTo>
                    <a:lnTo>
                      <a:pt x="277" y="254"/>
                    </a:lnTo>
                    <a:lnTo>
                      <a:pt x="284" y="247"/>
                    </a:lnTo>
                    <a:lnTo>
                      <a:pt x="284" y="244"/>
                    </a:lnTo>
                    <a:lnTo>
                      <a:pt x="286" y="239"/>
                    </a:lnTo>
                    <a:lnTo>
                      <a:pt x="284" y="239"/>
                    </a:lnTo>
                    <a:lnTo>
                      <a:pt x="284" y="239"/>
                    </a:lnTo>
                    <a:lnTo>
                      <a:pt x="281" y="237"/>
                    </a:lnTo>
                    <a:lnTo>
                      <a:pt x="281" y="235"/>
                    </a:lnTo>
                    <a:lnTo>
                      <a:pt x="279" y="235"/>
                    </a:lnTo>
                    <a:lnTo>
                      <a:pt x="277" y="230"/>
                    </a:lnTo>
                    <a:lnTo>
                      <a:pt x="274" y="230"/>
                    </a:lnTo>
                    <a:lnTo>
                      <a:pt x="272" y="228"/>
                    </a:lnTo>
                    <a:lnTo>
                      <a:pt x="269" y="228"/>
                    </a:lnTo>
                    <a:lnTo>
                      <a:pt x="267" y="228"/>
                    </a:lnTo>
                    <a:lnTo>
                      <a:pt x="265" y="225"/>
                    </a:lnTo>
                    <a:lnTo>
                      <a:pt x="262" y="225"/>
                    </a:lnTo>
                    <a:lnTo>
                      <a:pt x="260" y="223"/>
                    </a:lnTo>
                    <a:lnTo>
                      <a:pt x="260" y="223"/>
                    </a:lnTo>
                    <a:lnTo>
                      <a:pt x="258" y="223"/>
                    </a:lnTo>
                    <a:lnTo>
                      <a:pt x="260" y="223"/>
                    </a:lnTo>
                    <a:lnTo>
                      <a:pt x="260" y="223"/>
                    </a:lnTo>
                    <a:lnTo>
                      <a:pt x="255" y="223"/>
                    </a:lnTo>
                    <a:lnTo>
                      <a:pt x="246" y="218"/>
                    </a:lnTo>
                    <a:lnTo>
                      <a:pt x="243" y="218"/>
                    </a:lnTo>
                    <a:lnTo>
                      <a:pt x="243" y="218"/>
                    </a:lnTo>
                    <a:lnTo>
                      <a:pt x="239" y="218"/>
                    </a:lnTo>
                    <a:lnTo>
                      <a:pt x="239" y="218"/>
                    </a:lnTo>
                    <a:lnTo>
                      <a:pt x="229" y="213"/>
                    </a:lnTo>
                    <a:lnTo>
                      <a:pt x="213" y="206"/>
                    </a:lnTo>
                    <a:lnTo>
                      <a:pt x="201" y="204"/>
                    </a:lnTo>
                    <a:lnTo>
                      <a:pt x="194" y="202"/>
                    </a:lnTo>
                    <a:lnTo>
                      <a:pt x="191" y="202"/>
                    </a:lnTo>
                    <a:lnTo>
                      <a:pt x="191" y="202"/>
                    </a:lnTo>
                    <a:lnTo>
                      <a:pt x="189" y="204"/>
                    </a:lnTo>
                    <a:lnTo>
                      <a:pt x="187" y="202"/>
                    </a:lnTo>
                    <a:lnTo>
                      <a:pt x="180" y="202"/>
                    </a:lnTo>
                    <a:lnTo>
                      <a:pt x="177" y="202"/>
                    </a:lnTo>
                    <a:lnTo>
                      <a:pt x="170" y="202"/>
                    </a:lnTo>
                    <a:lnTo>
                      <a:pt x="170" y="202"/>
                    </a:lnTo>
                    <a:lnTo>
                      <a:pt x="168" y="204"/>
                    </a:lnTo>
                    <a:lnTo>
                      <a:pt x="168" y="204"/>
                    </a:lnTo>
                    <a:lnTo>
                      <a:pt x="165" y="206"/>
                    </a:lnTo>
                    <a:lnTo>
                      <a:pt x="165" y="204"/>
                    </a:lnTo>
                    <a:lnTo>
                      <a:pt x="168" y="204"/>
                    </a:lnTo>
                    <a:lnTo>
                      <a:pt x="168" y="202"/>
                    </a:lnTo>
                    <a:lnTo>
                      <a:pt x="168" y="202"/>
                    </a:lnTo>
                    <a:lnTo>
                      <a:pt x="168" y="199"/>
                    </a:lnTo>
                    <a:lnTo>
                      <a:pt x="168" y="199"/>
                    </a:lnTo>
                    <a:lnTo>
                      <a:pt x="165" y="199"/>
                    </a:lnTo>
                    <a:lnTo>
                      <a:pt x="165" y="199"/>
                    </a:lnTo>
                    <a:lnTo>
                      <a:pt x="161" y="199"/>
                    </a:lnTo>
                    <a:lnTo>
                      <a:pt x="161" y="199"/>
                    </a:lnTo>
                    <a:lnTo>
                      <a:pt x="161" y="199"/>
                    </a:lnTo>
                    <a:lnTo>
                      <a:pt x="161" y="199"/>
                    </a:lnTo>
                    <a:lnTo>
                      <a:pt x="161" y="199"/>
                    </a:lnTo>
                    <a:lnTo>
                      <a:pt x="156" y="199"/>
                    </a:lnTo>
                    <a:lnTo>
                      <a:pt x="154" y="199"/>
                    </a:lnTo>
                    <a:lnTo>
                      <a:pt x="151" y="197"/>
                    </a:lnTo>
                    <a:lnTo>
                      <a:pt x="149" y="197"/>
                    </a:lnTo>
                    <a:lnTo>
                      <a:pt x="149" y="194"/>
                    </a:lnTo>
                    <a:lnTo>
                      <a:pt x="149" y="194"/>
                    </a:lnTo>
                    <a:lnTo>
                      <a:pt x="158" y="197"/>
                    </a:lnTo>
                    <a:lnTo>
                      <a:pt x="161" y="197"/>
                    </a:lnTo>
                    <a:lnTo>
                      <a:pt x="161" y="194"/>
                    </a:lnTo>
                    <a:lnTo>
                      <a:pt x="161" y="194"/>
                    </a:lnTo>
                    <a:lnTo>
                      <a:pt x="161" y="194"/>
                    </a:lnTo>
                    <a:lnTo>
                      <a:pt x="158" y="194"/>
                    </a:lnTo>
                    <a:lnTo>
                      <a:pt x="154" y="192"/>
                    </a:lnTo>
                    <a:lnTo>
                      <a:pt x="151" y="192"/>
                    </a:lnTo>
                    <a:lnTo>
                      <a:pt x="147" y="190"/>
                    </a:lnTo>
                    <a:lnTo>
                      <a:pt x="147" y="190"/>
                    </a:lnTo>
                    <a:lnTo>
                      <a:pt x="147" y="192"/>
                    </a:lnTo>
                    <a:lnTo>
                      <a:pt x="147" y="192"/>
                    </a:lnTo>
                    <a:lnTo>
                      <a:pt x="144" y="192"/>
                    </a:lnTo>
                    <a:lnTo>
                      <a:pt x="144" y="192"/>
                    </a:lnTo>
                    <a:lnTo>
                      <a:pt x="142" y="194"/>
                    </a:lnTo>
                    <a:lnTo>
                      <a:pt x="142" y="194"/>
                    </a:lnTo>
                    <a:lnTo>
                      <a:pt x="139" y="194"/>
                    </a:lnTo>
                    <a:lnTo>
                      <a:pt x="135" y="192"/>
                    </a:lnTo>
                    <a:lnTo>
                      <a:pt x="132" y="192"/>
                    </a:lnTo>
                    <a:lnTo>
                      <a:pt x="132" y="194"/>
                    </a:lnTo>
                    <a:lnTo>
                      <a:pt x="132" y="197"/>
                    </a:lnTo>
                    <a:lnTo>
                      <a:pt x="132" y="197"/>
                    </a:lnTo>
                    <a:lnTo>
                      <a:pt x="132" y="197"/>
                    </a:lnTo>
                    <a:lnTo>
                      <a:pt x="132" y="197"/>
                    </a:lnTo>
                    <a:lnTo>
                      <a:pt x="130" y="197"/>
                    </a:lnTo>
                    <a:lnTo>
                      <a:pt x="125" y="197"/>
                    </a:lnTo>
                    <a:lnTo>
                      <a:pt x="123" y="194"/>
                    </a:lnTo>
                    <a:lnTo>
                      <a:pt x="123" y="194"/>
                    </a:lnTo>
                    <a:lnTo>
                      <a:pt x="123" y="194"/>
                    </a:lnTo>
                    <a:lnTo>
                      <a:pt x="123" y="197"/>
                    </a:lnTo>
                    <a:lnTo>
                      <a:pt x="123" y="197"/>
                    </a:lnTo>
                    <a:lnTo>
                      <a:pt x="123" y="197"/>
                    </a:lnTo>
                    <a:lnTo>
                      <a:pt x="123" y="199"/>
                    </a:lnTo>
                    <a:lnTo>
                      <a:pt x="123" y="199"/>
                    </a:lnTo>
                    <a:lnTo>
                      <a:pt x="121" y="199"/>
                    </a:lnTo>
                    <a:lnTo>
                      <a:pt x="118" y="199"/>
                    </a:lnTo>
                    <a:lnTo>
                      <a:pt x="113" y="202"/>
                    </a:lnTo>
                    <a:lnTo>
                      <a:pt x="113" y="202"/>
                    </a:lnTo>
                    <a:lnTo>
                      <a:pt x="111" y="204"/>
                    </a:lnTo>
                    <a:lnTo>
                      <a:pt x="111" y="206"/>
                    </a:lnTo>
                    <a:lnTo>
                      <a:pt x="111" y="206"/>
                    </a:lnTo>
                    <a:lnTo>
                      <a:pt x="109" y="206"/>
                    </a:lnTo>
                    <a:lnTo>
                      <a:pt x="106" y="206"/>
                    </a:lnTo>
                    <a:lnTo>
                      <a:pt x="104" y="206"/>
                    </a:lnTo>
                    <a:lnTo>
                      <a:pt x="104" y="209"/>
                    </a:lnTo>
                    <a:lnTo>
                      <a:pt x="102" y="209"/>
                    </a:lnTo>
                    <a:lnTo>
                      <a:pt x="102" y="209"/>
                    </a:lnTo>
                    <a:lnTo>
                      <a:pt x="104" y="209"/>
                    </a:lnTo>
                    <a:lnTo>
                      <a:pt x="106" y="209"/>
                    </a:lnTo>
                    <a:lnTo>
                      <a:pt x="106" y="209"/>
                    </a:lnTo>
                    <a:lnTo>
                      <a:pt x="106" y="211"/>
                    </a:lnTo>
                    <a:lnTo>
                      <a:pt x="106" y="211"/>
                    </a:lnTo>
                    <a:lnTo>
                      <a:pt x="104" y="216"/>
                    </a:lnTo>
                    <a:lnTo>
                      <a:pt x="104" y="216"/>
                    </a:lnTo>
                    <a:lnTo>
                      <a:pt x="104" y="218"/>
                    </a:lnTo>
                    <a:lnTo>
                      <a:pt x="106" y="221"/>
                    </a:lnTo>
                    <a:lnTo>
                      <a:pt x="111" y="223"/>
                    </a:lnTo>
                    <a:lnTo>
                      <a:pt x="116" y="223"/>
                    </a:lnTo>
                    <a:lnTo>
                      <a:pt x="118" y="225"/>
                    </a:lnTo>
                    <a:lnTo>
                      <a:pt x="123" y="230"/>
                    </a:lnTo>
                    <a:lnTo>
                      <a:pt x="125" y="230"/>
                    </a:lnTo>
                    <a:lnTo>
                      <a:pt x="125" y="230"/>
                    </a:lnTo>
                    <a:lnTo>
                      <a:pt x="125" y="232"/>
                    </a:lnTo>
                    <a:lnTo>
                      <a:pt x="123" y="235"/>
                    </a:lnTo>
                    <a:lnTo>
                      <a:pt x="121" y="237"/>
                    </a:lnTo>
                    <a:lnTo>
                      <a:pt x="118" y="239"/>
                    </a:lnTo>
                    <a:lnTo>
                      <a:pt x="118" y="242"/>
                    </a:lnTo>
                    <a:lnTo>
                      <a:pt x="116" y="244"/>
                    </a:lnTo>
                    <a:lnTo>
                      <a:pt x="116" y="244"/>
                    </a:lnTo>
                    <a:lnTo>
                      <a:pt x="116" y="244"/>
                    </a:lnTo>
                    <a:lnTo>
                      <a:pt x="116" y="247"/>
                    </a:lnTo>
                    <a:lnTo>
                      <a:pt x="118" y="249"/>
                    </a:lnTo>
                    <a:lnTo>
                      <a:pt x="121" y="249"/>
                    </a:lnTo>
                    <a:lnTo>
                      <a:pt x="123" y="251"/>
                    </a:lnTo>
                    <a:lnTo>
                      <a:pt x="123" y="254"/>
                    </a:lnTo>
                    <a:lnTo>
                      <a:pt x="125" y="254"/>
                    </a:lnTo>
                    <a:lnTo>
                      <a:pt x="125" y="256"/>
                    </a:lnTo>
                    <a:lnTo>
                      <a:pt x="125" y="256"/>
                    </a:lnTo>
                    <a:lnTo>
                      <a:pt x="128" y="258"/>
                    </a:lnTo>
                    <a:lnTo>
                      <a:pt x="130" y="258"/>
                    </a:lnTo>
                    <a:lnTo>
                      <a:pt x="130" y="261"/>
                    </a:lnTo>
                    <a:lnTo>
                      <a:pt x="132" y="265"/>
                    </a:lnTo>
                    <a:lnTo>
                      <a:pt x="132" y="265"/>
                    </a:lnTo>
                    <a:lnTo>
                      <a:pt x="132" y="268"/>
                    </a:lnTo>
                    <a:lnTo>
                      <a:pt x="132" y="268"/>
                    </a:lnTo>
                    <a:lnTo>
                      <a:pt x="130" y="268"/>
                    </a:lnTo>
                    <a:lnTo>
                      <a:pt x="128" y="268"/>
                    </a:lnTo>
                    <a:lnTo>
                      <a:pt x="128" y="268"/>
                    </a:lnTo>
                    <a:lnTo>
                      <a:pt x="130" y="270"/>
                    </a:lnTo>
                    <a:lnTo>
                      <a:pt x="128" y="270"/>
                    </a:lnTo>
                    <a:lnTo>
                      <a:pt x="128" y="273"/>
                    </a:lnTo>
                    <a:lnTo>
                      <a:pt x="128" y="275"/>
                    </a:lnTo>
                    <a:lnTo>
                      <a:pt x="128" y="275"/>
                    </a:lnTo>
                    <a:lnTo>
                      <a:pt x="128" y="275"/>
                    </a:lnTo>
                    <a:lnTo>
                      <a:pt x="128" y="275"/>
                    </a:lnTo>
                    <a:lnTo>
                      <a:pt x="130" y="275"/>
                    </a:lnTo>
                    <a:lnTo>
                      <a:pt x="130" y="277"/>
                    </a:lnTo>
                    <a:lnTo>
                      <a:pt x="130" y="277"/>
                    </a:lnTo>
                    <a:lnTo>
                      <a:pt x="130" y="277"/>
                    </a:lnTo>
                    <a:lnTo>
                      <a:pt x="130" y="277"/>
                    </a:lnTo>
                    <a:lnTo>
                      <a:pt x="128" y="280"/>
                    </a:lnTo>
                    <a:lnTo>
                      <a:pt x="128" y="280"/>
                    </a:lnTo>
                    <a:lnTo>
                      <a:pt x="128" y="280"/>
                    </a:lnTo>
                    <a:lnTo>
                      <a:pt x="130" y="282"/>
                    </a:lnTo>
                    <a:lnTo>
                      <a:pt x="130" y="282"/>
                    </a:lnTo>
                    <a:lnTo>
                      <a:pt x="132" y="284"/>
                    </a:lnTo>
                    <a:lnTo>
                      <a:pt x="135" y="284"/>
                    </a:lnTo>
                    <a:lnTo>
                      <a:pt x="137" y="284"/>
                    </a:lnTo>
                    <a:lnTo>
                      <a:pt x="137" y="284"/>
                    </a:lnTo>
                    <a:lnTo>
                      <a:pt x="137" y="287"/>
                    </a:lnTo>
                    <a:lnTo>
                      <a:pt x="135" y="287"/>
                    </a:lnTo>
                    <a:lnTo>
                      <a:pt x="135" y="289"/>
                    </a:lnTo>
                    <a:lnTo>
                      <a:pt x="137" y="289"/>
                    </a:lnTo>
                    <a:lnTo>
                      <a:pt x="137" y="292"/>
                    </a:lnTo>
                    <a:lnTo>
                      <a:pt x="142" y="294"/>
                    </a:lnTo>
                    <a:lnTo>
                      <a:pt x="142" y="294"/>
                    </a:lnTo>
                    <a:lnTo>
                      <a:pt x="144" y="294"/>
                    </a:lnTo>
                    <a:lnTo>
                      <a:pt x="144" y="296"/>
                    </a:lnTo>
                    <a:lnTo>
                      <a:pt x="144" y="296"/>
                    </a:lnTo>
                    <a:lnTo>
                      <a:pt x="144" y="299"/>
                    </a:lnTo>
                    <a:lnTo>
                      <a:pt x="142" y="299"/>
                    </a:lnTo>
                    <a:lnTo>
                      <a:pt x="139" y="301"/>
                    </a:lnTo>
                    <a:lnTo>
                      <a:pt x="137" y="303"/>
                    </a:lnTo>
                    <a:lnTo>
                      <a:pt x="137" y="303"/>
                    </a:lnTo>
                    <a:lnTo>
                      <a:pt x="137" y="303"/>
                    </a:lnTo>
                    <a:lnTo>
                      <a:pt x="144" y="308"/>
                    </a:lnTo>
                    <a:lnTo>
                      <a:pt x="147" y="310"/>
                    </a:lnTo>
                    <a:lnTo>
                      <a:pt x="154" y="310"/>
                    </a:lnTo>
                    <a:lnTo>
                      <a:pt x="156" y="313"/>
                    </a:lnTo>
                    <a:lnTo>
                      <a:pt x="156" y="315"/>
                    </a:lnTo>
                    <a:lnTo>
                      <a:pt x="158" y="315"/>
                    </a:lnTo>
                    <a:lnTo>
                      <a:pt x="161" y="318"/>
                    </a:lnTo>
                    <a:lnTo>
                      <a:pt x="161" y="318"/>
                    </a:lnTo>
                    <a:lnTo>
                      <a:pt x="161" y="318"/>
                    </a:lnTo>
                    <a:lnTo>
                      <a:pt x="161" y="320"/>
                    </a:lnTo>
                    <a:lnTo>
                      <a:pt x="161" y="322"/>
                    </a:lnTo>
                    <a:lnTo>
                      <a:pt x="161" y="322"/>
                    </a:lnTo>
                    <a:lnTo>
                      <a:pt x="158" y="325"/>
                    </a:lnTo>
                    <a:lnTo>
                      <a:pt x="158" y="327"/>
                    </a:lnTo>
                    <a:lnTo>
                      <a:pt x="156" y="329"/>
                    </a:lnTo>
                    <a:lnTo>
                      <a:pt x="149" y="334"/>
                    </a:lnTo>
                    <a:lnTo>
                      <a:pt x="149" y="334"/>
                    </a:lnTo>
                    <a:lnTo>
                      <a:pt x="147" y="337"/>
                    </a:lnTo>
                    <a:lnTo>
                      <a:pt x="142" y="341"/>
                    </a:lnTo>
                    <a:lnTo>
                      <a:pt x="142" y="341"/>
                    </a:lnTo>
                    <a:lnTo>
                      <a:pt x="139" y="346"/>
                    </a:lnTo>
                    <a:lnTo>
                      <a:pt x="137" y="346"/>
                    </a:lnTo>
                    <a:lnTo>
                      <a:pt x="137" y="346"/>
                    </a:lnTo>
                    <a:lnTo>
                      <a:pt x="132" y="351"/>
                    </a:lnTo>
                    <a:lnTo>
                      <a:pt x="130" y="353"/>
                    </a:lnTo>
                    <a:lnTo>
                      <a:pt x="125" y="353"/>
                    </a:lnTo>
                    <a:lnTo>
                      <a:pt x="125" y="355"/>
                    </a:lnTo>
                    <a:lnTo>
                      <a:pt x="123" y="355"/>
                    </a:lnTo>
                    <a:lnTo>
                      <a:pt x="123" y="358"/>
                    </a:lnTo>
                    <a:lnTo>
                      <a:pt x="121" y="358"/>
                    </a:lnTo>
                    <a:lnTo>
                      <a:pt x="118" y="360"/>
                    </a:lnTo>
                    <a:lnTo>
                      <a:pt x="113" y="365"/>
                    </a:lnTo>
                    <a:lnTo>
                      <a:pt x="118" y="363"/>
                    </a:lnTo>
                    <a:lnTo>
                      <a:pt x="123" y="363"/>
                    </a:lnTo>
                    <a:lnTo>
                      <a:pt x="125" y="363"/>
                    </a:lnTo>
                    <a:lnTo>
                      <a:pt x="125" y="363"/>
                    </a:lnTo>
                    <a:lnTo>
                      <a:pt x="125" y="365"/>
                    </a:lnTo>
                    <a:lnTo>
                      <a:pt x="125" y="365"/>
                    </a:lnTo>
                    <a:lnTo>
                      <a:pt x="123" y="365"/>
                    </a:lnTo>
                    <a:lnTo>
                      <a:pt x="125" y="365"/>
                    </a:lnTo>
                    <a:lnTo>
                      <a:pt x="125" y="367"/>
                    </a:lnTo>
                    <a:lnTo>
                      <a:pt x="130" y="367"/>
                    </a:lnTo>
                    <a:lnTo>
                      <a:pt x="132" y="372"/>
                    </a:lnTo>
                    <a:lnTo>
                      <a:pt x="137" y="372"/>
                    </a:lnTo>
                    <a:lnTo>
                      <a:pt x="139" y="370"/>
                    </a:lnTo>
                    <a:lnTo>
                      <a:pt x="142" y="372"/>
                    </a:lnTo>
                    <a:lnTo>
                      <a:pt x="144" y="372"/>
                    </a:lnTo>
                    <a:lnTo>
                      <a:pt x="147" y="374"/>
                    </a:lnTo>
                    <a:lnTo>
                      <a:pt x="149" y="374"/>
                    </a:lnTo>
                    <a:lnTo>
                      <a:pt x="151" y="374"/>
                    </a:lnTo>
                    <a:lnTo>
                      <a:pt x="151" y="377"/>
                    </a:lnTo>
                    <a:lnTo>
                      <a:pt x="149" y="377"/>
                    </a:lnTo>
                    <a:lnTo>
                      <a:pt x="142" y="374"/>
                    </a:lnTo>
                    <a:lnTo>
                      <a:pt x="135" y="374"/>
                    </a:lnTo>
                    <a:lnTo>
                      <a:pt x="135" y="374"/>
                    </a:lnTo>
                    <a:lnTo>
                      <a:pt x="132" y="377"/>
                    </a:lnTo>
                    <a:lnTo>
                      <a:pt x="132" y="377"/>
                    </a:lnTo>
                    <a:lnTo>
                      <a:pt x="132" y="379"/>
                    </a:lnTo>
                    <a:lnTo>
                      <a:pt x="130" y="379"/>
                    </a:lnTo>
                    <a:lnTo>
                      <a:pt x="130" y="379"/>
                    </a:lnTo>
                    <a:lnTo>
                      <a:pt x="128" y="379"/>
                    </a:lnTo>
                    <a:lnTo>
                      <a:pt x="125" y="377"/>
                    </a:lnTo>
                    <a:lnTo>
                      <a:pt x="125" y="379"/>
                    </a:lnTo>
                    <a:lnTo>
                      <a:pt x="125" y="379"/>
                    </a:lnTo>
                    <a:lnTo>
                      <a:pt x="123" y="382"/>
                    </a:lnTo>
                    <a:lnTo>
                      <a:pt x="121" y="379"/>
                    </a:lnTo>
                    <a:lnTo>
                      <a:pt x="121" y="379"/>
                    </a:lnTo>
                    <a:lnTo>
                      <a:pt x="118" y="379"/>
                    </a:lnTo>
                    <a:lnTo>
                      <a:pt x="118" y="379"/>
                    </a:lnTo>
                    <a:lnTo>
                      <a:pt x="118" y="382"/>
                    </a:lnTo>
                    <a:lnTo>
                      <a:pt x="121" y="384"/>
                    </a:lnTo>
                    <a:lnTo>
                      <a:pt x="118" y="384"/>
                    </a:lnTo>
                    <a:lnTo>
                      <a:pt x="121" y="386"/>
                    </a:lnTo>
                    <a:lnTo>
                      <a:pt x="121" y="386"/>
                    </a:lnTo>
                    <a:lnTo>
                      <a:pt x="121" y="386"/>
                    </a:lnTo>
                    <a:lnTo>
                      <a:pt x="121" y="386"/>
                    </a:lnTo>
                    <a:lnTo>
                      <a:pt x="121" y="386"/>
                    </a:lnTo>
                    <a:lnTo>
                      <a:pt x="121" y="389"/>
                    </a:lnTo>
                    <a:lnTo>
                      <a:pt x="121" y="389"/>
                    </a:lnTo>
                    <a:lnTo>
                      <a:pt x="118" y="389"/>
                    </a:lnTo>
                    <a:lnTo>
                      <a:pt x="118" y="389"/>
                    </a:lnTo>
                    <a:lnTo>
                      <a:pt x="118" y="391"/>
                    </a:lnTo>
                    <a:lnTo>
                      <a:pt x="116" y="393"/>
                    </a:lnTo>
                    <a:lnTo>
                      <a:pt x="113" y="396"/>
                    </a:lnTo>
                    <a:lnTo>
                      <a:pt x="113" y="396"/>
                    </a:lnTo>
                    <a:lnTo>
                      <a:pt x="113" y="398"/>
                    </a:lnTo>
                    <a:lnTo>
                      <a:pt x="111" y="398"/>
                    </a:lnTo>
                    <a:lnTo>
                      <a:pt x="111" y="400"/>
                    </a:lnTo>
                    <a:lnTo>
                      <a:pt x="113" y="405"/>
                    </a:lnTo>
                    <a:lnTo>
                      <a:pt x="113" y="405"/>
                    </a:lnTo>
                    <a:lnTo>
                      <a:pt x="113" y="408"/>
                    </a:lnTo>
                    <a:lnTo>
                      <a:pt x="113" y="408"/>
                    </a:lnTo>
                    <a:lnTo>
                      <a:pt x="113" y="410"/>
                    </a:lnTo>
                    <a:lnTo>
                      <a:pt x="116" y="410"/>
                    </a:lnTo>
                    <a:lnTo>
                      <a:pt x="118" y="412"/>
                    </a:lnTo>
                    <a:lnTo>
                      <a:pt x="118" y="415"/>
                    </a:lnTo>
                    <a:lnTo>
                      <a:pt x="118" y="415"/>
                    </a:lnTo>
                    <a:lnTo>
                      <a:pt x="118" y="417"/>
                    </a:lnTo>
                    <a:lnTo>
                      <a:pt x="121" y="417"/>
                    </a:lnTo>
                    <a:lnTo>
                      <a:pt x="121" y="417"/>
                    </a:lnTo>
                    <a:lnTo>
                      <a:pt x="118" y="417"/>
                    </a:lnTo>
                    <a:lnTo>
                      <a:pt x="116" y="417"/>
                    </a:lnTo>
                    <a:lnTo>
                      <a:pt x="116" y="419"/>
                    </a:lnTo>
                    <a:lnTo>
                      <a:pt x="116" y="419"/>
                    </a:lnTo>
                    <a:lnTo>
                      <a:pt x="113" y="419"/>
                    </a:lnTo>
                    <a:lnTo>
                      <a:pt x="113" y="422"/>
                    </a:lnTo>
                    <a:lnTo>
                      <a:pt x="113" y="422"/>
                    </a:lnTo>
                    <a:lnTo>
                      <a:pt x="113" y="422"/>
                    </a:lnTo>
                    <a:lnTo>
                      <a:pt x="116" y="424"/>
                    </a:lnTo>
                    <a:lnTo>
                      <a:pt x="116" y="424"/>
                    </a:lnTo>
                    <a:lnTo>
                      <a:pt x="116" y="424"/>
                    </a:lnTo>
                    <a:lnTo>
                      <a:pt x="118" y="427"/>
                    </a:lnTo>
                    <a:lnTo>
                      <a:pt x="121" y="427"/>
                    </a:lnTo>
                    <a:lnTo>
                      <a:pt x="121" y="427"/>
                    </a:lnTo>
                    <a:lnTo>
                      <a:pt x="123" y="429"/>
                    </a:lnTo>
                    <a:lnTo>
                      <a:pt x="123" y="429"/>
                    </a:lnTo>
                    <a:lnTo>
                      <a:pt x="121" y="429"/>
                    </a:lnTo>
                    <a:lnTo>
                      <a:pt x="121" y="431"/>
                    </a:lnTo>
                    <a:lnTo>
                      <a:pt x="121" y="431"/>
                    </a:lnTo>
                    <a:lnTo>
                      <a:pt x="121" y="434"/>
                    </a:lnTo>
                    <a:lnTo>
                      <a:pt x="121" y="436"/>
                    </a:lnTo>
                    <a:lnTo>
                      <a:pt x="121" y="436"/>
                    </a:lnTo>
                    <a:lnTo>
                      <a:pt x="123" y="436"/>
                    </a:lnTo>
                    <a:lnTo>
                      <a:pt x="123" y="436"/>
                    </a:lnTo>
                    <a:lnTo>
                      <a:pt x="123" y="436"/>
                    </a:lnTo>
                    <a:lnTo>
                      <a:pt x="123" y="438"/>
                    </a:lnTo>
                    <a:lnTo>
                      <a:pt x="125" y="438"/>
                    </a:lnTo>
                    <a:lnTo>
                      <a:pt x="125" y="441"/>
                    </a:lnTo>
                    <a:lnTo>
                      <a:pt x="125" y="441"/>
                    </a:lnTo>
                    <a:lnTo>
                      <a:pt x="128" y="443"/>
                    </a:lnTo>
                    <a:lnTo>
                      <a:pt x="128" y="443"/>
                    </a:lnTo>
                    <a:lnTo>
                      <a:pt x="128" y="445"/>
                    </a:lnTo>
                    <a:lnTo>
                      <a:pt x="130" y="448"/>
                    </a:lnTo>
                    <a:lnTo>
                      <a:pt x="130" y="448"/>
                    </a:lnTo>
                    <a:lnTo>
                      <a:pt x="130" y="450"/>
                    </a:lnTo>
                    <a:lnTo>
                      <a:pt x="130" y="450"/>
                    </a:lnTo>
                    <a:lnTo>
                      <a:pt x="132" y="453"/>
                    </a:lnTo>
                    <a:lnTo>
                      <a:pt x="132" y="453"/>
                    </a:lnTo>
                    <a:lnTo>
                      <a:pt x="132" y="453"/>
                    </a:lnTo>
                    <a:lnTo>
                      <a:pt x="132" y="450"/>
                    </a:lnTo>
                    <a:lnTo>
                      <a:pt x="135" y="450"/>
                    </a:lnTo>
                    <a:lnTo>
                      <a:pt x="137" y="453"/>
                    </a:lnTo>
                    <a:lnTo>
                      <a:pt x="137" y="453"/>
                    </a:lnTo>
                    <a:lnTo>
                      <a:pt x="139" y="455"/>
                    </a:lnTo>
                    <a:lnTo>
                      <a:pt x="139" y="455"/>
                    </a:lnTo>
                    <a:lnTo>
                      <a:pt x="142" y="453"/>
                    </a:lnTo>
                    <a:lnTo>
                      <a:pt x="142" y="453"/>
                    </a:lnTo>
                    <a:lnTo>
                      <a:pt x="144" y="453"/>
                    </a:lnTo>
                    <a:lnTo>
                      <a:pt x="147" y="455"/>
                    </a:lnTo>
                    <a:lnTo>
                      <a:pt x="149" y="455"/>
                    </a:lnTo>
                    <a:lnTo>
                      <a:pt x="149" y="455"/>
                    </a:lnTo>
                    <a:lnTo>
                      <a:pt x="149" y="455"/>
                    </a:lnTo>
                    <a:lnTo>
                      <a:pt x="149" y="457"/>
                    </a:lnTo>
                    <a:lnTo>
                      <a:pt x="149" y="457"/>
                    </a:lnTo>
                    <a:lnTo>
                      <a:pt x="149" y="460"/>
                    </a:lnTo>
                    <a:lnTo>
                      <a:pt x="151" y="460"/>
                    </a:lnTo>
                    <a:lnTo>
                      <a:pt x="154" y="457"/>
                    </a:lnTo>
                    <a:lnTo>
                      <a:pt x="154" y="457"/>
                    </a:lnTo>
                    <a:lnTo>
                      <a:pt x="154" y="457"/>
                    </a:lnTo>
                    <a:lnTo>
                      <a:pt x="156" y="457"/>
                    </a:lnTo>
                    <a:lnTo>
                      <a:pt x="156" y="457"/>
                    </a:lnTo>
                    <a:lnTo>
                      <a:pt x="158" y="457"/>
                    </a:lnTo>
                    <a:lnTo>
                      <a:pt x="158" y="457"/>
                    </a:lnTo>
                    <a:lnTo>
                      <a:pt x="163" y="457"/>
                    </a:lnTo>
                    <a:lnTo>
                      <a:pt x="165" y="457"/>
                    </a:lnTo>
                    <a:lnTo>
                      <a:pt x="165" y="457"/>
                    </a:lnTo>
                    <a:lnTo>
                      <a:pt x="168" y="460"/>
                    </a:lnTo>
                    <a:lnTo>
                      <a:pt x="168" y="460"/>
                    </a:lnTo>
                    <a:lnTo>
                      <a:pt x="170" y="460"/>
                    </a:lnTo>
                    <a:lnTo>
                      <a:pt x="170" y="460"/>
                    </a:lnTo>
                    <a:lnTo>
                      <a:pt x="170" y="462"/>
                    </a:lnTo>
                    <a:lnTo>
                      <a:pt x="173" y="462"/>
                    </a:lnTo>
                    <a:lnTo>
                      <a:pt x="173" y="462"/>
                    </a:lnTo>
                    <a:lnTo>
                      <a:pt x="173" y="462"/>
                    </a:lnTo>
                    <a:lnTo>
                      <a:pt x="173" y="462"/>
                    </a:lnTo>
                    <a:lnTo>
                      <a:pt x="173" y="464"/>
                    </a:lnTo>
                    <a:lnTo>
                      <a:pt x="173" y="467"/>
                    </a:lnTo>
                    <a:lnTo>
                      <a:pt x="173" y="467"/>
                    </a:lnTo>
                    <a:lnTo>
                      <a:pt x="173" y="467"/>
                    </a:lnTo>
                    <a:lnTo>
                      <a:pt x="173" y="467"/>
                    </a:lnTo>
                    <a:lnTo>
                      <a:pt x="173" y="469"/>
                    </a:lnTo>
                    <a:lnTo>
                      <a:pt x="175" y="469"/>
                    </a:lnTo>
                    <a:lnTo>
                      <a:pt x="175" y="471"/>
                    </a:lnTo>
                    <a:lnTo>
                      <a:pt x="175" y="471"/>
                    </a:lnTo>
                    <a:lnTo>
                      <a:pt x="175" y="474"/>
                    </a:lnTo>
                    <a:lnTo>
                      <a:pt x="173" y="474"/>
                    </a:lnTo>
                    <a:lnTo>
                      <a:pt x="173" y="476"/>
                    </a:lnTo>
                    <a:lnTo>
                      <a:pt x="173" y="476"/>
                    </a:lnTo>
                    <a:lnTo>
                      <a:pt x="173" y="476"/>
                    </a:lnTo>
                    <a:lnTo>
                      <a:pt x="177" y="479"/>
                    </a:lnTo>
                    <a:lnTo>
                      <a:pt x="180" y="481"/>
                    </a:lnTo>
                    <a:lnTo>
                      <a:pt x="180" y="481"/>
                    </a:lnTo>
                    <a:lnTo>
                      <a:pt x="180" y="481"/>
                    </a:lnTo>
                    <a:lnTo>
                      <a:pt x="180" y="483"/>
                    </a:lnTo>
                    <a:lnTo>
                      <a:pt x="180" y="483"/>
                    </a:lnTo>
                    <a:lnTo>
                      <a:pt x="180" y="483"/>
                    </a:lnTo>
                    <a:lnTo>
                      <a:pt x="182" y="486"/>
                    </a:lnTo>
                    <a:lnTo>
                      <a:pt x="182" y="488"/>
                    </a:lnTo>
                    <a:lnTo>
                      <a:pt x="184" y="488"/>
                    </a:lnTo>
                    <a:lnTo>
                      <a:pt x="189" y="490"/>
                    </a:lnTo>
                    <a:lnTo>
                      <a:pt x="191" y="493"/>
                    </a:lnTo>
                    <a:lnTo>
                      <a:pt x="191" y="493"/>
                    </a:lnTo>
                    <a:lnTo>
                      <a:pt x="191" y="493"/>
                    </a:lnTo>
                    <a:lnTo>
                      <a:pt x="191" y="495"/>
                    </a:lnTo>
                    <a:lnTo>
                      <a:pt x="191" y="495"/>
                    </a:lnTo>
                    <a:lnTo>
                      <a:pt x="191" y="498"/>
                    </a:lnTo>
                    <a:lnTo>
                      <a:pt x="191" y="498"/>
                    </a:lnTo>
                    <a:lnTo>
                      <a:pt x="194" y="498"/>
                    </a:lnTo>
                    <a:lnTo>
                      <a:pt x="199" y="498"/>
                    </a:lnTo>
                    <a:lnTo>
                      <a:pt x="203" y="500"/>
                    </a:lnTo>
                    <a:lnTo>
                      <a:pt x="203" y="500"/>
                    </a:lnTo>
                    <a:lnTo>
                      <a:pt x="201" y="500"/>
                    </a:lnTo>
                    <a:lnTo>
                      <a:pt x="203" y="502"/>
                    </a:lnTo>
                    <a:lnTo>
                      <a:pt x="203" y="502"/>
                    </a:lnTo>
                    <a:lnTo>
                      <a:pt x="206" y="505"/>
                    </a:lnTo>
                    <a:lnTo>
                      <a:pt x="208" y="505"/>
                    </a:lnTo>
                    <a:lnTo>
                      <a:pt x="208" y="505"/>
                    </a:lnTo>
                    <a:lnTo>
                      <a:pt x="208" y="507"/>
                    </a:lnTo>
                    <a:lnTo>
                      <a:pt x="206" y="507"/>
                    </a:lnTo>
                    <a:lnTo>
                      <a:pt x="206" y="507"/>
                    </a:lnTo>
                    <a:lnTo>
                      <a:pt x="203" y="507"/>
                    </a:lnTo>
                    <a:lnTo>
                      <a:pt x="203" y="509"/>
                    </a:lnTo>
                    <a:lnTo>
                      <a:pt x="201" y="509"/>
                    </a:lnTo>
                    <a:lnTo>
                      <a:pt x="199" y="512"/>
                    </a:lnTo>
                    <a:lnTo>
                      <a:pt x="199" y="512"/>
                    </a:lnTo>
                    <a:lnTo>
                      <a:pt x="194" y="512"/>
                    </a:lnTo>
                    <a:lnTo>
                      <a:pt x="194" y="509"/>
                    </a:lnTo>
                    <a:lnTo>
                      <a:pt x="191" y="509"/>
                    </a:lnTo>
                    <a:lnTo>
                      <a:pt x="191" y="509"/>
                    </a:lnTo>
                    <a:lnTo>
                      <a:pt x="189" y="509"/>
                    </a:lnTo>
                    <a:lnTo>
                      <a:pt x="187" y="509"/>
                    </a:lnTo>
                    <a:lnTo>
                      <a:pt x="187" y="509"/>
                    </a:lnTo>
                    <a:lnTo>
                      <a:pt x="187" y="509"/>
                    </a:lnTo>
                    <a:lnTo>
                      <a:pt x="187" y="512"/>
                    </a:lnTo>
                    <a:lnTo>
                      <a:pt x="184" y="512"/>
                    </a:lnTo>
                    <a:lnTo>
                      <a:pt x="187" y="514"/>
                    </a:lnTo>
                    <a:lnTo>
                      <a:pt x="187" y="514"/>
                    </a:lnTo>
                    <a:lnTo>
                      <a:pt x="189" y="516"/>
                    </a:lnTo>
                    <a:lnTo>
                      <a:pt x="189" y="516"/>
                    </a:lnTo>
                    <a:lnTo>
                      <a:pt x="191" y="519"/>
                    </a:lnTo>
                    <a:lnTo>
                      <a:pt x="191" y="519"/>
                    </a:lnTo>
                    <a:lnTo>
                      <a:pt x="189" y="519"/>
                    </a:lnTo>
                    <a:lnTo>
                      <a:pt x="191" y="521"/>
                    </a:lnTo>
                    <a:lnTo>
                      <a:pt x="191" y="521"/>
                    </a:lnTo>
                    <a:lnTo>
                      <a:pt x="191" y="524"/>
                    </a:lnTo>
                    <a:lnTo>
                      <a:pt x="191" y="524"/>
                    </a:lnTo>
                    <a:lnTo>
                      <a:pt x="191" y="526"/>
                    </a:lnTo>
                    <a:lnTo>
                      <a:pt x="191" y="528"/>
                    </a:lnTo>
                    <a:lnTo>
                      <a:pt x="194" y="528"/>
                    </a:lnTo>
                    <a:lnTo>
                      <a:pt x="194" y="528"/>
                    </a:lnTo>
                    <a:lnTo>
                      <a:pt x="196" y="531"/>
                    </a:lnTo>
                    <a:lnTo>
                      <a:pt x="196" y="531"/>
                    </a:lnTo>
                    <a:lnTo>
                      <a:pt x="196" y="531"/>
                    </a:lnTo>
                    <a:lnTo>
                      <a:pt x="196" y="533"/>
                    </a:lnTo>
                    <a:lnTo>
                      <a:pt x="199" y="533"/>
                    </a:lnTo>
                    <a:lnTo>
                      <a:pt x="201" y="533"/>
                    </a:lnTo>
                    <a:lnTo>
                      <a:pt x="201" y="533"/>
                    </a:lnTo>
                    <a:lnTo>
                      <a:pt x="203" y="531"/>
                    </a:lnTo>
                    <a:lnTo>
                      <a:pt x="203" y="531"/>
                    </a:lnTo>
                    <a:lnTo>
                      <a:pt x="206" y="528"/>
                    </a:lnTo>
                    <a:lnTo>
                      <a:pt x="206" y="528"/>
                    </a:lnTo>
                    <a:lnTo>
                      <a:pt x="206" y="526"/>
                    </a:lnTo>
                    <a:lnTo>
                      <a:pt x="206" y="526"/>
                    </a:lnTo>
                    <a:lnTo>
                      <a:pt x="208" y="528"/>
                    </a:lnTo>
                    <a:lnTo>
                      <a:pt x="213" y="528"/>
                    </a:lnTo>
                    <a:lnTo>
                      <a:pt x="213" y="528"/>
                    </a:lnTo>
                    <a:lnTo>
                      <a:pt x="217" y="526"/>
                    </a:lnTo>
                    <a:lnTo>
                      <a:pt x="220" y="526"/>
                    </a:lnTo>
                    <a:lnTo>
                      <a:pt x="222" y="526"/>
                    </a:lnTo>
                    <a:lnTo>
                      <a:pt x="225" y="526"/>
                    </a:lnTo>
                    <a:lnTo>
                      <a:pt x="227" y="526"/>
                    </a:lnTo>
                    <a:lnTo>
                      <a:pt x="227" y="526"/>
                    </a:lnTo>
                    <a:lnTo>
                      <a:pt x="229" y="528"/>
                    </a:lnTo>
                    <a:lnTo>
                      <a:pt x="232" y="531"/>
                    </a:lnTo>
                    <a:lnTo>
                      <a:pt x="234" y="533"/>
                    </a:lnTo>
                    <a:lnTo>
                      <a:pt x="239" y="538"/>
                    </a:lnTo>
                    <a:lnTo>
                      <a:pt x="239" y="538"/>
                    </a:lnTo>
                    <a:lnTo>
                      <a:pt x="239" y="540"/>
                    </a:lnTo>
                    <a:lnTo>
                      <a:pt x="236" y="540"/>
                    </a:lnTo>
                    <a:lnTo>
                      <a:pt x="234" y="540"/>
                    </a:lnTo>
                    <a:lnTo>
                      <a:pt x="234" y="540"/>
                    </a:lnTo>
                    <a:lnTo>
                      <a:pt x="234" y="540"/>
                    </a:lnTo>
                    <a:lnTo>
                      <a:pt x="236" y="543"/>
                    </a:lnTo>
                    <a:lnTo>
                      <a:pt x="236" y="545"/>
                    </a:lnTo>
                    <a:lnTo>
                      <a:pt x="236" y="545"/>
                    </a:lnTo>
                    <a:lnTo>
                      <a:pt x="236" y="547"/>
                    </a:lnTo>
                    <a:lnTo>
                      <a:pt x="239" y="547"/>
                    </a:lnTo>
                    <a:lnTo>
                      <a:pt x="239" y="547"/>
                    </a:lnTo>
                    <a:lnTo>
                      <a:pt x="236" y="547"/>
                    </a:lnTo>
                    <a:lnTo>
                      <a:pt x="236" y="550"/>
                    </a:lnTo>
                    <a:lnTo>
                      <a:pt x="236" y="550"/>
                    </a:lnTo>
                    <a:lnTo>
                      <a:pt x="241" y="550"/>
                    </a:lnTo>
                    <a:lnTo>
                      <a:pt x="243" y="550"/>
                    </a:lnTo>
                    <a:lnTo>
                      <a:pt x="246" y="550"/>
                    </a:lnTo>
                    <a:lnTo>
                      <a:pt x="246" y="550"/>
                    </a:lnTo>
                    <a:lnTo>
                      <a:pt x="248" y="550"/>
                    </a:lnTo>
                    <a:lnTo>
                      <a:pt x="251" y="550"/>
                    </a:lnTo>
                    <a:lnTo>
                      <a:pt x="251" y="550"/>
                    </a:lnTo>
                    <a:lnTo>
                      <a:pt x="251" y="550"/>
                    </a:lnTo>
                    <a:lnTo>
                      <a:pt x="253" y="552"/>
                    </a:lnTo>
                    <a:lnTo>
                      <a:pt x="253" y="552"/>
                    </a:lnTo>
                    <a:lnTo>
                      <a:pt x="253" y="552"/>
                    </a:lnTo>
                    <a:lnTo>
                      <a:pt x="255" y="552"/>
                    </a:lnTo>
                    <a:lnTo>
                      <a:pt x="255" y="552"/>
                    </a:lnTo>
                    <a:lnTo>
                      <a:pt x="255" y="554"/>
                    </a:lnTo>
                    <a:lnTo>
                      <a:pt x="255" y="554"/>
                    </a:lnTo>
                    <a:lnTo>
                      <a:pt x="255" y="554"/>
                    </a:lnTo>
                    <a:lnTo>
                      <a:pt x="255" y="557"/>
                    </a:lnTo>
                    <a:lnTo>
                      <a:pt x="258" y="557"/>
                    </a:lnTo>
                    <a:lnTo>
                      <a:pt x="258" y="559"/>
                    </a:lnTo>
                    <a:lnTo>
                      <a:pt x="258" y="559"/>
                    </a:lnTo>
                    <a:lnTo>
                      <a:pt x="258" y="559"/>
                    </a:lnTo>
                    <a:lnTo>
                      <a:pt x="258" y="561"/>
                    </a:lnTo>
                    <a:lnTo>
                      <a:pt x="258" y="561"/>
                    </a:lnTo>
                    <a:lnTo>
                      <a:pt x="258" y="564"/>
                    </a:lnTo>
                    <a:lnTo>
                      <a:pt x="260" y="564"/>
                    </a:lnTo>
                    <a:lnTo>
                      <a:pt x="260" y="566"/>
                    </a:lnTo>
                    <a:lnTo>
                      <a:pt x="262" y="566"/>
                    </a:lnTo>
                    <a:lnTo>
                      <a:pt x="262" y="566"/>
                    </a:lnTo>
                    <a:lnTo>
                      <a:pt x="265" y="566"/>
                    </a:lnTo>
                    <a:lnTo>
                      <a:pt x="267" y="566"/>
                    </a:lnTo>
                    <a:lnTo>
                      <a:pt x="267" y="566"/>
                    </a:lnTo>
                    <a:lnTo>
                      <a:pt x="269" y="566"/>
                    </a:lnTo>
                    <a:lnTo>
                      <a:pt x="272" y="566"/>
                    </a:lnTo>
                    <a:lnTo>
                      <a:pt x="272" y="569"/>
                    </a:lnTo>
                    <a:lnTo>
                      <a:pt x="274" y="569"/>
                    </a:lnTo>
                    <a:lnTo>
                      <a:pt x="274" y="569"/>
                    </a:lnTo>
                    <a:lnTo>
                      <a:pt x="277" y="569"/>
                    </a:lnTo>
                    <a:lnTo>
                      <a:pt x="277" y="569"/>
                    </a:lnTo>
                    <a:lnTo>
                      <a:pt x="279" y="571"/>
                    </a:lnTo>
                    <a:lnTo>
                      <a:pt x="279" y="569"/>
                    </a:lnTo>
                    <a:lnTo>
                      <a:pt x="281" y="569"/>
                    </a:lnTo>
                    <a:lnTo>
                      <a:pt x="284" y="566"/>
                    </a:lnTo>
                    <a:lnTo>
                      <a:pt x="286" y="566"/>
                    </a:lnTo>
                    <a:lnTo>
                      <a:pt x="286" y="566"/>
                    </a:lnTo>
                    <a:lnTo>
                      <a:pt x="288" y="566"/>
                    </a:lnTo>
                    <a:lnTo>
                      <a:pt x="291" y="566"/>
                    </a:lnTo>
                    <a:lnTo>
                      <a:pt x="291" y="566"/>
                    </a:lnTo>
                    <a:lnTo>
                      <a:pt x="293" y="566"/>
                    </a:lnTo>
                    <a:lnTo>
                      <a:pt x="293" y="569"/>
                    </a:lnTo>
                    <a:lnTo>
                      <a:pt x="296" y="569"/>
                    </a:lnTo>
                    <a:lnTo>
                      <a:pt x="296" y="571"/>
                    </a:lnTo>
                    <a:lnTo>
                      <a:pt x="300" y="576"/>
                    </a:lnTo>
                    <a:lnTo>
                      <a:pt x="303" y="576"/>
                    </a:lnTo>
                    <a:lnTo>
                      <a:pt x="303" y="576"/>
                    </a:lnTo>
                    <a:lnTo>
                      <a:pt x="305" y="576"/>
                    </a:lnTo>
                    <a:lnTo>
                      <a:pt x="305" y="576"/>
                    </a:lnTo>
                    <a:lnTo>
                      <a:pt x="305" y="573"/>
                    </a:lnTo>
                    <a:lnTo>
                      <a:pt x="305" y="573"/>
                    </a:lnTo>
                    <a:lnTo>
                      <a:pt x="305" y="573"/>
                    </a:lnTo>
                    <a:lnTo>
                      <a:pt x="310" y="576"/>
                    </a:lnTo>
                    <a:lnTo>
                      <a:pt x="310" y="576"/>
                    </a:lnTo>
                    <a:lnTo>
                      <a:pt x="312" y="576"/>
                    </a:lnTo>
                    <a:lnTo>
                      <a:pt x="314" y="576"/>
                    </a:lnTo>
                    <a:lnTo>
                      <a:pt x="317" y="578"/>
                    </a:lnTo>
                    <a:lnTo>
                      <a:pt x="319" y="578"/>
                    </a:lnTo>
                    <a:lnTo>
                      <a:pt x="319" y="578"/>
                    </a:lnTo>
                    <a:lnTo>
                      <a:pt x="322" y="578"/>
                    </a:lnTo>
                    <a:lnTo>
                      <a:pt x="322" y="578"/>
                    </a:lnTo>
                    <a:lnTo>
                      <a:pt x="322" y="578"/>
                    </a:lnTo>
                    <a:lnTo>
                      <a:pt x="324" y="580"/>
                    </a:lnTo>
                    <a:lnTo>
                      <a:pt x="324" y="580"/>
                    </a:lnTo>
                    <a:lnTo>
                      <a:pt x="326" y="580"/>
                    </a:lnTo>
                    <a:lnTo>
                      <a:pt x="329" y="580"/>
                    </a:lnTo>
                    <a:lnTo>
                      <a:pt x="331" y="583"/>
                    </a:lnTo>
                    <a:lnTo>
                      <a:pt x="333" y="583"/>
                    </a:lnTo>
                    <a:lnTo>
                      <a:pt x="336" y="583"/>
                    </a:lnTo>
                    <a:lnTo>
                      <a:pt x="336" y="583"/>
                    </a:lnTo>
                    <a:lnTo>
                      <a:pt x="336" y="583"/>
                    </a:lnTo>
                    <a:lnTo>
                      <a:pt x="338" y="583"/>
                    </a:lnTo>
                    <a:lnTo>
                      <a:pt x="336" y="585"/>
                    </a:lnTo>
                    <a:lnTo>
                      <a:pt x="336" y="585"/>
                    </a:lnTo>
                    <a:lnTo>
                      <a:pt x="338" y="588"/>
                    </a:lnTo>
                    <a:lnTo>
                      <a:pt x="338" y="588"/>
                    </a:lnTo>
                    <a:lnTo>
                      <a:pt x="338" y="590"/>
                    </a:lnTo>
                    <a:lnTo>
                      <a:pt x="338" y="590"/>
                    </a:lnTo>
                    <a:lnTo>
                      <a:pt x="336" y="592"/>
                    </a:lnTo>
                    <a:lnTo>
                      <a:pt x="336" y="592"/>
                    </a:lnTo>
                    <a:lnTo>
                      <a:pt x="333" y="595"/>
                    </a:lnTo>
                    <a:lnTo>
                      <a:pt x="331" y="595"/>
                    </a:lnTo>
                    <a:lnTo>
                      <a:pt x="333" y="595"/>
                    </a:lnTo>
                    <a:lnTo>
                      <a:pt x="333" y="597"/>
                    </a:lnTo>
                    <a:lnTo>
                      <a:pt x="336" y="597"/>
                    </a:lnTo>
                    <a:lnTo>
                      <a:pt x="338" y="597"/>
                    </a:lnTo>
                    <a:lnTo>
                      <a:pt x="338" y="599"/>
                    </a:lnTo>
                    <a:lnTo>
                      <a:pt x="338" y="599"/>
                    </a:lnTo>
                    <a:lnTo>
                      <a:pt x="336" y="599"/>
                    </a:lnTo>
                    <a:lnTo>
                      <a:pt x="333" y="599"/>
                    </a:lnTo>
                    <a:lnTo>
                      <a:pt x="333" y="599"/>
                    </a:lnTo>
                    <a:lnTo>
                      <a:pt x="333" y="599"/>
                    </a:lnTo>
                    <a:lnTo>
                      <a:pt x="333" y="602"/>
                    </a:lnTo>
                    <a:lnTo>
                      <a:pt x="333" y="604"/>
                    </a:lnTo>
                    <a:lnTo>
                      <a:pt x="336" y="604"/>
                    </a:lnTo>
                    <a:lnTo>
                      <a:pt x="336" y="604"/>
                    </a:lnTo>
                    <a:lnTo>
                      <a:pt x="336" y="606"/>
                    </a:lnTo>
                    <a:lnTo>
                      <a:pt x="338" y="606"/>
                    </a:lnTo>
                    <a:lnTo>
                      <a:pt x="338" y="609"/>
                    </a:lnTo>
                    <a:lnTo>
                      <a:pt x="336" y="609"/>
                    </a:lnTo>
                    <a:lnTo>
                      <a:pt x="338" y="609"/>
                    </a:lnTo>
                    <a:lnTo>
                      <a:pt x="338" y="609"/>
                    </a:lnTo>
                    <a:lnTo>
                      <a:pt x="338" y="609"/>
                    </a:lnTo>
                    <a:lnTo>
                      <a:pt x="338" y="609"/>
                    </a:lnTo>
                    <a:lnTo>
                      <a:pt x="338" y="611"/>
                    </a:lnTo>
                    <a:lnTo>
                      <a:pt x="338" y="611"/>
                    </a:lnTo>
                    <a:lnTo>
                      <a:pt x="338" y="614"/>
                    </a:lnTo>
                    <a:lnTo>
                      <a:pt x="336" y="616"/>
                    </a:lnTo>
                    <a:lnTo>
                      <a:pt x="338" y="618"/>
                    </a:lnTo>
                    <a:lnTo>
                      <a:pt x="336" y="618"/>
                    </a:lnTo>
                    <a:lnTo>
                      <a:pt x="336" y="618"/>
                    </a:lnTo>
                    <a:lnTo>
                      <a:pt x="331" y="618"/>
                    </a:lnTo>
                    <a:lnTo>
                      <a:pt x="326" y="618"/>
                    </a:lnTo>
                    <a:lnTo>
                      <a:pt x="326" y="618"/>
                    </a:lnTo>
                    <a:lnTo>
                      <a:pt x="324" y="618"/>
                    </a:lnTo>
                    <a:lnTo>
                      <a:pt x="322" y="618"/>
                    </a:lnTo>
                    <a:lnTo>
                      <a:pt x="319" y="621"/>
                    </a:lnTo>
                    <a:lnTo>
                      <a:pt x="319" y="623"/>
                    </a:lnTo>
                    <a:lnTo>
                      <a:pt x="317" y="623"/>
                    </a:lnTo>
                    <a:lnTo>
                      <a:pt x="314" y="623"/>
                    </a:lnTo>
                    <a:lnTo>
                      <a:pt x="314" y="625"/>
                    </a:lnTo>
                    <a:lnTo>
                      <a:pt x="314" y="625"/>
                    </a:lnTo>
                    <a:lnTo>
                      <a:pt x="314" y="628"/>
                    </a:lnTo>
                    <a:lnTo>
                      <a:pt x="314" y="628"/>
                    </a:lnTo>
                    <a:lnTo>
                      <a:pt x="312" y="628"/>
                    </a:lnTo>
                    <a:lnTo>
                      <a:pt x="312" y="630"/>
                    </a:lnTo>
                    <a:lnTo>
                      <a:pt x="312" y="630"/>
                    </a:lnTo>
                    <a:lnTo>
                      <a:pt x="314" y="630"/>
                    </a:lnTo>
                    <a:lnTo>
                      <a:pt x="314" y="630"/>
                    </a:lnTo>
                    <a:lnTo>
                      <a:pt x="314" y="630"/>
                    </a:lnTo>
                    <a:lnTo>
                      <a:pt x="314" y="630"/>
                    </a:lnTo>
                    <a:lnTo>
                      <a:pt x="314" y="633"/>
                    </a:lnTo>
                    <a:lnTo>
                      <a:pt x="312" y="633"/>
                    </a:lnTo>
                    <a:lnTo>
                      <a:pt x="314" y="633"/>
                    </a:lnTo>
                    <a:lnTo>
                      <a:pt x="314" y="635"/>
                    </a:lnTo>
                    <a:lnTo>
                      <a:pt x="317" y="633"/>
                    </a:lnTo>
                    <a:lnTo>
                      <a:pt x="319" y="630"/>
                    </a:lnTo>
                    <a:lnTo>
                      <a:pt x="322" y="630"/>
                    </a:lnTo>
                    <a:lnTo>
                      <a:pt x="322" y="630"/>
                    </a:lnTo>
                    <a:lnTo>
                      <a:pt x="322" y="633"/>
                    </a:lnTo>
                    <a:lnTo>
                      <a:pt x="319" y="633"/>
                    </a:lnTo>
                    <a:lnTo>
                      <a:pt x="322" y="633"/>
                    </a:lnTo>
                    <a:lnTo>
                      <a:pt x="326" y="633"/>
                    </a:lnTo>
                    <a:lnTo>
                      <a:pt x="326" y="630"/>
                    </a:lnTo>
                    <a:lnTo>
                      <a:pt x="329" y="630"/>
                    </a:lnTo>
                    <a:lnTo>
                      <a:pt x="331" y="633"/>
                    </a:lnTo>
                    <a:lnTo>
                      <a:pt x="331" y="635"/>
                    </a:lnTo>
                    <a:lnTo>
                      <a:pt x="331" y="635"/>
                    </a:lnTo>
                    <a:lnTo>
                      <a:pt x="331" y="635"/>
                    </a:lnTo>
                    <a:lnTo>
                      <a:pt x="329" y="635"/>
                    </a:lnTo>
                    <a:lnTo>
                      <a:pt x="324" y="637"/>
                    </a:lnTo>
                    <a:lnTo>
                      <a:pt x="322" y="640"/>
                    </a:lnTo>
                    <a:lnTo>
                      <a:pt x="319" y="640"/>
                    </a:lnTo>
                    <a:lnTo>
                      <a:pt x="319" y="642"/>
                    </a:lnTo>
                    <a:lnTo>
                      <a:pt x="319" y="642"/>
                    </a:lnTo>
                    <a:lnTo>
                      <a:pt x="317" y="642"/>
                    </a:lnTo>
                    <a:lnTo>
                      <a:pt x="314" y="642"/>
                    </a:lnTo>
                    <a:lnTo>
                      <a:pt x="314" y="642"/>
                    </a:lnTo>
                    <a:lnTo>
                      <a:pt x="312" y="644"/>
                    </a:lnTo>
                    <a:lnTo>
                      <a:pt x="310" y="644"/>
                    </a:lnTo>
                    <a:lnTo>
                      <a:pt x="307" y="644"/>
                    </a:lnTo>
                    <a:lnTo>
                      <a:pt x="310" y="647"/>
                    </a:lnTo>
                    <a:lnTo>
                      <a:pt x="310" y="649"/>
                    </a:lnTo>
                    <a:lnTo>
                      <a:pt x="312" y="649"/>
                    </a:lnTo>
                    <a:lnTo>
                      <a:pt x="314" y="649"/>
                    </a:lnTo>
                    <a:lnTo>
                      <a:pt x="317" y="651"/>
                    </a:lnTo>
                    <a:lnTo>
                      <a:pt x="322" y="654"/>
                    </a:lnTo>
                    <a:lnTo>
                      <a:pt x="319" y="656"/>
                    </a:lnTo>
                    <a:lnTo>
                      <a:pt x="319" y="654"/>
                    </a:lnTo>
                    <a:lnTo>
                      <a:pt x="317" y="654"/>
                    </a:lnTo>
                    <a:lnTo>
                      <a:pt x="314" y="656"/>
                    </a:lnTo>
                    <a:lnTo>
                      <a:pt x="314" y="659"/>
                    </a:lnTo>
                    <a:lnTo>
                      <a:pt x="314" y="656"/>
                    </a:lnTo>
                    <a:lnTo>
                      <a:pt x="314" y="656"/>
                    </a:lnTo>
                    <a:lnTo>
                      <a:pt x="314" y="656"/>
                    </a:lnTo>
                    <a:lnTo>
                      <a:pt x="312" y="656"/>
                    </a:lnTo>
                    <a:lnTo>
                      <a:pt x="312" y="661"/>
                    </a:lnTo>
                    <a:lnTo>
                      <a:pt x="310" y="663"/>
                    </a:lnTo>
                    <a:lnTo>
                      <a:pt x="307" y="666"/>
                    </a:lnTo>
                    <a:lnTo>
                      <a:pt x="307" y="668"/>
                    </a:lnTo>
                    <a:lnTo>
                      <a:pt x="307" y="668"/>
                    </a:lnTo>
                    <a:lnTo>
                      <a:pt x="310" y="668"/>
                    </a:lnTo>
                    <a:lnTo>
                      <a:pt x="310" y="668"/>
                    </a:lnTo>
                    <a:lnTo>
                      <a:pt x="310" y="670"/>
                    </a:lnTo>
                    <a:lnTo>
                      <a:pt x="303" y="670"/>
                    </a:lnTo>
                    <a:lnTo>
                      <a:pt x="303" y="673"/>
                    </a:lnTo>
                    <a:lnTo>
                      <a:pt x="300" y="670"/>
                    </a:lnTo>
                    <a:lnTo>
                      <a:pt x="298" y="670"/>
                    </a:lnTo>
                    <a:lnTo>
                      <a:pt x="296" y="668"/>
                    </a:lnTo>
                    <a:lnTo>
                      <a:pt x="296" y="668"/>
                    </a:lnTo>
                    <a:lnTo>
                      <a:pt x="293" y="670"/>
                    </a:lnTo>
                    <a:lnTo>
                      <a:pt x="293" y="670"/>
                    </a:lnTo>
                    <a:lnTo>
                      <a:pt x="296" y="670"/>
                    </a:lnTo>
                    <a:lnTo>
                      <a:pt x="298" y="670"/>
                    </a:lnTo>
                    <a:lnTo>
                      <a:pt x="296" y="673"/>
                    </a:lnTo>
                    <a:lnTo>
                      <a:pt x="293" y="673"/>
                    </a:lnTo>
                    <a:lnTo>
                      <a:pt x="293" y="675"/>
                    </a:lnTo>
                    <a:lnTo>
                      <a:pt x="293" y="675"/>
                    </a:lnTo>
                    <a:lnTo>
                      <a:pt x="298" y="675"/>
                    </a:lnTo>
                    <a:lnTo>
                      <a:pt x="303" y="680"/>
                    </a:lnTo>
                    <a:lnTo>
                      <a:pt x="305" y="680"/>
                    </a:lnTo>
                    <a:lnTo>
                      <a:pt x="305" y="682"/>
                    </a:lnTo>
                    <a:lnTo>
                      <a:pt x="307" y="685"/>
                    </a:lnTo>
                    <a:lnTo>
                      <a:pt x="307" y="685"/>
                    </a:lnTo>
                    <a:lnTo>
                      <a:pt x="310" y="685"/>
                    </a:lnTo>
                    <a:lnTo>
                      <a:pt x="312" y="687"/>
                    </a:lnTo>
                    <a:lnTo>
                      <a:pt x="314" y="685"/>
                    </a:lnTo>
                    <a:lnTo>
                      <a:pt x="322" y="692"/>
                    </a:lnTo>
                    <a:lnTo>
                      <a:pt x="324" y="692"/>
                    </a:lnTo>
                    <a:lnTo>
                      <a:pt x="329" y="694"/>
                    </a:lnTo>
                    <a:lnTo>
                      <a:pt x="331" y="694"/>
                    </a:lnTo>
                    <a:lnTo>
                      <a:pt x="340" y="701"/>
                    </a:lnTo>
                    <a:lnTo>
                      <a:pt x="345" y="706"/>
                    </a:lnTo>
                    <a:lnTo>
                      <a:pt x="352" y="711"/>
                    </a:lnTo>
                    <a:lnTo>
                      <a:pt x="355" y="711"/>
                    </a:lnTo>
                    <a:lnTo>
                      <a:pt x="355" y="711"/>
                    </a:lnTo>
                    <a:lnTo>
                      <a:pt x="355" y="708"/>
                    </a:lnTo>
                    <a:lnTo>
                      <a:pt x="357" y="708"/>
                    </a:lnTo>
                    <a:lnTo>
                      <a:pt x="359" y="708"/>
                    </a:lnTo>
                    <a:lnTo>
                      <a:pt x="362" y="708"/>
                    </a:lnTo>
                    <a:lnTo>
                      <a:pt x="364" y="708"/>
                    </a:lnTo>
                    <a:lnTo>
                      <a:pt x="366" y="711"/>
                    </a:lnTo>
                    <a:lnTo>
                      <a:pt x="369" y="711"/>
                    </a:lnTo>
                    <a:lnTo>
                      <a:pt x="371" y="713"/>
                    </a:lnTo>
                    <a:lnTo>
                      <a:pt x="376" y="713"/>
                    </a:lnTo>
                    <a:lnTo>
                      <a:pt x="378" y="715"/>
                    </a:lnTo>
                    <a:lnTo>
                      <a:pt x="381" y="715"/>
                    </a:lnTo>
                    <a:lnTo>
                      <a:pt x="390" y="715"/>
                    </a:lnTo>
                    <a:lnTo>
                      <a:pt x="390" y="715"/>
                    </a:lnTo>
                    <a:lnTo>
                      <a:pt x="390" y="715"/>
                    </a:lnTo>
                    <a:lnTo>
                      <a:pt x="392" y="715"/>
                    </a:lnTo>
                    <a:lnTo>
                      <a:pt x="395" y="715"/>
                    </a:lnTo>
                    <a:lnTo>
                      <a:pt x="397" y="718"/>
                    </a:lnTo>
                    <a:lnTo>
                      <a:pt x="400" y="718"/>
                    </a:lnTo>
                    <a:lnTo>
                      <a:pt x="402" y="715"/>
                    </a:lnTo>
                    <a:lnTo>
                      <a:pt x="404" y="718"/>
                    </a:lnTo>
                    <a:lnTo>
                      <a:pt x="404" y="718"/>
                    </a:lnTo>
                    <a:lnTo>
                      <a:pt x="407" y="718"/>
                    </a:lnTo>
                    <a:lnTo>
                      <a:pt x="407" y="720"/>
                    </a:lnTo>
                    <a:lnTo>
                      <a:pt x="411" y="722"/>
                    </a:lnTo>
                    <a:lnTo>
                      <a:pt x="416" y="722"/>
                    </a:lnTo>
                    <a:lnTo>
                      <a:pt x="416" y="725"/>
                    </a:lnTo>
                    <a:lnTo>
                      <a:pt x="421" y="725"/>
                    </a:lnTo>
                    <a:lnTo>
                      <a:pt x="421" y="725"/>
                    </a:lnTo>
                    <a:lnTo>
                      <a:pt x="421" y="725"/>
                    </a:lnTo>
                    <a:lnTo>
                      <a:pt x="418" y="727"/>
                    </a:lnTo>
                    <a:lnTo>
                      <a:pt x="418" y="727"/>
                    </a:lnTo>
                    <a:lnTo>
                      <a:pt x="421" y="727"/>
                    </a:lnTo>
                    <a:lnTo>
                      <a:pt x="421" y="730"/>
                    </a:lnTo>
                    <a:lnTo>
                      <a:pt x="423" y="730"/>
                    </a:lnTo>
                    <a:lnTo>
                      <a:pt x="423" y="727"/>
                    </a:lnTo>
                    <a:lnTo>
                      <a:pt x="426" y="727"/>
                    </a:lnTo>
                    <a:lnTo>
                      <a:pt x="428" y="727"/>
                    </a:lnTo>
                    <a:lnTo>
                      <a:pt x="430" y="725"/>
                    </a:lnTo>
                    <a:lnTo>
                      <a:pt x="433" y="725"/>
                    </a:lnTo>
                    <a:lnTo>
                      <a:pt x="433" y="725"/>
                    </a:lnTo>
                    <a:lnTo>
                      <a:pt x="435" y="725"/>
                    </a:lnTo>
                    <a:lnTo>
                      <a:pt x="435" y="725"/>
                    </a:lnTo>
                    <a:lnTo>
                      <a:pt x="437" y="727"/>
                    </a:lnTo>
                    <a:lnTo>
                      <a:pt x="437" y="725"/>
                    </a:lnTo>
                    <a:lnTo>
                      <a:pt x="437" y="725"/>
                    </a:lnTo>
                    <a:lnTo>
                      <a:pt x="440" y="725"/>
                    </a:lnTo>
                    <a:lnTo>
                      <a:pt x="442" y="727"/>
                    </a:lnTo>
                    <a:lnTo>
                      <a:pt x="444" y="727"/>
                    </a:lnTo>
                    <a:lnTo>
                      <a:pt x="444" y="727"/>
                    </a:lnTo>
                    <a:lnTo>
                      <a:pt x="447" y="730"/>
                    </a:lnTo>
                    <a:lnTo>
                      <a:pt x="452" y="730"/>
                    </a:lnTo>
                    <a:lnTo>
                      <a:pt x="452" y="730"/>
                    </a:lnTo>
                    <a:lnTo>
                      <a:pt x="454" y="730"/>
                    </a:lnTo>
                    <a:lnTo>
                      <a:pt x="454" y="730"/>
                    </a:lnTo>
                    <a:lnTo>
                      <a:pt x="454" y="732"/>
                    </a:lnTo>
                    <a:lnTo>
                      <a:pt x="454" y="734"/>
                    </a:lnTo>
                    <a:lnTo>
                      <a:pt x="454" y="737"/>
                    </a:lnTo>
                    <a:lnTo>
                      <a:pt x="454" y="737"/>
                    </a:lnTo>
                    <a:lnTo>
                      <a:pt x="456" y="739"/>
                    </a:lnTo>
                    <a:lnTo>
                      <a:pt x="459" y="739"/>
                    </a:lnTo>
                    <a:lnTo>
                      <a:pt x="459" y="739"/>
                    </a:lnTo>
                    <a:lnTo>
                      <a:pt x="461" y="739"/>
                    </a:lnTo>
                    <a:lnTo>
                      <a:pt x="463" y="741"/>
                    </a:lnTo>
                    <a:lnTo>
                      <a:pt x="463" y="741"/>
                    </a:lnTo>
                    <a:lnTo>
                      <a:pt x="463" y="741"/>
                    </a:lnTo>
                    <a:lnTo>
                      <a:pt x="468" y="741"/>
                    </a:lnTo>
                    <a:lnTo>
                      <a:pt x="468" y="741"/>
                    </a:lnTo>
                    <a:lnTo>
                      <a:pt x="471" y="744"/>
                    </a:lnTo>
                    <a:lnTo>
                      <a:pt x="471" y="744"/>
                    </a:lnTo>
                    <a:lnTo>
                      <a:pt x="471" y="744"/>
                    </a:lnTo>
                    <a:lnTo>
                      <a:pt x="471" y="744"/>
                    </a:lnTo>
                    <a:lnTo>
                      <a:pt x="473" y="744"/>
                    </a:lnTo>
                    <a:lnTo>
                      <a:pt x="473" y="744"/>
                    </a:lnTo>
                    <a:lnTo>
                      <a:pt x="475" y="746"/>
                    </a:lnTo>
                    <a:lnTo>
                      <a:pt x="478" y="746"/>
                    </a:lnTo>
                    <a:lnTo>
                      <a:pt x="478" y="749"/>
                    </a:lnTo>
                    <a:lnTo>
                      <a:pt x="478" y="749"/>
                    </a:lnTo>
                    <a:lnTo>
                      <a:pt x="480" y="749"/>
                    </a:lnTo>
                    <a:lnTo>
                      <a:pt x="480" y="751"/>
                    </a:lnTo>
                    <a:lnTo>
                      <a:pt x="482" y="751"/>
                    </a:lnTo>
                    <a:lnTo>
                      <a:pt x="485" y="753"/>
                    </a:lnTo>
                    <a:lnTo>
                      <a:pt x="485" y="756"/>
                    </a:lnTo>
                    <a:lnTo>
                      <a:pt x="489" y="756"/>
                    </a:lnTo>
                    <a:lnTo>
                      <a:pt x="489" y="756"/>
                    </a:lnTo>
                    <a:lnTo>
                      <a:pt x="494" y="756"/>
                    </a:lnTo>
                    <a:lnTo>
                      <a:pt x="494" y="756"/>
                    </a:lnTo>
                    <a:lnTo>
                      <a:pt x="497" y="753"/>
                    </a:lnTo>
                    <a:lnTo>
                      <a:pt x="497" y="751"/>
                    </a:lnTo>
                    <a:lnTo>
                      <a:pt x="499" y="751"/>
                    </a:lnTo>
                    <a:lnTo>
                      <a:pt x="501" y="749"/>
                    </a:lnTo>
                    <a:lnTo>
                      <a:pt x="501" y="749"/>
                    </a:lnTo>
                    <a:lnTo>
                      <a:pt x="501" y="746"/>
                    </a:lnTo>
                    <a:lnTo>
                      <a:pt x="504" y="744"/>
                    </a:lnTo>
                    <a:lnTo>
                      <a:pt x="504" y="744"/>
                    </a:lnTo>
                    <a:lnTo>
                      <a:pt x="501" y="741"/>
                    </a:lnTo>
                    <a:lnTo>
                      <a:pt x="501" y="741"/>
                    </a:lnTo>
                    <a:lnTo>
                      <a:pt x="501" y="741"/>
                    </a:lnTo>
                    <a:lnTo>
                      <a:pt x="499" y="739"/>
                    </a:lnTo>
                    <a:lnTo>
                      <a:pt x="497" y="737"/>
                    </a:lnTo>
                    <a:lnTo>
                      <a:pt x="494" y="732"/>
                    </a:lnTo>
                    <a:lnTo>
                      <a:pt x="489" y="727"/>
                    </a:lnTo>
                    <a:lnTo>
                      <a:pt x="487" y="727"/>
                    </a:lnTo>
                    <a:lnTo>
                      <a:pt x="487" y="727"/>
                    </a:lnTo>
                    <a:lnTo>
                      <a:pt x="487" y="725"/>
                    </a:lnTo>
                    <a:lnTo>
                      <a:pt x="485" y="722"/>
                    </a:lnTo>
                    <a:lnTo>
                      <a:pt x="482" y="720"/>
                    </a:lnTo>
                    <a:lnTo>
                      <a:pt x="482" y="720"/>
                    </a:lnTo>
                    <a:lnTo>
                      <a:pt x="482" y="720"/>
                    </a:lnTo>
                    <a:lnTo>
                      <a:pt x="482" y="715"/>
                    </a:lnTo>
                    <a:lnTo>
                      <a:pt x="480" y="715"/>
                    </a:lnTo>
                    <a:lnTo>
                      <a:pt x="480" y="713"/>
                    </a:lnTo>
                    <a:lnTo>
                      <a:pt x="480" y="708"/>
                    </a:lnTo>
                    <a:lnTo>
                      <a:pt x="480" y="706"/>
                    </a:lnTo>
                    <a:lnTo>
                      <a:pt x="482" y="704"/>
                    </a:lnTo>
                    <a:lnTo>
                      <a:pt x="482" y="701"/>
                    </a:lnTo>
                    <a:lnTo>
                      <a:pt x="480" y="704"/>
                    </a:lnTo>
                    <a:lnTo>
                      <a:pt x="480" y="708"/>
                    </a:lnTo>
                    <a:lnTo>
                      <a:pt x="478" y="704"/>
                    </a:lnTo>
                    <a:lnTo>
                      <a:pt x="475" y="699"/>
                    </a:lnTo>
                    <a:lnTo>
                      <a:pt x="475" y="696"/>
                    </a:lnTo>
                    <a:lnTo>
                      <a:pt x="473" y="696"/>
                    </a:lnTo>
                    <a:lnTo>
                      <a:pt x="471" y="694"/>
                    </a:lnTo>
                    <a:lnTo>
                      <a:pt x="468" y="692"/>
                    </a:lnTo>
                    <a:lnTo>
                      <a:pt x="468" y="692"/>
                    </a:lnTo>
                    <a:lnTo>
                      <a:pt x="463" y="692"/>
                    </a:lnTo>
                    <a:lnTo>
                      <a:pt x="463" y="689"/>
                    </a:lnTo>
                    <a:lnTo>
                      <a:pt x="463" y="689"/>
                    </a:lnTo>
                    <a:lnTo>
                      <a:pt x="463" y="687"/>
                    </a:lnTo>
                    <a:lnTo>
                      <a:pt x="463" y="687"/>
                    </a:lnTo>
                    <a:lnTo>
                      <a:pt x="466" y="685"/>
                    </a:lnTo>
                    <a:lnTo>
                      <a:pt x="466" y="685"/>
                    </a:lnTo>
                    <a:lnTo>
                      <a:pt x="466" y="682"/>
                    </a:lnTo>
                    <a:lnTo>
                      <a:pt x="466" y="682"/>
                    </a:lnTo>
                    <a:lnTo>
                      <a:pt x="468" y="682"/>
                    </a:lnTo>
                    <a:lnTo>
                      <a:pt x="468" y="682"/>
                    </a:lnTo>
                    <a:lnTo>
                      <a:pt x="468" y="680"/>
                    </a:lnTo>
                    <a:lnTo>
                      <a:pt x="468" y="680"/>
                    </a:lnTo>
                    <a:lnTo>
                      <a:pt x="471" y="677"/>
                    </a:lnTo>
                    <a:lnTo>
                      <a:pt x="471" y="675"/>
                    </a:lnTo>
                    <a:lnTo>
                      <a:pt x="471" y="673"/>
                    </a:lnTo>
                    <a:lnTo>
                      <a:pt x="473" y="670"/>
                    </a:lnTo>
                    <a:lnTo>
                      <a:pt x="473" y="668"/>
                    </a:lnTo>
                    <a:lnTo>
                      <a:pt x="473" y="668"/>
                    </a:lnTo>
                    <a:lnTo>
                      <a:pt x="473" y="668"/>
                    </a:lnTo>
                    <a:lnTo>
                      <a:pt x="473" y="668"/>
                    </a:lnTo>
                    <a:lnTo>
                      <a:pt x="473" y="666"/>
                    </a:lnTo>
                    <a:lnTo>
                      <a:pt x="473" y="666"/>
                    </a:lnTo>
                    <a:lnTo>
                      <a:pt x="471" y="663"/>
                    </a:lnTo>
                    <a:lnTo>
                      <a:pt x="473" y="663"/>
                    </a:lnTo>
                    <a:lnTo>
                      <a:pt x="473" y="663"/>
                    </a:lnTo>
                    <a:lnTo>
                      <a:pt x="473" y="663"/>
                    </a:lnTo>
                    <a:lnTo>
                      <a:pt x="475" y="666"/>
                    </a:lnTo>
                    <a:lnTo>
                      <a:pt x="475" y="663"/>
                    </a:lnTo>
                    <a:lnTo>
                      <a:pt x="475" y="663"/>
                    </a:lnTo>
                    <a:lnTo>
                      <a:pt x="478" y="663"/>
                    </a:lnTo>
                    <a:lnTo>
                      <a:pt x="478" y="663"/>
                    </a:lnTo>
                    <a:lnTo>
                      <a:pt x="482" y="663"/>
                    </a:lnTo>
                    <a:lnTo>
                      <a:pt x="482" y="663"/>
                    </a:lnTo>
                    <a:lnTo>
                      <a:pt x="485" y="661"/>
                    </a:lnTo>
                    <a:lnTo>
                      <a:pt x="487" y="659"/>
                    </a:lnTo>
                    <a:lnTo>
                      <a:pt x="489" y="659"/>
                    </a:lnTo>
                    <a:lnTo>
                      <a:pt x="489" y="659"/>
                    </a:lnTo>
                    <a:lnTo>
                      <a:pt x="489" y="659"/>
                    </a:lnTo>
                    <a:lnTo>
                      <a:pt x="492" y="659"/>
                    </a:lnTo>
                    <a:lnTo>
                      <a:pt x="492" y="659"/>
                    </a:lnTo>
                    <a:lnTo>
                      <a:pt x="492" y="659"/>
                    </a:lnTo>
                    <a:lnTo>
                      <a:pt x="492" y="656"/>
                    </a:lnTo>
                    <a:lnTo>
                      <a:pt x="492" y="656"/>
                    </a:lnTo>
                    <a:lnTo>
                      <a:pt x="489" y="654"/>
                    </a:lnTo>
                    <a:lnTo>
                      <a:pt x="492" y="654"/>
                    </a:lnTo>
                    <a:lnTo>
                      <a:pt x="492" y="654"/>
                    </a:lnTo>
                    <a:lnTo>
                      <a:pt x="497" y="654"/>
                    </a:lnTo>
                    <a:lnTo>
                      <a:pt x="497" y="651"/>
                    </a:lnTo>
                    <a:lnTo>
                      <a:pt x="497" y="651"/>
                    </a:lnTo>
                    <a:lnTo>
                      <a:pt x="499" y="651"/>
                    </a:lnTo>
                    <a:lnTo>
                      <a:pt x="499" y="649"/>
                    </a:lnTo>
                    <a:lnTo>
                      <a:pt x="497" y="649"/>
                    </a:lnTo>
                    <a:lnTo>
                      <a:pt x="494" y="647"/>
                    </a:lnTo>
                    <a:lnTo>
                      <a:pt x="489" y="647"/>
                    </a:lnTo>
                    <a:lnTo>
                      <a:pt x="487" y="644"/>
                    </a:lnTo>
                    <a:lnTo>
                      <a:pt x="487" y="644"/>
                    </a:lnTo>
                    <a:lnTo>
                      <a:pt x="487" y="644"/>
                    </a:lnTo>
                    <a:lnTo>
                      <a:pt x="485" y="644"/>
                    </a:lnTo>
                    <a:lnTo>
                      <a:pt x="485" y="642"/>
                    </a:lnTo>
                    <a:lnTo>
                      <a:pt x="485" y="642"/>
                    </a:lnTo>
                    <a:lnTo>
                      <a:pt x="485" y="642"/>
                    </a:lnTo>
                    <a:lnTo>
                      <a:pt x="487" y="642"/>
                    </a:lnTo>
                    <a:lnTo>
                      <a:pt x="487" y="642"/>
                    </a:lnTo>
                    <a:lnTo>
                      <a:pt x="487" y="642"/>
                    </a:lnTo>
                    <a:lnTo>
                      <a:pt x="489" y="642"/>
                    </a:lnTo>
                    <a:lnTo>
                      <a:pt x="492" y="642"/>
                    </a:lnTo>
                    <a:lnTo>
                      <a:pt x="492" y="642"/>
                    </a:lnTo>
                    <a:lnTo>
                      <a:pt x="492" y="640"/>
                    </a:lnTo>
                    <a:lnTo>
                      <a:pt x="489" y="637"/>
                    </a:lnTo>
                    <a:lnTo>
                      <a:pt x="487" y="635"/>
                    </a:lnTo>
                    <a:lnTo>
                      <a:pt x="485" y="630"/>
                    </a:lnTo>
                    <a:lnTo>
                      <a:pt x="482" y="630"/>
                    </a:lnTo>
                    <a:lnTo>
                      <a:pt x="480" y="628"/>
                    </a:lnTo>
                    <a:lnTo>
                      <a:pt x="478" y="623"/>
                    </a:lnTo>
                    <a:lnTo>
                      <a:pt x="475" y="621"/>
                    </a:lnTo>
                    <a:lnTo>
                      <a:pt x="475" y="621"/>
                    </a:lnTo>
                    <a:lnTo>
                      <a:pt x="471" y="621"/>
                    </a:lnTo>
                    <a:lnTo>
                      <a:pt x="466" y="621"/>
                    </a:lnTo>
                    <a:lnTo>
                      <a:pt x="463" y="618"/>
                    </a:lnTo>
                    <a:lnTo>
                      <a:pt x="463" y="621"/>
                    </a:lnTo>
                    <a:lnTo>
                      <a:pt x="461" y="621"/>
                    </a:lnTo>
                    <a:lnTo>
                      <a:pt x="459" y="621"/>
                    </a:lnTo>
                    <a:lnTo>
                      <a:pt x="459" y="618"/>
                    </a:lnTo>
                    <a:lnTo>
                      <a:pt x="456" y="616"/>
                    </a:lnTo>
                    <a:lnTo>
                      <a:pt x="456" y="616"/>
                    </a:lnTo>
                    <a:lnTo>
                      <a:pt x="456" y="614"/>
                    </a:lnTo>
                    <a:lnTo>
                      <a:pt x="456" y="611"/>
                    </a:lnTo>
                    <a:lnTo>
                      <a:pt x="454" y="609"/>
                    </a:lnTo>
                    <a:lnTo>
                      <a:pt x="452" y="609"/>
                    </a:lnTo>
                    <a:lnTo>
                      <a:pt x="449" y="606"/>
                    </a:lnTo>
                    <a:lnTo>
                      <a:pt x="447" y="604"/>
                    </a:lnTo>
                    <a:lnTo>
                      <a:pt x="447" y="599"/>
                    </a:lnTo>
                    <a:lnTo>
                      <a:pt x="449" y="595"/>
                    </a:lnTo>
                    <a:lnTo>
                      <a:pt x="452" y="595"/>
                    </a:lnTo>
                    <a:lnTo>
                      <a:pt x="452" y="592"/>
                    </a:lnTo>
                    <a:lnTo>
                      <a:pt x="452" y="592"/>
                    </a:lnTo>
                    <a:lnTo>
                      <a:pt x="452" y="590"/>
                    </a:lnTo>
                    <a:lnTo>
                      <a:pt x="449" y="590"/>
                    </a:lnTo>
                    <a:lnTo>
                      <a:pt x="447" y="588"/>
                    </a:lnTo>
                    <a:lnTo>
                      <a:pt x="447" y="588"/>
                    </a:lnTo>
                    <a:lnTo>
                      <a:pt x="447" y="585"/>
                    </a:lnTo>
                    <a:lnTo>
                      <a:pt x="447" y="580"/>
                    </a:lnTo>
                    <a:lnTo>
                      <a:pt x="447" y="578"/>
                    </a:lnTo>
                    <a:lnTo>
                      <a:pt x="449" y="576"/>
                    </a:lnTo>
                    <a:lnTo>
                      <a:pt x="452" y="573"/>
                    </a:lnTo>
                    <a:lnTo>
                      <a:pt x="452" y="573"/>
                    </a:lnTo>
                    <a:lnTo>
                      <a:pt x="452" y="571"/>
                    </a:lnTo>
                    <a:lnTo>
                      <a:pt x="452" y="569"/>
                    </a:lnTo>
                    <a:lnTo>
                      <a:pt x="452" y="569"/>
                    </a:lnTo>
                    <a:lnTo>
                      <a:pt x="452" y="569"/>
                    </a:lnTo>
                    <a:lnTo>
                      <a:pt x="454" y="566"/>
                    </a:lnTo>
                    <a:lnTo>
                      <a:pt x="454" y="566"/>
                    </a:lnTo>
                    <a:lnTo>
                      <a:pt x="456" y="566"/>
                    </a:lnTo>
                    <a:lnTo>
                      <a:pt x="456" y="566"/>
                    </a:lnTo>
                    <a:lnTo>
                      <a:pt x="461" y="569"/>
                    </a:lnTo>
                    <a:lnTo>
                      <a:pt x="463" y="573"/>
                    </a:lnTo>
                    <a:lnTo>
                      <a:pt x="466" y="576"/>
                    </a:lnTo>
                    <a:lnTo>
                      <a:pt x="468" y="576"/>
                    </a:lnTo>
                    <a:lnTo>
                      <a:pt x="471" y="578"/>
                    </a:lnTo>
                    <a:lnTo>
                      <a:pt x="471" y="578"/>
                    </a:lnTo>
                    <a:lnTo>
                      <a:pt x="473" y="576"/>
                    </a:lnTo>
                    <a:lnTo>
                      <a:pt x="475" y="576"/>
                    </a:lnTo>
                    <a:lnTo>
                      <a:pt x="478" y="576"/>
                    </a:lnTo>
                    <a:lnTo>
                      <a:pt x="478" y="573"/>
                    </a:lnTo>
                    <a:lnTo>
                      <a:pt x="475" y="571"/>
                    </a:lnTo>
                    <a:lnTo>
                      <a:pt x="475" y="571"/>
                    </a:lnTo>
                    <a:lnTo>
                      <a:pt x="475" y="569"/>
                    </a:lnTo>
                    <a:lnTo>
                      <a:pt x="473" y="566"/>
                    </a:lnTo>
                    <a:lnTo>
                      <a:pt x="473" y="564"/>
                    </a:lnTo>
                    <a:lnTo>
                      <a:pt x="471" y="561"/>
                    </a:lnTo>
                    <a:lnTo>
                      <a:pt x="471" y="561"/>
                    </a:lnTo>
                    <a:lnTo>
                      <a:pt x="473" y="561"/>
                    </a:lnTo>
                    <a:lnTo>
                      <a:pt x="473" y="561"/>
                    </a:lnTo>
                    <a:lnTo>
                      <a:pt x="475" y="561"/>
                    </a:lnTo>
                    <a:lnTo>
                      <a:pt x="478" y="559"/>
                    </a:lnTo>
                    <a:lnTo>
                      <a:pt x="482" y="557"/>
                    </a:lnTo>
                    <a:lnTo>
                      <a:pt x="482" y="554"/>
                    </a:lnTo>
                    <a:lnTo>
                      <a:pt x="482" y="552"/>
                    </a:lnTo>
                    <a:lnTo>
                      <a:pt x="482" y="552"/>
                    </a:lnTo>
                    <a:lnTo>
                      <a:pt x="485" y="552"/>
                    </a:lnTo>
                    <a:lnTo>
                      <a:pt x="487" y="552"/>
                    </a:lnTo>
                    <a:lnTo>
                      <a:pt x="489" y="550"/>
                    </a:lnTo>
                    <a:lnTo>
                      <a:pt x="492" y="550"/>
                    </a:lnTo>
                    <a:lnTo>
                      <a:pt x="494" y="547"/>
                    </a:lnTo>
                    <a:lnTo>
                      <a:pt x="494" y="547"/>
                    </a:lnTo>
                    <a:lnTo>
                      <a:pt x="497" y="547"/>
                    </a:lnTo>
                    <a:lnTo>
                      <a:pt x="497" y="543"/>
                    </a:lnTo>
                    <a:lnTo>
                      <a:pt x="499" y="543"/>
                    </a:lnTo>
                    <a:lnTo>
                      <a:pt x="501" y="540"/>
                    </a:lnTo>
                    <a:lnTo>
                      <a:pt x="501" y="538"/>
                    </a:lnTo>
                    <a:lnTo>
                      <a:pt x="501" y="540"/>
                    </a:lnTo>
                    <a:lnTo>
                      <a:pt x="504" y="540"/>
                    </a:lnTo>
                    <a:lnTo>
                      <a:pt x="506" y="540"/>
                    </a:lnTo>
                    <a:lnTo>
                      <a:pt x="508" y="543"/>
                    </a:lnTo>
                    <a:lnTo>
                      <a:pt x="511" y="543"/>
                    </a:lnTo>
                    <a:lnTo>
                      <a:pt x="511" y="543"/>
                    </a:lnTo>
                    <a:lnTo>
                      <a:pt x="511" y="545"/>
                    </a:lnTo>
                    <a:lnTo>
                      <a:pt x="511" y="545"/>
                    </a:lnTo>
                    <a:lnTo>
                      <a:pt x="513" y="545"/>
                    </a:lnTo>
                    <a:lnTo>
                      <a:pt x="515" y="545"/>
                    </a:lnTo>
                    <a:lnTo>
                      <a:pt x="518" y="543"/>
                    </a:lnTo>
                    <a:lnTo>
                      <a:pt x="520" y="540"/>
                    </a:lnTo>
                    <a:lnTo>
                      <a:pt x="523" y="540"/>
                    </a:lnTo>
                    <a:lnTo>
                      <a:pt x="525" y="540"/>
                    </a:lnTo>
                    <a:lnTo>
                      <a:pt x="527" y="543"/>
                    </a:lnTo>
                    <a:lnTo>
                      <a:pt x="530" y="543"/>
                    </a:lnTo>
                    <a:lnTo>
                      <a:pt x="530" y="545"/>
                    </a:lnTo>
                    <a:lnTo>
                      <a:pt x="532" y="545"/>
                    </a:lnTo>
                    <a:lnTo>
                      <a:pt x="532" y="545"/>
                    </a:lnTo>
                    <a:lnTo>
                      <a:pt x="532" y="543"/>
                    </a:lnTo>
                    <a:lnTo>
                      <a:pt x="532" y="543"/>
                    </a:lnTo>
                    <a:lnTo>
                      <a:pt x="534" y="543"/>
                    </a:lnTo>
                    <a:lnTo>
                      <a:pt x="537" y="545"/>
                    </a:lnTo>
                    <a:lnTo>
                      <a:pt x="539" y="545"/>
                    </a:lnTo>
                    <a:lnTo>
                      <a:pt x="541" y="545"/>
                    </a:lnTo>
                    <a:lnTo>
                      <a:pt x="541" y="543"/>
                    </a:lnTo>
                    <a:lnTo>
                      <a:pt x="544" y="545"/>
                    </a:lnTo>
                    <a:lnTo>
                      <a:pt x="544" y="545"/>
                    </a:lnTo>
                    <a:lnTo>
                      <a:pt x="546" y="545"/>
                    </a:lnTo>
                    <a:lnTo>
                      <a:pt x="549" y="550"/>
                    </a:lnTo>
                    <a:lnTo>
                      <a:pt x="551" y="550"/>
                    </a:lnTo>
                    <a:lnTo>
                      <a:pt x="553" y="550"/>
                    </a:lnTo>
                    <a:lnTo>
                      <a:pt x="556" y="552"/>
                    </a:lnTo>
                    <a:lnTo>
                      <a:pt x="558" y="552"/>
                    </a:lnTo>
                    <a:lnTo>
                      <a:pt x="558" y="554"/>
                    </a:lnTo>
                    <a:lnTo>
                      <a:pt x="560" y="554"/>
                    </a:lnTo>
                    <a:lnTo>
                      <a:pt x="563" y="559"/>
                    </a:lnTo>
                    <a:lnTo>
                      <a:pt x="565" y="561"/>
                    </a:lnTo>
                    <a:lnTo>
                      <a:pt x="565" y="561"/>
                    </a:lnTo>
                    <a:lnTo>
                      <a:pt x="567" y="564"/>
                    </a:lnTo>
                    <a:lnTo>
                      <a:pt x="567" y="564"/>
                    </a:lnTo>
                    <a:lnTo>
                      <a:pt x="567" y="564"/>
                    </a:lnTo>
                    <a:lnTo>
                      <a:pt x="567" y="561"/>
                    </a:lnTo>
                    <a:lnTo>
                      <a:pt x="567" y="561"/>
                    </a:lnTo>
                    <a:lnTo>
                      <a:pt x="567" y="559"/>
                    </a:lnTo>
                    <a:lnTo>
                      <a:pt x="565" y="557"/>
                    </a:lnTo>
                    <a:lnTo>
                      <a:pt x="565" y="554"/>
                    </a:lnTo>
                    <a:lnTo>
                      <a:pt x="565" y="554"/>
                    </a:lnTo>
                    <a:lnTo>
                      <a:pt x="565" y="554"/>
                    </a:lnTo>
                    <a:lnTo>
                      <a:pt x="565" y="554"/>
                    </a:lnTo>
                    <a:lnTo>
                      <a:pt x="567" y="554"/>
                    </a:lnTo>
                    <a:lnTo>
                      <a:pt x="570" y="554"/>
                    </a:lnTo>
                    <a:lnTo>
                      <a:pt x="572" y="557"/>
                    </a:lnTo>
                    <a:lnTo>
                      <a:pt x="577" y="559"/>
                    </a:lnTo>
                    <a:lnTo>
                      <a:pt x="579" y="561"/>
                    </a:lnTo>
                    <a:lnTo>
                      <a:pt x="582" y="561"/>
                    </a:lnTo>
                    <a:lnTo>
                      <a:pt x="584" y="561"/>
                    </a:lnTo>
                    <a:lnTo>
                      <a:pt x="586" y="561"/>
                    </a:lnTo>
                    <a:lnTo>
                      <a:pt x="589" y="561"/>
                    </a:lnTo>
                    <a:lnTo>
                      <a:pt x="591" y="559"/>
                    </a:lnTo>
                    <a:lnTo>
                      <a:pt x="591" y="559"/>
                    </a:lnTo>
                    <a:lnTo>
                      <a:pt x="591" y="557"/>
                    </a:lnTo>
                    <a:lnTo>
                      <a:pt x="593" y="554"/>
                    </a:lnTo>
                    <a:lnTo>
                      <a:pt x="596" y="554"/>
                    </a:lnTo>
                    <a:lnTo>
                      <a:pt x="596" y="554"/>
                    </a:lnTo>
                    <a:lnTo>
                      <a:pt x="598" y="554"/>
                    </a:lnTo>
                    <a:lnTo>
                      <a:pt x="601" y="552"/>
                    </a:lnTo>
                    <a:lnTo>
                      <a:pt x="601" y="552"/>
                    </a:lnTo>
                    <a:lnTo>
                      <a:pt x="603" y="552"/>
                    </a:lnTo>
                    <a:lnTo>
                      <a:pt x="608" y="552"/>
                    </a:lnTo>
                    <a:lnTo>
                      <a:pt x="610" y="554"/>
                    </a:lnTo>
                    <a:lnTo>
                      <a:pt x="612" y="557"/>
                    </a:lnTo>
                    <a:lnTo>
                      <a:pt x="612" y="557"/>
                    </a:lnTo>
                    <a:lnTo>
                      <a:pt x="615" y="554"/>
                    </a:lnTo>
                    <a:lnTo>
                      <a:pt x="615" y="554"/>
                    </a:lnTo>
                    <a:lnTo>
                      <a:pt x="617" y="552"/>
                    </a:lnTo>
                    <a:lnTo>
                      <a:pt x="617" y="552"/>
                    </a:lnTo>
                    <a:lnTo>
                      <a:pt x="617" y="552"/>
                    </a:lnTo>
                    <a:lnTo>
                      <a:pt x="619" y="552"/>
                    </a:lnTo>
                    <a:lnTo>
                      <a:pt x="622" y="552"/>
                    </a:lnTo>
                    <a:lnTo>
                      <a:pt x="622" y="552"/>
                    </a:lnTo>
                    <a:lnTo>
                      <a:pt x="627" y="552"/>
                    </a:lnTo>
                    <a:lnTo>
                      <a:pt x="629" y="554"/>
                    </a:lnTo>
                    <a:lnTo>
                      <a:pt x="631" y="557"/>
                    </a:lnTo>
                    <a:lnTo>
                      <a:pt x="634" y="559"/>
                    </a:lnTo>
                    <a:lnTo>
                      <a:pt x="636" y="559"/>
                    </a:lnTo>
                    <a:lnTo>
                      <a:pt x="638" y="559"/>
                    </a:lnTo>
                    <a:lnTo>
                      <a:pt x="638" y="561"/>
                    </a:lnTo>
                    <a:lnTo>
                      <a:pt x="641" y="561"/>
                    </a:lnTo>
                    <a:lnTo>
                      <a:pt x="646" y="561"/>
                    </a:lnTo>
                    <a:lnTo>
                      <a:pt x="646" y="561"/>
                    </a:lnTo>
                    <a:lnTo>
                      <a:pt x="648" y="561"/>
                    </a:lnTo>
                    <a:lnTo>
                      <a:pt x="648" y="564"/>
                    </a:lnTo>
                    <a:lnTo>
                      <a:pt x="648" y="564"/>
                    </a:lnTo>
                    <a:lnTo>
                      <a:pt x="650" y="564"/>
                    </a:lnTo>
                    <a:lnTo>
                      <a:pt x="653" y="561"/>
                    </a:lnTo>
                    <a:lnTo>
                      <a:pt x="653" y="559"/>
                    </a:lnTo>
                    <a:lnTo>
                      <a:pt x="653" y="557"/>
                    </a:lnTo>
                    <a:lnTo>
                      <a:pt x="653" y="557"/>
                    </a:lnTo>
                    <a:lnTo>
                      <a:pt x="655" y="557"/>
                    </a:lnTo>
                    <a:lnTo>
                      <a:pt x="655" y="557"/>
                    </a:lnTo>
                    <a:lnTo>
                      <a:pt x="657" y="559"/>
                    </a:lnTo>
                    <a:lnTo>
                      <a:pt x="657" y="559"/>
                    </a:lnTo>
                    <a:lnTo>
                      <a:pt x="660" y="559"/>
                    </a:lnTo>
                    <a:lnTo>
                      <a:pt x="662" y="561"/>
                    </a:lnTo>
                    <a:lnTo>
                      <a:pt x="664" y="561"/>
                    </a:lnTo>
                    <a:lnTo>
                      <a:pt x="669" y="559"/>
                    </a:lnTo>
                    <a:lnTo>
                      <a:pt x="674" y="559"/>
                    </a:lnTo>
                    <a:lnTo>
                      <a:pt x="676" y="557"/>
                    </a:lnTo>
                    <a:lnTo>
                      <a:pt x="676" y="554"/>
                    </a:lnTo>
                    <a:lnTo>
                      <a:pt x="676" y="552"/>
                    </a:lnTo>
                    <a:lnTo>
                      <a:pt x="676" y="550"/>
                    </a:lnTo>
                    <a:lnTo>
                      <a:pt x="676" y="547"/>
                    </a:lnTo>
                    <a:lnTo>
                      <a:pt x="672" y="545"/>
                    </a:lnTo>
                    <a:lnTo>
                      <a:pt x="672" y="545"/>
                    </a:lnTo>
                    <a:lnTo>
                      <a:pt x="664" y="543"/>
                    </a:lnTo>
                    <a:lnTo>
                      <a:pt x="664" y="543"/>
                    </a:lnTo>
                    <a:lnTo>
                      <a:pt x="664" y="543"/>
                    </a:lnTo>
                    <a:lnTo>
                      <a:pt x="660" y="540"/>
                    </a:lnTo>
                    <a:lnTo>
                      <a:pt x="655" y="540"/>
                    </a:lnTo>
                    <a:lnTo>
                      <a:pt x="655" y="540"/>
                    </a:lnTo>
                    <a:lnTo>
                      <a:pt x="655" y="538"/>
                    </a:lnTo>
                    <a:lnTo>
                      <a:pt x="653" y="538"/>
                    </a:lnTo>
                    <a:lnTo>
                      <a:pt x="648" y="535"/>
                    </a:lnTo>
                    <a:lnTo>
                      <a:pt x="648" y="535"/>
                    </a:lnTo>
                    <a:lnTo>
                      <a:pt x="648" y="533"/>
                    </a:lnTo>
                    <a:lnTo>
                      <a:pt x="650" y="533"/>
                    </a:lnTo>
                    <a:lnTo>
                      <a:pt x="653" y="531"/>
                    </a:lnTo>
                    <a:lnTo>
                      <a:pt x="653" y="531"/>
                    </a:lnTo>
                    <a:lnTo>
                      <a:pt x="655" y="531"/>
                    </a:lnTo>
                    <a:lnTo>
                      <a:pt x="657" y="528"/>
                    </a:lnTo>
                    <a:lnTo>
                      <a:pt x="660" y="528"/>
                    </a:lnTo>
                    <a:lnTo>
                      <a:pt x="660" y="526"/>
                    </a:lnTo>
                    <a:lnTo>
                      <a:pt x="660" y="526"/>
                    </a:lnTo>
                    <a:lnTo>
                      <a:pt x="655" y="521"/>
                    </a:lnTo>
                    <a:lnTo>
                      <a:pt x="655" y="519"/>
                    </a:lnTo>
                    <a:lnTo>
                      <a:pt x="655" y="519"/>
                    </a:lnTo>
                    <a:lnTo>
                      <a:pt x="655" y="516"/>
                    </a:lnTo>
                    <a:lnTo>
                      <a:pt x="655" y="516"/>
                    </a:lnTo>
                    <a:lnTo>
                      <a:pt x="657" y="514"/>
                    </a:lnTo>
                    <a:lnTo>
                      <a:pt x="657" y="514"/>
                    </a:lnTo>
                    <a:lnTo>
                      <a:pt x="660" y="514"/>
                    </a:lnTo>
                    <a:lnTo>
                      <a:pt x="662" y="514"/>
                    </a:lnTo>
                    <a:lnTo>
                      <a:pt x="664" y="514"/>
                    </a:lnTo>
                    <a:lnTo>
                      <a:pt x="667" y="514"/>
                    </a:lnTo>
                    <a:lnTo>
                      <a:pt x="672" y="514"/>
                    </a:lnTo>
                    <a:lnTo>
                      <a:pt x="672" y="514"/>
                    </a:lnTo>
                    <a:lnTo>
                      <a:pt x="674" y="514"/>
                    </a:lnTo>
                    <a:lnTo>
                      <a:pt x="674" y="514"/>
                    </a:lnTo>
                    <a:lnTo>
                      <a:pt x="674" y="512"/>
                    </a:lnTo>
                    <a:lnTo>
                      <a:pt x="672" y="512"/>
                    </a:lnTo>
                    <a:lnTo>
                      <a:pt x="667" y="509"/>
                    </a:lnTo>
                    <a:lnTo>
                      <a:pt x="664" y="509"/>
                    </a:lnTo>
                    <a:lnTo>
                      <a:pt x="664" y="509"/>
                    </a:lnTo>
                    <a:lnTo>
                      <a:pt x="662" y="509"/>
                    </a:lnTo>
                    <a:lnTo>
                      <a:pt x="660" y="507"/>
                    </a:lnTo>
                    <a:lnTo>
                      <a:pt x="657" y="507"/>
                    </a:lnTo>
                    <a:lnTo>
                      <a:pt x="657" y="507"/>
                    </a:lnTo>
                    <a:lnTo>
                      <a:pt x="657" y="505"/>
                    </a:lnTo>
                    <a:lnTo>
                      <a:pt x="657" y="505"/>
                    </a:lnTo>
                    <a:lnTo>
                      <a:pt x="657" y="505"/>
                    </a:lnTo>
                    <a:lnTo>
                      <a:pt x="660" y="505"/>
                    </a:lnTo>
                    <a:lnTo>
                      <a:pt x="662" y="502"/>
                    </a:lnTo>
                    <a:lnTo>
                      <a:pt x="662" y="502"/>
                    </a:lnTo>
                    <a:lnTo>
                      <a:pt x="662" y="502"/>
                    </a:lnTo>
                    <a:lnTo>
                      <a:pt x="660" y="502"/>
                    </a:lnTo>
                    <a:lnTo>
                      <a:pt x="660" y="502"/>
                    </a:lnTo>
                    <a:lnTo>
                      <a:pt x="660" y="502"/>
                    </a:lnTo>
                    <a:lnTo>
                      <a:pt x="657" y="502"/>
                    </a:lnTo>
                    <a:lnTo>
                      <a:pt x="657" y="502"/>
                    </a:lnTo>
                    <a:lnTo>
                      <a:pt x="655" y="502"/>
                    </a:lnTo>
                    <a:lnTo>
                      <a:pt x="653" y="500"/>
                    </a:lnTo>
                    <a:lnTo>
                      <a:pt x="653" y="500"/>
                    </a:lnTo>
                    <a:lnTo>
                      <a:pt x="653" y="500"/>
                    </a:lnTo>
                    <a:lnTo>
                      <a:pt x="653" y="498"/>
                    </a:lnTo>
                    <a:lnTo>
                      <a:pt x="653" y="498"/>
                    </a:lnTo>
                    <a:lnTo>
                      <a:pt x="653" y="495"/>
                    </a:lnTo>
                    <a:lnTo>
                      <a:pt x="653" y="493"/>
                    </a:lnTo>
                    <a:lnTo>
                      <a:pt x="653" y="493"/>
                    </a:lnTo>
                    <a:lnTo>
                      <a:pt x="655" y="493"/>
                    </a:lnTo>
                    <a:lnTo>
                      <a:pt x="660" y="493"/>
                    </a:lnTo>
                    <a:lnTo>
                      <a:pt x="664" y="495"/>
                    </a:lnTo>
                    <a:lnTo>
                      <a:pt x="664" y="493"/>
                    </a:lnTo>
                    <a:lnTo>
                      <a:pt x="667" y="493"/>
                    </a:lnTo>
                    <a:lnTo>
                      <a:pt x="667" y="493"/>
                    </a:lnTo>
                    <a:lnTo>
                      <a:pt x="674" y="493"/>
                    </a:lnTo>
                    <a:lnTo>
                      <a:pt x="674" y="493"/>
                    </a:lnTo>
                    <a:lnTo>
                      <a:pt x="674" y="493"/>
                    </a:lnTo>
                    <a:lnTo>
                      <a:pt x="681" y="490"/>
                    </a:lnTo>
                    <a:lnTo>
                      <a:pt x="683" y="490"/>
                    </a:lnTo>
                    <a:lnTo>
                      <a:pt x="683" y="490"/>
                    </a:lnTo>
                    <a:lnTo>
                      <a:pt x="686" y="490"/>
                    </a:lnTo>
                    <a:lnTo>
                      <a:pt x="686" y="490"/>
                    </a:lnTo>
                    <a:lnTo>
                      <a:pt x="688" y="488"/>
                    </a:lnTo>
                    <a:lnTo>
                      <a:pt x="690" y="488"/>
                    </a:lnTo>
                    <a:lnTo>
                      <a:pt x="690" y="488"/>
                    </a:lnTo>
                    <a:lnTo>
                      <a:pt x="693" y="488"/>
                    </a:lnTo>
                    <a:lnTo>
                      <a:pt x="695" y="488"/>
                    </a:lnTo>
                    <a:lnTo>
                      <a:pt x="695" y="488"/>
                    </a:lnTo>
                    <a:lnTo>
                      <a:pt x="695" y="488"/>
                    </a:lnTo>
                    <a:lnTo>
                      <a:pt x="698" y="486"/>
                    </a:lnTo>
                    <a:lnTo>
                      <a:pt x="702" y="486"/>
                    </a:lnTo>
                    <a:lnTo>
                      <a:pt x="702" y="486"/>
                    </a:lnTo>
                    <a:lnTo>
                      <a:pt x="705" y="486"/>
                    </a:lnTo>
                    <a:lnTo>
                      <a:pt x="707" y="486"/>
                    </a:lnTo>
                    <a:lnTo>
                      <a:pt x="709" y="486"/>
                    </a:lnTo>
                    <a:lnTo>
                      <a:pt x="709" y="486"/>
                    </a:lnTo>
                    <a:lnTo>
                      <a:pt x="712" y="486"/>
                    </a:lnTo>
                    <a:lnTo>
                      <a:pt x="712" y="486"/>
                    </a:lnTo>
                    <a:lnTo>
                      <a:pt x="712" y="483"/>
                    </a:lnTo>
                    <a:lnTo>
                      <a:pt x="712" y="483"/>
                    </a:lnTo>
                    <a:lnTo>
                      <a:pt x="714" y="481"/>
                    </a:lnTo>
                    <a:lnTo>
                      <a:pt x="714" y="481"/>
                    </a:lnTo>
                    <a:lnTo>
                      <a:pt x="716" y="481"/>
                    </a:lnTo>
                    <a:lnTo>
                      <a:pt x="716" y="481"/>
                    </a:lnTo>
                    <a:lnTo>
                      <a:pt x="719" y="481"/>
                    </a:lnTo>
                    <a:lnTo>
                      <a:pt x="721" y="479"/>
                    </a:lnTo>
                    <a:lnTo>
                      <a:pt x="724" y="481"/>
                    </a:lnTo>
                    <a:lnTo>
                      <a:pt x="726" y="479"/>
                    </a:lnTo>
                    <a:lnTo>
                      <a:pt x="733" y="479"/>
                    </a:lnTo>
                    <a:lnTo>
                      <a:pt x="735" y="479"/>
                    </a:lnTo>
                    <a:lnTo>
                      <a:pt x="740" y="476"/>
                    </a:lnTo>
                    <a:lnTo>
                      <a:pt x="742" y="476"/>
                    </a:lnTo>
                    <a:lnTo>
                      <a:pt x="745" y="476"/>
                    </a:lnTo>
                    <a:lnTo>
                      <a:pt x="750" y="476"/>
                    </a:lnTo>
                    <a:lnTo>
                      <a:pt x="750" y="474"/>
                    </a:lnTo>
                    <a:lnTo>
                      <a:pt x="752" y="474"/>
                    </a:lnTo>
                    <a:lnTo>
                      <a:pt x="754" y="474"/>
                    </a:lnTo>
                    <a:lnTo>
                      <a:pt x="754" y="474"/>
                    </a:lnTo>
                    <a:lnTo>
                      <a:pt x="757" y="474"/>
                    </a:lnTo>
                    <a:lnTo>
                      <a:pt x="757" y="471"/>
                    </a:lnTo>
                    <a:lnTo>
                      <a:pt x="754" y="471"/>
                    </a:lnTo>
                    <a:lnTo>
                      <a:pt x="754" y="469"/>
                    </a:lnTo>
                    <a:lnTo>
                      <a:pt x="757" y="469"/>
                    </a:lnTo>
                    <a:lnTo>
                      <a:pt x="757" y="469"/>
                    </a:lnTo>
                    <a:lnTo>
                      <a:pt x="759" y="469"/>
                    </a:lnTo>
                    <a:lnTo>
                      <a:pt x="761" y="467"/>
                    </a:lnTo>
                    <a:lnTo>
                      <a:pt x="764" y="467"/>
                    </a:lnTo>
                    <a:lnTo>
                      <a:pt x="764" y="464"/>
                    </a:lnTo>
                    <a:lnTo>
                      <a:pt x="768" y="467"/>
                    </a:lnTo>
                    <a:lnTo>
                      <a:pt x="773" y="467"/>
                    </a:lnTo>
                    <a:lnTo>
                      <a:pt x="778" y="467"/>
                    </a:lnTo>
                    <a:lnTo>
                      <a:pt x="780" y="469"/>
                    </a:lnTo>
                    <a:lnTo>
                      <a:pt x="783" y="469"/>
                    </a:lnTo>
                    <a:lnTo>
                      <a:pt x="783" y="469"/>
                    </a:lnTo>
                    <a:lnTo>
                      <a:pt x="785" y="469"/>
                    </a:lnTo>
                    <a:lnTo>
                      <a:pt x="787" y="469"/>
                    </a:lnTo>
                    <a:lnTo>
                      <a:pt x="787" y="469"/>
                    </a:lnTo>
                    <a:lnTo>
                      <a:pt x="787" y="469"/>
                    </a:lnTo>
                    <a:lnTo>
                      <a:pt x="790" y="467"/>
                    </a:lnTo>
                    <a:lnTo>
                      <a:pt x="792" y="467"/>
                    </a:lnTo>
                    <a:lnTo>
                      <a:pt x="794" y="467"/>
                    </a:lnTo>
                    <a:lnTo>
                      <a:pt x="797" y="471"/>
                    </a:lnTo>
                    <a:lnTo>
                      <a:pt x="799" y="474"/>
                    </a:lnTo>
                    <a:lnTo>
                      <a:pt x="804" y="479"/>
                    </a:lnTo>
                    <a:lnTo>
                      <a:pt x="806" y="481"/>
                    </a:lnTo>
                    <a:lnTo>
                      <a:pt x="806" y="483"/>
                    </a:lnTo>
                    <a:lnTo>
                      <a:pt x="806" y="483"/>
                    </a:lnTo>
                    <a:lnTo>
                      <a:pt x="806" y="486"/>
                    </a:lnTo>
                    <a:lnTo>
                      <a:pt x="806" y="488"/>
                    </a:lnTo>
                    <a:lnTo>
                      <a:pt x="806" y="488"/>
                    </a:lnTo>
                    <a:lnTo>
                      <a:pt x="811" y="490"/>
                    </a:lnTo>
                    <a:lnTo>
                      <a:pt x="816" y="490"/>
                    </a:lnTo>
                    <a:lnTo>
                      <a:pt x="818" y="488"/>
                    </a:lnTo>
                    <a:lnTo>
                      <a:pt x="820" y="488"/>
                    </a:lnTo>
                    <a:lnTo>
                      <a:pt x="823" y="488"/>
                    </a:lnTo>
                    <a:lnTo>
                      <a:pt x="823" y="486"/>
                    </a:lnTo>
                    <a:lnTo>
                      <a:pt x="823" y="486"/>
                    </a:lnTo>
                    <a:lnTo>
                      <a:pt x="825" y="488"/>
                    </a:lnTo>
                    <a:lnTo>
                      <a:pt x="825" y="490"/>
                    </a:lnTo>
                    <a:lnTo>
                      <a:pt x="828" y="490"/>
                    </a:lnTo>
                    <a:lnTo>
                      <a:pt x="828" y="493"/>
                    </a:lnTo>
                    <a:lnTo>
                      <a:pt x="830" y="493"/>
                    </a:lnTo>
                    <a:lnTo>
                      <a:pt x="830" y="495"/>
                    </a:lnTo>
                    <a:lnTo>
                      <a:pt x="830" y="493"/>
                    </a:lnTo>
                    <a:lnTo>
                      <a:pt x="832" y="493"/>
                    </a:lnTo>
                    <a:lnTo>
                      <a:pt x="832" y="493"/>
                    </a:lnTo>
                    <a:lnTo>
                      <a:pt x="832" y="493"/>
                    </a:lnTo>
                    <a:lnTo>
                      <a:pt x="830" y="490"/>
                    </a:lnTo>
                    <a:lnTo>
                      <a:pt x="830" y="490"/>
                    </a:lnTo>
                    <a:lnTo>
                      <a:pt x="832" y="490"/>
                    </a:lnTo>
                    <a:lnTo>
                      <a:pt x="832" y="490"/>
                    </a:lnTo>
                    <a:lnTo>
                      <a:pt x="837" y="490"/>
                    </a:lnTo>
                    <a:lnTo>
                      <a:pt x="839" y="493"/>
                    </a:lnTo>
                    <a:lnTo>
                      <a:pt x="842" y="493"/>
                    </a:lnTo>
                    <a:lnTo>
                      <a:pt x="842" y="493"/>
                    </a:lnTo>
                    <a:lnTo>
                      <a:pt x="844" y="493"/>
                    </a:lnTo>
                    <a:lnTo>
                      <a:pt x="847" y="493"/>
                    </a:lnTo>
                    <a:lnTo>
                      <a:pt x="847" y="493"/>
                    </a:lnTo>
                    <a:lnTo>
                      <a:pt x="847" y="493"/>
                    </a:lnTo>
                    <a:lnTo>
                      <a:pt x="849" y="493"/>
                    </a:lnTo>
                    <a:lnTo>
                      <a:pt x="849" y="493"/>
                    </a:lnTo>
                    <a:lnTo>
                      <a:pt x="849" y="493"/>
                    </a:lnTo>
                    <a:lnTo>
                      <a:pt x="849" y="495"/>
                    </a:lnTo>
                    <a:lnTo>
                      <a:pt x="849" y="495"/>
                    </a:lnTo>
                    <a:lnTo>
                      <a:pt x="847" y="498"/>
                    </a:lnTo>
                    <a:lnTo>
                      <a:pt x="847" y="500"/>
                    </a:lnTo>
                    <a:lnTo>
                      <a:pt x="847" y="500"/>
                    </a:lnTo>
                    <a:lnTo>
                      <a:pt x="847" y="502"/>
                    </a:lnTo>
                    <a:lnTo>
                      <a:pt x="849" y="502"/>
                    </a:lnTo>
                    <a:lnTo>
                      <a:pt x="849" y="505"/>
                    </a:lnTo>
                    <a:lnTo>
                      <a:pt x="849" y="505"/>
                    </a:lnTo>
                    <a:lnTo>
                      <a:pt x="849" y="505"/>
                    </a:lnTo>
                    <a:lnTo>
                      <a:pt x="851" y="502"/>
                    </a:lnTo>
                    <a:lnTo>
                      <a:pt x="854" y="500"/>
                    </a:lnTo>
                    <a:lnTo>
                      <a:pt x="856" y="500"/>
                    </a:lnTo>
                    <a:lnTo>
                      <a:pt x="858" y="500"/>
                    </a:lnTo>
                    <a:lnTo>
                      <a:pt x="861" y="502"/>
                    </a:lnTo>
                    <a:lnTo>
                      <a:pt x="863" y="502"/>
                    </a:lnTo>
                    <a:lnTo>
                      <a:pt x="863" y="502"/>
                    </a:lnTo>
                    <a:lnTo>
                      <a:pt x="865" y="502"/>
                    </a:lnTo>
                    <a:lnTo>
                      <a:pt x="865" y="502"/>
                    </a:lnTo>
                    <a:lnTo>
                      <a:pt x="863" y="500"/>
                    </a:lnTo>
                    <a:lnTo>
                      <a:pt x="863" y="500"/>
                    </a:lnTo>
                    <a:lnTo>
                      <a:pt x="868" y="498"/>
                    </a:lnTo>
                    <a:lnTo>
                      <a:pt x="868" y="498"/>
                    </a:lnTo>
                    <a:lnTo>
                      <a:pt x="870" y="495"/>
                    </a:lnTo>
                    <a:lnTo>
                      <a:pt x="870" y="498"/>
                    </a:lnTo>
                    <a:lnTo>
                      <a:pt x="873" y="498"/>
                    </a:lnTo>
                    <a:lnTo>
                      <a:pt x="875" y="495"/>
                    </a:lnTo>
                    <a:lnTo>
                      <a:pt x="875" y="493"/>
                    </a:lnTo>
                    <a:lnTo>
                      <a:pt x="875" y="493"/>
                    </a:lnTo>
                    <a:lnTo>
                      <a:pt x="875" y="493"/>
                    </a:lnTo>
                    <a:lnTo>
                      <a:pt x="875" y="490"/>
                    </a:lnTo>
                    <a:lnTo>
                      <a:pt x="880" y="490"/>
                    </a:lnTo>
                    <a:lnTo>
                      <a:pt x="880" y="490"/>
                    </a:lnTo>
                    <a:lnTo>
                      <a:pt x="882" y="490"/>
                    </a:lnTo>
                    <a:lnTo>
                      <a:pt x="884" y="488"/>
                    </a:lnTo>
                    <a:lnTo>
                      <a:pt x="887" y="486"/>
                    </a:lnTo>
                    <a:lnTo>
                      <a:pt x="891" y="486"/>
                    </a:lnTo>
                    <a:lnTo>
                      <a:pt x="891" y="486"/>
                    </a:lnTo>
                    <a:lnTo>
                      <a:pt x="891" y="486"/>
                    </a:lnTo>
                    <a:lnTo>
                      <a:pt x="894" y="483"/>
                    </a:lnTo>
                    <a:lnTo>
                      <a:pt x="894" y="483"/>
                    </a:lnTo>
                    <a:lnTo>
                      <a:pt x="896" y="486"/>
                    </a:lnTo>
                    <a:lnTo>
                      <a:pt x="894" y="490"/>
                    </a:lnTo>
                    <a:lnTo>
                      <a:pt x="894" y="490"/>
                    </a:lnTo>
                    <a:lnTo>
                      <a:pt x="891" y="490"/>
                    </a:lnTo>
                    <a:lnTo>
                      <a:pt x="891" y="490"/>
                    </a:lnTo>
                    <a:lnTo>
                      <a:pt x="891" y="493"/>
                    </a:lnTo>
                    <a:lnTo>
                      <a:pt x="894" y="493"/>
                    </a:lnTo>
                    <a:lnTo>
                      <a:pt x="894" y="493"/>
                    </a:lnTo>
                    <a:lnTo>
                      <a:pt x="894" y="495"/>
                    </a:lnTo>
                    <a:lnTo>
                      <a:pt x="901" y="498"/>
                    </a:lnTo>
                    <a:lnTo>
                      <a:pt x="906" y="500"/>
                    </a:lnTo>
                    <a:lnTo>
                      <a:pt x="913" y="502"/>
                    </a:lnTo>
                    <a:lnTo>
                      <a:pt x="917" y="505"/>
                    </a:lnTo>
                    <a:lnTo>
                      <a:pt x="920" y="507"/>
                    </a:lnTo>
                    <a:lnTo>
                      <a:pt x="920" y="507"/>
                    </a:lnTo>
                    <a:lnTo>
                      <a:pt x="925" y="512"/>
                    </a:lnTo>
                    <a:lnTo>
                      <a:pt x="929" y="514"/>
                    </a:lnTo>
                    <a:lnTo>
                      <a:pt x="936" y="521"/>
                    </a:lnTo>
                    <a:lnTo>
                      <a:pt x="941" y="526"/>
                    </a:lnTo>
                    <a:lnTo>
                      <a:pt x="948" y="533"/>
                    </a:lnTo>
                    <a:lnTo>
                      <a:pt x="953" y="535"/>
                    </a:lnTo>
                    <a:lnTo>
                      <a:pt x="960" y="543"/>
                    </a:lnTo>
                    <a:lnTo>
                      <a:pt x="962" y="545"/>
                    </a:lnTo>
                    <a:lnTo>
                      <a:pt x="967" y="550"/>
                    </a:lnTo>
                    <a:lnTo>
                      <a:pt x="972" y="554"/>
                    </a:lnTo>
                    <a:lnTo>
                      <a:pt x="974" y="559"/>
                    </a:lnTo>
                    <a:lnTo>
                      <a:pt x="977" y="559"/>
                    </a:lnTo>
                    <a:lnTo>
                      <a:pt x="977" y="557"/>
                    </a:lnTo>
                    <a:lnTo>
                      <a:pt x="977" y="557"/>
                    </a:lnTo>
                    <a:lnTo>
                      <a:pt x="977" y="557"/>
                    </a:lnTo>
                    <a:lnTo>
                      <a:pt x="979" y="554"/>
                    </a:lnTo>
                    <a:lnTo>
                      <a:pt x="979" y="554"/>
                    </a:lnTo>
                    <a:lnTo>
                      <a:pt x="979" y="554"/>
                    </a:lnTo>
                    <a:lnTo>
                      <a:pt x="981" y="554"/>
                    </a:lnTo>
                    <a:lnTo>
                      <a:pt x="981" y="554"/>
                    </a:lnTo>
                    <a:lnTo>
                      <a:pt x="979" y="552"/>
                    </a:lnTo>
                    <a:lnTo>
                      <a:pt x="979" y="552"/>
                    </a:lnTo>
                    <a:lnTo>
                      <a:pt x="979" y="550"/>
                    </a:lnTo>
                    <a:lnTo>
                      <a:pt x="979" y="550"/>
                    </a:lnTo>
                    <a:lnTo>
                      <a:pt x="981" y="550"/>
                    </a:lnTo>
                    <a:lnTo>
                      <a:pt x="981" y="550"/>
                    </a:lnTo>
                    <a:lnTo>
                      <a:pt x="981" y="547"/>
                    </a:lnTo>
                    <a:lnTo>
                      <a:pt x="984" y="547"/>
                    </a:lnTo>
                    <a:lnTo>
                      <a:pt x="984" y="547"/>
                    </a:lnTo>
                    <a:lnTo>
                      <a:pt x="986" y="547"/>
                    </a:lnTo>
                    <a:lnTo>
                      <a:pt x="986" y="550"/>
                    </a:lnTo>
                    <a:lnTo>
                      <a:pt x="988" y="550"/>
                    </a:lnTo>
                    <a:lnTo>
                      <a:pt x="988" y="550"/>
                    </a:lnTo>
                    <a:lnTo>
                      <a:pt x="991" y="550"/>
                    </a:lnTo>
                    <a:lnTo>
                      <a:pt x="991" y="550"/>
                    </a:lnTo>
                    <a:lnTo>
                      <a:pt x="991" y="552"/>
                    </a:lnTo>
                    <a:lnTo>
                      <a:pt x="991" y="554"/>
                    </a:lnTo>
                    <a:lnTo>
                      <a:pt x="991" y="554"/>
                    </a:lnTo>
                    <a:lnTo>
                      <a:pt x="993" y="554"/>
                    </a:lnTo>
                    <a:lnTo>
                      <a:pt x="995" y="554"/>
                    </a:lnTo>
                    <a:lnTo>
                      <a:pt x="995" y="554"/>
                    </a:lnTo>
                    <a:lnTo>
                      <a:pt x="998" y="554"/>
                    </a:lnTo>
                    <a:lnTo>
                      <a:pt x="998" y="557"/>
                    </a:lnTo>
                    <a:lnTo>
                      <a:pt x="998" y="557"/>
                    </a:lnTo>
                    <a:lnTo>
                      <a:pt x="998" y="559"/>
                    </a:lnTo>
                    <a:lnTo>
                      <a:pt x="1000" y="559"/>
                    </a:lnTo>
                    <a:lnTo>
                      <a:pt x="1003" y="559"/>
                    </a:lnTo>
                    <a:lnTo>
                      <a:pt x="1005" y="559"/>
                    </a:lnTo>
                    <a:lnTo>
                      <a:pt x="1007" y="559"/>
                    </a:lnTo>
                    <a:lnTo>
                      <a:pt x="1010" y="559"/>
                    </a:lnTo>
                    <a:lnTo>
                      <a:pt x="1012" y="559"/>
                    </a:lnTo>
                    <a:lnTo>
                      <a:pt x="1012" y="559"/>
                    </a:lnTo>
                    <a:lnTo>
                      <a:pt x="1017" y="559"/>
                    </a:lnTo>
                    <a:lnTo>
                      <a:pt x="1017" y="559"/>
                    </a:lnTo>
                    <a:lnTo>
                      <a:pt x="1019" y="557"/>
                    </a:lnTo>
                    <a:lnTo>
                      <a:pt x="1019" y="557"/>
                    </a:lnTo>
                    <a:lnTo>
                      <a:pt x="1019" y="557"/>
                    </a:lnTo>
                    <a:lnTo>
                      <a:pt x="1022" y="557"/>
                    </a:lnTo>
                    <a:lnTo>
                      <a:pt x="1024" y="557"/>
                    </a:lnTo>
                    <a:lnTo>
                      <a:pt x="1024" y="554"/>
                    </a:lnTo>
                    <a:lnTo>
                      <a:pt x="1024" y="554"/>
                    </a:lnTo>
                    <a:lnTo>
                      <a:pt x="1026" y="554"/>
                    </a:lnTo>
                    <a:lnTo>
                      <a:pt x="1029" y="554"/>
                    </a:lnTo>
                    <a:lnTo>
                      <a:pt x="1031" y="554"/>
                    </a:lnTo>
                    <a:lnTo>
                      <a:pt x="1033" y="557"/>
                    </a:lnTo>
                    <a:lnTo>
                      <a:pt x="1038" y="557"/>
                    </a:lnTo>
                    <a:lnTo>
                      <a:pt x="1038" y="559"/>
                    </a:lnTo>
                    <a:lnTo>
                      <a:pt x="1040" y="559"/>
                    </a:lnTo>
                    <a:lnTo>
                      <a:pt x="1043" y="561"/>
                    </a:lnTo>
                    <a:lnTo>
                      <a:pt x="1045" y="564"/>
                    </a:lnTo>
                    <a:lnTo>
                      <a:pt x="1045" y="566"/>
                    </a:lnTo>
                    <a:lnTo>
                      <a:pt x="1048" y="569"/>
                    </a:lnTo>
                    <a:lnTo>
                      <a:pt x="1050" y="569"/>
                    </a:lnTo>
                    <a:lnTo>
                      <a:pt x="1050" y="569"/>
                    </a:lnTo>
                    <a:lnTo>
                      <a:pt x="1052" y="569"/>
                    </a:lnTo>
                    <a:lnTo>
                      <a:pt x="1055" y="571"/>
                    </a:lnTo>
                    <a:lnTo>
                      <a:pt x="1059" y="573"/>
                    </a:lnTo>
                    <a:lnTo>
                      <a:pt x="1062" y="573"/>
                    </a:lnTo>
                    <a:lnTo>
                      <a:pt x="1062" y="573"/>
                    </a:lnTo>
                    <a:lnTo>
                      <a:pt x="1062" y="573"/>
                    </a:lnTo>
                    <a:lnTo>
                      <a:pt x="1062" y="576"/>
                    </a:lnTo>
                    <a:lnTo>
                      <a:pt x="1064" y="576"/>
                    </a:lnTo>
                    <a:lnTo>
                      <a:pt x="1066" y="578"/>
                    </a:lnTo>
                    <a:lnTo>
                      <a:pt x="1066" y="580"/>
                    </a:lnTo>
                    <a:lnTo>
                      <a:pt x="1069" y="580"/>
                    </a:lnTo>
                    <a:lnTo>
                      <a:pt x="1069" y="583"/>
                    </a:lnTo>
                    <a:lnTo>
                      <a:pt x="1071" y="583"/>
                    </a:lnTo>
                    <a:lnTo>
                      <a:pt x="1071" y="583"/>
                    </a:lnTo>
                    <a:lnTo>
                      <a:pt x="1074" y="583"/>
                    </a:lnTo>
                    <a:lnTo>
                      <a:pt x="1081" y="583"/>
                    </a:lnTo>
                    <a:lnTo>
                      <a:pt x="1081" y="583"/>
                    </a:lnTo>
                    <a:lnTo>
                      <a:pt x="1083" y="585"/>
                    </a:lnTo>
                    <a:lnTo>
                      <a:pt x="1083" y="585"/>
                    </a:lnTo>
                    <a:lnTo>
                      <a:pt x="1085" y="585"/>
                    </a:lnTo>
                    <a:lnTo>
                      <a:pt x="1085" y="585"/>
                    </a:lnTo>
                    <a:lnTo>
                      <a:pt x="1088" y="583"/>
                    </a:lnTo>
                    <a:lnTo>
                      <a:pt x="1088" y="583"/>
                    </a:lnTo>
                    <a:lnTo>
                      <a:pt x="1088" y="580"/>
                    </a:lnTo>
                    <a:lnTo>
                      <a:pt x="1090" y="580"/>
                    </a:lnTo>
                    <a:lnTo>
                      <a:pt x="1090" y="578"/>
                    </a:lnTo>
                    <a:lnTo>
                      <a:pt x="1092" y="578"/>
                    </a:lnTo>
                    <a:lnTo>
                      <a:pt x="1092" y="580"/>
                    </a:lnTo>
                    <a:lnTo>
                      <a:pt x="1092" y="580"/>
                    </a:lnTo>
                    <a:lnTo>
                      <a:pt x="1092" y="580"/>
                    </a:lnTo>
                    <a:lnTo>
                      <a:pt x="1092" y="583"/>
                    </a:lnTo>
                    <a:lnTo>
                      <a:pt x="1092" y="583"/>
                    </a:lnTo>
                    <a:lnTo>
                      <a:pt x="1095" y="583"/>
                    </a:lnTo>
                    <a:lnTo>
                      <a:pt x="1097" y="585"/>
                    </a:lnTo>
                    <a:lnTo>
                      <a:pt x="1100" y="588"/>
                    </a:lnTo>
                    <a:lnTo>
                      <a:pt x="1102" y="590"/>
                    </a:lnTo>
                    <a:lnTo>
                      <a:pt x="1102" y="590"/>
                    </a:lnTo>
                    <a:lnTo>
                      <a:pt x="1104" y="590"/>
                    </a:lnTo>
                    <a:lnTo>
                      <a:pt x="1107" y="590"/>
                    </a:lnTo>
                    <a:lnTo>
                      <a:pt x="1107" y="592"/>
                    </a:lnTo>
                    <a:lnTo>
                      <a:pt x="1109" y="592"/>
                    </a:lnTo>
                    <a:lnTo>
                      <a:pt x="1109" y="592"/>
                    </a:lnTo>
                    <a:lnTo>
                      <a:pt x="1111" y="592"/>
                    </a:lnTo>
                    <a:lnTo>
                      <a:pt x="1111" y="592"/>
                    </a:lnTo>
                    <a:lnTo>
                      <a:pt x="1111" y="592"/>
                    </a:lnTo>
                    <a:lnTo>
                      <a:pt x="1114" y="592"/>
                    </a:lnTo>
                    <a:lnTo>
                      <a:pt x="1114" y="592"/>
                    </a:lnTo>
                    <a:lnTo>
                      <a:pt x="1116" y="592"/>
                    </a:lnTo>
                    <a:lnTo>
                      <a:pt x="1116" y="592"/>
                    </a:lnTo>
                    <a:lnTo>
                      <a:pt x="1118" y="592"/>
                    </a:lnTo>
                    <a:lnTo>
                      <a:pt x="1118" y="590"/>
                    </a:lnTo>
                    <a:lnTo>
                      <a:pt x="1118" y="590"/>
                    </a:lnTo>
                    <a:lnTo>
                      <a:pt x="1118" y="590"/>
                    </a:lnTo>
                    <a:lnTo>
                      <a:pt x="1118" y="588"/>
                    </a:lnTo>
                    <a:lnTo>
                      <a:pt x="1118" y="588"/>
                    </a:lnTo>
                    <a:lnTo>
                      <a:pt x="1118" y="585"/>
                    </a:lnTo>
                    <a:lnTo>
                      <a:pt x="1121" y="585"/>
                    </a:lnTo>
                    <a:lnTo>
                      <a:pt x="1123" y="585"/>
                    </a:lnTo>
                    <a:lnTo>
                      <a:pt x="1123" y="585"/>
                    </a:lnTo>
                    <a:lnTo>
                      <a:pt x="1126" y="585"/>
                    </a:lnTo>
                    <a:lnTo>
                      <a:pt x="1126" y="585"/>
                    </a:lnTo>
                    <a:lnTo>
                      <a:pt x="1128" y="585"/>
                    </a:lnTo>
                    <a:lnTo>
                      <a:pt x="1128" y="585"/>
                    </a:lnTo>
                    <a:lnTo>
                      <a:pt x="1130" y="585"/>
                    </a:lnTo>
                    <a:lnTo>
                      <a:pt x="1130" y="585"/>
                    </a:lnTo>
                    <a:lnTo>
                      <a:pt x="1130" y="583"/>
                    </a:lnTo>
                    <a:lnTo>
                      <a:pt x="1130" y="583"/>
                    </a:lnTo>
                    <a:lnTo>
                      <a:pt x="1130" y="585"/>
                    </a:lnTo>
                    <a:lnTo>
                      <a:pt x="1130" y="585"/>
                    </a:lnTo>
                    <a:lnTo>
                      <a:pt x="1133" y="585"/>
                    </a:lnTo>
                    <a:lnTo>
                      <a:pt x="1133" y="585"/>
                    </a:lnTo>
                    <a:lnTo>
                      <a:pt x="1135" y="583"/>
                    </a:lnTo>
                    <a:lnTo>
                      <a:pt x="1135" y="583"/>
                    </a:lnTo>
                    <a:lnTo>
                      <a:pt x="1135" y="583"/>
                    </a:lnTo>
                    <a:lnTo>
                      <a:pt x="1135" y="583"/>
                    </a:lnTo>
                    <a:lnTo>
                      <a:pt x="1137" y="583"/>
                    </a:lnTo>
                    <a:lnTo>
                      <a:pt x="1137" y="580"/>
                    </a:lnTo>
                    <a:lnTo>
                      <a:pt x="1140" y="580"/>
                    </a:lnTo>
                    <a:lnTo>
                      <a:pt x="1140" y="580"/>
                    </a:lnTo>
                    <a:lnTo>
                      <a:pt x="1140" y="580"/>
                    </a:lnTo>
                    <a:lnTo>
                      <a:pt x="1140" y="578"/>
                    </a:lnTo>
                    <a:lnTo>
                      <a:pt x="1140" y="576"/>
                    </a:lnTo>
                    <a:lnTo>
                      <a:pt x="1140" y="576"/>
                    </a:lnTo>
                    <a:lnTo>
                      <a:pt x="1142" y="576"/>
                    </a:lnTo>
                    <a:lnTo>
                      <a:pt x="1144" y="573"/>
                    </a:lnTo>
                    <a:lnTo>
                      <a:pt x="1142" y="573"/>
                    </a:lnTo>
                    <a:lnTo>
                      <a:pt x="1144" y="573"/>
                    </a:lnTo>
                    <a:lnTo>
                      <a:pt x="1144" y="571"/>
                    </a:lnTo>
                    <a:lnTo>
                      <a:pt x="1147" y="571"/>
                    </a:lnTo>
                    <a:lnTo>
                      <a:pt x="1147" y="571"/>
                    </a:lnTo>
                    <a:lnTo>
                      <a:pt x="1147" y="571"/>
                    </a:lnTo>
                    <a:lnTo>
                      <a:pt x="1149" y="569"/>
                    </a:lnTo>
                    <a:lnTo>
                      <a:pt x="1152" y="569"/>
                    </a:lnTo>
                    <a:lnTo>
                      <a:pt x="1154" y="569"/>
                    </a:lnTo>
                    <a:lnTo>
                      <a:pt x="1154" y="569"/>
                    </a:lnTo>
                    <a:lnTo>
                      <a:pt x="1154" y="569"/>
                    </a:lnTo>
                    <a:lnTo>
                      <a:pt x="1154" y="566"/>
                    </a:lnTo>
                    <a:lnTo>
                      <a:pt x="1156" y="566"/>
                    </a:lnTo>
                    <a:lnTo>
                      <a:pt x="1156" y="566"/>
                    </a:lnTo>
                    <a:lnTo>
                      <a:pt x="1159" y="564"/>
                    </a:lnTo>
                    <a:lnTo>
                      <a:pt x="1161" y="564"/>
                    </a:lnTo>
                    <a:lnTo>
                      <a:pt x="1161" y="564"/>
                    </a:lnTo>
                    <a:lnTo>
                      <a:pt x="1161" y="564"/>
                    </a:lnTo>
                    <a:lnTo>
                      <a:pt x="1161" y="564"/>
                    </a:lnTo>
                    <a:lnTo>
                      <a:pt x="1163" y="561"/>
                    </a:lnTo>
                    <a:lnTo>
                      <a:pt x="1163" y="561"/>
                    </a:lnTo>
                    <a:lnTo>
                      <a:pt x="1163" y="561"/>
                    </a:lnTo>
                    <a:lnTo>
                      <a:pt x="1166" y="561"/>
                    </a:lnTo>
                    <a:lnTo>
                      <a:pt x="1166" y="559"/>
                    </a:lnTo>
                    <a:lnTo>
                      <a:pt x="1168" y="559"/>
                    </a:lnTo>
                    <a:lnTo>
                      <a:pt x="1170" y="559"/>
                    </a:lnTo>
                    <a:lnTo>
                      <a:pt x="1173" y="559"/>
                    </a:lnTo>
                    <a:lnTo>
                      <a:pt x="1173" y="559"/>
                    </a:lnTo>
                    <a:lnTo>
                      <a:pt x="1173" y="557"/>
                    </a:lnTo>
                    <a:lnTo>
                      <a:pt x="1173" y="557"/>
                    </a:lnTo>
                    <a:lnTo>
                      <a:pt x="1173" y="557"/>
                    </a:lnTo>
                    <a:lnTo>
                      <a:pt x="1175" y="557"/>
                    </a:lnTo>
                    <a:lnTo>
                      <a:pt x="1178" y="559"/>
                    </a:lnTo>
                    <a:lnTo>
                      <a:pt x="1178" y="559"/>
                    </a:lnTo>
                    <a:lnTo>
                      <a:pt x="1180" y="559"/>
                    </a:lnTo>
                    <a:lnTo>
                      <a:pt x="1180" y="559"/>
                    </a:lnTo>
                    <a:lnTo>
                      <a:pt x="1182" y="559"/>
                    </a:lnTo>
                    <a:lnTo>
                      <a:pt x="1182" y="559"/>
                    </a:lnTo>
                    <a:lnTo>
                      <a:pt x="1182" y="559"/>
                    </a:lnTo>
                    <a:lnTo>
                      <a:pt x="1185" y="559"/>
                    </a:lnTo>
                    <a:lnTo>
                      <a:pt x="1185" y="559"/>
                    </a:lnTo>
                    <a:lnTo>
                      <a:pt x="1185" y="559"/>
                    </a:lnTo>
                    <a:lnTo>
                      <a:pt x="1187" y="561"/>
                    </a:lnTo>
                    <a:lnTo>
                      <a:pt x="1187" y="561"/>
                    </a:lnTo>
                    <a:lnTo>
                      <a:pt x="1189" y="561"/>
                    </a:lnTo>
                    <a:lnTo>
                      <a:pt x="1192" y="561"/>
                    </a:lnTo>
                    <a:lnTo>
                      <a:pt x="1192" y="561"/>
                    </a:lnTo>
                    <a:lnTo>
                      <a:pt x="1194" y="561"/>
                    </a:lnTo>
                    <a:lnTo>
                      <a:pt x="1197" y="561"/>
                    </a:lnTo>
                    <a:lnTo>
                      <a:pt x="1197" y="561"/>
                    </a:lnTo>
                    <a:lnTo>
                      <a:pt x="1199" y="561"/>
                    </a:lnTo>
                    <a:lnTo>
                      <a:pt x="1204" y="561"/>
                    </a:lnTo>
                    <a:lnTo>
                      <a:pt x="1204" y="561"/>
                    </a:lnTo>
                    <a:lnTo>
                      <a:pt x="1206" y="564"/>
                    </a:lnTo>
                    <a:lnTo>
                      <a:pt x="1208" y="564"/>
                    </a:lnTo>
                    <a:lnTo>
                      <a:pt x="1211" y="566"/>
                    </a:lnTo>
                    <a:lnTo>
                      <a:pt x="1211" y="569"/>
                    </a:lnTo>
                    <a:lnTo>
                      <a:pt x="1213" y="569"/>
                    </a:lnTo>
                    <a:lnTo>
                      <a:pt x="1213" y="571"/>
                    </a:lnTo>
                    <a:lnTo>
                      <a:pt x="1213" y="571"/>
                    </a:lnTo>
                    <a:lnTo>
                      <a:pt x="1215" y="571"/>
                    </a:lnTo>
                    <a:lnTo>
                      <a:pt x="1218" y="573"/>
                    </a:lnTo>
                    <a:lnTo>
                      <a:pt x="1218" y="573"/>
                    </a:lnTo>
                    <a:lnTo>
                      <a:pt x="1220" y="573"/>
                    </a:lnTo>
                    <a:lnTo>
                      <a:pt x="1220" y="573"/>
                    </a:lnTo>
                    <a:lnTo>
                      <a:pt x="1220" y="573"/>
                    </a:lnTo>
                    <a:lnTo>
                      <a:pt x="1223" y="573"/>
                    </a:lnTo>
                    <a:lnTo>
                      <a:pt x="1225" y="573"/>
                    </a:lnTo>
                    <a:lnTo>
                      <a:pt x="1225" y="576"/>
                    </a:lnTo>
                    <a:lnTo>
                      <a:pt x="1227" y="576"/>
                    </a:lnTo>
                    <a:lnTo>
                      <a:pt x="1227" y="576"/>
                    </a:lnTo>
                    <a:lnTo>
                      <a:pt x="1230" y="576"/>
                    </a:lnTo>
                    <a:lnTo>
                      <a:pt x="1232" y="576"/>
                    </a:lnTo>
                    <a:lnTo>
                      <a:pt x="1232" y="576"/>
                    </a:lnTo>
                    <a:lnTo>
                      <a:pt x="1234" y="576"/>
                    </a:lnTo>
                    <a:lnTo>
                      <a:pt x="1234" y="576"/>
                    </a:lnTo>
                    <a:lnTo>
                      <a:pt x="1237" y="576"/>
                    </a:lnTo>
                    <a:lnTo>
                      <a:pt x="1237" y="573"/>
                    </a:lnTo>
                    <a:lnTo>
                      <a:pt x="1239" y="573"/>
                    </a:lnTo>
                    <a:lnTo>
                      <a:pt x="1239" y="573"/>
                    </a:lnTo>
                    <a:lnTo>
                      <a:pt x="1239" y="576"/>
                    </a:lnTo>
                    <a:lnTo>
                      <a:pt x="1241" y="576"/>
                    </a:lnTo>
                    <a:lnTo>
                      <a:pt x="1241" y="573"/>
                    </a:lnTo>
                    <a:lnTo>
                      <a:pt x="1241" y="573"/>
                    </a:lnTo>
                    <a:lnTo>
                      <a:pt x="1244" y="573"/>
                    </a:lnTo>
                    <a:lnTo>
                      <a:pt x="1244" y="576"/>
                    </a:lnTo>
                    <a:lnTo>
                      <a:pt x="1246" y="576"/>
                    </a:lnTo>
                    <a:lnTo>
                      <a:pt x="1249" y="576"/>
                    </a:lnTo>
                    <a:lnTo>
                      <a:pt x="1249" y="576"/>
                    </a:lnTo>
                    <a:lnTo>
                      <a:pt x="1249" y="576"/>
                    </a:lnTo>
                    <a:lnTo>
                      <a:pt x="1251" y="576"/>
                    </a:lnTo>
                    <a:lnTo>
                      <a:pt x="1251" y="576"/>
                    </a:lnTo>
                    <a:lnTo>
                      <a:pt x="1253" y="576"/>
                    </a:lnTo>
                    <a:lnTo>
                      <a:pt x="1253" y="576"/>
                    </a:lnTo>
                    <a:lnTo>
                      <a:pt x="1258" y="576"/>
                    </a:lnTo>
                    <a:lnTo>
                      <a:pt x="1260" y="578"/>
                    </a:lnTo>
                    <a:lnTo>
                      <a:pt x="1260" y="578"/>
                    </a:lnTo>
                    <a:lnTo>
                      <a:pt x="1260" y="578"/>
                    </a:lnTo>
                    <a:lnTo>
                      <a:pt x="1263" y="580"/>
                    </a:lnTo>
                    <a:lnTo>
                      <a:pt x="1265" y="580"/>
                    </a:lnTo>
                    <a:lnTo>
                      <a:pt x="1265" y="578"/>
                    </a:lnTo>
                    <a:lnTo>
                      <a:pt x="1267" y="578"/>
                    </a:lnTo>
                    <a:lnTo>
                      <a:pt x="1267" y="576"/>
                    </a:lnTo>
                    <a:lnTo>
                      <a:pt x="1267" y="576"/>
                    </a:lnTo>
                    <a:lnTo>
                      <a:pt x="1270" y="576"/>
                    </a:lnTo>
                    <a:lnTo>
                      <a:pt x="1270" y="576"/>
                    </a:lnTo>
                    <a:lnTo>
                      <a:pt x="1272" y="576"/>
                    </a:lnTo>
                    <a:lnTo>
                      <a:pt x="1272" y="573"/>
                    </a:lnTo>
                    <a:lnTo>
                      <a:pt x="1272" y="573"/>
                    </a:lnTo>
                    <a:lnTo>
                      <a:pt x="1275" y="573"/>
                    </a:lnTo>
                    <a:lnTo>
                      <a:pt x="1275" y="571"/>
                    </a:lnTo>
                    <a:lnTo>
                      <a:pt x="1275" y="571"/>
                    </a:lnTo>
                    <a:lnTo>
                      <a:pt x="1275" y="569"/>
                    </a:lnTo>
                    <a:lnTo>
                      <a:pt x="1275" y="569"/>
                    </a:lnTo>
                    <a:lnTo>
                      <a:pt x="1275" y="566"/>
                    </a:lnTo>
                    <a:lnTo>
                      <a:pt x="1272" y="564"/>
                    </a:lnTo>
                    <a:lnTo>
                      <a:pt x="1272" y="564"/>
                    </a:lnTo>
                    <a:lnTo>
                      <a:pt x="1272" y="564"/>
                    </a:lnTo>
                    <a:lnTo>
                      <a:pt x="1270" y="561"/>
                    </a:lnTo>
                    <a:lnTo>
                      <a:pt x="1267" y="561"/>
                    </a:lnTo>
                    <a:lnTo>
                      <a:pt x="1267" y="561"/>
                    </a:lnTo>
                    <a:lnTo>
                      <a:pt x="1265" y="559"/>
                    </a:lnTo>
                    <a:lnTo>
                      <a:pt x="1265" y="559"/>
                    </a:lnTo>
                    <a:lnTo>
                      <a:pt x="1265" y="557"/>
                    </a:lnTo>
                    <a:lnTo>
                      <a:pt x="1263" y="557"/>
                    </a:lnTo>
                    <a:lnTo>
                      <a:pt x="1263" y="557"/>
                    </a:lnTo>
                    <a:lnTo>
                      <a:pt x="1260" y="554"/>
                    </a:lnTo>
                    <a:lnTo>
                      <a:pt x="1260" y="554"/>
                    </a:lnTo>
                    <a:lnTo>
                      <a:pt x="1260" y="552"/>
                    </a:lnTo>
                    <a:lnTo>
                      <a:pt x="1260" y="550"/>
                    </a:lnTo>
                    <a:lnTo>
                      <a:pt x="1260" y="550"/>
                    </a:lnTo>
                    <a:lnTo>
                      <a:pt x="1260" y="550"/>
                    </a:lnTo>
                    <a:lnTo>
                      <a:pt x="1258" y="547"/>
                    </a:lnTo>
                    <a:lnTo>
                      <a:pt x="1258" y="547"/>
                    </a:lnTo>
                    <a:lnTo>
                      <a:pt x="1258" y="545"/>
                    </a:lnTo>
                    <a:lnTo>
                      <a:pt x="1258" y="545"/>
                    </a:lnTo>
                    <a:lnTo>
                      <a:pt x="1260" y="545"/>
                    </a:lnTo>
                    <a:lnTo>
                      <a:pt x="1260" y="545"/>
                    </a:lnTo>
                    <a:lnTo>
                      <a:pt x="1260" y="543"/>
                    </a:lnTo>
                    <a:lnTo>
                      <a:pt x="1260" y="543"/>
                    </a:lnTo>
                    <a:lnTo>
                      <a:pt x="1260" y="540"/>
                    </a:lnTo>
                    <a:lnTo>
                      <a:pt x="1260" y="540"/>
                    </a:lnTo>
                    <a:lnTo>
                      <a:pt x="1260" y="540"/>
                    </a:lnTo>
                    <a:lnTo>
                      <a:pt x="1265" y="538"/>
                    </a:lnTo>
                    <a:lnTo>
                      <a:pt x="1265" y="535"/>
                    </a:lnTo>
                    <a:lnTo>
                      <a:pt x="1265" y="533"/>
                    </a:lnTo>
                    <a:lnTo>
                      <a:pt x="1265" y="533"/>
                    </a:lnTo>
                    <a:lnTo>
                      <a:pt x="1265" y="531"/>
                    </a:lnTo>
                    <a:lnTo>
                      <a:pt x="1267" y="531"/>
                    </a:lnTo>
                    <a:lnTo>
                      <a:pt x="1270" y="533"/>
                    </a:lnTo>
                    <a:lnTo>
                      <a:pt x="1270" y="533"/>
                    </a:lnTo>
                    <a:lnTo>
                      <a:pt x="1272" y="533"/>
                    </a:lnTo>
                    <a:lnTo>
                      <a:pt x="1277" y="535"/>
                    </a:lnTo>
                    <a:lnTo>
                      <a:pt x="1279" y="535"/>
                    </a:lnTo>
                    <a:lnTo>
                      <a:pt x="1279" y="535"/>
                    </a:lnTo>
                    <a:lnTo>
                      <a:pt x="1282" y="535"/>
                    </a:lnTo>
                    <a:lnTo>
                      <a:pt x="1284" y="538"/>
                    </a:lnTo>
                    <a:lnTo>
                      <a:pt x="1286" y="538"/>
                    </a:lnTo>
                    <a:lnTo>
                      <a:pt x="1289" y="538"/>
                    </a:lnTo>
                    <a:lnTo>
                      <a:pt x="1291" y="538"/>
                    </a:lnTo>
                    <a:lnTo>
                      <a:pt x="1296" y="538"/>
                    </a:lnTo>
                    <a:lnTo>
                      <a:pt x="1296" y="540"/>
                    </a:lnTo>
                    <a:lnTo>
                      <a:pt x="1301" y="540"/>
                    </a:lnTo>
                    <a:lnTo>
                      <a:pt x="1303" y="543"/>
                    </a:lnTo>
                    <a:lnTo>
                      <a:pt x="1308" y="543"/>
                    </a:lnTo>
                    <a:lnTo>
                      <a:pt x="1310" y="543"/>
                    </a:lnTo>
                    <a:lnTo>
                      <a:pt x="1310" y="545"/>
                    </a:lnTo>
                    <a:lnTo>
                      <a:pt x="1312" y="545"/>
                    </a:lnTo>
                    <a:lnTo>
                      <a:pt x="1315" y="545"/>
                    </a:lnTo>
                    <a:lnTo>
                      <a:pt x="1315" y="545"/>
                    </a:lnTo>
                    <a:lnTo>
                      <a:pt x="1319" y="545"/>
                    </a:lnTo>
                    <a:lnTo>
                      <a:pt x="1322" y="545"/>
                    </a:lnTo>
                    <a:lnTo>
                      <a:pt x="1324" y="547"/>
                    </a:lnTo>
                    <a:lnTo>
                      <a:pt x="1327" y="547"/>
                    </a:lnTo>
                    <a:lnTo>
                      <a:pt x="1327" y="547"/>
                    </a:lnTo>
                    <a:lnTo>
                      <a:pt x="1327" y="550"/>
                    </a:lnTo>
                    <a:lnTo>
                      <a:pt x="1329" y="552"/>
                    </a:lnTo>
                    <a:lnTo>
                      <a:pt x="1329" y="552"/>
                    </a:lnTo>
                    <a:lnTo>
                      <a:pt x="1331" y="554"/>
                    </a:lnTo>
                    <a:lnTo>
                      <a:pt x="1331" y="557"/>
                    </a:lnTo>
                    <a:lnTo>
                      <a:pt x="1334" y="557"/>
                    </a:lnTo>
                    <a:lnTo>
                      <a:pt x="1334" y="559"/>
                    </a:lnTo>
                    <a:lnTo>
                      <a:pt x="1334" y="559"/>
                    </a:lnTo>
                    <a:lnTo>
                      <a:pt x="1336" y="559"/>
                    </a:lnTo>
                    <a:lnTo>
                      <a:pt x="1336" y="561"/>
                    </a:lnTo>
                    <a:lnTo>
                      <a:pt x="1336" y="561"/>
                    </a:lnTo>
                    <a:lnTo>
                      <a:pt x="1336" y="561"/>
                    </a:lnTo>
                    <a:lnTo>
                      <a:pt x="1338" y="564"/>
                    </a:lnTo>
                    <a:lnTo>
                      <a:pt x="1338" y="564"/>
                    </a:lnTo>
                    <a:lnTo>
                      <a:pt x="1341" y="564"/>
                    </a:lnTo>
                    <a:lnTo>
                      <a:pt x="1341" y="564"/>
                    </a:lnTo>
                    <a:lnTo>
                      <a:pt x="1345" y="566"/>
                    </a:lnTo>
                    <a:lnTo>
                      <a:pt x="1345" y="566"/>
                    </a:lnTo>
                    <a:lnTo>
                      <a:pt x="1348" y="566"/>
                    </a:lnTo>
                    <a:lnTo>
                      <a:pt x="1353" y="569"/>
                    </a:lnTo>
                    <a:lnTo>
                      <a:pt x="1353" y="569"/>
                    </a:lnTo>
                    <a:lnTo>
                      <a:pt x="1355" y="569"/>
                    </a:lnTo>
                    <a:lnTo>
                      <a:pt x="1357" y="571"/>
                    </a:lnTo>
                    <a:lnTo>
                      <a:pt x="1360" y="571"/>
                    </a:lnTo>
                    <a:lnTo>
                      <a:pt x="1360" y="571"/>
                    </a:lnTo>
                    <a:lnTo>
                      <a:pt x="1362" y="571"/>
                    </a:lnTo>
                    <a:lnTo>
                      <a:pt x="1364" y="571"/>
                    </a:lnTo>
                    <a:lnTo>
                      <a:pt x="1364" y="571"/>
                    </a:lnTo>
                    <a:lnTo>
                      <a:pt x="1367" y="571"/>
                    </a:lnTo>
                    <a:lnTo>
                      <a:pt x="1367" y="571"/>
                    </a:lnTo>
                    <a:lnTo>
                      <a:pt x="1369" y="571"/>
                    </a:lnTo>
                    <a:lnTo>
                      <a:pt x="1372" y="571"/>
                    </a:lnTo>
                    <a:lnTo>
                      <a:pt x="1372" y="569"/>
                    </a:lnTo>
                    <a:lnTo>
                      <a:pt x="1374" y="569"/>
                    </a:lnTo>
                    <a:lnTo>
                      <a:pt x="1374" y="569"/>
                    </a:lnTo>
                    <a:lnTo>
                      <a:pt x="1376" y="569"/>
                    </a:lnTo>
                    <a:lnTo>
                      <a:pt x="1379" y="566"/>
                    </a:lnTo>
                    <a:lnTo>
                      <a:pt x="1381" y="566"/>
                    </a:lnTo>
                    <a:lnTo>
                      <a:pt x="1383" y="566"/>
                    </a:lnTo>
                    <a:lnTo>
                      <a:pt x="1386" y="566"/>
                    </a:lnTo>
                    <a:lnTo>
                      <a:pt x="1386" y="564"/>
                    </a:lnTo>
                    <a:lnTo>
                      <a:pt x="1388" y="564"/>
                    </a:lnTo>
                    <a:lnTo>
                      <a:pt x="1390" y="566"/>
                    </a:lnTo>
                    <a:lnTo>
                      <a:pt x="1393" y="566"/>
                    </a:lnTo>
                    <a:lnTo>
                      <a:pt x="1395" y="566"/>
                    </a:lnTo>
                    <a:lnTo>
                      <a:pt x="1398" y="566"/>
                    </a:lnTo>
                    <a:lnTo>
                      <a:pt x="1400" y="566"/>
                    </a:lnTo>
                    <a:lnTo>
                      <a:pt x="1402" y="569"/>
                    </a:lnTo>
                    <a:lnTo>
                      <a:pt x="1405" y="569"/>
                    </a:lnTo>
                    <a:lnTo>
                      <a:pt x="1409" y="566"/>
                    </a:lnTo>
                    <a:lnTo>
                      <a:pt x="1412" y="569"/>
                    </a:lnTo>
                    <a:lnTo>
                      <a:pt x="1414" y="569"/>
                    </a:lnTo>
                    <a:lnTo>
                      <a:pt x="1416" y="571"/>
                    </a:lnTo>
                    <a:lnTo>
                      <a:pt x="1419" y="573"/>
                    </a:lnTo>
                    <a:lnTo>
                      <a:pt x="1421" y="573"/>
                    </a:lnTo>
                    <a:lnTo>
                      <a:pt x="1424" y="573"/>
                    </a:lnTo>
                    <a:lnTo>
                      <a:pt x="1424" y="573"/>
                    </a:lnTo>
                    <a:lnTo>
                      <a:pt x="1428" y="573"/>
                    </a:lnTo>
                    <a:lnTo>
                      <a:pt x="1433" y="576"/>
                    </a:lnTo>
                    <a:lnTo>
                      <a:pt x="1435" y="576"/>
                    </a:lnTo>
                    <a:lnTo>
                      <a:pt x="1435" y="576"/>
                    </a:lnTo>
                    <a:lnTo>
                      <a:pt x="1435" y="578"/>
                    </a:lnTo>
                    <a:lnTo>
                      <a:pt x="1438" y="580"/>
                    </a:lnTo>
                    <a:lnTo>
                      <a:pt x="1438" y="580"/>
                    </a:lnTo>
                    <a:lnTo>
                      <a:pt x="1438" y="580"/>
                    </a:lnTo>
                    <a:lnTo>
                      <a:pt x="1440" y="580"/>
                    </a:lnTo>
                    <a:lnTo>
                      <a:pt x="1440" y="583"/>
                    </a:lnTo>
                    <a:lnTo>
                      <a:pt x="1442" y="583"/>
                    </a:lnTo>
                    <a:lnTo>
                      <a:pt x="1445" y="583"/>
                    </a:lnTo>
                    <a:lnTo>
                      <a:pt x="1447" y="588"/>
                    </a:lnTo>
                    <a:lnTo>
                      <a:pt x="1450" y="588"/>
                    </a:lnTo>
                    <a:lnTo>
                      <a:pt x="1452" y="588"/>
                    </a:lnTo>
                    <a:lnTo>
                      <a:pt x="1454" y="588"/>
                    </a:lnTo>
                    <a:lnTo>
                      <a:pt x="1457" y="588"/>
                    </a:lnTo>
                    <a:lnTo>
                      <a:pt x="1461" y="588"/>
                    </a:lnTo>
                    <a:lnTo>
                      <a:pt x="1466" y="588"/>
                    </a:lnTo>
                    <a:lnTo>
                      <a:pt x="1468" y="590"/>
                    </a:lnTo>
                    <a:lnTo>
                      <a:pt x="1471" y="590"/>
                    </a:lnTo>
                    <a:lnTo>
                      <a:pt x="1476" y="590"/>
                    </a:lnTo>
                    <a:lnTo>
                      <a:pt x="1480" y="592"/>
                    </a:lnTo>
                    <a:lnTo>
                      <a:pt x="1480" y="590"/>
                    </a:lnTo>
                    <a:lnTo>
                      <a:pt x="1483" y="590"/>
                    </a:lnTo>
                    <a:lnTo>
                      <a:pt x="1485" y="590"/>
                    </a:lnTo>
                    <a:lnTo>
                      <a:pt x="1487" y="592"/>
                    </a:lnTo>
                    <a:lnTo>
                      <a:pt x="1487" y="592"/>
                    </a:lnTo>
                    <a:lnTo>
                      <a:pt x="1490" y="592"/>
                    </a:lnTo>
                    <a:lnTo>
                      <a:pt x="1494" y="588"/>
                    </a:lnTo>
                    <a:lnTo>
                      <a:pt x="1497" y="588"/>
                    </a:lnTo>
                    <a:lnTo>
                      <a:pt x="1497" y="588"/>
                    </a:lnTo>
                    <a:lnTo>
                      <a:pt x="1499" y="588"/>
                    </a:lnTo>
                    <a:lnTo>
                      <a:pt x="1499" y="588"/>
                    </a:lnTo>
                    <a:lnTo>
                      <a:pt x="1502" y="588"/>
                    </a:lnTo>
                    <a:lnTo>
                      <a:pt x="1504" y="588"/>
                    </a:lnTo>
                    <a:lnTo>
                      <a:pt x="1506" y="585"/>
                    </a:lnTo>
                    <a:lnTo>
                      <a:pt x="1509" y="585"/>
                    </a:lnTo>
                    <a:lnTo>
                      <a:pt x="1511" y="585"/>
                    </a:lnTo>
                    <a:lnTo>
                      <a:pt x="1513" y="583"/>
                    </a:lnTo>
                    <a:lnTo>
                      <a:pt x="1516" y="585"/>
                    </a:lnTo>
                    <a:lnTo>
                      <a:pt x="1518" y="583"/>
                    </a:lnTo>
                    <a:lnTo>
                      <a:pt x="1520" y="583"/>
                    </a:lnTo>
                    <a:lnTo>
                      <a:pt x="1520" y="583"/>
                    </a:lnTo>
                    <a:lnTo>
                      <a:pt x="1520" y="580"/>
                    </a:lnTo>
                    <a:lnTo>
                      <a:pt x="1520" y="578"/>
                    </a:lnTo>
                    <a:lnTo>
                      <a:pt x="1523" y="576"/>
                    </a:lnTo>
                    <a:lnTo>
                      <a:pt x="1523" y="576"/>
                    </a:lnTo>
                    <a:lnTo>
                      <a:pt x="1525" y="573"/>
                    </a:lnTo>
                    <a:lnTo>
                      <a:pt x="1528" y="573"/>
                    </a:lnTo>
                    <a:lnTo>
                      <a:pt x="1530" y="571"/>
                    </a:lnTo>
                    <a:lnTo>
                      <a:pt x="1530" y="571"/>
                    </a:lnTo>
                    <a:lnTo>
                      <a:pt x="1532" y="569"/>
                    </a:lnTo>
                    <a:lnTo>
                      <a:pt x="1535" y="569"/>
                    </a:lnTo>
                    <a:lnTo>
                      <a:pt x="1535" y="569"/>
                    </a:lnTo>
                    <a:lnTo>
                      <a:pt x="1539" y="569"/>
                    </a:lnTo>
                    <a:lnTo>
                      <a:pt x="1539" y="569"/>
                    </a:lnTo>
                    <a:lnTo>
                      <a:pt x="1542" y="569"/>
                    </a:lnTo>
                    <a:lnTo>
                      <a:pt x="1544" y="571"/>
                    </a:lnTo>
                    <a:lnTo>
                      <a:pt x="1547" y="571"/>
                    </a:lnTo>
                    <a:lnTo>
                      <a:pt x="1549" y="573"/>
                    </a:lnTo>
                    <a:lnTo>
                      <a:pt x="1554" y="576"/>
                    </a:lnTo>
                    <a:lnTo>
                      <a:pt x="1556" y="576"/>
                    </a:lnTo>
                    <a:lnTo>
                      <a:pt x="1556" y="576"/>
                    </a:lnTo>
                    <a:lnTo>
                      <a:pt x="1558" y="576"/>
                    </a:lnTo>
                    <a:lnTo>
                      <a:pt x="1561" y="576"/>
                    </a:lnTo>
                    <a:lnTo>
                      <a:pt x="1563" y="576"/>
                    </a:lnTo>
                    <a:lnTo>
                      <a:pt x="1563" y="576"/>
                    </a:lnTo>
                    <a:lnTo>
                      <a:pt x="1568" y="573"/>
                    </a:lnTo>
                    <a:lnTo>
                      <a:pt x="1568" y="573"/>
                    </a:lnTo>
                    <a:lnTo>
                      <a:pt x="1570" y="576"/>
                    </a:lnTo>
                    <a:lnTo>
                      <a:pt x="1575" y="576"/>
                    </a:lnTo>
                    <a:lnTo>
                      <a:pt x="1577" y="576"/>
                    </a:lnTo>
                    <a:lnTo>
                      <a:pt x="1577" y="578"/>
                    </a:lnTo>
                    <a:lnTo>
                      <a:pt x="1582" y="580"/>
                    </a:lnTo>
                    <a:lnTo>
                      <a:pt x="1584" y="580"/>
                    </a:lnTo>
                    <a:lnTo>
                      <a:pt x="1589" y="583"/>
                    </a:lnTo>
                    <a:lnTo>
                      <a:pt x="1594" y="583"/>
                    </a:lnTo>
                    <a:lnTo>
                      <a:pt x="1599" y="583"/>
                    </a:lnTo>
                    <a:lnTo>
                      <a:pt x="1601" y="585"/>
                    </a:lnTo>
                    <a:lnTo>
                      <a:pt x="1601" y="585"/>
                    </a:lnTo>
                    <a:lnTo>
                      <a:pt x="1603" y="580"/>
                    </a:lnTo>
                    <a:lnTo>
                      <a:pt x="1606" y="578"/>
                    </a:lnTo>
                    <a:lnTo>
                      <a:pt x="1610" y="576"/>
                    </a:lnTo>
                    <a:lnTo>
                      <a:pt x="1613" y="576"/>
                    </a:lnTo>
                    <a:lnTo>
                      <a:pt x="1615" y="573"/>
                    </a:lnTo>
                    <a:lnTo>
                      <a:pt x="1617" y="573"/>
                    </a:lnTo>
                    <a:lnTo>
                      <a:pt x="1617" y="571"/>
                    </a:lnTo>
                    <a:lnTo>
                      <a:pt x="1615" y="569"/>
                    </a:lnTo>
                    <a:lnTo>
                      <a:pt x="1613" y="566"/>
                    </a:lnTo>
                    <a:lnTo>
                      <a:pt x="1610" y="566"/>
                    </a:lnTo>
                    <a:lnTo>
                      <a:pt x="1610" y="566"/>
                    </a:lnTo>
                    <a:lnTo>
                      <a:pt x="1610" y="566"/>
                    </a:lnTo>
                    <a:lnTo>
                      <a:pt x="1610" y="564"/>
                    </a:lnTo>
                    <a:lnTo>
                      <a:pt x="1610" y="561"/>
                    </a:lnTo>
                    <a:lnTo>
                      <a:pt x="1610" y="561"/>
                    </a:lnTo>
                    <a:lnTo>
                      <a:pt x="1613" y="559"/>
                    </a:lnTo>
                    <a:lnTo>
                      <a:pt x="1610" y="559"/>
                    </a:lnTo>
                    <a:lnTo>
                      <a:pt x="1610" y="557"/>
                    </a:lnTo>
                    <a:lnTo>
                      <a:pt x="1610" y="554"/>
                    </a:lnTo>
                    <a:lnTo>
                      <a:pt x="1610" y="552"/>
                    </a:lnTo>
                    <a:lnTo>
                      <a:pt x="1610" y="552"/>
                    </a:lnTo>
                    <a:lnTo>
                      <a:pt x="1610" y="550"/>
                    </a:lnTo>
                    <a:lnTo>
                      <a:pt x="1610" y="547"/>
                    </a:lnTo>
                    <a:lnTo>
                      <a:pt x="1610" y="545"/>
                    </a:lnTo>
                    <a:lnTo>
                      <a:pt x="1610" y="543"/>
                    </a:lnTo>
                    <a:lnTo>
                      <a:pt x="1610" y="538"/>
                    </a:lnTo>
                    <a:lnTo>
                      <a:pt x="1613" y="535"/>
                    </a:lnTo>
                    <a:lnTo>
                      <a:pt x="1615" y="533"/>
                    </a:lnTo>
                    <a:lnTo>
                      <a:pt x="1615" y="531"/>
                    </a:lnTo>
                    <a:lnTo>
                      <a:pt x="1613" y="528"/>
                    </a:lnTo>
                    <a:lnTo>
                      <a:pt x="1610" y="528"/>
                    </a:lnTo>
                    <a:lnTo>
                      <a:pt x="1608" y="526"/>
                    </a:lnTo>
                    <a:lnTo>
                      <a:pt x="1608" y="524"/>
                    </a:lnTo>
                    <a:lnTo>
                      <a:pt x="1606" y="521"/>
                    </a:lnTo>
                    <a:lnTo>
                      <a:pt x="1603" y="521"/>
                    </a:lnTo>
                    <a:lnTo>
                      <a:pt x="1601" y="521"/>
                    </a:lnTo>
                    <a:lnTo>
                      <a:pt x="1599" y="521"/>
                    </a:lnTo>
                    <a:lnTo>
                      <a:pt x="1596" y="521"/>
                    </a:lnTo>
                    <a:lnTo>
                      <a:pt x="1594" y="519"/>
                    </a:lnTo>
                    <a:lnTo>
                      <a:pt x="1594" y="516"/>
                    </a:lnTo>
                    <a:lnTo>
                      <a:pt x="1596" y="516"/>
                    </a:lnTo>
                    <a:lnTo>
                      <a:pt x="1599" y="514"/>
                    </a:lnTo>
                    <a:lnTo>
                      <a:pt x="1599" y="509"/>
                    </a:lnTo>
                    <a:lnTo>
                      <a:pt x="1601" y="507"/>
                    </a:lnTo>
                    <a:lnTo>
                      <a:pt x="1608" y="507"/>
                    </a:lnTo>
                    <a:lnTo>
                      <a:pt x="1613" y="505"/>
                    </a:lnTo>
                    <a:lnTo>
                      <a:pt x="1617" y="505"/>
                    </a:lnTo>
                    <a:lnTo>
                      <a:pt x="1620" y="502"/>
                    </a:lnTo>
                    <a:lnTo>
                      <a:pt x="1622" y="505"/>
                    </a:lnTo>
                    <a:lnTo>
                      <a:pt x="1625" y="505"/>
                    </a:lnTo>
                    <a:lnTo>
                      <a:pt x="1627" y="505"/>
                    </a:lnTo>
                    <a:lnTo>
                      <a:pt x="1629" y="502"/>
                    </a:lnTo>
                    <a:lnTo>
                      <a:pt x="1632" y="502"/>
                    </a:lnTo>
                    <a:lnTo>
                      <a:pt x="1634" y="502"/>
                    </a:lnTo>
                    <a:lnTo>
                      <a:pt x="1636" y="502"/>
                    </a:lnTo>
                    <a:lnTo>
                      <a:pt x="1639" y="502"/>
                    </a:lnTo>
                    <a:lnTo>
                      <a:pt x="1639" y="502"/>
                    </a:lnTo>
                    <a:lnTo>
                      <a:pt x="1639" y="502"/>
                    </a:lnTo>
                    <a:lnTo>
                      <a:pt x="1639" y="502"/>
                    </a:lnTo>
                    <a:lnTo>
                      <a:pt x="1641" y="502"/>
                    </a:lnTo>
                    <a:lnTo>
                      <a:pt x="1648" y="505"/>
                    </a:lnTo>
                    <a:lnTo>
                      <a:pt x="1651" y="507"/>
                    </a:lnTo>
                    <a:lnTo>
                      <a:pt x="1653" y="505"/>
                    </a:lnTo>
                    <a:lnTo>
                      <a:pt x="1653" y="507"/>
                    </a:lnTo>
                    <a:lnTo>
                      <a:pt x="1655" y="507"/>
                    </a:lnTo>
                    <a:lnTo>
                      <a:pt x="1658" y="509"/>
                    </a:lnTo>
                    <a:lnTo>
                      <a:pt x="1660" y="509"/>
                    </a:lnTo>
                    <a:lnTo>
                      <a:pt x="1665" y="509"/>
                    </a:lnTo>
                    <a:lnTo>
                      <a:pt x="1665" y="509"/>
                    </a:lnTo>
                    <a:lnTo>
                      <a:pt x="1665" y="509"/>
                    </a:lnTo>
                    <a:lnTo>
                      <a:pt x="1667" y="509"/>
                    </a:lnTo>
                    <a:lnTo>
                      <a:pt x="1667" y="509"/>
                    </a:lnTo>
                    <a:lnTo>
                      <a:pt x="1669" y="509"/>
                    </a:lnTo>
                    <a:lnTo>
                      <a:pt x="1674" y="512"/>
                    </a:lnTo>
                    <a:lnTo>
                      <a:pt x="1677" y="512"/>
                    </a:lnTo>
                    <a:lnTo>
                      <a:pt x="1679" y="512"/>
                    </a:lnTo>
                    <a:lnTo>
                      <a:pt x="1679" y="512"/>
                    </a:lnTo>
                    <a:lnTo>
                      <a:pt x="1681" y="514"/>
                    </a:lnTo>
                    <a:lnTo>
                      <a:pt x="1681" y="514"/>
                    </a:lnTo>
                    <a:lnTo>
                      <a:pt x="1681" y="514"/>
                    </a:lnTo>
                    <a:lnTo>
                      <a:pt x="1684" y="516"/>
                    </a:lnTo>
                    <a:lnTo>
                      <a:pt x="1684" y="516"/>
                    </a:lnTo>
                    <a:lnTo>
                      <a:pt x="1686" y="516"/>
                    </a:lnTo>
                    <a:lnTo>
                      <a:pt x="1686" y="516"/>
                    </a:lnTo>
                    <a:lnTo>
                      <a:pt x="1688" y="519"/>
                    </a:lnTo>
                    <a:lnTo>
                      <a:pt x="1691" y="519"/>
                    </a:lnTo>
                    <a:lnTo>
                      <a:pt x="1691" y="519"/>
                    </a:lnTo>
                    <a:lnTo>
                      <a:pt x="1691" y="519"/>
                    </a:lnTo>
                    <a:lnTo>
                      <a:pt x="1691" y="519"/>
                    </a:lnTo>
                    <a:lnTo>
                      <a:pt x="1691" y="521"/>
                    </a:lnTo>
                    <a:lnTo>
                      <a:pt x="1691" y="521"/>
                    </a:lnTo>
                    <a:lnTo>
                      <a:pt x="1693" y="521"/>
                    </a:lnTo>
                    <a:lnTo>
                      <a:pt x="1693" y="521"/>
                    </a:lnTo>
                    <a:lnTo>
                      <a:pt x="1695" y="524"/>
                    </a:lnTo>
                    <a:lnTo>
                      <a:pt x="1695" y="524"/>
                    </a:lnTo>
                    <a:lnTo>
                      <a:pt x="1698" y="524"/>
                    </a:lnTo>
                    <a:lnTo>
                      <a:pt x="1698" y="526"/>
                    </a:lnTo>
                    <a:lnTo>
                      <a:pt x="1700" y="526"/>
                    </a:lnTo>
                    <a:lnTo>
                      <a:pt x="1700" y="526"/>
                    </a:lnTo>
                    <a:lnTo>
                      <a:pt x="1700" y="526"/>
                    </a:lnTo>
                    <a:lnTo>
                      <a:pt x="1703" y="528"/>
                    </a:lnTo>
                    <a:lnTo>
                      <a:pt x="1703" y="528"/>
                    </a:lnTo>
                    <a:lnTo>
                      <a:pt x="1703" y="531"/>
                    </a:lnTo>
                    <a:lnTo>
                      <a:pt x="1705" y="531"/>
                    </a:lnTo>
                    <a:lnTo>
                      <a:pt x="1707" y="533"/>
                    </a:lnTo>
                    <a:lnTo>
                      <a:pt x="1710" y="535"/>
                    </a:lnTo>
                    <a:lnTo>
                      <a:pt x="1712" y="538"/>
                    </a:lnTo>
                    <a:lnTo>
                      <a:pt x="1714" y="540"/>
                    </a:lnTo>
                    <a:lnTo>
                      <a:pt x="1717" y="540"/>
                    </a:lnTo>
                    <a:lnTo>
                      <a:pt x="1717" y="543"/>
                    </a:lnTo>
                    <a:lnTo>
                      <a:pt x="1719" y="543"/>
                    </a:lnTo>
                    <a:lnTo>
                      <a:pt x="1719" y="543"/>
                    </a:lnTo>
                    <a:lnTo>
                      <a:pt x="1719" y="545"/>
                    </a:lnTo>
                    <a:lnTo>
                      <a:pt x="1722" y="545"/>
                    </a:lnTo>
                    <a:lnTo>
                      <a:pt x="1722" y="545"/>
                    </a:lnTo>
                    <a:lnTo>
                      <a:pt x="1722" y="547"/>
                    </a:lnTo>
                    <a:lnTo>
                      <a:pt x="1724" y="547"/>
                    </a:lnTo>
                    <a:lnTo>
                      <a:pt x="1724" y="550"/>
                    </a:lnTo>
                    <a:lnTo>
                      <a:pt x="1726" y="550"/>
                    </a:lnTo>
                    <a:lnTo>
                      <a:pt x="1726" y="552"/>
                    </a:lnTo>
                    <a:lnTo>
                      <a:pt x="1729" y="554"/>
                    </a:lnTo>
                    <a:lnTo>
                      <a:pt x="1736" y="557"/>
                    </a:lnTo>
                    <a:lnTo>
                      <a:pt x="1738" y="559"/>
                    </a:lnTo>
                    <a:lnTo>
                      <a:pt x="1740" y="561"/>
                    </a:lnTo>
                    <a:lnTo>
                      <a:pt x="1740" y="564"/>
                    </a:lnTo>
                    <a:lnTo>
                      <a:pt x="1740" y="564"/>
                    </a:lnTo>
                    <a:lnTo>
                      <a:pt x="1740" y="564"/>
                    </a:lnTo>
                    <a:lnTo>
                      <a:pt x="1743" y="566"/>
                    </a:lnTo>
                    <a:lnTo>
                      <a:pt x="1743" y="566"/>
                    </a:lnTo>
                    <a:lnTo>
                      <a:pt x="1743" y="566"/>
                    </a:lnTo>
                    <a:lnTo>
                      <a:pt x="1745" y="569"/>
                    </a:lnTo>
                    <a:lnTo>
                      <a:pt x="1750" y="571"/>
                    </a:lnTo>
                    <a:lnTo>
                      <a:pt x="1750" y="573"/>
                    </a:lnTo>
                    <a:lnTo>
                      <a:pt x="1750" y="576"/>
                    </a:lnTo>
                    <a:lnTo>
                      <a:pt x="1752" y="576"/>
                    </a:lnTo>
                    <a:lnTo>
                      <a:pt x="1755" y="578"/>
                    </a:lnTo>
                    <a:lnTo>
                      <a:pt x="1757" y="578"/>
                    </a:lnTo>
                    <a:lnTo>
                      <a:pt x="1757" y="580"/>
                    </a:lnTo>
                    <a:lnTo>
                      <a:pt x="1759" y="580"/>
                    </a:lnTo>
                    <a:lnTo>
                      <a:pt x="1762" y="583"/>
                    </a:lnTo>
                    <a:lnTo>
                      <a:pt x="1764" y="583"/>
                    </a:lnTo>
                    <a:lnTo>
                      <a:pt x="1769" y="583"/>
                    </a:lnTo>
                    <a:lnTo>
                      <a:pt x="1774" y="583"/>
                    </a:lnTo>
                    <a:lnTo>
                      <a:pt x="1776" y="583"/>
                    </a:lnTo>
                    <a:lnTo>
                      <a:pt x="1776" y="583"/>
                    </a:lnTo>
                    <a:lnTo>
                      <a:pt x="1778" y="583"/>
                    </a:lnTo>
                    <a:lnTo>
                      <a:pt x="1778" y="585"/>
                    </a:lnTo>
                    <a:lnTo>
                      <a:pt x="1778" y="585"/>
                    </a:lnTo>
                    <a:lnTo>
                      <a:pt x="1781" y="585"/>
                    </a:lnTo>
                    <a:lnTo>
                      <a:pt x="1783" y="585"/>
                    </a:lnTo>
                    <a:lnTo>
                      <a:pt x="1785" y="588"/>
                    </a:lnTo>
                    <a:lnTo>
                      <a:pt x="1785" y="588"/>
                    </a:lnTo>
                    <a:lnTo>
                      <a:pt x="1785" y="588"/>
                    </a:lnTo>
                    <a:lnTo>
                      <a:pt x="1788" y="588"/>
                    </a:lnTo>
                    <a:lnTo>
                      <a:pt x="1788" y="588"/>
                    </a:lnTo>
                    <a:lnTo>
                      <a:pt x="1790" y="588"/>
                    </a:lnTo>
                    <a:lnTo>
                      <a:pt x="1790" y="588"/>
                    </a:lnTo>
                    <a:lnTo>
                      <a:pt x="1790" y="588"/>
                    </a:lnTo>
                    <a:lnTo>
                      <a:pt x="1790" y="588"/>
                    </a:lnTo>
                    <a:lnTo>
                      <a:pt x="1792" y="588"/>
                    </a:lnTo>
                    <a:lnTo>
                      <a:pt x="1795" y="590"/>
                    </a:lnTo>
                    <a:lnTo>
                      <a:pt x="1795" y="590"/>
                    </a:lnTo>
                    <a:lnTo>
                      <a:pt x="1800" y="590"/>
                    </a:lnTo>
                    <a:lnTo>
                      <a:pt x="1807" y="595"/>
                    </a:lnTo>
                    <a:lnTo>
                      <a:pt x="1809" y="597"/>
                    </a:lnTo>
                    <a:lnTo>
                      <a:pt x="1811" y="597"/>
                    </a:lnTo>
                    <a:lnTo>
                      <a:pt x="1816" y="597"/>
                    </a:lnTo>
                    <a:lnTo>
                      <a:pt x="1818" y="599"/>
                    </a:lnTo>
                    <a:lnTo>
                      <a:pt x="1818" y="602"/>
                    </a:lnTo>
                    <a:lnTo>
                      <a:pt x="1818" y="602"/>
                    </a:lnTo>
                    <a:lnTo>
                      <a:pt x="1821" y="604"/>
                    </a:lnTo>
                    <a:lnTo>
                      <a:pt x="1821" y="606"/>
                    </a:lnTo>
                    <a:lnTo>
                      <a:pt x="1823" y="606"/>
                    </a:lnTo>
                    <a:lnTo>
                      <a:pt x="1826" y="606"/>
                    </a:lnTo>
                    <a:lnTo>
                      <a:pt x="1826" y="609"/>
                    </a:lnTo>
                    <a:lnTo>
                      <a:pt x="1828" y="611"/>
                    </a:lnTo>
                    <a:lnTo>
                      <a:pt x="1828" y="614"/>
                    </a:lnTo>
                    <a:lnTo>
                      <a:pt x="1830" y="616"/>
                    </a:lnTo>
                    <a:lnTo>
                      <a:pt x="1833" y="616"/>
                    </a:lnTo>
                    <a:lnTo>
                      <a:pt x="1835" y="618"/>
                    </a:lnTo>
                    <a:lnTo>
                      <a:pt x="1835" y="621"/>
                    </a:lnTo>
                    <a:lnTo>
                      <a:pt x="1837" y="621"/>
                    </a:lnTo>
                    <a:lnTo>
                      <a:pt x="1837" y="621"/>
                    </a:lnTo>
                    <a:lnTo>
                      <a:pt x="1840" y="621"/>
                    </a:lnTo>
                    <a:lnTo>
                      <a:pt x="1842" y="621"/>
                    </a:lnTo>
                    <a:lnTo>
                      <a:pt x="1844" y="621"/>
                    </a:lnTo>
                    <a:lnTo>
                      <a:pt x="1847" y="623"/>
                    </a:lnTo>
                    <a:lnTo>
                      <a:pt x="1852" y="623"/>
                    </a:lnTo>
                    <a:lnTo>
                      <a:pt x="1856" y="621"/>
                    </a:lnTo>
                    <a:lnTo>
                      <a:pt x="1861" y="621"/>
                    </a:lnTo>
                    <a:lnTo>
                      <a:pt x="1861" y="621"/>
                    </a:lnTo>
                    <a:lnTo>
                      <a:pt x="1863" y="621"/>
                    </a:lnTo>
                    <a:lnTo>
                      <a:pt x="1861" y="618"/>
                    </a:lnTo>
                    <a:lnTo>
                      <a:pt x="1863" y="616"/>
                    </a:lnTo>
                    <a:lnTo>
                      <a:pt x="1863" y="616"/>
                    </a:lnTo>
                    <a:lnTo>
                      <a:pt x="1866" y="616"/>
                    </a:lnTo>
                    <a:lnTo>
                      <a:pt x="1866" y="614"/>
                    </a:lnTo>
                    <a:lnTo>
                      <a:pt x="1868" y="614"/>
                    </a:lnTo>
                    <a:lnTo>
                      <a:pt x="1870" y="614"/>
                    </a:lnTo>
                    <a:lnTo>
                      <a:pt x="1873" y="614"/>
                    </a:lnTo>
                    <a:lnTo>
                      <a:pt x="1875" y="614"/>
                    </a:lnTo>
                    <a:lnTo>
                      <a:pt x="1875" y="611"/>
                    </a:lnTo>
                    <a:lnTo>
                      <a:pt x="1878" y="609"/>
                    </a:lnTo>
                    <a:lnTo>
                      <a:pt x="1882" y="609"/>
                    </a:lnTo>
                    <a:lnTo>
                      <a:pt x="1882" y="606"/>
                    </a:lnTo>
                    <a:lnTo>
                      <a:pt x="1885" y="609"/>
                    </a:lnTo>
                    <a:lnTo>
                      <a:pt x="1885" y="609"/>
                    </a:lnTo>
                    <a:lnTo>
                      <a:pt x="1887" y="609"/>
                    </a:lnTo>
                    <a:lnTo>
                      <a:pt x="1892" y="611"/>
                    </a:lnTo>
                    <a:lnTo>
                      <a:pt x="1892" y="611"/>
                    </a:lnTo>
                    <a:lnTo>
                      <a:pt x="1892" y="611"/>
                    </a:lnTo>
                    <a:lnTo>
                      <a:pt x="1892" y="614"/>
                    </a:lnTo>
                    <a:lnTo>
                      <a:pt x="1892" y="614"/>
                    </a:lnTo>
                    <a:lnTo>
                      <a:pt x="1892" y="616"/>
                    </a:lnTo>
                    <a:lnTo>
                      <a:pt x="1894" y="616"/>
                    </a:lnTo>
                    <a:lnTo>
                      <a:pt x="1896" y="618"/>
                    </a:lnTo>
                    <a:lnTo>
                      <a:pt x="1896" y="618"/>
                    </a:lnTo>
                    <a:lnTo>
                      <a:pt x="1899" y="621"/>
                    </a:lnTo>
                    <a:lnTo>
                      <a:pt x="1899" y="623"/>
                    </a:lnTo>
                    <a:lnTo>
                      <a:pt x="1899" y="623"/>
                    </a:lnTo>
                    <a:lnTo>
                      <a:pt x="1899" y="625"/>
                    </a:lnTo>
                    <a:lnTo>
                      <a:pt x="1899" y="625"/>
                    </a:lnTo>
                    <a:lnTo>
                      <a:pt x="1899" y="628"/>
                    </a:lnTo>
                    <a:lnTo>
                      <a:pt x="1896" y="628"/>
                    </a:lnTo>
                    <a:lnTo>
                      <a:pt x="1896" y="628"/>
                    </a:lnTo>
                    <a:lnTo>
                      <a:pt x="1896" y="628"/>
                    </a:lnTo>
                    <a:lnTo>
                      <a:pt x="1896" y="628"/>
                    </a:lnTo>
                    <a:lnTo>
                      <a:pt x="1894" y="628"/>
                    </a:lnTo>
                    <a:lnTo>
                      <a:pt x="1894" y="630"/>
                    </a:lnTo>
                    <a:lnTo>
                      <a:pt x="1896" y="630"/>
                    </a:lnTo>
                    <a:lnTo>
                      <a:pt x="1896" y="633"/>
                    </a:lnTo>
                    <a:lnTo>
                      <a:pt x="1896" y="633"/>
                    </a:lnTo>
                    <a:lnTo>
                      <a:pt x="1896" y="635"/>
                    </a:lnTo>
                    <a:lnTo>
                      <a:pt x="1896" y="637"/>
                    </a:lnTo>
                    <a:lnTo>
                      <a:pt x="1899" y="637"/>
                    </a:lnTo>
                    <a:lnTo>
                      <a:pt x="1899" y="640"/>
                    </a:lnTo>
                    <a:lnTo>
                      <a:pt x="1899" y="640"/>
                    </a:lnTo>
                    <a:lnTo>
                      <a:pt x="1899" y="642"/>
                    </a:lnTo>
                    <a:lnTo>
                      <a:pt x="1901" y="644"/>
                    </a:lnTo>
                    <a:lnTo>
                      <a:pt x="1901" y="647"/>
                    </a:lnTo>
                    <a:lnTo>
                      <a:pt x="1901" y="647"/>
                    </a:lnTo>
                    <a:lnTo>
                      <a:pt x="1901" y="649"/>
                    </a:lnTo>
                    <a:lnTo>
                      <a:pt x="1901" y="649"/>
                    </a:lnTo>
                    <a:lnTo>
                      <a:pt x="1904" y="651"/>
                    </a:lnTo>
                    <a:lnTo>
                      <a:pt x="1904" y="651"/>
                    </a:lnTo>
                    <a:lnTo>
                      <a:pt x="1904" y="651"/>
                    </a:lnTo>
                    <a:lnTo>
                      <a:pt x="1901" y="654"/>
                    </a:lnTo>
                    <a:lnTo>
                      <a:pt x="1901" y="654"/>
                    </a:lnTo>
                    <a:lnTo>
                      <a:pt x="1904" y="656"/>
                    </a:lnTo>
                    <a:lnTo>
                      <a:pt x="1904" y="656"/>
                    </a:lnTo>
                    <a:lnTo>
                      <a:pt x="1904" y="659"/>
                    </a:lnTo>
                    <a:lnTo>
                      <a:pt x="1904" y="659"/>
                    </a:lnTo>
                    <a:lnTo>
                      <a:pt x="1901" y="659"/>
                    </a:lnTo>
                    <a:lnTo>
                      <a:pt x="1901" y="659"/>
                    </a:lnTo>
                    <a:lnTo>
                      <a:pt x="1901" y="661"/>
                    </a:lnTo>
                    <a:lnTo>
                      <a:pt x="1904" y="661"/>
                    </a:lnTo>
                    <a:lnTo>
                      <a:pt x="1904" y="663"/>
                    </a:lnTo>
                    <a:lnTo>
                      <a:pt x="1904" y="663"/>
                    </a:lnTo>
                    <a:lnTo>
                      <a:pt x="1904" y="666"/>
                    </a:lnTo>
                    <a:lnTo>
                      <a:pt x="1904" y="666"/>
                    </a:lnTo>
                    <a:lnTo>
                      <a:pt x="1904" y="666"/>
                    </a:lnTo>
                    <a:lnTo>
                      <a:pt x="1901" y="666"/>
                    </a:lnTo>
                    <a:lnTo>
                      <a:pt x="1901" y="668"/>
                    </a:lnTo>
                    <a:lnTo>
                      <a:pt x="1901" y="670"/>
                    </a:lnTo>
                    <a:lnTo>
                      <a:pt x="1904" y="673"/>
                    </a:lnTo>
                    <a:lnTo>
                      <a:pt x="1904" y="675"/>
                    </a:lnTo>
                    <a:lnTo>
                      <a:pt x="1904" y="675"/>
                    </a:lnTo>
                    <a:lnTo>
                      <a:pt x="1904" y="677"/>
                    </a:lnTo>
                    <a:lnTo>
                      <a:pt x="1901" y="677"/>
                    </a:lnTo>
                    <a:lnTo>
                      <a:pt x="1901" y="675"/>
                    </a:lnTo>
                    <a:lnTo>
                      <a:pt x="1899" y="675"/>
                    </a:lnTo>
                    <a:lnTo>
                      <a:pt x="1896" y="675"/>
                    </a:lnTo>
                    <a:lnTo>
                      <a:pt x="1894" y="675"/>
                    </a:lnTo>
                    <a:lnTo>
                      <a:pt x="1892" y="675"/>
                    </a:lnTo>
                    <a:lnTo>
                      <a:pt x="1887" y="673"/>
                    </a:lnTo>
                    <a:lnTo>
                      <a:pt x="1887" y="673"/>
                    </a:lnTo>
                    <a:lnTo>
                      <a:pt x="1885" y="673"/>
                    </a:lnTo>
                    <a:lnTo>
                      <a:pt x="1882" y="673"/>
                    </a:lnTo>
                    <a:lnTo>
                      <a:pt x="1880" y="670"/>
                    </a:lnTo>
                    <a:lnTo>
                      <a:pt x="1880" y="670"/>
                    </a:lnTo>
                    <a:lnTo>
                      <a:pt x="1880" y="673"/>
                    </a:lnTo>
                    <a:lnTo>
                      <a:pt x="1880" y="673"/>
                    </a:lnTo>
                    <a:lnTo>
                      <a:pt x="1880" y="675"/>
                    </a:lnTo>
                    <a:lnTo>
                      <a:pt x="1880" y="675"/>
                    </a:lnTo>
                    <a:lnTo>
                      <a:pt x="1880" y="677"/>
                    </a:lnTo>
                    <a:lnTo>
                      <a:pt x="1878" y="680"/>
                    </a:lnTo>
                    <a:lnTo>
                      <a:pt x="1875" y="680"/>
                    </a:lnTo>
                    <a:lnTo>
                      <a:pt x="1875" y="680"/>
                    </a:lnTo>
                    <a:lnTo>
                      <a:pt x="1873" y="680"/>
                    </a:lnTo>
                    <a:lnTo>
                      <a:pt x="1873" y="682"/>
                    </a:lnTo>
                    <a:lnTo>
                      <a:pt x="1873" y="682"/>
                    </a:lnTo>
                    <a:lnTo>
                      <a:pt x="1873" y="682"/>
                    </a:lnTo>
                    <a:lnTo>
                      <a:pt x="1873" y="685"/>
                    </a:lnTo>
                    <a:lnTo>
                      <a:pt x="1875" y="687"/>
                    </a:lnTo>
                    <a:lnTo>
                      <a:pt x="1878" y="687"/>
                    </a:lnTo>
                    <a:lnTo>
                      <a:pt x="1880" y="689"/>
                    </a:lnTo>
                    <a:lnTo>
                      <a:pt x="1887" y="699"/>
                    </a:lnTo>
                    <a:lnTo>
                      <a:pt x="1887" y="699"/>
                    </a:lnTo>
                    <a:lnTo>
                      <a:pt x="1889" y="706"/>
                    </a:lnTo>
                    <a:lnTo>
                      <a:pt x="1889" y="706"/>
                    </a:lnTo>
                    <a:lnTo>
                      <a:pt x="1892" y="708"/>
                    </a:lnTo>
                    <a:lnTo>
                      <a:pt x="1892" y="711"/>
                    </a:lnTo>
                    <a:lnTo>
                      <a:pt x="1892" y="711"/>
                    </a:lnTo>
                    <a:lnTo>
                      <a:pt x="1894" y="711"/>
                    </a:lnTo>
                    <a:lnTo>
                      <a:pt x="1894" y="711"/>
                    </a:lnTo>
                    <a:lnTo>
                      <a:pt x="1894" y="713"/>
                    </a:lnTo>
                    <a:lnTo>
                      <a:pt x="1894" y="713"/>
                    </a:lnTo>
                    <a:lnTo>
                      <a:pt x="1894" y="715"/>
                    </a:lnTo>
                    <a:lnTo>
                      <a:pt x="1896" y="718"/>
                    </a:lnTo>
                    <a:lnTo>
                      <a:pt x="1896" y="718"/>
                    </a:lnTo>
                    <a:lnTo>
                      <a:pt x="1896" y="718"/>
                    </a:lnTo>
                    <a:lnTo>
                      <a:pt x="1896" y="720"/>
                    </a:lnTo>
                    <a:lnTo>
                      <a:pt x="1896" y="720"/>
                    </a:lnTo>
                    <a:lnTo>
                      <a:pt x="1896" y="722"/>
                    </a:lnTo>
                    <a:lnTo>
                      <a:pt x="1896" y="722"/>
                    </a:lnTo>
                    <a:lnTo>
                      <a:pt x="1894" y="722"/>
                    </a:lnTo>
                    <a:lnTo>
                      <a:pt x="1894" y="722"/>
                    </a:lnTo>
                    <a:lnTo>
                      <a:pt x="1892" y="722"/>
                    </a:lnTo>
                    <a:lnTo>
                      <a:pt x="1892" y="722"/>
                    </a:lnTo>
                    <a:lnTo>
                      <a:pt x="1889" y="725"/>
                    </a:lnTo>
                    <a:lnTo>
                      <a:pt x="1889" y="725"/>
                    </a:lnTo>
                    <a:lnTo>
                      <a:pt x="1887" y="725"/>
                    </a:lnTo>
                    <a:lnTo>
                      <a:pt x="1887" y="725"/>
                    </a:lnTo>
                    <a:lnTo>
                      <a:pt x="1887" y="725"/>
                    </a:lnTo>
                    <a:lnTo>
                      <a:pt x="1889" y="727"/>
                    </a:lnTo>
                    <a:lnTo>
                      <a:pt x="1889" y="727"/>
                    </a:lnTo>
                    <a:lnTo>
                      <a:pt x="1892" y="727"/>
                    </a:lnTo>
                    <a:lnTo>
                      <a:pt x="1892" y="730"/>
                    </a:lnTo>
                    <a:lnTo>
                      <a:pt x="1892" y="730"/>
                    </a:lnTo>
                    <a:lnTo>
                      <a:pt x="1892" y="730"/>
                    </a:lnTo>
                    <a:lnTo>
                      <a:pt x="1894" y="732"/>
                    </a:lnTo>
                    <a:lnTo>
                      <a:pt x="1896" y="732"/>
                    </a:lnTo>
                    <a:lnTo>
                      <a:pt x="1896" y="734"/>
                    </a:lnTo>
                    <a:lnTo>
                      <a:pt x="1896" y="734"/>
                    </a:lnTo>
                    <a:lnTo>
                      <a:pt x="1896" y="734"/>
                    </a:lnTo>
                    <a:lnTo>
                      <a:pt x="1896" y="730"/>
                    </a:lnTo>
                    <a:lnTo>
                      <a:pt x="1894" y="727"/>
                    </a:lnTo>
                    <a:lnTo>
                      <a:pt x="1894" y="727"/>
                    </a:lnTo>
                    <a:lnTo>
                      <a:pt x="1899" y="727"/>
                    </a:lnTo>
                    <a:lnTo>
                      <a:pt x="1899" y="727"/>
                    </a:lnTo>
                    <a:lnTo>
                      <a:pt x="1901" y="727"/>
                    </a:lnTo>
                    <a:lnTo>
                      <a:pt x="1901" y="725"/>
                    </a:lnTo>
                    <a:lnTo>
                      <a:pt x="1901" y="725"/>
                    </a:lnTo>
                    <a:lnTo>
                      <a:pt x="1904" y="722"/>
                    </a:lnTo>
                    <a:lnTo>
                      <a:pt x="1904" y="720"/>
                    </a:lnTo>
                    <a:lnTo>
                      <a:pt x="1904" y="715"/>
                    </a:lnTo>
                    <a:lnTo>
                      <a:pt x="1906" y="715"/>
                    </a:lnTo>
                    <a:lnTo>
                      <a:pt x="1906" y="713"/>
                    </a:lnTo>
                    <a:lnTo>
                      <a:pt x="1908" y="713"/>
                    </a:lnTo>
                    <a:lnTo>
                      <a:pt x="1908" y="713"/>
                    </a:lnTo>
                    <a:lnTo>
                      <a:pt x="1908" y="715"/>
                    </a:lnTo>
                    <a:lnTo>
                      <a:pt x="1908" y="718"/>
                    </a:lnTo>
                    <a:lnTo>
                      <a:pt x="1908" y="718"/>
                    </a:lnTo>
                    <a:lnTo>
                      <a:pt x="1911" y="718"/>
                    </a:lnTo>
                    <a:lnTo>
                      <a:pt x="1913" y="715"/>
                    </a:lnTo>
                    <a:lnTo>
                      <a:pt x="1913" y="713"/>
                    </a:lnTo>
                    <a:lnTo>
                      <a:pt x="1913" y="715"/>
                    </a:lnTo>
                    <a:lnTo>
                      <a:pt x="1918" y="722"/>
                    </a:lnTo>
                    <a:lnTo>
                      <a:pt x="1920" y="722"/>
                    </a:lnTo>
                    <a:lnTo>
                      <a:pt x="1923" y="722"/>
                    </a:lnTo>
                    <a:lnTo>
                      <a:pt x="1925" y="722"/>
                    </a:lnTo>
                    <a:lnTo>
                      <a:pt x="1927" y="725"/>
                    </a:lnTo>
                    <a:lnTo>
                      <a:pt x="1930" y="725"/>
                    </a:lnTo>
                    <a:lnTo>
                      <a:pt x="1930" y="725"/>
                    </a:lnTo>
                    <a:lnTo>
                      <a:pt x="1932" y="725"/>
                    </a:lnTo>
                    <a:lnTo>
                      <a:pt x="1934" y="727"/>
                    </a:lnTo>
                    <a:lnTo>
                      <a:pt x="1937" y="725"/>
                    </a:lnTo>
                    <a:lnTo>
                      <a:pt x="1939" y="722"/>
                    </a:lnTo>
                    <a:lnTo>
                      <a:pt x="1941" y="722"/>
                    </a:lnTo>
                    <a:lnTo>
                      <a:pt x="1946" y="720"/>
                    </a:lnTo>
                    <a:lnTo>
                      <a:pt x="1946" y="720"/>
                    </a:lnTo>
                    <a:lnTo>
                      <a:pt x="1953" y="713"/>
                    </a:lnTo>
                    <a:lnTo>
                      <a:pt x="1956" y="711"/>
                    </a:lnTo>
                    <a:lnTo>
                      <a:pt x="1958" y="708"/>
                    </a:lnTo>
                    <a:lnTo>
                      <a:pt x="1958" y="706"/>
                    </a:lnTo>
                    <a:lnTo>
                      <a:pt x="1960" y="704"/>
                    </a:lnTo>
                    <a:lnTo>
                      <a:pt x="1960" y="701"/>
                    </a:lnTo>
                    <a:lnTo>
                      <a:pt x="1960" y="701"/>
                    </a:lnTo>
                    <a:lnTo>
                      <a:pt x="1960" y="692"/>
                    </a:lnTo>
                    <a:lnTo>
                      <a:pt x="1960" y="689"/>
                    </a:lnTo>
                    <a:lnTo>
                      <a:pt x="1963" y="689"/>
                    </a:lnTo>
                    <a:lnTo>
                      <a:pt x="1963" y="687"/>
                    </a:lnTo>
                    <a:lnTo>
                      <a:pt x="1963" y="687"/>
                    </a:lnTo>
                    <a:lnTo>
                      <a:pt x="1965" y="682"/>
                    </a:lnTo>
                    <a:lnTo>
                      <a:pt x="1965" y="680"/>
                    </a:lnTo>
                    <a:lnTo>
                      <a:pt x="1965" y="675"/>
                    </a:lnTo>
                    <a:lnTo>
                      <a:pt x="1965" y="673"/>
                    </a:lnTo>
                    <a:lnTo>
                      <a:pt x="1967" y="668"/>
                    </a:lnTo>
                    <a:lnTo>
                      <a:pt x="1970" y="663"/>
                    </a:lnTo>
                    <a:lnTo>
                      <a:pt x="1972" y="661"/>
                    </a:lnTo>
                    <a:lnTo>
                      <a:pt x="1972" y="659"/>
                    </a:lnTo>
                    <a:lnTo>
                      <a:pt x="1975" y="651"/>
                    </a:lnTo>
                    <a:lnTo>
                      <a:pt x="1972" y="647"/>
                    </a:lnTo>
                    <a:lnTo>
                      <a:pt x="1975" y="644"/>
                    </a:lnTo>
                    <a:lnTo>
                      <a:pt x="1972" y="642"/>
                    </a:lnTo>
                    <a:lnTo>
                      <a:pt x="1972" y="637"/>
                    </a:lnTo>
                    <a:lnTo>
                      <a:pt x="1972" y="637"/>
                    </a:lnTo>
                    <a:lnTo>
                      <a:pt x="1970" y="635"/>
                    </a:lnTo>
                    <a:lnTo>
                      <a:pt x="1975" y="628"/>
                    </a:lnTo>
                    <a:lnTo>
                      <a:pt x="1972" y="623"/>
                    </a:lnTo>
                    <a:lnTo>
                      <a:pt x="1972" y="618"/>
                    </a:lnTo>
                    <a:lnTo>
                      <a:pt x="1975" y="616"/>
                    </a:lnTo>
                    <a:lnTo>
                      <a:pt x="1975" y="614"/>
                    </a:lnTo>
                    <a:lnTo>
                      <a:pt x="1975" y="611"/>
                    </a:lnTo>
                    <a:lnTo>
                      <a:pt x="1977" y="609"/>
                    </a:lnTo>
                    <a:lnTo>
                      <a:pt x="1977" y="606"/>
                    </a:lnTo>
                    <a:lnTo>
                      <a:pt x="1977" y="604"/>
                    </a:lnTo>
                    <a:lnTo>
                      <a:pt x="1975" y="599"/>
                    </a:lnTo>
                    <a:lnTo>
                      <a:pt x="1975" y="595"/>
                    </a:lnTo>
                    <a:lnTo>
                      <a:pt x="1972" y="595"/>
                    </a:lnTo>
                    <a:lnTo>
                      <a:pt x="1972" y="595"/>
                    </a:lnTo>
                    <a:lnTo>
                      <a:pt x="1972" y="592"/>
                    </a:lnTo>
                    <a:lnTo>
                      <a:pt x="1970" y="592"/>
                    </a:lnTo>
                    <a:lnTo>
                      <a:pt x="1970" y="590"/>
                    </a:lnTo>
                    <a:lnTo>
                      <a:pt x="1970" y="590"/>
                    </a:lnTo>
                    <a:lnTo>
                      <a:pt x="1970" y="588"/>
                    </a:lnTo>
                    <a:lnTo>
                      <a:pt x="1967" y="583"/>
                    </a:lnTo>
                    <a:lnTo>
                      <a:pt x="1965" y="578"/>
                    </a:lnTo>
                    <a:lnTo>
                      <a:pt x="1963" y="578"/>
                    </a:lnTo>
                    <a:lnTo>
                      <a:pt x="1963" y="576"/>
                    </a:lnTo>
                    <a:lnTo>
                      <a:pt x="1963" y="573"/>
                    </a:lnTo>
                    <a:lnTo>
                      <a:pt x="1963" y="573"/>
                    </a:lnTo>
                    <a:lnTo>
                      <a:pt x="1963" y="573"/>
                    </a:lnTo>
                    <a:lnTo>
                      <a:pt x="1960" y="571"/>
                    </a:lnTo>
                    <a:lnTo>
                      <a:pt x="1960" y="571"/>
                    </a:lnTo>
                    <a:lnTo>
                      <a:pt x="1953" y="564"/>
                    </a:lnTo>
                    <a:lnTo>
                      <a:pt x="1949" y="557"/>
                    </a:lnTo>
                    <a:lnTo>
                      <a:pt x="1949" y="554"/>
                    </a:lnTo>
                    <a:lnTo>
                      <a:pt x="1949" y="552"/>
                    </a:lnTo>
                    <a:lnTo>
                      <a:pt x="1946" y="550"/>
                    </a:lnTo>
                    <a:lnTo>
                      <a:pt x="1946" y="545"/>
                    </a:lnTo>
                    <a:lnTo>
                      <a:pt x="1944" y="540"/>
                    </a:lnTo>
                    <a:lnTo>
                      <a:pt x="1946" y="538"/>
                    </a:lnTo>
                    <a:lnTo>
                      <a:pt x="1946" y="535"/>
                    </a:lnTo>
                    <a:lnTo>
                      <a:pt x="1946" y="535"/>
                    </a:lnTo>
                    <a:lnTo>
                      <a:pt x="1944" y="533"/>
                    </a:lnTo>
                    <a:lnTo>
                      <a:pt x="1944" y="531"/>
                    </a:lnTo>
                    <a:lnTo>
                      <a:pt x="1941" y="528"/>
                    </a:lnTo>
                    <a:lnTo>
                      <a:pt x="1939" y="528"/>
                    </a:lnTo>
                    <a:lnTo>
                      <a:pt x="1937" y="526"/>
                    </a:lnTo>
                    <a:lnTo>
                      <a:pt x="1934" y="524"/>
                    </a:lnTo>
                    <a:lnTo>
                      <a:pt x="1934" y="521"/>
                    </a:lnTo>
                    <a:lnTo>
                      <a:pt x="1932" y="521"/>
                    </a:lnTo>
                    <a:lnTo>
                      <a:pt x="1930" y="516"/>
                    </a:lnTo>
                    <a:lnTo>
                      <a:pt x="1925" y="514"/>
                    </a:lnTo>
                    <a:lnTo>
                      <a:pt x="1920" y="512"/>
                    </a:lnTo>
                    <a:lnTo>
                      <a:pt x="1918" y="512"/>
                    </a:lnTo>
                    <a:lnTo>
                      <a:pt x="1920" y="512"/>
                    </a:lnTo>
                    <a:lnTo>
                      <a:pt x="1925" y="512"/>
                    </a:lnTo>
                    <a:lnTo>
                      <a:pt x="1927" y="512"/>
                    </a:lnTo>
                    <a:lnTo>
                      <a:pt x="1927" y="509"/>
                    </a:lnTo>
                    <a:lnTo>
                      <a:pt x="1925" y="507"/>
                    </a:lnTo>
                    <a:lnTo>
                      <a:pt x="1920" y="507"/>
                    </a:lnTo>
                    <a:lnTo>
                      <a:pt x="1915" y="505"/>
                    </a:lnTo>
                    <a:lnTo>
                      <a:pt x="1915" y="502"/>
                    </a:lnTo>
                    <a:lnTo>
                      <a:pt x="1908" y="502"/>
                    </a:lnTo>
                    <a:lnTo>
                      <a:pt x="1899" y="498"/>
                    </a:lnTo>
                    <a:lnTo>
                      <a:pt x="1894" y="493"/>
                    </a:lnTo>
                    <a:lnTo>
                      <a:pt x="1892" y="493"/>
                    </a:lnTo>
                    <a:lnTo>
                      <a:pt x="1885" y="488"/>
                    </a:lnTo>
                    <a:lnTo>
                      <a:pt x="1882" y="488"/>
                    </a:lnTo>
                    <a:lnTo>
                      <a:pt x="1882" y="488"/>
                    </a:lnTo>
                    <a:lnTo>
                      <a:pt x="1878" y="488"/>
                    </a:lnTo>
                    <a:lnTo>
                      <a:pt x="1873" y="488"/>
                    </a:lnTo>
                    <a:lnTo>
                      <a:pt x="1866" y="486"/>
                    </a:lnTo>
                    <a:lnTo>
                      <a:pt x="1866" y="488"/>
                    </a:lnTo>
                    <a:lnTo>
                      <a:pt x="1866" y="488"/>
                    </a:lnTo>
                    <a:lnTo>
                      <a:pt x="1868" y="490"/>
                    </a:lnTo>
                    <a:lnTo>
                      <a:pt x="1870" y="493"/>
                    </a:lnTo>
                    <a:lnTo>
                      <a:pt x="1873" y="495"/>
                    </a:lnTo>
                    <a:lnTo>
                      <a:pt x="1873" y="498"/>
                    </a:lnTo>
                    <a:lnTo>
                      <a:pt x="1875" y="502"/>
                    </a:lnTo>
                    <a:lnTo>
                      <a:pt x="1873" y="502"/>
                    </a:lnTo>
                    <a:lnTo>
                      <a:pt x="1873" y="502"/>
                    </a:lnTo>
                    <a:lnTo>
                      <a:pt x="1870" y="502"/>
                    </a:lnTo>
                    <a:lnTo>
                      <a:pt x="1870" y="502"/>
                    </a:lnTo>
                    <a:lnTo>
                      <a:pt x="1870" y="500"/>
                    </a:lnTo>
                    <a:lnTo>
                      <a:pt x="1870" y="498"/>
                    </a:lnTo>
                    <a:lnTo>
                      <a:pt x="1868" y="495"/>
                    </a:lnTo>
                    <a:lnTo>
                      <a:pt x="1868" y="493"/>
                    </a:lnTo>
                    <a:lnTo>
                      <a:pt x="1868" y="493"/>
                    </a:lnTo>
                    <a:lnTo>
                      <a:pt x="1866" y="495"/>
                    </a:lnTo>
                    <a:lnTo>
                      <a:pt x="1868" y="498"/>
                    </a:lnTo>
                    <a:lnTo>
                      <a:pt x="1866" y="500"/>
                    </a:lnTo>
                    <a:lnTo>
                      <a:pt x="1861" y="502"/>
                    </a:lnTo>
                    <a:lnTo>
                      <a:pt x="1856" y="502"/>
                    </a:lnTo>
                    <a:lnTo>
                      <a:pt x="1854" y="502"/>
                    </a:lnTo>
                    <a:lnTo>
                      <a:pt x="1854" y="502"/>
                    </a:lnTo>
                    <a:lnTo>
                      <a:pt x="1854" y="500"/>
                    </a:lnTo>
                    <a:lnTo>
                      <a:pt x="1856" y="500"/>
                    </a:lnTo>
                    <a:lnTo>
                      <a:pt x="1856" y="495"/>
                    </a:lnTo>
                    <a:lnTo>
                      <a:pt x="1856" y="495"/>
                    </a:lnTo>
                    <a:lnTo>
                      <a:pt x="1856" y="495"/>
                    </a:lnTo>
                    <a:lnTo>
                      <a:pt x="1854" y="493"/>
                    </a:lnTo>
                    <a:lnTo>
                      <a:pt x="1852" y="493"/>
                    </a:lnTo>
                    <a:lnTo>
                      <a:pt x="1847" y="490"/>
                    </a:lnTo>
                    <a:lnTo>
                      <a:pt x="1847" y="490"/>
                    </a:lnTo>
                    <a:lnTo>
                      <a:pt x="1849" y="490"/>
                    </a:lnTo>
                    <a:lnTo>
                      <a:pt x="1849" y="490"/>
                    </a:lnTo>
                    <a:lnTo>
                      <a:pt x="1849" y="488"/>
                    </a:lnTo>
                    <a:lnTo>
                      <a:pt x="1847" y="488"/>
                    </a:lnTo>
                    <a:lnTo>
                      <a:pt x="1844" y="488"/>
                    </a:lnTo>
                    <a:lnTo>
                      <a:pt x="1842" y="490"/>
                    </a:lnTo>
                    <a:lnTo>
                      <a:pt x="1842" y="490"/>
                    </a:lnTo>
                    <a:lnTo>
                      <a:pt x="1844" y="493"/>
                    </a:lnTo>
                    <a:lnTo>
                      <a:pt x="1847" y="493"/>
                    </a:lnTo>
                    <a:lnTo>
                      <a:pt x="1849" y="498"/>
                    </a:lnTo>
                    <a:lnTo>
                      <a:pt x="1847" y="495"/>
                    </a:lnTo>
                    <a:lnTo>
                      <a:pt x="1844" y="495"/>
                    </a:lnTo>
                    <a:lnTo>
                      <a:pt x="1844" y="498"/>
                    </a:lnTo>
                    <a:lnTo>
                      <a:pt x="1842" y="498"/>
                    </a:lnTo>
                    <a:lnTo>
                      <a:pt x="1840" y="495"/>
                    </a:lnTo>
                    <a:lnTo>
                      <a:pt x="1837" y="493"/>
                    </a:lnTo>
                    <a:lnTo>
                      <a:pt x="1835" y="486"/>
                    </a:lnTo>
                    <a:lnTo>
                      <a:pt x="1833" y="483"/>
                    </a:lnTo>
                    <a:lnTo>
                      <a:pt x="1833" y="481"/>
                    </a:lnTo>
                    <a:lnTo>
                      <a:pt x="1830" y="481"/>
                    </a:lnTo>
                    <a:lnTo>
                      <a:pt x="1828" y="481"/>
                    </a:lnTo>
                    <a:lnTo>
                      <a:pt x="1828" y="481"/>
                    </a:lnTo>
                    <a:lnTo>
                      <a:pt x="1821" y="481"/>
                    </a:lnTo>
                    <a:lnTo>
                      <a:pt x="1816" y="481"/>
                    </a:lnTo>
                    <a:lnTo>
                      <a:pt x="1809" y="479"/>
                    </a:lnTo>
                    <a:lnTo>
                      <a:pt x="1807" y="479"/>
                    </a:lnTo>
                    <a:lnTo>
                      <a:pt x="1804" y="479"/>
                    </a:lnTo>
                    <a:lnTo>
                      <a:pt x="1802" y="476"/>
                    </a:lnTo>
                    <a:lnTo>
                      <a:pt x="1802" y="474"/>
                    </a:lnTo>
                    <a:lnTo>
                      <a:pt x="1802" y="474"/>
                    </a:lnTo>
                    <a:lnTo>
                      <a:pt x="1802" y="471"/>
                    </a:lnTo>
                    <a:lnTo>
                      <a:pt x="1804" y="469"/>
                    </a:lnTo>
                    <a:lnTo>
                      <a:pt x="1809" y="467"/>
                    </a:lnTo>
                    <a:lnTo>
                      <a:pt x="1809" y="462"/>
                    </a:lnTo>
                    <a:lnTo>
                      <a:pt x="1809" y="462"/>
                    </a:lnTo>
                    <a:lnTo>
                      <a:pt x="1814" y="460"/>
                    </a:lnTo>
                    <a:lnTo>
                      <a:pt x="1814" y="457"/>
                    </a:lnTo>
                    <a:lnTo>
                      <a:pt x="1816" y="455"/>
                    </a:lnTo>
                    <a:lnTo>
                      <a:pt x="1816" y="453"/>
                    </a:lnTo>
                    <a:lnTo>
                      <a:pt x="1818" y="450"/>
                    </a:lnTo>
                    <a:lnTo>
                      <a:pt x="1818" y="450"/>
                    </a:lnTo>
                    <a:lnTo>
                      <a:pt x="1821" y="445"/>
                    </a:lnTo>
                    <a:lnTo>
                      <a:pt x="1821" y="443"/>
                    </a:lnTo>
                    <a:lnTo>
                      <a:pt x="1818" y="441"/>
                    </a:lnTo>
                    <a:lnTo>
                      <a:pt x="1818" y="441"/>
                    </a:lnTo>
                    <a:lnTo>
                      <a:pt x="1821" y="434"/>
                    </a:lnTo>
                    <a:lnTo>
                      <a:pt x="1823" y="431"/>
                    </a:lnTo>
                    <a:lnTo>
                      <a:pt x="1823" y="429"/>
                    </a:lnTo>
                    <a:lnTo>
                      <a:pt x="1826" y="427"/>
                    </a:lnTo>
                    <a:lnTo>
                      <a:pt x="1826" y="427"/>
                    </a:lnTo>
                    <a:lnTo>
                      <a:pt x="1826" y="424"/>
                    </a:lnTo>
                    <a:lnTo>
                      <a:pt x="1828" y="424"/>
                    </a:lnTo>
                    <a:lnTo>
                      <a:pt x="1828" y="422"/>
                    </a:lnTo>
                    <a:lnTo>
                      <a:pt x="1828" y="419"/>
                    </a:lnTo>
                    <a:lnTo>
                      <a:pt x="1833" y="417"/>
                    </a:lnTo>
                    <a:lnTo>
                      <a:pt x="1833" y="417"/>
                    </a:lnTo>
                    <a:lnTo>
                      <a:pt x="1828" y="410"/>
                    </a:lnTo>
                    <a:lnTo>
                      <a:pt x="1828" y="408"/>
                    </a:lnTo>
                    <a:lnTo>
                      <a:pt x="1830" y="405"/>
                    </a:lnTo>
                    <a:lnTo>
                      <a:pt x="1833" y="403"/>
                    </a:lnTo>
                    <a:lnTo>
                      <a:pt x="1835" y="400"/>
                    </a:lnTo>
                    <a:lnTo>
                      <a:pt x="1835" y="398"/>
                    </a:lnTo>
                    <a:lnTo>
                      <a:pt x="1835" y="393"/>
                    </a:lnTo>
                    <a:lnTo>
                      <a:pt x="1837" y="391"/>
                    </a:lnTo>
                    <a:lnTo>
                      <a:pt x="1840" y="389"/>
                    </a:lnTo>
                    <a:lnTo>
                      <a:pt x="1844" y="386"/>
                    </a:lnTo>
                    <a:lnTo>
                      <a:pt x="1852" y="386"/>
                    </a:lnTo>
                    <a:lnTo>
                      <a:pt x="1854" y="386"/>
                    </a:lnTo>
                    <a:lnTo>
                      <a:pt x="1859" y="386"/>
                    </a:lnTo>
                    <a:lnTo>
                      <a:pt x="1866" y="386"/>
                    </a:lnTo>
                    <a:lnTo>
                      <a:pt x="1880" y="386"/>
                    </a:lnTo>
                    <a:lnTo>
                      <a:pt x="1885" y="386"/>
                    </a:lnTo>
                    <a:lnTo>
                      <a:pt x="1887" y="389"/>
                    </a:lnTo>
                    <a:lnTo>
                      <a:pt x="1889" y="391"/>
                    </a:lnTo>
                    <a:lnTo>
                      <a:pt x="1892" y="391"/>
                    </a:lnTo>
                    <a:lnTo>
                      <a:pt x="1894" y="389"/>
                    </a:lnTo>
                    <a:lnTo>
                      <a:pt x="1894" y="386"/>
                    </a:lnTo>
                    <a:lnTo>
                      <a:pt x="1894" y="386"/>
                    </a:lnTo>
                    <a:lnTo>
                      <a:pt x="1899" y="386"/>
                    </a:lnTo>
                    <a:lnTo>
                      <a:pt x="1904" y="386"/>
                    </a:lnTo>
                    <a:lnTo>
                      <a:pt x="1913" y="389"/>
                    </a:lnTo>
                    <a:lnTo>
                      <a:pt x="1915" y="389"/>
                    </a:lnTo>
                    <a:lnTo>
                      <a:pt x="1915" y="386"/>
                    </a:lnTo>
                    <a:lnTo>
                      <a:pt x="1920" y="386"/>
                    </a:lnTo>
                    <a:lnTo>
                      <a:pt x="1927" y="389"/>
                    </a:lnTo>
                    <a:lnTo>
                      <a:pt x="1930" y="389"/>
                    </a:lnTo>
                    <a:lnTo>
                      <a:pt x="1932" y="389"/>
                    </a:lnTo>
                    <a:lnTo>
                      <a:pt x="1932" y="386"/>
                    </a:lnTo>
                    <a:lnTo>
                      <a:pt x="1930" y="386"/>
                    </a:lnTo>
                    <a:lnTo>
                      <a:pt x="1930" y="386"/>
                    </a:lnTo>
                    <a:lnTo>
                      <a:pt x="1927" y="386"/>
                    </a:lnTo>
                    <a:lnTo>
                      <a:pt x="1927" y="384"/>
                    </a:lnTo>
                    <a:lnTo>
                      <a:pt x="1930" y="384"/>
                    </a:lnTo>
                    <a:lnTo>
                      <a:pt x="1932" y="384"/>
                    </a:lnTo>
                    <a:lnTo>
                      <a:pt x="1934" y="384"/>
                    </a:lnTo>
                    <a:lnTo>
                      <a:pt x="1932" y="384"/>
                    </a:lnTo>
                    <a:lnTo>
                      <a:pt x="1932" y="384"/>
                    </a:lnTo>
                    <a:lnTo>
                      <a:pt x="1930" y="382"/>
                    </a:lnTo>
                    <a:lnTo>
                      <a:pt x="1930" y="379"/>
                    </a:lnTo>
                    <a:lnTo>
                      <a:pt x="1932" y="379"/>
                    </a:lnTo>
                    <a:lnTo>
                      <a:pt x="1934" y="379"/>
                    </a:lnTo>
                    <a:lnTo>
                      <a:pt x="1946" y="382"/>
                    </a:lnTo>
                    <a:lnTo>
                      <a:pt x="1946" y="382"/>
                    </a:lnTo>
                    <a:lnTo>
                      <a:pt x="1951" y="382"/>
                    </a:lnTo>
                    <a:lnTo>
                      <a:pt x="1953" y="384"/>
                    </a:lnTo>
                    <a:lnTo>
                      <a:pt x="1953" y="384"/>
                    </a:lnTo>
                    <a:lnTo>
                      <a:pt x="1953" y="384"/>
                    </a:lnTo>
                    <a:lnTo>
                      <a:pt x="1953" y="384"/>
                    </a:lnTo>
                    <a:lnTo>
                      <a:pt x="1956" y="384"/>
                    </a:lnTo>
                    <a:lnTo>
                      <a:pt x="1958" y="386"/>
                    </a:lnTo>
                    <a:lnTo>
                      <a:pt x="1958" y="384"/>
                    </a:lnTo>
                    <a:lnTo>
                      <a:pt x="1958" y="384"/>
                    </a:lnTo>
                    <a:lnTo>
                      <a:pt x="1958" y="384"/>
                    </a:lnTo>
                    <a:lnTo>
                      <a:pt x="1958" y="382"/>
                    </a:lnTo>
                    <a:lnTo>
                      <a:pt x="1960" y="384"/>
                    </a:lnTo>
                    <a:lnTo>
                      <a:pt x="1965" y="384"/>
                    </a:lnTo>
                    <a:lnTo>
                      <a:pt x="1967" y="384"/>
                    </a:lnTo>
                    <a:lnTo>
                      <a:pt x="1975" y="389"/>
                    </a:lnTo>
                    <a:lnTo>
                      <a:pt x="1979" y="389"/>
                    </a:lnTo>
                    <a:lnTo>
                      <a:pt x="1982" y="389"/>
                    </a:lnTo>
                    <a:lnTo>
                      <a:pt x="1982" y="389"/>
                    </a:lnTo>
                    <a:lnTo>
                      <a:pt x="1984" y="389"/>
                    </a:lnTo>
                    <a:lnTo>
                      <a:pt x="1982" y="391"/>
                    </a:lnTo>
                    <a:lnTo>
                      <a:pt x="1977" y="391"/>
                    </a:lnTo>
                    <a:lnTo>
                      <a:pt x="1975" y="391"/>
                    </a:lnTo>
                    <a:lnTo>
                      <a:pt x="1970" y="393"/>
                    </a:lnTo>
                    <a:lnTo>
                      <a:pt x="1977" y="396"/>
                    </a:lnTo>
                    <a:lnTo>
                      <a:pt x="1984" y="396"/>
                    </a:lnTo>
                    <a:lnTo>
                      <a:pt x="1989" y="396"/>
                    </a:lnTo>
                    <a:lnTo>
                      <a:pt x="1986" y="393"/>
                    </a:lnTo>
                    <a:lnTo>
                      <a:pt x="1989" y="393"/>
                    </a:lnTo>
                    <a:lnTo>
                      <a:pt x="1991" y="393"/>
                    </a:lnTo>
                    <a:lnTo>
                      <a:pt x="1993" y="396"/>
                    </a:lnTo>
                    <a:lnTo>
                      <a:pt x="1998" y="396"/>
                    </a:lnTo>
                    <a:lnTo>
                      <a:pt x="1998" y="396"/>
                    </a:lnTo>
                    <a:lnTo>
                      <a:pt x="2001" y="393"/>
                    </a:lnTo>
                    <a:lnTo>
                      <a:pt x="2001" y="393"/>
                    </a:lnTo>
                    <a:lnTo>
                      <a:pt x="2003" y="393"/>
                    </a:lnTo>
                    <a:lnTo>
                      <a:pt x="2001" y="391"/>
                    </a:lnTo>
                    <a:lnTo>
                      <a:pt x="2005" y="389"/>
                    </a:lnTo>
                    <a:lnTo>
                      <a:pt x="2010" y="391"/>
                    </a:lnTo>
                    <a:lnTo>
                      <a:pt x="2015" y="393"/>
                    </a:lnTo>
                    <a:lnTo>
                      <a:pt x="2017" y="391"/>
                    </a:lnTo>
                    <a:lnTo>
                      <a:pt x="2017" y="391"/>
                    </a:lnTo>
                    <a:lnTo>
                      <a:pt x="2017" y="391"/>
                    </a:lnTo>
                    <a:lnTo>
                      <a:pt x="2022" y="391"/>
                    </a:lnTo>
                    <a:lnTo>
                      <a:pt x="2024" y="391"/>
                    </a:lnTo>
                    <a:lnTo>
                      <a:pt x="2027" y="391"/>
                    </a:lnTo>
                    <a:lnTo>
                      <a:pt x="2029" y="391"/>
                    </a:lnTo>
                    <a:lnTo>
                      <a:pt x="2027" y="389"/>
                    </a:lnTo>
                    <a:lnTo>
                      <a:pt x="2024" y="386"/>
                    </a:lnTo>
                    <a:lnTo>
                      <a:pt x="2019" y="386"/>
                    </a:lnTo>
                    <a:lnTo>
                      <a:pt x="2012" y="384"/>
                    </a:lnTo>
                    <a:lnTo>
                      <a:pt x="2010" y="384"/>
                    </a:lnTo>
                    <a:lnTo>
                      <a:pt x="2010" y="384"/>
                    </a:lnTo>
                    <a:lnTo>
                      <a:pt x="2008" y="384"/>
                    </a:lnTo>
                    <a:lnTo>
                      <a:pt x="2008" y="384"/>
                    </a:lnTo>
                    <a:lnTo>
                      <a:pt x="2005" y="382"/>
                    </a:lnTo>
                    <a:lnTo>
                      <a:pt x="2005" y="382"/>
                    </a:lnTo>
                    <a:lnTo>
                      <a:pt x="2005" y="379"/>
                    </a:lnTo>
                    <a:lnTo>
                      <a:pt x="2003" y="377"/>
                    </a:lnTo>
                    <a:lnTo>
                      <a:pt x="2003" y="377"/>
                    </a:lnTo>
                    <a:lnTo>
                      <a:pt x="2003" y="377"/>
                    </a:lnTo>
                    <a:lnTo>
                      <a:pt x="2001" y="372"/>
                    </a:lnTo>
                    <a:lnTo>
                      <a:pt x="2003" y="367"/>
                    </a:lnTo>
                    <a:lnTo>
                      <a:pt x="2005" y="365"/>
                    </a:lnTo>
                    <a:lnTo>
                      <a:pt x="2008" y="363"/>
                    </a:lnTo>
                    <a:lnTo>
                      <a:pt x="2008" y="360"/>
                    </a:lnTo>
                    <a:lnTo>
                      <a:pt x="2005" y="355"/>
                    </a:lnTo>
                    <a:lnTo>
                      <a:pt x="2005" y="353"/>
                    </a:lnTo>
                    <a:lnTo>
                      <a:pt x="2008" y="351"/>
                    </a:lnTo>
                    <a:lnTo>
                      <a:pt x="2008" y="351"/>
                    </a:lnTo>
                    <a:lnTo>
                      <a:pt x="2005" y="346"/>
                    </a:lnTo>
                    <a:lnTo>
                      <a:pt x="2005" y="346"/>
                    </a:lnTo>
                    <a:lnTo>
                      <a:pt x="2005" y="344"/>
                    </a:lnTo>
                    <a:lnTo>
                      <a:pt x="2005" y="341"/>
                    </a:lnTo>
                    <a:lnTo>
                      <a:pt x="2008" y="341"/>
                    </a:lnTo>
                    <a:lnTo>
                      <a:pt x="2010" y="339"/>
                    </a:lnTo>
                    <a:lnTo>
                      <a:pt x="2015" y="341"/>
                    </a:lnTo>
                    <a:lnTo>
                      <a:pt x="2019" y="341"/>
                    </a:lnTo>
                    <a:lnTo>
                      <a:pt x="2019" y="341"/>
                    </a:lnTo>
                    <a:lnTo>
                      <a:pt x="2022" y="339"/>
                    </a:lnTo>
                    <a:lnTo>
                      <a:pt x="2024" y="339"/>
                    </a:lnTo>
                    <a:lnTo>
                      <a:pt x="2029" y="339"/>
                    </a:lnTo>
                    <a:lnTo>
                      <a:pt x="2029" y="337"/>
                    </a:lnTo>
                    <a:lnTo>
                      <a:pt x="2031" y="337"/>
                    </a:lnTo>
                    <a:lnTo>
                      <a:pt x="2034" y="339"/>
                    </a:lnTo>
                    <a:lnTo>
                      <a:pt x="2038" y="339"/>
                    </a:lnTo>
                    <a:lnTo>
                      <a:pt x="2038" y="341"/>
                    </a:lnTo>
                    <a:lnTo>
                      <a:pt x="2041" y="341"/>
                    </a:lnTo>
                    <a:lnTo>
                      <a:pt x="2043" y="341"/>
                    </a:lnTo>
                    <a:lnTo>
                      <a:pt x="2045" y="339"/>
                    </a:lnTo>
                    <a:lnTo>
                      <a:pt x="2048" y="339"/>
                    </a:lnTo>
                    <a:lnTo>
                      <a:pt x="2048" y="339"/>
                    </a:lnTo>
                    <a:lnTo>
                      <a:pt x="2050" y="339"/>
                    </a:lnTo>
                    <a:lnTo>
                      <a:pt x="2050" y="341"/>
                    </a:lnTo>
                    <a:lnTo>
                      <a:pt x="2053" y="344"/>
                    </a:lnTo>
                    <a:lnTo>
                      <a:pt x="2055" y="346"/>
                    </a:lnTo>
                    <a:lnTo>
                      <a:pt x="2055" y="348"/>
                    </a:lnTo>
                    <a:lnTo>
                      <a:pt x="2055" y="351"/>
                    </a:lnTo>
                    <a:lnTo>
                      <a:pt x="2057" y="351"/>
                    </a:lnTo>
                    <a:lnTo>
                      <a:pt x="2060" y="353"/>
                    </a:lnTo>
                    <a:lnTo>
                      <a:pt x="2060" y="355"/>
                    </a:lnTo>
                    <a:lnTo>
                      <a:pt x="2062" y="355"/>
                    </a:lnTo>
                    <a:lnTo>
                      <a:pt x="2062" y="355"/>
                    </a:lnTo>
                    <a:lnTo>
                      <a:pt x="2062" y="355"/>
                    </a:lnTo>
                    <a:lnTo>
                      <a:pt x="2064" y="355"/>
                    </a:lnTo>
                    <a:lnTo>
                      <a:pt x="2067" y="355"/>
                    </a:lnTo>
                    <a:lnTo>
                      <a:pt x="2069" y="355"/>
                    </a:lnTo>
                    <a:lnTo>
                      <a:pt x="2069" y="358"/>
                    </a:lnTo>
                    <a:lnTo>
                      <a:pt x="2071" y="360"/>
                    </a:lnTo>
                    <a:lnTo>
                      <a:pt x="2071" y="360"/>
                    </a:lnTo>
                    <a:lnTo>
                      <a:pt x="2074" y="363"/>
                    </a:lnTo>
                    <a:lnTo>
                      <a:pt x="2074" y="363"/>
                    </a:lnTo>
                    <a:lnTo>
                      <a:pt x="2074" y="360"/>
                    </a:lnTo>
                    <a:lnTo>
                      <a:pt x="2076" y="360"/>
                    </a:lnTo>
                    <a:lnTo>
                      <a:pt x="2081" y="360"/>
                    </a:lnTo>
                    <a:lnTo>
                      <a:pt x="2079" y="358"/>
                    </a:lnTo>
                    <a:lnTo>
                      <a:pt x="2079" y="355"/>
                    </a:lnTo>
                    <a:lnTo>
                      <a:pt x="2083" y="346"/>
                    </a:lnTo>
                    <a:lnTo>
                      <a:pt x="2083" y="344"/>
                    </a:lnTo>
                    <a:lnTo>
                      <a:pt x="2086" y="344"/>
                    </a:lnTo>
                    <a:lnTo>
                      <a:pt x="2088" y="344"/>
                    </a:lnTo>
                    <a:lnTo>
                      <a:pt x="2088" y="344"/>
                    </a:lnTo>
                    <a:lnTo>
                      <a:pt x="2088" y="341"/>
                    </a:lnTo>
                    <a:lnTo>
                      <a:pt x="2088" y="341"/>
                    </a:lnTo>
                    <a:lnTo>
                      <a:pt x="2090" y="341"/>
                    </a:lnTo>
                    <a:lnTo>
                      <a:pt x="2093" y="344"/>
                    </a:lnTo>
                    <a:lnTo>
                      <a:pt x="2095" y="346"/>
                    </a:lnTo>
                    <a:lnTo>
                      <a:pt x="2095" y="344"/>
                    </a:lnTo>
                    <a:lnTo>
                      <a:pt x="2095" y="344"/>
                    </a:lnTo>
                    <a:lnTo>
                      <a:pt x="2095" y="344"/>
                    </a:lnTo>
                    <a:lnTo>
                      <a:pt x="2098" y="344"/>
                    </a:lnTo>
                    <a:lnTo>
                      <a:pt x="2095" y="341"/>
                    </a:lnTo>
                    <a:lnTo>
                      <a:pt x="2095" y="341"/>
                    </a:lnTo>
                    <a:lnTo>
                      <a:pt x="2090" y="341"/>
                    </a:lnTo>
                    <a:lnTo>
                      <a:pt x="2088" y="339"/>
                    </a:lnTo>
                    <a:lnTo>
                      <a:pt x="2086" y="334"/>
                    </a:lnTo>
                    <a:lnTo>
                      <a:pt x="2083" y="334"/>
                    </a:lnTo>
                    <a:lnTo>
                      <a:pt x="2083" y="332"/>
                    </a:lnTo>
                    <a:lnTo>
                      <a:pt x="2081" y="329"/>
                    </a:lnTo>
                    <a:lnTo>
                      <a:pt x="2081" y="329"/>
                    </a:lnTo>
                    <a:lnTo>
                      <a:pt x="2081" y="329"/>
                    </a:lnTo>
                    <a:lnTo>
                      <a:pt x="2079" y="327"/>
                    </a:lnTo>
                    <a:lnTo>
                      <a:pt x="2079" y="327"/>
                    </a:lnTo>
                    <a:lnTo>
                      <a:pt x="2079" y="325"/>
                    </a:lnTo>
                    <a:lnTo>
                      <a:pt x="2088" y="322"/>
                    </a:lnTo>
                    <a:lnTo>
                      <a:pt x="2090" y="322"/>
                    </a:lnTo>
                    <a:lnTo>
                      <a:pt x="2093" y="322"/>
                    </a:lnTo>
                    <a:lnTo>
                      <a:pt x="2100" y="325"/>
                    </a:lnTo>
                    <a:lnTo>
                      <a:pt x="2105" y="327"/>
                    </a:lnTo>
                    <a:lnTo>
                      <a:pt x="2109" y="327"/>
                    </a:lnTo>
                    <a:lnTo>
                      <a:pt x="2112" y="327"/>
                    </a:lnTo>
                    <a:lnTo>
                      <a:pt x="2109" y="327"/>
                    </a:lnTo>
                    <a:lnTo>
                      <a:pt x="2107" y="327"/>
                    </a:lnTo>
                    <a:lnTo>
                      <a:pt x="2109" y="329"/>
                    </a:lnTo>
                    <a:lnTo>
                      <a:pt x="2109" y="329"/>
                    </a:lnTo>
                    <a:lnTo>
                      <a:pt x="2107" y="329"/>
                    </a:lnTo>
                    <a:lnTo>
                      <a:pt x="2105" y="327"/>
                    </a:lnTo>
                    <a:lnTo>
                      <a:pt x="2100" y="327"/>
                    </a:lnTo>
                    <a:lnTo>
                      <a:pt x="2098" y="327"/>
                    </a:lnTo>
                    <a:lnTo>
                      <a:pt x="2098" y="329"/>
                    </a:lnTo>
                    <a:lnTo>
                      <a:pt x="2098" y="332"/>
                    </a:lnTo>
                    <a:lnTo>
                      <a:pt x="2100" y="337"/>
                    </a:lnTo>
                    <a:lnTo>
                      <a:pt x="2105" y="339"/>
                    </a:lnTo>
                    <a:lnTo>
                      <a:pt x="2107" y="341"/>
                    </a:lnTo>
                    <a:lnTo>
                      <a:pt x="2107" y="344"/>
                    </a:lnTo>
                    <a:lnTo>
                      <a:pt x="2107" y="344"/>
                    </a:lnTo>
                    <a:lnTo>
                      <a:pt x="2109" y="346"/>
                    </a:lnTo>
                    <a:lnTo>
                      <a:pt x="2112" y="348"/>
                    </a:lnTo>
                    <a:lnTo>
                      <a:pt x="2114" y="348"/>
                    </a:lnTo>
                    <a:lnTo>
                      <a:pt x="2114" y="348"/>
                    </a:lnTo>
                    <a:lnTo>
                      <a:pt x="2116" y="351"/>
                    </a:lnTo>
                    <a:lnTo>
                      <a:pt x="2114" y="353"/>
                    </a:lnTo>
                    <a:lnTo>
                      <a:pt x="2114" y="353"/>
                    </a:lnTo>
                    <a:lnTo>
                      <a:pt x="2114" y="355"/>
                    </a:lnTo>
                    <a:lnTo>
                      <a:pt x="2119" y="358"/>
                    </a:lnTo>
                    <a:lnTo>
                      <a:pt x="2119" y="358"/>
                    </a:lnTo>
                    <a:lnTo>
                      <a:pt x="2119" y="358"/>
                    </a:lnTo>
                    <a:lnTo>
                      <a:pt x="2116" y="360"/>
                    </a:lnTo>
                    <a:lnTo>
                      <a:pt x="2112" y="360"/>
                    </a:lnTo>
                    <a:lnTo>
                      <a:pt x="2112" y="363"/>
                    </a:lnTo>
                    <a:lnTo>
                      <a:pt x="2107" y="365"/>
                    </a:lnTo>
                    <a:lnTo>
                      <a:pt x="2105" y="365"/>
                    </a:lnTo>
                    <a:lnTo>
                      <a:pt x="2105" y="367"/>
                    </a:lnTo>
                    <a:lnTo>
                      <a:pt x="2107" y="370"/>
                    </a:lnTo>
                    <a:lnTo>
                      <a:pt x="2107" y="372"/>
                    </a:lnTo>
                    <a:lnTo>
                      <a:pt x="2105" y="374"/>
                    </a:lnTo>
                    <a:lnTo>
                      <a:pt x="2105" y="377"/>
                    </a:lnTo>
                    <a:lnTo>
                      <a:pt x="2105" y="382"/>
                    </a:lnTo>
                    <a:lnTo>
                      <a:pt x="2102" y="382"/>
                    </a:lnTo>
                    <a:lnTo>
                      <a:pt x="2102" y="384"/>
                    </a:lnTo>
                    <a:lnTo>
                      <a:pt x="2102" y="386"/>
                    </a:lnTo>
                    <a:lnTo>
                      <a:pt x="2100" y="391"/>
                    </a:lnTo>
                    <a:lnTo>
                      <a:pt x="2102" y="398"/>
                    </a:lnTo>
                    <a:lnTo>
                      <a:pt x="2102" y="400"/>
                    </a:lnTo>
                    <a:lnTo>
                      <a:pt x="2102" y="403"/>
                    </a:lnTo>
                    <a:lnTo>
                      <a:pt x="2102" y="403"/>
                    </a:lnTo>
                    <a:lnTo>
                      <a:pt x="2102" y="405"/>
                    </a:lnTo>
                    <a:lnTo>
                      <a:pt x="2100" y="408"/>
                    </a:lnTo>
                    <a:lnTo>
                      <a:pt x="2100" y="410"/>
                    </a:lnTo>
                    <a:lnTo>
                      <a:pt x="2098" y="412"/>
                    </a:lnTo>
                    <a:lnTo>
                      <a:pt x="2100" y="412"/>
                    </a:lnTo>
                    <a:lnTo>
                      <a:pt x="2098" y="412"/>
                    </a:lnTo>
                    <a:lnTo>
                      <a:pt x="2095" y="415"/>
                    </a:lnTo>
                    <a:lnTo>
                      <a:pt x="2090" y="412"/>
                    </a:lnTo>
                    <a:lnTo>
                      <a:pt x="2090" y="417"/>
                    </a:lnTo>
                    <a:lnTo>
                      <a:pt x="2088" y="417"/>
                    </a:lnTo>
                    <a:lnTo>
                      <a:pt x="2083" y="417"/>
                    </a:lnTo>
                    <a:lnTo>
                      <a:pt x="2083" y="417"/>
                    </a:lnTo>
                    <a:lnTo>
                      <a:pt x="2081" y="417"/>
                    </a:lnTo>
                    <a:lnTo>
                      <a:pt x="2081" y="419"/>
                    </a:lnTo>
                    <a:lnTo>
                      <a:pt x="2086" y="419"/>
                    </a:lnTo>
                    <a:lnTo>
                      <a:pt x="2088" y="422"/>
                    </a:lnTo>
                    <a:lnTo>
                      <a:pt x="2088" y="422"/>
                    </a:lnTo>
                    <a:lnTo>
                      <a:pt x="2090" y="424"/>
                    </a:lnTo>
                    <a:lnTo>
                      <a:pt x="2093" y="427"/>
                    </a:lnTo>
                    <a:lnTo>
                      <a:pt x="2093" y="431"/>
                    </a:lnTo>
                    <a:lnTo>
                      <a:pt x="2093" y="434"/>
                    </a:lnTo>
                    <a:lnTo>
                      <a:pt x="2090" y="438"/>
                    </a:lnTo>
                    <a:lnTo>
                      <a:pt x="2090" y="438"/>
                    </a:lnTo>
                    <a:lnTo>
                      <a:pt x="2090" y="438"/>
                    </a:lnTo>
                    <a:lnTo>
                      <a:pt x="2098" y="453"/>
                    </a:lnTo>
                    <a:lnTo>
                      <a:pt x="2102" y="457"/>
                    </a:lnTo>
                    <a:lnTo>
                      <a:pt x="2109" y="467"/>
                    </a:lnTo>
                    <a:lnTo>
                      <a:pt x="2112" y="469"/>
                    </a:lnTo>
                    <a:lnTo>
                      <a:pt x="2119" y="476"/>
                    </a:lnTo>
                    <a:lnTo>
                      <a:pt x="2128" y="483"/>
                    </a:lnTo>
                    <a:lnTo>
                      <a:pt x="2142" y="495"/>
                    </a:lnTo>
                    <a:lnTo>
                      <a:pt x="2145" y="498"/>
                    </a:lnTo>
                    <a:lnTo>
                      <a:pt x="2161" y="514"/>
                    </a:lnTo>
                    <a:lnTo>
                      <a:pt x="2164" y="516"/>
                    </a:lnTo>
                    <a:lnTo>
                      <a:pt x="2166" y="519"/>
                    </a:lnTo>
                    <a:lnTo>
                      <a:pt x="2171" y="521"/>
                    </a:lnTo>
                    <a:lnTo>
                      <a:pt x="2176" y="524"/>
                    </a:lnTo>
                    <a:lnTo>
                      <a:pt x="2178" y="526"/>
                    </a:lnTo>
                    <a:lnTo>
                      <a:pt x="2187" y="535"/>
                    </a:lnTo>
                    <a:lnTo>
                      <a:pt x="2194" y="545"/>
                    </a:lnTo>
                    <a:lnTo>
                      <a:pt x="2197" y="545"/>
                    </a:lnTo>
                    <a:lnTo>
                      <a:pt x="2199" y="547"/>
                    </a:lnTo>
                    <a:lnTo>
                      <a:pt x="2202" y="550"/>
                    </a:lnTo>
                    <a:lnTo>
                      <a:pt x="2204" y="552"/>
                    </a:lnTo>
                    <a:lnTo>
                      <a:pt x="2206" y="552"/>
                    </a:lnTo>
                    <a:lnTo>
                      <a:pt x="2209" y="554"/>
                    </a:lnTo>
                    <a:lnTo>
                      <a:pt x="2209" y="554"/>
                    </a:lnTo>
                    <a:lnTo>
                      <a:pt x="2211" y="550"/>
                    </a:lnTo>
                    <a:lnTo>
                      <a:pt x="2213" y="545"/>
                    </a:lnTo>
                    <a:lnTo>
                      <a:pt x="2211" y="545"/>
                    </a:lnTo>
                    <a:lnTo>
                      <a:pt x="2213" y="543"/>
                    </a:lnTo>
                    <a:lnTo>
                      <a:pt x="2213" y="540"/>
                    </a:lnTo>
                    <a:lnTo>
                      <a:pt x="2216" y="538"/>
                    </a:lnTo>
                    <a:lnTo>
                      <a:pt x="2213" y="531"/>
                    </a:lnTo>
                    <a:lnTo>
                      <a:pt x="2211" y="528"/>
                    </a:lnTo>
                    <a:lnTo>
                      <a:pt x="2211" y="526"/>
                    </a:lnTo>
                    <a:lnTo>
                      <a:pt x="2209" y="524"/>
                    </a:lnTo>
                    <a:lnTo>
                      <a:pt x="2206" y="521"/>
                    </a:lnTo>
                    <a:lnTo>
                      <a:pt x="2206" y="519"/>
                    </a:lnTo>
                    <a:lnTo>
                      <a:pt x="2204" y="516"/>
                    </a:lnTo>
                    <a:lnTo>
                      <a:pt x="2202" y="514"/>
                    </a:lnTo>
                    <a:lnTo>
                      <a:pt x="2199" y="514"/>
                    </a:lnTo>
                    <a:lnTo>
                      <a:pt x="2199" y="512"/>
                    </a:lnTo>
                    <a:lnTo>
                      <a:pt x="2199" y="512"/>
                    </a:lnTo>
                    <a:lnTo>
                      <a:pt x="2202" y="512"/>
                    </a:lnTo>
                    <a:lnTo>
                      <a:pt x="2204" y="514"/>
                    </a:lnTo>
                    <a:lnTo>
                      <a:pt x="2206" y="514"/>
                    </a:lnTo>
                    <a:lnTo>
                      <a:pt x="2206" y="512"/>
                    </a:lnTo>
                    <a:lnTo>
                      <a:pt x="2209" y="512"/>
                    </a:lnTo>
                    <a:lnTo>
                      <a:pt x="2213" y="509"/>
                    </a:lnTo>
                    <a:lnTo>
                      <a:pt x="2216" y="509"/>
                    </a:lnTo>
                    <a:lnTo>
                      <a:pt x="2220" y="512"/>
                    </a:lnTo>
                    <a:lnTo>
                      <a:pt x="2220" y="509"/>
                    </a:lnTo>
                    <a:lnTo>
                      <a:pt x="2218" y="507"/>
                    </a:lnTo>
                    <a:lnTo>
                      <a:pt x="2216" y="505"/>
                    </a:lnTo>
                    <a:lnTo>
                      <a:pt x="2213" y="505"/>
                    </a:lnTo>
                    <a:lnTo>
                      <a:pt x="2213" y="502"/>
                    </a:lnTo>
                    <a:lnTo>
                      <a:pt x="2211" y="500"/>
                    </a:lnTo>
                    <a:lnTo>
                      <a:pt x="2209" y="500"/>
                    </a:lnTo>
                    <a:lnTo>
                      <a:pt x="2206" y="498"/>
                    </a:lnTo>
                    <a:lnTo>
                      <a:pt x="2204" y="493"/>
                    </a:lnTo>
                    <a:lnTo>
                      <a:pt x="2202" y="490"/>
                    </a:lnTo>
                    <a:lnTo>
                      <a:pt x="2202" y="488"/>
                    </a:lnTo>
                    <a:lnTo>
                      <a:pt x="2204" y="488"/>
                    </a:lnTo>
                    <a:lnTo>
                      <a:pt x="2204" y="483"/>
                    </a:lnTo>
                    <a:lnTo>
                      <a:pt x="2206" y="483"/>
                    </a:lnTo>
                    <a:lnTo>
                      <a:pt x="2209" y="481"/>
                    </a:lnTo>
                    <a:lnTo>
                      <a:pt x="2211" y="481"/>
                    </a:lnTo>
                    <a:lnTo>
                      <a:pt x="2216" y="483"/>
                    </a:lnTo>
                    <a:lnTo>
                      <a:pt x="2220" y="483"/>
                    </a:lnTo>
                    <a:lnTo>
                      <a:pt x="2220" y="483"/>
                    </a:lnTo>
                    <a:lnTo>
                      <a:pt x="2223" y="479"/>
                    </a:lnTo>
                    <a:lnTo>
                      <a:pt x="2223" y="479"/>
                    </a:lnTo>
                    <a:lnTo>
                      <a:pt x="2220" y="476"/>
                    </a:lnTo>
                    <a:lnTo>
                      <a:pt x="2216" y="474"/>
                    </a:lnTo>
                    <a:lnTo>
                      <a:pt x="2211" y="469"/>
                    </a:lnTo>
                    <a:lnTo>
                      <a:pt x="2209" y="469"/>
                    </a:lnTo>
                    <a:lnTo>
                      <a:pt x="2206" y="467"/>
                    </a:lnTo>
                    <a:lnTo>
                      <a:pt x="2202" y="462"/>
                    </a:lnTo>
                    <a:lnTo>
                      <a:pt x="2199" y="460"/>
                    </a:lnTo>
                    <a:lnTo>
                      <a:pt x="2199" y="457"/>
                    </a:lnTo>
                    <a:lnTo>
                      <a:pt x="2197" y="450"/>
                    </a:lnTo>
                    <a:lnTo>
                      <a:pt x="2197" y="450"/>
                    </a:lnTo>
                    <a:lnTo>
                      <a:pt x="2199" y="450"/>
                    </a:lnTo>
                    <a:lnTo>
                      <a:pt x="2199" y="448"/>
                    </a:lnTo>
                    <a:lnTo>
                      <a:pt x="2199" y="448"/>
                    </a:lnTo>
                    <a:lnTo>
                      <a:pt x="2197" y="445"/>
                    </a:lnTo>
                    <a:lnTo>
                      <a:pt x="2197" y="443"/>
                    </a:lnTo>
                    <a:lnTo>
                      <a:pt x="2197" y="443"/>
                    </a:lnTo>
                    <a:lnTo>
                      <a:pt x="2202" y="443"/>
                    </a:lnTo>
                    <a:lnTo>
                      <a:pt x="2202" y="443"/>
                    </a:lnTo>
                    <a:lnTo>
                      <a:pt x="2202" y="443"/>
                    </a:lnTo>
                    <a:lnTo>
                      <a:pt x="2204" y="443"/>
                    </a:lnTo>
                    <a:lnTo>
                      <a:pt x="2202" y="445"/>
                    </a:lnTo>
                    <a:lnTo>
                      <a:pt x="2202" y="445"/>
                    </a:lnTo>
                    <a:lnTo>
                      <a:pt x="2202" y="448"/>
                    </a:lnTo>
                    <a:lnTo>
                      <a:pt x="2209" y="453"/>
                    </a:lnTo>
                    <a:lnTo>
                      <a:pt x="2211" y="453"/>
                    </a:lnTo>
                    <a:lnTo>
                      <a:pt x="2211" y="453"/>
                    </a:lnTo>
                    <a:lnTo>
                      <a:pt x="2213" y="450"/>
                    </a:lnTo>
                    <a:lnTo>
                      <a:pt x="2213" y="450"/>
                    </a:lnTo>
                    <a:lnTo>
                      <a:pt x="2213" y="448"/>
                    </a:lnTo>
                    <a:lnTo>
                      <a:pt x="2209" y="443"/>
                    </a:lnTo>
                    <a:lnTo>
                      <a:pt x="2204" y="443"/>
                    </a:lnTo>
                    <a:lnTo>
                      <a:pt x="2202" y="438"/>
                    </a:lnTo>
                    <a:lnTo>
                      <a:pt x="2199" y="438"/>
                    </a:lnTo>
                    <a:lnTo>
                      <a:pt x="2197" y="438"/>
                    </a:lnTo>
                    <a:lnTo>
                      <a:pt x="2197" y="438"/>
                    </a:lnTo>
                    <a:lnTo>
                      <a:pt x="2194" y="438"/>
                    </a:lnTo>
                    <a:lnTo>
                      <a:pt x="2192" y="436"/>
                    </a:lnTo>
                    <a:lnTo>
                      <a:pt x="2192" y="436"/>
                    </a:lnTo>
                    <a:lnTo>
                      <a:pt x="2190" y="434"/>
                    </a:lnTo>
                    <a:lnTo>
                      <a:pt x="2187" y="431"/>
                    </a:lnTo>
                    <a:lnTo>
                      <a:pt x="2183" y="429"/>
                    </a:lnTo>
                    <a:lnTo>
                      <a:pt x="2183" y="429"/>
                    </a:lnTo>
                    <a:lnTo>
                      <a:pt x="2180" y="427"/>
                    </a:lnTo>
                    <a:lnTo>
                      <a:pt x="2183" y="424"/>
                    </a:lnTo>
                    <a:lnTo>
                      <a:pt x="2183" y="422"/>
                    </a:lnTo>
                    <a:lnTo>
                      <a:pt x="2183" y="422"/>
                    </a:lnTo>
                    <a:lnTo>
                      <a:pt x="2180" y="419"/>
                    </a:lnTo>
                    <a:lnTo>
                      <a:pt x="2178" y="417"/>
                    </a:lnTo>
                    <a:lnTo>
                      <a:pt x="2178" y="417"/>
                    </a:lnTo>
                    <a:lnTo>
                      <a:pt x="2168" y="415"/>
                    </a:lnTo>
                    <a:lnTo>
                      <a:pt x="2166" y="415"/>
                    </a:lnTo>
                    <a:lnTo>
                      <a:pt x="2166" y="415"/>
                    </a:lnTo>
                    <a:lnTo>
                      <a:pt x="2168" y="419"/>
                    </a:lnTo>
                    <a:lnTo>
                      <a:pt x="2168" y="419"/>
                    </a:lnTo>
                    <a:lnTo>
                      <a:pt x="2168" y="419"/>
                    </a:lnTo>
                    <a:lnTo>
                      <a:pt x="2166" y="417"/>
                    </a:lnTo>
                    <a:lnTo>
                      <a:pt x="2164" y="417"/>
                    </a:lnTo>
                    <a:lnTo>
                      <a:pt x="2161" y="417"/>
                    </a:lnTo>
                    <a:lnTo>
                      <a:pt x="2159" y="415"/>
                    </a:lnTo>
                    <a:lnTo>
                      <a:pt x="2157" y="415"/>
                    </a:lnTo>
                    <a:lnTo>
                      <a:pt x="2154" y="412"/>
                    </a:lnTo>
                    <a:lnTo>
                      <a:pt x="2152" y="408"/>
                    </a:lnTo>
                    <a:lnTo>
                      <a:pt x="2150" y="405"/>
                    </a:lnTo>
                    <a:lnTo>
                      <a:pt x="2147" y="400"/>
                    </a:lnTo>
                    <a:lnTo>
                      <a:pt x="2150" y="398"/>
                    </a:lnTo>
                    <a:lnTo>
                      <a:pt x="2150" y="396"/>
                    </a:lnTo>
                    <a:lnTo>
                      <a:pt x="2150" y="396"/>
                    </a:lnTo>
                    <a:lnTo>
                      <a:pt x="2150" y="393"/>
                    </a:lnTo>
                    <a:lnTo>
                      <a:pt x="2150" y="393"/>
                    </a:lnTo>
                    <a:lnTo>
                      <a:pt x="2147" y="391"/>
                    </a:lnTo>
                    <a:lnTo>
                      <a:pt x="2147" y="391"/>
                    </a:lnTo>
                    <a:lnTo>
                      <a:pt x="2147" y="391"/>
                    </a:lnTo>
                    <a:lnTo>
                      <a:pt x="2150" y="391"/>
                    </a:lnTo>
                    <a:lnTo>
                      <a:pt x="2147" y="389"/>
                    </a:lnTo>
                    <a:lnTo>
                      <a:pt x="2142" y="384"/>
                    </a:lnTo>
                    <a:lnTo>
                      <a:pt x="2140" y="382"/>
                    </a:lnTo>
                    <a:lnTo>
                      <a:pt x="2140" y="379"/>
                    </a:lnTo>
                    <a:lnTo>
                      <a:pt x="2138" y="377"/>
                    </a:lnTo>
                    <a:lnTo>
                      <a:pt x="2138" y="377"/>
                    </a:lnTo>
                    <a:lnTo>
                      <a:pt x="2140" y="377"/>
                    </a:lnTo>
                    <a:lnTo>
                      <a:pt x="2140" y="374"/>
                    </a:lnTo>
                    <a:lnTo>
                      <a:pt x="2140" y="374"/>
                    </a:lnTo>
                    <a:lnTo>
                      <a:pt x="2140" y="374"/>
                    </a:lnTo>
                    <a:lnTo>
                      <a:pt x="2142" y="374"/>
                    </a:lnTo>
                    <a:lnTo>
                      <a:pt x="2145" y="374"/>
                    </a:lnTo>
                    <a:lnTo>
                      <a:pt x="2147" y="374"/>
                    </a:lnTo>
                    <a:lnTo>
                      <a:pt x="2147" y="377"/>
                    </a:lnTo>
                    <a:lnTo>
                      <a:pt x="2147" y="374"/>
                    </a:lnTo>
                    <a:lnTo>
                      <a:pt x="2147" y="374"/>
                    </a:lnTo>
                    <a:lnTo>
                      <a:pt x="2150" y="374"/>
                    </a:lnTo>
                    <a:lnTo>
                      <a:pt x="2150" y="374"/>
                    </a:lnTo>
                    <a:lnTo>
                      <a:pt x="2154" y="374"/>
                    </a:lnTo>
                    <a:lnTo>
                      <a:pt x="2159" y="377"/>
                    </a:lnTo>
                    <a:lnTo>
                      <a:pt x="2159" y="377"/>
                    </a:lnTo>
                    <a:lnTo>
                      <a:pt x="2161" y="377"/>
                    </a:lnTo>
                    <a:lnTo>
                      <a:pt x="2161" y="377"/>
                    </a:lnTo>
                    <a:lnTo>
                      <a:pt x="2161" y="377"/>
                    </a:lnTo>
                    <a:lnTo>
                      <a:pt x="2159" y="372"/>
                    </a:lnTo>
                    <a:lnTo>
                      <a:pt x="2159" y="372"/>
                    </a:lnTo>
                    <a:lnTo>
                      <a:pt x="2159" y="372"/>
                    </a:lnTo>
                    <a:lnTo>
                      <a:pt x="2161" y="370"/>
                    </a:lnTo>
                    <a:lnTo>
                      <a:pt x="2161" y="370"/>
                    </a:lnTo>
                    <a:lnTo>
                      <a:pt x="2166" y="367"/>
                    </a:lnTo>
                    <a:lnTo>
                      <a:pt x="2166" y="365"/>
                    </a:lnTo>
                    <a:lnTo>
                      <a:pt x="2168" y="365"/>
                    </a:lnTo>
                    <a:lnTo>
                      <a:pt x="2168" y="367"/>
                    </a:lnTo>
                    <a:lnTo>
                      <a:pt x="2171" y="367"/>
                    </a:lnTo>
                    <a:lnTo>
                      <a:pt x="2173" y="372"/>
                    </a:lnTo>
                    <a:lnTo>
                      <a:pt x="2173" y="372"/>
                    </a:lnTo>
                    <a:lnTo>
                      <a:pt x="2176" y="374"/>
                    </a:lnTo>
                    <a:lnTo>
                      <a:pt x="2178" y="377"/>
                    </a:lnTo>
                    <a:lnTo>
                      <a:pt x="2180" y="377"/>
                    </a:lnTo>
                    <a:lnTo>
                      <a:pt x="2180" y="377"/>
                    </a:lnTo>
                    <a:lnTo>
                      <a:pt x="2183" y="377"/>
                    </a:lnTo>
                    <a:lnTo>
                      <a:pt x="2183" y="377"/>
                    </a:lnTo>
                    <a:lnTo>
                      <a:pt x="2180" y="370"/>
                    </a:lnTo>
                    <a:lnTo>
                      <a:pt x="2183" y="367"/>
                    </a:lnTo>
                    <a:lnTo>
                      <a:pt x="2187" y="365"/>
                    </a:lnTo>
                    <a:lnTo>
                      <a:pt x="2187" y="365"/>
                    </a:lnTo>
                    <a:lnTo>
                      <a:pt x="2192" y="363"/>
                    </a:lnTo>
                    <a:lnTo>
                      <a:pt x="2197" y="363"/>
                    </a:lnTo>
                    <a:lnTo>
                      <a:pt x="2202" y="365"/>
                    </a:lnTo>
                    <a:lnTo>
                      <a:pt x="2202" y="363"/>
                    </a:lnTo>
                    <a:lnTo>
                      <a:pt x="2209" y="363"/>
                    </a:lnTo>
                    <a:lnTo>
                      <a:pt x="2211" y="365"/>
                    </a:lnTo>
                    <a:lnTo>
                      <a:pt x="2218" y="367"/>
                    </a:lnTo>
                    <a:lnTo>
                      <a:pt x="2225" y="370"/>
                    </a:lnTo>
                    <a:lnTo>
                      <a:pt x="2225" y="370"/>
                    </a:lnTo>
                    <a:lnTo>
                      <a:pt x="2228" y="370"/>
                    </a:lnTo>
                    <a:lnTo>
                      <a:pt x="2228" y="372"/>
                    </a:lnTo>
                    <a:lnTo>
                      <a:pt x="2230" y="372"/>
                    </a:lnTo>
                    <a:lnTo>
                      <a:pt x="2232" y="374"/>
                    </a:lnTo>
                    <a:lnTo>
                      <a:pt x="2237" y="374"/>
                    </a:lnTo>
                    <a:lnTo>
                      <a:pt x="2239" y="374"/>
                    </a:lnTo>
                    <a:lnTo>
                      <a:pt x="2239" y="374"/>
                    </a:lnTo>
                    <a:lnTo>
                      <a:pt x="2239" y="374"/>
                    </a:lnTo>
                    <a:lnTo>
                      <a:pt x="2235" y="370"/>
                    </a:lnTo>
                    <a:lnTo>
                      <a:pt x="2235" y="367"/>
                    </a:lnTo>
                    <a:lnTo>
                      <a:pt x="2232" y="367"/>
                    </a:lnTo>
                    <a:lnTo>
                      <a:pt x="2232" y="367"/>
                    </a:lnTo>
                    <a:lnTo>
                      <a:pt x="2235" y="365"/>
                    </a:lnTo>
                    <a:lnTo>
                      <a:pt x="2235" y="365"/>
                    </a:lnTo>
                    <a:lnTo>
                      <a:pt x="2239" y="360"/>
                    </a:lnTo>
                    <a:lnTo>
                      <a:pt x="2239" y="358"/>
                    </a:lnTo>
                    <a:lnTo>
                      <a:pt x="2242" y="358"/>
                    </a:lnTo>
                    <a:lnTo>
                      <a:pt x="2242" y="358"/>
                    </a:lnTo>
                    <a:lnTo>
                      <a:pt x="2242" y="358"/>
                    </a:lnTo>
                    <a:lnTo>
                      <a:pt x="2244" y="358"/>
                    </a:lnTo>
                    <a:lnTo>
                      <a:pt x="2244" y="355"/>
                    </a:lnTo>
                    <a:lnTo>
                      <a:pt x="2244" y="353"/>
                    </a:lnTo>
                    <a:lnTo>
                      <a:pt x="2244" y="353"/>
                    </a:lnTo>
                    <a:lnTo>
                      <a:pt x="2242" y="353"/>
                    </a:lnTo>
                    <a:lnTo>
                      <a:pt x="2244" y="351"/>
                    </a:lnTo>
                    <a:lnTo>
                      <a:pt x="2244" y="351"/>
                    </a:lnTo>
                    <a:lnTo>
                      <a:pt x="2244" y="351"/>
                    </a:lnTo>
                    <a:lnTo>
                      <a:pt x="2244" y="351"/>
                    </a:lnTo>
                    <a:lnTo>
                      <a:pt x="2244" y="348"/>
                    </a:lnTo>
                    <a:lnTo>
                      <a:pt x="2244" y="348"/>
                    </a:lnTo>
                    <a:lnTo>
                      <a:pt x="2246" y="351"/>
                    </a:lnTo>
                    <a:lnTo>
                      <a:pt x="2246" y="348"/>
                    </a:lnTo>
                    <a:lnTo>
                      <a:pt x="2244" y="348"/>
                    </a:lnTo>
                    <a:lnTo>
                      <a:pt x="2242" y="346"/>
                    </a:lnTo>
                    <a:lnTo>
                      <a:pt x="2242" y="346"/>
                    </a:lnTo>
                    <a:lnTo>
                      <a:pt x="2246" y="348"/>
                    </a:lnTo>
                    <a:lnTo>
                      <a:pt x="2246" y="348"/>
                    </a:lnTo>
                    <a:lnTo>
                      <a:pt x="2249" y="344"/>
                    </a:lnTo>
                    <a:lnTo>
                      <a:pt x="2246" y="341"/>
                    </a:lnTo>
                    <a:lnTo>
                      <a:pt x="2251" y="341"/>
                    </a:lnTo>
                    <a:lnTo>
                      <a:pt x="2254" y="341"/>
                    </a:lnTo>
                    <a:lnTo>
                      <a:pt x="2256" y="339"/>
                    </a:lnTo>
                    <a:lnTo>
                      <a:pt x="2258" y="339"/>
                    </a:lnTo>
                    <a:lnTo>
                      <a:pt x="2258" y="339"/>
                    </a:lnTo>
                    <a:lnTo>
                      <a:pt x="2258" y="337"/>
                    </a:lnTo>
                    <a:lnTo>
                      <a:pt x="2261" y="337"/>
                    </a:lnTo>
                    <a:lnTo>
                      <a:pt x="2263" y="337"/>
                    </a:lnTo>
                    <a:lnTo>
                      <a:pt x="2263" y="334"/>
                    </a:lnTo>
                    <a:lnTo>
                      <a:pt x="2263" y="334"/>
                    </a:lnTo>
                    <a:lnTo>
                      <a:pt x="2265" y="334"/>
                    </a:lnTo>
                    <a:lnTo>
                      <a:pt x="2265" y="332"/>
                    </a:lnTo>
                    <a:lnTo>
                      <a:pt x="2273" y="329"/>
                    </a:lnTo>
                    <a:lnTo>
                      <a:pt x="2273" y="329"/>
                    </a:lnTo>
                    <a:lnTo>
                      <a:pt x="2275" y="327"/>
                    </a:lnTo>
                    <a:lnTo>
                      <a:pt x="2275" y="327"/>
                    </a:lnTo>
                    <a:lnTo>
                      <a:pt x="2280" y="325"/>
                    </a:lnTo>
                    <a:lnTo>
                      <a:pt x="2280" y="325"/>
                    </a:lnTo>
                    <a:lnTo>
                      <a:pt x="2275" y="325"/>
                    </a:lnTo>
                    <a:lnTo>
                      <a:pt x="2275" y="325"/>
                    </a:lnTo>
                    <a:lnTo>
                      <a:pt x="2273" y="322"/>
                    </a:lnTo>
                    <a:lnTo>
                      <a:pt x="2273" y="322"/>
                    </a:lnTo>
                    <a:lnTo>
                      <a:pt x="2273" y="322"/>
                    </a:lnTo>
                    <a:lnTo>
                      <a:pt x="2273" y="322"/>
                    </a:lnTo>
                    <a:lnTo>
                      <a:pt x="2275" y="322"/>
                    </a:lnTo>
                    <a:lnTo>
                      <a:pt x="2275" y="322"/>
                    </a:lnTo>
                    <a:lnTo>
                      <a:pt x="2275" y="322"/>
                    </a:lnTo>
                    <a:lnTo>
                      <a:pt x="2277" y="322"/>
                    </a:lnTo>
                    <a:lnTo>
                      <a:pt x="2277" y="322"/>
                    </a:lnTo>
                    <a:lnTo>
                      <a:pt x="2277" y="322"/>
                    </a:lnTo>
                    <a:lnTo>
                      <a:pt x="2280" y="325"/>
                    </a:lnTo>
                    <a:lnTo>
                      <a:pt x="2280" y="325"/>
                    </a:lnTo>
                    <a:lnTo>
                      <a:pt x="2282" y="325"/>
                    </a:lnTo>
                    <a:lnTo>
                      <a:pt x="2287" y="325"/>
                    </a:lnTo>
                    <a:lnTo>
                      <a:pt x="2291" y="325"/>
                    </a:lnTo>
                    <a:lnTo>
                      <a:pt x="2310" y="329"/>
                    </a:lnTo>
                    <a:lnTo>
                      <a:pt x="2313" y="329"/>
                    </a:lnTo>
                    <a:lnTo>
                      <a:pt x="2313" y="329"/>
                    </a:lnTo>
                    <a:lnTo>
                      <a:pt x="2313" y="329"/>
                    </a:lnTo>
                    <a:lnTo>
                      <a:pt x="2310" y="327"/>
                    </a:lnTo>
                    <a:lnTo>
                      <a:pt x="2310" y="327"/>
                    </a:lnTo>
                    <a:lnTo>
                      <a:pt x="2310" y="325"/>
                    </a:lnTo>
                    <a:lnTo>
                      <a:pt x="2310" y="322"/>
                    </a:lnTo>
                    <a:lnTo>
                      <a:pt x="2308" y="322"/>
                    </a:lnTo>
                    <a:lnTo>
                      <a:pt x="2306" y="320"/>
                    </a:lnTo>
                    <a:lnTo>
                      <a:pt x="2303" y="320"/>
                    </a:lnTo>
                    <a:lnTo>
                      <a:pt x="2301" y="318"/>
                    </a:lnTo>
                    <a:lnTo>
                      <a:pt x="2299" y="318"/>
                    </a:lnTo>
                    <a:lnTo>
                      <a:pt x="2299" y="315"/>
                    </a:lnTo>
                    <a:lnTo>
                      <a:pt x="2299" y="315"/>
                    </a:lnTo>
                    <a:lnTo>
                      <a:pt x="2296" y="315"/>
                    </a:lnTo>
                    <a:lnTo>
                      <a:pt x="2296" y="313"/>
                    </a:lnTo>
                    <a:lnTo>
                      <a:pt x="2289" y="313"/>
                    </a:lnTo>
                    <a:lnTo>
                      <a:pt x="2284" y="310"/>
                    </a:lnTo>
                    <a:lnTo>
                      <a:pt x="2284" y="310"/>
                    </a:lnTo>
                    <a:lnTo>
                      <a:pt x="2280" y="308"/>
                    </a:lnTo>
                    <a:lnTo>
                      <a:pt x="2280" y="308"/>
                    </a:lnTo>
                    <a:lnTo>
                      <a:pt x="2282" y="308"/>
                    </a:lnTo>
                    <a:lnTo>
                      <a:pt x="2282" y="310"/>
                    </a:lnTo>
                    <a:lnTo>
                      <a:pt x="2280" y="310"/>
                    </a:lnTo>
                    <a:lnTo>
                      <a:pt x="2280" y="308"/>
                    </a:lnTo>
                    <a:lnTo>
                      <a:pt x="2277" y="308"/>
                    </a:lnTo>
                    <a:lnTo>
                      <a:pt x="2277" y="306"/>
                    </a:lnTo>
                    <a:lnTo>
                      <a:pt x="2273" y="306"/>
                    </a:lnTo>
                    <a:lnTo>
                      <a:pt x="2273" y="306"/>
                    </a:lnTo>
                    <a:lnTo>
                      <a:pt x="2273" y="306"/>
                    </a:lnTo>
                    <a:lnTo>
                      <a:pt x="2275" y="306"/>
                    </a:lnTo>
                    <a:lnTo>
                      <a:pt x="2275" y="306"/>
                    </a:lnTo>
                    <a:lnTo>
                      <a:pt x="2270" y="301"/>
                    </a:lnTo>
                    <a:lnTo>
                      <a:pt x="2265" y="299"/>
                    </a:lnTo>
                    <a:lnTo>
                      <a:pt x="2265" y="299"/>
                    </a:lnTo>
                    <a:lnTo>
                      <a:pt x="2263" y="299"/>
                    </a:lnTo>
                    <a:lnTo>
                      <a:pt x="2261" y="296"/>
                    </a:lnTo>
                    <a:lnTo>
                      <a:pt x="2261" y="296"/>
                    </a:lnTo>
                    <a:lnTo>
                      <a:pt x="2256" y="294"/>
                    </a:lnTo>
                    <a:lnTo>
                      <a:pt x="2254" y="292"/>
                    </a:lnTo>
                    <a:lnTo>
                      <a:pt x="2251" y="292"/>
                    </a:lnTo>
                    <a:lnTo>
                      <a:pt x="2251" y="292"/>
                    </a:lnTo>
                    <a:lnTo>
                      <a:pt x="2251" y="294"/>
                    </a:lnTo>
                    <a:lnTo>
                      <a:pt x="2251" y="294"/>
                    </a:lnTo>
                    <a:lnTo>
                      <a:pt x="2249" y="294"/>
                    </a:lnTo>
                    <a:lnTo>
                      <a:pt x="2244" y="292"/>
                    </a:lnTo>
                    <a:lnTo>
                      <a:pt x="2237" y="289"/>
                    </a:lnTo>
                    <a:lnTo>
                      <a:pt x="2235" y="287"/>
                    </a:lnTo>
                    <a:lnTo>
                      <a:pt x="2230" y="284"/>
                    </a:lnTo>
                    <a:lnTo>
                      <a:pt x="2230" y="284"/>
                    </a:lnTo>
                    <a:lnTo>
                      <a:pt x="2228" y="284"/>
                    </a:lnTo>
                    <a:lnTo>
                      <a:pt x="2225" y="284"/>
                    </a:lnTo>
                    <a:lnTo>
                      <a:pt x="2223" y="287"/>
                    </a:lnTo>
                    <a:lnTo>
                      <a:pt x="2223" y="287"/>
                    </a:lnTo>
                    <a:lnTo>
                      <a:pt x="2218" y="284"/>
                    </a:lnTo>
                    <a:lnTo>
                      <a:pt x="2216" y="287"/>
                    </a:lnTo>
                    <a:lnTo>
                      <a:pt x="2216" y="287"/>
                    </a:lnTo>
                    <a:lnTo>
                      <a:pt x="2216" y="287"/>
                    </a:lnTo>
                    <a:lnTo>
                      <a:pt x="2216" y="284"/>
                    </a:lnTo>
                    <a:lnTo>
                      <a:pt x="2213" y="284"/>
                    </a:lnTo>
                    <a:lnTo>
                      <a:pt x="2211" y="282"/>
                    </a:lnTo>
                    <a:lnTo>
                      <a:pt x="2209" y="282"/>
                    </a:lnTo>
                    <a:lnTo>
                      <a:pt x="2206" y="282"/>
                    </a:lnTo>
                    <a:lnTo>
                      <a:pt x="2206" y="282"/>
                    </a:lnTo>
                    <a:lnTo>
                      <a:pt x="2206" y="282"/>
                    </a:lnTo>
                    <a:lnTo>
                      <a:pt x="2204" y="284"/>
                    </a:lnTo>
                    <a:lnTo>
                      <a:pt x="2199" y="284"/>
                    </a:lnTo>
                    <a:lnTo>
                      <a:pt x="2197" y="284"/>
                    </a:lnTo>
                    <a:lnTo>
                      <a:pt x="2192" y="284"/>
                    </a:lnTo>
                    <a:lnTo>
                      <a:pt x="2190" y="284"/>
                    </a:lnTo>
                    <a:lnTo>
                      <a:pt x="2194" y="284"/>
                    </a:lnTo>
                    <a:lnTo>
                      <a:pt x="2199" y="284"/>
                    </a:lnTo>
                    <a:lnTo>
                      <a:pt x="2204" y="282"/>
                    </a:lnTo>
                    <a:lnTo>
                      <a:pt x="2204" y="280"/>
                    </a:lnTo>
                    <a:lnTo>
                      <a:pt x="2213" y="282"/>
                    </a:lnTo>
                    <a:lnTo>
                      <a:pt x="2216" y="282"/>
                    </a:lnTo>
                    <a:lnTo>
                      <a:pt x="2218" y="282"/>
                    </a:lnTo>
                    <a:lnTo>
                      <a:pt x="2223" y="284"/>
                    </a:lnTo>
                    <a:lnTo>
                      <a:pt x="2225" y="284"/>
                    </a:lnTo>
                    <a:lnTo>
                      <a:pt x="2223" y="282"/>
                    </a:lnTo>
                    <a:lnTo>
                      <a:pt x="2220" y="280"/>
                    </a:lnTo>
                    <a:lnTo>
                      <a:pt x="2218" y="280"/>
                    </a:lnTo>
                    <a:lnTo>
                      <a:pt x="2216" y="280"/>
                    </a:lnTo>
                    <a:lnTo>
                      <a:pt x="2211" y="280"/>
                    </a:lnTo>
                    <a:lnTo>
                      <a:pt x="2209" y="280"/>
                    </a:lnTo>
                    <a:lnTo>
                      <a:pt x="2206" y="280"/>
                    </a:lnTo>
                    <a:lnTo>
                      <a:pt x="2206" y="277"/>
                    </a:lnTo>
                    <a:lnTo>
                      <a:pt x="2211" y="280"/>
                    </a:lnTo>
                    <a:lnTo>
                      <a:pt x="2213" y="277"/>
                    </a:lnTo>
                    <a:lnTo>
                      <a:pt x="2220" y="280"/>
                    </a:lnTo>
                    <a:lnTo>
                      <a:pt x="2223" y="280"/>
                    </a:lnTo>
                    <a:lnTo>
                      <a:pt x="2223" y="282"/>
                    </a:lnTo>
                    <a:lnTo>
                      <a:pt x="2230" y="284"/>
                    </a:lnTo>
                    <a:lnTo>
                      <a:pt x="2235" y="284"/>
                    </a:lnTo>
                    <a:lnTo>
                      <a:pt x="2244" y="287"/>
                    </a:lnTo>
                    <a:lnTo>
                      <a:pt x="2249" y="287"/>
                    </a:lnTo>
                    <a:lnTo>
                      <a:pt x="2251" y="287"/>
                    </a:lnTo>
                    <a:lnTo>
                      <a:pt x="2254" y="284"/>
                    </a:lnTo>
                    <a:lnTo>
                      <a:pt x="2256" y="282"/>
                    </a:lnTo>
                    <a:lnTo>
                      <a:pt x="2256" y="282"/>
                    </a:lnTo>
                    <a:lnTo>
                      <a:pt x="2256" y="280"/>
                    </a:lnTo>
                    <a:lnTo>
                      <a:pt x="2258" y="280"/>
                    </a:lnTo>
                    <a:lnTo>
                      <a:pt x="2258" y="277"/>
                    </a:lnTo>
                    <a:lnTo>
                      <a:pt x="2258" y="277"/>
                    </a:lnTo>
                    <a:lnTo>
                      <a:pt x="2258" y="277"/>
                    </a:lnTo>
                    <a:lnTo>
                      <a:pt x="2258" y="275"/>
                    </a:lnTo>
                    <a:lnTo>
                      <a:pt x="2256" y="273"/>
                    </a:lnTo>
                    <a:lnTo>
                      <a:pt x="2256" y="273"/>
                    </a:lnTo>
                    <a:lnTo>
                      <a:pt x="2256" y="270"/>
                    </a:lnTo>
                    <a:lnTo>
                      <a:pt x="2254" y="268"/>
                    </a:lnTo>
                    <a:lnTo>
                      <a:pt x="2254" y="268"/>
                    </a:lnTo>
                    <a:lnTo>
                      <a:pt x="2251" y="268"/>
                    </a:lnTo>
                    <a:lnTo>
                      <a:pt x="2246" y="265"/>
                    </a:lnTo>
                    <a:lnTo>
                      <a:pt x="2244" y="265"/>
                    </a:lnTo>
                    <a:lnTo>
                      <a:pt x="2239" y="263"/>
                    </a:lnTo>
                    <a:lnTo>
                      <a:pt x="2237" y="261"/>
                    </a:lnTo>
                    <a:lnTo>
                      <a:pt x="2235" y="258"/>
                    </a:lnTo>
                    <a:lnTo>
                      <a:pt x="2235" y="258"/>
                    </a:lnTo>
                    <a:lnTo>
                      <a:pt x="2237" y="258"/>
                    </a:lnTo>
                    <a:lnTo>
                      <a:pt x="2239" y="258"/>
                    </a:lnTo>
                    <a:lnTo>
                      <a:pt x="2239" y="258"/>
                    </a:lnTo>
                    <a:lnTo>
                      <a:pt x="2239" y="256"/>
                    </a:lnTo>
                    <a:lnTo>
                      <a:pt x="2237" y="256"/>
                    </a:lnTo>
                    <a:lnTo>
                      <a:pt x="2237" y="256"/>
                    </a:lnTo>
                    <a:lnTo>
                      <a:pt x="2237" y="256"/>
                    </a:lnTo>
                    <a:lnTo>
                      <a:pt x="2237" y="254"/>
                    </a:lnTo>
                    <a:lnTo>
                      <a:pt x="2237" y="254"/>
                    </a:lnTo>
                    <a:lnTo>
                      <a:pt x="2237" y="254"/>
                    </a:lnTo>
                    <a:lnTo>
                      <a:pt x="2242" y="256"/>
                    </a:lnTo>
                    <a:lnTo>
                      <a:pt x="2242" y="258"/>
                    </a:lnTo>
                    <a:lnTo>
                      <a:pt x="2244" y="258"/>
                    </a:lnTo>
                    <a:lnTo>
                      <a:pt x="2246" y="258"/>
                    </a:lnTo>
                    <a:lnTo>
                      <a:pt x="2246" y="258"/>
                    </a:lnTo>
                    <a:lnTo>
                      <a:pt x="2246" y="256"/>
                    </a:lnTo>
                    <a:lnTo>
                      <a:pt x="2244" y="254"/>
                    </a:lnTo>
                    <a:lnTo>
                      <a:pt x="2244" y="254"/>
                    </a:lnTo>
                    <a:lnTo>
                      <a:pt x="2246" y="256"/>
                    </a:lnTo>
                    <a:lnTo>
                      <a:pt x="2249" y="258"/>
                    </a:lnTo>
                    <a:lnTo>
                      <a:pt x="2249" y="258"/>
                    </a:lnTo>
                    <a:lnTo>
                      <a:pt x="2249" y="258"/>
                    </a:lnTo>
                    <a:lnTo>
                      <a:pt x="2251" y="261"/>
                    </a:lnTo>
                    <a:lnTo>
                      <a:pt x="2251" y="261"/>
                    </a:lnTo>
                    <a:lnTo>
                      <a:pt x="2249" y="261"/>
                    </a:lnTo>
                    <a:lnTo>
                      <a:pt x="2249" y="261"/>
                    </a:lnTo>
                    <a:lnTo>
                      <a:pt x="2251" y="263"/>
                    </a:lnTo>
                    <a:lnTo>
                      <a:pt x="2256" y="263"/>
                    </a:lnTo>
                    <a:lnTo>
                      <a:pt x="2258" y="265"/>
                    </a:lnTo>
                    <a:lnTo>
                      <a:pt x="2261" y="265"/>
                    </a:lnTo>
                    <a:lnTo>
                      <a:pt x="2261" y="265"/>
                    </a:lnTo>
                    <a:lnTo>
                      <a:pt x="2263" y="265"/>
                    </a:lnTo>
                    <a:lnTo>
                      <a:pt x="2263" y="268"/>
                    </a:lnTo>
                    <a:lnTo>
                      <a:pt x="2265" y="268"/>
                    </a:lnTo>
                    <a:lnTo>
                      <a:pt x="2268" y="270"/>
                    </a:lnTo>
                    <a:lnTo>
                      <a:pt x="2270" y="270"/>
                    </a:lnTo>
                    <a:lnTo>
                      <a:pt x="2270" y="270"/>
                    </a:lnTo>
                    <a:lnTo>
                      <a:pt x="2280" y="270"/>
                    </a:lnTo>
                    <a:lnTo>
                      <a:pt x="2282" y="270"/>
                    </a:lnTo>
                    <a:lnTo>
                      <a:pt x="2284" y="268"/>
                    </a:lnTo>
                    <a:lnTo>
                      <a:pt x="2287" y="268"/>
                    </a:lnTo>
                    <a:lnTo>
                      <a:pt x="2287" y="268"/>
                    </a:lnTo>
                    <a:lnTo>
                      <a:pt x="2294" y="270"/>
                    </a:lnTo>
                    <a:lnTo>
                      <a:pt x="2303" y="270"/>
                    </a:lnTo>
                    <a:lnTo>
                      <a:pt x="2308" y="273"/>
                    </a:lnTo>
                    <a:lnTo>
                      <a:pt x="2313" y="275"/>
                    </a:lnTo>
                    <a:lnTo>
                      <a:pt x="2315" y="277"/>
                    </a:lnTo>
                    <a:lnTo>
                      <a:pt x="2317" y="280"/>
                    </a:lnTo>
                    <a:lnTo>
                      <a:pt x="2317" y="280"/>
                    </a:lnTo>
                    <a:lnTo>
                      <a:pt x="2322" y="280"/>
                    </a:lnTo>
                    <a:lnTo>
                      <a:pt x="2327" y="282"/>
                    </a:lnTo>
                    <a:lnTo>
                      <a:pt x="2327" y="282"/>
                    </a:lnTo>
                    <a:lnTo>
                      <a:pt x="2329" y="282"/>
                    </a:lnTo>
                    <a:lnTo>
                      <a:pt x="2329" y="284"/>
                    </a:lnTo>
                    <a:lnTo>
                      <a:pt x="2332" y="284"/>
                    </a:lnTo>
                    <a:lnTo>
                      <a:pt x="2334" y="282"/>
                    </a:lnTo>
                    <a:lnTo>
                      <a:pt x="2334" y="282"/>
                    </a:lnTo>
                    <a:lnTo>
                      <a:pt x="2339" y="284"/>
                    </a:lnTo>
                    <a:lnTo>
                      <a:pt x="2343" y="284"/>
                    </a:lnTo>
                    <a:lnTo>
                      <a:pt x="2351" y="287"/>
                    </a:lnTo>
                    <a:lnTo>
                      <a:pt x="2353" y="287"/>
                    </a:lnTo>
                    <a:lnTo>
                      <a:pt x="2360" y="289"/>
                    </a:lnTo>
                    <a:lnTo>
                      <a:pt x="2362" y="292"/>
                    </a:lnTo>
                    <a:lnTo>
                      <a:pt x="2365" y="292"/>
                    </a:lnTo>
                    <a:lnTo>
                      <a:pt x="2367" y="292"/>
                    </a:lnTo>
                    <a:lnTo>
                      <a:pt x="2367" y="292"/>
                    </a:lnTo>
                    <a:lnTo>
                      <a:pt x="2367" y="289"/>
                    </a:lnTo>
                    <a:lnTo>
                      <a:pt x="2367" y="289"/>
                    </a:lnTo>
                    <a:lnTo>
                      <a:pt x="2367" y="289"/>
                    </a:lnTo>
                    <a:lnTo>
                      <a:pt x="2367" y="289"/>
                    </a:lnTo>
                    <a:lnTo>
                      <a:pt x="2369" y="289"/>
                    </a:lnTo>
                    <a:lnTo>
                      <a:pt x="2369" y="292"/>
                    </a:lnTo>
                    <a:lnTo>
                      <a:pt x="2369" y="292"/>
                    </a:lnTo>
                    <a:lnTo>
                      <a:pt x="2374" y="294"/>
                    </a:lnTo>
                    <a:lnTo>
                      <a:pt x="2377" y="294"/>
                    </a:lnTo>
                    <a:lnTo>
                      <a:pt x="2377" y="294"/>
                    </a:lnTo>
                    <a:lnTo>
                      <a:pt x="2377" y="292"/>
                    </a:lnTo>
                    <a:lnTo>
                      <a:pt x="2377" y="292"/>
                    </a:lnTo>
                    <a:lnTo>
                      <a:pt x="2372" y="289"/>
                    </a:lnTo>
                    <a:lnTo>
                      <a:pt x="2372" y="289"/>
                    </a:lnTo>
                    <a:lnTo>
                      <a:pt x="2374" y="289"/>
                    </a:lnTo>
                    <a:lnTo>
                      <a:pt x="2377" y="289"/>
                    </a:lnTo>
                    <a:lnTo>
                      <a:pt x="2379" y="292"/>
                    </a:lnTo>
                    <a:lnTo>
                      <a:pt x="2379" y="292"/>
                    </a:lnTo>
                    <a:lnTo>
                      <a:pt x="2384" y="292"/>
                    </a:lnTo>
                    <a:lnTo>
                      <a:pt x="2384" y="289"/>
                    </a:lnTo>
                    <a:close/>
                    <a:moveTo>
                      <a:pt x="392" y="3"/>
                    </a:moveTo>
                    <a:lnTo>
                      <a:pt x="397" y="3"/>
                    </a:lnTo>
                    <a:lnTo>
                      <a:pt x="409" y="0"/>
                    </a:lnTo>
                    <a:lnTo>
                      <a:pt x="409" y="0"/>
                    </a:lnTo>
                    <a:lnTo>
                      <a:pt x="409" y="0"/>
                    </a:lnTo>
                    <a:lnTo>
                      <a:pt x="407" y="0"/>
                    </a:lnTo>
                    <a:lnTo>
                      <a:pt x="395" y="0"/>
                    </a:lnTo>
                    <a:lnTo>
                      <a:pt x="392" y="0"/>
                    </a:lnTo>
                    <a:lnTo>
                      <a:pt x="392" y="0"/>
                    </a:lnTo>
                    <a:lnTo>
                      <a:pt x="392" y="3"/>
                    </a:lnTo>
                    <a:lnTo>
                      <a:pt x="392" y="3"/>
                    </a:lnTo>
                    <a:lnTo>
                      <a:pt x="392" y="3"/>
                    </a:lnTo>
                    <a:close/>
                    <a:moveTo>
                      <a:pt x="409" y="15"/>
                    </a:moveTo>
                    <a:lnTo>
                      <a:pt x="411" y="15"/>
                    </a:lnTo>
                    <a:lnTo>
                      <a:pt x="411" y="15"/>
                    </a:lnTo>
                    <a:lnTo>
                      <a:pt x="411" y="12"/>
                    </a:lnTo>
                    <a:lnTo>
                      <a:pt x="409" y="12"/>
                    </a:lnTo>
                    <a:lnTo>
                      <a:pt x="409" y="12"/>
                    </a:lnTo>
                    <a:lnTo>
                      <a:pt x="407" y="10"/>
                    </a:lnTo>
                    <a:lnTo>
                      <a:pt x="404" y="10"/>
                    </a:lnTo>
                    <a:lnTo>
                      <a:pt x="402" y="10"/>
                    </a:lnTo>
                    <a:lnTo>
                      <a:pt x="400" y="10"/>
                    </a:lnTo>
                    <a:lnTo>
                      <a:pt x="400" y="10"/>
                    </a:lnTo>
                    <a:lnTo>
                      <a:pt x="395" y="12"/>
                    </a:lnTo>
                    <a:lnTo>
                      <a:pt x="392" y="10"/>
                    </a:lnTo>
                    <a:lnTo>
                      <a:pt x="390" y="12"/>
                    </a:lnTo>
                    <a:lnTo>
                      <a:pt x="395" y="12"/>
                    </a:lnTo>
                    <a:lnTo>
                      <a:pt x="397" y="12"/>
                    </a:lnTo>
                    <a:lnTo>
                      <a:pt x="402" y="15"/>
                    </a:lnTo>
                    <a:lnTo>
                      <a:pt x="407" y="15"/>
                    </a:lnTo>
                    <a:lnTo>
                      <a:pt x="409" y="15"/>
                    </a:lnTo>
                    <a:close/>
                    <a:moveTo>
                      <a:pt x="400" y="19"/>
                    </a:moveTo>
                    <a:lnTo>
                      <a:pt x="395" y="19"/>
                    </a:lnTo>
                    <a:lnTo>
                      <a:pt x="392" y="19"/>
                    </a:lnTo>
                    <a:lnTo>
                      <a:pt x="395" y="19"/>
                    </a:lnTo>
                    <a:lnTo>
                      <a:pt x="397" y="19"/>
                    </a:lnTo>
                    <a:lnTo>
                      <a:pt x="397" y="19"/>
                    </a:lnTo>
                    <a:lnTo>
                      <a:pt x="397" y="22"/>
                    </a:lnTo>
                    <a:lnTo>
                      <a:pt x="400" y="22"/>
                    </a:lnTo>
                    <a:lnTo>
                      <a:pt x="400" y="24"/>
                    </a:lnTo>
                    <a:lnTo>
                      <a:pt x="402" y="24"/>
                    </a:lnTo>
                    <a:lnTo>
                      <a:pt x="407" y="24"/>
                    </a:lnTo>
                    <a:lnTo>
                      <a:pt x="407" y="24"/>
                    </a:lnTo>
                    <a:lnTo>
                      <a:pt x="409" y="22"/>
                    </a:lnTo>
                    <a:lnTo>
                      <a:pt x="411" y="22"/>
                    </a:lnTo>
                    <a:lnTo>
                      <a:pt x="411" y="22"/>
                    </a:lnTo>
                    <a:lnTo>
                      <a:pt x="409" y="22"/>
                    </a:lnTo>
                    <a:lnTo>
                      <a:pt x="411" y="22"/>
                    </a:lnTo>
                    <a:lnTo>
                      <a:pt x="421" y="22"/>
                    </a:lnTo>
                    <a:lnTo>
                      <a:pt x="418" y="19"/>
                    </a:lnTo>
                    <a:lnTo>
                      <a:pt x="416" y="19"/>
                    </a:lnTo>
                    <a:lnTo>
                      <a:pt x="411" y="19"/>
                    </a:lnTo>
                    <a:lnTo>
                      <a:pt x="400" y="19"/>
                    </a:lnTo>
                    <a:close/>
                    <a:moveTo>
                      <a:pt x="418" y="19"/>
                    </a:moveTo>
                    <a:lnTo>
                      <a:pt x="421" y="19"/>
                    </a:lnTo>
                    <a:lnTo>
                      <a:pt x="423" y="19"/>
                    </a:lnTo>
                    <a:lnTo>
                      <a:pt x="428" y="19"/>
                    </a:lnTo>
                    <a:lnTo>
                      <a:pt x="430" y="19"/>
                    </a:lnTo>
                    <a:lnTo>
                      <a:pt x="437" y="19"/>
                    </a:lnTo>
                    <a:lnTo>
                      <a:pt x="440" y="19"/>
                    </a:lnTo>
                    <a:lnTo>
                      <a:pt x="442" y="19"/>
                    </a:lnTo>
                    <a:lnTo>
                      <a:pt x="447" y="17"/>
                    </a:lnTo>
                    <a:lnTo>
                      <a:pt x="447" y="17"/>
                    </a:lnTo>
                    <a:lnTo>
                      <a:pt x="447" y="17"/>
                    </a:lnTo>
                    <a:lnTo>
                      <a:pt x="449" y="17"/>
                    </a:lnTo>
                    <a:lnTo>
                      <a:pt x="449" y="17"/>
                    </a:lnTo>
                    <a:lnTo>
                      <a:pt x="452" y="15"/>
                    </a:lnTo>
                    <a:lnTo>
                      <a:pt x="449" y="15"/>
                    </a:lnTo>
                    <a:lnTo>
                      <a:pt x="449" y="15"/>
                    </a:lnTo>
                    <a:lnTo>
                      <a:pt x="449" y="12"/>
                    </a:lnTo>
                    <a:lnTo>
                      <a:pt x="444" y="12"/>
                    </a:lnTo>
                    <a:lnTo>
                      <a:pt x="442" y="12"/>
                    </a:lnTo>
                    <a:lnTo>
                      <a:pt x="440" y="15"/>
                    </a:lnTo>
                    <a:lnTo>
                      <a:pt x="435" y="15"/>
                    </a:lnTo>
                    <a:lnTo>
                      <a:pt x="430" y="15"/>
                    </a:lnTo>
                    <a:lnTo>
                      <a:pt x="428" y="15"/>
                    </a:lnTo>
                    <a:lnTo>
                      <a:pt x="428" y="15"/>
                    </a:lnTo>
                    <a:lnTo>
                      <a:pt x="426" y="15"/>
                    </a:lnTo>
                    <a:lnTo>
                      <a:pt x="421" y="15"/>
                    </a:lnTo>
                    <a:lnTo>
                      <a:pt x="421" y="15"/>
                    </a:lnTo>
                    <a:lnTo>
                      <a:pt x="421" y="15"/>
                    </a:lnTo>
                    <a:lnTo>
                      <a:pt x="418" y="15"/>
                    </a:lnTo>
                    <a:lnTo>
                      <a:pt x="418" y="15"/>
                    </a:lnTo>
                    <a:lnTo>
                      <a:pt x="418" y="17"/>
                    </a:lnTo>
                    <a:lnTo>
                      <a:pt x="418" y="17"/>
                    </a:lnTo>
                    <a:lnTo>
                      <a:pt x="418" y="19"/>
                    </a:lnTo>
                    <a:close/>
                    <a:moveTo>
                      <a:pt x="404" y="7"/>
                    </a:moveTo>
                    <a:lnTo>
                      <a:pt x="404" y="7"/>
                    </a:lnTo>
                    <a:lnTo>
                      <a:pt x="407" y="7"/>
                    </a:lnTo>
                    <a:lnTo>
                      <a:pt x="409" y="7"/>
                    </a:lnTo>
                    <a:lnTo>
                      <a:pt x="411" y="7"/>
                    </a:lnTo>
                    <a:lnTo>
                      <a:pt x="414" y="7"/>
                    </a:lnTo>
                    <a:lnTo>
                      <a:pt x="411" y="7"/>
                    </a:lnTo>
                    <a:lnTo>
                      <a:pt x="409" y="5"/>
                    </a:lnTo>
                    <a:lnTo>
                      <a:pt x="407" y="5"/>
                    </a:lnTo>
                    <a:lnTo>
                      <a:pt x="404" y="7"/>
                    </a:lnTo>
                    <a:close/>
                    <a:moveTo>
                      <a:pt x="433" y="12"/>
                    </a:moveTo>
                    <a:lnTo>
                      <a:pt x="437" y="12"/>
                    </a:lnTo>
                    <a:lnTo>
                      <a:pt x="440" y="12"/>
                    </a:lnTo>
                    <a:lnTo>
                      <a:pt x="440" y="10"/>
                    </a:lnTo>
                    <a:lnTo>
                      <a:pt x="437" y="10"/>
                    </a:lnTo>
                    <a:lnTo>
                      <a:pt x="428" y="10"/>
                    </a:lnTo>
                    <a:lnTo>
                      <a:pt x="426" y="12"/>
                    </a:lnTo>
                    <a:lnTo>
                      <a:pt x="423" y="12"/>
                    </a:lnTo>
                    <a:lnTo>
                      <a:pt x="423" y="12"/>
                    </a:lnTo>
                    <a:lnTo>
                      <a:pt x="428" y="12"/>
                    </a:lnTo>
                    <a:lnTo>
                      <a:pt x="433" y="12"/>
                    </a:lnTo>
                    <a:close/>
                    <a:moveTo>
                      <a:pt x="369" y="202"/>
                    </a:moveTo>
                    <a:lnTo>
                      <a:pt x="369" y="204"/>
                    </a:lnTo>
                    <a:lnTo>
                      <a:pt x="369" y="204"/>
                    </a:lnTo>
                    <a:lnTo>
                      <a:pt x="369" y="206"/>
                    </a:lnTo>
                    <a:lnTo>
                      <a:pt x="371" y="206"/>
                    </a:lnTo>
                    <a:lnTo>
                      <a:pt x="371" y="209"/>
                    </a:lnTo>
                    <a:lnTo>
                      <a:pt x="374" y="211"/>
                    </a:lnTo>
                    <a:lnTo>
                      <a:pt x="376" y="211"/>
                    </a:lnTo>
                    <a:lnTo>
                      <a:pt x="381" y="211"/>
                    </a:lnTo>
                    <a:lnTo>
                      <a:pt x="383" y="211"/>
                    </a:lnTo>
                    <a:lnTo>
                      <a:pt x="390" y="209"/>
                    </a:lnTo>
                    <a:lnTo>
                      <a:pt x="392" y="206"/>
                    </a:lnTo>
                    <a:lnTo>
                      <a:pt x="392" y="206"/>
                    </a:lnTo>
                    <a:lnTo>
                      <a:pt x="395" y="204"/>
                    </a:lnTo>
                    <a:lnTo>
                      <a:pt x="395" y="204"/>
                    </a:lnTo>
                    <a:lnTo>
                      <a:pt x="395" y="206"/>
                    </a:lnTo>
                    <a:lnTo>
                      <a:pt x="397" y="206"/>
                    </a:lnTo>
                    <a:lnTo>
                      <a:pt x="397" y="206"/>
                    </a:lnTo>
                    <a:lnTo>
                      <a:pt x="395" y="204"/>
                    </a:lnTo>
                    <a:lnTo>
                      <a:pt x="395" y="202"/>
                    </a:lnTo>
                    <a:lnTo>
                      <a:pt x="392" y="202"/>
                    </a:lnTo>
                    <a:lnTo>
                      <a:pt x="381" y="197"/>
                    </a:lnTo>
                    <a:lnTo>
                      <a:pt x="376" y="197"/>
                    </a:lnTo>
                    <a:lnTo>
                      <a:pt x="376" y="197"/>
                    </a:lnTo>
                    <a:lnTo>
                      <a:pt x="371" y="199"/>
                    </a:lnTo>
                    <a:lnTo>
                      <a:pt x="369" y="202"/>
                    </a:lnTo>
                    <a:lnTo>
                      <a:pt x="369" y="202"/>
                    </a:lnTo>
                    <a:close/>
                    <a:moveTo>
                      <a:pt x="423" y="26"/>
                    </a:moveTo>
                    <a:lnTo>
                      <a:pt x="423" y="26"/>
                    </a:lnTo>
                    <a:lnTo>
                      <a:pt x="426" y="26"/>
                    </a:lnTo>
                    <a:lnTo>
                      <a:pt x="430" y="26"/>
                    </a:lnTo>
                    <a:lnTo>
                      <a:pt x="430" y="26"/>
                    </a:lnTo>
                    <a:lnTo>
                      <a:pt x="430" y="24"/>
                    </a:lnTo>
                    <a:lnTo>
                      <a:pt x="426" y="24"/>
                    </a:lnTo>
                    <a:lnTo>
                      <a:pt x="421" y="24"/>
                    </a:lnTo>
                    <a:lnTo>
                      <a:pt x="421" y="24"/>
                    </a:lnTo>
                    <a:lnTo>
                      <a:pt x="421" y="26"/>
                    </a:lnTo>
                    <a:lnTo>
                      <a:pt x="423" y="26"/>
                    </a:lnTo>
                    <a:lnTo>
                      <a:pt x="423" y="26"/>
                    </a:lnTo>
                    <a:close/>
                    <a:moveTo>
                      <a:pt x="376" y="22"/>
                    </a:moveTo>
                    <a:lnTo>
                      <a:pt x="378" y="22"/>
                    </a:lnTo>
                    <a:lnTo>
                      <a:pt x="376" y="22"/>
                    </a:lnTo>
                    <a:lnTo>
                      <a:pt x="376" y="22"/>
                    </a:lnTo>
                    <a:lnTo>
                      <a:pt x="374" y="22"/>
                    </a:lnTo>
                    <a:lnTo>
                      <a:pt x="374" y="22"/>
                    </a:lnTo>
                    <a:lnTo>
                      <a:pt x="371" y="22"/>
                    </a:lnTo>
                    <a:lnTo>
                      <a:pt x="374" y="22"/>
                    </a:lnTo>
                    <a:lnTo>
                      <a:pt x="376" y="22"/>
                    </a:lnTo>
                    <a:close/>
                    <a:moveTo>
                      <a:pt x="444" y="3"/>
                    </a:moveTo>
                    <a:lnTo>
                      <a:pt x="447" y="3"/>
                    </a:lnTo>
                    <a:lnTo>
                      <a:pt x="449" y="3"/>
                    </a:lnTo>
                    <a:lnTo>
                      <a:pt x="456" y="3"/>
                    </a:lnTo>
                    <a:lnTo>
                      <a:pt x="459" y="3"/>
                    </a:lnTo>
                    <a:lnTo>
                      <a:pt x="459" y="3"/>
                    </a:lnTo>
                    <a:lnTo>
                      <a:pt x="459" y="3"/>
                    </a:lnTo>
                    <a:lnTo>
                      <a:pt x="459" y="3"/>
                    </a:lnTo>
                    <a:lnTo>
                      <a:pt x="447" y="3"/>
                    </a:lnTo>
                    <a:lnTo>
                      <a:pt x="442" y="3"/>
                    </a:lnTo>
                    <a:lnTo>
                      <a:pt x="440" y="3"/>
                    </a:lnTo>
                    <a:lnTo>
                      <a:pt x="444" y="3"/>
                    </a:lnTo>
                    <a:lnTo>
                      <a:pt x="444" y="3"/>
                    </a:lnTo>
                    <a:close/>
                    <a:moveTo>
                      <a:pt x="383" y="24"/>
                    </a:moveTo>
                    <a:lnTo>
                      <a:pt x="383" y="24"/>
                    </a:lnTo>
                    <a:lnTo>
                      <a:pt x="388" y="24"/>
                    </a:lnTo>
                    <a:lnTo>
                      <a:pt x="397" y="24"/>
                    </a:lnTo>
                    <a:lnTo>
                      <a:pt x="397" y="24"/>
                    </a:lnTo>
                    <a:lnTo>
                      <a:pt x="397" y="24"/>
                    </a:lnTo>
                    <a:lnTo>
                      <a:pt x="397" y="22"/>
                    </a:lnTo>
                    <a:lnTo>
                      <a:pt x="397" y="22"/>
                    </a:lnTo>
                    <a:lnTo>
                      <a:pt x="395" y="22"/>
                    </a:lnTo>
                    <a:lnTo>
                      <a:pt x="395" y="19"/>
                    </a:lnTo>
                    <a:lnTo>
                      <a:pt x="390" y="19"/>
                    </a:lnTo>
                    <a:lnTo>
                      <a:pt x="390" y="22"/>
                    </a:lnTo>
                    <a:lnTo>
                      <a:pt x="383" y="22"/>
                    </a:lnTo>
                    <a:lnTo>
                      <a:pt x="383" y="22"/>
                    </a:lnTo>
                    <a:lnTo>
                      <a:pt x="385" y="22"/>
                    </a:lnTo>
                    <a:lnTo>
                      <a:pt x="383" y="24"/>
                    </a:lnTo>
                    <a:lnTo>
                      <a:pt x="383" y="24"/>
                    </a:lnTo>
                    <a:close/>
                    <a:moveTo>
                      <a:pt x="456" y="12"/>
                    </a:moveTo>
                    <a:lnTo>
                      <a:pt x="454" y="15"/>
                    </a:lnTo>
                    <a:lnTo>
                      <a:pt x="454" y="15"/>
                    </a:lnTo>
                    <a:lnTo>
                      <a:pt x="456" y="15"/>
                    </a:lnTo>
                    <a:lnTo>
                      <a:pt x="461" y="15"/>
                    </a:lnTo>
                    <a:lnTo>
                      <a:pt x="463" y="15"/>
                    </a:lnTo>
                    <a:lnTo>
                      <a:pt x="463" y="15"/>
                    </a:lnTo>
                    <a:lnTo>
                      <a:pt x="478" y="15"/>
                    </a:lnTo>
                    <a:lnTo>
                      <a:pt x="482" y="15"/>
                    </a:lnTo>
                    <a:lnTo>
                      <a:pt x="485" y="12"/>
                    </a:lnTo>
                    <a:lnTo>
                      <a:pt x="485" y="12"/>
                    </a:lnTo>
                    <a:lnTo>
                      <a:pt x="485" y="12"/>
                    </a:lnTo>
                    <a:lnTo>
                      <a:pt x="485" y="10"/>
                    </a:lnTo>
                    <a:lnTo>
                      <a:pt x="482" y="10"/>
                    </a:lnTo>
                    <a:lnTo>
                      <a:pt x="480" y="10"/>
                    </a:lnTo>
                    <a:lnTo>
                      <a:pt x="478" y="10"/>
                    </a:lnTo>
                    <a:lnTo>
                      <a:pt x="475" y="10"/>
                    </a:lnTo>
                    <a:lnTo>
                      <a:pt x="473" y="10"/>
                    </a:lnTo>
                    <a:lnTo>
                      <a:pt x="471" y="10"/>
                    </a:lnTo>
                    <a:lnTo>
                      <a:pt x="471" y="10"/>
                    </a:lnTo>
                    <a:lnTo>
                      <a:pt x="471" y="10"/>
                    </a:lnTo>
                    <a:lnTo>
                      <a:pt x="471" y="12"/>
                    </a:lnTo>
                    <a:lnTo>
                      <a:pt x="471" y="12"/>
                    </a:lnTo>
                    <a:lnTo>
                      <a:pt x="468" y="12"/>
                    </a:lnTo>
                    <a:lnTo>
                      <a:pt x="463" y="12"/>
                    </a:lnTo>
                    <a:lnTo>
                      <a:pt x="459" y="12"/>
                    </a:lnTo>
                    <a:lnTo>
                      <a:pt x="456" y="12"/>
                    </a:lnTo>
                    <a:close/>
                    <a:moveTo>
                      <a:pt x="374" y="10"/>
                    </a:moveTo>
                    <a:lnTo>
                      <a:pt x="378" y="7"/>
                    </a:lnTo>
                    <a:lnTo>
                      <a:pt x="381" y="10"/>
                    </a:lnTo>
                    <a:lnTo>
                      <a:pt x="381" y="10"/>
                    </a:lnTo>
                    <a:lnTo>
                      <a:pt x="383" y="10"/>
                    </a:lnTo>
                    <a:lnTo>
                      <a:pt x="385" y="7"/>
                    </a:lnTo>
                    <a:lnTo>
                      <a:pt x="390" y="10"/>
                    </a:lnTo>
                    <a:lnTo>
                      <a:pt x="392" y="10"/>
                    </a:lnTo>
                    <a:lnTo>
                      <a:pt x="397" y="10"/>
                    </a:lnTo>
                    <a:lnTo>
                      <a:pt x="397" y="10"/>
                    </a:lnTo>
                    <a:lnTo>
                      <a:pt x="397" y="7"/>
                    </a:lnTo>
                    <a:lnTo>
                      <a:pt x="397" y="7"/>
                    </a:lnTo>
                    <a:lnTo>
                      <a:pt x="395" y="7"/>
                    </a:lnTo>
                    <a:lnTo>
                      <a:pt x="402" y="7"/>
                    </a:lnTo>
                    <a:lnTo>
                      <a:pt x="402" y="5"/>
                    </a:lnTo>
                    <a:lnTo>
                      <a:pt x="402" y="5"/>
                    </a:lnTo>
                    <a:lnTo>
                      <a:pt x="397" y="5"/>
                    </a:lnTo>
                    <a:lnTo>
                      <a:pt x="395" y="5"/>
                    </a:lnTo>
                    <a:lnTo>
                      <a:pt x="392" y="5"/>
                    </a:lnTo>
                    <a:lnTo>
                      <a:pt x="392" y="5"/>
                    </a:lnTo>
                    <a:lnTo>
                      <a:pt x="390" y="5"/>
                    </a:lnTo>
                    <a:lnTo>
                      <a:pt x="388" y="5"/>
                    </a:lnTo>
                    <a:lnTo>
                      <a:pt x="385" y="5"/>
                    </a:lnTo>
                    <a:lnTo>
                      <a:pt x="383" y="5"/>
                    </a:lnTo>
                    <a:lnTo>
                      <a:pt x="383" y="5"/>
                    </a:lnTo>
                    <a:lnTo>
                      <a:pt x="378" y="7"/>
                    </a:lnTo>
                    <a:lnTo>
                      <a:pt x="376" y="7"/>
                    </a:lnTo>
                    <a:lnTo>
                      <a:pt x="371" y="7"/>
                    </a:lnTo>
                    <a:lnTo>
                      <a:pt x="369" y="7"/>
                    </a:lnTo>
                    <a:lnTo>
                      <a:pt x="371" y="7"/>
                    </a:lnTo>
                    <a:lnTo>
                      <a:pt x="374" y="10"/>
                    </a:lnTo>
                    <a:close/>
                    <a:moveTo>
                      <a:pt x="345" y="22"/>
                    </a:moveTo>
                    <a:lnTo>
                      <a:pt x="345" y="22"/>
                    </a:lnTo>
                    <a:lnTo>
                      <a:pt x="345" y="24"/>
                    </a:lnTo>
                    <a:lnTo>
                      <a:pt x="348" y="24"/>
                    </a:lnTo>
                    <a:lnTo>
                      <a:pt x="355" y="24"/>
                    </a:lnTo>
                    <a:lnTo>
                      <a:pt x="357" y="22"/>
                    </a:lnTo>
                    <a:lnTo>
                      <a:pt x="359" y="22"/>
                    </a:lnTo>
                    <a:lnTo>
                      <a:pt x="359" y="22"/>
                    </a:lnTo>
                    <a:lnTo>
                      <a:pt x="355" y="22"/>
                    </a:lnTo>
                    <a:lnTo>
                      <a:pt x="352" y="19"/>
                    </a:lnTo>
                    <a:lnTo>
                      <a:pt x="352" y="19"/>
                    </a:lnTo>
                    <a:lnTo>
                      <a:pt x="350" y="19"/>
                    </a:lnTo>
                    <a:lnTo>
                      <a:pt x="345" y="19"/>
                    </a:lnTo>
                    <a:lnTo>
                      <a:pt x="345" y="22"/>
                    </a:lnTo>
                    <a:lnTo>
                      <a:pt x="345" y="22"/>
                    </a:lnTo>
                    <a:lnTo>
                      <a:pt x="343" y="22"/>
                    </a:lnTo>
                    <a:lnTo>
                      <a:pt x="340" y="22"/>
                    </a:lnTo>
                    <a:lnTo>
                      <a:pt x="340" y="22"/>
                    </a:lnTo>
                    <a:lnTo>
                      <a:pt x="343" y="22"/>
                    </a:lnTo>
                    <a:lnTo>
                      <a:pt x="345" y="22"/>
                    </a:lnTo>
                    <a:close/>
                    <a:moveTo>
                      <a:pt x="260" y="17"/>
                    </a:moveTo>
                    <a:lnTo>
                      <a:pt x="262" y="17"/>
                    </a:lnTo>
                    <a:lnTo>
                      <a:pt x="265" y="17"/>
                    </a:lnTo>
                    <a:lnTo>
                      <a:pt x="267" y="17"/>
                    </a:lnTo>
                    <a:lnTo>
                      <a:pt x="267" y="19"/>
                    </a:lnTo>
                    <a:lnTo>
                      <a:pt x="269" y="19"/>
                    </a:lnTo>
                    <a:lnTo>
                      <a:pt x="272" y="19"/>
                    </a:lnTo>
                    <a:lnTo>
                      <a:pt x="272" y="19"/>
                    </a:lnTo>
                    <a:lnTo>
                      <a:pt x="274" y="17"/>
                    </a:lnTo>
                    <a:lnTo>
                      <a:pt x="274" y="17"/>
                    </a:lnTo>
                    <a:lnTo>
                      <a:pt x="279" y="17"/>
                    </a:lnTo>
                    <a:lnTo>
                      <a:pt x="279" y="17"/>
                    </a:lnTo>
                    <a:lnTo>
                      <a:pt x="279" y="17"/>
                    </a:lnTo>
                    <a:lnTo>
                      <a:pt x="281" y="17"/>
                    </a:lnTo>
                    <a:lnTo>
                      <a:pt x="281" y="17"/>
                    </a:lnTo>
                    <a:lnTo>
                      <a:pt x="284" y="17"/>
                    </a:lnTo>
                    <a:lnTo>
                      <a:pt x="284" y="15"/>
                    </a:lnTo>
                    <a:lnTo>
                      <a:pt x="284" y="15"/>
                    </a:lnTo>
                    <a:lnTo>
                      <a:pt x="286" y="15"/>
                    </a:lnTo>
                    <a:lnTo>
                      <a:pt x="288" y="17"/>
                    </a:lnTo>
                    <a:lnTo>
                      <a:pt x="296" y="17"/>
                    </a:lnTo>
                    <a:lnTo>
                      <a:pt x="296" y="17"/>
                    </a:lnTo>
                    <a:lnTo>
                      <a:pt x="296" y="15"/>
                    </a:lnTo>
                    <a:lnTo>
                      <a:pt x="293" y="15"/>
                    </a:lnTo>
                    <a:lnTo>
                      <a:pt x="293" y="15"/>
                    </a:lnTo>
                    <a:lnTo>
                      <a:pt x="291" y="15"/>
                    </a:lnTo>
                    <a:lnTo>
                      <a:pt x="291" y="15"/>
                    </a:lnTo>
                    <a:lnTo>
                      <a:pt x="286" y="15"/>
                    </a:lnTo>
                    <a:lnTo>
                      <a:pt x="281" y="15"/>
                    </a:lnTo>
                    <a:lnTo>
                      <a:pt x="279" y="15"/>
                    </a:lnTo>
                    <a:lnTo>
                      <a:pt x="277" y="15"/>
                    </a:lnTo>
                    <a:lnTo>
                      <a:pt x="274" y="15"/>
                    </a:lnTo>
                    <a:lnTo>
                      <a:pt x="269" y="15"/>
                    </a:lnTo>
                    <a:lnTo>
                      <a:pt x="255" y="17"/>
                    </a:lnTo>
                    <a:lnTo>
                      <a:pt x="253" y="17"/>
                    </a:lnTo>
                    <a:lnTo>
                      <a:pt x="255" y="17"/>
                    </a:lnTo>
                    <a:lnTo>
                      <a:pt x="260" y="17"/>
                    </a:lnTo>
                    <a:close/>
                    <a:moveTo>
                      <a:pt x="303" y="247"/>
                    </a:moveTo>
                    <a:lnTo>
                      <a:pt x="303" y="247"/>
                    </a:lnTo>
                    <a:lnTo>
                      <a:pt x="303" y="247"/>
                    </a:lnTo>
                    <a:lnTo>
                      <a:pt x="305" y="249"/>
                    </a:lnTo>
                    <a:lnTo>
                      <a:pt x="305" y="249"/>
                    </a:lnTo>
                    <a:lnTo>
                      <a:pt x="305" y="247"/>
                    </a:lnTo>
                    <a:lnTo>
                      <a:pt x="305" y="247"/>
                    </a:lnTo>
                    <a:lnTo>
                      <a:pt x="303" y="247"/>
                    </a:lnTo>
                    <a:lnTo>
                      <a:pt x="303" y="247"/>
                    </a:lnTo>
                    <a:close/>
                    <a:moveTo>
                      <a:pt x="2064" y="654"/>
                    </a:moveTo>
                    <a:lnTo>
                      <a:pt x="2064" y="654"/>
                    </a:lnTo>
                    <a:lnTo>
                      <a:pt x="2064" y="651"/>
                    </a:lnTo>
                    <a:lnTo>
                      <a:pt x="2062" y="649"/>
                    </a:lnTo>
                    <a:lnTo>
                      <a:pt x="2062" y="649"/>
                    </a:lnTo>
                    <a:lnTo>
                      <a:pt x="2060" y="644"/>
                    </a:lnTo>
                    <a:lnTo>
                      <a:pt x="2055" y="642"/>
                    </a:lnTo>
                    <a:lnTo>
                      <a:pt x="2055" y="640"/>
                    </a:lnTo>
                    <a:lnTo>
                      <a:pt x="2053" y="640"/>
                    </a:lnTo>
                    <a:lnTo>
                      <a:pt x="2053" y="640"/>
                    </a:lnTo>
                    <a:lnTo>
                      <a:pt x="2050" y="640"/>
                    </a:lnTo>
                    <a:lnTo>
                      <a:pt x="2050" y="640"/>
                    </a:lnTo>
                    <a:lnTo>
                      <a:pt x="2045" y="635"/>
                    </a:lnTo>
                    <a:lnTo>
                      <a:pt x="2041" y="633"/>
                    </a:lnTo>
                    <a:lnTo>
                      <a:pt x="2038" y="630"/>
                    </a:lnTo>
                    <a:lnTo>
                      <a:pt x="2038" y="628"/>
                    </a:lnTo>
                    <a:lnTo>
                      <a:pt x="2036" y="628"/>
                    </a:lnTo>
                    <a:lnTo>
                      <a:pt x="2036" y="628"/>
                    </a:lnTo>
                    <a:lnTo>
                      <a:pt x="2034" y="628"/>
                    </a:lnTo>
                    <a:lnTo>
                      <a:pt x="2031" y="625"/>
                    </a:lnTo>
                    <a:lnTo>
                      <a:pt x="2029" y="623"/>
                    </a:lnTo>
                    <a:lnTo>
                      <a:pt x="2027" y="621"/>
                    </a:lnTo>
                    <a:lnTo>
                      <a:pt x="2024" y="618"/>
                    </a:lnTo>
                    <a:lnTo>
                      <a:pt x="2022" y="614"/>
                    </a:lnTo>
                    <a:lnTo>
                      <a:pt x="2022" y="611"/>
                    </a:lnTo>
                    <a:lnTo>
                      <a:pt x="2017" y="597"/>
                    </a:lnTo>
                    <a:lnTo>
                      <a:pt x="2015" y="592"/>
                    </a:lnTo>
                    <a:lnTo>
                      <a:pt x="2015" y="590"/>
                    </a:lnTo>
                    <a:lnTo>
                      <a:pt x="2017" y="590"/>
                    </a:lnTo>
                    <a:lnTo>
                      <a:pt x="2019" y="590"/>
                    </a:lnTo>
                    <a:lnTo>
                      <a:pt x="2024" y="588"/>
                    </a:lnTo>
                    <a:lnTo>
                      <a:pt x="2024" y="588"/>
                    </a:lnTo>
                    <a:lnTo>
                      <a:pt x="2029" y="590"/>
                    </a:lnTo>
                    <a:lnTo>
                      <a:pt x="2029" y="590"/>
                    </a:lnTo>
                    <a:lnTo>
                      <a:pt x="2031" y="590"/>
                    </a:lnTo>
                    <a:lnTo>
                      <a:pt x="2036" y="592"/>
                    </a:lnTo>
                    <a:lnTo>
                      <a:pt x="2041" y="595"/>
                    </a:lnTo>
                    <a:lnTo>
                      <a:pt x="2043" y="597"/>
                    </a:lnTo>
                    <a:lnTo>
                      <a:pt x="2045" y="599"/>
                    </a:lnTo>
                    <a:lnTo>
                      <a:pt x="2048" y="602"/>
                    </a:lnTo>
                    <a:lnTo>
                      <a:pt x="2050" y="602"/>
                    </a:lnTo>
                    <a:lnTo>
                      <a:pt x="2048" y="599"/>
                    </a:lnTo>
                    <a:lnTo>
                      <a:pt x="2045" y="597"/>
                    </a:lnTo>
                    <a:lnTo>
                      <a:pt x="2043" y="597"/>
                    </a:lnTo>
                    <a:lnTo>
                      <a:pt x="2038" y="595"/>
                    </a:lnTo>
                    <a:lnTo>
                      <a:pt x="2036" y="590"/>
                    </a:lnTo>
                    <a:lnTo>
                      <a:pt x="2034" y="588"/>
                    </a:lnTo>
                    <a:lnTo>
                      <a:pt x="2031" y="585"/>
                    </a:lnTo>
                    <a:lnTo>
                      <a:pt x="2029" y="583"/>
                    </a:lnTo>
                    <a:lnTo>
                      <a:pt x="2024" y="580"/>
                    </a:lnTo>
                    <a:lnTo>
                      <a:pt x="2019" y="576"/>
                    </a:lnTo>
                    <a:lnTo>
                      <a:pt x="2010" y="569"/>
                    </a:lnTo>
                    <a:lnTo>
                      <a:pt x="2005" y="564"/>
                    </a:lnTo>
                    <a:lnTo>
                      <a:pt x="1991" y="550"/>
                    </a:lnTo>
                    <a:lnTo>
                      <a:pt x="1991" y="547"/>
                    </a:lnTo>
                    <a:lnTo>
                      <a:pt x="1989" y="547"/>
                    </a:lnTo>
                    <a:lnTo>
                      <a:pt x="1989" y="545"/>
                    </a:lnTo>
                    <a:lnTo>
                      <a:pt x="1986" y="545"/>
                    </a:lnTo>
                    <a:lnTo>
                      <a:pt x="1984" y="543"/>
                    </a:lnTo>
                    <a:lnTo>
                      <a:pt x="1982" y="543"/>
                    </a:lnTo>
                    <a:lnTo>
                      <a:pt x="1982" y="540"/>
                    </a:lnTo>
                    <a:lnTo>
                      <a:pt x="1979" y="538"/>
                    </a:lnTo>
                    <a:lnTo>
                      <a:pt x="1977" y="535"/>
                    </a:lnTo>
                    <a:lnTo>
                      <a:pt x="1975" y="535"/>
                    </a:lnTo>
                    <a:lnTo>
                      <a:pt x="1972" y="531"/>
                    </a:lnTo>
                    <a:lnTo>
                      <a:pt x="1967" y="526"/>
                    </a:lnTo>
                    <a:lnTo>
                      <a:pt x="1967" y="524"/>
                    </a:lnTo>
                    <a:lnTo>
                      <a:pt x="1967" y="524"/>
                    </a:lnTo>
                    <a:lnTo>
                      <a:pt x="1967" y="524"/>
                    </a:lnTo>
                    <a:lnTo>
                      <a:pt x="1965" y="521"/>
                    </a:lnTo>
                    <a:lnTo>
                      <a:pt x="1965" y="519"/>
                    </a:lnTo>
                    <a:lnTo>
                      <a:pt x="1960" y="514"/>
                    </a:lnTo>
                    <a:lnTo>
                      <a:pt x="1956" y="509"/>
                    </a:lnTo>
                    <a:lnTo>
                      <a:pt x="1956" y="509"/>
                    </a:lnTo>
                    <a:lnTo>
                      <a:pt x="1953" y="507"/>
                    </a:lnTo>
                    <a:lnTo>
                      <a:pt x="1949" y="502"/>
                    </a:lnTo>
                    <a:lnTo>
                      <a:pt x="1939" y="498"/>
                    </a:lnTo>
                    <a:lnTo>
                      <a:pt x="1939" y="498"/>
                    </a:lnTo>
                    <a:lnTo>
                      <a:pt x="1939" y="495"/>
                    </a:lnTo>
                    <a:lnTo>
                      <a:pt x="1937" y="493"/>
                    </a:lnTo>
                    <a:lnTo>
                      <a:pt x="1937" y="493"/>
                    </a:lnTo>
                    <a:lnTo>
                      <a:pt x="1937" y="490"/>
                    </a:lnTo>
                    <a:lnTo>
                      <a:pt x="1934" y="490"/>
                    </a:lnTo>
                    <a:lnTo>
                      <a:pt x="1927" y="486"/>
                    </a:lnTo>
                    <a:lnTo>
                      <a:pt x="1925" y="486"/>
                    </a:lnTo>
                    <a:lnTo>
                      <a:pt x="1927" y="486"/>
                    </a:lnTo>
                    <a:lnTo>
                      <a:pt x="1927" y="488"/>
                    </a:lnTo>
                    <a:lnTo>
                      <a:pt x="1925" y="488"/>
                    </a:lnTo>
                    <a:lnTo>
                      <a:pt x="1923" y="488"/>
                    </a:lnTo>
                    <a:lnTo>
                      <a:pt x="1927" y="490"/>
                    </a:lnTo>
                    <a:lnTo>
                      <a:pt x="1932" y="493"/>
                    </a:lnTo>
                    <a:lnTo>
                      <a:pt x="1934" y="495"/>
                    </a:lnTo>
                    <a:lnTo>
                      <a:pt x="1937" y="498"/>
                    </a:lnTo>
                    <a:lnTo>
                      <a:pt x="1937" y="498"/>
                    </a:lnTo>
                    <a:lnTo>
                      <a:pt x="1937" y="498"/>
                    </a:lnTo>
                    <a:lnTo>
                      <a:pt x="1939" y="500"/>
                    </a:lnTo>
                    <a:lnTo>
                      <a:pt x="1937" y="500"/>
                    </a:lnTo>
                    <a:lnTo>
                      <a:pt x="1937" y="502"/>
                    </a:lnTo>
                    <a:lnTo>
                      <a:pt x="1939" y="502"/>
                    </a:lnTo>
                    <a:lnTo>
                      <a:pt x="1939" y="505"/>
                    </a:lnTo>
                    <a:lnTo>
                      <a:pt x="1939" y="505"/>
                    </a:lnTo>
                    <a:lnTo>
                      <a:pt x="1937" y="505"/>
                    </a:lnTo>
                    <a:lnTo>
                      <a:pt x="1937" y="505"/>
                    </a:lnTo>
                    <a:lnTo>
                      <a:pt x="1934" y="502"/>
                    </a:lnTo>
                    <a:lnTo>
                      <a:pt x="1932" y="502"/>
                    </a:lnTo>
                    <a:lnTo>
                      <a:pt x="1930" y="505"/>
                    </a:lnTo>
                    <a:lnTo>
                      <a:pt x="1930" y="505"/>
                    </a:lnTo>
                    <a:lnTo>
                      <a:pt x="1930" y="507"/>
                    </a:lnTo>
                    <a:lnTo>
                      <a:pt x="1934" y="509"/>
                    </a:lnTo>
                    <a:lnTo>
                      <a:pt x="1937" y="512"/>
                    </a:lnTo>
                    <a:lnTo>
                      <a:pt x="1939" y="516"/>
                    </a:lnTo>
                    <a:lnTo>
                      <a:pt x="1944" y="521"/>
                    </a:lnTo>
                    <a:lnTo>
                      <a:pt x="1944" y="524"/>
                    </a:lnTo>
                    <a:lnTo>
                      <a:pt x="1944" y="526"/>
                    </a:lnTo>
                    <a:lnTo>
                      <a:pt x="1944" y="528"/>
                    </a:lnTo>
                    <a:lnTo>
                      <a:pt x="1951" y="535"/>
                    </a:lnTo>
                    <a:lnTo>
                      <a:pt x="1953" y="535"/>
                    </a:lnTo>
                    <a:lnTo>
                      <a:pt x="1956" y="538"/>
                    </a:lnTo>
                    <a:lnTo>
                      <a:pt x="1956" y="538"/>
                    </a:lnTo>
                    <a:lnTo>
                      <a:pt x="1956" y="538"/>
                    </a:lnTo>
                    <a:lnTo>
                      <a:pt x="1956" y="540"/>
                    </a:lnTo>
                    <a:lnTo>
                      <a:pt x="1958" y="540"/>
                    </a:lnTo>
                    <a:lnTo>
                      <a:pt x="1963" y="543"/>
                    </a:lnTo>
                    <a:lnTo>
                      <a:pt x="1965" y="545"/>
                    </a:lnTo>
                    <a:lnTo>
                      <a:pt x="1970" y="550"/>
                    </a:lnTo>
                    <a:lnTo>
                      <a:pt x="1975" y="554"/>
                    </a:lnTo>
                    <a:lnTo>
                      <a:pt x="1975" y="557"/>
                    </a:lnTo>
                    <a:lnTo>
                      <a:pt x="1975" y="559"/>
                    </a:lnTo>
                    <a:lnTo>
                      <a:pt x="1977" y="561"/>
                    </a:lnTo>
                    <a:lnTo>
                      <a:pt x="1979" y="564"/>
                    </a:lnTo>
                    <a:lnTo>
                      <a:pt x="1984" y="569"/>
                    </a:lnTo>
                    <a:lnTo>
                      <a:pt x="1984" y="569"/>
                    </a:lnTo>
                    <a:lnTo>
                      <a:pt x="1993" y="583"/>
                    </a:lnTo>
                    <a:lnTo>
                      <a:pt x="1996" y="585"/>
                    </a:lnTo>
                    <a:lnTo>
                      <a:pt x="1996" y="588"/>
                    </a:lnTo>
                    <a:lnTo>
                      <a:pt x="1998" y="592"/>
                    </a:lnTo>
                    <a:lnTo>
                      <a:pt x="2001" y="595"/>
                    </a:lnTo>
                    <a:lnTo>
                      <a:pt x="2001" y="599"/>
                    </a:lnTo>
                    <a:lnTo>
                      <a:pt x="2003" y="602"/>
                    </a:lnTo>
                    <a:lnTo>
                      <a:pt x="2003" y="602"/>
                    </a:lnTo>
                    <a:lnTo>
                      <a:pt x="2008" y="606"/>
                    </a:lnTo>
                    <a:lnTo>
                      <a:pt x="2012" y="609"/>
                    </a:lnTo>
                    <a:lnTo>
                      <a:pt x="2017" y="616"/>
                    </a:lnTo>
                    <a:lnTo>
                      <a:pt x="2017" y="618"/>
                    </a:lnTo>
                    <a:lnTo>
                      <a:pt x="2017" y="618"/>
                    </a:lnTo>
                    <a:lnTo>
                      <a:pt x="2019" y="621"/>
                    </a:lnTo>
                    <a:lnTo>
                      <a:pt x="2019" y="623"/>
                    </a:lnTo>
                    <a:lnTo>
                      <a:pt x="2019" y="625"/>
                    </a:lnTo>
                    <a:lnTo>
                      <a:pt x="2024" y="628"/>
                    </a:lnTo>
                    <a:lnTo>
                      <a:pt x="2024" y="630"/>
                    </a:lnTo>
                    <a:lnTo>
                      <a:pt x="2027" y="633"/>
                    </a:lnTo>
                    <a:lnTo>
                      <a:pt x="2029" y="635"/>
                    </a:lnTo>
                    <a:lnTo>
                      <a:pt x="2029" y="642"/>
                    </a:lnTo>
                    <a:lnTo>
                      <a:pt x="2034" y="647"/>
                    </a:lnTo>
                    <a:lnTo>
                      <a:pt x="2038" y="654"/>
                    </a:lnTo>
                    <a:lnTo>
                      <a:pt x="2038" y="654"/>
                    </a:lnTo>
                    <a:lnTo>
                      <a:pt x="2041" y="656"/>
                    </a:lnTo>
                    <a:lnTo>
                      <a:pt x="2043" y="659"/>
                    </a:lnTo>
                    <a:lnTo>
                      <a:pt x="2043" y="659"/>
                    </a:lnTo>
                    <a:lnTo>
                      <a:pt x="2043" y="656"/>
                    </a:lnTo>
                    <a:lnTo>
                      <a:pt x="2043" y="654"/>
                    </a:lnTo>
                    <a:lnTo>
                      <a:pt x="2041" y="649"/>
                    </a:lnTo>
                    <a:lnTo>
                      <a:pt x="2041" y="647"/>
                    </a:lnTo>
                    <a:lnTo>
                      <a:pt x="2041" y="644"/>
                    </a:lnTo>
                    <a:lnTo>
                      <a:pt x="2041" y="644"/>
                    </a:lnTo>
                    <a:lnTo>
                      <a:pt x="2041" y="642"/>
                    </a:lnTo>
                    <a:lnTo>
                      <a:pt x="2043" y="642"/>
                    </a:lnTo>
                    <a:lnTo>
                      <a:pt x="2043" y="642"/>
                    </a:lnTo>
                    <a:lnTo>
                      <a:pt x="2045" y="642"/>
                    </a:lnTo>
                    <a:lnTo>
                      <a:pt x="2045" y="644"/>
                    </a:lnTo>
                    <a:lnTo>
                      <a:pt x="2048" y="644"/>
                    </a:lnTo>
                    <a:lnTo>
                      <a:pt x="2050" y="644"/>
                    </a:lnTo>
                    <a:lnTo>
                      <a:pt x="2055" y="644"/>
                    </a:lnTo>
                    <a:lnTo>
                      <a:pt x="2057" y="647"/>
                    </a:lnTo>
                    <a:lnTo>
                      <a:pt x="2060" y="649"/>
                    </a:lnTo>
                    <a:lnTo>
                      <a:pt x="2062" y="651"/>
                    </a:lnTo>
                    <a:lnTo>
                      <a:pt x="2064" y="656"/>
                    </a:lnTo>
                    <a:lnTo>
                      <a:pt x="2064" y="656"/>
                    </a:lnTo>
                    <a:lnTo>
                      <a:pt x="2064" y="654"/>
                    </a:lnTo>
                    <a:close/>
                    <a:moveTo>
                      <a:pt x="298" y="19"/>
                    </a:moveTo>
                    <a:lnTo>
                      <a:pt x="296" y="17"/>
                    </a:lnTo>
                    <a:lnTo>
                      <a:pt x="293" y="17"/>
                    </a:lnTo>
                    <a:lnTo>
                      <a:pt x="293" y="17"/>
                    </a:lnTo>
                    <a:lnTo>
                      <a:pt x="291" y="17"/>
                    </a:lnTo>
                    <a:lnTo>
                      <a:pt x="288" y="17"/>
                    </a:lnTo>
                    <a:lnTo>
                      <a:pt x="286" y="19"/>
                    </a:lnTo>
                    <a:lnTo>
                      <a:pt x="284" y="19"/>
                    </a:lnTo>
                    <a:lnTo>
                      <a:pt x="277" y="22"/>
                    </a:lnTo>
                    <a:lnTo>
                      <a:pt x="277" y="22"/>
                    </a:lnTo>
                    <a:lnTo>
                      <a:pt x="279" y="22"/>
                    </a:lnTo>
                    <a:lnTo>
                      <a:pt x="281" y="24"/>
                    </a:lnTo>
                    <a:lnTo>
                      <a:pt x="284" y="24"/>
                    </a:lnTo>
                    <a:lnTo>
                      <a:pt x="284" y="24"/>
                    </a:lnTo>
                    <a:lnTo>
                      <a:pt x="286" y="22"/>
                    </a:lnTo>
                    <a:lnTo>
                      <a:pt x="288" y="22"/>
                    </a:lnTo>
                    <a:lnTo>
                      <a:pt x="291" y="22"/>
                    </a:lnTo>
                    <a:lnTo>
                      <a:pt x="291" y="22"/>
                    </a:lnTo>
                    <a:lnTo>
                      <a:pt x="288" y="24"/>
                    </a:lnTo>
                    <a:lnTo>
                      <a:pt x="288" y="24"/>
                    </a:lnTo>
                    <a:lnTo>
                      <a:pt x="291" y="24"/>
                    </a:lnTo>
                    <a:lnTo>
                      <a:pt x="293" y="24"/>
                    </a:lnTo>
                    <a:lnTo>
                      <a:pt x="293" y="24"/>
                    </a:lnTo>
                    <a:lnTo>
                      <a:pt x="293" y="24"/>
                    </a:lnTo>
                    <a:lnTo>
                      <a:pt x="293" y="24"/>
                    </a:lnTo>
                    <a:lnTo>
                      <a:pt x="298" y="24"/>
                    </a:lnTo>
                    <a:lnTo>
                      <a:pt x="298" y="24"/>
                    </a:lnTo>
                    <a:lnTo>
                      <a:pt x="298" y="24"/>
                    </a:lnTo>
                    <a:lnTo>
                      <a:pt x="298" y="24"/>
                    </a:lnTo>
                    <a:lnTo>
                      <a:pt x="298" y="22"/>
                    </a:lnTo>
                    <a:lnTo>
                      <a:pt x="300" y="24"/>
                    </a:lnTo>
                    <a:lnTo>
                      <a:pt x="303" y="24"/>
                    </a:lnTo>
                    <a:lnTo>
                      <a:pt x="303" y="24"/>
                    </a:lnTo>
                    <a:lnTo>
                      <a:pt x="303" y="22"/>
                    </a:lnTo>
                    <a:lnTo>
                      <a:pt x="303" y="22"/>
                    </a:lnTo>
                    <a:lnTo>
                      <a:pt x="303" y="22"/>
                    </a:lnTo>
                    <a:lnTo>
                      <a:pt x="303" y="22"/>
                    </a:lnTo>
                    <a:lnTo>
                      <a:pt x="300" y="22"/>
                    </a:lnTo>
                    <a:lnTo>
                      <a:pt x="298" y="22"/>
                    </a:lnTo>
                    <a:lnTo>
                      <a:pt x="300" y="22"/>
                    </a:lnTo>
                    <a:lnTo>
                      <a:pt x="300" y="19"/>
                    </a:lnTo>
                    <a:lnTo>
                      <a:pt x="310" y="19"/>
                    </a:lnTo>
                    <a:lnTo>
                      <a:pt x="312" y="19"/>
                    </a:lnTo>
                    <a:lnTo>
                      <a:pt x="310" y="19"/>
                    </a:lnTo>
                    <a:lnTo>
                      <a:pt x="312" y="19"/>
                    </a:lnTo>
                    <a:lnTo>
                      <a:pt x="317" y="17"/>
                    </a:lnTo>
                    <a:lnTo>
                      <a:pt x="324" y="17"/>
                    </a:lnTo>
                    <a:lnTo>
                      <a:pt x="326" y="17"/>
                    </a:lnTo>
                    <a:lnTo>
                      <a:pt x="331" y="17"/>
                    </a:lnTo>
                    <a:lnTo>
                      <a:pt x="329" y="15"/>
                    </a:lnTo>
                    <a:lnTo>
                      <a:pt x="329" y="15"/>
                    </a:lnTo>
                    <a:lnTo>
                      <a:pt x="319" y="12"/>
                    </a:lnTo>
                    <a:lnTo>
                      <a:pt x="319" y="12"/>
                    </a:lnTo>
                    <a:lnTo>
                      <a:pt x="314" y="12"/>
                    </a:lnTo>
                    <a:lnTo>
                      <a:pt x="312" y="12"/>
                    </a:lnTo>
                    <a:lnTo>
                      <a:pt x="312" y="12"/>
                    </a:lnTo>
                    <a:lnTo>
                      <a:pt x="305" y="15"/>
                    </a:lnTo>
                    <a:lnTo>
                      <a:pt x="303" y="15"/>
                    </a:lnTo>
                    <a:lnTo>
                      <a:pt x="300" y="15"/>
                    </a:lnTo>
                    <a:lnTo>
                      <a:pt x="303" y="17"/>
                    </a:lnTo>
                    <a:lnTo>
                      <a:pt x="303" y="17"/>
                    </a:lnTo>
                    <a:lnTo>
                      <a:pt x="303" y="19"/>
                    </a:lnTo>
                    <a:lnTo>
                      <a:pt x="298" y="19"/>
                    </a:lnTo>
                    <a:close/>
                    <a:moveTo>
                      <a:pt x="50" y="476"/>
                    </a:moveTo>
                    <a:lnTo>
                      <a:pt x="50" y="476"/>
                    </a:lnTo>
                    <a:lnTo>
                      <a:pt x="47" y="474"/>
                    </a:lnTo>
                    <a:lnTo>
                      <a:pt x="45" y="474"/>
                    </a:lnTo>
                    <a:lnTo>
                      <a:pt x="45" y="471"/>
                    </a:lnTo>
                    <a:lnTo>
                      <a:pt x="40" y="471"/>
                    </a:lnTo>
                    <a:lnTo>
                      <a:pt x="38" y="471"/>
                    </a:lnTo>
                    <a:lnTo>
                      <a:pt x="38" y="471"/>
                    </a:lnTo>
                    <a:lnTo>
                      <a:pt x="33" y="471"/>
                    </a:lnTo>
                    <a:lnTo>
                      <a:pt x="31" y="469"/>
                    </a:lnTo>
                    <a:lnTo>
                      <a:pt x="28" y="469"/>
                    </a:lnTo>
                    <a:lnTo>
                      <a:pt x="26" y="469"/>
                    </a:lnTo>
                    <a:lnTo>
                      <a:pt x="26" y="467"/>
                    </a:lnTo>
                    <a:lnTo>
                      <a:pt x="24" y="467"/>
                    </a:lnTo>
                    <a:lnTo>
                      <a:pt x="24" y="467"/>
                    </a:lnTo>
                    <a:lnTo>
                      <a:pt x="24" y="471"/>
                    </a:lnTo>
                    <a:lnTo>
                      <a:pt x="24" y="474"/>
                    </a:lnTo>
                    <a:lnTo>
                      <a:pt x="21" y="474"/>
                    </a:lnTo>
                    <a:lnTo>
                      <a:pt x="19" y="474"/>
                    </a:lnTo>
                    <a:lnTo>
                      <a:pt x="16" y="474"/>
                    </a:lnTo>
                    <a:lnTo>
                      <a:pt x="14" y="474"/>
                    </a:lnTo>
                    <a:lnTo>
                      <a:pt x="14" y="474"/>
                    </a:lnTo>
                    <a:lnTo>
                      <a:pt x="19" y="469"/>
                    </a:lnTo>
                    <a:lnTo>
                      <a:pt x="19" y="467"/>
                    </a:lnTo>
                    <a:lnTo>
                      <a:pt x="19" y="467"/>
                    </a:lnTo>
                    <a:lnTo>
                      <a:pt x="16" y="469"/>
                    </a:lnTo>
                    <a:lnTo>
                      <a:pt x="14" y="471"/>
                    </a:lnTo>
                    <a:lnTo>
                      <a:pt x="12" y="474"/>
                    </a:lnTo>
                    <a:lnTo>
                      <a:pt x="12" y="474"/>
                    </a:lnTo>
                    <a:lnTo>
                      <a:pt x="7" y="474"/>
                    </a:lnTo>
                    <a:lnTo>
                      <a:pt x="5" y="474"/>
                    </a:lnTo>
                    <a:lnTo>
                      <a:pt x="5" y="476"/>
                    </a:lnTo>
                    <a:lnTo>
                      <a:pt x="5" y="479"/>
                    </a:lnTo>
                    <a:lnTo>
                      <a:pt x="2" y="481"/>
                    </a:lnTo>
                    <a:lnTo>
                      <a:pt x="2" y="481"/>
                    </a:lnTo>
                    <a:lnTo>
                      <a:pt x="0" y="483"/>
                    </a:lnTo>
                    <a:lnTo>
                      <a:pt x="0" y="483"/>
                    </a:lnTo>
                    <a:lnTo>
                      <a:pt x="5" y="483"/>
                    </a:lnTo>
                    <a:lnTo>
                      <a:pt x="9" y="486"/>
                    </a:lnTo>
                    <a:lnTo>
                      <a:pt x="16" y="486"/>
                    </a:lnTo>
                    <a:lnTo>
                      <a:pt x="24" y="486"/>
                    </a:lnTo>
                    <a:lnTo>
                      <a:pt x="31" y="486"/>
                    </a:lnTo>
                    <a:lnTo>
                      <a:pt x="40" y="486"/>
                    </a:lnTo>
                    <a:lnTo>
                      <a:pt x="47" y="486"/>
                    </a:lnTo>
                    <a:lnTo>
                      <a:pt x="50" y="486"/>
                    </a:lnTo>
                    <a:lnTo>
                      <a:pt x="47" y="486"/>
                    </a:lnTo>
                    <a:lnTo>
                      <a:pt x="47" y="483"/>
                    </a:lnTo>
                    <a:lnTo>
                      <a:pt x="47" y="481"/>
                    </a:lnTo>
                    <a:lnTo>
                      <a:pt x="47" y="481"/>
                    </a:lnTo>
                    <a:lnTo>
                      <a:pt x="50" y="476"/>
                    </a:lnTo>
                    <a:close/>
                    <a:moveTo>
                      <a:pt x="357" y="19"/>
                    </a:moveTo>
                    <a:lnTo>
                      <a:pt x="362" y="19"/>
                    </a:lnTo>
                    <a:lnTo>
                      <a:pt x="364" y="19"/>
                    </a:lnTo>
                    <a:lnTo>
                      <a:pt x="364" y="19"/>
                    </a:lnTo>
                    <a:lnTo>
                      <a:pt x="364" y="17"/>
                    </a:lnTo>
                    <a:lnTo>
                      <a:pt x="362" y="17"/>
                    </a:lnTo>
                    <a:lnTo>
                      <a:pt x="359" y="17"/>
                    </a:lnTo>
                    <a:lnTo>
                      <a:pt x="357" y="17"/>
                    </a:lnTo>
                    <a:lnTo>
                      <a:pt x="357" y="17"/>
                    </a:lnTo>
                    <a:lnTo>
                      <a:pt x="357" y="17"/>
                    </a:lnTo>
                    <a:lnTo>
                      <a:pt x="357" y="19"/>
                    </a:lnTo>
                    <a:lnTo>
                      <a:pt x="357" y="19"/>
                    </a:lnTo>
                    <a:lnTo>
                      <a:pt x="357" y="19"/>
                    </a:lnTo>
                    <a:close/>
                    <a:moveTo>
                      <a:pt x="362" y="15"/>
                    </a:moveTo>
                    <a:lnTo>
                      <a:pt x="362" y="15"/>
                    </a:lnTo>
                    <a:lnTo>
                      <a:pt x="364" y="15"/>
                    </a:lnTo>
                    <a:lnTo>
                      <a:pt x="364" y="15"/>
                    </a:lnTo>
                    <a:lnTo>
                      <a:pt x="369" y="15"/>
                    </a:lnTo>
                    <a:lnTo>
                      <a:pt x="374" y="15"/>
                    </a:lnTo>
                    <a:lnTo>
                      <a:pt x="378" y="17"/>
                    </a:lnTo>
                    <a:lnTo>
                      <a:pt x="378" y="17"/>
                    </a:lnTo>
                    <a:lnTo>
                      <a:pt x="383" y="17"/>
                    </a:lnTo>
                    <a:lnTo>
                      <a:pt x="390" y="17"/>
                    </a:lnTo>
                    <a:lnTo>
                      <a:pt x="397" y="15"/>
                    </a:lnTo>
                    <a:lnTo>
                      <a:pt x="400" y="15"/>
                    </a:lnTo>
                    <a:lnTo>
                      <a:pt x="397" y="15"/>
                    </a:lnTo>
                    <a:lnTo>
                      <a:pt x="388" y="12"/>
                    </a:lnTo>
                    <a:lnTo>
                      <a:pt x="383" y="12"/>
                    </a:lnTo>
                    <a:lnTo>
                      <a:pt x="378" y="12"/>
                    </a:lnTo>
                    <a:lnTo>
                      <a:pt x="371" y="12"/>
                    </a:lnTo>
                    <a:lnTo>
                      <a:pt x="362" y="10"/>
                    </a:lnTo>
                    <a:lnTo>
                      <a:pt x="362" y="10"/>
                    </a:lnTo>
                    <a:lnTo>
                      <a:pt x="359" y="12"/>
                    </a:lnTo>
                    <a:lnTo>
                      <a:pt x="359" y="12"/>
                    </a:lnTo>
                    <a:lnTo>
                      <a:pt x="357" y="12"/>
                    </a:lnTo>
                    <a:lnTo>
                      <a:pt x="357" y="12"/>
                    </a:lnTo>
                    <a:lnTo>
                      <a:pt x="357" y="15"/>
                    </a:lnTo>
                    <a:lnTo>
                      <a:pt x="362" y="15"/>
                    </a:lnTo>
                    <a:close/>
                    <a:moveTo>
                      <a:pt x="312" y="10"/>
                    </a:moveTo>
                    <a:lnTo>
                      <a:pt x="314" y="10"/>
                    </a:lnTo>
                    <a:lnTo>
                      <a:pt x="317" y="10"/>
                    </a:lnTo>
                    <a:lnTo>
                      <a:pt x="317" y="10"/>
                    </a:lnTo>
                    <a:lnTo>
                      <a:pt x="317" y="10"/>
                    </a:lnTo>
                    <a:lnTo>
                      <a:pt x="319" y="10"/>
                    </a:lnTo>
                    <a:lnTo>
                      <a:pt x="317" y="10"/>
                    </a:lnTo>
                    <a:lnTo>
                      <a:pt x="317" y="10"/>
                    </a:lnTo>
                    <a:lnTo>
                      <a:pt x="314" y="10"/>
                    </a:lnTo>
                    <a:lnTo>
                      <a:pt x="314" y="10"/>
                    </a:lnTo>
                    <a:lnTo>
                      <a:pt x="314" y="10"/>
                    </a:lnTo>
                    <a:lnTo>
                      <a:pt x="314" y="10"/>
                    </a:lnTo>
                    <a:lnTo>
                      <a:pt x="312" y="10"/>
                    </a:lnTo>
                    <a:lnTo>
                      <a:pt x="312" y="10"/>
                    </a:lnTo>
                    <a:lnTo>
                      <a:pt x="312" y="10"/>
                    </a:lnTo>
                    <a:close/>
                    <a:moveTo>
                      <a:pt x="1960" y="393"/>
                    </a:moveTo>
                    <a:lnTo>
                      <a:pt x="1963" y="393"/>
                    </a:lnTo>
                    <a:lnTo>
                      <a:pt x="1963" y="393"/>
                    </a:lnTo>
                    <a:lnTo>
                      <a:pt x="1965" y="393"/>
                    </a:lnTo>
                    <a:lnTo>
                      <a:pt x="1963" y="391"/>
                    </a:lnTo>
                    <a:lnTo>
                      <a:pt x="1963" y="391"/>
                    </a:lnTo>
                    <a:lnTo>
                      <a:pt x="1963" y="393"/>
                    </a:lnTo>
                    <a:lnTo>
                      <a:pt x="1960" y="393"/>
                    </a:lnTo>
                    <a:lnTo>
                      <a:pt x="1960" y="393"/>
                    </a:lnTo>
                    <a:close/>
                    <a:moveTo>
                      <a:pt x="331" y="24"/>
                    </a:moveTo>
                    <a:lnTo>
                      <a:pt x="326" y="24"/>
                    </a:lnTo>
                    <a:lnTo>
                      <a:pt x="324" y="24"/>
                    </a:lnTo>
                    <a:lnTo>
                      <a:pt x="322" y="24"/>
                    </a:lnTo>
                    <a:lnTo>
                      <a:pt x="317" y="26"/>
                    </a:lnTo>
                    <a:lnTo>
                      <a:pt x="322" y="26"/>
                    </a:lnTo>
                    <a:lnTo>
                      <a:pt x="329" y="26"/>
                    </a:lnTo>
                    <a:lnTo>
                      <a:pt x="333" y="26"/>
                    </a:lnTo>
                    <a:lnTo>
                      <a:pt x="333" y="26"/>
                    </a:lnTo>
                    <a:lnTo>
                      <a:pt x="333" y="26"/>
                    </a:lnTo>
                    <a:lnTo>
                      <a:pt x="331" y="26"/>
                    </a:lnTo>
                    <a:lnTo>
                      <a:pt x="331" y="26"/>
                    </a:lnTo>
                    <a:lnTo>
                      <a:pt x="331" y="26"/>
                    </a:lnTo>
                    <a:lnTo>
                      <a:pt x="331" y="24"/>
                    </a:lnTo>
                    <a:close/>
                    <a:moveTo>
                      <a:pt x="319" y="24"/>
                    </a:moveTo>
                    <a:lnTo>
                      <a:pt x="317" y="22"/>
                    </a:lnTo>
                    <a:lnTo>
                      <a:pt x="314" y="22"/>
                    </a:lnTo>
                    <a:lnTo>
                      <a:pt x="310" y="24"/>
                    </a:lnTo>
                    <a:lnTo>
                      <a:pt x="310" y="24"/>
                    </a:lnTo>
                    <a:lnTo>
                      <a:pt x="317" y="24"/>
                    </a:lnTo>
                    <a:lnTo>
                      <a:pt x="317" y="24"/>
                    </a:lnTo>
                    <a:lnTo>
                      <a:pt x="317" y="24"/>
                    </a:lnTo>
                    <a:lnTo>
                      <a:pt x="319" y="24"/>
                    </a:lnTo>
                    <a:lnTo>
                      <a:pt x="319" y="24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169" name="Freeform 68"/>
              <p:cNvSpPr>
                <a:spLocks/>
              </p:cNvSpPr>
              <p:nvPr/>
            </p:nvSpPr>
            <p:spPr bwMode="auto">
              <a:xfrm>
                <a:off x="3926" y="1465"/>
                <a:ext cx="158" cy="97"/>
              </a:xfrm>
              <a:custGeom>
                <a:avLst/>
                <a:gdLst>
                  <a:gd name="T0" fmla="*/ 146 w 158"/>
                  <a:gd name="T1" fmla="*/ 61 h 97"/>
                  <a:gd name="T2" fmla="*/ 142 w 158"/>
                  <a:gd name="T3" fmla="*/ 64 h 97"/>
                  <a:gd name="T4" fmla="*/ 135 w 158"/>
                  <a:gd name="T5" fmla="*/ 61 h 97"/>
                  <a:gd name="T6" fmla="*/ 130 w 158"/>
                  <a:gd name="T7" fmla="*/ 57 h 97"/>
                  <a:gd name="T8" fmla="*/ 130 w 158"/>
                  <a:gd name="T9" fmla="*/ 52 h 97"/>
                  <a:gd name="T10" fmla="*/ 132 w 158"/>
                  <a:gd name="T11" fmla="*/ 38 h 97"/>
                  <a:gd name="T12" fmla="*/ 128 w 158"/>
                  <a:gd name="T13" fmla="*/ 28 h 97"/>
                  <a:gd name="T14" fmla="*/ 120 w 158"/>
                  <a:gd name="T15" fmla="*/ 21 h 97"/>
                  <a:gd name="T16" fmla="*/ 113 w 158"/>
                  <a:gd name="T17" fmla="*/ 14 h 97"/>
                  <a:gd name="T18" fmla="*/ 109 w 158"/>
                  <a:gd name="T19" fmla="*/ 5 h 97"/>
                  <a:gd name="T20" fmla="*/ 104 w 158"/>
                  <a:gd name="T21" fmla="*/ 0 h 97"/>
                  <a:gd name="T22" fmla="*/ 97 w 158"/>
                  <a:gd name="T23" fmla="*/ 5 h 97"/>
                  <a:gd name="T24" fmla="*/ 83 w 158"/>
                  <a:gd name="T25" fmla="*/ 9 h 97"/>
                  <a:gd name="T26" fmla="*/ 73 w 158"/>
                  <a:gd name="T27" fmla="*/ 12 h 97"/>
                  <a:gd name="T28" fmla="*/ 64 w 158"/>
                  <a:gd name="T29" fmla="*/ 9 h 97"/>
                  <a:gd name="T30" fmla="*/ 54 w 158"/>
                  <a:gd name="T31" fmla="*/ 7 h 97"/>
                  <a:gd name="T32" fmla="*/ 45 w 158"/>
                  <a:gd name="T33" fmla="*/ 5 h 97"/>
                  <a:gd name="T34" fmla="*/ 40 w 158"/>
                  <a:gd name="T35" fmla="*/ 7 h 97"/>
                  <a:gd name="T36" fmla="*/ 35 w 158"/>
                  <a:gd name="T37" fmla="*/ 12 h 97"/>
                  <a:gd name="T38" fmla="*/ 31 w 158"/>
                  <a:gd name="T39" fmla="*/ 14 h 97"/>
                  <a:gd name="T40" fmla="*/ 26 w 158"/>
                  <a:gd name="T41" fmla="*/ 19 h 97"/>
                  <a:gd name="T42" fmla="*/ 21 w 158"/>
                  <a:gd name="T43" fmla="*/ 26 h 97"/>
                  <a:gd name="T44" fmla="*/ 19 w 158"/>
                  <a:gd name="T45" fmla="*/ 33 h 97"/>
                  <a:gd name="T46" fmla="*/ 16 w 158"/>
                  <a:gd name="T47" fmla="*/ 35 h 97"/>
                  <a:gd name="T48" fmla="*/ 14 w 158"/>
                  <a:gd name="T49" fmla="*/ 40 h 97"/>
                  <a:gd name="T50" fmla="*/ 7 w 158"/>
                  <a:gd name="T51" fmla="*/ 42 h 97"/>
                  <a:gd name="T52" fmla="*/ 5 w 158"/>
                  <a:gd name="T53" fmla="*/ 45 h 97"/>
                  <a:gd name="T54" fmla="*/ 0 w 158"/>
                  <a:gd name="T55" fmla="*/ 47 h 97"/>
                  <a:gd name="T56" fmla="*/ 7 w 158"/>
                  <a:gd name="T57" fmla="*/ 54 h 97"/>
                  <a:gd name="T58" fmla="*/ 9 w 158"/>
                  <a:gd name="T59" fmla="*/ 54 h 97"/>
                  <a:gd name="T60" fmla="*/ 9 w 158"/>
                  <a:gd name="T61" fmla="*/ 59 h 97"/>
                  <a:gd name="T62" fmla="*/ 12 w 158"/>
                  <a:gd name="T63" fmla="*/ 61 h 97"/>
                  <a:gd name="T64" fmla="*/ 19 w 158"/>
                  <a:gd name="T65" fmla="*/ 64 h 97"/>
                  <a:gd name="T66" fmla="*/ 19 w 158"/>
                  <a:gd name="T67" fmla="*/ 66 h 97"/>
                  <a:gd name="T68" fmla="*/ 19 w 158"/>
                  <a:gd name="T69" fmla="*/ 71 h 97"/>
                  <a:gd name="T70" fmla="*/ 21 w 158"/>
                  <a:gd name="T71" fmla="*/ 71 h 97"/>
                  <a:gd name="T72" fmla="*/ 19 w 158"/>
                  <a:gd name="T73" fmla="*/ 73 h 97"/>
                  <a:gd name="T74" fmla="*/ 28 w 158"/>
                  <a:gd name="T75" fmla="*/ 78 h 97"/>
                  <a:gd name="T76" fmla="*/ 38 w 158"/>
                  <a:gd name="T77" fmla="*/ 76 h 97"/>
                  <a:gd name="T78" fmla="*/ 40 w 158"/>
                  <a:gd name="T79" fmla="*/ 78 h 97"/>
                  <a:gd name="T80" fmla="*/ 40 w 158"/>
                  <a:gd name="T81" fmla="*/ 83 h 97"/>
                  <a:gd name="T82" fmla="*/ 42 w 158"/>
                  <a:gd name="T83" fmla="*/ 87 h 97"/>
                  <a:gd name="T84" fmla="*/ 45 w 158"/>
                  <a:gd name="T85" fmla="*/ 90 h 97"/>
                  <a:gd name="T86" fmla="*/ 52 w 158"/>
                  <a:gd name="T87" fmla="*/ 92 h 97"/>
                  <a:gd name="T88" fmla="*/ 78 w 158"/>
                  <a:gd name="T89" fmla="*/ 97 h 97"/>
                  <a:gd name="T90" fmla="*/ 97 w 158"/>
                  <a:gd name="T91" fmla="*/ 92 h 97"/>
                  <a:gd name="T92" fmla="*/ 116 w 158"/>
                  <a:gd name="T93" fmla="*/ 87 h 97"/>
                  <a:gd name="T94" fmla="*/ 128 w 158"/>
                  <a:gd name="T95" fmla="*/ 92 h 97"/>
                  <a:gd name="T96" fmla="*/ 137 w 158"/>
                  <a:gd name="T97" fmla="*/ 95 h 97"/>
                  <a:gd name="T98" fmla="*/ 142 w 158"/>
                  <a:gd name="T99" fmla="*/ 85 h 97"/>
                  <a:gd name="T100" fmla="*/ 144 w 158"/>
                  <a:gd name="T101" fmla="*/ 78 h 97"/>
                  <a:gd name="T102" fmla="*/ 144 w 158"/>
                  <a:gd name="T103" fmla="*/ 71 h 97"/>
                  <a:gd name="T104" fmla="*/ 149 w 158"/>
                  <a:gd name="T105" fmla="*/ 73 h 97"/>
                  <a:gd name="T106" fmla="*/ 156 w 158"/>
                  <a:gd name="T107" fmla="*/ 71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58" h="97">
                    <a:moveTo>
                      <a:pt x="156" y="61"/>
                    </a:moveTo>
                    <a:lnTo>
                      <a:pt x="156" y="61"/>
                    </a:lnTo>
                    <a:lnTo>
                      <a:pt x="154" y="59"/>
                    </a:lnTo>
                    <a:lnTo>
                      <a:pt x="149" y="59"/>
                    </a:lnTo>
                    <a:lnTo>
                      <a:pt x="146" y="61"/>
                    </a:lnTo>
                    <a:lnTo>
                      <a:pt x="144" y="61"/>
                    </a:lnTo>
                    <a:lnTo>
                      <a:pt x="144" y="61"/>
                    </a:lnTo>
                    <a:lnTo>
                      <a:pt x="142" y="61"/>
                    </a:lnTo>
                    <a:lnTo>
                      <a:pt x="142" y="61"/>
                    </a:lnTo>
                    <a:lnTo>
                      <a:pt x="142" y="64"/>
                    </a:lnTo>
                    <a:lnTo>
                      <a:pt x="142" y="64"/>
                    </a:lnTo>
                    <a:lnTo>
                      <a:pt x="142" y="64"/>
                    </a:lnTo>
                    <a:lnTo>
                      <a:pt x="142" y="64"/>
                    </a:lnTo>
                    <a:lnTo>
                      <a:pt x="137" y="61"/>
                    </a:lnTo>
                    <a:lnTo>
                      <a:pt x="135" y="61"/>
                    </a:lnTo>
                    <a:lnTo>
                      <a:pt x="132" y="59"/>
                    </a:lnTo>
                    <a:lnTo>
                      <a:pt x="132" y="57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30" y="54"/>
                    </a:lnTo>
                    <a:lnTo>
                      <a:pt x="132" y="54"/>
                    </a:lnTo>
                    <a:lnTo>
                      <a:pt x="130" y="54"/>
                    </a:lnTo>
                    <a:lnTo>
                      <a:pt x="130" y="52"/>
                    </a:lnTo>
                    <a:lnTo>
                      <a:pt x="130" y="52"/>
                    </a:lnTo>
                    <a:lnTo>
                      <a:pt x="130" y="50"/>
                    </a:lnTo>
                    <a:lnTo>
                      <a:pt x="130" y="47"/>
                    </a:lnTo>
                    <a:lnTo>
                      <a:pt x="130" y="45"/>
                    </a:lnTo>
                    <a:lnTo>
                      <a:pt x="130" y="40"/>
                    </a:lnTo>
                    <a:lnTo>
                      <a:pt x="132" y="38"/>
                    </a:lnTo>
                    <a:lnTo>
                      <a:pt x="130" y="38"/>
                    </a:lnTo>
                    <a:lnTo>
                      <a:pt x="130" y="35"/>
                    </a:lnTo>
                    <a:lnTo>
                      <a:pt x="130" y="33"/>
                    </a:lnTo>
                    <a:lnTo>
                      <a:pt x="130" y="31"/>
                    </a:lnTo>
                    <a:lnTo>
                      <a:pt x="128" y="28"/>
                    </a:lnTo>
                    <a:lnTo>
                      <a:pt x="125" y="26"/>
                    </a:lnTo>
                    <a:lnTo>
                      <a:pt x="123" y="24"/>
                    </a:lnTo>
                    <a:lnTo>
                      <a:pt x="123" y="24"/>
                    </a:lnTo>
                    <a:lnTo>
                      <a:pt x="123" y="24"/>
                    </a:lnTo>
                    <a:lnTo>
                      <a:pt x="120" y="21"/>
                    </a:lnTo>
                    <a:lnTo>
                      <a:pt x="120" y="21"/>
                    </a:lnTo>
                    <a:lnTo>
                      <a:pt x="118" y="16"/>
                    </a:lnTo>
                    <a:lnTo>
                      <a:pt x="116" y="16"/>
                    </a:lnTo>
                    <a:lnTo>
                      <a:pt x="116" y="16"/>
                    </a:lnTo>
                    <a:lnTo>
                      <a:pt x="113" y="14"/>
                    </a:lnTo>
                    <a:lnTo>
                      <a:pt x="113" y="12"/>
                    </a:lnTo>
                    <a:lnTo>
                      <a:pt x="113" y="12"/>
                    </a:lnTo>
                    <a:lnTo>
                      <a:pt x="111" y="9"/>
                    </a:lnTo>
                    <a:lnTo>
                      <a:pt x="111" y="7"/>
                    </a:lnTo>
                    <a:lnTo>
                      <a:pt x="109" y="5"/>
                    </a:lnTo>
                    <a:lnTo>
                      <a:pt x="109" y="5"/>
                    </a:lnTo>
                    <a:lnTo>
                      <a:pt x="109" y="2"/>
                    </a:lnTo>
                    <a:lnTo>
                      <a:pt x="106" y="2"/>
                    </a:lnTo>
                    <a:lnTo>
                      <a:pt x="104" y="2"/>
                    </a:lnTo>
                    <a:lnTo>
                      <a:pt x="104" y="0"/>
                    </a:lnTo>
                    <a:lnTo>
                      <a:pt x="102" y="0"/>
                    </a:lnTo>
                    <a:lnTo>
                      <a:pt x="102" y="2"/>
                    </a:lnTo>
                    <a:lnTo>
                      <a:pt x="99" y="2"/>
                    </a:lnTo>
                    <a:lnTo>
                      <a:pt x="97" y="2"/>
                    </a:lnTo>
                    <a:lnTo>
                      <a:pt x="97" y="5"/>
                    </a:lnTo>
                    <a:lnTo>
                      <a:pt x="94" y="5"/>
                    </a:lnTo>
                    <a:lnTo>
                      <a:pt x="94" y="7"/>
                    </a:lnTo>
                    <a:lnTo>
                      <a:pt x="90" y="7"/>
                    </a:lnTo>
                    <a:lnTo>
                      <a:pt x="87" y="7"/>
                    </a:lnTo>
                    <a:lnTo>
                      <a:pt x="83" y="9"/>
                    </a:lnTo>
                    <a:lnTo>
                      <a:pt x="78" y="9"/>
                    </a:lnTo>
                    <a:lnTo>
                      <a:pt x="78" y="12"/>
                    </a:lnTo>
                    <a:lnTo>
                      <a:pt x="75" y="12"/>
                    </a:lnTo>
                    <a:lnTo>
                      <a:pt x="73" y="12"/>
                    </a:lnTo>
                    <a:lnTo>
                      <a:pt x="73" y="12"/>
                    </a:lnTo>
                    <a:lnTo>
                      <a:pt x="71" y="9"/>
                    </a:lnTo>
                    <a:lnTo>
                      <a:pt x="68" y="7"/>
                    </a:lnTo>
                    <a:lnTo>
                      <a:pt x="66" y="7"/>
                    </a:lnTo>
                    <a:lnTo>
                      <a:pt x="66" y="7"/>
                    </a:lnTo>
                    <a:lnTo>
                      <a:pt x="64" y="9"/>
                    </a:lnTo>
                    <a:lnTo>
                      <a:pt x="61" y="9"/>
                    </a:lnTo>
                    <a:lnTo>
                      <a:pt x="59" y="7"/>
                    </a:lnTo>
                    <a:lnTo>
                      <a:pt x="59" y="7"/>
                    </a:lnTo>
                    <a:lnTo>
                      <a:pt x="59" y="7"/>
                    </a:lnTo>
                    <a:lnTo>
                      <a:pt x="54" y="7"/>
                    </a:lnTo>
                    <a:lnTo>
                      <a:pt x="54" y="7"/>
                    </a:lnTo>
                    <a:lnTo>
                      <a:pt x="54" y="7"/>
                    </a:lnTo>
                    <a:lnTo>
                      <a:pt x="52" y="7"/>
                    </a:lnTo>
                    <a:lnTo>
                      <a:pt x="49" y="7"/>
                    </a:lnTo>
                    <a:lnTo>
                      <a:pt x="45" y="5"/>
                    </a:lnTo>
                    <a:lnTo>
                      <a:pt x="45" y="5"/>
                    </a:lnTo>
                    <a:lnTo>
                      <a:pt x="45" y="5"/>
                    </a:lnTo>
                    <a:lnTo>
                      <a:pt x="42" y="7"/>
                    </a:lnTo>
                    <a:lnTo>
                      <a:pt x="40" y="7"/>
                    </a:lnTo>
                    <a:lnTo>
                      <a:pt x="40" y="7"/>
                    </a:lnTo>
                    <a:lnTo>
                      <a:pt x="40" y="7"/>
                    </a:lnTo>
                    <a:lnTo>
                      <a:pt x="38" y="12"/>
                    </a:lnTo>
                    <a:lnTo>
                      <a:pt x="35" y="12"/>
                    </a:lnTo>
                    <a:lnTo>
                      <a:pt x="35" y="12"/>
                    </a:lnTo>
                    <a:lnTo>
                      <a:pt x="35" y="12"/>
                    </a:lnTo>
                    <a:lnTo>
                      <a:pt x="33" y="12"/>
                    </a:lnTo>
                    <a:lnTo>
                      <a:pt x="33" y="12"/>
                    </a:lnTo>
                    <a:lnTo>
                      <a:pt x="31" y="12"/>
                    </a:lnTo>
                    <a:lnTo>
                      <a:pt x="31" y="12"/>
                    </a:lnTo>
                    <a:lnTo>
                      <a:pt x="31" y="14"/>
                    </a:lnTo>
                    <a:lnTo>
                      <a:pt x="28" y="14"/>
                    </a:lnTo>
                    <a:lnTo>
                      <a:pt x="28" y="16"/>
                    </a:lnTo>
                    <a:lnTo>
                      <a:pt x="26" y="16"/>
                    </a:lnTo>
                    <a:lnTo>
                      <a:pt x="26" y="19"/>
                    </a:lnTo>
                    <a:lnTo>
                      <a:pt x="26" y="19"/>
                    </a:lnTo>
                    <a:lnTo>
                      <a:pt x="26" y="21"/>
                    </a:lnTo>
                    <a:lnTo>
                      <a:pt x="23" y="21"/>
                    </a:lnTo>
                    <a:lnTo>
                      <a:pt x="23" y="24"/>
                    </a:lnTo>
                    <a:lnTo>
                      <a:pt x="23" y="26"/>
                    </a:lnTo>
                    <a:lnTo>
                      <a:pt x="21" y="26"/>
                    </a:lnTo>
                    <a:lnTo>
                      <a:pt x="21" y="26"/>
                    </a:lnTo>
                    <a:lnTo>
                      <a:pt x="21" y="28"/>
                    </a:lnTo>
                    <a:lnTo>
                      <a:pt x="21" y="31"/>
                    </a:lnTo>
                    <a:lnTo>
                      <a:pt x="19" y="31"/>
                    </a:lnTo>
                    <a:lnTo>
                      <a:pt x="19" y="33"/>
                    </a:lnTo>
                    <a:lnTo>
                      <a:pt x="19" y="33"/>
                    </a:lnTo>
                    <a:lnTo>
                      <a:pt x="19" y="35"/>
                    </a:lnTo>
                    <a:lnTo>
                      <a:pt x="16" y="35"/>
                    </a:lnTo>
                    <a:lnTo>
                      <a:pt x="16" y="35"/>
                    </a:lnTo>
                    <a:lnTo>
                      <a:pt x="16" y="35"/>
                    </a:lnTo>
                    <a:lnTo>
                      <a:pt x="16" y="38"/>
                    </a:lnTo>
                    <a:lnTo>
                      <a:pt x="16" y="38"/>
                    </a:lnTo>
                    <a:lnTo>
                      <a:pt x="16" y="40"/>
                    </a:lnTo>
                    <a:lnTo>
                      <a:pt x="14" y="40"/>
                    </a:lnTo>
                    <a:lnTo>
                      <a:pt x="14" y="40"/>
                    </a:lnTo>
                    <a:lnTo>
                      <a:pt x="14" y="42"/>
                    </a:lnTo>
                    <a:lnTo>
                      <a:pt x="14" y="42"/>
                    </a:lnTo>
                    <a:lnTo>
                      <a:pt x="12" y="42"/>
                    </a:lnTo>
                    <a:lnTo>
                      <a:pt x="9" y="42"/>
                    </a:lnTo>
                    <a:lnTo>
                      <a:pt x="7" y="42"/>
                    </a:lnTo>
                    <a:lnTo>
                      <a:pt x="7" y="42"/>
                    </a:lnTo>
                    <a:lnTo>
                      <a:pt x="7" y="45"/>
                    </a:lnTo>
                    <a:lnTo>
                      <a:pt x="7" y="45"/>
                    </a:lnTo>
                    <a:lnTo>
                      <a:pt x="7" y="45"/>
                    </a:lnTo>
                    <a:lnTo>
                      <a:pt x="5" y="45"/>
                    </a:lnTo>
                    <a:lnTo>
                      <a:pt x="2" y="45"/>
                    </a:lnTo>
                    <a:lnTo>
                      <a:pt x="0" y="45"/>
                    </a:lnTo>
                    <a:lnTo>
                      <a:pt x="0" y="45"/>
                    </a:lnTo>
                    <a:lnTo>
                      <a:pt x="0" y="47"/>
                    </a:lnTo>
                    <a:lnTo>
                      <a:pt x="0" y="47"/>
                    </a:lnTo>
                    <a:lnTo>
                      <a:pt x="2" y="50"/>
                    </a:lnTo>
                    <a:lnTo>
                      <a:pt x="5" y="50"/>
                    </a:lnTo>
                    <a:lnTo>
                      <a:pt x="5" y="50"/>
                    </a:lnTo>
                    <a:lnTo>
                      <a:pt x="7" y="52"/>
                    </a:lnTo>
                    <a:lnTo>
                      <a:pt x="7" y="54"/>
                    </a:lnTo>
                    <a:lnTo>
                      <a:pt x="7" y="54"/>
                    </a:lnTo>
                    <a:lnTo>
                      <a:pt x="7" y="52"/>
                    </a:lnTo>
                    <a:lnTo>
                      <a:pt x="7" y="52"/>
                    </a:lnTo>
                    <a:lnTo>
                      <a:pt x="9" y="52"/>
                    </a:lnTo>
                    <a:lnTo>
                      <a:pt x="9" y="54"/>
                    </a:lnTo>
                    <a:lnTo>
                      <a:pt x="9" y="54"/>
                    </a:lnTo>
                    <a:lnTo>
                      <a:pt x="9" y="57"/>
                    </a:lnTo>
                    <a:lnTo>
                      <a:pt x="9" y="57"/>
                    </a:lnTo>
                    <a:lnTo>
                      <a:pt x="9" y="57"/>
                    </a:lnTo>
                    <a:lnTo>
                      <a:pt x="9" y="59"/>
                    </a:lnTo>
                    <a:lnTo>
                      <a:pt x="9" y="59"/>
                    </a:lnTo>
                    <a:lnTo>
                      <a:pt x="9" y="59"/>
                    </a:lnTo>
                    <a:lnTo>
                      <a:pt x="9" y="59"/>
                    </a:lnTo>
                    <a:lnTo>
                      <a:pt x="12" y="61"/>
                    </a:lnTo>
                    <a:lnTo>
                      <a:pt x="12" y="61"/>
                    </a:lnTo>
                    <a:lnTo>
                      <a:pt x="14" y="61"/>
                    </a:lnTo>
                    <a:lnTo>
                      <a:pt x="14" y="61"/>
                    </a:lnTo>
                    <a:lnTo>
                      <a:pt x="16" y="64"/>
                    </a:lnTo>
                    <a:lnTo>
                      <a:pt x="19" y="64"/>
                    </a:lnTo>
                    <a:lnTo>
                      <a:pt x="19" y="64"/>
                    </a:lnTo>
                    <a:lnTo>
                      <a:pt x="21" y="64"/>
                    </a:lnTo>
                    <a:lnTo>
                      <a:pt x="21" y="66"/>
                    </a:lnTo>
                    <a:lnTo>
                      <a:pt x="21" y="66"/>
                    </a:lnTo>
                    <a:lnTo>
                      <a:pt x="21" y="66"/>
                    </a:lnTo>
                    <a:lnTo>
                      <a:pt x="19" y="66"/>
                    </a:lnTo>
                    <a:lnTo>
                      <a:pt x="19" y="68"/>
                    </a:lnTo>
                    <a:lnTo>
                      <a:pt x="19" y="68"/>
                    </a:lnTo>
                    <a:lnTo>
                      <a:pt x="19" y="68"/>
                    </a:lnTo>
                    <a:lnTo>
                      <a:pt x="19" y="68"/>
                    </a:lnTo>
                    <a:lnTo>
                      <a:pt x="19" y="71"/>
                    </a:lnTo>
                    <a:lnTo>
                      <a:pt x="19" y="71"/>
                    </a:lnTo>
                    <a:lnTo>
                      <a:pt x="19" y="71"/>
                    </a:lnTo>
                    <a:lnTo>
                      <a:pt x="21" y="71"/>
                    </a:lnTo>
                    <a:lnTo>
                      <a:pt x="21" y="71"/>
                    </a:lnTo>
                    <a:lnTo>
                      <a:pt x="21" y="71"/>
                    </a:lnTo>
                    <a:lnTo>
                      <a:pt x="21" y="73"/>
                    </a:lnTo>
                    <a:lnTo>
                      <a:pt x="21" y="73"/>
                    </a:lnTo>
                    <a:lnTo>
                      <a:pt x="19" y="73"/>
                    </a:lnTo>
                    <a:lnTo>
                      <a:pt x="19" y="73"/>
                    </a:lnTo>
                    <a:lnTo>
                      <a:pt x="19" y="73"/>
                    </a:lnTo>
                    <a:lnTo>
                      <a:pt x="21" y="73"/>
                    </a:lnTo>
                    <a:lnTo>
                      <a:pt x="23" y="76"/>
                    </a:lnTo>
                    <a:lnTo>
                      <a:pt x="23" y="76"/>
                    </a:lnTo>
                    <a:lnTo>
                      <a:pt x="26" y="76"/>
                    </a:lnTo>
                    <a:lnTo>
                      <a:pt x="28" y="78"/>
                    </a:lnTo>
                    <a:lnTo>
                      <a:pt x="31" y="78"/>
                    </a:lnTo>
                    <a:lnTo>
                      <a:pt x="31" y="80"/>
                    </a:lnTo>
                    <a:lnTo>
                      <a:pt x="33" y="78"/>
                    </a:lnTo>
                    <a:lnTo>
                      <a:pt x="35" y="76"/>
                    </a:lnTo>
                    <a:lnTo>
                      <a:pt x="38" y="76"/>
                    </a:lnTo>
                    <a:lnTo>
                      <a:pt x="40" y="78"/>
                    </a:lnTo>
                    <a:lnTo>
                      <a:pt x="42" y="78"/>
                    </a:lnTo>
                    <a:lnTo>
                      <a:pt x="42" y="78"/>
                    </a:lnTo>
                    <a:lnTo>
                      <a:pt x="42" y="78"/>
                    </a:lnTo>
                    <a:lnTo>
                      <a:pt x="40" y="78"/>
                    </a:lnTo>
                    <a:lnTo>
                      <a:pt x="40" y="80"/>
                    </a:lnTo>
                    <a:lnTo>
                      <a:pt x="38" y="80"/>
                    </a:lnTo>
                    <a:lnTo>
                      <a:pt x="38" y="83"/>
                    </a:lnTo>
                    <a:lnTo>
                      <a:pt x="40" y="83"/>
                    </a:lnTo>
                    <a:lnTo>
                      <a:pt x="40" y="83"/>
                    </a:lnTo>
                    <a:lnTo>
                      <a:pt x="40" y="85"/>
                    </a:lnTo>
                    <a:lnTo>
                      <a:pt x="42" y="85"/>
                    </a:lnTo>
                    <a:lnTo>
                      <a:pt x="42" y="85"/>
                    </a:lnTo>
                    <a:lnTo>
                      <a:pt x="42" y="85"/>
                    </a:lnTo>
                    <a:lnTo>
                      <a:pt x="42" y="87"/>
                    </a:lnTo>
                    <a:lnTo>
                      <a:pt x="47" y="87"/>
                    </a:lnTo>
                    <a:lnTo>
                      <a:pt x="47" y="90"/>
                    </a:lnTo>
                    <a:lnTo>
                      <a:pt x="47" y="90"/>
                    </a:lnTo>
                    <a:lnTo>
                      <a:pt x="47" y="90"/>
                    </a:lnTo>
                    <a:lnTo>
                      <a:pt x="45" y="90"/>
                    </a:lnTo>
                    <a:lnTo>
                      <a:pt x="45" y="92"/>
                    </a:lnTo>
                    <a:lnTo>
                      <a:pt x="45" y="92"/>
                    </a:lnTo>
                    <a:lnTo>
                      <a:pt x="45" y="92"/>
                    </a:lnTo>
                    <a:lnTo>
                      <a:pt x="47" y="95"/>
                    </a:lnTo>
                    <a:lnTo>
                      <a:pt x="52" y="92"/>
                    </a:lnTo>
                    <a:lnTo>
                      <a:pt x="57" y="95"/>
                    </a:lnTo>
                    <a:lnTo>
                      <a:pt x="64" y="95"/>
                    </a:lnTo>
                    <a:lnTo>
                      <a:pt x="68" y="95"/>
                    </a:lnTo>
                    <a:lnTo>
                      <a:pt x="71" y="95"/>
                    </a:lnTo>
                    <a:lnTo>
                      <a:pt x="78" y="97"/>
                    </a:lnTo>
                    <a:lnTo>
                      <a:pt x="85" y="97"/>
                    </a:lnTo>
                    <a:lnTo>
                      <a:pt x="90" y="97"/>
                    </a:lnTo>
                    <a:lnTo>
                      <a:pt x="92" y="97"/>
                    </a:lnTo>
                    <a:lnTo>
                      <a:pt x="94" y="95"/>
                    </a:lnTo>
                    <a:lnTo>
                      <a:pt x="97" y="92"/>
                    </a:lnTo>
                    <a:lnTo>
                      <a:pt x="102" y="90"/>
                    </a:lnTo>
                    <a:lnTo>
                      <a:pt x="106" y="90"/>
                    </a:lnTo>
                    <a:lnTo>
                      <a:pt x="111" y="87"/>
                    </a:lnTo>
                    <a:lnTo>
                      <a:pt x="116" y="87"/>
                    </a:lnTo>
                    <a:lnTo>
                      <a:pt x="116" y="87"/>
                    </a:lnTo>
                    <a:lnTo>
                      <a:pt x="123" y="90"/>
                    </a:lnTo>
                    <a:lnTo>
                      <a:pt x="123" y="90"/>
                    </a:lnTo>
                    <a:lnTo>
                      <a:pt x="125" y="90"/>
                    </a:lnTo>
                    <a:lnTo>
                      <a:pt x="128" y="92"/>
                    </a:lnTo>
                    <a:lnTo>
                      <a:pt x="128" y="92"/>
                    </a:lnTo>
                    <a:lnTo>
                      <a:pt x="130" y="90"/>
                    </a:lnTo>
                    <a:lnTo>
                      <a:pt x="130" y="92"/>
                    </a:lnTo>
                    <a:lnTo>
                      <a:pt x="132" y="95"/>
                    </a:lnTo>
                    <a:lnTo>
                      <a:pt x="135" y="95"/>
                    </a:lnTo>
                    <a:lnTo>
                      <a:pt x="137" y="95"/>
                    </a:lnTo>
                    <a:lnTo>
                      <a:pt x="139" y="97"/>
                    </a:lnTo>
                    <a:lnTo>
                      <a:pt x="142" y="95"/>
                    </a:lnTo>
                    <a:lnTo>
                      <a:pt x="142" y="95"/>
                    </a:lnTo>
                    <a:lnTo>
                      <a:pt x="142" y="90"/>
                    </a:lnTo>
                    <a:lnTo>
                      <a:pt x="142" y="85"/>
                    </a:lnTo>
                    <a:lnTo>
                      <a:pt x="142" y="83"/>
                    </a:lnTo>
                    <a:lnTo>
                      <a:pt x="144" y="80"/>
                    </a:lnTo>
                    <a:lnTo>
                      <a:pt x="146" y="78"/>
                    </a:lnTo>
                    <a:lnTo>
                      <a:pt x="144" y="78"/>
                    </a:lnTo>
                    <a:lnTo>
                      <a:pt x="144" y="78"/>
                    </a:lnTo>
                    <a:lnTo>
                      <a:pt x="144" y="78"/>
                    </a:lnTo>
                    <a:lnTo>
                      <a:pt x="144" y="76"/>
                    </a:lnTo>
                    <a:lnTo>
                      <a:pt x="144" y="76"/>
                    </a:lnTo>
                    <a:lnTo>
                      <a:pt x="146" y="73"/>
                    </a:lnTo>
                    <a:lnTo>
                      <a:pt x="144" y="71"/>
                    </a:lnTo>
                    <a:lnTo>
                      <a:pt x="146" y="71"/>
                    </a:lnTo>
                    <a:lnTo>
                      <a:pt x="146" y="71"/>
                    </a:lnTo>
                    <a:lnTo>
                      <a:pt x="149" y="71"/>
                    </a:lnTo>
                    <a:lnTo>
                      <a:pt x="146" y="71"/>
                    </a:lnTo>
                    <a:lnTo>
                      <a:pt x="149" y="73"/>
                    </a:lnTo>
                    <a:lnTo>
                      <a:pt x="149" y="73"/>
                    </a:lnTo>
                    <a:lnTo>
                      <a:pt x="149" y="76"/>
                    </a:lnTo>
                    <a:lnTo>
                      <a:pt x="156" y="73"/>
                    </a:lnTo>
                    <a:lnTo>
                      <a:pt x="156" y="71"/>
                    </a:lnTo>
                    <a:lnTo>
                      <a:pt x="156" y="71"/>
                    </a:lnTo>
                    <a:lnTo>
                      <a:pt x="158" y="66"/>
                    </a:lnTo>
                    <a:lnTo>
                      <a:pt x="158" y="64"/>
                    </a:lnTo>
                    <a:lnTo>
                      <a:pt x="158" y="64"/>
                    </a:lnTo>
                    <a:lnTo>
                      <a:pt x="156" y="61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170" name="Freeform 69"/>
              <p:cNvSpPr>
                <a:spLocks/>
              </p:cNvSpPr>
              <p:nvPr/>
            </p:nvSpPr>
            <p:spPr bwMode="auto">
              <a:xfrm>
                <a:off x="4581" y="2923"/>
                <a:ext cx="9" cy="12"/>
              </a:xfrm>
              <a:custGeom>
                <a:avLst/>
                <a:gdLst>
                  <a:gd name="T0" fmla="*/ 9 w 9"/>
                  <a:gd name="T1" fmla="*/ 5 h 12"/>
                  <a:gd name="T2" fmla="*/ 7 w 9"/>
                  <a:gd name="T3" fmla="*/ 3 h 12"/>
                  <a:gd name="T4" fmla="*/ 7 w 9"/>
                  <a:gd name="T5" fmla="*/ 0 h 12"/>
                  <a:gd name="T6" fmla="*/ 5 w 9"/>
                  <a:gd name="T7" fmla="*/ 0 h 12"/>
                  <a:gd name="T8" fmla="*/ 2 w 9"/>
                  <a:gd name="T9" fmla="*/ 3 h 12"/>
                  <a:gd name="T10" fmla="*/ 0 w 9"/>
                  <a:gd name="T11" fmla="*/ 5 h 12"/>
                  <a:gd name="T12" fmla="*/ 0 w 9"/>
                  <a:gd name="T13" fmla="*/ 5 h 12"/>
                  <a:gd name="T14" fmla="*/ 0 w 9"/>
                  <a:gd name="T15" fmla="*/ 8 h 12"/>
                  <a:gd name="T16" fmla="*/ 2 w 9"/>
                  <a:gd name="T17" fmla="*/ 10 h 12"/>
                  <a:gd name="T18" fmla="*/ 5 w 9"/>
                  <a:gd name="T19" fmla="*/ 12 h 12"/>
                  <a:gd name="T20" fmla="*/ 7 w 9"/>
                  <a:gd name="T21" fmla="*/ 12 h 12"/>
                  <a:gd name="T22" fmla="*/ 9 w 9"/>
                  <a:gd name="T23" fmla="*/ 12 h 12"/>
                  <a:gd name="T24" fmla="*/ 9 w 9"/>
                  <a:gd name="T25" fmla="*/ 10 h 12"/>
                  <a:gd name="T26" fmla="*/ 9 w 9"/>
                  <a:gd name="T27" fmla="*/ 8 h 12"/>
                  <a:gd name="T28" fmla="*/ 9 w 9"/>
                  <a:gd name="T29" fmla="*/ 5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" h="12">
                    <a:moveTo>
                      <a:pt x="9" y="5"/>
                    </a:moveTo>
                    <a:lnTo>
                      <a:pt x="7" y="3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2" y="3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2" y="10"/>
                    </a:lnTo>
                    <a:lnTo>
                      <a:pt x="5" y="12"/>
                    </a:lnTo>
                    <a:lnTo>
                      <a:pt x="7" y="12"/>
                    </a:lnTo>
                    <a:lnTo>
                      <a:pt x="9" y="12"/>
                    </a:lnTo>
                    <a:lnTo>
                      <a:pt x="9" y="10"/>
                    </a:lnTo>
                    <a:lnTo>
                      <a:pt x="9" y="8"/>
                    </a:lnTo>
                    <a:lnTo>
                      <a:pt x="9" y="5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171" name="Freeform 70"/>
              <p:cNvSpPr>
                <a:spLocks/>
              </p:cNvSpPr>
              <p:nvPr/>
            </p:nvSpPr>
            <p:spPr bwMode="auto">
              <a:xfrm>
                <a:off x="4493" y="1931"/>
                <a:ext cx="15" cy="33"/>
              </a:xfrm>
              <a:custGeom>
                <a:avLst/>
                <a:gdLst>
                  <a:gd name="T0" fmla="*/ 15 w 15"/>
                  <a:gd name="T1" fmla="*/ 22 h 33"/>
                  <a:gd name="T2" fmla="*/ 15 w 15"/>
                  <a:gd name="T3" fmla="*/ 17 h 33"/>
                  <a:gd name="T4" fmla="*/ 12 w 15"/>
                  <a:gd name="T5" fmla="*/ 14 h 33"/>
                  <a:gd name="T6" fmla="*/ 12 w 15"/>
                  <a:gd name="T7" fmla="*/ 14 h 33"/>
                  <a:gd name="T8" fmla="*/ 12 w 15"/>
                  <a:gd name="T9" fmla="*/ 12 h 33"/>
                  <a:gd name="T10" fmla="*/ 12 w 15"/>
                  <a:gd name="T11" fmla="*/ 10 h 33"/>
                  <a:gd name="T12" fmla="*/ 15 w 15"/>
                  <a:gd name="T13" fmla="*/ 7 h 33"/>
                  <a:gd name="T14" fmla="*/ 12 w 15"/>
                  <a:gd name="T15" fmla="*/ 5 h 33"/>
                  <a:gd name="T16" fmla="*/ 10 w 15"/>
                  <a:gd name="T17" fmla="*/ 3 h 33"/>
                  <a:gd name="T18" fmla="*/ 7 w 15"/>
                  <a:gd name="T19" fmla="*/ 0 h 33"/>
                  <a:gd name="T20" fmla="*/ 5 w 15"/>
                  <a:gd name="T21" fmla="*/ 0 h 33"/>
                  <a:gd name="T22" fmla="*/ 3 w 15"/>
                  <a:gd name="T23" fmla="*/ 3 h 33"/>
                  <a:gd name="T24" fmla="*/ 3 w 15"/>
                  <a:gd name="T25" fmla="*/ 7 h 33"/>
                  <a:gd name="T26" fmla="*/ 0 w 15"/>
                  <a:gd name="T27" fmla="*/ 10 h 33"/>
                  <a:gd name="T28" fmla="*/ 0 w 15"/>
                  <a:gd name="T29" fmla="*/ 12 h 33"/>
                  <a:gd name="T30" fmla="*/ 0 w 15"/>
                  <a:gd name="T31" fmla="*/ 14 h 33"/>
                  <a:gd name="T32" fmla="*/ 0 w 15"/>
                  <a:gd name="T33" fmla="*/ 14 h 33"/>
                  <a:gd name="T34" fmla="*/ 0 w 15"/>
                  <a:gd name="T35" fmla="*/ 19 h 33"/>
                  <a:gd name="T36" fmla="*/ 3 w 15"/>
                  <a:gd name="T37" fmla="*/ 26 h 33"/>
                  <a:gd name="T38" fmla="*/ 3 w 15"/>
                  <a:gd name="T39" fmla="*/ 26 h 33"/>
                  <a:gd name="T40" fmla="*/ 0 w 15"/>
                  <a:gd name="T41" fmla="*/ 29 h 33"/>
                  <a:gd name="T42" fmla="*/ 3 w 15"/>
                  <a:gd name="T43" fmla="*/ 31 h 33"/>
                  <a:gd name="T44" fmla="*/ 3 w 15"/>
                  <a:gd name="T45" fmla="*/ 31 h 33"/>
                  <a:gd name="T46" fmla="*/ 5 w 15"/>
                  <a:gd name="T47" fmla="*/ 33 h 33"/>
                  <a:gd name="T48" fmla="*/ 5 w 15"/>
                  <a:gd name="T49" fmla="*/ 33 h 33"/>
                  <a:gd name="T50" fmla="*/ 7 w 15"/>
                  <a:gd name="T51" fmla="*/ 33 h 33"/>
                  <a:gd name="T52" fmla="*/ 7 w 15"/>
                  <a:gd name="T53" fmla="*/ 33 h 33"/>
                  <a:gd name="T54" fmla="*/ 10 w 15"/>
                  <a:gd name="T55" fmla="*/ 31 h 33"/>
                  <a:gd name="T56" fmla="*/ 12 w 15"/>
                  <a:gd name="T57" fmla="*/ 31 h 33"/>
                  <a:gd name="T58" fmla="*/ 12 w 15"/>
                  <a:gd name="T59" fmla="*/ 31 h 33"/>
                  <a:gd name="T60" fmla="*/ 15 w 15"/>
                  <a:gd name="T61" fmla="*/ 26 h 33"/>
                  <a:gd name="T62" fmla="*/ 15 w 15"/>
                  <a:gd name="T63" fmla="*/ 24 h 33"/>
                  <a:gd name="T64" fmla="*/ 15 w 15"/>
                  <a:gd name="T65" fmla="*/ 22 h 33"/>
                  <a:gd name="T66" fmla="*/ 15 w 15"/>
                  <a:gd name="T67" fmla="*/ 22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" h="33">
                    <a:moveTo>
                      <a:pt x="15" y="22"/>
                    </a:moveTo>
                    <a:lnTo>
                      <a:pt x="15" y="17"/>
                    </a:lnTo>
                    <a:lnTo>
                      <a:pt x="12" y="14"/>
                    </a:lnTo>
                    <a:lnTo>
                      <a:pt x="12" y="14"/>
                    </a:lnTo>
                    <a:lnTo>
                      <a:pt x="12" y="12"/>
                    </a:lnTo>
                    <a:lnTo>
                      <a:pt x="12" y="10"/>
                    </a:lnTo>
                    <a:lnTo>
                      <a:pt x="15" y="7"/>
                    </a:lnTo>
                    <a:lnTo>
                      <a:pt x="12" y="5"/>
                    </a:lnTo>
                    <a:lnTo>
                      <a:pt x="10" y="3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3"/>
                    </a:lnTo>
                    <a:lnTo>
                      <a:pt x="3" y="7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9"/>
                    </a:lnTo>
                    <a:lnTo>
                      <a:pt x="3" y="26"/>
                    </a:lnTo>
                    <a:lnTo>
                      <a:pt x="3" y="26"/>
                    </a:lnTo>
                    <a:lnTo>
                      <a:pt x="0" y="29"/>
                    </a:lnTo>
                    <a:lnTo>
                      <a:pt x="3" y="31"/>
                    </a:lnTo>
                    <a:lnTo>
                      <a:pt x="3" y="31"/>
                    </a:lnTo>
                    <a:lnTo>
                      <a:pt x="5" y="33"/>
                    </a:lnTo>
                    <a:lnTo>
                      <a:pt x="5" y="33"/>
                    </a:lnTo>
                    <a:lnTo>
                      <a:pt x="7" y="33"/>
                    </a:lnTo>
                    <a:lnTo>
                      <a:pt x="7" y="33"/>
                    </a:lnTo>
                    <a:lnTo>
                      <a:pt x="10" y="31"/>
                    </a:lnTo>
                    <a:lnTo>
                      <a:pt x="12" y="31"/>
                    </a:lnTo>
                    <a:lnTo>
                      <a:pt x="12" y="31"/>
                    </a:lnTo>
                    <a:lnTo>
                      <a:pt x="15" y="26"/>
                    </a:lnTo>
                    <a:lnTo>
                      <a:pt x="15" y="24"/>
                    </a:lnTo>
                    <a:lnTo>
                      <a:pt x="15" y="22"/>
                    </a:lnTo>
                    <a:lnTo>
                      <a:pt x="15" y="22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172" name="Freeform 71"/>
              <p:cNvSpPr>
                <a:spLocks noEditPoints="1"/>
              </p:cNvSpPr>
              <p:nvPr/>
            </p:nvSpPr>
            <p:spPr bwMode="auto">
              <a:xfrm>
                <a:off x="2320" y="2092"/>
                <a:ext cx="50" cy="12"/>
              </a:xfrm>
              <a:custGeom>
                <a:avLst/>
                <a:gdLst>
                  <a:gd name="T0" fmla="*/ 0 w 50"/>
                  <a:gd name="T1" fmla="*/ 7 h 12"/>
                  <a:gd name="T2" fmla="*/ 0 w 50"/>
                  <a:gd name="T3" fmla="*/ 7 h 12"/>
                  <a:gd name="T4" fmla="*/ 0 w 50"/>
                  <a:gd name="T5" fmla="*/ 10 h 12"/>
                  <a:gd name="T6" fmla="*/ 0 w 50"/>
                  <a:gd name="T7" fmla="*/ 10 h 12"/>
                  <a:gd name="T8" fmla="*/ 2 w 50"/>
                  <a:gd name="T9" fmla="*/ 10 h 12"/>
                  <a:gd name="T10" fmla="*/ 2 w 50"/>
                  <a:gd name="T11" fmla="*/ 10 h 12"/>
                  <a:gd name="T12" fmla="*/ 2 w 50"/>
                  <a:gd name="T13" fmla="*/ 10 h 12"/>
                  <a:gd name="T14" fmla="*/ 2 w 50"/>
                  <a:gd name="T15" fmla="*/ 7 h 12"/>
                  <a:gd name="T16" fmla="*/ 2 w 50"/>
                  <a:gd name="T17" fmla="*/ 7 h 12"/>
                  <a:gd name="T18" fmla="*/ 50 w 50"/>
                  <a:gd name="T19" fmla="*/ 7 h 12"/>
                  <a:gd name="T20" fmla="*/ 45 w 50"/>
                  <a:gd name="T21" fmla="*/ 7 h 12"/>
                  <a:gd name="T22" fmla="*/ 45 w 50"/>
                  <a:gd name="T23" fmla="*/ 7 h 12"/>
                  <a:gd name="T24" fmla="*/ 47 w 50"/>
                  <a:gd name="T25" fmla="*/ 7 h 12"/>
                  <a:gd name="T26" fmla="*/ 50 w 50"/>
                  <a:gd name="T27" fmla="*/ 7 h 12"/>
                  <a:gd name="T28" fmla="*/ 36 w 50"/>
                  <a:gd name="T29" fmla="*/ 0 h 12"/>
                  <a:gd name="T30" fmla="*/ 36 w 50"/>
                  <a:gd name="T31" fmla="*/ 0 h 12"/>
                  <a:gd name="T32" fmla="*/ 36 w 50"/>
                  <a:gd name="T33" fmla="*/ 0 h 12"/>
                  <a:gd name="T34" fmla="*/ 33 w 50"/>
                  <a:gd name="T35" fmla="*/ 0 h 12"/>
                  <a:gd name="T36" fmla="*/ 17 w 50"/>
                  <a:gd name="T37" fmla="*/ 0 h 12"/>
                  <a:gd name="T38" fmla="*/ 17 w 50"/>
                  <a:gd name="T39" fmla="*/ 0 h 12"/>
                  <a:gd name="T40" fmla="*/ 14 w 50"/>
                  <a:gd name="T41" fmla="*/ 3 h 12"/>
                  <a:gd name="T42" fmla="*/ 14 w 50"/>
                  <a:gd name="T43" fmla="*/ 3 h 12"/>
                  <a:gd name="T44" fmla="*/ 14 w 50"/>
                  <a:gd name="T45" fmla="*/ 5 h 12"/>
                  <a:gd name="T46" fmla="*/ 14 w 50"/>
                  <a:gd name="T47" fmla="*/ 10 h 12"/>
                  <a:gd name="T48" fmla="*/ 17 w 50"/>
                  <a:gd name="T49" fmla="*/ 12 h 12"/>
                  <a:gd name="T50" fmla="*/ 19 w 50"/>
                  <a:gd name="T51" fmla="*/ 12 h 12"/>
                  <a:gd name="T52" fmla="*/ 21 w 50"/>
                  <a:gd name="T53" fmla="*/ 10 h 12"/>
                  <a:gd name="T54" fmla="*/ 26 w 50"/>
                  <a:gd name="T55" fmla="*/ 10 h 12"/>
                  <a:gd name="T56" fmla="*/ 31 w 50"/>
                  <a:gd name="T57" fmla="*/ 12 h 12"/>
                  <a:gd name="T58" fmla="*/ 31 w 50"/>
                  <a:gd name="T59" fmla="*/ 12 h 12"/>
                  <a:gd name="T60" fmla="*/ 36 w 50"/>
                  <a:gd name="T61" fmla="*/ 12 h 12"/>
                  <a:gd name="T62" fmla="*/ 40 w 50"/>
                  <a:gd name="T63" fmla="*/ 7 h 12"/>
                  <a:gd name="T64" fmla="*/ 43 w 50"/>
                  <a:gd name="T65" fmla="*/ 5 h 12"/>
                  <a:gd name="T66" fmla="*/ 40 w 50"/>
                  <a:gd name="T67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0" h="12">
                    <a:moveTo>
                      <a:pt x="2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2" y="7"/>
                    </a:lnTo>
                    <a:lnTo>
                      <a:pt x="2" y="7"/>
                    </a:lnTo>
                    <a:lnTo>
                      <a:pt x="2" y="7"/>
                    </a:lnTo>
                    <a:lnTo>
                      <a:pt x="2" y="7"/>
                    </a:lnTo>
                    <a:lnTo>
                      <a:pt x="2" y="7"/>
                    </a:lnTo>
                    <a:close/>
                    <a:moveTo>
                      <a:pt x="50" y="7"/>
                    </a:moveTo>
                    <a:lnTo>
                      <a:pt x="47" y="7"/>
                    </a:lnTo>
                    <a:lnTo>
                      <a:pt x="45" y="7"/>
                    </a:lnTo>
                    <a:lnTo>
                      <a:pt x="45" y="7"/>
                    </a:lnTo>
                    <a:lnTo>
                      <a:pt x="45" y="7"/>
                    </a:lnTo>
                    <a:lnTo>
                      <a:pt x="45" y="7"/>
                    </a:lnTo>
                    <a:lnTo>
                      <a:pt x="47" y="7"/>
                    </a:lnTo>
                    <a:lnTo>
                      <a:pt x="50" y="7"/>
                    </a:lnTo>
                    <a:lnTo>
                      <a:pt x="50" y="7"/>
                    </a:lnTo>
                    <a:close/>
                    <a:moveTo>
                      <a:pt x="38" y="0"/>
                    </a:moveTo>
                    <a:lnTo>
                      <a:pt x="36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36" y="3"/>
                    </a:lnTo>
                    <a:lnTo>
                      <a:pt x="36" y="0"/>
                    </a:lnTo>
                    <a:lnTo>
                      <a:pt x="33" y="0"/>
                    </a:lnTo>
                    <a:lnTo>
                      <a:pt x="33" y="0"/>
                    </a:lnTo>
                    <a:lnTo>
                      <a:pt x="21" y="0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4" y="3"/>
                    </a:lnTo>
                    <a:lnTo>
                      <a:pt x="14" y="3"/>
                    </a:lnTo>
                    <a:lnTo>
                      <a:pt x="14" y="3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4" y="7"/>
                    </a:lnTo>
                    <a:lnTo>
                      <a:pt x="14" y="10"/>
                    </a:lnTo>
                    <a:lnTo>
                      <a:pt x="14" y="12"/>
                    </a:lnTo>
                    <a:lnTo>
                      <a:pt x="17" y="12"/>
                    </a:lnTo>
                    <a:lnTo>
                      <a:pt x="19" y="12"/>
                    </a:lnTo>
                    <a:lnTo>
                      <a:pt x="19" y="12"/>
                    </a:lnTo>
                    <a:lnTo>
                      <a:pt x="21" y="12"/>
                    </a:lnTo>
                    <a:lnTo>
                      <a:pt x="21" y="10"/>
                    </a:lnTo>
                    <a:lnTo>
                      <a:pt x="24" y="12"/>
                    </a:lnTo>
                    <a:lnTo>
                      <a:pt x="26" y="10"/>
                    </a:lnTo>
                    <a:lnTo>
                      <a:pt x="28" y="12"/>
                    </a:lnTo>
                    <a:lnTo>
                      <a:pt x="31" y="12"/>
                    </a:lnTo>
                    <a:lnTo>
                      <a:pt x="31" y="12"/>
                    </a:lnTo>
                    <a:lnTo>
                      <a:pt x="31" y="12"/>
                    </a:lnTo>
                    <a:lnTo>
                      <a:pt x="33" y="12"/>
                    </a:lnTo>
                    <a:lnTo>
                      <a:pt x="36" y="12"/>
                    </a:lnTo>
                    <a:lnTo>
                      <a:pt x="38" y="10"/>
                    </a:lnTo>
                    <a:lnTo>
                      <a:pt x="40" y="7"/>
                    </a:lnTo>
                    <a:lnTo>
                      <a:pt x="40" y="7"/>
                    </a:lnTo>
                    <a:lnTo>
                      <a:pt x="43" y="5"/>
                    </a:lnTo>
                    <a:lnTo>
                      <a:pt x="43" y="3"/>
                    </a:lnTo>
                    <a:lnTo>
                      <a:pt x="40" y="3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173" name="Freeform 72"/>
              <p:cNvSpPr>
                <a:spLocks noEditPoints="1"/>
              </p:cNvSpPr>
              <p:nvPr/>
            </p:nvSpPr>
            <p:spPr bwMode="auto">
              <a:xfrm>
                <a:off x="3041" y="1593"/>
                <a:ext cx="438" cy="201"/>
              </a:xfrm>
              <a:custGeom>
                <a:avLst/>
                <a:gdLst>
                  <a:gd name="T0" fmla="*/ 230 w 438"/>
                  <a:gd name="T1" fmla="*/ 199 h 201"/>
                  <a:gd name="T2" fmla="*/ 239 w 438"/>
                  <a:gd name="T3" fmla="*/ 199 h 201"/>
                  <a:gd name="T4" fmla="*/ 100 w 438"/>
                  <a:gd name="T5" fmla="*/ 106 h 201"/>
                  <a:gd name="T6" fmla="*/ 102 w 438"/>
                  <a:gd name="T7" fmla="*/ 106 h 201"/>
                  <a:gd name="T8" fmla="*/ 95 w 438"/>
                  <a:gd name="T9" fmla="*/ 90 h 201"/>
                  <a:gd name="T10" fmla="*/ 90 w 438"/>
                  <a:gd name="T11" fmla="*/ 90 h 201"/>
                  <a:gd name="T12" fmla="*/ 48 w 438"/>
                  <a:gd name="T13" fmla="*/ 73 h 201"/>
                  <a:gd name="T14" fmla="*/ 50 w 438"/>
                  <a:gd name="T15" fmla="*/ 78 h 201"/>
                  <a:gd name="T16" fmla="*/ 48 w 438"/>
                  <a:gd name="T17" fmla="*/ 73 h 201"/>
                  <a:gd name="T18" fmla="*/ 43 w 438"/>
                  <a:gd name="T19" fmla="*/ 75 h 201"/>
                  <a:gd name="T20" fmla="*/ 52 w 438"/>
                  <a:gd name="T21" fmla="*/ 71 h 201"/>
                  <a:gd name="T22" fmla="*/ 50 w 438"/>
                  <a:gd name="T23" fmla="*/ 71 h 201"/>
                  <a:gd name="T24" fmla="*/ 67 w 438"/>
                  <a:gd name="T25" fmla="*/ 71 h 201"/>
                  <a:gd name="T26" fmla="*/ 71 w 438"/>
                  <a:gd name="T27" fmla="*/ 68 h 201"/>
                  <a:gd name="T28" fmla="*/ 3 w 438"/>
                  <a:gd name="T29" fmla="*/ 57 h 201"/>
                  <a:gd name="T30" fmla="*/ 438 w 438"/>
                  <a:gd name="T31" fmla="*/ 12 h 201"/>
                  <a:gd name="T32" fmla="*/ 431 w 438"/>
                  <a:gd name="T33" fmla="*/ 9 h 201"/>
                  <a:gd name="T34" fmla="*/ 431 w 438"/>
                  <a:gd name="T35" fmla="*/ 4 h 201"/>
                  <a:gd name="T36" fmla="*/ 424 w 438"/>
                  <a:gd name="T37" fmla="*/ 4 h 201"/>
                  <a:gd name="T38" fmla="*/ 421 w 438"/>
                  <a:gd name="T39" fmla="*/ 4 h 201"/>
                  <a:gd name="T40" fmla="*/ 414 w 438"/>
                  <a:gd name="T41" fmla="*/ 7 h 201"/>
                  <a:gd name="T42" fmla="*/ 407 w 438"/>
                  <a:gd name="T43" fmla="*/ 7 h 201"/>
                  <a:gd name="T44" fmla="*/ 402 w 438"/>
                  <a:gd name="T45" fmla="*/ 4 h 201"/>
                  <a:gd name="T46" fmla="*/ 405 w 438"/>
                  <a:gd name="T47" fmla="*/ 2 h 201"/>
                  <a:gd name="T48" fmla="*/ 398 w 438"/>
                  <a:gd name="T49" fmla="*/ 2 h 201"/>
                  <a:gd name="T50" fmla="*/ 393 w 438"/>
                  <a:gd name="T51" fmla="*/ 9 h 201"/>
                  <a:gd name="T52" fmla="*/ 395 w 438"/>
                  <a:gd name="T53" fmla="*/ 21 h 201"/>
                  <a:gd name="T54" fmla="*/ 393 w 438"/>
                  <a:gd name="T55" fmla="*/ 30 h 201"/>
                  <a:gd name="T56" fmla="*/ 391 w 438"/>
                  <a:gd name="T57" fmla="*/ 42 h 201"/>
                  <a:gd name="T58" fmla="*/ 379 w 438"/>
                  <a:gd name="T59" fmla="*/ 57 h 201"/>
                  <a:gd name="T60" fmla="*/ 376 w 438"/>
                  <a:gd name="T61" fmla="*/ 68 h 201"/>
                  <a:gd name="T62" fmla="*/ 381 w 438"/>
                  <a:gd name="T63" fmla="*/ 71 h 201"/>
                  <a:gd name="T64" fmla="*/ 388 w 438"/>
                  <a:gd name="T65" fmla="*/ 64 h 201"/>
                  <a:gd name="T66" fmla="*/ 383 w 438"/>
                  <a:gd name="T67" fmla="*/ 71 h 201"/>
                  <a:gd name="T68" fmla="*/ 381 w 438"/>
                  <a:gd name="T69" fmla="*/ 75 h 201"/>
                  <a:gd name="T70" fmla="*/ 388 w 438"/>
                  <a:gd name="T71" fmla="*/ 75 h 201"/>
                  <a:gd name="T72" fmla="*/ 386 w 438"/>
                  <a:gd name="T73" fmla="*/ 87 h 201"/>
                  <a:gd name="T74" fmla="*/ 383 w 438"/>
                  <a:gd name="T75" fmla="*/ 104 h 201"/>
                  <a:gd name="T76" fmla="*/ 388 w 438"/>
                  <a:gd name="T77" fmla="*/ 104 h 201"/>
                  <a:gd name="T78" fmla="*/ 407 w 438"/>
                  <a:gd name="T79" fmla="*/ 104 h 201"/>
                  <a:gd name="T80" fmla="*/ 409 w 438"/>
                  <a:gd name="T81" fmla="*/ 92 h 201"/>
                  <a:gd name="T82" fmla="*/ 417 w 438"/>
                  <a:gd name="T83" fmla="*/ 85 h 201"/>
                  <a:gd name="T84" fmla="*/ 412 w 438"/>
                  <a:gd name="T85" fmla="*/ 75 h 201"/>
                  <a:gd name="T86" fmla="*/ 414 w 438"/>
                  <a:gd name="T87" fmla="*/ 68 h 201"/>
                  <a:gd name="T88" fmla="*/ 419 w 438"/>
                  <a:gd name="T89" fmla="*/ 61 h 201"/>
                  <a:gd name="T90" fmla="*/ 412 w 438"/>
                  <a:gd name="T91" fmla="*/ 52 h 201"/>
                  <a:gd name="T92" fmla="*/ 419 w 438"/>
                  <a:gd name="T93" fmla="*/ 49 h 201"/>
                  <a:gd name="T94" fmla="*/ 421 w 438"/>
                  <a:gd name="T95" fmla="*/ 45 h 201"/>
                  <a:gd name="T96" fmla="*/ 424 w 438"/>
                  <a:gd name="T97" fmla="*/ 38 h 201"/>
                  <a:gd name="T98" fmla="*/ 424 w 438"/>
                  <a:gd name="T99" fmla="*/ 35 h 201"/>
                  <a:gd name="T100" fmla="*/ 424 w 438"/>
                  <a:gd name="T101" fmla="*/ 23 h 201"/>
                  <a:gd name="T102" fmla="*/ 431 w 438"/>
                  <a:gd name="T103" fmla="*/ 19 h 201"/>
                  <a:gd name="T104" fmla="*/ 438 w 438"/>
                  <a:gd name="T105" fmla="*/ 12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38" h="201">
                    <a:moveTo>
                      <a:pt x="234" y="196"/>
                    </a:moveTo>
                    <a:lnTo>
                      <a:pt x="232" y="196"/>
                    </a:lnTo>
                    <a:lnTo>
                      <a:pt x="230" y="196"/>
                    </a:lnTo>
                    <a:lnTo>
                      <a:pt x="230" y="196"/>
                    </a:lnTo>
                    <a:lnTo>
                      <a:pt x="230" y="199"/>
                    </a:lnTo>
                    <a:lnTo>
                      <a:pt x="230" y="199"/>
                    </a:lnTo>
                    <a:lnTo>
                      <a:pt x="232" y="199"/>
                    </a:lnTo>
                    <a:lnTo>
                      <a:pt x="237" y="201"/>
                    </a:lnTo>
                    <a:lnTo>
                      <a:pt x="237" y="199"/>
                    </a:lnTo>
                    <a:lnTo>
                      <a:pt x="239" y="199"/>
                    </a:lnTo>
                    <a:lnTo>
                      <a:pt x="237" y="199"/>
                    </a:lnTo>
                    <a:lnTo>
                      <a:pt x="234" y="196"/>
                    </a:lnTo>
                    <a:close/>
                    <a:moveTo>
                      <a:pt x="102" y="106"/>
                    </a:moveTo>
                    <a:lnTo>
                      <a:pt x="100" y="106"/>
                    </a:lnTo>
                    <a:lnTo>
                      <a:pt x="100" y="106"/>
                    </a:lnTo>
                    <a:lnTo>
                      <a:pt x="100" y="109"/>
                    </a:lnTo>
                    <a:lnTo>
                      <a:pt x="102" y="109"/>
                    </a:lnTo>
                    <a:lnTo>
                      <a:pt x="102" y="109"/>
                    </a:lnTo>
                    <a:lnTo>
                      <a:pt x="102" y="109"/>
                    </a:lnTo>
                    <a:lnTo>
                      <a:pt x="102" y="106"/>
                    </a:lnTo>
                    <a:lnTo>
                      <a:pt x="102" y="106"/>
                    </a:lnTo>
                    <a:close/>
                    <a:moveTo>
                      <a:pt x="102" y="90"/>
                    </a:moveTo>
                    <a:lnTo>
                      <a:pt x="102" y="90"/>
                    </a:lnTo>
                    <a:lnTo>
                      <a:pt x="100" y="90"/>
                    </a:lnTo>
                    <a:lnTo>
                      <a:pt x="95" y="90"/>
                    </a:lnTo>
                    <a:lnTo>
                      <a:pt x="93" y="90"/>
                    </a:lnTo>
                    <a:lnTo>
                      <a:pt x="93" y="87"/>
                    </a:lnTo>
                    <a:lnTo>
                      <a:pt x="90" y="87"/>
                    </a:lnTo>
                    <a:lnTo>
                      <a:pt x="90" y="87"/>
                    </a:lnTo>
                    <a:lnTo>
                      <a:pt x="90" y="90"/>
                    </a:lnTo>
                    <a:lnTo>
                      <a:pt x="93" y="90"/>
                    </a:lnTo>
                    <a:lnTo>
                      <a:pt x="97" y="92"/>
                    </a:lnTo>
                    <a:lnTo>
                      <a:pt x="100" y="92"/>
                    </a:lnTo>
                    <a:lnTo>
                      <a:pt x="102" y="90"/>
                    </a:lnTo>
                    <a:close/>
                    <a:moveTo>
                      <a:pt x="48" y="73"/>
                    </a:moveTo>
                    <a:lnTo>
                      <a:pt x="45" y="73"/>
                    </a:lnTo>
                    <a:lnTo>
                      <a:pt x="45" y="75"/>
                    </a:lnTo>
                    <a:lnTo>
                      <a:pt x="45" y="75"/>
                    </a:lnTo>
                    <a:lnTo>
                      <a:pt x="48" y="78"/>
                    </a:lnTo>
                    <a:lnTo>
                      <a:pt x="50" y="78"/>
                    </a:lnTo>
                    <a:lnTo>
                      <a:pt x="50" y="78"/>
                    </a:lnTo>
                    <a:lnTo>
                      <a:pt x="52" y="78"/>
                    </a:lnTo>
                    <a:lnTo>
                      <a:pt x="52" y="78"/>
                    </a:lnTo>
                    <a:lnTo>
                      <a:pt x="52" y="75"/>
                    </a:lnTo>
                    <a:lnTo>
                      <a:pt x="48" y="73"/>
                    </a:lnTo>
                    <a:close/>
                    <a:moveTo>
                      <a:pt x="43" y="73"/>
                    </a:moveTo>
                    <a:lnTo>
                      <a:pt x="43" y="73"/>
                    </a:lnTo>
                    <a:lnTo>
                      <a:pt x="41" y="73"/>
                    </a:lnTo>
                    <a:lnTo>
                      <a:pt x="43" y="75"/>
                    </a:lnTo>
                    <a:lnTo>
                      <a:pt x="43" y="75"/>
                    </a:lnTo>
                    <a:lnTo>
                      <a:pt x="45" y="73"/>
                    </a:lnTo>
                    <a:lnTo>
                      <a:pt x="45" y="73"/>
                    </a:lnTo>
                    <a:lnTo>
                      <a:pt x="43" y="73"/>
                    </a:lnTo>
                    <a:close/>
                    <a:moveTo>
                      <a:pt x="50" y="71"/>
                    </a:moveTo>
                    <a:lnTo>
                      <a:pt x="52" y="71"/>
                    </a:lnTo>
                    <a:lnTo>
                      <a:pt x="55" y="73"/>
                    </a:lnTo>
                    <a:lnTo>
                      <a:pt x="57" y="73"/>
                    </a:lnTo>
                    <a:lnTo>
                      <a:pt x="59" y="73"/>
                    </a:lnTo>
                    <a:lnTo>
                      <a:pt x="57" y="73"/>
                    </a:lnTo>
                    <a:lnTo>
                      <a:pt x="50" y="71"/>
                    </a:lnTo>
                    <a:close/>
                    <a:moveTo>
                      <a:pt x="69" y="68"/>
                    </a:moveTo>
                    <a:lnTo>
                      <a:pt x="67" y="68"/>
                    </a:lnTo>
                    <a:lnTo>
                      <a:pt x="67" y="68"/>
                    </a:lnTo>
                    <a:lnTo>
                      <a:pt x="67" y="71"/>
                    </a:lnTo>
                    <a:lnTo>
                      <a:pt x="67" y="71"/>
                    </a:lnTo>
                    <a:lnTo>
                      <a:pt x="71" y="73"/>
                    </a:lnTo>
                    <a:lnTo>
                      <a:pt x="71" y="71"/>
                    </a:lnTo>
                    <a:lnTo>
                      <a:pt x="71" y="71"/>
                    </a:lnTo>
                    <a:lnTo>
                      <a:pt x="71" y="71"/>
                    </a:lnTo>
                    <a:lnTo>
                      <a:pt x="71" y="68"/>
                    </a:lnTo>
                    <a:lnTo>
                      <a:pt x="69" y="68"/>
                    </a:lnTo>
                    <a:close/>
                    <a:moveTo>
                      <a:pt x="3" y="54"/>
                    </a:moveTo>
                    <a:lnTo>
                      <a:pt x="0" y="57"/>
                    </a:lnTo>
                    <a:lnTo>
                      <a:pt x="3" y="57"/>
                    </a:lnTo>
                    <a:lnTo>
                      <a:pt x="3" y="57"/>
                    </a:lnTo>
                    <a:lnTo>
                      <a:pt x="3" y="57"/>
                    </a:lnTo>
                    <a:lnTo>
                      <a:pt x="5" y="54"/>
                    </a:lnTo>
                    <a:lnTo>
                      <a:pt x="3" y="54"/>
                    </a:lnTo>
                    <a:lnTo>
                      <a:pt x="3" y="54"/>
                    </a:lnTo>
                    <a:close/>
                    <a:moveTo>
                      <a:pt x="438" y="12"/>
                    </a:moveTo>
                    <a:lnTo>
                      <a:pt x="436" y="12"/>
                    </a:lnTo>
                    <a:lnTo>
                      <a:pt x="436" y="12"/>
                    </a:lnTo>
                    <a:lnTo>
                      <a:pt x="433" y="9"/>
                    </a:lnTo>
                    <a:lnTo>
                      <a:pt x="433" y="9"/>
                    </a:lnTo>
                    <a:lnTo>
                      <a:pt x="431" y="9"/>
                    </a:lnTo>
                    <a:lnTo>
                      <a:pt x="431" y="9"/>
                    </a:lnTo>
                    <a:lnTo>
                      <a:pt x="431" y="7"/>
                    </a:lnTo>
                    <a:lnTo>
                      <a:pt x="431" y="7"/>
                    </a:lnTo>
                    <a:lnTo>
                      <a:pt x="431" y="4"/>
                    </a:lnTo>
                    <a:lnTo>
                      <a:pt x="431" y="4"/>
                    </a:lnTo>
                    <a:lnTo>
                      <a:pt x="428" y="4"/>
                    </a:lnTo>
                    <a:lnTo>
                      <a:pt x="428" y="4"/>
                    </a:lnTo>
                    <a:lnTo>
                      <a:pt x="426" y="4"/>
                    </a:lnTo>
                    <a:lnTo>
                      <a:pt x="426" y="4"/>
                    </a:lnTo>
                    <a:lnTo>
                      <a:pt x="424" y="4"/>
                    </a:lnTo>
                    <a:lnTo>
                      <a:pt x="421" y="4"/>
                    </a:lnTo>
                    <a:lnTo>
                      <a:pt x="421" y="4"/>
                    </a:lnTo>
                    <a:lnTo>
                      <a:pt x="421" y="4"/>
                    </a:lnTo>
                    <a:lnTo>
                      <a:pt x="421" y="4"/>
                    </a:lnTo>
                    <a:lnTo>
                      <a:pt x="421" y="4"/>
                    </a:lnTo>
                    <a:lnTo>
                      <a:pt x="421" y="4"/>
                    </a:lnTo>
                    <a:lnTo>
                      <a:pt x="419" y="7"/>
                    </a:lnTo>
                    <a:lnTo>
                      <a:pt x="417" y="7"/>
                    </a:lnTo>
                    <a:lnTo>
                      <a:pt x="414" y="7"/>
                    </a:lnTo>
                    <a:lnTo>
                      <a:pt x="414" y="7"/>
                    </a:lnTo>
                    <a:lnTo>
                      <a:pt x="414" y="7"/>
                    </a:lnTo>
                    <a:lnTo>
                      <a:pt x="412" y="4"/>
                    </a:lnTo>
                    <a:lnTo>
                      <a:pt x="409" y="7"/>
                    </a:lnTo>
                    <a:lnTo>
                      <a:pt x="409" y="7"/>
                    </a:lnTo>
                    <a:lnTo>
                      <a:pt x="407" y="7"/>
                    </a:lnTo>
                    <a:lnTo>
                      <a:pt x="405" y="7"/>
                    </a:lnTo>
                    <a:lnTo>
                      <a:pt x="405" y="7"/>
                    </a:lnTo>
                    <a:lnTo>
                      <a:pt x="405" y="7"/>
                    </a:lnTo>
                    <a:lnTo>
                      <a:pt x="405" y="7"/>
                    </a:lnTo>
                    <a:lnTo>
                      <a:pt x="402" y="4"/>
                    </a:lnTo>
                    <a:lnTo>
                      <a:pt x="402" y="4"/>
                    </a:lnTo>
                    <a:lnTo>
                      <a:pt x="405" y="2"/>
                    </a:lnTo>
                    <a:lnTo>
                      <a:pt x="405" y="2"/>
                    </a:lnTo>
                    <a:lnTo>
                      <a:pt x="405" y="2"/>
                    </a:lnTo>
                    <a:lnTo>
                      <a:pt x="405" y="2"/>
                    </a:lnTo>
                    <a:lnTo>
                      <a:pt x="405" y="0"/>
                    </a:lnTo>
                    <a:lnTo>
                      <a:pt x="402" y="0"/>
                    </a:lnTo>
                    <a:lnTo>
                      <a:pt x="402" y="2"/>
                    </a:lnTo>
                    <a:lnTo>
                      <a:pt x="398" y="2"/>
                    </a:lnTo>
                    <a:lnTo>
                      <a:pt x="398" y="2"/>
                    </a:lnTo>
                    <a:lnTo>
                      <a:pt x="395" y="2"/>
                    </a:lnTo>
                    <a:lnTo>
                      <a:pt x="393" y="4"/>
                    </a:lnTo>
                    <a:lnTo>
                      <a:pt x="393" y="7"/>
                    </a:lnTo>
                    <a:lnTo>
                      <a:pt x="391" y="9"/>
                    </a:lnTo>
                    <a:lnTo>
                      <a:pt x="393" y="9"/>
                    </a:lnTo>
                    <a:lnTo>
                      <a:pt x="393" y="9"/>
                    </a:lnTo>
                    <a:lnTo>
                      <a:pt x="393" y="12"/>
                    </a:lnTo>
                    <a:lnTo>
                      <a:pt x="393" y="12"/>
                    </a:lnTo>
                    <a:lnTo>
                      <a:pt x="393" y="19"/>
                    </a:lnTo>
                    <a:lnTo>
                      <a:pt x="395" y="21"/>
                    </a:lnTo>
                    <a:lnTo>
                      <a:pt x="395" y="21"/>
                    </a:lnTo>
                    <a:lnTo>
                      <a:pt x="395" y="23"/>
                    </a:lnTo>
                    <a:lnTo>
                      <a:pt x="393" y="26"/>
                    </a:lnTo>
                    <a:lnTo>
                      <a:pt x="393" y="28"/>
                    </a:lnTo>
                    <a:lnTo>
                      <a:pt x="393" y="30"/>
                    </a:lnTo>
                    <a:lnTo>
                      <a:pt x="391" y="33"/>
                    </a:lnTo>
                    <a:lnTo>
                      <a:pt x="388" y="40"/>
                    </a:lnTo>
                    <a:lnTo>
                      <a:pt x="388" y="40"/>
                    </a:lnTo>
                    <a:lnTo>
                      <a:pt x="391" y="42"/>
                    </a:lnTo>
                    <a:lnTo>
                      <a:pt x="391" y="42"/>
                    </a:lnTo>
                    <a:lnTo>
                      <a:pt x="386" y="47"/>
                    </a:lnTo>
                    <a:lnTo>
                      <a:pt x="383" y="52"/>
                    </a:lnTo>
                    <a:lnTo>
                      <a:pt x="381" y="54"/>
                    </a:lnTo>
                    <a:lnTo>
                      <a:pt x="381" y="57"/>
                    </a:lnTo>
                    <a:lnTo>
                      <a:pt x="379" y="57"/>
                    </a:lnTo>
                    <a:lnTo>
                      <a:pt x="379" y="59"/>
                    </a:lnTo>
                    <a:lnTo>
                      <a:pt x="379" y="59"/>
                    </a:lnTo>
                    <a:lnTo>
                      <a:pt x="379" y="61"/>
                    </a:lnTo>
                    <a:lnTo>
                      <a:pt x="376" y="66"/>
                    </a:lnTo>
                    <a:lnTo>
                      <a:pt x="376" y="68"/>
                    </a:lnTo>
                    <a:lnTo>
                      <a:pt x="376" y="68"/>
                    </a:lnTo>
                    <a:lnTo>
                      <a:pt x="376" y="71"/>
                    </a:lnTo>
                    <a:lnTo>
                      <a:pt x="376" y="71"/>
                    </a:lnTo>
                    <a:lnTo>
                      <a:pt x="379" y="71"/>
                    </a:lnTo>
                    <a:lnTo>
                      <a:pt x="381" y="71"/>
                    </a:lnTo>
                    <a:lnTo>
                      <a:pt x="381" y="71"/>
                    </a:lnTo>
                    <a:lnTo>
                      <a:pt x="383" y="68"/>
                    </a:lnTo>
                    <a:lnTo>
                      <a:pt x="386" y="64"/>
                    </a:lnTo>
                    <a:lnTo>
                      <a:pt x="388" y="64"/>
                    </a:lnTo>
                    <a:lnTo>
                      <a:pt x="388" y="64"/>
                    </a:lnTo>
                    <a:lnTo>
                      <a:pt x="386" y="64"/>
                    </a:lnTo>
                    <a:lnTo>
                      <a:pt x="386" y="66"/>
                    </a:lnTo>
                    <a:lnTo>
                      <a:pt x="386" y="68"/>
                    </a:lnTo>
                    <a:lnTo>
                      <a:pt x="383" y="71"/>
                    </a:lnTo>
                    <a:lnTo>
                      <a:pt x="383" y="71"/>
                    </a:lnTo>
                    <a:lnTo>
                      <a:pt x="381" y="71"/>
                    </a:lnTo>
                    <a:lnTo>
                      <a:pt x="381" y="71"/>
                    </a:lnTo>
                    <a:lnTo>
                      <a:pt x="381" y="73"/>
                    </a:lnTo>
                    <a:lnTo>
                      <a:pt x="381" y="75"/>
                    </a:lnTo>
                    <a:lnTo>
                      <a:pt x="381" y="75"/>
                    </a:lnTo>
                    <a:lnTo>
                      <a:pt x="383" y="75"/>
                    </a:lnTo>
                    <a:lnTo>
                      <a:pt x="386" y="75"/>
                    </a:lnTo>
                    <a:lnTo>
                      <a:pt x="386" y="75"/>
                    </a:lnTo>
                    <a:lnTo>
                      <a:pt x="388" y="75"/>
                    </a:lnTo>
                    <a:lnTo>
                      <a:pt x="388" y="75"/>
                    </a:lnTo>
                    <a:lnTo>
                      <a:pt x="391" y="75"/>
                    </a:lnTo>
                    <a:lnTo>
                      <a:pt x="386" y="75"/>
                    </a:lnTo>
                    <a:lnTo>
                      <a:pt x="386" y="80"/>
                    </a:lnTo>
                    <a:lnTo>
                      <a:pt x="386" y="83"/>
                    </a:lnTo>
                    <a:lnTo>
                      <a:pt x="386" y="87"/>
                    </a:lnTo>
                    <a:lnTo>
                      <a:pt x="386" y="87"/>
                    </a:lnTo>
                    <a:lnTo>
                      <a:pt x="386" y="92"/>
                    </a:lnTo>
                    <a:lnTo>
                      <a:pt x="386" y="94"/>
                    </a:lnTo>
                    <a:lnTo>
                      <a:pt x="386" y="97"/>
                    </a:lnTo>
                    <a:lnTo>
                      <a:pt x="383" y="104"/>
                    </a:lnTo>
                    <a:lnTo>
                      <a:pt x="381" y="106"/>
                    </a:lnTo>
                    <a:lnTo>
                      <a:pt x="383" y="106"/>
                    </a:lnTo>
                    <a:lnTo>
                      <a:pt x="383" y="106"/>
                    </a:lnTo>
                    <a:lnTo>
                      <a:pt x="386" y="106"/>
                    </a:lnTo>
                    <a:lnTo>
                      <a:pt x="388" y="104"/>
                    </a:lnTo>
                    <a:lnTo>
                      <a:pt x="391" y="104"/>
                    </a:lnTo>
                    <a:lnTo>
                      <a:pt x="398" y="106"/>
                    </a:lnTo>
                    <a:lnTo>
                      <a:pt x="400" y="106"/>
                    </a:lnTo>
                    <a:lnTo>
                      <a:pt x="402" y="106"/>
                    </a:lnTo>
                    <a:lnTo>
                      <a:pt x="407" y="104"/>
                    </a:lnTo>
                    <a:lnTo>
                      <a:pt x="409" y="104"/>
                    </a:lnTo>
                    <a:lnTo>
                      <a:pt x="409" y="97"/>
                    </a:lnTo>
                    <a:lnTo>
                      <a:pt x="409" y="97"/>
                    </a:lnTo>
                    <a:lnTo>
                      <a:pt x="409" y="94"/>
                    </a:lnTo>
                    <a:lnTo>
                      <a:pt x="409" y="92"/>
                    </a:lnTo>
                    <a:lnTo>
                      <a:pt x="412" y="90"/>
                    </a:lnTo>
                    <a:lnTo>
                      <a:pt x="412" y="87"/>
                    </a:lnTo>
                    <a:lnTo>
                      <a:pt x="414" y="85"/>
                    </a:lnTo>
                    <a:lnTo>
                      <a:pt x="417" y="85"/>
                    </a:lnTo>
                    <a:lnTo>
                      <a:pt x="417" y="85"/>
                    </a:lnTo>
                    <a:lnTo>
                      <a:pt x="419" y="83"/>
                    </a:lnTo>
                    <a:lnTo>
                      <a:pt x="419" y="83"/>
                    </a:lnTo>
                    <a:lnTo>
                      <a:pt x="419" y="83"/>
                    </a:lnTo>
                    <a:lnTo>
                      <a:pt x="417" y="83"/>
                    </a:lnTo>
                    <a:lnTo>
                      <a:pt x="412" y="75"/>
                    </a:lnTo>
                    <a:lnTo>
                      <a:pt x="412" y="75"/>
                    </a:lnTo>
                    <a:lnTo>
                      <a:pt x="414" y="73"/>
                    </a:lnTo>
                    <a:lnTo>
                      <a:pt x="414" y="71"/>
                    </a:lnTo>
                    <a:lnTo>
                      <a:pt x="414" y="71"/>
                    </a:lnTo>
                    <a:lnTo>
                      <a:pt x="414" y="68"/>
                    </a:lnTo>
                    <a:lnTo>
                      <a:pt x="417" y="68"/>
                    </a:lnTo>
                    <a:lnTo>
                      <a:pt x="419" y="66"/>
                    </a:lnTo>
                    <a:lnTo>
                      <a:pt x="419" y="64"/>
                    </a:lnTo>
                    <a:lnTo>
                      <a:pt x="419" y="64"/>
                    </a:lnTo>
                    <a:lnTo>
                      <a:pt x="419" y="61"/>
                    </a:lnTo>
                    <a:lnTo>
                      <a:pt x="417" y="61"/>
                    </a:lnTo>
                    <a:lnTo>
                      <a:pt x="414" y="57"/>
                    </a:lnTo>
                    <a:lnTo>
                      <a:pt x="414" y="54"/>
                    </a:lnTo>
                    <a:lnTo>
                      <a:pt x="414" y="54"/>
                    </a:lnTo>
                    <a:lnTo>
                      <a:pt x="412" y="52"/>
                    </a:lnTo>
                    <a:lnTo>
                      <a:pt x="412" y="49"/>
                    </a:lnTo>
                    <a:lnTo>
                      <a:pt x="412" y="49"/>
                    </a:lnTo>
                    <a:lnTo>
                      <a:pt x="412" y="49"/>
                    </a:lnTo>
                    <a:lnTo>
                      <a:pt x="419" y="49"/>
                    </a:lnTo>
                    <a:lnTo>
                      <a:pt x="419" y="49"/>
                    </a:lnTo>
                    <a:lnTo>
                      <a:pt x="419" y="49"/>
                    </a:lnTo>
                    <a:lnTo>
                      <a:pt x="421" y="47"/>
                    </a:lnTo>
                    <a:lnTo>
                      <a:pt x="421" y="45"/>
                    </a:lnTo>
                    <a:lnTo>
                      <a:pt x="424" y="45"/>
                    </a:lnTo>
                    <a:lnTo>
                      <a:pt x="421" y="45"/>
                    </a:lnTo>
                    <a:lnTo>
                      <a:pt x="421" y="42"/>
                    </a:lnTo>
                    <a:lnTo>
                      <a:pt x="421" y="42"/>
                    </a:lnTo>
                    <a:lnTo>
                      <a:pt x="421" y="40"/>
                    </a:lnTo>
                    <a:lnTo>
                      <a:pt x="421" y="40"/>
                    </a:lnTo>
                    <a:lnTo>
                      <a:pt x="424" y="38"/>
                    </a:lnTo>
                    <a:lnTo>
                      <a:pt x="424" y="38"/>
                    </a:lnTo>
                    <a:lnTo>
                      <a:pt x="424" y="38"/>
                    </a:lnTo>
                    <a:lnTo>
                      <a:pt x="424" y="35"/>
                    </a:lnTo>
                    <a:lnTo>
                      <a:pt x="424" y="35"/>
                    </a:lnTo>
                    <a:lnTo>
                      <a:pt x="424" y="35"/>
                    </a:lnTo>
                    <a:lnTo>
                      <a:pt x="424" y="33"/>
                    </a:lnTo>
                    <a:lnTo>
                      <a:pt x="426" y="30"/>
                    </a:lnTo>
                    <a:lnTo>
                      <a:pt x="426" y="28"/>
                    </a:lnTo>
                    <a:lnTo>
                      <a:pt x="424" y="26"/>
                    </a:lnTo>
                    <a:lnTo>
                      <a:pt x="424" y="23"/>
                    </a:lnTo>
                    <a:lnTo>
                      <a:pt x="424" y="23"/>
                    </a:lnTo>
                    <a:lnTo>
                      <a:pt x="424" y="23"/>
                    </a:lnTo>
                    <a:lnTo>
                      <a:pt x="426" y="21"/>
                    </a:lnTo>
                    <a:lnTo>
                      <a:pt x="428" y="19"/>
                    </a:lnTo>
                    <a:lnTo>
                      <a:pt x="431" y="19"/>
                    </a:lnTo>
                    <a:lnTo>
                      <a:pt x="433" y="16"/>
                    </a:lnTo>
                    <a:lnTo>
                      <a:pt x="436" y="14"/>
                    </a:lnTo>
                    <a:lnTo>
                      <a:pt x="436" y="14"/>
                    </a:lnTo>
                    <a:lnTo>
                      <a:pt x="438" y="14"/>
                    </a:lnTo>
                    <a:lnTo>
                      <a:pt x="438" y="12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174" name="Freeform 73"/>
              <p:cNvSpPr>
                <a:spLocks/>
              </p:cNvSpPr>
              <p:nvPr/>
            </p:nvSpPr>
            <p:spPr bwMode="auto">
              <a:xfrm>
                <a:off x="3822" y="1332"/>
                <a:ext cx="161" cy="119"/>
              </a:xfrm>
              <a:custGeom>
                <a:avLst/>
                <a:gdLst>
                  <a:gd name="T0" fmla="*/ 158 w 161"/>
                  <a:gd name="T1" fmla="*/ 81 h 119"/>
                  <a:gd name="T2" fmla="*/ 158 w 161"/>
                  <a:gd name="T3" fmla="*/ 78 h 119"/>
                  <a:gd name="T4" fmla="*/ 153 w 161"/>
                  <a:gd name="T5" fmla="*/ 71 h 119"/>
                  <a:gd name="T6" fmla="*/ 151 w 161"/>
                  <a:gd name="T7" fmla="*/ 64 h 119"/>
                  <a:gd name="T8" fmla="*/ 151 w 161"/>
                  <a:gd name="T9" fmla="*/ 57 h 119"/>
                  <a:gd name="T10" fmla="*/ 146 w 161"/>
                  <a:gd name="T11" fmla="*/ 52 h 119"/>
                  <a:gd name="T12" fmla="*/ 144 w 161"/>
                  <a:gd name="T13" fmla="*/ 48 h 119"/>
                  <a:gd name="T14" fmla="*/ 153 w 161"/>
                  <a:gd name="T15" fmla="*/ 43 h 119"/>
                  <a:gd name="T16" fmla="*/ 151 w 161"/>
                  <a:gd name="T17" fmla="*/ 31 h 119"/>
                  <a:gd name="T18" fmla="*/ 146 w 161"/>
                  <a:gd name="T19" fmla="*/ 14 h 119"/>
                  <a:gd name="T20" fmla="*/ 139 w 161"/>
                  <a:gd name="T21" fmla="*/ 12 h 119"/>
                  <a:gd name="T22" fmla="*/ 135 w 161"/>
                  <a:gd name="T23" fmla="*/ 10 h 119"/>
                  <a:gd name="T24" fmla="*/ 116 w 161"/>
                  <a:gd name="T25" fmla="*/ 10 h 119"/>
                  <a:gd name="T26" fmla="*/ 85 w 161"/>
                  <a:gd name="T27" fmla="*/ 7 h 119"/>
                  <a:gd name="T28" fmla="*/ 73 w 161"/>
                  <a:gd name="T29" fmla="*/ 10 h 119"/>
                  <a:gd name="T30" fmla="*/ 68 w 161"/>
                  <a:gd name="T31" fmla="*/ 3 h 119"/>
                  <a:gd name="T32" fmla="*/ 59 w 161"/>
                  <a:gd name="T33" fmla="*/ 0 h 119"/>
                  <a:gd name="T34" fmla="*/ 35 w 161"/>
                  <a:gd name="T35" fmla="*/ 5 h 119"/>
                  <a:gd name="T36" fmla="*/ 28 w 161"/>
                  <a:gd name="T37" fmla="*/ 12 h 119"/>
                  <a:gd name="T38" fmla="*/ 0 w 161"/>
                  <a:gd name="T39" fmla="*/ 19 h 119"/>
                  <a:gd name="T40" fmla="*/ 4 w 161"/>
                  <a:gd name="T41" fmla="*/ 22 h 119"/>
                  <a:gd name="T42" fmla="*/ 4 w 161"/>
                  <a:gd name="T43" fmla="*/ 24 h 119"/>
                  <a:gd name="T44" fmla="*/ 4 w 161"/>
                  <a:gd name="T45" fmla="*/ 31 h 119"/>
                  <a:gd name="T46" fmla="*/ 0 w 161"/>
                  <a:gd name="T47" fmla="*/ 38 h 119"/>
                  <a:gd name="T48" fmla="*/ 7 w 161"/>
                  <a:gd name="T49" fmla="*/ 48 h 119"/>
                  <a:gd name="T50" fmla="*/ 7 w 161"/>
                  <a:gd name="T51" fmla="*/ 52 h 119"/>
                  <a:gd name="T52" fmla="*/ 9 w 161"/>
                  <a:gd name="T53" fmla="*/ 57 h 119"/>
                  <a:gd name="T54" fmla="*/ 7 w 161"/>
                  <a:gd name="T55" fmla="*/ 62 h 119"/>
                  <a:gd name="T56" fmla="*/ 9 w 161"/>
                  <a:gd name="T57" fmla="*/ 67 h 119"/>
                  <a:gd name="T58" fmla="*/ 14 w 161"/>
                  <a:gd name="T59" fmla="*/ 76 h 119"/>
                  <a:gd name="T60" fmla="*/ 14 w 161"/>
                  <a:gd name="T61" fmla="*/ 81 h 119"/>
                  <a:gd name="T62" fmla="*/ 19 w 161"/>
                  <a:gd name="T63" fmla="*/ 78 h 119"/>
                  <a:gd name="T64" fmla="*/ 21 w 161"/>
                  <a:gd name="T65" fmla="*/ 81 h 119"/>
                  <a:gd name="T66" fmla="*/ 28 w 161"/>
                  <a:gd name="T67" fmla="*/ 85 h 119"/>
                  <a:gd name="T68" fmla="*/ 35 w 161"/>
                  <a:gd name="T69" fmla="*/ 85 h 119"/>
                  <a:gd name="T70" fmla="*/ 35 w 161"/>
                  <a:gd name="T71" fmla="*/ 88 h 119"/>
                  <a:gd name="T72" fmla="*/ 35 w 161"/>
                  <a:gd name="T73" fmla="*/ 90 h 119"/>
                  <a:gd name="T74" fmla="*/ 40 w 161"/>
                  <a:gd name="T75" fmla="*/ 95 h 119"/>
                  <a:gd name="T76" fmla="*/ 45 w 161"/>
                  <a:gd name="T77" fmla="*/ 95 h 119"/>
                  <a:gd name="T78" fmla="*/ 45 w 161"/>
                  <a:gd name="T79" fmla="*/ 90 h 119"/>
                  <a:gd name="T80" fmla="*/ 57 w 161"/>
                  <a:gd name="T81" fmla="*/ 93 h 119"/>
                  <a:gd name="T82" fmla="*/ 59 w 161"/>
                  <a:gd name="T83" fmla="*/ 95 h 119"/>
                  <a:gd name="T84" fmla="*/ 59 w 161"/>
                  <a:gd name="T85" fmla="*/ 97 h 119"/>
                  <a:gd name="T86" fmla="*/ 64 w 161"/>
                  <a:gd name="T87" fmla="*/ 97 h 119"/>
                  <a:gd name="T88" fmla="*/ 66 w 161"/>
                  <a:gd name="T89" fmla="*/ 100 h 119"/>
                  <a:gd name="T90" fmla="*/ 73 w 161"/>
                  <a:gd name="T91" fmla="*/ 100 h 119"/>
                  <a:gd name="T92" fmla="*/ 75 w 161"/>
                  <a:gd name="T93" fmla="*/ 107 h 119"/>
                  <a:gd name="T94" fmla="*/ 83 w 161"/>
                  <a:gd name="T95" fmla="*/ 112 h 119"/>
                  <a:gd name="T96" fmla="*/ 87 w 161"/>
                  <a:gd name="T97" fmla="*/ 107 h 119"/>
                  <a:gd name="T98" fmla="*/ 90 w 161"/>
                  <a:gd name="T99" fmla="*/ 112 h 119"/>
                  <a:gd name="T100" fmla="*/ 92 w 161"/>
                  <a:gd name="T101" fmla="*/ 114 h 119"/>
                  <a:gd name="T102" fmla="*/ 97 w 161"/>
                  <a:gd name="T103" fmla="*/ 114 h 119"/>
                  <a:gd name="T104" fmla="*/ 101 w 161"/>
                  <a:gd name="T105" fmla="*/ 112 h 119"/>
                  <a:gd name="T106" fmla="*/ 106 w 161"/>
                  <a:gd name="T107" fmla="*/ 112 h 119"/>
                  <a:gd name="T108" fmla="*/ 113 w 161"/>
                  <a:gd name="T109" fmla="*/ 112 h 119"/>
                  <a:gd name="T110" fmla="*/ 123 w 161"/>
                  <a:gd name="T111" fmla="*/ 109 h 119"/>
                  <a:gd name="T112" fmla="*/ 130 w 161"/>
                  <a:gd name="T113" fmla="*/ 114 h 119"/>
                  <a:gd name="T114" fmla="*/ 139 w 161"/>
                  <a:gd name="T115" fmla="*/ 119 h 119"/>
                  <a:gd name="T116" fmla="*/ 142 w 161"/>
                  <a:gd name="T117" fmla="*/ 116 h 119"/>
                  <a:gd name="T118" fmla="*/ 139 w 161"/>
                  <a:gd name="T119" fmla="*/ 112 h 119"/>
                  <a:gd name="T120" fmla="*/ 144 w 161"/>
                  <a:gd name="T121" fmla="*/ 102 h 119"/>
                  <a:gd name="T122" fmla="*/ 153 w 161"/>
                  <a:gd name="T123" fmla="*/ 93 h 119"/>
                  <a:gd name="T124" fmla="*/ 161 w 161"/>
                  <a:gd name="T125" fmla="*/ 88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61" h="119">
                    <a:moveTo>
                      <a:pt x="161" y="85"/>
                    </a:moveTo>
                    <a:lnTo>
                      <a:pt x="161" y="83"/>
                    </a:lnTo>
                    <a:lnTo>
                      <a:pt x="158" y="83"/>
                    </a:lnTo>
                    <a:lnTo>
                      <a:pt x="158" y="83"/>
                    </a:lnTo>
                    <a:lnTo>
                      <a:pt x="158" y="81"/>
                    </a:lnTo>
                    <a:lnTo>
                      <a:pt x="158" y="81"/>
                    </a:lnTo>
                    <a:lnTo>
                      <a:pt x="161" y="81"/>
                    </a:lnTo>
                    <a:lnTo>
                      <a:pt x="161" y="81"/>
                    </a:lnTo>
                    <a:lnTo>
                      <a:pt x="161" y="81"/>
                    </a:lnTo>
                    <a:lnTo>
                      <a:pt x="158" y="78"/>
                    </a:lnTo>
                    <a:lnTo>
                      <a:pt x="158" y="78"/>
                    </a:lnTo>
                    <a:lnTo>
                      <a:pt x="156" y="76"/>
                    </a:lnTo>
                    <a:lnTo>
                      <a:pt x="153" y="71"/>
                    </a:lnTo>
                    <a:lnTo>
                      <a:pt x="153" y="71"/>
                    </a:lnTo>
                    <a:lnTo>
                      <a:pt x="153" y="71"/>
                    </a:lnTo>
                    <a:lnTo>
                      <a:pt x="153" y="69"/>
                    </a:lnTo>
                    <a:lnTo>
                      <a:pt x="151" y="69"/>
                    </a:lnTo>
                    <a:lnTo>
                      <a:pt x="151" y="67"/>
                    </a:lnTo>
                    <a:lnTo>
                      <a:pt x="151" y="64"/>
                    </a:lnTo>
                    <a:lnTo>
                      <a:pt x="151" y="64"/>
                    </a:lnTo>
                    <a:lnTo>
                      <a:pt x="151" y="62"/>
                    </a:lnTo>
                    <a:lnTo>
                      <a:pt x="151" y="62"/>
                    </a:lnTo>
                    <a:lnTo>
                      <a:pt x="151" y="59"/>
                    </a:lnTo>
                    <a:lnTo>
                      <a:pt x="151" y="57"/>
                    </a:lnTo>
                    <a:lnTo>
                      <a:pt x="151" y="57"/>
                    </a:lnTo>
                    <a:lnTo>
                      <a:pt x="151" y="57"/>
                    </a:lnTo>
                    <a:lnTo>
                      <a:pt x="151" y="55"/>
                    </a:lnTo>
                    <a:lnTo>
                      <a:pt x="149" y="55"/>
                    </a:lnTo>
                    <a:lnTo>
                      <a:pt x="149" y="55"/>
                    </a:lnTo>
                    <a:lnTo>
                      <a:pt x="146" y="52"/>
                    </a:lnTo>
                    <a:lnTo>
                      <a:pt x="144" y="52"/>
                    </a:lnTo>
                    <a:lnTo>
                      <a:pt x="144" y="52"/>
                    </a:lnTo>
                    <a:lnTo>
                      <a:pt x="144" y="50"/>
                    </a:lnTo>
                    <a:lnTo>
                      <a:pt x="144" y="50"/>
                    </a:lnTo>
                    <a:lnTo>
                      <a:pt x="144" y="48"/>
                    </a:lnTo>
                    <a:lnTo>
                      <a:pt x="146" y="48"/>
                    </a:lnTo>
                    <a:lnTo>
                      <a:pt x="149" y="45"/>
                    </a:lnTo>
                    <a:lnTo>
                      <a:pt x="153" y="43"/>
                    </a:lnTo>
                    <a:lnTo>
                      <a:pt x="153" y="43"/>
                    </a:lnTo>
                    <a:lnTo>
                      <a:pt x="153" y="43"/>
                    </a:lnTo>
                    <a:lnTo>
                      <a:pt x="153" y="40"/>
                    </a:lnTo>
                    <a:lnTo>
                      <a:pt x="153" y="38"/>
                    </a:lnTo>
                    <a:lnTo>
                      <a:pt x="153" y="36"/>
                    </a:lnTo>
                    <a:lnTo>
                      <a:pt x="153" y="36"/>
                    </a:lnTo>
                    <a:lnTo>
                      <a:pt x="151" y="31"/>
                    </a:lnTo>
                    <a:lnTo>
                      <a:pt x="149" y="24"/>
                    </a:lnTo>
                    <a:lnTo>
                      <a:pt x="146" y="19"/>
                    </a:lnTo>
                    <a:lnTo>
                      <a:pt x="146" y="17"/>
                    </a:lnTo>
                    <a:lnTo>
                      <a:pt x="146" y="17"/>
                    </a:lnTo>
                    <a:lnTo>
                      <a:pt x="146" y="14"/>
                    </a:lnTo>
                    <a:lnTo>
                      <a:pt x="144" y="14"/>
                    </a:lnTo>
                    <a:lnTo>
                      <a:pt x="144" y="12"/>
                    </a:lnTo>
                    <a:lnTo>
                      <a:pt x="142" y="12"/>
                    </a:lnTo>
                    <a:lnTo>
                      <a:pt x="139" y="12"/>
                    </a:lnTo>
                    <a:lnTo>
                      <a:pt x="139" y="12"/>
                    </a:lnTo>
                    <a:lnTo>
                      <a:pt x="139" y="12"/>
                    </a:lnTo>
                    <a:lnTo>
                      <a:pt x="137" y="10"/>
                    </a:lnTo>
                    <a:lnTo>
                      <a:pt x="137" y="10"/>
                    </a:lnTo>
                    <a:lnTo>
                      <a:pt x="137" y="10"/>
                    </a:lnTo>
                    <a:lnTo>
                      <a:pt x="135" y="10"/>
                    </a:lnTo>
                    <a:lnTo>
                      <a:pt x="135" y="10"/>
                    </a:lnTo>
                    <a:lnTo>
                      <a:pt x="135" y="10"/>
                    </a:lnTo>
                    <a:lnTo>
                      <a:pt x="132" y="10"/>
                    </a:lnTo>
                    <a:lnTo>
                      <a:pt x="125" y="10"/>
                    </a:lnTo>
                    <a:lnTo>
                      <a:pt x="116" y="10"/>
                    </a:lnTo>
                    <a:lnTo>
                      <a:pt x="109" y="10"/>
                    </a:lnTo>
                    <a:lnTo>
                      <a:pt x="101" y="10"/>
                    </a:lnTo>
                    <a:lnTo>
                      <a:pt x="94" y="10"/>
                    </a:lnTo>
                    <a:lnTo>
                      <a:pt x="90" y="7"/>
                    </a:lnTo>
                    <a:lnTo>
                      <a:pt x="85" y="7"/>
                    </a:lnTo>
                    <a:lnTo>
                      <a:pt x="85" y="7"/>
                    </a:lnTo>
                    <a:lnTo>
                      <a:pt x="83" y="7"/>
                    </a:lnTo>
                    <a:lnTo>
                      <a:pt x="80" y="10"/>
                    </a:lnTo>
                    <a:lnTo>
                      <a:pt x="75" y="10"/>
                    </a:lnTo>
                    <a:lnTo>
                      <a:pt x="73" y="10"/>
                    </a:lnTo>
                    <a:lnTo>
                      <a:pt x="68" y="7"/>
                    </a:lnTo>
                    <a:lnTo>
                      <a:pt x="68" y="7"/>
                    </a:lnTo>
                    <a:lnTo>
                      <a:pt x="66" y="3"/>
                    </a:lnTo>
                    <a:lnTo>
                      <a:pt x="66" y="3"/>
                    </a:lnTo>
                    <a:lnTo>
                      <a:pt x="68" y="3"/>
                    </a:lnTo>
                    <a:lnTo>
                      <a:pt x="71" y="5"/>
                    </a:lnTo>
                    <a:lnTo>
                      <a:pt x="71" y="3"/>
                    </a:lnTo>
                    <a:lnTo>
                      <a:pt x="66" y="3"/>
                    </a:lnTo>
                    <a:lnTo>
                      <a:pt x="64" y="0"/>
                    </a:lnTo>
                    <a:lnTo>
                      <a:pt x="59" y="0"/>
                    </a:lnTo>
                    <a:lnTo>
                      <a:pt x="57" y="0"/>
                    </a:lnTo>
                    <a:lnTo>
                      <a:pt x="47" y="3"/>
                    </a:lnTo>
                    <a:lnTo>
                      <a:pt x="42" y="5"/>
                    </a:lnTo>
                    <a:lnTo>
                      <a:pt x="42" y="5"/>
                    </a:lnTo>
                    <a:lnTo>
                      <a:pt x="35" y="5"/>
                    </a:lnTo>
                    <a:lnTo>
                      <a:pt x="33" y="7"/>
                    </a:lnTo>
                    <a:lnTo>
                      <a:pt x="33" y="10"/>
                    </a:lnTo>
                    <a:lnTo>
                      <a:pt x="31" y="10"/>
                    </a:lnTo>
                    <a:lnTo>
                      <a:pt x="31" y="12"/>
                    </a:lnTo>
                    <a:lnTo>
                      <a:pt x="28" y="12"/>
                    </a:lnTo>
                    <a:lnTo>
                      <a:pt x="26" y="12"/>
                    </a:lnTo>
                    <a:lnTo>
                      <a:pt x="16" y="14"/>
                    </a:lnTo>
                    <a:lnTo>
                      <a:pt x="7" y="17"/>
                    </a:lnTo>
                    <a:lnTo>
                      <a:pt x="2" y="19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2" y="19"/>
                    </a:lnTo>
                    <a:lnTo>
                      <a:pt x="4" y="22"/>
                    </a:lnTo>
                    <a:lnTo>
                      <a:pt x="4" y="22"/>
                    </a:lnTo>
                    <a:lnTo>
                      <a:pt x="4" y="24"/>
                    </a:lnTo>
                    <a:lnTo>
                      <a:pt x="7" y="24"/>
                    </a:lnTo>
                    <a:lnTo>
                      <a:pt x="7" y="24"/>
                    </a:lnTo>
                    <a:lnTo>
                      <a:pt x="4" y="24"/>
                    </a:lnTo>
                    <a:lnTo>
                      <a:pt x="0" y="22"/>
                    </a:lnTo>
                    <a:lnTo>
                      <a:pt x="0" y="24"/>
                    </a:lnTo>
                    <a:lnTo>
                      <a:pt x="2" y="24"/>
                    </a:lnTo>
                    <a:lnTo>
                      <a:pt x="2" y="26"/>
                    </a:lnTo>
                    <a:lnTo>
                      <a:pt x="4" y="31"/>
                    </a:lnTo>
                    <a:lnTo>
                      <a:pt x="4" y="33"/>
                    </a:lnTo>
                    <a:lnTo>
                      <a:pt x="4" y="33"/>
                    </a:lnTo>
                    <a:lnTo>
                      <a:pt x="2" y="36"/>
                    </a:lnTo>
                    <a:lnTo>
                      <a:pt x="2" y="36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0"/>
                    </a:lnTo>
                    <a:lnTo>
                      <a:pt x="2" y="40"/>
                    </a:lnTo>
                    <a:lnTo>
                      <a:pt x="4" y="45"/>
                    </a:lnTo>
                    <a:lnTo>
                      <a:pt x="7" y="48"/>
                    </a:lnTo>
                    <a:lnTo>
                      <a:pt x="7" y="48"/>
                    </a:lnTo>
                    <a:lnTo>
                      <a:pt x="7" y="50"/>
                    </a:lnTo>
                    <a:lnTo>
                      <a:pt x="7" y="50"/>
                    </a:lnTo>
                    <a:lnTo>
                      <a:pt x="7" y="52"/>
                    </a:lnTo>
                    <a:lnTo>
                      <a:pt x="7" y="52"/>
                    </a:lnTo>
                    <a:lnTo>
                      <a:pt x="9" y="52"/>
                    </a:lnTo>
                    <a:lnTo>
                      <a:pt x="9" y="55"/>
                    </a:lnTo>
                    <a:lnTo>
                      <a:pt x="9" y="55"/>
                    </a:lnTo>
                    <a:lnTo>
                      <a:pt x="9" y="55"/>
                    </a:lnTo>
                    <a:lnTo>
                      <a:pt x="9" y="57"/>
                    </a:lnTo>
                    <a:lnTo>
                      <a:pt x="9" y="57"/>
                    </a:lnTo>
                    <a:lnTo>
                      <a:pt x="9" y="57"/>
                    </a:lnTo>
                    <a:lnTo>
                      <a:pt x="9" y="59"/>
                    </a:lnTo>
                    <a:lnTo>
                      <a:pt x="7" y="62"/>
                    </a:lnTo>
                    <a:lnTo>
                      <a:pt x="7" y="62"/>
                    </a:lnTo>
                    <a:lnTo>
                      <a:pt x="9" y="64"/>
                    </a:lnTo>
                    <a:lnTo>
                      <a:pt x="9" y="64"/>
                    </a:lnTo>
                    <a:lnTo>
                      <a:pt x="9" y="64"/>
                    </a:lnTo>
                    <a:lnTo>
                      <a:pt x="9" y="67"/>
                    </a:lnTo>
                    <a:lnTo>
                      <a:pt x="9" y="67"/>
                    </a:lnTo>
                    <a:lnTo>
                      <a:pt x="12" y="69"/>
                    </a:lnTo>
                    <a:lnTo>
                      <a:pt x="12" y="69"/>
                    </a:lnTo>
                    <a:lnTo>
                      <a:pt x="14" y="69"/>
                    </a:lnTo>
                    <a:lnTo>
                      <a:pt x="14" y="74"/>
                    </a:lnTo>
                    <a:lnTo>
                      <a:pt x="14" y="76"/>
                    </a:lnTo>
                    <a:lnTo>
                      <a:pt x="12" y="78"/>
                    </a:lnTo>
                    <a:lnTo>
                      <a:pt x="12" y="81"/>
                    </a:lnTo>
                    <a:lnTo>
                      <a:pt x="12" y="81"/>
                    </a:lnTo>
                    <a:lnTo>
                      <a:pt x="12" y="81"/>
                    </a:lnTo>
                    <a:lnTo>
                      <a:pt x="14" y="81"/>
                    </a:lnTo>
                    <a:lnTo>
                      <a:pt x="14" y="78"/>
                    </a:lnTo>
                    <a:lnTo>
                      <a:pt x="14" y="78"/>
                    </a:lnTo>
                    <a:lnTo>
                      <a:pt x="14" y="78"/>
                    </a:lnTo>
                    <a:lnTo>
                      <a:pt x="16" y="78"/>
                    </a:lnTo>
                    <a:lnTo>
                      <a:pt x="19" y="78"/>
                    </a:lnTo>
                    <a:lnTo>
                      <a:pt x="19" y="81"/>
                    </a:lnTo>
                    <a:lnTo>
                      <a:pt x="19" y="81"/>
                    </a:lnTo>
                    <a:lnTo>
                      <a:pt x="19" y="81"/>
                    </a:lnTo>
                    <a:lnTo>
                      <a:pt x="21" y="81"/>
                    </a:lnTo>
                    <a:lnTo>
                      <a:pt x="21" y="81"/>
                    </a:lnTo>
                    <a:lnTo>
                      <a:pt x="23" y="83"/>
                    </a:lnTo>
                    <a:lnTo>
                      <a:pt x="26" y="83"/>
                    </a:lnTo>
                    <a:lnTo>
                      <a:pt x="28" y="83"/>
                    </a:lnTo>
                    <a:lnTo>
                      <a:pt x="28" y="83"/>
                    </a:lnTo>
                    <a:lnTo>
                      <a:pt x="28" y="85"/>
                    </a:lnTo>
                    <a:lnTo>
                      <a:pt x="31" y="85"/>
                    </a:lnTo>
                    <a:lnTo>
                      <a:pt x="31" y="85"/>
                    </a:lnTo>
                    <a:lnTo>
                      <a:pt x="31" y="85"/>
                    </a:lnTo>
                    <a:lnTo>
                      <a:pt x="35" y="85"/>
                    </a:lnTo>
                    <a:lnTo>
                      <a:pt x="35" y="85"/>
                    </a:lnTo>
                    <a:lnTo>
                      <a:pt x="38" y="85"/>
                    </a:lnTo>
                    <a:lnTo>
                      <a:pt x="38" y="85"/>
                    </a:lnTo>
                    <a:lnTo>
                      <a:pt x="35" y="88"/>
                    </a:lnTo>
                    <a:lnTo>
                      <a:pt x="35" y="88"/>
                    </a:lnTo>
                    <a:lnTo>
                      <a:pt x="35" y="88"/>
                    </a:lnTo>
                    <a:lnTo>
                      <a:pt x="35" y="88"/>
                    </a:lnTo>
                    <a:lnTo>
                      <a:pt x="33" y="88"/>
                    </a:lnTo>
                    <a:lnTo>
                      <a:pt x="33" y="90"/>
                    </a:lnTo>
                    <a:lnTo>
                      <a:pt x="33" y="90"/>
                    </a:lnTo>
                    <a:lnTo>
                      <a:pt x="35" y="90"/>
                    </a:lnTo>
                    <a:lnTo>
                      <a:pt x="35" y="90"/>
                    </a:lnTo>
                    <a:lnTo>
                      <a:pt x="35" y="90"/>
                    </a:lnTo>
                    <a:lnTo>
                      <a:pt x="38" y="93"/>
                    </a:lnTo>
                    <a:lnTo>
                      <a:pt x="40" y="95"/>
                    </a:lnTo>
                    <a:lnTo>
                      <a:pt x="40" y="95"/>
                    </a:lnTo>
                    <a:lnTo>
                      <a:pt x="42" y="95"/>
                    </a:lnTo>
                    <a:lnTo>
                      <a:pt x="42" y="95"/>
                    </a:lnTo>
                    <a:lnTo>
                      <a:pt x="42" y="95"/>
                    </a:lnTo>
                    <a:lnTo>
                      <a:pt x="45" y="95"/>
                    </a:lnTo>
                    <a:lnTo>
                      <a:pt x="45" y="95"/>
                    </a:lnTo>
                    <a:lnTo>
                      <a:pt x="47" y="93"/>
                    </a:lnTo>
                    <a:lnTo>
                      <a:pt x="47" y="93"/>
                    </a:lnTo>
                    <a:lnTo>
                      <a:pt x="45" y="90"/>
                    </a:lnTo>
                    <a:lnTo>
                      <a:pt x="45" y="90"/>
                    </a:lnTo>
                    <a:lnTo>
                      <a:pt x="45" y="90"/>
                    </a:lnTo>
                    <a:lnTo>
                      <a:pt x="47" y="90"/>
                    </a:lnTo>
                    <a:lnTo>
                      <a:pt x="49" y="90"/>
                    </a:lnTo>
                    <a:lnTo>
                      <a:pt x="54" y="93"/>
                    </a:lnTo>
                    <a:lnTo>
                      <a:pt x="54" y="93"/>
                    </a:lnTo>
                    <a:lnTo>
                      <a:pt x="57" y="93"/>
                    </a:lnTo>
                    <a:lnTo>
                      <a:pt x="57" y="93"/>
                    </a:lnTo>
                    <a:lnTo>
                      <a:pt x="59" y="93"/>
                    </a:lnTo>
                    <a:lnTo>
                      <a:pt x="59" y="93"/>
                    </a:lnTo>
                    <a:lnTo>
                      <a:pt x="59" y="93"/>
                    </a:lnTo>
                    <a:lnTo>
                      <a:pt x="59" y="95"/>
                    </a:lnTo>
                    <a:lnTo>
                      <a:pt x="57" y="95"/>
                    </a:lnTo>
                    <a:lnTo>
                      <a:pt x="57" y="95"/>
                    </a:lnTo>
                    <a:lnTo>
                      <a:pt x="57" y="95"/>
                    </a:lnTo>
                    <a:lnTo>
                      <a:pt x="57" y="95"/>
                    </a:lnTo>
                    <a:lnTo>
                      <a:pt x="59" y="97"/>
                    </a:lnTo>
                    <a:lnTo>
                      <a:pt x="59" y="97"/>
                    </a:lnTo>
                    <a:lnTo>
                      <a:pt x="59" y="97"/>
                    </a:lnTo>
                    <a:lnTo>
                      <a:pt x="61" y="100"/>
                    </a:lnTo>
                    <a:lnTo>
                      <a:pt x="64" y="97"/>
                    </a:lnTo>
                    <a:lnTo>
                      <a:pt x="64" y="97"/>
                    </a:lnTo>
                    <a:lnTo>
                      <a:pt x="64" y="97"/>
                    </a:lnTo>
                    <a:lnTo>
                      <a:pt x="64" y="97"/>
                    </a:lnTo>
                    <a:lnTo>
                      <a:pt x="64" y="97"/>
                    </a:lnTo>
                    <a:lnTo>
                      <a:pt x="64" y="97"/>
                    </a:lnTo>
                    <a:lnTo>
                      <a:pt x="66" y="100"/>
                    </a:lnTo>
                    <a:lnTo>
                      <a:pt x="66" y="100"/>
                    </a:lnTo>
                    <a:lnTo>
                      <a:pt x="68" y="100"/>
                    </a:lnTo>
                    <a:lnTo>
                      <a:pt x="68" y="100"/>
                    </a:lnTo>
                    <a:lnTo>
                      <a:pt x="71" y="100"/>
                    </a:lnTo>
                    <a:lnTo>
                      <a:pt x="73" y="100"/>
                    </a:lnTo>
                    <a:lnTo>
                      <a:pt x="73" y="102"/>
                    </a:lnTo>
                    <a:lnTo>
                      <a:pt x="73" y="102"/>
                    </a:lnTo>
                    <a:lnTo>
                      <a:pt x="73" y="102"/>
                    </a:lnTo>
                    <a:lnTo>
                      <a:pt x="75" y="107"/>
                    </a:lnTo>
                    <a:lnTo>
                      <a:pt x="75" y="107"/>
                    </a:lnTo>
                    <a:lnTo>
                      <a:pt x="78" y="109"/>
                    </a:lnTo>
                    <a:lnTo>
                      <a:pt x="78" y="109"/>
                    </a:lnTo>
                    <a:lnTo>
                      <a:pt x="78" y="109"/>
                    </a:lnTo>
                    <a:lnTo>
                      <a:pt x="80" y="112"/>
                    </a:lnTo>
                    <a:lnTo>
                      <a:pt x="83" y="112"/>
                    </a:lnTo>
                    <a:lnTo>
                      <a:pt x="83" y="109"/>
                    </a:lnTo>
                    <a:lnTo>
                      <a:pt x="85" y="107"/>
                    </a:lnTo>
                    <a:lnTo>
                      <a:pt x="85" y="107"/>
                    </a:lnTo>
                    <a:lnTo>
                      <a:pt x="87" y="107"/>
                    </a:lnTo>
                    <a:lnTo>
                      <a:pt x="87" y="107"/>
                    </a:lnTo>
                    <a:lnTo>
                      <a:pt x="87" y="109"/>
                    </a:lnTo>
                    <a:lnTo>
                      <a:pt x="90" y="109"/>
                    </a:lnTo>
                    <a:lnTo>
                      <a:pt x="90" y="109"/>
                    </a:lnTo>
                    <a:lnTo>
                      <a:pt x="90" y="109"/>
                    </a:lnTo>
                    <a:lnTo>
                      <a:pt x="90" y="112"/>
                    </a:lnTo>
                    <a:lnTo>
                      <a:pt x="92" y="112"/>
                    </a:lnTo>
                    <a:lnTo>
                      <a:pt x="92" y="112"/>
                    </a:lnTo>
                    <a:lnTo>
                      <a:pt x="92" y="112"/>
                    </a:lnTo>
                    <a:lnTo>
                      <a:pt x="92" y="114"/>
                    </a:lnTo>
                    <a:lnTo>
                      <a:pt x="92" y="114"/>
                    </a:lnTo>
                    <a:lnTo>
                      <a:pt x="92" y="114"/>
                    </a:lnTo>
                    <a:lnTo>
                      <a:pt x="92" y="114"/>
                    </a:lnTo>
                    <a:lnTo>
                      <a:pt x="94" y="114"/>
                    </a:lnTo>
                    <a:lnTo>
                      <a:pt x="94" y="114"/>
                    </a:lnTo>
                    <a:lnTo>
                      <a:pt x="97" y="114"/>
                    </a:lnTo>
                    <a:lnTo>
                      <a:pt x="97" y="114"/>
                    </a:lnTo>
                    <a:lnTo>
                      <a:pt x="99" y="112"/>
                    </a:lnTo>
                    <a:lnTo>
                      <a:pt x="99" y="112"/>
                    </a:lnTo>
                    <a:lnTo>
                      <a:pt x="101" y="112"/>
                    </a:lnTo>
                    <a:lnTo>
                      <a:pt x="101" y="112"/>
                    </a:lnTo>
                    <a:lnTo>
                      <a:pt x="101" y="112"/>
                    </a:lnTo>
                    <a:lnTo>
                      <a:pt x="104" y="112"/>
                    </a:lnTo>
                    <a:lnTo>
                      <a:pt x="104" y="112"/>
                    </a:lnTo>
                    <a:lnTo>
                      <a:pt x="104" y="112"/>
                    </a:lnTo>
                    <a:lnTo>
                      <a:pt x="106" y="112"/>
                    </a:lnTo>
                    <a:lnTo>
                      <a:pt x="109" y="112"/>
                    </a:lnTo>
                    <a:lnTo>
                      <a:pt x="109" y="112"/>
                    </a:lnTo>
                    <a:lnTo>
                      <a:pt x="111" y="112"/>
                    </a:lnTo>
                    <a:lnTo>
                      <a:pt x="111" y="112"/>
                    </a:lnTo>
                    <a:lnTo>
                      <a:pt x="113" y="112"/>
                    </a:lnTo>
                    <a:lnTo>
                      <a:pt x="113" y="109"/>
                    </a:lnTo>
                    <a:lnTo>
                      <a:pt x="113" y="109"/>
                    </a:lnTo>
                    <a:lnTo>
                      <a:pt x="116" y="109"/>
                    </a:lnTo>
                    <a:lnTo>
                      <a:pt x="118" y="109"/>
                    </a:lnTo>
                    <a:lnTo>
                      <a:pt x="123" y="109"/>
                    </a:lnTo>
                    <a:lnTo>
                      <a:pt x="123" y="112"/>
                    </a:lnTo>
                    <a:lnTo>
                      <a:pt x="127" y="112"/>
                    </a:lnTo>
                    <a:lnTo>
                      <a:pt x="127" y="112"/>
                    </a:lnTo>
                    <a:lnTo>
                      <a:pt x="127" y="114"/>
                    </a:lnTo>
                    <a:lnTo>
                      <a:pt x="130" y="114"/>
                    </a:lnTo>
                    <a:lnTo>
                      <a:pt x="132" y="116"/>
                    </a:lnTo>
                    <a:lnTo>
                      <a:pt x="137" y="116"/>
                    </a:lnTo>
                    <a:lnTo>
                      <a:pt x="137" y="116"/>
                    </a:lnTo>
                    <a:lnTo>
                      <a:pt x="139" y="116"/>
                    </a:lnTo>
                    <a:lnTo>
                      <a:pt x="139" y="119"/>
                    </a:lnTo>
                    <a:lnTo>
                      <a:pt x="142" y="119"/>
                    </a:lnTo>
                    <a:lnTo>
                      <a:pt x="142" y="119"/>
                    </a:lnTo>
                    <a:lnTo>
                      <a:pt x="142" y="116"/>
                    </a:lnTo>
                    <a:lnTo>
                      <a:pt x="142" y="116"/>
                    </a:lnTo>
                    <a:lnTo>
                      <a:pt x="142" y="116"/>
                    </a:lnTo>
                    <a:lnTo>
                      <a:pt x="139" y="116"/>
                    </a:lnTo>
                    <a:lnTo>
                      <a:pt x="139" y="114"/>
                    </a:lnTo>
                    <a:lnTo>
                      <a:pt x="139" y="114"/>
                    </a:lnTo>
                    <a:lnTo>
                      <a:pt x="139" y="112"/>
                    </a:lnTo>
                    <a:lnTo>
                      <a:pt x="139" y="112"/>
                    </a:lnTo>
                    <a:lnTo>
                      <a:pt x="139" y="109"/>
                    </a:lnTo>
                    <a:lnTo>
                      <a:pt x="139" y="107"/>
                    </a:lnTo>
                    <a:lnTo>
                      <a:pt x="139" y="107"/>
                    </a:lnTo>
                    <a:lnTo>
                      <a:pt x="142" y="102"/>
                    </a:lnTo>
                    <a:lnTo>
                      <a:pt x="144" y="102"/>
                    </a:lnTo>
                    <a:lnTo>
                      <a:pt x="144" y="100"/>
                    </a:lnTo>
                    <a:lnTo>
                      <a:pt x="149" y="97"/>
                    </a:lnTo>
                    <a:lnTo>
                      <a:pt x="151" y="95"/>
                    </a:lnTo>
                    <a:lnTo>
                      <a:pt x="151" y="93"/>
                    </a:lnTo>
                    <a:lnTo>
                      <a:pt x="153" y="93"/>
                    </a:lnTo>
                    <a:lnTo>
                      <a:pt x="156" y="90"/>
                    </a:lnTo>
                    <a:lnTo>
                      <a:pt x="158" y="90"/>
                    </a:lnTo>
                    <a:lnTo>
                      <a:pt x="158" y="88"/>
                    </a:lnTo>
                    <a:lnTo>
                      <a:pt x="161" y="88"/>
                    </a:lnTo>
                    <a:lnTo>
                      <a:pt x="161" y="88"/>
                    </a:lnTo>
                    <a:lnTo>
                      <a:pt x="161" y="85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175" name="Freeform 74"/>
              <p:cNvSpPr>
                <a:spLocks noEditPoints="1"/>
              </p:cNvSpPr>
              <p:nvPr/>
            </p:nvSpPr>
            <p:spPr bwMode="auto">
              <a:xfrm>
                <a:off x="5742" y="2043"/>
                <a:ext cx="180" cy="333"/>
              </a:xfrm>
              <a:custGeom>
                <a:avLst/>
                <a:gdLst>
                  <a:gd name="T0" fmla="*/ 80 w 180"/>
                  <a:gd name="T1" fmla="*/ 312 h 333"/>
                  <a:gd name="T2" fmla="*/ 95 w 180"/>
                  <a:gd name="T3" fmla="*/ 305 h 333"/>
                  <a:gd name="T4" fmla="*/ 111 w 180"/>
                  <a:gd name="T5" fmla="*/ 284 h 333"/>
                  <a:gd name="T6" fmla="*/ 142 w 180"/>
                  <a:gd name="T7" fmla="*/ 246 h 333"/>
                  <a:gd name="T8" fmla="*/ 166 w 180"/>
                  <a:gd name="T9" fmla="*/ 234 h 333"/>
                  <a:gd name="T10" fmla="*/ 173 w 180"/>
                  <a:gd name="T11" fmla="*/ 253 h 333"/>
                  <a:gd name="T12" fmla="*/ 151 w 180"/>
                  <a:gd name="T13" fmla="*/ 253 h 333"/>
                  <a:gd name="T14" fmla="*/ 125 w 180"/>
                  <a:gd name="T15" fmla="*/ 270 h 333"/>
                  <a:gd name="T16" fmla="*/ 111 w 180"/>
                  <a:gd name="T17" fmla="*/ 267 h 333"/>
                  <a:gd name="T18" fmla="*/ 102 w 180"/>
                  <a:gd name="T19" fmla="*/ 284 h 333"/>
                  <a:gd name="T20" fmla="*/ 121 w 180"/>
                  <a:gd name="T21" fmla="*/ 277 h 333"/>
                  <a:gd name="T22" fmla="*/ 135 w 180"/>
                  <a:gd name="T23" fmla="*/ 300 h 333"/>
                  <a:gd name="T24" fmla="*/ 163 w 180"/>
                  <a:gd name="T25" fmla="*/ 317 h 333"/>
                  <a:gd name="T26" fmla="*/ 170 w 180"/>
                  <a:gd name="T27" fmla="*/ 296 h 333"/>
                  <a:gd name="T28" fmla="*/ 168 w 180"/>
                  <a:gd name="T29" fmla="*/ 232 h 333"/>
                  <a:gd name="T30" fmla="*/ 128 w 180"/>
                  <a:gd name="T31" fmla="*/ 236 h 333"/>
                  <a:gd name="T32" fmla="*/ 156 w 180"/>
                  <a:gd name="T33" fmla="*/ 220 h 333"/>
                  <a:gd name="T34" fmla="*/ 52 w 180"/>
                  <a:gd name="T35" fmla="*/ 217 h 333"/>
                  <a:gd name="T36" fmla="*/ 102 w 180"/>
                  <a:gd name="T37" fmla="*/ 215 h 333"/>
                  <a:gd name="T38" fmla="*/ 116 w 180"/>
                  <a:gd name="T39" fmla="*/ 243 h 333"/>
                  <a:gd name="T40" fmla="*/ 106 w 180"/>
                  <a:gd name="T41" fmla="*/ 210 h 333"/>
                  <a:gd name="T42" fmla="*/ 128 w 180"/>
                  <a:gd name="T43" fmla="*/ 203 h 333"/>
                  <a:gd name="T44" fmla="*/ 121 w 180"/>
                  <a:gd name="T45" fmla="*/ 229 h 333"/>
                  <a:gd name="T46" fmla="*/ 43 w 180"/>
                  <a:gd name="T47" fmla="*/ 201 h 333"/>
                  <a:gd name="T48" fmla="*/ 19 w 180"/>
                  <a:gd name="T49" fmla="*/ 243 h 333"/>
                  <a:gd name="T50" fmla="*/ 14 w 180"/>
                  <a:gd name="T51" fmla="*/ 255 h 333"/>
                  <a:gd name="T52" fmla="*/ 43 w 180"/>
                  <a:gd name="T53" fmla="*/ 222 h 333"/>
                  <a:gd name="T54" fmla="*/ 151 w 180"/>
                  <a:gd name="T55" fmla="*/ 222 h 333"/>
                  <a:gd name="T56" fmla="*/ 135 w 180"/>
                  <a:gd name="T57" fmla="*/ 198 h 333"/>
                  <a:gd name="T58" fmla="*/ 142 w 180"/>
                  <a:gd name="T59" fmla="*/ 227 h 333"/>
                  <a:gd name="T60" fmla="*/ 140 w 180"/>
                  <a:gd name="T61" fmla="*/ 194 h 333"/>
                  <a:gd name="T62" fmla="*/ 109 w 180"/>
                  <a:gd name="T63" fmla="*/ 196 h 333"/>
                  <a:gd name="T64" fmla="*/ 90 w 180"/>
                  <a:gd name="T65" fmla="*/ 206 h 333"/>
                  <a:gd name="T66" fmla="*/ 50 w 180"/>
                  <a:gd name="T67" fmla="*/ 191 h 333"/>
                  <a:gd name="T68" fmla="*/ 47 w 180"/>
                  <a:gd name="T69" fmla="*/ 182 h 333"/>
                  <a:gd name="T70" fmla="*/ 95 w 180"/>
                  <a:gd name="T71" fmla="*/ 175 h 333"/>
                  <a:gd name="T72" fmla="*/ 149 w 180"/>
                  <a:gd name="T73" fmla="*/ 206 h 333"/>
                  <a:gd name="T74" fmla="*/ 151 w 180"/>
                  <a:gd name="T75" fmla="*/ 182 h 333"/>
                  <a:gd name="T76" fmla="*/ 116 w 180"/>
                  <a:gd name="T77" fmla="*/ 182 h 333"/>
                  <a:gd name="T78" fmla="*/ 109 w 180"/>
                  <a:gd name="T79" fmla="*/ 177 h 333"/>
                  <a:gd name="T80" fmla="*/ 85 w 180"/>
                  <a:gd name="T81" fmla="*/ 180 h 333"/>
                  <a:gd name="T82" fmla="*/ 104 w 180"/>
                  <a:gd name="T83" fmla="*/ 165 h 333"/>
                  <a:gd name="T84" fmla="*/ 64 w 180"/>
                  <a:gd name="T85" fmla="*/ 156 h 333"/>
                  <a:gd name="T86" fmla="*/ 64 w 180"/>
                  <a:gd name="T87" fmla="*/ 170 h 333"/>
                  <a:gd name="T88" fmla="*/ 83 w 180"/>
                  <a:gd name="T89" fmla="*/ 153 h 333"/>
                  <a:gd name="T90" fmla="*/ 47 w 180"/>
                  <a:gd name="T91" fmla="*/ 146 h 333"/>
                  <a:gd name="T92" fmla="*/ 80 w 180"/>
                  <a:gd name="T93" fmla="*/ 139 h 333"/>
                  <a:gd name="T94" fmla="*/ 78 w 180"/>
                  <a:gd name="T95" fmla="*/ 127 h 333"/>
                  <a:gd name="T96" fmla="*/ 52 w 180"/>
                  <a:gd name="T97" fmla="*/ 135 h 333"/>
                  <a:gd name="T98" fmla="*/ 59 w 180"/>
                  <a:gd name="T99" fmla="*/ 146 h 333"/>
                  <a:gd name="T100" fmla="*/ 95 w 180"/>
                  <a:gd name="T101" fmla="*/ 161 h 333"/>
                  <a:gd name="T102" fmla="*/ 109 w 180"/>
                  <a:gd name="T103" fmla="*/ 161 h 333"/>
                  <a:gd name="T104" fmla="*/ 118 w 180"/>
                  <a:gd name="T105" fmla="*/ 163 h 333"/>
                  <a:gd name="T106" fmla="*/ 106 w 180"/>
                  <a:gd name="T107" fmla="*/ 146 h 333"/>
                  <a:gd name="T108" fmla="*/ 88 w 180"/>
                  <a:gd name="T109" fmla="*/ 144 h 333"/>
                  <a:gd name="T110" fmla="*/ 69 w 180"/>
                  <a:gd name="T111" fmla="*/ 113 h 333"/>
                  <a:gd name="T112" fmla="*/ 80 w 180"/>
                  <a:gd name="T113" fmla="*/ 75 h 333"/>
                  <a:gd name="T114" fmla="*/ 64 w 180"/>
                  <a:gd name="T115" fmla="*/ 52 h 333"/>
                  <a:gd name="T116" fmla="*/ 43 w 180"/>
                  <a:gd name="T117" fmla="*/ 85 h 333"/>
                  <a:gd name="T118" fmla="*/ 64 w 180"/>
                  <a:gd name="T119" fmla="*/ 42 h 333"/>
                  <a:gd name="T120" fmla="*/ 57 w 180"/>
                  <a:gd name="T121" fmla="*/ 30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80" h="333">
                    <a:moveTo>
                      <a:pt x="64" y="326"/>
                    </a:moveTo>
                    <a:lnTo>
                      <a:pt x="64" y="326"/>
                    </a:lnTo>
                    <a:lnTo>
                      <a:pt x="61" y="329"/>
                    </a:lnTo>
                    <a:lnTo>
                      <a:pt x="59" y="329"/>
                    </a:lnTo>
                    <a:lnTo>
                      <a:pt x="57" y="331"/>
                    </a:lnTo>
                    <a:lnTo>
                      <a:pt x="57" y="333"/>
                    </a:lnTo>
                    <a:lnTo>
                      <a:pt x="57" y="333"/>
                    </a:lnTo>
                    <a:lnTo>
                      <a:pt x="59" y="333"/>
                    </a:lnTo>
                    <a:lnTo>
                      <a:pt x="59" y="331"/>
                    </a:lnTo>
                    <a:lnTo>
                      <a:pt x="61" y="331"/>
                    </a:lnTo>
                    <a:lnTo>
                      <a:pt x="61" y="329"/>
                    </a:lnTo>
                    <a:lnTo>
                      <a:pt x="64" y="331"/>
                    </a:lnTo>
                    <a:lnTo>
                      <a:pt x="64" y="331"/>
                    </a:lnTo>
                    <a:lnTo>
                      <a:pt x="64" y="331"/>
                    </a:lnTo>
                    <a:lnTo>
                      <a:pt x="64" y="329"/>
                    </a:lnTo>
                    <a:lnTo>
                      <a:pt x="64" y="329"/>
                    </a:lnTo>
                    <a:lnTo>
                      <a:pt x="64" y="326"/>
                    </a:lnTo>
                    <a:close/>
                    <a:moveTo>
                      <a:pt x="83" y="312"/>
                    </a:moveTo>
                    <a:lnTo>
                      <a:pt x="83" y="312"/>
                    </a:lnTo>
                    <a:lnTo>
                      <a:pt x="80" y="312"/>
                    </a:lnTo>
                    <a:lnTo>
                      <a:pt x="78" y="312"/>
                    </a:lnTo>
                    <a:lnTo>
                      <a:pt x="76" y="312"/>
                    </a:lnTo>
                    <a:lnTo>
                      <a:pt x="76" y="314"/>
                    </a:lnTo>
                    <a:lnTo>
                      <a:pt x="76" y="314"/>
                    </a:lnTo>
                    <a:lnTo>
                      <a:pt x="78" y="314"/>
                    </a:lnTo>
                    <a:lnTo>
                      <a:pt x="80" y="314"/>
                    </a:lnTo>
                    <a:lnTo>
                      <a:pt x="83" y="314"/>
                    </a:lnTo>
                    <a:lnTo>
                      <a:pt x="83" y="317"/>
                    </a:lnTo>
                    <a:lnTo>
                      <a:pt x="85" y="314"/>
                    </a:lnTo>
                    <a:lnTo>
                      <a:pt x="85" y="314"/>
                    </a:lnTo>
                    <a:lnTo>
                      <a:pt x="85" y="312"/>
                    </a:lnTo>
                    <a:lnTo>
                      <a:pt x="83" y="312"/>
                    </a:lnTo>
                    <a:close/>
                    <a:moveTo>
                      <a:pt x="97" y="298"/>
                    </a:moveTo>
                    <a:lnTo>
                      <a:pt x="95" y="298"/>
                    </a:lnTo>
                    <a:lnTo>
                      <a:pt x="92" y="300"/>
                    </a:lnTo>
                    <a:lnTo>
                      <a:pt x="92" y="300"/>
                    </a:lnTo>
                    <a:lnTo>
                      <a:pt x="92" y="300"/>
                    </a:lnTo>
                    <a:lnTo>
                      <a:pt x="95" y="303"/>
                    </a:lnTo>
                    <a:lnTo>
                      <a:pt x="95" y="305"/>
                    </a:lnTo>
                    <a:lnTo>
                      <a:pt x="95" y="305"/>
                    </a:lnTo>
                    <a:lnTo>
                      <a:pt x="97" y="305"/>
                    </a:lnTo>
                    <a:lnTo>
                      <a:pt x="99" y="303"/>
                    </a:lnTo>
                    <a:lnTo>
                      <a:pt x="99" y="300"/>
                    </a:lnTo>
                    <a:lnTo>
                      <a:pt x="102" y="300"/>
                    </a:lnTo>
                    <a:lnTo>
                      <a:pt x="102" y="300"/>
                    </a:lnTo>
                    <a:lnTo>
                      <a:pt x="97" y="298"/>
                    </a:lnTo>
                    <a:close/>
                    <a:moveTo>
                      <a:pt x="163" y="288"/>
                    </a:moveTo>
                    <a:lnTo>
                      <a:pt x="163" y="291"/>
                    </a:lnTo>
                    <a:lnTo>
                      <a:pt x="163" y="291"/>
                    </a:lnTo>
                    <a:lnTo>
                      <a:pt x="166" y="293"/>
                    </a:lnTo>
                    <a:lnTo>
                      <a:pt x="166" y="293"/>
                    </a:lnTo>
                    <a:lnTo>
                      <a:pt x="166" y="288"/>
                    </a:lnTo>
                    <a:lnTo>
                      <a:pt x="163" y="288"/>
                    </a:lnTo>
                    <a:close/>
                    <a:moveTo>
                      <a:pt x="111" y="284"/>
                    </a:moveTo>
                    <a:lnTo>
                      <a:pt x="111" y="284"/>
                    </a:lnTo>
                    <a:lnTo>
                      <a:pt x="109" y="284"/>
                    </a:lnTo>
                    <a:lnTo>
                      <a:pt x="109" y="284"/>
                    </a:lnTo>
                    <a:lnTo>
                      <a:pt x="109" y="286"/>
                    </a:lnTo>
                    <a:lnTo>
                      <a:pt x="111" y="286"/>
                    </a:lnTo>
                    <a:lnTo>
                      <a:pt x="111" y="284"/>
                    </a:lnTo>
                    <a:lnTo>
                      <a:pt x="111" y="284"/>
                    </a:lnTo>
                    <a:lnTo>
                      <a:pt x="111" y="284"/>
                    </a:lnTo>
                    <a:lnTo>
                      <a:pt x="111" y="284"/>
                    </a:lnTo>
                    <a:close/>
                    <a:moveTo>
                      <a:pt x="0" y="270"/>
                    </a:moveTo>
                    <a:lnTo>
                      <a:pt x="0" y="270"/>
                    </a:lnTo>
                    <a:lnTo>
                      <a:pt x="0" y="274"/>
                    </a:lnTo>
                    <a:lnTo>
                      <a:pt x="2" y="274"/>
                    </a:lnTo>
                    <a:lnTo>
                      <a:pt x="2" y="274"/>
                    </a:lnTo>
                    <a:lnTo>
                      <a:pt x="2" y="270"/>
                    </a:lnTo>
                    <a:lnTo>
                      <a:pt x="0" y="270"/>
                    </a:lnTo>
                    <a:close/>
                    <a:moveTo>
                      <a:pt x="7" y="265"/>
                    </a:moveTo>
                    <a:lnTo>
                      <a:pt x="5" y="265"/>
                    </a:lnTo>
                    <a:lnTo>
                      <a:pt x="5" y="265"/>
                    </a:lnTo>
                    <a:lnTo>
                      <a:pt x="5" y="267"/>
                    </a:lnTo>
                    <a:lnTo>
                      <a:pt x="7" y="267"/>
                    </a:lnTo>
                    <a:lnTo>
                      <a:pt x="7" y="265"/>
                    </a:lnTo>
                    <a:lnTo>
                      <a:pt x="7" y="265"/>
                    </a:lnTo>
                    <a:close/>
                    <a:moveTo>
                      <a:pt x="142" y="246"/>
                    </a:moveTo>
                    <a:lnTo>
                      <a:pt x="142" y="246"/>
                    </a:lnTo>
                    <a:lnTo>
                      <a:pt x="142" y="246"/>
                    </a:lnTo>
                    <a:lnTo>
                      <a:pt x="142" y="246"/>
                    </a:lnTo>
                    <a:lnTo>
                      <a:pt x="144" y="248"/>
                    </a:lnTo>
                    <a:lnTo>
                      <a:pt x="144" y="246"/>
                    </a:lnTo>
                    <a:lnTo>
                      <a:pt x="144" y="246"/>
                    </a:lnTo>
                    <a:lnTo>
                      <a:pt x="142" y="246"/>
                    </a:lnTo>
                    <a:lnTo>
                      <a:pt x="142" y="246"/>
                    </a:lnTo>
                    <a:close/>
                    <a:moveTo>
                      <a:pt x="123" y="243"/>
                    </a:moveTo>
                    <a:lnTo>
                      <a:pt x="123" y="243"/>
                    </a:lnTo>
                    <a:lnTo>
                      <a:pt x="121" y="246"/>
                    </a:lnTo>
                    <a:lnTo>
                      <a:pt x="121" y="246"/>
                    </a:lnTo>
                    <a:lnTo>
                      <a:pt x="121" y="246"/>
                    </a:lnTo>
                    <a:lnTo>
                      <a:pt x="121" y="248"/>
                    </a:lnTo>
                    <a:lnTo>
                      <a:pt x="123" y="248"/>
                    </a:lnTo>
                    <a:lnTo>
                      <a:pt x="123" y="246"/>
                    </a:lnTo>
                    <a:lnTo>
                      <a:pt x="123" y="246"/>
                    </a:lnTo>
                    <a:lnTo>
                      <a:pt x="123" y="243"/>
                    </a:lnTo>
                    <a:close/>
                    <a:moveTo>
                      <a:pt x="166" y="236"/>
                    </a:moveTo>
                    <a:lnTo>
                      <a:pt x="166" y="236"/>
                    </a:lnTo>
                    <a:lnTo>
                      <a:pt x="166" y="234"/>
                    </a:lnTo>
                    <a:lnTo>
                      <a:pt x="166" y="234"/>
                    </a:lnTo>
                    <a:lnTo>
                      <a:pt x="163" y="236"/>
                    </a:lnTo>
                    <a:lnTo>
                      <a:pt x="166" y="239"/>
                    </a:lnTo>
                    <a:lnTo>
                      <a:pt x="166" y="236"/>
                    </a:lnTo>
                    <a:close/>
                    <a:moveTo>
                      <a:pt x="180" y="281"/>
                    </a:moveTo>
                    <a:lnTo>
                      <a:pt x="180" y="277"/>
                    </a:lnTo>
                    <a:lnTo>
                      <a:pt x="180" y="277"/>
                    </a:lnTo>
                    <a:lnTo>
                      <a:pt x="177" y="277"/>
                    </a:lnTo>
                    <a:lnTo>
                      <a:pt x="177" y="274"/>
                    </a:lnTo>
                    <a:lnTo>
                      <a:pt x="177" y="272"/>
                    </a:lnTo>
                    <a:lnTo>
                      <a:pt x="177" y="267"/>
                    </a:lnTo>
                    <a:lnTo>
                      <a:pt x="177" y="267"/>
                    </a:lnTo>
                    <a:lnTo>
                      <a:pt x="175" y="265"/>
                    </a:lnTo>
                    <a:lnTo>
                      <a:pt x="175" y="260"/>
                    </a:lnTo>
                    <a:lnTo>
                      <a:pt x="173" y="260"/>
                    </a:lnTo>
                    <a:lnTo>
                      <a:pt x="170" y="260"/>
                    </a:lnTo>
                    <a:lnTo>
                      <a:pt x="170" y="258"/>
                    </a:lnTo>
                    <a:lnTo>
                      <a:pt x="170" y="258"/>
                    </a:lnTo>
                    <a:lnTo>
                      <a:pt x="170" y="255"/>
                    </a:lnTo>
                    <a:lnTo>
                      <a:pt x="173" y="255"/>
                    </a:lnTo>
                    <a:lnTo>
                      <a:pt x="173" y="253"/>
                    </a:lnTo>
                    <a:lnTo>
                      <a:pt x="173" y="251"/>
                    </a:lnTo>
                    <a:lnTo>
                      <a:pt x="170" y="248"/>
                    </a:lnTo>
                    <a:lnTo>
                      <a:pt x="170" y="248"/>
                    </a:lnTo>
                    <a:lnTo>
                      <a:pt x="170" y="243"/>
                    </a:lnTo>
                    <a:lnTo>
                      <a:pt x="168" y="243"/>
                    </a:lnTo>
                    <a:lnTo>
                      <a:pt x="166" y="243"/>
                    </a:lnTo>
                    <a:lnTo>
                      <a:pt x="166" y="241"/>
                    </a:lnTo>
                    <a:lnTo>
                      <a:pt x="163" y="239"/>
                    </a:lnTo>
                    <a:lnTo>
                      <a:pt x="158" y="236"/>
                    </a:lnTo>
                    <a:lnTo>
                      <a:pt x="156" y="234"/>
                    </a:lnTo>
                    <a:lnTo>
                      <a:pt x="156" y="234"/>
                    </a:lnTo>
                    <a:lnTo>
                      <a:pt x="154" y="236"/>
                    </a:lnTo>
                    <a:lnTo>
                      <a:pt x="156" y="243"/>
                    </a:lnTo>
                    <a:lnTo>
                      <a:pt x="158" y="246"/>
                    </a:lnTo>
                    <a:lnTo>
                      <a:pt x="158" y="251"/>
                    </a:lnTo>
                    <a:lnTo>
                      <a:pt x="156" y="251"/>
                    </a:lnTo>
                    <a:lnTo>
                      <a:pt x="154" y="248"/>
                    </a:lnTo>
                    <a:lnTo>
                      <a:pt x="151" y="248"/>
                    </a:lnTo>
                    <a:lnTo>
                      <a:pt x="151" y="251"/>
                    </a:lnTo>
                    <a:lnTo>
                      <a:pt x="151" y="253"/>
                    </a:lnTo>
                    <a:lnTo>
                      <a:pt x="149" y="253"/>
                    </a:lnTo>
                    <a:lnTo>
                      <a:pt x="147" y="251"/>
                    </a:lnTo>
                    <a:lnTo>
                      <a:pt x="147" y="251"/>
                    </a:lnTo>
                    <a:lnTo>
                      <a:pt x="144" y="251"/>
                    </a:lnTo>
                    <a:lnTo>
                      <a:pt x="144" y="253"/>
                    </a:lnTo>
                    <a:lnTo>
                      <a:pt x="144" y="255"/>
                    </a:lnTo>
                    <a:lnTo>
                      <a:pt x="144" y="260"/>
                    </a:lnTo>
                    <a:lnTo>
                      <a:pt x="142" y="260"/>
                    </a:lnTo>
                    <a:lnTo>
                      <a:pt x="140" y="258"/>
                    </a:lnTo>
                    <a:lnTo>
                      <a:pt x="137" y="258"/>
                    </a:lnTo>
                    <a:lnTo>
                      <a:pt x="137" y="260"/>
                    </a:lnTo>
                    <a:lnTo>
                      <a:pt x="137" y="260"/>
                    </a:lnTo>
                    <a:lnTo>
                      <a:pt x="135" y="262"/>
                    </a:lnTo>
                    <a:lnTo>
                      <a:pt x="135" y="265"/>
                    </a:lnTo>
                    <a:lnTo>
                      <a:pt x="135" y="267"/>
                    </a:lnTo>
                    <a:lnTo>
                      <a:pt x="135" y="267"/>
                    </a:lnTo>
                    <a:lnTo>
                      <a:pt x="130" y="267"/>
                    </a:lnTo>
                    <a:lnTo>
                      <a:pt x="130" y="267"/>
                    </a:lnTo>
                    <a:lnTo>
                      <a:pt x="128" y="270"/>
                    </a:lnTo>
                    <a:lnTo>
                      <a:pt x="125" y="270"/>
                    </a:lnTo>
                    <a:lnTo>
                      <a:pt x="128" y="267"/>
                    </a:lnTo>
                    <a:lnTo>
                      <a:pt x="128" y="267"/>
                    </a:lnTo>
                    <a:lnTo>
                      <a:pt x="128" y="262"/>
                    </a:lnTo>
                    <a:lnTo>
                      <a:pt x="128" y="262"/>
                    </a:lnTo>
                    <a:lnTo>
                      <a:pt x="125" y="260"/>
                    </a:lnTo>
                    <a:lnTo>
                      <a:pt x="125" y="258"/>
                    </a:lnTo>
                    <a:lnTo>
                      <a:pt x="123" y="258"/>
                    </a:lnTo>
                    <a:lnTo>
                      <a:pt x="121" y="258"/>
                    </a:lnTo>
                    <a:lnTo>
                      <a:pt x="121" y="255"/>
                    </a:lnTo>
                    <a:lnTo>
                      <a:pt x="118" y="258"/>
                    </a:lnTo>
                    <a:lnTo>
                      <a:pt x="118" y="260"/>
                    </a:lnTo>
                    <a:lnTo>
                      <a:pt x="118" y="260"/>
                    </a:lnTo>
                    <a:lnTo>
                      <a:pt x="114" y="260"/>
                    </a:lnTo>
                    <a:lnTo>
                      <a:pt x="114" y="260"/>
                    </a:lnTo>
                    <a:lnTo>
                      <a:pt x="114" y="262"/>
                    </a:lnTo>
                    <a:lnTo>
                      <a:pt x="111" y="262"/>
                    </a:lnTo>
                    <a:lnTo>
                      <a:pt x="111" y="262"/>
                    </a:lnTo>
                    <a:lnTo>
                      <a:pt x="111" y="265"/>
                    </a:lnTo>
                    <a:lnTo>
                      <a:pt x="111" y="267"/>
                    </a:lnTo>
                    <a:lnTo>
                      <a:pt x="111" y="267"/>
                    </a:lnTo>
                    <a:lnTo>
                      <a:pt x="109" y="267"/>
                    </a:lnTo>
                    <a:lnTo>
                      <a:pt x="106" y="267"/>
                    </a:lnTo>
                    <a:lnTo>
                      <a:pt x="104" y="270"/>
                    </a:lnTo>
                    <a:lnTo>
                      <a:pt x="102" y="270"/>
                    </a:lnTo>
                    <a:lnTo>
                      <a:pt x="99" y="270"/>
                    </a:lnTo>
                    <a:lnTo>
                      <a:pt x="99" y="272"/>
                    </a:lnTo>
                    <a:lnTo>
                      <a:pt x="97" y="274"/>
                    </a:lnTo>
                    <a:lnTo>
                      <a:pt x="97" y="277"/>
                    </a:lnTo>
                    <a:lnTo>
                      <a:pt x="97" y="279"/>
                    </a:lnTo>
                    <a:lnTo>
                      <a:pt x="95" y="284"/>
                    </a:lnTo>
                    <a:lnTo>
                      <a:pt x="95" y="286"/>
                    </a:lnTo>
                    <a:lnTo>
                      <a:pt x="95" y="288"/>
                    </a:lnTo>
                    <a:lnTo>
                      <a:pt x="92" y="291"/>
                    </a:lnTo>
                    <a:lnTo>
                      <a:pt x="95" y="293"/>
                    </a:lnTo>
                    <a:lnTo>
                      <a:pt x="95" y="293"/>
                    </a:lnTo>
                    <a:lnTo>
                      <a:pt x="97" y="293"/>
                    </a:lnTo>
                    <a:lnTo>
                      <a:pt x="97" y="293"/>
                    </a:lnTo>
                    <a:lnTo>
                      <a:pt x="99" y="291"/>
                    </a:lnTo>
                    <a:lnTo>
                      <a:pt x="99" y="288"/>
                    </a:lnTo>
                    <a:lnTo>
                      <a:pt x="102" y="284"/>
                    </a:lnTo>
                    <a:lnTo>
                      <a:pt x="102" y="281"/>
                    </a:lnTo>
                    <a:lnTo>
                      <a:pt x="104" y="279"/>
                    </a:lnTo>
                    <a:lnTo>
                      <a:pt x="104" y="279"/>
                    </a:lnTo>
                    <a:lnTo>
                      <a:pt x="106" y="277"/>
                    </a:lnTo>
                    <a:lnTo>
                      <a:pt x="106" y="277"/>
                    </a:lnTo>
                    <a:lnTo>
                      <a:pt x="109" y="277"/>
                    </a:lnTo>
                    <a:lnTo>
                      <a:pt x="109" y="281"/>
                    </a:lnTo>
                    <a:lnTo>
                      <a:pt x="111" y="281"/>
                    </a:lnTo>
                    <a:lnTo>
                      <a:pt x="111" y="281"/>
                    </a:lnTo>
                    <a:lnTo>
                      <a:pt x="114" y="281"/>
                    </a:lnTo>
                    <a:lnTo>
                      <a:pt x="114" y="279"/>
                    </a:lnTo>
                    <a:lnTo>
                      <a:pt x="114" y="277"/>
                    </a:lnTo>
                    <a:lnTo>
                      <a:pt x="116" y="279"/>
                    </a:lnTo>
                    <a:lnTo>
                      <a:pt x="116" y="279"/>
                    </a:lnTo>
                    <a:lnTo>
                      <a:pt x="116" y="279"/>
                    </a:lnTo>
                    <a:lnTo>
                      <a:pt x="116" y="281"/>
                    </a:lnTo>
                    <a:lnTo>
                      <a:pt x="118" y="281"/>
                    </a:lnTo>
                    <a:lnTo>
                      <a:pt x="121" y="284"/>
                    </a:lnTo>
                    <a:lnTo>
                      <a:pt x="121" y="279"/>
                    </a:lnTo>
                    <a:lnTo>
                      <a:pt x="121" y="277"/>
                    </a:lnTo>
                    <a:lnTo>
                      <a:pt x="121" y="277"/>
                    </a:lnTo>
                    <a:lnTo>
                      <a:pt x="123" y="274"/>
                    </a:lnTo>
                    <a:lnTo>
                      <a:pt x="123" y="274"/>
                    </a:lnTo>
                    <a:lnTo>
                      <a:pt x="123" y="274"/>
                    </a:lnTo>
                    <a:lnTo>
                      <a:pt x="125" y="274"/>
                    </a:lnTo>
                    <a:lnTo>
                      <a:pt x="125" y="277"/>
                    </a:lnTo>
                    <a:lnTo>
                      <a:pt x="128" y="277"/>
                    </a:lnTo>
                    <a:lnTo>
                      <a:pt x="130" y="279"/>
                    </a:lnTo>
                    <a:lnTo>
                      <a:pt x="132" y="279"/>
                    </a:lnTo>
                    <a:lnTo>
                      <a:pt x="135" y="284"/>
                    </a:lnTo>
                    <a:lnTo>
                      <a:pt x="135" y="284"/>
                    </a:lnTo>
                    <a:lnTo>
                      <a:pt x="135" y="286"/>
                    </a:lnTo>
                    <a:lnTo>
                      <a:pt x="135" y="286"/>
                    </a:lnTo>
                    <a:lnTo>
                      <a:pt x="135" y="288"/>
                    </a:lnTo>
                    <a:lnTo>
                      <a:pt x="135" y="288"/>
                    </a:lnTo>
                    <a:lnTo>
                      <a:pt x="132" y="291"/>
                    </a:lnTo>
                    <a:lnTo>
                      <a:pt x="132" y="293"/>
                    </a:lnTo>
                    <a:lnTo>
                      <a:pt x="132" y="293"/>
                    </a:lnTo>
                    <a:lnTo>
                      <a:pt x="132" y="296"/>
                    </a:lnTo>
                    <a:lnTo>
                      <a:pt x="135" y="300"/>
                    </a:lnTo>
                    <a:lnTo>
                      <a:pt x="135" y="303"/>
                    </a:lnTo>
                    <a:lnTo>
                      <a:pt x="135" y="305"/>
                    </a:lnTo>
                    <a:lnTo>
                      <a:pt x="137" y="307"/>
                    </a:lnTo>
                    <a:lnTo>
                      <a:pt x="142" y="310"/>
                    </a:lnTo>
                    <a:lnTo>
                      <a:pt x="144" y="312"/>
                    </a:lnTo>
                    <a:lnTo>
                      <a:pt x="151" y="317"/>
                    </a:lnTo>
                    <a:lnTo>
                      <a:pt x="151" y="317"/>
                    </a:lnTo>
                    <a:lnTo>
                      <a:pt x="154" y="317"/>
                    </a:lnTo>
                    <a:lnTo>
                      <a:pt x="154" y="314"/>
                    </a:lnTo>
                    <a:lnTo>
                      <a:pt x="156" y="312"/>
                    </a:lnTo>
                    <a:lnTo>
                      <a:pt x="156" y="312"/>
                    </a:lnTo>
                    <a:lnTo>
                      <a:pt x="156" y="312"/>
                    </a:lnTo>
                    <a:lnTo>
                      <a:pt x="156" y="312"/>
                    </a:lnTo>
                    <a:lnTo>
                      <a:pt x="156" y="314"/>
                    </a:lnTo>
                    <a:lnTo>
                      <a:pt x="156" y="317"/>
                    </a:lnTo>
                    <a:lnTo>
                      <a:pt x="156" y="319"/>
                    </a:lnTo>
                    <a:lnTo>
                      <a:pt x="158" y="322"/>
                    </a:lnTo>
                    <a:lnTo>
                      <a:pt x="158" y="322"/>
                    </a:lnTo>
                    <a:lnTo>
                      <a:pt x="161" y="319"/>
                    </a:lnTo>
                    <a:lnTo>
                      <a:pt x="163" y="317"/>
                    </a:lnTo>
                    <a:lnTo>
                      <a:pt x="166" y="314"/>
                    </a:lnTo>
                    <a:lnTo>
                      <a:pt x="166" y="307"/>
                    </a:lnTo>
                    <a:lnTo>
                      <a:pt x="163" y="303"/>
                    </a:lnTo>
                    <a:lnTo>
                      <a:pt x="163" y="303"/>
                    </a:lnTo>
                    <a:lnTo>
                      <a:pt x="161" y="300"/>
                    </a:lnTo>
                    <a:lnTo>
                      <a:pt x="158" y="300"/>
                    </a:lnTo>
                    <a:lnTo>
                      <a:pt x="158" y="298"/>
                    </a:lnTo>
                    <a:lnTo>
                      <a:pt x="158" y="296"/>
                    </a:lnTo>
                    <a:lnTo>
                      <a:pt x="161" y="293"/>
                    </a:lnTo>
                    <a:lnTo>
                      <a:pt x="161" y="291"/>
                    </a:lnTo>
                    <a:lnTo>
                      <a:pt x="163" y="291"/>
                    </a:lnTo>
                    <a:lnTo>
                      <a:pt x="163" y="288"/>
                    </a:lnTo>
                    <a:lnTo>
                      <a:pt x="163" y="288"/>
                    </a:lnTo>
                    <a:lnTo>
                      <a:pt x="163" y="286"/>
                    </a:lnTo>
                    <a:lnTo>
                      <a:pt x="166" y="286"/>
                    </a:lnTo>
                    <a:lnTo>
                      <a:pt x="166" y="286"/>
                    </a:lnTo>
                    <a:lnTo>
                      <a:pt x="168" y="288"/>
                    </a:lnTo>
                    <a:lnTo>
                      <a:pt x="168" y="291"/>
                    </a:lnTo>
                    <a:lnTo>
                      <a:pt x="170" y="293"/>
                    </a:lnTo>
                    <a:lnTo>
                      <a:pt x="170" y="296"/>
                    </a:lnTo>
                    <a:lnTo>
                      <a:pt x="170" y="298"/>
                    </a:lnTo>
                    <a:lnTo>
                      <a:pt x="173" y="303"/>
                    </a:lnTo>
                    <a:lnTo>
                      <a:pt x="173" y="305"/>
                    </a:lnTo>
                    <a:lnTo>
                      <a:pt x="175" y="307"/>
                    </a:lnTo>
                    <a:lnTo>
                      <a:pt x="175" y="303"/>
                    </a:lnTo>
                    <a:lnTo>
                      <a:pt x="175" y="298"/>
                    </a:lnTo>
                    <a:lnTo>
                      <a:pt x="173" y="296"/>
                    </a:lnTo>
                    <a:lnTo>
                      <a:pt x="173" y="296"/>
                    </a:lnTo>
                    <a:lnTo>
                      <a:pt x="175" y="296"/>
                    </a:lnTo>
                    <a:lnTo>
                      <a:pt x="177" y="291"/>
                    </a:lnTo>
                    <a:lnTo>
                      <a:pt x="180" y="288"/>
                    </a:lnTo>
                    <a:lnTo>
                      <a:pt x="180" y="286"/>
                    </a:lnTo>
                    <a:lnTo>
                      <a:pt x="180" y="286"/>
                    </a:lnTo>
                    <a:lnTo>
                      <a:pt x="180" y="281"/>
                    </a:lnTo>
                    <a:close/>
                    <a:moveTo>
                      <a:pt x="166" y="234"/>
                    </a:moveTo>
                    <a:lnTo>
                      <a:pt x="166" y="234"/>
                    </a:lnTo>
                    <a:lnTo>
                      <a:pt x="168" y="234"/>
                    </a:lnTo>
                    <a:lnTo>
                      <a:pt x="168" y="234"/>
                    </a:lnTo>
                    <a:lnTo>
                      <a:pt x="168" y="232"/>
                    </a:lnTo>
                    <a:lnTo>
                      <a:pt x="168" y="232"/>
                    </a:lnTo>
                    <a:lnTo>
                      <a:pt x="168" y="229"/>
                    </a:lnTo>
                    <a:lnTo>
                      <a:pt x="166" y="227"/>
                    </a:lnTo>
                    <a:lnTo>
                      <a:pt x="166" y="229"/>
                    </a:lnTo>
                    <a:lnTo>
                      <a:pt x="166" y="232"/>
                    </a:lnTo>
                    <a:lnTo>
                      <a:pt x="166" y="234"/>
                    </a:lnTo>
                    <a:close/>
                    <a:moveTo>
                      <a:pt x="151" y="229"/>
                    </a:moveTo>
                    <a:lnTo>
                      <a:pt x="151" y="229"/>
                    </a:lnTo>
                    <a:lnTo>
                      <a:pt x="151" y="227"/>
                    </a:lnTo>
                    <a:lnTo>
                      <a:pt x="149" y="225"/>
                    </a:lnTo>
                    <a:lnTo>
                      <a:pt x="149" y="225"/>
                    </a:lnTo>
                    <a:lnTo>
                      <a:pt x="149" y="227"/>
                    </a:lnTo>
                    <a:lnTo>
                      <a:pt x="151" y="229"/>
                    </a:lnTo>
                    <a:close/>
                    <a:moveTo>
                      <a:pt x="130" y="227"/>
                    </a:moveTo>
                    <a:lnTo>
                      <a:pt x="130" y="229"/>
                    </a:lnTo>
                    <a:lnTo>
                      <a:pt x="125" y="229"/>
                    </a:lnTo>
                    <a:lnTo>
                      <a:pt x="125" y="232"/>
                    </a:lnTo>
                    <a:lnTo>
                      <a:pt x="125" y="232"/>
                    </a:lnTo>
                    <a:lnTo>
                      <a:pt x="125" y="234"/>
                    </a:lnTo>
                    <a:lnTo>
                      <a:pt x="125" y="236"/>
                    </a:lnTo>
                    <a:lnTo>
                      <a:pt x="128" y="236"/>
                    </a:lnTo>
                    <a:lnTo>
                      <a:pt x="130" y="236"/>
                    </a:lnTo>
                    <a:lnTo>
                      <a:pt x="135" y="236"/>
                    </a:lnTo>
                    <a:lnTo>
                      <a:pt x="135" y="236"/>
                    </a:lnTo>
                    <a:lnTo>
                      <a:pt x="137" y="234"/>
                    </a:lnTo>
                    <a:lnTo>
                      <a:pt x="137" y="234"/>
                    </a:lnTo>
                    <a:lnTo>
                      <a:pt x="140" y="234"/>
                    </a:lnTo>
                    <a:lnTo>
                      <a:pt x="140" y="234"/>
                    </a:lnTo>
                    <a:lnTo>
                      <a:pt x="140" y="232"/>
                    </a:lnTo>
                    <a:lnTo>
                      <a:pt x="140" y="232"/>
                    </a:lnTo>
                    <a:lnTo>
                      <a:pt x="140" y="229"/>
                    </a:lnTo>
                    <a:lnTo>
                      <a:pt x="137" y="227"/>
                    </a:lnTo>
                    <a:lnTo>
                      <a:pt x="135" y="227"/>
                    </a:lnTo>
                    <a:lnTo>
                      <a:pt x="135" y="227"/>
                    </a:lnTo>
                    <a:lnTo>
                      <a:pt x="135" y="225"/>
                    </a:lnTo>
                    <a:lnTo>
                      <a:pt x="135" y="225"/>
                    </a:lnTo>
                    <a:lnTo>
                      <a:pt x="130" y="227"/>
                    </a:lnTo>
                    <a:lnTo>
                      <a:pt x="130" y="227"/>
                    </a:lnTo>
                    <a:close/>
                    <a:moveTo>
                      <a:pt x="158" y="220"/>
                    </a:moveTo>
                    <a:lnTo>
                      <a:pt x="158" y="220"/>
                    </a:lnTo>
                    <a:lnTo>
                      <a:pt x="156" y="220"/>
                    </a:lnTo>
                    <a:lnTo>
                      <a:pt x="156" y="222"/>
                    </a:lnTo>
                    <a:lnTo>
                      <a:pt x="156" y="222"/>
                    </a:lnTo>
                    <a:lnTo>
                      <a:pt x="156" y="225"/>
                    </a:lnTo>
                    <a:lnTo>
                      <a:pt x="156" y="227"/>
                    </a:lnTo>
                    <a:lnTo>
                      <a:pt x="156" y="227"/>
                    </a:lnTo>
                    <a:lnTo>
                      <a:pt x="158" y="229"/>
                    </a:lnTo>
                    <a:lnTo>
                      <a:pt x="158" y="229"/>
                    </a:lnTo>
                    <a:lnTo>
                      <a:pt x="158" y="232"/>
                    </a:lnTo>
                    <a:lnTo>
                      <a:pt x="158" y="232"/>
                    </a:lnTo>
                    <a:lnTo>
                      <a:pt x="158" y="229"/>
                    </a:lnTo>
                    <a:lnTo>
                      <a:pt x="158" y="229"/>
                    </a:lnTo>
                    <a:lnTo>
                      <a:pt x="158" y="227"/>
                    </a:lnTo>
                    <a:lnTo>
                      <a:pt x="158" y="225"/>
                    </a:lnTo>
                    <a:lnTo>
                      <a:pt x="158" y="220"/>
                    </a:lnTo>
                    <a:lnTo>
                      <a:pt x="158" y="220"/>
                    </a:lnTo>
                    <a:close/>
                    <a:moveTo>
                      <a:pt x="50" y="215"/>
                    </a:moveTo>
                    <a:lnTo>
                      <a:pt x="47" y="217"/>
                    </a:lnTo>
                    <a:lnTo>
                      <a:pt x="50" y="220"/>
                    </a:lnTo>
                    <a:lnTo>
                      <a:pt x="52" y="217"/>
                    </a:lnTo>
                    <a:lnTo>
                      <a:pt x="52" y="217"/>
                    </a:lnTo>
                    <a:lnTo>
                      <a:pt x="52" y="217"/>
                    </a:lnTo>
                    <a:lnTo>
                      <a:pt x="52" y="215"/>
                    </a:lnTo>
                    <a:lnTo>
                      <a:pt x="50" y="215"/>
                    </a:lnTo>
                    <a:close/>
                    <a:moveTo>
                      <a:pt x="135" y="215"/>
                    </a:moveTo>
                    <a:lnTo>
                      <a:pt x="132" y="215"/>
                    </a:lnTo>
                    <a:lnTo>
                      <a:pt x="132" y="213"/>
                    </a:lnTo>
                    <a:lnTo>
                      <a:pt x="132" y="215"/>
                    </a:lnTo>
                    <a:lnTo>
                      <a:pt x="132" y="215"/>
                    </a:lnTo>
                    <a:lnTo>
                      <a:pt x="135" y="215"/>
                    </a:lnTo>
                    <a:lnTo>
                      <a:pt x="135" y="215"/>
                    </a:lnTo>
                    <a:close/>
                    <a:moveTo>
                      <a:pt x="102" y="220"/>
                    </a:moveTo>
                    <a:lnTo>
                      <a:pt x="102" y="220"/>
                    </a:lnTo>
                    <a:lnTo>
                      <a:pt x="102" y="220"/>
                    </a:lnTo>
                    <a:lnTo>
                      <a:pt x="102" y="217"/>
                    </a:lnTo>
                    <a:lnTo>
                      <a:pt x="104" y="215"/>
                    </a:lnTo>
                    <a:lnTo>
                      <a:pt x="104" y="213"/>
                    </a:lnTo>
                    <a:lnTo>
                      <a:pt x="102" y="213"/>
                    </a:lnTo>
                    <a:lnTo>
                      <a:pt x="102" y="213"/>
                    </a:lnTo>
                    <a:lnTo>
                      <a:pt x="102" y="213"/>
                    </a:lnTo>
                    <a:lnTo>
                      <a:pt x="102" y="215"/>
                    </a:lnTo>
                    <a:lnTo>
                      <a:pt x="99" y="215"/>
                    </a:lnTo>
                    <a:lnTo>
                      <a:pt x="99" y="217"/>
                    </a:lnTo>
                    <a:lnTo>
                      <a:pt x="99" y="220"/>
                    </a:lnTo>
                    <a:lnTo>
                      <a:pt x="102" y="220"/>
                    </a:lnTo>
                    <a:close/>
                    <a:moveTo>
                      <a:pt x="99" y="232"/>
                    </a:moveTo>
                    <a:lnTo>
                      <a:pt x="99" y="234"/>
                    </a:lnTo>
                    <a:lnTo>
                      <a:pt x="102" y="239"/>
                    </a:lnTo>
                    <a:lnTo>
                      <a:pt x="104" y="241"/>
                    </a:lnTo>
                    <a:lnTo>
                      <a:pt x="104" y="241"/>
                    </a:lnTo>
                    <a:lnTo>
                      <a:pt x="106" y="241"/>
                    </a:lnTo>
                    <a:lnTo>
                      <a:pt x="109" y="243"/>
                    </a:lnTo>
                    <a:lnTo>
                      <a:pt x="109" y="248"/>
                    </a:lnTo>
                    <a:lnTo>
                      <a:pt x="111" y="248"/>
                    </a:lnTo>
                    <a:lnTo>
                      <a:pt x="111" y="248"/>
                    </a:lnTo>
                    <a:lnTo>
                      <a:pt x="114" y="248"/>
                    </a:lnTo>
                    <a:lnTo>
                      <a:pt x="114" y="248"/>
                    </a:lnTo>
                    <a:lnTo>
                      <a:pt x="116" y="248"/>
                    </a:lnTo>
                    <a:lnTo>
                      <a:pt x="116" y="246"/>
                    </a:lnTo>
                    <a:lnTo>
                      <a:pt x="116" y="243"/>
                    </a:lnTo>
                    <a:lnTo>
                      <a:pt x="116" y="243"/>
                    </a:lnTo>
                    <a:lnTo>
                      <a:pt x="116" y="241"/>
                    </a:lnTo>
                    <a:lnTo>
                      <a:pt x="114" y="236"/>
                    </a:lnTo>
                    <a:lnTo>
                      <a:pt x="114" y="236"/>
                    </a:lnTo>
                    <a:lnTo>
                      <a:pt x="114" y="234"/>
                    </a:lnTo>
                    <a:lnTo>
                      <a:pt x="114" y="232"/>
                    </a:lnTo>
                    <a:lnTo>
                      <a:pt x="114" y="229"/>
                    </a:lnTo>
                    <a:lnTo>
                      <a:pt x="114" y="227"/>
                    </a:lnTo>
                    <a:lnTo>
                      <a:pt x="114" y="227"/>
                    </a:lnTo>
                    <a:lnTo>
                      <a:pt x="116" y="222"/>
                    </a:lnTo>
                    <a:lnTo>
                      <a:pt x="116" y="220"/>
                    </a:lnTo>
                    <a:lnTo>
                      <a:pt x="118" y="217"/>
                    </a:lnTo>
                    <a:lnTo>
                      <a:pt x="118" y="215"/>
                    </a:lnTo>
                    <a:lnTo>
                      <a:pt x="118" y="213"/>
                    </a:lnTo>
                    <a:lnTo>
                      <a:pt x="118" y="210"/>
                    </a:lnTo>
                    <a:lnTo>
                      <a:pt x="118" y="210"/>
                    </a:lnTo>
                    <a:lnTo>
                      <a:pt x="111" y="208"/>
                    </a:lnTo>
                    <a:lnTo>
                      <a:pt x="111" y="208"/>
                    </a:lnTo>
                    <a:lnTo>
                      <a:pt x="109" y="210"/>
                    </a:lnTo>
                    <a:lnTo>
                      <a:pt x="106" y="210"/>
                    </a:lnTo>
                    <a:lnTo>
                      <a:pt x="106" y="210"/>
                    </a:lnTo>
                    <a:lnTo>
                      <a:pt x="106" y="213"/>
                    </a:lnTo>
                    <a:lnTo>
                      <a:pt x="106" y="215"/>
                    </a:lnTo>
                    <a:lnTo>
                      <a:pt x="106" y="215"/>
                    </a:lnTo>
                    <a:lnTo>
                      <a:pt x="106" y="217"/>
                    </a:lnTo>
                    <a:lnTo>
                      <a:pt x="104" y="217"/>
                    </a:lnTo>
                    <a:lnTo>
                      <a:pt x="106" y="220"/>
                    </a:lnTo>
                    <a:lnTo>
                      <a:pt x="106" y="222"/>
                    </a:lnTo>
                    <a:lnTo>
                      <a:pt x="106" y="227"/>
                    </a:lnTo>
                    <a:lnTo>
                      <a:pt x="106" y="227"/>
                    </a:lnTo>
                    <a:lnTo>
                      <a:pt x="104" y="229"/>
                    </a:lnTo>
                    <a:lnTo>
                      <a:pt x="102" y="229"/>
                    </a:lnTo>
                    <a:lnTo>
                      <a:pt x="99" y="229"/>
                    </a:lnTo>
                    <a:lnTo>
                      <a:pt x="99" y="229"/>
                    </a:lnTo>
                    <a:lnTo>
                      <a:pt x="99" y="232"/>
                    </a:lnTo>
                    <a:lnTo>
                      <a:pt x="99" y="232"/>
                    </a:lnTo>
                    <a:close/>
                    <a:moveTo>
                      <a:pt x="128" y="208"/>
                    </a:moveTo>
                    <a:lnTo>
                      <a:pt x="128" y="208"/>
                    </a:lnTo>
                    <a:lnTo>
                      <a:pt x="128" y="206"/>
                    </a:lnTo>
                    <a:lnTo>
                      <a:pt x="125" y="206"/>
                    </a:lnTo>
                    <a:lnTo>
                      <a:pt x="128" y="203"/>
                    </a:lnTo>
                    <a:lnTo>
                      <a:pt x="125" y="201"/>
                    </a:lnTo>
                    <a:lnTo>
                      <a:pt x="125" y="203"/>
                    </a:lnTo>
                    <a:lnTo>
                      <a:pt x="125" y="206"/>
                    </a:lnTo>
                    <a:lnTo>
                      <a:pt x="125" y="206"/>
                    </a:lnTo>
                    <a:lnTo>
                      <a:pt x="125" y="206"/>
                    </a:lnTo>
                    <a:lnTo>
                      <a:pt x="125" y="208"/>
                    </a:lnTo>
                    <a:lnTo>
                      <a:pt x="123" y="213"/>
                    </a:lnTo>
                    <a:lnTo>
                      <a:pt x="121" y="217"/>
                    </a:lnTo>
                    <a:lnTo>
                      <a:pt x="121" y="220"/>
                    </a:lnTo>
                    <a:lnTo>
                      <a:pt x="121" y="222"/>
                    </a:lnTo>
                    <a:lnTo>
                      <a:pt x="118" y="225"/>
                    </a:lnTo>
                    <a:lnTo>
                      <a:pt x="116" y="229"/>
                    </a:lnTo>
                    <a:lnTo>
                      <a:pt x="116" y="232"/>
                    </a:lnTo>
                    <a:lnTo>
                      <a:pt x="116" y="239"/>
                    </a:lnTo>
                    <a:lnTo>
                      <a:pt x="116" y="239"/>
                    </a:lnTo>
                    <a:lnTo>
                      <a:pt x="116" y="241"/>
                    </a:lnTo>
                    <a:lnTo>
                      <a:pt x="118" y="241"/>
                    </a:lnTo>
                    <a:lnTo>
                      <a:pt x="118" y="236"/>
                    </a:lnTo>
                    <a:lnTo>
                      <a:pt x="121" y="229"/>
                    </a:lnTo>
                    <a:lnTo>
                      <a:pt x="121" y="229"/>
                    </a:lnTo>
                    <a:lnTo>
                      <a:pt x="123" y="227"/>
                    </a:lnTo>
                    <a:lnTo>
                      <a:pt x="123" y="225"/>
                    </a:lnTo>
                    <a:lnTo>
                      <a:pt x="125" y="222"/>
                    </a:lnTo>
                    <a:lnTo>
                      <a:pt x="125" y="222"/>
                    </a:lnTo>
                    <a:lnTo>
                      <a:pt x="128" y="220"/>
                    </a:lnTo>
                    <a:lnTo>
                      <a:pt x="128" y="217"/>
                    </a:lnTo>
                    <a:lnTo>
                      <a:pt x="128" y="213"/>
                    </a:lnTo>
                    <a:lnTo>
                      <a:pt x="128" y="208"/>
                    </a:lnTo>
                    <a:close/>
                    <a:moveTo>
                      <a:pt x="121" y="201"/>
                    </a:moveTo>
                    <a:lnTo>
                      <a:pt x="121" y="203"/>
                    </a:lnTo>
                    <a:lnTo>
                      <a:pt x="121" y="203"/>
                    </a:lnTo>
                    <a:lnTo>
                      <a:pt x="123" y="203"/>
                    </a:lnTo>
                    <a:lnTo>
                      <a:pt x="121" y="201"/>
                    </a:lnTo>
                    <a:lnTo>
                      <a:pt x="121" y="201"/>
                    </a:lnTo>
                    <a:close/>
                    <a:moveTo>
                      <a:pt x="45" y="213"/>
                    </a:moveTo>
                    <a:lnTo>
                      <a:pt x="43" y="208"/>
                    </a:lnTo>
                    <a:lnTo>
                      <a:pt x="43" y="206"/>
                    </a:lnTo>
                    <a:lnTo>
                      <a:pt x="43" y="206"/>
                    </a:lnTo>
                    <a:lnTo>
                      <a:pt x="43" y="203"/>
                    </a:lnTo>
                    <a:lnTo>
                      <a:pt x="43" y="201"/>
                    </a:lnTo>
                    <a:lnTo>
                      <a:pt x="43" y="201"/>
                    </a:lnTo>
                    <a:lnTo>
                      <a:pt x="43" y="201"/>
                    </a:lnTo>
                    <a:lnTo>
                      <a:pt x="40" y="201"/>
                    </a:lnTo>
                    <a:lnTo>
                      <a:pt x="40" y="208"/>
                    </a:lnTo>
                    <a:lnTo>
                      <a:pt x="38" y="208"/>
                    </a:lnTo>
                    <a:lnTo>
                      <a:pt x="38" y="210"/>
                    </a:lnTo>
                    <a:lnTo>
                      <a:pt x="40" y="213"/>
                    </a:lnTo>
                    <a:lnTo>
                      <a:pt x="40" y="215"/>
                    </a:lnTo>
                    <a:lnTo>
                      <a:pt x="40" y="217"/>
                    </a:lnTo>
                    <a:lnTo>
                      <a:pt x="38" y="217"/>
                    </a:lnTo>
                    <a:lnTo>
                      <a:pt x="38" y="220"/>
                    </a:lnTo>
                    <a:lnTo>
                      <a:pt x="38" y="220"/>
                    </a:lnTo>
                    <a:lnTo>
                      <a:pt x="35" y="220"/>
                    </a:lnTo>
                    <a:lnTo>
                      <a:pt x="35" y="222"/>
                    </a:lnTo>
                    <a:lnTo>
                      <a:pt x="31" y="227"/>
                    </a:lnTo>
                    <a:lnTo>
                      <a:pt x="31" y="227"/>
                    </a:lnTo>
                    <a:lnTo>
                      <a:pt x="31" y="227"/>
                    </a:lnTo>
                    <a:lnTo>
                      <a:pt x="26" y="234"/>
                    </a:lnTo>
                    <a:lnTo>
                      <a:pt x="24" y="236"/>
                    </a:lnTo>
                    <a:lnTo>
                      <a:pt x="19" y="243"/>
                    </a:lnTo>
                    <a:lnTo>
                      <a:pt x="19" y="243"/>
                    </a:lnTo>
                    <a:lnTo>
                      <a:pt x="17" y="243"/>
                    </a:lnTo>
                    <a:lnTo>
                      <a:pt x="17" y="243"/>
                    </a:lnTo>
                    <a:lnTo>
                      <a:pt x="17" y="246"/>
                    </a:lnTo>
                    <a:lnTo>
                      <a:pt x="14" y="248"/>
                    </a:lnTo>
                    <a:lnTo>
                      <a:pt x="9" y="251"/>
                    </a:lnTo>
                    <a:lnTo>
                      <a:pt x="9" y="253"/>
                    </a:lnTo>
                    <a:lnTo>
                      <a:pt x="7" y="255"/>
                    </a:lnTo>
                    <a:lnTo>
                      <a:pt x="7" y="255"/>
                    </a:lnTo>
                    <a:lnTo>
                      <a:pt x="5" y="260"/>
                    </a:lnTo>
                    <a:lnTo>
                      <a:pt x="5" y="262"/>
                    </a:lnTo>
                    <a:lnTo>
                      <a:pt x="5" y="262"/>
                    </a:lnTo>
                    <a:lnTo>
                      <a:pt x="7" y="262"/>
                    </a:lnTo>
                    <a:lnTo>
                      <a:pt x="7" y="260"/>
                    </a:lnTo>
                    <a:lnTo>
                      <a:pt x="9" y="260"/>
                    </a:lnTo>
                    <a:lnTo>
                      <a:pt x="9" y="260"/>
                    </a:lnTo>
                    <a:lnTo>
                      <a:pt x="9" y="258"/>
                    </a:lnTo>
                    <a:lnTo>
                      <a:pt x="9" y="258"/>
                    </a:lnTo>
                    <a:lnTo>
                      <a:pt x="12" y="258"/>
                    </a:lnTo>
                    <a:lnTo>
                      <a:pt x="14" y="255"/>
                    </a:lnTo>
                    <a:lnTo>
                      <a:pt x="17" y="253"/>
                    </a:lnTo>
                    <a:lnTo>
                      <a:pt x="19" y="253"/>
                    </a:lnTo>
                    <a:lnTo>
                      <a:pt x="19" y="251"/>
                    </a:lnTo>
                    <a:lnTo>
                      <a:pt x="21" y="248"/>
                    </a:lnTo>
                    <a:lnTo>
                      <a:pt x="21" y="246"/>
                    </a:lnTo>
                    <a:lnTo>
                      <a:pt x="24" y="246"/>
                    </a:lnTo>
                    <a:lnTo>
                      <a:pt x="26" y="243"/>
                    </a:lnTo>
                    <a:lnTo>
                      <a:pt x="26" y="243"/>
                    </a:lnTo>
                    <a:lnTo>
                      <a:pt x="28" y="241"/>
                    </a:lnTo>
                    <a:lnTo>
                      <a:pt x="31" y="234"/>
                    </a:lnTo>
                    <a:lnTo>
                      <a:pt x="31" y="232"/>
                    </a:lnTo>
                    <a:lnTo>
                      <a:pt x="31" y="229"/>
                    </a:lnTo>
                    <a:lnTo>
                      <a:pt x="33" y="229"/>
                    </a:lnTo>
                    <a:lnTo>
                      <a:pt x="33" y="229"/>
                    </a:lnTo>
                    <a:lnTo>
                      <a:pt x="38" y="227"/>
                    </a:lnTo>
                    <a:lnTo>
                      <a:pt x="38" y="227"/>
                    </a:lnTo>
                    <a:lnTo>
                      <a:pt x="40" y="225"/>
                    </a:lnTo>
                    <a:lnTo>
                      <a:pt x="40" y="222"/>
                    </a:lnTo>
                    <a:lnTo>
                      <a:pt x="40" y="222"/>
                    </a:lnTo>
                    <a:lnTo>
                      <a:pt x="43" y="222"/>
                    </a:lnTo>
                    <a:lnTo>
                      <a:pt x="45" y="220"/>
                    </a:lnTo>
                    <a:lnTo>
                      <a:pt x="45" y="220"/>
                    </a:lnTo>
                    <a:lnTo>
                      <a:pt x="47" y="217"/>
                    </a:lnTo>
                    <a:lnTo>
                      <a:pt x="47" y="217"/>
                    </a:lnTo>
                    <a:lnTo>
                      <a:pt x="45" y="213"/>
                    </a:lnTo>
                    <a:close/>
                    <a:moveTo>
                      <a:pt x="50" y="198"/>
                    </a:moveTo>
                    <a:lnTo>
                      <a:pt x="47" y="196"/>
                    </a:lnTo>
                    <a:lnTo>
                      <a:pt x="47" y="196"/>
                    </a:lnTo>
                    <a:lnTo>
                      <a:pt x="47" y="198"/>
                    </a:lnTo>
                    <a:lnTo>
                      <a:pt x="45" y="198"/>
                    </a:lnTo>
                    <a:lnTo>
                      <a:pt x="45" y="198"/>
                    </a:lnTo>
                    <a:lnTo>
                      <a:pt x="47" y="198"/>
                    </a:lnTo>
                    <a:lnTo>
                      <a:pt x="47" y="198"/>
                    </a:lnTo>
                    <a:lnTo>
                      <a:pt x="47" y="198"/>
                    </a:lnTo>
                    <a:lnTo>
                      <a:pt x="50" y="198"/>
                    </a:lnTo>
                    <a:close/>
                    <a:moveTo>
                      <a:pt x="149" y="225"/>
                    </a:moveTo>
                    <a:lnTo>
                      <a:pt x="149" y="225"/>
                    </a:lnTo>
                    <a:lnTo>
                      <a:pt x="149" y="225"/>
                    </a:lnTo>
                    <a:lnTo>
                      <a:pt x="149" y="222"/>
                    </a:lnTo>
                    <a:lnTo>
                      <a:pt x="151" y="222"/>
                    </a:lnTo>
                    <a:lnTo>
                      <a:pt x="151" y="222"/>
                    </a:lnTo>
                    <a:lnTo>
                      <a:pt x="151" y="222"/>
                    </a:lnTo>
                    <a:lnTo>
                      <a:pt x="149" y="220"/>
                    </a:lnTo>
                    <a:lnTo>
                      <a:pt x="149" y="217"/>
                    </a:lnTo>
                    <a:lnTo>
                      <a:pt x="149" y="215"/>
                    </a:lnTo>
                    <a:lnTo>
                      <a:pt x="147" y="215"/>
                    </a:lnTo>
                    <a:lnTo>
                      <a:pt x="147" y="213"/>
                    </a:lnTo>
                    <a:lnTo>
                      <a:pt x="147" y="213"/>
                    </a:lnTo>
                    <a:lnTo>
                      <a:pt x="144" y="213"/>
                    </a:lnTo>
                    <a:lnTo>
                      <a:pt x="144" y="208"/>
                    </a:lnTo>
                    <a:lnTo>
                      <a:pt x="144" y="206"/>
                    </a:lnTo>
                    <a:lnTo>
                      <a:pt x="144" y="203"/>
                    </a:lnTo>
                    <a:lnTo>
                      <a:pt x="144" y="203"/>
                    </a:lnTo>
                    <a:lnTo>
                      <a:pt x="142" y="198"/>
                    </a:lnTo>
                    <a:lnTo>
                      <a:pt x="140" y="198"/>
                    </a:lnTo>
                    <a:lnTo>
                      <a:pt x="140" y="201"/>
                    </a:lnTo>
                    <a:lnTo>
                      <a:pt x="137" y="201"/>
                    </a:lnTo>
                    <a:lnTo>
                      <a:pt x="137" y="201"/>
                    </a:lnTo>
                    <a:lnTo>
                      <a:pt x="135" y="198"/>
                    </a:lnTo>
                    <a:lnTo>
                      <a:pt x="135" y="198"/>
                    </a:lnTo>
                    <a:lnTo>
                      <a:pt x="132" y="198"/>
                    </a:lnTo>
                    <a:lnTo>
                      <a:pt x="132" y="196"/>
                    </a:lnTo>
                    <a:lnTo>
                      <a:pt x="130" y="196"/>
                    </a:lnTo>
                    <a:lnTo>
                      <a:pt x="130" y="196"/>
                    </a:lnTo>
                    <a:lnTo>
                      <a:pt x="132" y="198"/>
                    </a:lnTo>
                    <a:lnTo>
                      <a:pt x="132" y="201"/>
                    </a:lnTo>
                    <a:lnTo>
                      <a:pt x="132" y="203"/>
                    </a:lnTo>
                    <a:lnTo>
                      <a:pt x="135" y="210"/>
                    </a:lnTo>
                    <a:lnTo>
                      <a:pt x="135" y="210"/>
                    </a:lnTo>
                    <a:lnTo>
                      <a:pt x="137" y="208"/>
                    </a:lnTo>
                    <a:lnTo>
                      <a:pt x="140" y="208"/>
                    </a:lnTo>
                    <a:lnTo>
                      <a:pt x="140" y="210"/>
                    </a:lnTo>
                    <a:lnTo>
                      <a:pt x="142" y="213"/>
                    </a:lnTo>
                    <a:lnTo>
                      <a:pt x="142" y="213"/>
                    </a:lnTo>
                    <a:lnTo>
                      <a:pt x="142" y="215"/>
                    </a:lnTo>
                    <a:lnTo>
                      <a:pt x="142" y="220"/>
                    </a:lnTo>
                    <a:lnTo>
                      <a:pt x="142" y="222"/>
                    </a:lnTo>
                    <a:lnTo>
                      <a:pt x="142" y="222"/>
                    </a:lnTo>
                    <a:lnTo>
                      <a:pt x="142" y="225"/>
                    </a:lnTo>
                    <a:lnTo>
                      <a:pt x="142" y="227"/>
                    </a:lnTo>
                    <a:lnTo>
                      <a:pt x="144" y="227"/>
                    </a:lnTo>
                    <a:lnTo>
                      <a:pt x="147" y="227"/>
                    </a:lnTo>
                    <a:lnTo>
                      <a:pt x="147" y="227"/>
                    </a:lnTo>
                    <a:lnTo>
                      <a:pt x="147" y="225"/>
                    </a:lnTo>
                    <a:lnTo>
                      <a:pt x="147" y="220"/>
                    </a:lnTo>
                    <a:lnTo>
                      <a:pt x="147" y="222"/>
                    </a:lnTo>
                    <a:lnTo>
                      <a:pt x="149" y="225"/>
                    </a:lnTo>
                    <a:close/>
                    <a:moveTo>
                      <a:pt x="135" y="196"/>
                    </a:moveTo>
                    <a:lnTo>
                      <a:pt x="137" y="196"/>
                    </a:lnTo>
                    <a:lnTo>
                      <a:pt x="137" y="196"/>
                    </a:lnTo>
                    <a:lnTo>
                      <a:pt x="135" y="194"/>
                    </a:lnTo>
                    <a:lnTo>
                      <a:pt x="135" y="194"/>
                    </a:lnTo>
                    <a:lnTo>
                      <a:pt x="132" y="194"/>
                    </a:lnTo>
                    <a:lnTo>
                      <a:pt x="132" y="194"/>
                    </a:lnTo>
                    <a:lnTo>
                      <a:pt x="132" y="196"/>
                    </a:lnTo>
                    <a:lnTo>
                      <a:pt x="135" y="196"/>
                    </a:lnTo>
                    <a:close/>
                    <a:moveTo>
                      <a:pt x="140" y="196"/>
                    </a:moveTo>
                    <a:lnTo>
                      <a:pt x="140" y="196"/>
                    </a:lnTo>
                    <a:lnTo>
                      <a:pt x="140" y="196"/>
                    </a:lnTo>
                    <a:lnTo>
                      <a:pt x="140" y="194"/>
                    </a:lnTo>
                    <a:lnTo>
                      <a:pt x="140" y="194"/>
                    </a:lnTo>
                    <a:lnTo>
                      <a:pt x="137" y="191"/>
                    </a:lnTo>
                    <a:lnTo>
                      <a:pt x="140" y="194"/>
                    </a:lnTo>
                    <a:lnTo>
                      <a:pt x="140" y="196"/>
                    </a:lnTo>
                    <a:lnTo>
                      <a:pt x="140" y="196"/>
                    </a:lnTo>
                    <a:close/>
                    <a:moveTo>
                      <a:pt x="99" y="215"/>
                    </a:moveTo>
                    <a:lnTo>
                      <a:pt x="102" y="213"/>
                    </a:lnTo>
                    <a:lnTo>
                      <a:pt x="104" y="210"/>
                    </a:lnTo>
                    <a:lnTo>
                      <a:pt x="104" y="210"/>
                    </a:lnTo>
                    <a:lnTo>
                      <a:pt x="104" y="208"/>
                    </a:lnTo>
                    <a:lnTo>
                      <a:pt x="104" y="208"/>
                    </a:lnTo>
                    <a:lnTo>
                      <a:pt x="104" y="208"/>
                    </a:lnTo>
                    <a:lnTo>
                      <a:pt x="106" y="206"/>
                    </a:lnTo>
                    <a:lnTo>
                      <a:pt x="106" y="206"/>
                    </a:lnTo>
                    <a:lnTo>
                      <a:pt x="109" y="203"/>
                    </a:lnTo>
                    <a:lnTo>
                      <a:pt x="109" y="201"/>
                    </a:lnTo>
                    <a:lnTo>
                      <a:pt x="109" y="201"/>
                    </a:lnTo>
                    <a:lnTo>
                      <a:pt x="109" y="198"/>
                    </a:lnTo>
                    <a:lnTo>
                      <a:pt x="109" y="196"/>
                    </a:lnTo>
                    <a:lnTo>
                      <a:pt x="109" y="196"/>
                    </a:lnTo>
                    <a:lnTo>
                      <a:pt x="104" y="198"/>
                    </a:lnTo>
                    <a:lnTo>
                      <a:pt x="104" y="196"/>
                    </a:lnTo>
                    <a:lnTo>
                      <a:pt x="104" y="196"/>
                    </a:lnTo>
                    <a:lnTo>
                      <a:pt x="104" y="196"/>
                    </a:lnTo>
                    <a:lnTo>
                      <a:pt x="102" y="194"/>
                    </a:lnTo>
                    <a:lnTo>
                      <a:pt x="99" y="196"/>
                    </a:lnTo>
                    <a:lnTo>
                      <a:pt x="97" y="194"/>
                    </a:lnTo>
                    <a:lnTo>
                      <a:pt x="95" y="194"/>
                    </a:lnTo>
                    <a:lnTo>
                      <a:pt x="92" y="191"/>
                    </a:lnTo>
                    <a:lnTo>
                      <a:pt x="90" y="189"/>
                    </a:lnTo>
                    <a:lnTo>
                      <a:pt x="88" y="189"/>
                    </a:lnTo>
                    <a:lnTo>
                      <a:pt x="88" y="189"/>
                    </a:lnTo>
                    <a:lnTo>
                      <a:pt x="85" y="189"/>
                    </a:lnTo>
                    <a:lnTo>
                      <a:pt x="85" y="191"/>
                    </a:lnTo>
                    <a:lnTo>
                      <a:pt x="85" y="191"/>
                    </a:lnTo>
                    <a:lnTo>
                      <a:pt x="90" y="191"/>
                    </a:lnTo>
                    <a:lnTo>
                      <a:pt x="90" y="194"/>
                    </a:lnTo>
                    <a:lnTo>
                      <a:pt x="90" y="194"/>
                    </a:lnTo>
                    <a:lnTo>
                      <a:pt x="90" y="201"/>
                    </a:lnTo>
                    <a:lnTo>
                      <a:pt x="90" y="206"/>
                    </a:lnTo>
                    <a:lnTo>
                      <a:pt x="90" y="208"/>
                    </a:lnTo>
                    <a:lnTo>
                      <a:pt x="88" y="210"/>
                    </a:lnTo>
                    <a:lnTo>
                      <a:pt x="88" y="213"/>
                    </a:lnTo>
                    <a:lnTo>
                      <a:pt x="90" y="215"/>
                    </a:lnTo>
                    <a:lnTo>
                      <a:pt x="90" y="215"/>
                    </a:lnTo>
                    <a:lnTo>
                      <a:pt x="88" y="217"/>
                    </a:lnTo>
                    <a:lnTo>
                      <a:pt x="90" y="220"/>
                    </a:lnTo>
                    <a:lnTo>
                      <a:pt x="90" y="220"/>
                    </a:lnTo>
                    <a:lnTo>
                      <a:pt x="90" y="220"/>
                    </a:lnTo>
                    <a:lnTo>
                      <a:pt x="90" y="217"/>
                    </a:lnTo>
                    <a:lnTo>
                      <a:pt x="92" y="217"/>
                    </a:lnTo>
                    <a:lnTo>
                      <a:pt x="92" y="215"/>
                    </a:lnTo>
                    <a:lnTo>
                      <a:pt x="99" y="215"/>
                    </a:lnTo>
                    <a:close/>
                    <a:moveTo>
                      <a:pt x="50" y="189"/>
                    </a:moveTo>
                    <a:lnTo>
                      <a:pt x="50" y="187"/>
                    </a:lnTo>
                    <a:lnTo>
                      <a:pt x="50" y="187"/>
                    </a:lnTo>
                    <a:lnTo>
                      <a:pt x="47" y="187"/>
                    </a:lnTo>
                    <a:lnTo>
                      <a:pt x="47" y="187"/>
                    </a:lnTo>
                    <a:lnTo>
                      <a:pt x="50" y="191"/>
                    </a:lnTo>
                    <a:lnTo>
                      <a:pt x="50" y="191"/>
                    </a:lnTo>
                    <a:lnTo>
                      <a:pt x="50" y="194"/>
                    </a:lnTo>
                    <a:lnTo>
                      <a:pt x="50" y="194"/>
                    </a:lnTo>
                    <a:lnTo>
                      <a:pt x="52" y="194"/>
                    </a:lnTo>
                    <a:lnTo>
                      <a:pt x="52" y="191"/>
                    </a:lnTo>
                    <a:lnTo>
                      <a:pt x="52" y="189"/>
                    </a:lnTo>
                    <a:lnTo>
                      <a:pt x="52" y="189"/>
                    </a:lnTo>
                    <a:lnTo>
                      <a:pt x="50" y="189"/>
                    </a:lnTo>
                    <a:close/>
                    <a:moveTo>
                      <a:pt x="54" y="182"/>
                    </a:moveTo>
                    <a:lnTo>
                      <a:pt x="52" y="182"/>
                    </a:lnTo>
                    <a:lnTo>
                      <a:pt x="52" y="184"/>
                    </a:lnTo>
                    <a:lnTo>
                      <a:pt x="52" y="182"/>
                    </a:lnTo>
                    <a:lnTo>
                      <a:pt x="52" y="182"/>
                    </a:lnTo>
                    <a:lnTo>
                      <a:pt x="50" y="180"/>
                    </a:lnTo>
                    <a:lnTo>
                      <a:pt x="47" y="180"/>
                    </a:lnTo>
                    <a:lnTo>
                      <a:pt x="47" y="180"/>
                    </a:lnTo>
                    <a:lnTo>
                      <a:pt x="47" y="180"/>
                    </a:lnTo>
                    <a:lnTo>
                      <a:pt x="47" y="180"/>
                    </a:lnTo>
                    <a:lnTo>
                      <a:pt x="47" y="180"/>
                    </a:lnTo>
                    <a:lnTo>
                      <a:pt x="47" y="182"/>
                    </a:lnTo>
                    <a:lnTo>
                      <a:pt x="47" y="182"/>
                    </a:lnTo>
                    <a:lnTo>
                      <a:pt x="47" y="182"/>
                    </a:lnTo>
                    <a:lnTo>
                      <a:pt x="50" y="184"/>
                    </a:lnTo>
                    <a:lnTo>
                      <a:pt x="50" y="187"/>
                    </a:lnTo>
                    <a:lnTo>
                      <a:pt x="52" y="187"/>
                    </a:lnTo>
                    <a:lnTo>
                      <a:pt x="52" y="187"/>
                    </a:lnTo>
                    <a:lnTo>
                      <a:pt x="54" y="187"/>
                    </a:lnTo>
                    <a:lnTo>
                      <a:pt x="57" y="187"/>
                    </a:lnTo>
                    <a:lnTo>
                      <a:pt x="57" y="184"/>
                    </a:lnTo>
                    <a:lnTo>
                      <a:pt x="54" y="184"/>
                    </a:lnTo>
                    <a:lnTo>
                      <a:pt x="54" y="182"/>
                    </a:lnTo>
                    <a:close/>
                    <a:moveTo>
                      <a:pt x="95" y="175"/>
                    </a:moveTo>
                    <a:lnTo>
                      <a:pt x="95" y="177"/>
                    </a:lnTo>
                    <a:lnTo>
                      <a:pt x="95" y="177"/>
                    </a:lnTo>
                    <a:lnTo>
                      <a:pt x="95" y="177"/>
                    </a:lnTo>
                    <a:lnTo>
                      <a:pt x="97" y="180"/>
                    </a:lnTo>
                    <a:lnTo>
                      <a:pt x="99" y="180"/>
                    </a:lnTo>
                    <a:lnTo>
                      <a:pt x="99" y="177"/>
                    </a:lnTo>
                    <a:lnTo>
                      <a:pt x="99" y="177"/>
                    </a:lnTo>
                    <a:lnTo>
                      <a:pt x="97" y="177"/>
                    </a:lnTo>
                    <a:lnTo>
                      <a:pt x="95" y="175"/>
                    </a:lnTo>
                    <a:close/>
                    <a:moveTo>
                      <a:pt x="130" y="182"/>
                    </a:moveTo>
                    <a:lnTo>
                      <a:pt x="132" y="184"/>
                    </a:lnTo>
                    <a:lnTo>
                      <a:pt x="132" y="184"/>
                    </a:lnTo>
                    <a:lnTo>
                      <a:pt x="135" y="184"/>
                    </a:lnTo>
                    <a:lnTo>
                      <a:pt x="137" y="187"/>
                    </a:lnTo>
                    <a:lnTo>
                      <a:pt x="137" y="187"/>
                    </a:lnTo>
                    <a:lnTo>
                      <a:pt x="140" y="189"/>
                    </a:lnTo>
                    <a:lnTo>
                      <a:pt x="140" y="189"/>
                    </a:lnTo>
                    <a:lnTo>
                      <a:pt x="142" y="191"/>
                    </a:lnTo>
                    <a:lnTo>
                      <a:pt x="142" y="191"/>
                    </a:lnTo>
                    <a:lnTo>
                      <a:pt x="142" y="191"/>
                    </a:lnTo>
                    <a:lnTo>
                      <a:pt x="144" y="194"/>
                    </a:lnTo>
                    <a:lnTo>
                      <a:pt x="142" y="194"/>
                    </a:lnTo>
                    <a:lnTo>
                      <a:pt x="142" y="196"/>
                    </a:lnTo>
                    <a:lnTo>
                      <a:pt x="142" y="198"/>
                    </a:lnTo>
                    <a:lnTo>
                      <a:pt x="144" y="201"/>
                    </a:lnTo>
                    <a:lnTo>
                      <a:pt x="147" y="201"/>
                    </a:lnTo>
                    <a:lnTo>
                      <a:pt x="147" y="201"/>
                    </a:lnTo>
                    <a:lnTo>
                      <a:pt x="149" y="206"/>
                    </a:lnTo>
                    <a:lnTo>
                      <a:pt x="149" y="206"/>
                    </a:lnTo>
                    <a:lnTo>
                      <a:pt x="151" y="206"/>
                    </a:lnTo>
                    <a:lnTo>
                      <a:pt x="156" y="206"/>
                    </a:lnTo>
                    <a:lnTo>
                      <a:pt x="156" y="206"/>
                    </a:lnTo>
                    <a:lnTo>
                      <a:pt x="158" y="206"/>
                    </a:lnTo>
                    <a:lnTo>
                      <a:pt x="158" y="206"/>
                    </a:lnTo>
                    <a:lnTo>
                      <a:pt x="158" y="203"/>
                    </a:lnTo>
                    <a:lnTo>
                      <a:pt x="156" y="203"/>
                    </a:lnTo>
                    <a:lnTo>
                      <a:pt x="154" y="203"/>
                    </a:lnTo>
                    <a:lnTo>
                      <a:pt x="154" y="201"/>
                    </a:lnTo>
                    <a:lnTo>
                      <a:pt x="156" y="201"/>
                    </a:lnTo>
                    <a:lnTo>
                      <a:pt x="154" y="198"/>
                    </a:lnTo>
                    <a:lnTo>
                      <a:pt x="154" y="196"/>
                    </a:lnTo>
                    <a:lnTo>
                      <a:pt x="151" y="196"/>
                    </a:lnTo>
                    <a:lnTo>
                      <a:pt x="151" y="194"/>
                    </a:lnTo>
                    <a:lnTo>
                      <a:pt x="151" y="191"/>
                    </a:lnTo>
                    <a:lnTo>
                      <a:pt x="151" y="191"/>
                    </a:lnTo>
                    <a:lnTo>
                      <a:pt x="151" y="187"/>
                    </a:lnTo>
                    <a:lnTo>
                      <a:pt x="151" y="184"/>
                    </a:lnTo>
                    <a:lnTo>
                      <a:pt x="151" y="184"/>
                    </a:lnTo>
                    <a:lnTo>
                      <a:pt x="151" y="182"/>
                    </a:lnTo>
                    <a:lnTo>
                      <a:pt x="151" y="182"/>
                    </a:lnTo>
                    <a:lnTo>
                      <a:pt x="149" y="180"/>
                    </a:lnTo>
                    <a:lnTo>
                      <a:pt x="149" y="180"/>
                    </a:lnTo>
                    <a:lnTo>
                      <a:pt x="147" y="180"/>
                    </a:lnTo>
                    <a:lnTo>
                      <a:pt x="147" y="177"/>
                    </a:lnTo>
                    <a:lnTo>
                      <a:pt x="147" y="177"/>
                    </a:lnTo>
                    <a:lnTo>
                      <a:pt x="147" y="175"/>
                    </a:lnTo>
                    <a:lnTo>
                      <a:pt x="144" y="175"/>
                    </a:lnTo>
                    <a:lnTo>
                      <a:pt x="140" y="175"/>
                    </a:lnTo>
                    <a:lnTo>
                      <a:pt x="132" y="175"/>
                    </a:lnTo>
                    <a:lnTo>
                      <a:pt x="128" y="175"/>
                    </a:lnTo>
                    <a:lnTo>
                      <a:pt x="130" y="177"/>
                    </a:lnTo>
                    <a:lnTo>
                      <a:pt x="130" y="182"/>
                    </a:lnTo>
                    <a:close/>
                    <a:moveTo>
                      <a:pt x="109" y="184"/>
                    </a:moveTo>
                    <a:lnTo>
                      <a:pt x="109" y="187"/>
                    </a:lnTo>
                    <a:lnTo>
                      <a:pt x="109" y="189"/>
                    </a:lnTo>
                    <a:lnTo>
                      <a:pt x="111" y="187"/>
                    </a:lnTo>
                    <a:lnTo>
                      <a:pt x="114" y="182"/>
                    </a:lnTo>
                    <a:lnTo>
                      <a:pt x="114" y="182"/>
                    </a:lnTo>
                    <a:lnTo>
                      <a:pt x="116" y="182"/>
                    </a:lnTo>
                    <a:lnTo>
                      <a:pt x="116" y="184"/>
                    </a:lnTo>
                    <a:lnTo>
                      <a:pt x="118" y="184"/>
                    </a:lnTo>
                    <a:lnTo>
                      <a:pt x="118" y="184"/>
                    </a:lnTo>
                    <a:lnTo>
                      <a:pt x="118" y="187"/>
                    </a:lnTo>
                    <a:lnTo>
                      <a:pt x="118" y="187"/>
                    </a:lnTo>
                    <a:lnTo>
                      <a:pt x="121" y="187"/>
                    </a:lnTo>
                    <a:lnTo>
                      <a:pt x="121" y="189"/>
                    </a:lnTo>
                    <a:lnTo>
                      <a:pt x="123" y="191"/>
                    </a:lnTo>
                    <a:lnTo>
                      <a:pt x="125" y="191"/>
                    </a:lnTo>
                    <a:lnTo>
                      <a:pt x="125" y="191"/>
                    </a:lnTo>
                    <a:lnTo>
                      <a:pt x="125" y="187"/>
                    </a:lnTo>
                    <a:lnTo>
                      <a:pt x="123" y="182"/>
                    </a:lnTo>
                    <a:lnTo>
                      <a:pt x="118" y="180"/>
                    </a:lnTo>
                    <a:lnTo>
                      <a:pt x="116" y="177"/>
                    </a:lnTo>
                    <a:lnTo>
                      <a:pt x="116" y="177"/>
                    </a:lnTo>
                    <a:lnTo>
                      <a:pt x="114" y="175"/>
                    </a:lnTo>
                    <a:lnTo>
                      <a:pt x="111" y="175"/>
                    </a:lnTo>
                    <a:lnTo>
                      <a:pt x="109" y="175"/>
                    </a:lnTo>
                    <a:lnTo>
                      <a:pt x="109" y="175"/>
                    </a:lnTo>
                    <a:lnTo>
                      <a:pt x="109" y="177"/>
                    </a:lnTo>
                    <a:lnTo>
                      <a:pt x="109" y="180"/>
                    </a:lnTo>
                    <a:lnTo>
                      <a:pt x="109" y="184"/>
                    </a:lnTo>
                    <a:close/>
                    <a:moveTo>
                      <a:pt x="90" y="175"/>
                    </a:moveTo>
                    <a:lnTo>
                      <a:pt x="90" y="175"/>
                    </a:lnTo>
                    <a:lnTo>
                      <a:pt x="90" y="175"/>
                    </a:lnTo>
                    <a:lnTo>
                      <a:pt x="90" y="175"/>
                    </a:lnTo>
                    <a:lnTo>
                      <a:pt x="92" y="175"/>
                    </a:lnTo>
                    <a:lnTo>
                      <a:pt x="90" y="175"/>
                    </a:lnTo>
                    <a:lnTo>
                      <a:pt x="90" y="175"/>
                    </a:lnTo>
                    <a:close/>
                    <a:moveTo>
                      <a:pt x="88" y="184"/>
                    </a:moveTo>
                    <a:lnTo>
                      <a:pt x="88" y="180"/>
                    </a:lnTo>
                    <a:lnTo>
                      <a:pt x="88" y="175"/>
                    </a:lnTo>
                    <a:lnTo>
                      <a:pt x="88" y="172"/>
                    </a:lnTo>
                    <a:lnTo>
                      <a:pt x="88" y="172"/>
                    </a:lnTo>
                    <a:lnTo>
                      <a:pt x="88" y="172"/>
                    </a:lnTo>
                    <a:lnTo>
                      <a:pt x="85" y="175"/>
                    </a:lnTo>
                    <a:lnTo>
                      <a:pt x="85" y="177"/>
                    </a:lnTo>
                    <a:lnTo>
                      <a:pt x="85" y="177"/>
                    </a:lnTo>
                    <a:lnTo>
                      <a:pt x="85" y="180"/>
                    </a:lnTo>
                    <a:lnTo>
                      <a:pt x="85" y="180"/>
                    </a:lnTo>
                    <a:lnTo>
                      <a:pt x="85" y="182"/>
                    </a:lnTo>
                    <a:lnTo>
                      <a:pt x="85" y="182"/>
                    </a:lnTo>
                    <a:lnTo>
                      <a:pt x="88" y="184"/>
                    </a:lnTo>
                    <a:close/>
                    <a:moveTo>
                      <a:pt x="118" y="177"/>
                    </a:moveTo>
                    <a:lnTo>
                      <a:pt x="118" y="180"/>
                    </a:lnTo>
                    <a:lnTo>
                      <a:pt x="118" y="177"/>
                    </a:lnTo>
                    <a:lnTo>
                      <a:pt x="118" y="172"/>
                    </a:lnTo>
                    <a:lnTo>
                      <a:pt x="116" y="172"/>
                    </a:lnTo>
                    <a:lnTo>
                      <a:pt x="116" y="172"/>
                    </a:lnTo>
                    <a:lnTo>
                      <a:pt x="116" y="175"/>
                    </a:lnTo>
                    <a:lnTo>
                      <a:pt x="118" y="177"/>
                    </a:lnTo>
                    <a:close/>
                    <a:moveTo>
                      <a:pt x="111" y="172"/>
                    </a:moveTo>
                    <a:lnTo>
                      <a:pt x="109" y="168"/>
                    </a:lnTo>
                    <a:lnTo>
                      <a:pt x="106" y="168"/>
                    </a:lnTo>
                    <a:lnTo>
                      <a:pt x="104" y="163"/>
                    </a:lnTo>
                    <a:lnTo>
                      <a:pt x="104" y="163"/>
                    </a:lnTo>
                    <a:lnTo>
                      <a:pt x="102" y="163"/>
                    </a:lnTo>
                    <a:lnTo>
                      <a:pt x="102" y="163"/>
                    </a:lnTo>
                    <a:lnTo>
                      <a:pt x="102" y="165"/>
                    </a:lnTo>
                    <a:lnTo>
                      <a:pt x="104" y="165"/>
                    </a:lnTo>
                    <a:lnTo>
                      <a:pt x="106" y="168"/>
                    </a:lnTo>
                    <a:lnTo>
                      <a:pt x="109" y="170"/>
                    </a:lnTo>
                    <a:lnTo>
                      <a:pt x="111" y="172"/>
                    </a:lnTo>
                    <a:close/>
                    <a:moveTo>
                      <a:pt x="76" y="177"/>
                    </a:moveTo>
                    <a:lnTo>
                      <a:pt x="76" y="175"/>
                    </a:lnTo>
                    <a:lnTo>
                      <a:pt x="76" y="175"/>
                    </a:lnTo>
                    <a:lnTo>
                      <a:pt x="78" y="172"/>
                    </a:lnTo>
                    <a:lnTo>
                      <a:pt x="76" y="168"/>
                    </a:lnTo>
                    <a:lnTo>
                      <a:pt x="76" y="168"/>
                    </a:lnTo>
                    <a:lnTo>
                      <a:pt x="76" y="165"/>
                    </a:lnTo>
                    <a:lnTo>
                      <a:pt x="76" y="163"/>
                    </a:lnTo>
                    <a:lnTo>
                      <a:pt x="76" y="163"/>
                    </a:lnTo>
                    <a:lnTo>
                      <a:pt x="73" y="161"/>
                    </a:lnTo>
                    <a:lnTo>
                      <a:pt x="73" y="161"/>
                    </a:lnTo>
                    <a:lnTo>
                      <a:pt x="71" y="158"/>
                    </a:lnTo>
                    <a:lnTo>
                      <a:pt x="69" y="156"/>
                    </a:lnTo>
                    <a:lnTo>
                      <a:pt x="69" y="158"/>
                    </a:lnTo>
                    <a:lnTo>
                      <a:pt x="66" y="156"/>
                    </a:lnTo>
                    <a:lnTo>
                      <a:pt x="66" y="156"/>
                    </a:lnTo>
                    <a:lnTo>
                      <a:pt x="64" y="156"/>
                    </a:lnTo>
                    <a:lnTo>
                      <a:pt x="64" y="153"/>
                    </a:lnTo>
                    <a:lnTo>
                      <a:pt x="61" y="156"/>
                    </a:lnTo>
                    <a:lnTo>
                      <a:pt x="59" y="156"/>
                    </a:lnTo>
                    <a:lnTo>
                      <a:pt x="59" y="156"/>
                    </a:lnTo>
                    <a:lnTo>
                      <a:pt x="54" y="153"/>
                    </a:lnTo>
                    <a:lnTo>
                      <a:pt x="54" y="153"/>
                    </a:lnTo>
                    <a:lnTo>
                      <a:pt x="52" y="156"/>
                    </a:lnTo>
                    <a:lnTo>
                      <a:pt x="52" y="156"/>
                    </a:lnTo>
                    <a:lnTo>
                      <a:pt x="54" y="156"/>
                    </a:lnTo>
                    <a:lnTo>
                      <a:pt x="54" y="156"/>
                    </a:lnTo>
                    <a:lnTo>
                      <a:pt x="54" y="156"/>
                    </a:lnTo>
                    <a:lnTo>
                      <a:pt x="57" y="158"/>
                    </a:lnTo>
                    <a:lnTo>
                      <a:pt x="57" y="161"/>
                    </a:lnTo>
                    <a:lnTo>
                      <a:pt x="57" y="161"/>
                    </a:lnTo>
                    <a:lnTo>
                      <a:pt x="59" y="161"/>
                    </a:lnTo>
                    <a:lnTo>
                      <a:pt x="59" y="163"/>
                    </a:lnTo>
                    <a:lnTo>
                      <a:pt x="61" y="165"/>
                    </a:lnTo>
                    <a:lnTo>
                      <a:pt x="61" y="168"/>
                    </a:lnTo>
                    <a:lnTo>
                      <a:pt x="61" y="170"/>
                    </a:lnTo>
                    <a:lnTo>
                      <a:pt x="64" y="170"/>
                    </a:lnTo>
                    <a:lnTo>
                      <a:pt x="64" y="172"/>
                    </a:lnTo>
                    <a:lnTo>
                      <a:pt x="66" y="172"/>
                    </a:lnTo>
                    <a:lnTo>
                      <a:pt x="66" y="175"/>
                    </a:lnTo>
                    <a:lnTo>
                      <a:pt x="66" y="175"/>
                    </a:lnTo>
                    <a:lnTo>
                      <a:pt x="66" y="177"/>
                    </a:lnTo>
                    <a:lnTo>
                      <a:pt x="69" y="180"/>
                    </a:lnTo>
                    <a:lnTo>
                      <a:pt x="69" y="180"/>
                    </a:lnTo>
                    <a:lnTo>
                      <a:pt x="69" y="180"/>
                    </a:lnTo>
                    <a:lnTo>
                      <a:pt x="71" y="182"/>
                    </a:lnTo>
                    <a:lnTo>
                      <a:pt x="71" y="182"/>
                    </a:lnTo>
                    <a:lnTo>
                      <a:pt x="73" y="182"/>
                    </a:lnTo>
                    <a:lnTo>
                      <a:pt x="73" y="180"/>
                    </a:lnTo>
                    <a:lnTo>
                      <a:pt x="73" y="180"/>
                    </a:lnTo>
                    <a:lnTo>
                      <a:pt x="73" y="180"/>
                    </a:lnTo>
                    <a:lnTo>
                      <a:pt x="76" y="180"/>
                    </a:lnTo>
                    <a:lnTo>
                      <a:pt x="76" y="180"/>
                    </a:lnTo>
                    <a:lnTo>
                      <a:pt x="76" y="177"/>
                    </a:lnTo>
                    <a:lnTo>
                      <a:pt x="76" y="177"/>
                    </a:lnTo>
                    <a:close/>
                    <a:moveTo>
                      <a:pt x="83" y="153"/>
                    </a:moveTo>
                    <a:lnTo>
                      <a:pt x="83" y="153"/>
                    </a:lnTo>
                    <a:lnTo>
                      <a:pt x="83" y="153"/>
                    </a:lnTo>
                    <a:lnTo>
                      <a:pt x="80" y="153"/>
                    </a:lnTo>
                    <a:lnTo>
                      <a:pt x="80" y="156"/>
                    </a:lnTo>
                    <a:lnTo>
                      <a:pt x="80" y="158"/>
                    </a:lnTo>
                    <a:lnTo>
                      <a:pt x="83" y="158"/>
                    </a:lnTo>
                    <a:lnTo>
                      <a:pt x="85" y="161"/>
                    </a:lnTo>
                    <a:lnTo>
                      <a:pt x="85" y="161"/>
                    </a:lnTo>
                    <a:lnTo>
                      <a:pt x="85" y="161"/>
                    </a:lnTo>
                    <a:lnTo>
                      <a:pt x="85" y="158"/>
                    </a:lnTo>
                    <a:lnTo>
                      <a:pt x="85" y="156"/>
                    </a:lnTo>
                    <a:lnTo>
                      <a:pt x="85" y="156"/>
                    </a:lnTo>
                    <a:lnTo>
                      <a:pt x="83" y="153"/>
                    </a:lnTo>
                    <a:close/>
                    <a:moveTo>
                      <a:pt x="47" y="146"/>
                    </a:moveTo>
                    <a:lnTo>
                      <a:pt x="47" y="146"/>
                    </a:lnTo>
                    <a:lnTo>
                      <a:pt x="47" y="149"/>
                    </a:lnTo>
                    <a:lnTo>
                      <a:pt x="47" y="149"/>
                    </a:lnTo>
                    <a:lnTo>
                      <a:pt x="52" y="151"/>
                    </a:lnTo>
                    <a:lnTo>
                      <a:pt x="52" y="149"/>
                    </a:lnTo>
                    <a:lnTo>
                      <a:pt x="50" y="149"/>
                    </a:lnTo>
                    <a:lnTo>
                      <a:pt x="47" y="146"/>
                    </a:lnTo>
                    <a:close/>
                    <a:moveTo>
                      <a:pt x="121" y="153"/>
                    </a:moveTo>
                    <a:lnTo>
                      <a:pt x="123" y="153"/>
                    </a:lnTo>
                    <a:lnTo>
                      <a:pt x="125" y="153"/>
                    </a:lnTo>
                    <a:lnTo>
                      <a:pt x="125" y="153"/>
                    </a:lnTo>
                    <a:lnTo>
                      <a:pt x="125" y="153"/>
                    </a:lnTo>
                    <a:lnTo>
                      <a:pt x="128" y="151"/>
                    </a:lnTo>
                    <a:lnTo>
                      <a:pt x="128" y="151"/>
                    </a:lnTo>
                    <a:lnTo>
                      <a:pt x="128" y="149"/>
                    </a:lnTo>
                    <a:lnTo>
                      <a:pt x="128" y="146"/>
                    </a:lnTo>
                    <a:lnTo>
                      <a:pt x="125" y="146"/>
                    </a:lnTo>
                    <a:lnTo>
                      <a:pt x="125" y="146"/>
                    </a:lnTo>
                    <a:lnTo>
                      <a:pt x="123" y="142"/>
                    </a:lnTo>
                    <a:lnTo>
                      <a:pt x="123" y="144"/>
                    </a:lnTo>
                    <a:lnTo>
                      <a:pt x="123" y="144"/>
                    </a:lnTo>
                    <a:lnTo>
                      <a:pt x="121" y="144"/>
                    </a:lnTo>
                    <a:lnTo>
                      <a:pt x="123" y="149"/>
                    </a:lnTo>
                    <a:lnTo>
                      <a:pt x="121" y="151"/>
                    </a:lnTo>
                    <a:lnTo>
                      <a:pt x="121" y="153"/>
                    </a:lnTo>
                    <a:close/>
                    <a:moveTo>
                      <a:pt x="80" y="139"/>
                    </a:moveTo>
                    <a:lnTo>
                      <a:pt x="80" y="139"/>
                    </a:lnTo>
                    <a:lnTo>
                      <a:pt x="80" y="142"/>
                    </a:lnTo>
                    <a:lnTo>
                      <a:pt x="85" y="144"/>
                    </a:lnTo>
                    <a:lnTo>
                      <a:pt x="85" y="144"/>
                    </a:lnTo>
                    <a:lnTo>
                      <a:pt x="80" y="139"/>
                    </a:lnTo>
                    <a:lnTo>
                      <a:pt x="80" y="139"/>
                    </a:lnTo>
                    <a:close/>
                    <a:moveTo>
                      <a:pt x="78" y="130"/>
                    </a:moveTo>
                    <a:lnTo>
                      <a:pt x="80" y="130"/>
                    </a:lnTo>
                    <a:lnTo>
                      <a:pt x="80" y="130"/>
                    </a:lnTo>
                    <a:lnTo>
                      <a:pt x="80" y="127"/>
                    </a:lnTo>
                    <a:lnTo>
                      <a:pt x="80" y="125"/>
                    </a:lnTo>
                    <a:lnTo>
                      <a:pt x="80" y="123"/>
                    </a:lnTo>
                    <a:lnTo>
                      <a:pt x="80" y="123"/>
                    </a:lnTo>
                    <a:lnTo>
                      <a:pt x="80" y="123"/>
                    </a:lnTo>
                    <a:lnTo>
                      <a:pt x="80" y="123"/>
                    </a:lnTo>
                    <a:lnTo>
                      <a:pt x="78" y="123"/>
                    </a:lnTo>
                    <a:lnTo>
                      <a:pt x="76" y="123"/>
                    </a:lnTo>
                    <a:lnTo>
                      <a:pt x="76" y="123"/>
                    </a:lnTo>
                    <a:lnTo>
                      <a:pt x="78" y="125"/>
                    </a:lnTo>
                    <a:lnTo>
                      <a:pt x="78" y="127"/>
                    </a:lnTo>
                    <a:lnTo>
                      <a:pt x="78" y="127"/>
                    </a:lnTo>
                    <a:lnTo>
                      <a:pt x="78" y="127"/>
                    </a:lnTo>
                    <a:lnTo>
                      <a:pt x="78" y="130"/>
                    </a:lnTo>
                    <a:lnTo>
                      <a:pt x="78" y="130"/>
                    </a:lnTo>
                    <a:close/>
                    <a:moveTo>
                      <a:pt x="35" y="101"/>
                    </a:moveTo>
                    <a:lnTo>
                      <a:pt x="35" y="104"/>
                    </a:lnTo>
                    <a:lnTo>
                      <a:pt x="38" y="104"/>
                    </a:lnTo>
                    <a:lnTo>
                      <a:pt x="38" y="104"/>
                    </a:lnTo>
                    <a:lnTo>
                      <a:pt x="38" y="106"/>
                    </a:lnTo>
                    <a:lnTo>
                      <a:pt x="40" y="113"/>
                    </a:lnTo>
                    <a:lnTo>
                      <a:pt x="40" y="116"/>
                    </a:lnTo>
                    <a:lnTo>
                      <a:pt x="43" y="118"/>
                    </a:lnTo>
                    <a:lnTo>
                      <a:pt x="43" y="120"/>
                    </a:lnTo>
                    <a:lnTo>
                      <a:pt x="43" y="123"/>
                    </a:lnTo>
                    <a:lnTo>
                      <a:pt x="45" y="125"/>
                    </a:lnTo>
                    <a:lnTo>
                      <a:pt x="45" y="127"/>
                    </a:lnTo>
                    <a:lnTo>
                      <a:pt x="47" y="127"/>
                    </a:lnTo>
                    <a:lnTo>
                      <a:pt x="47" y="127"/>
                    </a:lnTo>
                    <a:lnTo>
                      <a:pt x="50" y="130"/>
                    </a:lnTo>
                    <a:lnTo>
                      <a:pt x="50" y="132"/>
                    </a:lnTo>
                    <a:lnTo>
                      <a:pt x="52" y="135"/>
                    </a:lnTo>
                    <a:lnTo>
                      <a:pt x="52" y="135"/>
                    </a:lnTo>
                    <a:lnTo>
                      <a:pt x="54" y="135"/>
                    </a:lnTo>
                    <a:lnTo>
                      <a:pt x="54" y="135"/>
                    </a:lnTo>
                    <a:lnTo>
                      <a:pt x="54" y="135"/>
                    </a:lnTo>
                    <a:lnTo>
                      <a:pt x="54" y="132"/>
                    </a:lnTo>
                    <a:lnTo>
                      <a:pt x="54" y="127"/>
                    </a:lnTo>
                    <a:lnTo>
                      <a:pt x="54" y="125"/>
                    </a:lnTo>
                    <a:lnTo>
                      <a:pt x="54" y="127"/>
                    </a:lnTo>
                    <a:lnTo>
                      <a:pt x="57" y="127"/>
                    </a:lnTo>
                    <a:lnTo>
                      <a:pt x="59" y="127"/>
                    </a:lnTo>
                    <a:lnTo>
                      <a:pt x="59" y="130"/>
                    </a:lnTo>
                    <a:lnTo>
                      <a:pt x="61" y="130"/>
                    </a:lnTo>
                    <a:lnTo>
                      <a:pt x="61" y="132"/>
                    </a:lnTo>
                    <a:lnTo>
                      <a:pt x="61" y="135"/>
                    </a:lnTo>
                    <a:lnTo>
                      <a:pt x="57" y="137"/>
                    </a:lnTo>
                    <a:lnTo>
                      <a:pt x="57" y="139"/>
                    </a:lnTo>
                    <a:lnTo>
                      <a:pt x="57" y="139"/>
                    </a:lnTo>
                    <a:lnTo>
                      <a:pt x="57" y="144"/>
                    </a:lnTo>
                    <a:lnTo>
                      <a:pt x="57" y="149"/>
                    </a:lnTo>
                    <a:lnTo>
                      <a:pt x="59" y="146"/>
                    </a:lnTo>
                    <a:lnTo>
                      <a:pt x="61" y="146"/>
                    </a:lnTo>
                    <a:lnTo>
                      <a:pt x="64" y="149"/>
                    </a:lnTo>
                    <a:lnTo>
                      <a:pt x="64" y="149"/>
                    </a:lnTo>
                    <a:lnTo>
                      <a:pt x="66" y="151"/>
                    </a:lnTo>
                    <a:lnTo>
                      <a:pt x="69" y="151"/>
                    </a:lnTo>
                    <a:lnTo>
                      <a:pt x="71" y="151"/>
                    </a:lnTo>
                    <a:lnTo>
                      <a:pt x="73" y="151"/>
                    </a:lnTo>
                    <a:lnTo>
                      <a:pt x="73" y="149"/>
                    </a:lnTo>
                    <a:lnTo>
                      <a:pt x="73" y="146"/>
                    </a:lnTo>
                    <a:lnTo>
                      <a:pt x="76" y="146"/>
                    </a:lnTo>
                    <a:lnTo>
                      <a:pt x="76" y="146"/>
                    </a:lnTo>
                    <a:lnTo>
                      <a:pt x="78" y="146"/>
                    </a:lnTo>
                    <a:lnTo>
                      <a:pt x="78" y="146"/>
                    </a:lnTo>
                    <a:lnTo>
                      <a:pt x="85" y="149"/>
                    </a:lnTo>
                    <a:lnTo>
                      <a:pt x="88" y="151"/>
                    </a:lnTo>
                    <a:lnTo>
                      <a:pt x="90" y="153"/>
                    </a:lnTo>
                    <a:lnTo>
                      <a:pt x="90" y="156"/>
                    </a:lnTo>
                    <a:lnTo>
                      <a:pt x="92" y="158"/>
                    </a:lnTo>
                    <a:lnTo>
                      <a:pt x="95" y="158"/>
                    </a:lnTo>
                    <a:lnTo>
                      <a:pt x="95" y="161"/>
                    </a:lnTo>
                    <a:lnTo>
                      <a:pt x="95" y="161"/>
                    </a:lnTo>
                    <a:lnTo>
                      <a:pt x="97" y="161"/>
                    </a:lnTo>
                    <a:lnTo>
                      <a:pt x="97" y="156"/>
                    </a:lnTo>
                    <a:lnTo>
                      <a:pt x="95" y="153"/>
                    </a:lnTo>
                    <a:lnTo>
                      <a:pt x="95" y="153"/>
                    </a:lnTo>
                    <a:lnTo>
                      <a:pt x="92" y="151"/>
                    </a:lnTo>
                    <a:lnTo>
                      <a:pt x="92" y="151"/>
                    </a:lnTo>
                    <a:lnTo>
                      <a:pt x="92" y="149"/>
                    </a:lnTo>
                    <a:lnTo>
                      <a:pt x="92" y="149"/>
                    </a:lnTo>
                    <a:lnTo>
                      <a:pt x="92" y="146"/>
                    </a:lnTo>
                    <a:lnTo>
                      <a:pt x="92" y="146"/>
                    </a:lnTo>
                    <a:lnTo>
                      <a:pt x="92" y="146"/>
                    </a:lnTo>
                    <a:lnTo>
                      <a:pt x="95" y="146"/>
                    </a:lnTo>
                    <a:lnTo>
                      <a:pt x="97" y="149"/>
                    </a:lnTo>
                    <a:lnTo>
                      <a:pt x="99" y="151"/>
                    </a:lnTo>
                    <a:lnTo>
                      <a:pt x="99" y="153"/>
                    </a:lnTo>
                    <a:lnTo>
                      <a:pt x="104" y="156"/>
                    </a:lnTo>
                    <a:lnTo>
                      <a:pt x="106" y="156"/>
                    </a:lnTo>
                    <a:lnTo>
                      <a:pt x="106" y="158"/>
                    </a:lnTo>
                    <a:lnTo>
                      <a:pt x="109" y="161"/>
                    </a:lnTo>
                    <a:lnTo>
                      <a:pt x="109" y="163"/>
                    </a:lnTo>
                    <a:lnTo>
                      <a:pt x="109" y="165"/>
                    </a:lnTo>
                    <a:lnTo>
                      <a:pt x="111" y="165"/>
                    </a:lnTo>
                    <a:lnTo>
                      <a:pt x="116" y="168"/>
                    </a:lnTo>
                    <a:lnTo>
                      <a:pt x="116" y="168"/>
                    </a:lnTo>
                    <a:lnTo>
                      <a:pt x="118" y="168"/>
                    </a:lnTo>
                    <a:lnTo>
                      <a:pt x="118" y="168"/>
                    </a:lnTo>
                    <a:lnTo>
                      <a:pt x="121" y="165"/>
                    </a:lnTo>
                    <a:lnTo>
                      <a:pt x="121" y="168"/>
                    </a:lnTo>
                    <a:lnTo>
                      <a:pt x="121" y="170"/>
                    </a:lnTo>
                    <a:lnTo>
                      <a:pt x="121" y="172"/>
                    </a:lnTo>
                    <a:lnTo>
                      <a:pt x="123" y="175"/>
                    </a:lnTo>
                    <a:lnTo>
                      <a:pt x="123" y="175"/>
                    </a:lnTo>
                    <a:lnTo>
                      <a:pt x="125" y="170"/>
                    </a:lnTo>
                    <a:lnTo>
                      <a:pt x="125" y="165"/>
                    </a:lnTo>
                    <a:lnTo>
                      <a:pt x="123" y="165"/>
                    </a:lnTo>
                    <a:lnTo>
                      <a:pt x="123" y="165"/>
                    </a:lnTo>
                    <a:lnTo>
                      <a:pt x="121" y="163"/>
                    </a:lnTo>
                    <a:lnTo>
                      <a:pt x="118" y="163"/>
                    </a:lnTo>
                    <a:lnTo>
                      <a:pt x="118" y="163"/>
                    </a:lnTo>
                    <a:lnTo>
                      <a:pt x="118" y="161"/>
                    </a:lnTo>
                    <a:lnTo>
                      <a:pt x="118" y="161"/>
                    </a:lnTo>
                    <a:lnTo>
                      <a:pt x="116" y="158"/>
                    </a:lnTo>
                    <a:lnTo>
                      <a:pt x="116" y="156"/>
                    </a:lnTo>
                    <a:lnTo>
                      <a:pt x="114" y="153"/>
                    </a:lnTo>
                    <a:lnTo>
                      <a:pt x="111" y="151"/>
                    </a:lnTo>
                    <a:lnTo>
                      <a:pt x="114" y="151"/>
                    </a:lnTo>
                    <a:lnTo>
                      <a:pt x="116" y="151"/>
                    </a:lnTo>
                    <a:lnTo>
                      <a:pt x="118" y="149"/>
                    </a:lnTo>
                    <a:lnTo>
                      <a:pt x="116" y="146"/>
                    </a:lnTo>
                    <a:lnTo>
                      <a:pt x="114" y="146"/>
                    </a:lnTo>
                    <a:lnTo>
                      <a:pt x="114" y="146"/>
                    </a:lnTo>
                    <a:lnTo>
                      <a:pt x="114" y="146"/>
                    </a:lnTo>
                    <a:lnTo>
                      <a:pt x="109" y="144"/>
                    </a:lnTo>
                    <a:lnTo>
                      <a:pt x="109" y="144"/>
                    </a:lnTo>
                    <a:lnTo>
                      <a:pt x="106" y="142"/>
                    </a:lnTo>
                    <a:lnTo>
                      <a:pt x="106" y="144"/>
                    </a:lnTo>
                    <a:lnTo>
                      <a:pt x="106" y="144"/>
                    </a:lnTo>
                    <a:lnTo>
                      <a:pt x="106" y="146"/>
                    </a:lnTo>
                    <a:lnTo>
                      <a:pt x="106" y="146"/>
                    </a:lnTo>
                    <a:lnTo>
                      <a:pt x="106" y="149"/>
                    </a:lnTo>
                    <a:lnTo>
                      <a:pt x="104" y="149"/>
                    </a:lnTo>
                    <a:lnTo>
                      <a:pt x="102" y="149"/>
                    </a:lnTo>
                    <a:lnTo>
                      <a:pt x="102" y="146"/>
                    </a:lnTo>
                    <a:lnTo>
                      <a:pt x="102" y="146"/>
                    </a:lnTo>
                    <a:lnTo>
                      <a:pt x="102" y="144"/>
                    </a:lnTo>
                    <a:lnTo>
                      <a:pt x="102" y="142"/>
                    </a:lnTo>
                    <a:lnTo>
                      <a:pt x="99" y="139"/>
                    </a:lnTo>
                    <a:lnTo>
                      <a:pt x="97" y="139"/>
                    </a:lnTo>
                    <a:lnTo>
                      <a:pt x="95" y="137"/>
                    </a:lnTo>
                    <a:lnTo>
                      <a:pt x="92" y="137"/>
                    </a:lnTo>
                    <a:lnTo>
                      <a:pt x="90" y="137"/>
                    </a:lnTo>
                    <a:lnTo>
                      <a:pt x="88" y="139"/>
                    </a:lnTo>
                    <a:lnTo>
                      <a:pt x="88" y="139"/>
                    </a:lnTo>
                    <a:lnTo>
                      <a:pt x="85" y="139"/>
                    </a:lnTo>
                    <a:lnTo>
                      <a:pt x="85" y="142"/>
                    </a:lnTo>
                    <a:lnTo>
                      <a:pt x="85" y="142"/>
                    </a:lnTo>
                    <a:lnTo>
                      <a:pt x="88" y="144"/>
                    </a:lnTo>
                    <a:lnTo>
                      <a:pt x="88" y="144"/>
                    </a:lnTo>
                    <a:lnTo>
                      <a:pt x="88" y="144"/>
                    </a:lnTo>
                    <a:lnTo>
                      <a:pt x="88" y="146"/>
                    </a:lnTo>
                    <a:lnTo>
                      <a:pt x="85" y="146"/>
                    </a:lnTo>
                    <a:lnTo>
                      <a:pt x="83" y="146"/>
                    </a:lnTo>
                    <a:lnTo>
                      <a:pt x="80" y="144"/>
                    </a:lnTo>
                    <a:lnTo>
                      <a:pt x="80" y="142"/>
                    </a:lnTo>
                    <a:lnTo>
                      <a:pt x="78" y="142"/>
                    </a:lnTo>
                    <a:lnTo>
                      <a:pt x="78" y="142"/>
                    </a:lnTo>
                    <a:lnTo>
                      <a:pt x="78" y="139"/>
                    </a:lnTo>
                    <a:lnTo>
                      <a:pt x="73" y="135"/>
                    </a:lnTo>
                    <a:lnTo>
                      <a:pt x="73" y="132"/>
                    </a:lnTo>
                    <a:lnTo>
                      <a:pt x="73" y="130"/>
                    </a:lnTo>
                    <a:lnTo>
                      <a:pt x="76" y="127"/>
                    </a:lnTo>
                    <a:lnTo>
                      <a:pt x="73" y="127"/>
                    </a:lnTo>
                    <a:lnTo>
                      <a:pt x="73" y="127"/>
                    </a:lnTo>
                    <a:lnTo>
                      <a:pt x="71" y="123"/>
                    </a:lnTo>
                    <a:lnTo>
                      <a:pt x="69" y="118"/>
                    </a:lnTo>
                    <a:lnTo>
                      <a:pt x="69" y="118"/>
                    </a:lnTo>
                    <a:lnTo>
                      <a:pt x="69" y="116"/>
                    </a:lnTo>
                    <a:lnTo>
                      <a:pt x="69" y="116"/>
                    </a:lnTo>
                    <a:lnTo>
                      <a:pt x="69" y="113"/>
                    </a:lnTo>
                    <a:lnTo>
                      <a:pt x="69" y="113"/>
                    </a:lnTo>
                    <a:lnTo>
                      <a:pt x="71" y="111"/>
                    </a:lnTo>
                    <a:lnTo>
                      <a:pt x="71" y="108"/>
                    </a:lnTo>
                    <a:lnTo>
                      <a:pt x="71" y="108"/>
                    </a:lnTo>
                    <a:lnTo>
                      <a:pt x="69" y="106"/>
                    </a:lnTo>
                    <a:lnTo>
                      <a:pt x="69" y="106"/>
                    </a:lnTo>
                    <a:lnTo>
                      <a:pt x="69" y="104"/>
                    </a:lnTo>
                    <a:lnTo>
                      <a:pt x="71" y="101"/>
                    </a:lnTo>
                    <a:lnTo>
                      <a:pt x="73" y="99"/>
                    </a:lnTo>
                    <a:lnTo>
                      <a:pt x="76" y="99"/>
                    </a:lnTo>
                    <a:lnTo>
                      <a:pt x="78" y="99"/>
                    </a:lnTo>
                    <a:lnTo>
                      <a:pt x="80" y="94"/>
                    </a:lnTo>
                    <a:lnTo>
                      <a:pt x="80" y="92"/>
                    </a:lnTo>
                    <a:lnTo>
                      <a:pt x="83" y="85"/>
                    </a:lnTo>
                    <a:lnTo>
                      <a:pt x="83" y="80"/>
                    </a:lnTo>
                    <a:lnTo>
                      <a:pt x="83" y="80"/>
                    </a:lnTo>
                    <a:lnTo>
                      <a:pt x="83" y="78"/>
                    </a:lnTo>
                    <a:lnTo>
                      <a:pt x="83" y="78"/>
                    </a:lnTo>
                    <a:lnTo>
                      <a:pt x="80" y="78"/>
                    </a:lnTo>
                    <a:lnTo>
                      <a:pt x="80" y="75"/>
                    </a:lnTo>
                    <a:lnTo>
                      <a:pt x="80" y="75"/>
                    </a:lnTo>
                    <a:lnTo>
                      <a:pt x="78" y="73"/>
                    </a:lnTo>
                    <a:lnTo>
                      <a:pt x="78" y="73"/>
                    </a:lnTo>
                    <a:lnTo>
                      <a:pt x="76" y="71"/>
                    </a:lnTo>
                    <a:lnTo>
                      <a:pt x="76" y="68"/>
                    </a:lnTo>
                    <a:lnTo>
                      <a:pt x="73" y="66"/>
                    </a:lnTo>
                    <a:lnTo>
                      <a:pt x="73" y="64"/>
                    </a:lnTo>
                    <a:lnTo>
                      <a:pt x="73" y="59"/>
                    </a:lnTo>
                    <a:lnTo>
                      <a:pt x="73" y="56"/>
                    </a:lnTo>
                    <a:lnTo>
                      <a:pt x="76" y="54"/>
                    </a:lnTo>
                    <a:lnTo>
                      <a:pt x="76" y="52"/>
                    </a:lnTo>
                    <a:lnTo>
                      <a:pt x="73" y="52"/>
                    </a:lnTo>
                    <a:lnTo>
                      <a:pt x="73" y="49"/>
                    </a:lnTo>
                    <a:lnTo>
                      <a:pt x="73" y="49"/>
                    </a:lnTo>
                    <a:lnTo>
                      <a:pt x="71" y="49"/>
                    </a:lnTo>
                    <a:lnTo>
                      <a:pt x="71" y="52"/>
                    </a:lnTo>
                    <a:lnTo>
                      <a:pt x="71" y="52"/>
                    </a:lnTo>
                    <a:lnTo>
                      <a:pt x="69" y="54"/>
                    </a:lnTo>
                    <a:lnTo>
                      <a:pt x="66" y="54"/>
                    </a:lnTo>
                    <a:lnTo>
                      <a:pt x="64" y="52"/>
                    </a:lnTo>
                    <a:lnTo>
                      <a:pt x="61" y="52"/>
                    </a:lnTo>
                    <a:lnTo>
                      <a:pt x="54" y="47"/>
                    </a:lnTo>
                    <a:lnTo>
                      <a:pt x="52" y="47"/>
                    </a:lnTo>
                    <a:lnTo>
                      <a:pt x="50" y="47"/>
                    </a:lnTo>
                    <a:lnTo>
                      <a:pt x="50" y="47"/>
                    </a:lnTo>
                    <a:lnTo>
                      <a:pt x="47" y="47"/>
                    </a:lnTo>
                    <a:lnTo>
                      <a:pt x="47" y="47"/>
                    </a:lnTo>
                    <a:lnTo>
                      <a:pt x="45" y="47"/>
                    </a:lnTo>
                    <a:lnTo>
                      <a:pt x="43" y="49"/>
                    </a:lnTo>
                    <a:lnTo>
                      <a:pt x="43" y="52"/>
                    </a:lnTo>
                    <a:lnTo>
                      <a:pt x="43" y="54"/>
                    </a:lnTo>
                    <a:lnTo>
                      <a:pt x="43" y="56"/>
                    </a:lnTo>
                    <a:lnTo>
                      <a:pt x="40" y="68"/>
                    </a:lnTo>
                    <a:lnTo>
                      <a:pt x="43" y="68"/>
                    </a:lnTo>
                    <a:lnTo>
                      <a:pt x="43" y="71"/>
                    </a:lnTo>
                    <a:lnTo>
                      <a:pt x="43" y="73"/>
                    </a:lnTo>
                    <a:lnTo>
                      <a:pt x="43" y="75"/>
                    </a:lnTo>
                    <a:lnTo>
                      <a:pt x="45" y="78"/>
                    </a:lnTo>
                    <a:lnTo>
                      <a:pt x="45" y="82"/>
                    </a:lnTo>
                    <a:lnTo>
                      <a:pt x="43" y="85"/>
                    </a:lnTo>
                    <a:lnTo>
                      <a:pt x="43" y="87"/>
                    </a:lnTo>
                    <a:lnTo>
                      <a:pt x="45" y="90"/>
                    </a:lnTo>
                    <a:lnTo>
                      <a:pt x="45" y="94"/>
                    </a:lnTo>
                    <a:lnTo>
                      <a:pt x="47" y="97"/>
                    </a:lnTo>
                    <a:lnTo>
                      <a:pt x="47" y="99"/>
                    </a:lnTo>
                    <a:lnTo>
                      <a:pt x="47" y="99"/>
                    </a:lnTo>
                    <a:lnTo>
                      <a:pt x="45" y="101"/>
                    </a:lnTo>
                    <a:lnTo>
                      <a:pt x="45" y="101"/>
                    </a:lnTo>
                    <a:lnTo>
                      <a:pt x="43" y="101"/>
                    </a:lnTo>
                    <a:lnTo>
                      <a:pt x="43" y="101"/>
                    </a:lnTo>
                    <a:lnTo>
                      <a:pt x="40" y="99"/>
                    </a:lnTo>
                    <a:lnTo>
                      <a:pt x="38" y="97"/>
                    </a:lnTo>
                    <a:lnTo>
                      <a:pt x="38" y="97"/>
                    </a:lnTo>
                    <a:lnTo>
                      <a:pt x="38" y="97"/>
                    </a:lnTo>
                    <a:lnTo>
                      <a:pt x="35" y="94"/>
                    </a:lnTo>
                    <a:lnTo>
                      <a:pt x="35" y="94"/>
                    </a:lnTo>
                    <a:lnTo>
                      <a:pt x="35" y="97"/>
                    </a:lnTo>
                    <a:lnTo>
                      <a:pt x="35" y="101"/>
                    </a:lnTo>
                    <a:lnTo>
                      <a:pt x="35" y="101"/>
                    </a:lnTo>
                    <a:close/>
                    <a:moveTo>
                      <a:pt x="64" y="42"/>
                    </a:moveTo>
                    <a:lnTo>
                      <a:pt x="66" y="40"/>
                    </a:lnTo>
                    <a:lnTo>
                      <a:pt x="66" y="40"/>
                    </a:lnTo>
                    <a:lnTo>
                      <a:pt x="66" y="37"/>
                    </a:lnTo>
                    <a:lnTo>
                      <a:pt x="64" y="37"/>
                    </a:lnTo>
                    <a:lnTo>
                      <a:pt x="64" y="40"/>
                    </a:lnTo>
                    <a:lnTo>
                      <a:pt x="64" y="40"/>
                    </a:lnTo>
                    <a:lnTo>
                      <a:pt x="64" y="42"/>
                    </a:lnTo>
                    <a:lnTo>
                      <a:pt x="64" y="42"/>
                    </a:lnTo>
                    <a:close/>
                    <a:moveTo>
                      <a:pt x="52" y="37"/>
                    </a:moveTo>
                    <a:lnTo>
                      <a:pt x="52" y="37"/>
                    </a:lnTo>
                    <a:lnTo>
                      <a:pt x="52" y="37"/>
                    </a:lnTo>
                    <a:lnTo>
                      <a:pt x="52" y="35"/>
                    </a:lnTo>
                    <a:lnTo>
                      <a:pt x="52" y="35"/>
                    </a:lnTo>
                    <a:lnTo>
                      <a:pt x="52" y="35"/>
                    </a:lnTo>
                    <a:lnTo>
                      <a:pt x="52" y="35"/>
                    </a:lnTo>
                    <a:lnTo>
                      <a:pt x="52" y="37"/>
                    </a:lnTo>
                    <a:close/>
                    <a:moveTo>
                      <a:pt x="54" y="30"/>
                    </a:moveTo>
                    <a:lnTo>
                      <a:pt x="57" y="33"/>
                    </a:lnTo>
                    <a:lnTo>
                      <a:pt x="57" y="33"/>
                    </a:lnTo>
                    <a:lnTo>
                      <a:pt x="57" y="30"/>
                    </a:lnTo>
                    <a:lnTo>
                      <a:pt x="54" y="30"/>
                    </a:lnTo>
                    <a:lnTo>
                      <a:pt x="54" y="30"/>
                    </a:lnTo>
                    <a:lnTo>
                      <a:pt x="54" y="30"/>
                    </a:lnTo>
                    <a:lnTo>
                      <a:pt x="54" y="30"/>
                    </a:lnTo>
                    <a:close/>
                    <a:moveTo>
                      <a:pt x="61" y="9"/>
                    </a:moveTo>
                    <a:lnTo>
                      <a:pt x="61" y="7"/>
                    </a:lnTo>
                    <a:lnTo>
                      <a:pt x="61" y="7"/>
                    </a:lnTo>
                    <a:lnTo>
                      <a:pt x="61" y="7"/>
                    </a:lnTo>
                    <a:lnTo>
                      <a:pt x="61" y="9"/>
                    </a:lnTo>
                    <a:lnTo>
                      <a:pt x="61" y="9"/>
                    </a:lnTo>
                    <a:lnTo>
                      <a:pt x="61" y="9"/>
                    </a:lnTo>
                    <a:close/>
                    <a:moveTo>
                      <a:pt x="57" y="2"/>
                    </a:moveTo>
                    <a:lnTo>
                      <a:pt x="59" y="0"/>
                    </a:lnTo>
                    <a:lnTo>
                      <a:pt x="59" y="0"/>
                    </a:lnTo>
                    <a:lnTo>
                      <a:pt x="57" y="0"/>
                    </a:lnTo>
                    <a:lnTo>
                      <a:pt x="57" y="2"/>
                    </a:lnTo>
                    <a:lnTo>
                      <a:pt x="57" y="2"/>
                    </a:lnTo>
                    <a:lnTo>
                      <a:pt x="57" y="2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176" name="Freeform 75"/>
              <p:cNvSpPr>
                <a:spLocks/>
              </p:cNvSpPr>
              <p:nvPr/>
            </p:nvSpPr>
            <p:spPr bwMode="auto">
              <a:xfrm>
                <a:off x="2051" y="2483"/>
                <a:ext cx="248" cy="388"/>
              </a:xfrm>
              <a:custGeom>
                <a:avLst/>
                <a:gdLst>
                  <a:gd name="T0" fmla="*/ 238 w 248"/>
                  <a:gd name="T1" fmla="*/ 327 h 388"/>
                  <a:gd name="T2" fmla="*/ 238 w 248"/>
                  <a:gd name="T3" fmla="*/ 308 h 388"/>
                  <a:gd name="T4" fmla="*/ 243 w 248"/>
                  <a:gd name="T5" fmla="*/ 298 h 388"/>
                  <a:gd name="T6" fmla="*/ 238 w 248"/>
                  <a:gd name="T7" fmla="*/ 272 h 388"/>
                  <a:gd name="T8" fmla="*/ 236 w 248"/>
                  <a:gd name="T9" fmla="*/ 251 h 388"/>
                  <a:gd name="T10" fmla="*/ 215 w 248"/>
                  <a:gd name="T11" fmla="*/ 234 h 388"/>
                  <a:gd name="T12" fmla="*/ 205 w 248"/>
                  <a:gd name="T13" fmla="*/ 220 h 388"/>
                  <a:gd name="T14" fmla="*/ 205 w 248"/>
                  <a:gd name="T15" fmla="*/ 201 h 388"/>
                  <a:gd name="T16" fmla="*/ 191 w 248"/>
                  <a:gd name="T17" fmla="*/ 211 h 388"/>
                  <a:gd name="T18" fmla="*/ 172 w 248"/>
                  <a:gd name="T19" fmla="*/ 201 h 388"/>
                  <a:gd name="T20" fmla="*/ 158 w 248"/>
                  <a:gd name="T21" fmla="*/ 187 h 388"/>
                  <a:gd name="T22" fmla="*/ 148 w 248"/>
                  <a:gd name="T23" fmla="*/ 178 h 388"/>
                  <a:gd name="T24" fmla="*/ 144 w 248"/>
                  <a:gd name="T25" fmla="*/ 166 h 388"/>
                  <a:gd name="T26" fmla="*/ 139 w 248"/>
                  <a:gd name="T27" fmla="*/ 159 h 388"/>
                  <a:gd name="T28" fmla="*/ 144 w 248"/>
                  <a:gd name="T29" fmla="*/ 154 h 388"/>
                  <a:gd name="T30" fmla="*/ 153 w 248"/>
                  <a:gd name="T31" fmla="*/ 137 h 388"/>
                  <a:gd name="T32" fmla="*/ 156 w 248"/>
                  <a:gd name="T33" fmla="*/ 118 h 388"/>
                  <a:gd name="T34" fmla="*/ 165 w 248"/>
                  <a:gd name="T35" fmla="*/ 104 h 388"/>
                  <a:gd name="T36" fmla="*/ 186 w 248"/>
                  <a:gd name="T37" fmla="*/ 95 h 388"/>
                  <a:gd name="T38" fmla="*/ 203 w 248"/>
                  <a:gd name="T39" fmla="*/ 88 h 388"/>
                  <a:gd name="T40" fmla="*/ 210 w 248"/>
                  <a:gd name="T41" fmla="*/ 88 h 388"/>
                  <a:gd name="T42" fmla="*/ 201 w 248"/>
                  <a:gd name="T43" fmla="*/ 83 h 388"/>
                  <a:gd name="T44" fmla="*/ 208 w 248"/>
                  <a:gd name="T45" fmla="*/ 57 h 388"/>
                  <a:gd name="T46" fmla="*/ 193 w 248"/>
                  <a:gd name="T47" fmla="*/ 47 h 388"/>
                  <a:gd name="T48" fmla="*/ 179 w 248"/>
                  <a:gd name="T49" fmla="*/ 47 h 388"/>
                  <a:gd name="T50" fmla="*/ 165 w 248"/>
                  <a:gd name="T51" fmla="*/ 52 h 388"/>
                  <a:gd name="T52" fmla="*/ 153 w 248"/>
                  <a:gd name="T53" fmla="*/ 50 h 388"/>
                  <a:gd name="T54" fmla="*/ 146 w 248"/>
                  <a:gd name="T55" fmla="*/ 38 h 388"/>
                  <a:gd name="T56" fmla="*/ 139 w 248"/>
                  <a:gd name="T57" fmla="*/ 26 h 388"/>
                  <a:gd name="T58" fmla="*/ 127 w 248"/>
                  <a:gd name="T59" fmla="*/ 17 h 388"/>
                  <a:gd name="T60" fmla="*/ 120 w 248"/>
                  <a:gd name="T61" fmla="*/ 5 h 388"/>
                  <a:gd name="T62" fmla="*/ 111 w 248"/>
                  <a:gd name="T63" fmla="*/ 2 h 388"/>
                  <a:gd name="T64" fmla="*/ 111 w 248"/>
                  <a:gd name="T65" fmla="*/ 12 h 388"/>
                  <a:gd name="T66" fmla="*/ 108 w 248"/>
                  <a:gd name="T67" fmla="*/ 19 h 388"/>
                  <a:gd name="T68" fmla="*/ 92 w 248"/>
                  <a:gd name="T69" fmla="*/ 50 h 388"/>
                  <a:gd name="T70" fmla="*/ 61 w 248"/>
                  <a:gd name="T71" fmla="*/ 69 h 388"/>
                  <a:gd name="T72" fmla="*/ 56 w 248"/>
                  <a:gd name="T73" fmla="*/ 73 h 388"/>
                  <a:gd name="T74" fmla="*/ 52 w 248"/>
                  <a:gd name="T75" fmla="*/ 83 h 388"/>
                  <a:gd name="T76" fmla="*/ 49 w 248"/>
                  <a:gd name="T77" fmla="*/ 95 h 388"/>
                  <a:gd name="T78" fmla="*/ 42 w 248"/>
                  <a:gd name="T79" fmla="*/ 104 h 388"/>
                  <a:gd name="T80" fmla="*/ 30 w 248"/>
                  <a:gd name="T81" fmla="*/ 95 h 388"/>
                  <a:gd name="T82" fmla="*/ 18 w 248"/>
                  <a:gd name="T83" fmla="*/ 95 h 388"/>
                  <a:gd name="T84" fmla="*/ 16 w 248"/>
                  <a:gd name="T85" fmla="*/ 85 h 388"/>
                  <a:gd name="T86" fmla="*/ 21 w 248"/>
                  <a:gd name="T87" fmla="*/ 78 h 388"/>
                  <a:gd name="T88" fmla="*/ 14 w 248"/>
                  <a:gd name="T89" fmla="*/ 73 h 388"/>
                  <a:gd name="T90" fmla="*/ 4 w 248"/>
                  <a:gd name="T91" fmla="*/ 109 h 388"/>
                  <a:gd name="T92" fmla="*/ 4 w 248"/>
                  <a:gd name="T93" fmla="*/ 128 h 388"/>
                  <a:gd name="T94" fmla="*/ 40 w 248"/>
                  <a:gd name="T95" fmla="*/ 168 h 388"/>
                  <a:gd name="T96" fmla="*/ 63 w 248"/>
                  <a:gd name="T97" fmla="*/ 208 h 388"/>
                  <a:gd name="T98" fmla="*/ 87 w 248"/>
                  <a:gd name="T99" fmla="*/ 256 h 388"/>
                  <a:gd name="T100" fmla="*/ 106 w 248"/>
                  <a:gd name="T101" fmla="*/ 282 h 388"/>
                  <a:gd name="T102" fmla="*/ 113 w 248"/>
                  <a:gd name="T103" fmla="*/ 310 h 388"/>
                  <a:gd name="T104" fmla="*/ 156 w 248"/>
                  <a:gd name="T105" fmla="*/ 341 h 388"/>
                  <a:gd name="T106" fmla="*/ 193 w 248"/>
                  <a:gd name="T107" fmla="*/ 360 h 388"/>
                  <a:gd name="T108" fmla="*/ 217 w 248"/>
                  <a:gd name="T109" fmla="*/ 381 h 388"/>
                  <a:gd name="T110" fmla="*/ 234 w 248"/>
                  <a:gd name="T111" fmla="*/ 379 h 388"/>
                  <a:gd name="T112" fmla="*/ 238 w 248"/>
                  <a:gd name="T113" fmla="*/ 367 h 388"/>
                  <a:gd name="T114" fmla="*/ 243 w 248"/>
                  <a:gd name="T115" fmla="*/ 353 h 3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48" h="388">
                    <a:moveTo>
                      <a:pt x="248" y="346"/>
                    </a:moveTo>
                    <a:lnTo>
                      <a:pt x="248" y="343"/>
                    </a:lnTo>
                    <a:lnTo>
                      <a:pt x="245" y="343"/>
                    </a:lnTo>
                    <a:lnTo>
                      <a:pt x="243" y="343"/>
                    </a:lnTo>
                    <a:lnTo>
                      <a:pt x="243" y="343"/>
                    </a:lnTo>
                    <a:lnTo>
                      <a:pt x="241" y="341"/>
                    </a:lnTo>
                    <a:lnTo>
                      <a:pt x="238" y="334"/>
                    </a:lnTo>
                    <a:lnTo>
                      <a:pt x="236" y="331"/>
                    </a:lnTo>
                    <a:lnTo>
                      <a:pt x="236" y="329"/>
                    </a:lnTo>
                    <a:lnTo>
                      <a:pt x="238" y="327"/>
                    </a:lnTo>
                    <a:lnTo>
                      <a:pt x="238" y="324"/>
                    </a:lnTo>
                    <a:lnTo>
                      <a:pt x="241" y="322"/>
                    </a:lnTo>
                    <a:lnTo>
                      <a:pt x="241" y="322"/>
                    </a:lnTo>
                    <a:lnTo>
                      <a:pt x="236" y="317"/>
                    </a:lnTo>
                    <a:lnTo>
                      <a:pt x="236" y="317"/>
                    </a:lnTo>
                    <a:lnTo>
                      <a:pt x="236" y="315"/>
                    </a:lnTo>
                    <a:lnTo>
                      <a:pt x="236" y="313"/>
                    </a:lnTo>
                    <a:lnTo>
                      <a:pt x="238" y="313"/>
                    </a:lnTo>
                    <a:lnTo>
                      <a:pt x="238" y="310"/>
                    </a:lnTo>
                    <a:lnTo>
                      <a:pt x="238" y="308"/>
                    </a:lnTo>
                    <a:lnTo>
                      <a:pt x="238" y="308"/>
                    </a:lnTo>
                    <a:lnTo>
                      <a:pt x="238" y="308"/>
                    </a:lnTo>
                    <a:lnTo>
                      <a:pt x="241" y="305"/>
                    </a:lnTo>
                    <a:lnTo>
                      <a:pt x="241" y="305"/>
                    </a:lnTo>
                    <a:lnTo>
                      <a:pt x="241" y="303"/>
                    </a:lnTo>
                    <a:lnTo>
                      <a:pt x="241" y="301"/>
                    </a:lnTo>
                    <a:lnTo>
                      <a:pt x="243" y="301"/>
                    </a:lnTo>
                    <a:lnTo>
                      <a:pt x="243" y="301"/>
                    </a:lnTo>
                    <a:lnTo>
                      <a:pt x="243" y="301"/>
                    </a:lnTo>
                    <a:lnTo>
                      <a:pt x="243" y="298"/>
                    </a:lnTo>
                    <a:lnTo>
                      <a:pt x="243" y="296"/>
                    </a:lnTo>
                    <a:lnTo>
                      <a:pt x="241" y="296"/>
                    </a:lnTo>
                    <a:lnTo>
                      <a:pt x="241" y="291"/>
                    </a:lnTo>
                    <a:lnTo>
                      <a:pt x="238" y="289"/>
                    </a:lnTo>
                    <a:lnTo>
                      <a:pt x="238" y="289"/>
                    </a:lnTo>
                    <a:lnTo>
                      <a:pt x="241" y="286"/>
                    </a:lnTo>
                    <a:lnTo>
                      <a:pt x="241" y="286"/>
                    </a:lnTo>
                    <a:lnTo>
                      <a:pt x="241" y="284"/>
                    </a:lnTo>
                    <a:lnTo>
                      <a:pt x="238" y="275"/>
                    </a:lnTo>
                    <a:lnTo>
                      <a:pt x="238" y="272"/>
                    </a:lnTo>
                    <a:lnTo>
                      <a:pt x="241" y="272"/>
                    </a:lnTo>
                    <a:lnTo>
                      <a:pt x="241" y="270"/>
                    </a:lnTo>
                    <a:lnTo>
                      <a:pt x="243" y="270"/>
                    </a:lnTo>
                    <a:lnTo>
                      <a:pt x="243" y="268"/>
                    </a:lnTo>
                    <a:lnTo>
                      <a:pt x="243" y="268"/>
                    </a:lnTo>
                    <a:lnTo>
                      <a:pt x="243" y="265"/>
                    </a:lnTo>
                    <a:lnTo>
                      <a:pt x="243" y="265"/>
                    </a:lnTo>
                    <a:lnTo>
                      <a:pt x="241" y="260"/>
                    </a:lnTo>
                    <a:lnTo>
                      <a:pt x="238" y="256"/>
                    </a:lnTo>
                    <a:lnTo>
                      <a:pt x="236" y="251"/>
                    </a:lnTo>
                    <a:lnTo>
                      <a:pt x="234" y="246"/>
                    </a:lnTo>
                    <a:lnTo>
                      <a:pt x="231" y="244"/>
                    </a:lnTo>
                    <a:lnTo>
                      <a:pt x="229" y="239"/>
                    </a:lnTo>
                    <a:lnTo>
                      <a:pt x="229" y="237"/>
                    </a:lnTo>
                    <a:lnTo>
                      <a:pt x="224" y="232"/>
                    </a:lnTo>
                    <a:lnTo>
                      <a:pt x="224" y="232"/>
                    </a:lnTo>
                    <a:lnTo>
                      <a:pt x="219" y="232"/>
                    </a:lnTo>
                    <a:lnTo>
                      <a:pt x="217" y="232"/>
                    </a:lnTo>
                    <a:lnTo>
                      <a:pt x="217" y="232"/>
                    </a:lnTo>
                    <a:lnTo>
                      <a:pt x="215" y="234"/>
                    </a:lnTo>
                    <a:lnTo>
                      <a:pt x="212" y="234"/>
                    </a:lnTo>
                    <a:lnTo>
                      <a:pt x="212" y="234"/>
                    </a:lnTo>
                    <a:lnTo>
                      <a:pt x="210" y="234"/>
                    </a:lnTo>
                    <a:lnTo>
                      <a:pt x="210" y="232"/>
                    </a:lnTo>
                    <a:lnTo>
                      <a:pt x="208" y="232"/>
                    </a:lnTo>
                    <a:lnTo>
                      <a:pt x="208" y="232"/>
                    </a:lnTo>
                    <a:lnTo>
                      <a:pt x="205" y="232"/>
                    </a:lnTo>
                    <a:lnTo>
                      <a:pt x="205" y="230"/>
                    </a:lnTo>
                    <a:lnTo>
                      <a:pt x="205" y="225"/>
                    </a:lnTo>
                    <a:lnTo>
                      <a:pt x="205" y="220"/>
                    </a:lnTo>
                    <a:lnTo>
                      <a:pt x="205" y="215"/>
                    </a:lnTo>
                    <a:lnTo>
                      <a:pt x="205" y="211"/>
                    </a:lnTo>
                    <a:lnTo>
                      <a:pt x="205" y="208"/>
                    </a:lnTo>
                    <a:lnTo>
                      <a:pt x="205" y="206"/>
                    </a:lnTo>
                    <a:lnTo>
                      <a:pt x="205" y="206"/>
                    </a:lnTo>
                    <a:lnTo>
                      <a:pt x="205" y="204"/>
                    </a:lnTo>
                    <a:lnTo>
                      <a:pt x="205" y="201"/>
                    </a:lnTo>
                    <a:lnTo>
                      <a:pt x="205" y="201"/>
                    </a:lnTo>
                    <a:lnTo>
                      <a:pt x="205" y="199"/>
                    </a:lnTo>
                    <a:lnTo>
                      <a:pt x="205" y="201"/>
                    </a:lnTo>
                    <a:lnTo>
                      <a:pt x="203" y="201"/>
                    </a:lnTo>
                    <a:lnTo>
                      <a:pt x="203" y="201"/>
                    </a:lnTo>
                    <a:lnTo>
                      <a:pt x="201" y="201"/>
                    </a:lnTo>
                    <a:lnTo>
                      <a:pt x="201" y="204"/>
                    </a:lnTo>
                    <a:lnTo>
                      <a:pt x="201" y="204"/>
                    </a:lnTo>
                    <a:lnTo>
                      <a:pt x="198" y="206"/>
                    </a:lnTo>
                    <a:lnTo>
                      <a:pt x="196" y="208"/>
                    </a:lnTo>
                    <a:lnTo>
                      <a:pt x="196" y="208"/>
                    </a:lnTo>
                    <a:lnTo>
                      <a:pt x="193" y="211"/>
                    </a:lnTo>
                    <a:lnTo>
                      <a:pt x="191" y="211"/>
                    </a:lnTo>
                    <a:lnTo>
                      <a:pt x="186" y="211"/>
                    </a:lnTo>
                    <a:lnTo>
                      <a:pt x="182" y="211"/>
                    </a:lnTo>
                    <a:lnTo>
                      <a:pt x="177" y="211"/>
                    </a:lnTo>
                    <a:lnTo>
                      <a:pt x="177" y="211"/>
                    </a:lnTo>
                    <a:lnTo>
                      <a:pt x="175" y="211"/>
                    </a:lnTo>
                    <a:lnTo>
                      <a:pt x="177" y="208"/>
                    </a:lnTo>
                    <a:lnTo>
                      <a:pt x="175" y="206"/>
                    </a:lnTo>
                    <a:lnTo>
                      <a:pt x="175" y="206"/>
                    </a:lnTo>
                    <a:lnTo>
                      <a:pt x="172" y="204"/>
                    </a:lnTo>
                    <a:lnTo>
                      <a:pt x="172" y="201"/>
                    </a:lnTo>
                    <a:lnTo>
                      <a:pt x="172" y="201"/>
                    </a:lnTo>
                    <a:lnTo>
                      <a:pt x="170" y="201"/>
                    </a:lnTo>
                    <a:lnTo>
                      <a:pt x="167" y="199"/>
                    </a:lnTo>
                    <a:lnTo>
                      <a:pt x="163" y="199"/>
                    </a:lnTo>
                    <a:lnTo>
                      <a:pt x="160" y="199"/>
                    </a:lnTo>
                    <a:lnTo>
                      <a:pt x="156" y="199"/>
                    </a:lnTo>
                    <a:lnTo>
                      <a:pt x="158" y="197"/>
                    </a:lnTo>
                    <a:lnTo>
                      <a:pt x="160" y="192"/>
                    </a:lnTo>
                    <a:lnTo>
                      <a:pt x="160" y="189"/>
                    </a:lnTo>
                    <a:lnTo>
                      <a:pt x="158" y="187"/>
                    </a:lnTo>
                    <a:lnTo>
                      <a:pt x="158" y="187"/>
                    </a:lnTo>
                    <a:lnTo>
                      <a:pt x="156" y="185"/>
                    </a:lnTo>
                    <a:lnTo>
                      <a:pt x="153" y="182"/>
                    </a:lnTo>
                    <a:lnTo>
                      <a:pt x="153" y="182"/>
                    </a:lnTo>
                    <a:lnTo>
                      <a:pt x="153" y="180"/>
                    </a:lnTo>
                    <a:lnTo>
                      <a:pt x="151" y="180"/>
                    </a:lnTo>
                    <a:lnTo>
                      <a:pt x="151" y="180"/>
                    </a:lnTo>
                    <a:lnTo>
                      <a:pt x="151" y="178"/>
                    </a:lnTo>
                    <a:lnTo>
                      <a:pt x="148" y="178"/>
                    </a:lnTo>
                    <a:lnTo>
                      <a:pt x="148" y="178"/>
                    </a:lnTo>
                    <a:lnTo>
                      <a:pt x="148" y="175"/>
                    </a:lnTo>
                    <a:lnTo>
                      <a:pt x="148" y="175"/>
                    </a:lnTo>
                    <a:lnTo>
                      <a:pt x="146" y="173"/>
                    </a:lnTo>
                    <a:lnTo>
                      <a:pt x="146" y="173"/>
                    </a:lnTo>
                    <a:lnTo>
                      <a:pt x="146" y="170"/>
                    </a:lnTo>
                    <a:lnTo>
                      <a:pt x="146" y="170"/>
                    </a:lnTo>
                    <a:lnTo>
                      <a:pt x="144" y="168"/>
                    </a:lnTo>
                    <a:lnTo>
                      <a:pt x="144" y="168"/>
                    </a:lnTo>
                    <a:lnTo>
                      <a:pt x="144" y="168"/>
                    </a:lnTo>
                    <a:lnTo>
                      <a:pt x="144" y="166"/>
                    </a:lnTo>
                    <a:lnTo>
                      <a:pt x="144" y="166"/>
                    </a:lnTo>
                    <a:lnTo>
                      <a:pt x="144" y="166"/>
                    </a:lnTo>
                    <a:lnTo>
                      <a:pt x="144" y="163"/>
                    </a:lnTo>
                    <a:lnTo>
                      <a:pt x="144" y="163"/>
                    </a:lnTo>
                    <a:lnTo>
                      <a:pt x="141" y="161"/>
                    </a:lnTo>
                    <a:lnTo>
                      <a:pt x="139" y="161"/>
                    </a:lnTo>
                    <a:lnTo>
                      <a:pt x="139" y="161"/>
                    </a:lnTo>
                    <a:lnTo>
                      <a:pt x="139" y="159"/>
                    </a:lnTo>
                    <a:lnTo>
                      <a:pt x="139" y="159"/>
                    </a:lnTo>
                    <a:lnTo>
                      <a:pt x="139" y="159"/>
                    </a:lnTo>
                    <a:lnTo>
                      <a:pt x="139" y="159"/>
                    </a:lnTo>
                    <a:lnTo>
                      <a:pt x="139" y="156"/>
                    </a:lnTo>
                    <a:lnTo>
                      <a:pt x="139" y="156"/>
                    </a:lnTo>
                    <a:lnTo>
                      <a:pt x="141" y="156"/>
                    </a:lnTo>
                    <a:lnTo>
                      <a:pt x="141" y="156"/>
                    </a:lnTo>
                    <a:lnTo>
                      <a:pt x="141" y="156"/>
                    </a:lnTo>
                    <a:lnTo>
                      <a:pt x="141" y="156"/>
                    </a:lnTo>
                    <a:lnTo>
                      <a:pt x="144" y="156"/>
                    </a:lnTo>
                    <a:lnTo>
                      <a:pt x="144" y="154"/>
                    </a:lnTo>
                    <a:lnTo>
                      <a:pt x="144" y="154"/>
                    </a:lnTo>
                    <a:lnTo>
                      <a:pt x="144" y="152"/>
                    </a:lnTo>
                    <a:lnTo>
                      <a:pt x="141" y="152"/>
                    </a:lnTo>
                    <a:lnTo>
                      <a:pt x="141" y="149"/>
                    </a:lnTo>
                    <a:lnTo>
                      <a:pt x="144" y="147"/>
                    </a:lnTo>
                    <a:lnTo>
                      <a:pt x="144" y="147"/>
                    </a:lnTo>
                    <a:lnTo>
                      <a:pt x="144" y="144"/>
                    </a:lnTo>
                    <a:lnTo>
                      <a:pt x="148" y="142"/>
                    </a:lnTo>
                    <a:lnTo>
                      <a:pt x="151" y="140"/>
                    </a:lnTo>
                    <a:lnTo>
                      <a:pt x="153" y="140"/>
                    </a:lnTo>
                    <a:lnTo>
                      <a:pt x="153" y="137"/>
                    </a:lnTo>
                    <a:lnTo>
                      <a:pt x="153" y="137"/>
                    </a:lnTo>
                    <a:lnTo>
                      <a:pt x="153" y="135"/>
                    </a:lnTo>
                    <a:lnTo>
                      <a:pt x="153" y="135"/>
                    </a:lnTo>
                    <a:lnTo>
                      <a:pt x="153" y="133"/>
                    </a:lnTo>
                    <a:lnTo>
                      <a:pt x="153" y="130"/>
                    </a:lnTo>
                    <a:lnTo>
                      <a:pt x="151" y="128"/>
                    </a:lnTo>
                    <a:lnTo>
                      <a:pt x="153" y="128"/>
                    </a:lnTo>
                    <a:lnTo>
                      <a:pt x="153" y="125"/>
                    </a:lnTo>
                    <a:lnTo>
                      <a:pt x="156" y="123"/>
                    </a:lnTo>
                    <a:lnTo>
                      <a:pt x="156" y="118"/>
                    </a:lnTo>
                    <a:lnTo>
                      <a:pt x="156" y="118"/>
                    </a:lnTo>
                    <a:lnTo>
                      <a:pt x="156" y="116"/>
                    </a:lnTo>
                    <a:lnTo>
                      <a:pt x="158" y="111"/>
                    </a:lnTo>
                    <a:lnTo>
                      <a:pt x="158" y="109"/>
                    </a:lnTo>
                    <a:lnTo>
                      <a:pt x="158" y="109"/>
                    </a:lnTo>
                    <a:lnTo>
                      <a:pt x="158" y="109"/>
                    </a:lnTo>
                    <a:lnTo>
                      <a:pt x="158" y="109"/>
                    </a:lnTo>
                    <a:lnTo>
                      <a:pt x="160" y="107"/>
                    </a:lnTo>
                    <a:lnTo>
                      <a:pt x="163" y="107"/>
                    </a:lnTo>
                    <a:lnTo>
                      <a:pt x="165" y="104"/>
                    </a:lnTo>
                    <a:lnTo>
                      <a:pt x="167" y="102"/>
                    </a:lnTo>
                    <a:lnTo>
                      <a:pt x="170" y="99"/>
                    </a:lnTo>
                    <a:lnTo>
                      <a:pt x="172" y="97"/>
                    </a:lnTo>
                    <a:lnTo>
                      <a:pt x="175" y="97"/>
                    </a:lnTo>
                    <a:lnTo>
                      <a:pt x="175" y="97"/>
                    </a:lnTo>
                    <a:lnTo>
                      <a:pt x="177" y="95"/>
                    </a:lnTo>
                    <a:lnTo>
                      <a:pt x="179" y="95"/>
                    </a:lnTo>
                    <a:lnTo>
                      <a:pt x="182" y="95"/>
                    </a:lnTo>
                    <a:lnTo>
                      <a:pt x="184" y="95"/>
                    </a:lnTo>
                    <a:lnTo>
                      <a:pt x="186" y="95"/>
                    </a:lnTo>
                    <a:lnTo>
                      <a:pt x="189" y="92"/>
                    </a:lnTo>
                    <a:lnTo>
                      <a:pt x="189" y="92"/>
                    </a:lnTo>
                    <a:lnTo>
                      <a:pt x="193" y="92"/>
                    </a:lnTo>
                    <a:lnTo>
                      <a:pt x="193" y="90"/>
                    </a:lnTo>
                    <a:lnTo>
                      <a:pt x="196" y="90"/>
                    </a:lnTo>
                    <a:lnTo>
                      <a:pt x="196" y="88"/>
                    </a:lnTo>
                    <a:lnTo>
                      <a:pt x="198" y="88"/>
                    </a:lnTo>
                    <a:lnTo>
                      <a:pt x="198" y="88"/>
                    </a:lnTo>
                    <a:lnTo>
                      <a:pt x="201" y="88"/>
                    </a:lnTo>
                    <a:lnTo>
                      <a:pt x="203" y="88"/>
                    </a:lnTo>
                    <a:lnTo>
                      <a:pt x="205" y="88"/>
                    </a:lnTo>
                    <a:lnTo>
                      <a:pt x="205" y="90"/>
                    </a:lnTo>
                    <a:lnTo>
                      <a:pt x="208" y="90"/>
                    </a:lnTo>
                    <a:lnTo>
                      <a:pt x="208" y="90"/>
                    </a:lnTo>
                    <a:lnTo>
                      <a:pt x="208" y="90"/>
                    </a:lnTo>
                    <a:lnTo>
                      <a:pt x="210" y="92"/>
                    </a:lnTo>
                    <a:lnTo>
                      <a:pt x="210" y="92"/>
                    </a:lnTo>
                    <a:lnTo>
                      <a:pt x="212" y="90"/>
                    </a:lnTo>
                    <a:lnTo>
                      <a:pt x="212" y="90"/>
                    </a:lnTo>
                    <a:lnTo>
                      <a:pt x="210" y="88"/>
                    </a:lnTo>
                    <a:lnTo>
                      <a:pt x="210" y="88"/>
                    </a:lnTo>
                    <a:lnTo>
                      <a:pt x="208" y="85"/>
                    </a:lnTo>
                    <a:lnTo>
                      <a:pt x="208" y="85"/>
                    </a:lnTo>
                    <a:lnTo>
                      <a:pt x="205" y="83"/>
                    </a:lnTo>
                    <a:lnTo>
                      <a:pt x="205" y="80"/>
                    </a:lnTo>
                    <a:lnTo>
                      <a:pt x="205" y="80"/>
                    </a:lnTo>
                    <a:lnTo>
                      <a:pt x="203" y="80"/>
                    </a:lnTo>
                    <a:lnTo>
                      <a:pt x="203" y="80"/>
                    </a:lnTo>
                    <a:lnTo>
                      <a:pt x="201" y="83"/>
                    </a:lnTo>
                    <a:lnTo>
                      <a:pt x="201" y="83"/>
                    </a:lnTo>
                    <a:lnTo>
                      <a:pt x="198" y="80"/>
                    </a:lnTo>
                    <a:lnTo>
                      <a:pt x="196" y="80"/>
                    </a:lnTo>
                    <a:lnTo>
                      <a:pt x="198" y="76"/>
                    </a:lnTo>
                    <a:lnTo>
                      <a:pt x="203" y="69"/>
                    </a:lnTo>
                    <a:lnTo>
                      <a:pt x="205" y="66"/>
                    </a:lnTo>
                    <a:lnTo>
                      <a:pt x="208" y="62"/>
                    </a:lnTo>
                    <a:lnTo>
                      <a:pt x="208" y="59"/>
                    </a:lnTo>
                    <a:lnTo>
                      <a:pt x="210" y="57"/>
                    </a:lnTo>
                    <a:lnTo>
                      <a:pt x="208" y="57"/>
                    </a:lnTo>
                    <a:lnTo>
                      <a:pt x="208" y="57"/>
                    </a:lnTo>
                    <a:lnTo>
                      <a:pt x="208" y="57"/>
                    </a:lnTo>
                    <a:lnTo>
                      <a:pt x="205" y="54"/>
                    </a:lnTo>
                    <a:lnTo>
                      <a:pt x="205" y="54"/>
                    </a:lnTo>
                    <a:lnTo>
                      <a:pt x="203" y="54"/>
                    </a:lnTo>
                    <a:lnTo>
                      <a:pt x="203" y="52"/>
                    </a:lnTo>
                    <a:lnTo>
                      <a:pt x="201" y="52"/>
                    </a:lnTo>
                    <a:lnTo>
                      <a:pt x="198" y="52"/>
                    </a:lnTo>
                    <a:lnTo>
                      <a:pt x="198" y="52"/>
                    </a:lnTo>
                    <a:lnTo>
                      <a:pt x="196" y="50"/>
                    </a:lnTo>
                    <a:lnTo>
                      <a:pt x="193" y="47"/>
                    </a:lnTo>
                    <a:lnTo>
                      <a:pt x="191" y="47"/>
                    </a:lnTo>
                    <a:lnTo>
                      <a:pt x="191" y="47"/>
                    </a:lnTo>
                    <a:lnTo>
                      <a:pt x="189" y="47"/>
                    </a:lnTo>
                    <a:lnTo>
                      <a:pt x="186" y="50"/>
                    </a:lnTo>
                    <a:lnTo>
                      <a:pt x="186" y="50"/>
                    </a:lnTo>
                    <a:lnTo>
                      <a:pt x="184" y="50"/>
                    </a:lnTo>
                    <a:lnTo>
                      <a:pt x="184" y="50"/>
                    </a:lnTo>
                    <a:lnTo>
                      <a:pt x="182" y="47"/>
                    </a:lnTo>
                    <a:lnTo>
                      <a:pt x="182" y="47"/>
                    </a:lnTo>
                    <a:lnTo>
                      <a:pt x="179" y="47"/>
                    </a:lnTo>
                    <a:lnTo>
                      <a:pt x="177" y="45"/>
                    </a:lnTo>
                    <a:lnTo>
                      <a:pt x="177" y="45"/>
                    </a:lnTo>
                    <a:lnTo>
                      <a:pt x="175" y="47"/>
                    </a:lnTo>
                    <a:lnTo>
                      <a:pt x="175" y="47"/>
                    </a:lnTo>
                    <a:lnTo>
                      <a:pt x="172" y="50"/>
                    </a:lnTo>
                    <a:lnTo>
                      <a:pt x="172" y="50"/>
                    </a:lnTo>
                    <a:lnTo>
                      <a:pt x="170" y="50"/>
                    </a:lnTo>
                    <a:lnTo>
                      <a:pt x="167" y="50"/>
                    </a:lnTo>
                    <a:lnTo>
                      <a:pt x="167" y="52"/>
                    </a:lnTo>
                    <a:lnTo>
                      <a:pt x="165" y="52"/>
                    </a:lnTo>
                    <a:lnTo>
                      <a:pt x="163" y="50"/>
                    </a:lnTo>
                    <a:lnTo>
                      <a:pt x="163" y="50"/>
                    </a:lnTo>
                    <a:lnTo>
                      <a:pt x="160" y="50"/>
                    </a:lnTo>
                    <a:lnTo>
                      <a:pt x="160" y="50"/>
                    </a:lnTo>
                    <a:lnTo>
                      <a:pt x="160" y="50"/>
                    </a:lnTo>
                    <a:lnTo>
                      <a:pt x="158" y="52"/>
                    </a:lnTo>
                    <a:lnTo>
                      <a:pt x="156" y="52"/>
                    </a:lnTo>
                    <a:lnTo>
                      <a:pt x="156" y="50"/>
                    </a:lnTo>
                    <a:lnTo>
                      <a:pt x="153" y="50"/>
                    </a:lnTo>
                    <a:lnTo>
                      <a:pt x="153" y="50"/>
                    </a:lnTo>
                    <a:lnTo>
                      <a:pt x="151" y="47"/>
                    </a:lnTo>
                    <a:lnTo>
                      <a:pt x="151" y="47"/>
                    </a:lnTo>
                    <a:lnTo>
                      <a:pt x="151" y="45"/>
                    </a:lnTo>
                    <a:lnTo>
                      <a:pt x="151" y="45"/>
                    </a:lnTo>
                    <a:lnTo>
                      <a:pt x="151" y="43"/>
                    </a:lnTo>
                    <a:lnTo>
                      <a:pt x="151" y="40"/>
                    </a:lnTo>
                    <a:lnTo>
                      <a:pt x="151" y="38"/>
                    </a:lnTo>
                    <a:lnTo>
                      <a:pt x="148" y="38"/>
                    </a:lnTo>
                    <a:lnTo>
                      <a:pt x="148" y="38"/>
                    </a:lnTo>
                    <a:lnTo>
                      <a:pt x="146" y="38"/>
                    </a:lnTo>
                    <a:lnTo>
                      <a:pt x="146" y="38"/>
                    </a:lnTo>
                    <a:lnTo>
                      <a:pt x="144" y="36"/>
                    </a:lnTo>
                    <a:lnTo>
                      <a:pt x="144" y="36"/>
                    </a:lnTo>
                    <a:lnTo>
                      <a:pt x="144" y="33"/>
                    </a:lnTo>
                    <a:lnTo>
                      <a:pt x="144" y="31"/>
                    </a:lnTo>
                    <a:lnTo>
                      <a:pt x="144" y="31"/>
                    </a:lnTo>
                    <a:lnTo>
                      <a:pt x="141" y="28"/>
                    </a:lnTo>
                    <a:lnTo>
                      <a:pt x="141" y="26"/>
                    </a:lnTo>
                    <a:lnTo>
                      <a:pt x="139" y="26"/>
                    </a:lnTo>
                    <a:lnTo>
                      <a:pt x="139" y="26"/>
                    </a:lnTo>
                    <a:lnTo>
                      <a:pt x="137" y="26"/>
                    </a:lnTo>
                    <a:lnTo>
                      <a:pt x="137" y="24"/>
                    </a:lnTo>
                    <a:lnTo>
                      <a:pt x="134" y="24"/>
                    </a:lnTo>
                    <a:lnTo>
                      <a:pt x="134" y="21"/>
                    </a:lnTo>
                    <a:lnTo>
                      <a:pt x="132" y="21"/>
                    </a:lnTo>
                    <a:lnTo>
                      <a:pt x="130" y="21"/>
                    </a:lnTo>
                    <a:lnTo>
                      <a:pt x="130" y="19"/>
                    </a:lnTo>
                    <a:lnTo>
                      <a:pt x="130" y="19"/>
                    </a:lnTo>
                    <a:lnTo>
                      <a:pt x="130" y="17"/>
                    </a:lnTo>
                    <a:lnTo>
                      <a:pt x="127" y="17"/>
                    </a:lnTo>
                    <a:lnTo>
                      <a:pt x="127" y="14"/>
                    </a:lnTo>
                    <a:lnTo>
                      <a:pt x="127" y="12"/>
                    </a:lnTo>
                    <a:lnTo>
                      <a:pt x="125" y="12"/>
                    </a:lnTo>
                    <a:lnTo>
                      <a:pt x="125" y="9"/>
                    </a:lnTo>
                    <a:lnTo>
                      <a:pt x="125" y="9"/>
                    </a:lnTo>
                    <a:lnTo>
                      <a:pt x="122" y="7"/>
                    </a:lnTo>
                    <a:lnTo>
                      <a:pt x="122" y="7"/>
                    </a:lnTo>
                    <a:lnTo>
                      <a:pt x="120" y="7"/>
                    </a:lnTo>
                    <a:lnTo>
                      <a:pt x="120" y="5"/>
                    </a:lnTo>
                    <a:lnTo>
                      <a:pt x="120" y="5"/>
                    </a:lnTo>
                    <a:lnTo>
                      <a:pt x="120" y="5"/>
                    </a:lnTo>
                    <a:lnTo>
                      <a:pt x="118" y="5"/>
                    </a:lnTo>
                    <a:lnTo>
                      <a:pt x="118" y="5"/>
                    </a:lnTo>
                    <a:lnTo>
                      <a:pt x="115" y="2"/>
                    </a:lnTo>
                    <a:lnTo>
                      <a:pt x="115" y="2"/>
                    </a:lnTo>
                    <a:lnTo>
                      <a:pt x="113" y="0"/>
                    </a:lnTo>
                    <a:lnTo>
                      <a:pt x="113" y="0"/>
                    </a:lnTo>
                    <a:lnTo>
                      <a:pt x="111" y="0"/>
                    </a:lnTo>
                    <a:lnTo>
                      <a:pt x="111" y="2"/>
                    </a:lnTo>
                    <a:lnTo>
                      <a:pt x="111" y="2"/>
                    </a:lnTo>
                    <a:lnTo>
                      <a:pt x="108" y="2"/>
                    </a:lnTo>
                    <a:lnTo>
                      <a:pt x="108" y="2"/>
                    </a:lnTo>
                    <a:lnTo>
                      <a:pt x="106" y="2"/>
                    </a:lnTo>
                    <a:lnTo>
                      <a:pt x="104" y="2"/>
                    </a:lnTo>
                    <a:lnTo>
                      <a:pt x="104" y="2"/>
                    </a:lnTo>
                    <a:lnTo>
                      <a:pt x="106" y="5"/>
                    </a:lnTo>
                    <a:lnTo>
                      <a:pt x="106" y="5"/>
                    </a:lnTo>
                    <a:lnTo>
                      <a:pt x="108" y="7"/>
                    </a:lnTo>
                    <a:lnTo>
                      <a:pt x="108" y="9"/>
                    </a:lnTo>
                    <a:lnTo>
                      <a:pt x="111" y="12"/>
                    </a:lnTo>
                    <a:lnTo>
                      <a:pt x="111" y="12"/>
                    </a:lnTo>
                    <a:lnTo>
                      <a:pt x="111" y="12"/>
                    </a:lnTo>
                    <a:lnTo>
                      <a:pt x="111" y="14"/>
                    </a:lnTo>
                    <a:lnTo>
                      <a:pt x="111" y="14"/>
                    </a:lnTo>
                    <a:lnTo>
                      <a:pt x="111" y="21"/>
                    </a:lnTo>
                    <a:lnTo>
                      <a:pt x="111" y="21"/>
                    </a:lnTo>
                    <a:lnTo>
                      <a:pt x="111" y="21"/>
                    </a:lnTo>
                    <a:lnTo>
                      <a:pt x="111" y="21"/>
                    </a:lnTo>
                    <a:lnTo>
                      <a:pt x="108" y="19"/>
                    </a:lnTo>
                    <a:lnTo>
                      <a:pt x="108" y="19"/>
                    </a:lnTo>
                    <a:lnTo>
                      <a:pt x="108" y="21"/>
                    </a:lnTo>
                    <a:lnTo>
                      <a:pt x="108" y="24"/>
                    </a:lnTo>
                    <a:lnTo>
                      <a:pt x="106" y="28"/>
                    </a:lnTo>
                    <a:lnTo>
                      <a:pt x="106" y="33"/>
                    </a:lnTo>
                    <a:lnTo>
                      <a:pt x="104" y="33"/>
                    </a:lnTo>
                    <a:lnTo>
                      <a:pt x="104" y="36"/>
                    </a:lnTo>
                    <a:lnTo>
                      <a:pt x="99" y="40"/>
                    </a:lnTo>
                    <a:lnTo>
                      <a:pt x="96" y="45"/>
                    </a:lnTo>
                    <a:lnTo>
                      <a:pt x="94" y="47"/>
                    </a:lnTo>
                    <a:lnTo>
                      <a:pt x="92" y="50"/>
                    </a:lnTo>
                    <a:lnTo>
                      <a:pt x="89" y="52"/>
                    </a:lnTo>
                    <a:lnTo>
                      <a:pt x="85" y="54"/>
                    </a:lnTo>
                    <a:lnTo>
                      <a:pt x="82" y="57"/>
                    </a:lnTo>
                    <a:lnTo>
                      <a:pt x="78" y="57"/>
                    </a:lnTo>
                    <a:lnTo>
                      <a:pt x="73" y="59"/>
                    </a:lnTo>
                    <a:lnTo>
                      <a:pt x="70" y="62"/>
                    </a:lnTo>
                    <a:lnTo>
                      <a:pt x="68" y="62"/>
                    </a:lnTo>
                    <a:lnTo>
                      <a:pt x="63" y="64"/>
                    </a:lnTo>
                    <a:lnTo>
                      <a:pt x="61" y="64"/>
                    </a:lnTo>
                    <a:lnTo>
                      <a:pt x="61" y="69"/>
                    </a:lnTo>
                    <a:lnTo>
                      <a:pt x="59" y="69"/>
                    </a:lnTo>
                    <a:lnTo>
                      <a:pt x="59" y="71"/>
                    </a:lnTo>
                    <a:lnTo>
                      <a:pt x="59" y="71"/>
                    </a:lnTo>
                    <a:lnTo>
                      <a:pt x="59" y="71"/>
                    </a:lnTo>
                    <a:lnTo>
                      <a:pt x="59" y="73"/>
                    </a:lnTo>
                    <a:lnTo>
                      <a:pt x="59" y="73"/>
                    </a:lnTo>
                    <a:lnTo>
                      <a:pt x="59" y="73"/>
                    </a:lnTo>
                    <a:lnTo>
                      <a:pt x="56" y="73"/>
                    </a:lnTo>
                    <a:lnTo>
                      <a:pt x="56" y="73"/>
                    </a:lnTo>
                    <a:lnTo>
                      <a:pt x="56" y="73"/>
                    </a:lnTo>
                    <a:lnTo>
                      <a:pt x="56" y="71"/>
                    </a:lnTo>
                    <a:lnTo>
                      <a:pt x="56" y="71"/>
                    </a:lnTo>
                    <a:lnTo>
                      <a:pt x="54" y="71"/>
                    </a:lnTo>
                    <a:lnTo>
                      <a:pt x="54" y="73"/>
                    </a:lnTo>
                    <a:lnTo>
                      <a:pt x="54" y="76"/>
                    </a:lnTo>
                    <a:lnTo>
                      <a:pt x="54" y="78"/>
                    </a:lnTo>
                    <a:lnTo>
                      <a:pt x="54" y="78"/>
                    </a:lnTo>
                    <a:lnTo>
                      <a:pt x="54" y="80"/>
                    </a:lnTo>
                    <a:lnTo>
                      <a:pt x="54" y="80"/>
                    </a:lnTo>
                    <a:lnTo>
                      <a:pt x="52" y="83"/>
                    </a:lnTo>
                    <a:lnTo>
                      <a:pt x="52" y="83"/>
                    </a:lnTo>
                    <a:lnTo>
                      <a:pt x="52" y="85"/>
                    </a:lnTo>
                    <a:lnTo>
                      <a:pt x="52" y="85"/>
                    </a:lnTo>
                    <a:lnTo>
                      <a:pt x="52" y="88"/>
                    </a:lnTo>
                    <a:lnTo>
                      <a:pt x="49" y="90"/>
                    </a:lnTo>
                    <a:lnTo>
                      <a:pt x="49" y="92"/>
                    </a:lnTo>
                    <a:lnTo>
                      <a:pt x="49" y="92"/>
                    </a:lnTo>
                    <a:lnTo>
                      <a:pt x="49" y="95"/>
                    </a:lnTo>
                    <a:lnTo>
                      <a:pt x="49" y="95"/>
                    </a:lnTo>
                    <a:lnTo>
                      <a:pt x="49" y="95"/>
                    </a:lnTo>
                    <a:lnTo>
                      <a:pt x="49" y="97"/>
                    </a:lnTo>
                    <a:lnTo>
                      <a:pt x="49" y="97"/>
                    </a:lnTo>
                    <a:lnTo>
                      <a:pt x="47" y="99"/>
                    </a:lnTo>
                    <a:lnTo>
                      <a:pt x="44" y="99"/>
                    </a:lnTo>
                    <a:lnTo>
                      <a:pt x="44" y="102"/>
                    </a:lnTo>
                    <a:lnTo>
                      <a:pt x="44" y="102"/>
                    </a:lnTo>
                    <a:lnTo>
                      <a:pt x="44" y="102"/>
                    </a:lnTo>
                    <a:lnTo>
                      <a:pt x="44" y="104"/>
                    </a:lnTo>
                    <a:lnTo>
                      <a:pt x="44" y="104"/>
                    </a:lnTo>
                    <a:lnTo>
                      <a:pt x="42" y="104"/>
                    </a:lnTo>
                    <a:lnTo>
                      <a:pt x="42" y="107"/>
                    </a:lnTo>
                    <a:lnTo>
                      <a:pt x="40" y="104"/>
                    </a:lnTo>
                    <a:lnTo>
                      <a:pt x="40" y="104"/>
                    </a:lnTo>
                    <a:lnTo>
                      <a:pt x="37" y="104"/>
                    </a:lnTo>
                    <a:lnTo>
                      <a:pt x="37" y="102"/>
                    </a:lnTo>
                    <a:lnTo>
                      <a:pt x="35" y="102"/>
                    </a:lnTo>
                    <a:lnTo>
                      <a:pt x="35" y="99"/>
                    </a:lnTo>
                    <a:lnTo>
                      <a:pt x="33" y="97"/>
                    </a:lnTo>
                    <a:lnTo>
                      <a:pt x="33" y="95"/>
                    </a:lnTo>
                    <a:lnTo>
                      <a:pt x="30" y="95"/>
                    </a:lnTo>
                    <a:lnTo>
                      <a:pt x="30" y="95"/>
                    </a:lnTo>
                    <a:lnTo>
                      <a:pt x="28" y="95"/>
                    </a:lnTo>
                    <a:lnTo>
                      <a:pt x="28" y="95"/>
                    </a:lnTo>
                    <a:lnTo>
                      <a:pt x="26" y="92"/>
                    </a:lnTo>
                    <a:lnTo>
                      <a:pt x="23" y="92"/>
                    </a:lnTo>
                    <a:lnTo>
                      <a:pt x="21" y="90"/>
                    </a:lnTo>
                    <a:lnTo>
                      <a:pt x="21" y="92"/>
                    </a:lnTo>
                    <a:lnTo>
                      <a:pt x="21" y="92"/>
                    </a:lnTo>
                    <a:lnTo>
                      <a:pt x="18" y="92"/>
                    </a:lnTo>
                    <a:lnTo>
                      <a:pt x="18" y="95"/>
                    </a:lnTo>
                    <a:lnTo>
                      <a:pt x="16" y="95"/>
                    </a:lnTo>
                    <a:lnTo>
                      <a:pt x="16" y="95"/>
                    </a:lnTo>
                    <a:lnTo>
                      <a:pt x="16" y="92"/>
                    </a:lnTo>
                    <a:lnTo>
                      <a:pt x="16" y="92"/>
                    </a:lnTo>
                    <a:lnTo>
                      <a:pt x="18" y="90"/>
                    </a:lnTo>
                    <a:lnTo>
                      <a:pt x="16" y="90"/>
                    </a:lnTo>
                    <a:lnTo>
                      <a:pt x="16" y="88"/>
                    </a:lnTo>
                    <a:lnTo>
                      <a:pt x="16" y="88"/>
                    </a:lnTo>
                    <a:lnTo>
                      <a:pt x="16" y="85"/>
                    </a:lnTo>
                    <a:lnTo>
                      <a:pt x="16" y="85"/>
                    </a:lnTo>
                    <a:lnTo>
                      <a:pt x="16" y="85"/>
                    </a:lnTo>
                    <a:lnTo>
                      <a:pt x="18" y="85"/>
                    </a:lnTo>
                    <a:lnTo>
                      <a:pt x="18" y="85"/>
                    </a:lnTo>
                    <a:lnTo>
                      <a:pt x="18" y="83"/>
                    </a:lnTo>
                    <a:lnTo>
                      <a:pt x="21" y="83"/>
                    </a:lnTo>
                    <a:lnTo>
                      <a:pt x="21" y="83"/>
                    </a:lnTo>
                    <a:lnTo>
                      <a:pt x="21" y="83"/>
                    </a:lnTo>
                    <a:lnTo>
                      <a:pt x="21" y="80"/>
                    </a:lnTo>
                    <a:lnTo>
                      <a:pt x="21" y="78"/>
                    </a:lnTo>
                    <a:lnTo>
                      <a:pt x="21" y="78"/>
                    </a:lnTo>
                    <a:lnTo>
                      <a:pt x="21" y="78"/>
                    </a:lnTo>
                    <a:lnTo>
                      <a:pt x="21" y="76"/>
                    </a:lnTo>
                    <a:lnTo>
                      <a:pt x="18" y="76"/>
                    </a:lnTo>
                    <a:lnTo>
                      <a:pt x="18" y="73"/>
                    </a:lnTo>
                    <a:lnTo>
                      <a:pt x="18" y="73"/>
                    </a:lnTo>
                    <a:lnTo>
                      <a:pt x="18" y="73"/>
                    </a:lnTo>
                    <a:lnTo>
                      <a:pt x="18" y="73"/>
                    </a:lnTo>
                    <a:lnTo>
                      <a:pt x="18" y="71"/>
                    </a:lnTo>
                    <a:lnTo>
                      <a:pt x="18" y="71"/>
                    </a:lnTo>
                    <a:lnTo>
                      <a:pt x="14" y="73"/>
                    </a:lnTo>
                    <a:lnTo>
                      <a:pt x="11" y="78"/>
                    </a:lnTo>
                    <a:lnTo>
                      <a:pt x="9" y="78"/>
                    </a:lnTo>
                    <a:lnTo>
                      <a:pt x="7" y="83"/>
                    </a:lnTo>
                    <a:lnTo>
                      <a:pt x="2" y="90"/>
                    </a:lnTo>
                    <a:lnTo>
                      <a:pt x="0" y="92"/>
                    </a:lnTo>
                    <a:lnTo>
                      <a:pt x="0" y="99"/>
                    </a:lnTo>
                    <a:lnTo>
                      <a:pt x="2" y="102"/>
                    </a:lnTo>
                    <a:lnTo>
                      <a:pt x="2" y="104"/>
                    </a:lnTo>
                    <a:lnTo>
                      <a:pt x="4" y="107"/>
                    </a:lnTo>
                    <a:lnTo>
                      <a:pt x="4" y="109"/>
                    </a:lnTo>
                    <a:lnTo>
                      <a:pt x="4" y="109"/>
                    </a:lnTo>
                    <a:lnTo>
                      <a:pt x="9" y="116"/>
                    </a:lnTo>
                    <a:lnTo>
                      <a:pt x="9" y="118"/>
                    </a:lnTo>
                    <a:lnTo>
                      <a:pt x="9" y="121"/>
                    </a:lnTo>
                    <a:lnTo>
                      <a:pt x="9" y="123"/>
                    </a:lnTo>
                    <a:lnTo>
                      <a:pt x="7" y="123"/>
                    </a:lnTo>
                    <a:lnTo>
                      <a:pt x="7" y="123"/>
                    </a:lnTo>
                    <a:lnTo>
                      <a:pt x="4" y="123"/>
                    </a:lnTo>
                    <a:lnTo>
                      <a:pt x="4" y="125"/>
                    </a:lnTo>
                    <a:lnTo>
                      <a:pt x="4" y="128"/>
                    </a:lnTo>
                    <a:lnTo>
                      <a:pt x="7" y="130"/>
                    </a:lnTo>
                    <a:lnTo>
                      <a:pt x="11" y="133"/>
                    </a:lnTo>
                    <a:lnTo>
                      <a:pt x="26" y="140"/>
                    </a:lnTo>
                    <a:lnTo>
                      <a:pt x="28" y="142"/>
                    </a:lnTo>
                    <a:lnTo>
                      <a:pt x="28" y="147"/>
                    </a:lnTo>
                    <a:lnTo>
                      <a:pt x="33" y="149"/>
                    </a:lnTo>
                    <a:lnTo>
                      <a:pt x="35" y="154"/>
                    </a:lnTo>
                    <a:lnTo>
                      <a:pt x="35" y="156"/>
                    </a:lnTo>
                    <a:lnTo>
                      <a:pt x="40" y="166"/>
                    </a:lnTo>
                    <a:lnTo>
                      <a:pt x="40" y="168"/>
                    </a:lnTo>
                    <a:lnTo>
                      <a:pt x="44" y="170"/>
                    </a:lnTo>
                    <a:lnTo>
                      <a:pt x="47" y="173"/>
                    </a:lnTo>
                    <a:lnTo>
                      <a:pt x="49" y="178"/>
                    </a:lnTo>
                    <a:lnTo>
                      <a:pt x="52" y="182"/>
                    </a:lnTo>
                    <a:lnTo>
                      <a:pt x="52" y="185"/>
                    </a:lnTo>
                    <a:lnTo>
                      <a:pt x="54" y="189"/>
                    </a:lnTo>
                    <a:lnTo>
                      <a:pt x="56" y="194"/>
                    </a:lnTo>
                    <a:lnTo>
                      <a:pt x="59" y="199"/>
                    </a:lnTo>
                    <a:lnTo>
                      <a:pt x="61" y="204"/>
                    </a:lnTo>
                    <a:lnTo>
                      <a:pt x="63" y="208"/>
                    </a:lnTo>
                    <a:lnTo>
                      <a:pt x="63" y="213"/>
                    </a:lnTo>
                    <a:lnTo>
                      <a:pt x="66" y="218"/>
                    </a:lnTo>
                    <a:lnTo>
                      <a:pt x="73" y="230"/>
                    </a:lnTo>
                    <a:lnTo>
                      <a:pt x="75" y="232"/>
                    </a:lnTo>
                    <a:lnTo>
                      <a:pt x="75" y="237"/>
                    </a:lnTo>
                    <a:lnTo>
                      <a:pt x="78" y="239"/>
                    </a:lnTo>
                    <a:lnTo>
                      <a:pt x="82" y="244"/>
                    </a:lnTo>
                    <a:lnTo>
                      <a:pt x="85" y="246"/>
                    </a:lnTo>
                    <a:lnTo>
                      <a:pt x="87" y="251"/>
                    </a:lnTo>
                    <a:lnTo>
                      <a:pt x="87" y="256"/>
                    </a:lnTo>
                    <a:lnTo>
                      <a:pt x="89" y="256"/>
                    </a:lnTo>
                    <a:lnTo>
                      <a:pt x="89" y="258"/>
                    </a:lnTo>
                    <a:lnTo>
                      <a:pt x="89" y="258"/>
                    </a:lnTo>
                    <a:lnTo>
                      <a:pt x="94" y="260"/>
                    </a:lnTo>
                    <a:lnTo>
                      <a:pt x="94" y="265"/>
                    </a:lnTo>
                    <a:lnTo>
                      <a:pt x="96" y="270"/>
                    </a:lnTo>
                    <a:lnTo>
                      <a:pt x="99" y="272"/>
                    </a:lnTo>
                    <a:lnTo>
                      <a:pt x="101" y="275"/>
                    </a:lnTo>
                    <a:lnTo>
                      <a:pt x="101" y="277"/>
                    </a:lnTo>
                    <a:lnTo>
                      <a:pt x="106" y="282"/>
                    </a:lnTo>
                    <a:lnTo>
                      <a:pt x="108" y="286"/>
                    </a:lnTo>
                    <a:lnTo>
                      <a:pt x="106" y="291"/>
                    </a:lnTo>
                    <a:lnTo>
                      <a:pt x="106" y="291"/>
                    </a:lnTo>
                    <a:lnTo>
                      <a:pt x="104" y="294"/>
                    </a:lnTo>
                    <a:lnTo>
                      <a:pt x="106" y="296"/>
                    </a:lnTo>
                    <a:lnTo>
                      <a:pt x="106" y="298"/>
                    </a:lnTo>
                    <a:lnTo>
                      <a:pt x="108" y="301"/>
                    </a:lnTo>
                    <a:lnTo>
                      <a:pt x="111" y="303"/>
                    </a:lnTo>
                    <a:lnTo>
                      <a:pt x="113" y="305"/>
                    </a:lnTo>
                    <a:lnTo>
                      <a:pt x="113" y="310"/>
                    </a:lnTo>
                    <a:lnTo>
                      <a:pt x="118" y="313"/>
                    </a:lnTo>
                    <a:lnTo>
                      <a:pt x="122" y="315"/>
                    </a:lnTo>
                    <a:lnTo>
                      <a:pt x="125" y="320"/>
                    </a:lnTo>
                    <a:lnTo>
                      <a:pt x="127" y="322"/>
                    </a:lnTo>
                    <a:lnTo>
                      <a:pt x="130" y="324"/>
                    </a:lnTo>
                    <a:lnTo>
                      <a:pt x="132" y="327"/>
                    </a:lnTo>
                    <a:lnTo>
                      <a:pt x="141" y="331"/>
                    </a:lnTo>
                    <a:lnTo>
                      <a:pt x="146" y="334"/>
                    </a:lnTo>
                    <a:lnTo>
                      <a:pt x="151" y="336"/>
                    </a:lnTo>
                    <a:lnTo>
                      <a:pt x="156" y="341"/>
                    </a:lnTo>
                    <a:lnTo>
                      <a:pt x="158" y="343"/>
                    </a:lnTo>
                    <a:lnTo>
                      <a:pt x="165" y="346"/>
                    </a:lnTo>
                    <a:lnTo>
                      <a:pt x="167" y="346"/>
                    </a:lnTo>
                    <a:lnTo>
                      <a:pt x="172" y="350"/>
                    </a:lnTo>
                    <a:lnTo>
                      <a:pt x="177" y="350"/>
                    </a:lnTo>
                    <a:lnTo>
                      <a:pt x="182" y="353"/>
                    </a:lnTo>
                    <a:lnTo>
                      <a:pt x="184" y="355"/>
                    </a:lnTo>
                    <a:lnTo>
                      <a:pt x="186" y="358"/>
                    </a:lnTo>
                    <a:lnTo>
                      <a:pt x="191" y="360"/>
                    </a:lnTo>
                    <a:lnTo>
                      <a:pt x="193" y="360"/>
                    </a:lnTo>
                    <a:lnTo>
                      <a:pt x="196" y="362"/>
                    </a:lnTo>
                    <a:lnTo>
                      <a:pt x="196" y="365"/>
                    </a:lnTo>
                    <a:lnTo>
                      <a:pt x="201" y="365"/>
                    </a:lnTo>
                    <a:lnTo>
                      <a:pt x="203" y="367"/>
                    </a:lnTo>
                    <a:lnTo>
                      <a:pt x="203" y="369"/>
                    </a:lnTo>
                    <a:lnTo>
                      <a:pt x="205" y="372"/>
                    </a:lnTo>
                    <a:lnTo>
                      <a:pt x="205" y="374"/>
                    </a:lnTo>
                    <a:lnTo>
                      <a:pt x="212" y="379"/>
                    </a:lnTo>
                    <a:lnTo>
                      <a:pt x="215" y="379"/>
                    </a:lnTo>
                    <a:lnTo>
                      <a:pt x="217" y="381"/>
                    </a:lnTo>
                    <a:lnTo>
                      <a:pt x="222" y="386"/>
                    </a:lnTo>
                    <a:lnTo>
                      <a:pt x="224" y="388"/>
                    </a:lnTo>
                    <a:lnTo>
                      <a:pt x="224" y="388"/>
                    </a:lnTo>
                    <a:lnTo>
                      <a:pt x="227" y="388"/>
                    </a:lnTo>
                    <a:lnTo>
                      <a:pt x="229" y="388"/>
                    </a:lnTo>
                    <a:lnTo>
                      <a:pt x="231" y="386"/>
                    </a:lnTo>
                    <a:lnTo>
                      <a:pt x="234" y="386"/>
                    </a:lnTo>
                    <a:lnTo>
                      <a:pt x="234" y="384"/>
                    </a:lnTo>
                    <a:lnTo>
                      <a:pt x="236" y="381"/>
                    </a:lnTo>
                    <a:lnTo>
                      <a:pt x="234" y="379"/>
                    </a:lnTo>
                    <a:lnTo>
                      <a:pt x="234" y="376"/>
                    </a:lnTo>
                    <a:lnTo>
                      <a:pt x="234" y="374"/>
                    </a:lnTo>
                    <a:lnTo>
                      <a:pt x="234" y="374"/>
                    </a:lnTo>
                    <a:lnTo>
                      <a:pt x="236" y="374"/>
                    </a:lnTo>
                    <a:lnTo>
                      <a:pt x="238" y="372"/>
                    </a:lnTo>
                    <a:lnTo>
                      <a:pt x="238" y="369"/>
                    </a:lnTo>
                    <a:lnTo>
                      <a:pt x="238" y="369"/>
                    </a:lnTo>
                    <a:lnTo>
                      <a:pt x="238" y="369"/>
                    </a:lnTo>
                    <a:lnTo>
                      <a:pt x="238" y="367"/>
                    </a:lnTo>
                    <a:lnTo>
                      <a:pt x="238" y="367"/>
                    </a:lnTo>
                    <a:lnTo>
                      <a:pt x="236" y="365"/>
                    </a:lnTo>
                    <a:lnTo>
                      <a:pt x="236" y="365"/>
                    </a:lnTo>
                    <a:lnTo>
                      <a:pt x="236" y="365"/>
                    </a:lnTo>
                    <a:lnTo>
                      <a:pt x="238" y="362"/>
                    </a:lnTo>
                    <a:lnTo>
                      <a:pt x="238" y="362"/>
                    </a:lnTo>
                    <a:lnTo>
                      <a:pt x="241" y="360"/>
                    </a:lnTo>
                    <a:lnTo>
                      <a:pt x="241" y="360"/>
                    </a:lnTo>
                    <a:lnTo>
                      <a:pt x="243" y="358"/>
                    </a:lnTo>
                    <a:lnTo>
                      <a:pt x="243" y="355"/>
                    </a:lnTo>
                    <a:lnTo>
                      <a:pt x="243" y="353"/>
                    </a:lnTo>
                    <a:lnTo>
                      <a:pt x="245" y="353"/>
                    </a:lnTo>
                    <a:lnTo>
                      <a:pt x="245" y="353"/>
                    </a:lnTo>
                    <a:lnTo>
                      <a:pt x="245" y="350"/>
                    </a:lnTo>
                    <a:lnTo>
                      <a:pt x="245" y="348"/>
                    </a:lnTo>
                    <a:lnTo>
                      <a:pt x="245" y="348"/>
                    </a:lnTo>
                    <a:lnTo>
                      <a:pt x="248" y="346"/>
                    </a:lnTo>
                    <a:lnTo>
                      <a:pt x="248" y="346"/>
                    </a:lnTo>
                    <a:lnTo>
                      <a:pt x="248" y="346"/>
                    </a:lnTo>
                    <a:lnTo>
                      <a:pt x="248" y="346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177" name="Freeform 76"/>
              <p:cNvSpPr>
                <a:spLocks/>
              </p:cNvSpPr>
              <p:nvPr/>
            </p:nvSpPr>
            <p:spPr bwMode="auto">
              <a:xfrm>
                <a:off x="2427" y="2890"/>
                <a:ext cx="158" cy="175"/>
              </a:xfrm>
              <a:custGeom>
                <a:avLst/>
                <a:gdLst>
                  <a:gd name="T0" fmla="*/ 153 w 158"/>
                  <a:gd name="T1" fmla="*/ 97 h 175"/>
                  <a:gd name="T2" fmla="*/ 146 w 158"/>
                  <a:gd name="T3" fmla="*/ 97 h 175"/>
                  <a:gd name="T4" fmla="*/ 139 w 158"/>
                  <a:gd name="T5" fmla="*/ 100 h 175"/>
                  <a:gd name="T6" fmla="*/ 134 w 158"/>
                  <a:gd name="T7" fmla="*/ 95 h 175"/>
                  <a:gd name="T8" fmla="*/ 132 w 158"/>
                  <a:gd name="T9" fmla="*/ 88 h 175"/>
                  <a:gd name="T10" fmla="*/ 130 w 158"/>
                  <a:gd name="T11" fmla="*/ 81 h 175"/>
                  <a:gd name="T12" fmla="*/ 130 w 158"/>
                  <a:gd name="T13" fmla="*/ 74 h 175"/>
                  <a:gd name="T14" fmla="*/ 127 w 158"/>
                  <a:gd name="T15" fmla="*/ 67 h 175"/>
                  <a:gd name="T16" fmla="*/ 120 w 158"/>
                  <a:gd name="T17" fmla="*/ 64 h 175"/>
                  <a:gd name="T18" fmla="*/ 113 w 158"/>
                  <a:gd name="T19" fmla="*/ 59 h 175"/>
                  <a:gd name="T20" fmla="*/ 111 w 158"/>
                  <a:gd name="T21" fmla="*/ 64 h 175"/>
                  <a:gd name="T22" fmla="*/ 104 w 158"/>
                  <a:gd name="T23" fmla="*/ 64 h 175"/>
                  <a:gd name="T24" fmla="*/ 94 w 158"/>
                  <a:gd name="T25" fmla="*/ 62 h 175"/>
                  <a:gd name="T26" fmla="*/ 87 w 158"/>
                  <a:gd name="T27" fmla="*/ 62 h 175"/>
                  <a:gd name="T28" fmla="*/ 85 w 158"/>
                  <a:gd name="T29" fmla="*/ 57 h 175"/>
                  <a:gd name="T30" fmla="*/ 85 w 158"/>
                  <a:gd name="T31" fmla="*/ 52 h 175"/>
                  <a:gd name="T32" fmla="*/ 85 w 158"/>
                  <a:gd name="T33" fmla="*/ 45 h 175"/>
                  <a:gd name="T34" fmla="*/ 85 w 158"/>
                  <a:gd name="T35" fmla="*/ 41 h 175"/>
                  <a:gd name="T36" fmla="*/ 85 w 158"/>
                  <a:gd name="T37" fmla="*/ 33 h 175"/>
                  <a:gd name="T38" fmla="*/ 82 w 158"/>
                  <a:gd name="T39" fmla="*/ 31 h 175"/>
                  <a:gd name="T40" fmla="*/ 80 w 158"/>
                  <a:gd name="T41" fmla="*/ 24 h 175"/>
                  <a:gd name="T42" fmla="*/ 78 w 158"/>
                  <a:gd name="T43" fmla="*/ 19 h 175"/>
                  <a:gd name="T44" fmla="*/ 66 w 158"/>
                  <a:gd name="T45" fmla="*/ 5 h 175"/>
                  <a:gd name="T46" fmla="*/ 26 w 158"/>
                  <a:gd name="T47" fmla="*/ 5 h 175"/>
                  <a:gd name="T48" fmla="*/ 9 w 158"/>
                  <a:gd name="T49" fmla="*/ 17 h 175"/>
                  <a:gd name="T50" fmla="*/ 4 w 158"/>
                  <a:gd name="T51" fmla="*/ 38 h 175"/>
                  <a:gd name="T52" fmla="*/ 0 w 158"/>
                  <a:gd name="T53" fmla="*/ 64 h 175"/>
                  <a:gd name="T54" fmla="*/ 9 w 158"/>
                  <a:gd name="T55" fmla="*/ 71 h 175"/>
                  <a:gd name="T56" fmla="*/ 23 w 158"/>
                  <a:gd name="T57" fmla="*/ 85 h 175"/>
                  <a:gd name="T58" fmla="*/ 33 w 158"/>
                  <a:gd name="T59" fmla="*/ 93 h 175"/>
                  <a:gd name="T60" fmla="*/ 52 w 158"/>
                  <a:gd name="T61" fmla="*/ 100 h 175"/>
                  <a:gd name="T62" fmla="*/ 68 w 158"/>
                  <a:gd name="T63" fmla="*/ 112 h 175"/>
                  <a:gd name="T64" fmla="*/ 87 w 158"/>
                  <a:gd name="T65" fmla="*/ 121 h 175"/>
                  <a:gd name="T66" fmla="*/ 99 w 158"/>
                  <a:gd name="T67" fmla="*/ 128 h 175"/>
                  <a:gd name="T68" fmla="*/ 99 w 158"/>
                  <a:gd name="T69" fmla="*/ 135 h 175"/>
                  <a:gd name="T70" fmla="*/ 96 w 158"/>
                  <a:gd name="T71" fmla="*/ 142 h 175"/>
                  <a:gd name="T72" fmla="*/ 94 w 158"/>
                  <a:gd name="T73" fmla="*/ 147 h 175"/>
                  <a:gd name="T74" fmla="*/ 92 w 158"/>
                  <a:gd name="T75" fmla="*/ 152 h 175"/>
                  <a:gd name="T76" fmla="*/ 92 w 158"/>
                  <a:gd name="T77" fmla="*/ 159 h 175"/>
                  <a:gd name="T78" fmla="*/ 92 w 158"/>
                  <a:gd name="T79" fmla="*/ 161 h 175"/>
                  <a:gd name="T80" fmla="*/ 87 w 158"/>
                  <a:gd name="T81" fmla="*/ 166 h 175"/>
                  <a:gd name="T82" fmla="*/ 111 w 158"/>
                  <a:gd name="T83" fmla="*/ 173 h 175"/>
                  <a:gd name="T84" fmla="*/ 122 w 158"/>
                  <a:gd name="T85" fmla="*/ 175 h 175"/>
                  <a:gd name="T86" fmla="*/ 130 w 158"/>
                  <a:gd name="T87" fmla="*/ 173 h 175"/>
                  <a:gd name="T88" fmla="*/ 137 w 158"/>
                  <a:gd name="T89" fmla="*/ 171 h 175"/>
                  <a:gd name="T90" fmla="*/ 141 w 158"/>
                  <a:gd name="T91" fmla="*/ 168 h 175"/>
                  <a:gd name="T92" fmla="*/ 146 w 158"/>
                  <a:gd name="T93" fmla="*/ 164 h 175"/>
                  <a:gd name="T94" fmla="*/ 151 w 158"/>
                  <a:gd name="T95" fmla="*/ 159 h 175"/>
                  <a:gd name="T96" fmla="*/ 156 w 158"/>
                  <a:gd name="T97" fmla="*/ 154 h 175"/>
                  <a:gd name="T98" fmla="*/ 156 w 158"/>
                  <a:gd name="T99" fmla="*/ 126 h 175"/>
                  <a:gd name="T100" fmla="*/ 158 w 158"/>
                  <a:gd name="T101" fmla="*/ 107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58" h="175">
                    <a:moveTo>
                      <a:pt x="156" y="102"/>
                    </a:moveTo>
                    <a:lnTo>
                      <a:pt x="158" y="102"/>
                    </a:lnTo>
                    <a:lnTo>
                      <a:pt x="158" y="102"/>
                    </a:lnTo>
                    <a:lnTo>
                      <a:pt x="156" y="100"/>
                    </a:lnTo>
                    <a:lnTo>
                      <a:pt x="153" y="97"/>
                    </a:lnTo>
                    <a:lnTo>
                      <a:pt x="151" y="97"/>
                    </a:lnTo>
                    <a:lnTo>
                      <a:pt x="151" y="97"/>
                    </a:lnTo>
                    <a:lnTo>
                      <a:pt x="148" y="97"/>
                    </a:lnTo>
                    <a:lnTo>
                      <a:pt x="148" y="97"/>
                    </a:lnTo>
                    <a:lnTo>
                      <a:pt x="146" y="97"/>
                    </a:lnTo>
                    <a:lnTo>
                      <a:pt x="146" y="100"/>
                    </a:lnTo>
                    <a:lnTo>
                      <a:pt x="144" y="100"/>
                    </a:lnTo>
                    <a:lnTo>
                      <a:pt x="141" y="100"/>
                    </a:lnTo>
                    <a:lnTo>
                      <a:pt x="141" y="100"/>
                    </a:lnTo>
                    <a:lnTo>
                      <a:pt x="139" y="100"/>
                    </a:lnTo>
                    <a:lnTo>
                      <a:pt x="137" y="100"/>
                    </a:lnTo>
                    <a:lnTo>
                      <a:pt x="137" y="100"/>
                    </a:lnTo>
                    <a:lnTo>
                      <a:pt x="134" y="97"/>
                    </a:lnTo>
                    <a:lnTo>
                      <a:pt x="134" y="95"/>
                    </a:lnTo>
                    <a:lnTo>
                      <a:pt x="134" y="95"/>
                    </a:lnTo>
                    <a:lnTo>
                      <a:pt x="134" y="93"/>
                    </a:lnTo>
                    <a:lnTo>
                      <a:pt x="132" y="93"/>
                    </a:lnTo>
                    <a:lnTo>
                      <a:pt x="132" y="90"/>
                    </a:lnTo>
                    <a:lnTo>
                      <a:pt x="132" y="88"/>
                    </a:lnTo>
                    <a:lnTo>
                      <a:pt x="132" y="88"/>
                    </a:lnTo>
                    <a:lnTo>
                      <a:pt x="132" y="88"/>
                    </a:lnTo>
                    <a:lnTo>
                      <a:pt x="132" y="85"/>
                    </a:lnTo>
                    <a:lnTo>
                      <a:pt x="132" y="85"/>
                    </a:lnTo>
                    <a:lnTo>
                      <a:pt x="132" y="83"/>
                    </a:lnTo>
                    <a:lnTo>
                      <a:pt x="130" y="81"/>
                    </a:lnTo>
                    <a:lnTo>
                      <a:pt x="130" y="81"/>
                    </a:lnTo>
                    <a:lnTo>
                      <a:pt x="130" y="78"/>
                    </a:lnTo>
                    <a:lnTo>
                      <a:pt x="130" y="76"/>
                    </a:lnTo>
                    <a:lnTo>
                      <a:pt x="130" y="76"/>
                    </a:lnTo>
                    <a:lnTo>
                      <a:pt x="130" y="74"/>
                    </a:lnTo>
                    <a:lnTo>
                      <a:pt x="130" y="71"/>
                    </a:lnTo>
                    <a:lnTo>
                      <a:pt x="130" y="71"/>
                    </a:lnTo>
                    <a:lnTo>
                      <a:pt x="127" y="71"/>
                    </a:lnTo>
                    <a:lnTo>
                      <a:pt x="127" y="69"/>
                    </a:lnTo>
                    <a:lnTo>
                      <a:pt x="127" y="67"/>
                    </a:lnTo>
                    <a:lnTo>
                      <a:pt x="125" y="67"/>
                    </a:lnTo>
                    <a:lnTo>
                      <a:pt x="125" y="64"/>
                    </a:lnTo>
                    <a:lnTo>
                      <a:pt x="122" y="64"/>
                    </a:lnTo>
                    <a:lnTo>
                      <a:pt x="122" y="64"/>
                    </a:lnTo>
                    <a:lnTo>
                      <a:pt x="120" y="64"/>
                    </a:lnTo>
                    <a:lnTo>
                      <a:pt x="118" y="64"/>
                    </a:lnTo>
                    <a:lnTo>
                      <a:pt x="118" y="64"/>
                    </a:lnTo>
                    <a:lnTo>
                      <a:pt x="115" y="62"/>
                    </a:lnTo>
                    <a:lnTo>
                      <a:pt x="115" y="62"/>
                    </a:lnTo>
                    <a:lnTo>
                      <a:pt x="113" y="59"/>
                    </a:lnTo>
                    <a:lnTo>
                      <a:pt x="113" y="59"/>
                    </a:lnTo>
                    <a:lnTo>
                      <a:pt x="111" y="59"/>
                    </a:lnTo>
                    <a:lnTo>
                      <a:pt x="111" y="62"/>
                    </a:lnTo>
                    <a:lnTo>
                      <a:pt x="111" y="62"/>
                    </a:lnTo>
                    <a:lnTo>
                      <a:pt x="111" y="64"/>
                    </a:lnTo>
                    <a:lnTo>
                      <a:pt x="108" y="64"/>
                    </a:lnTo>
                    <a:lnTo>
                      <a:pt x="108" y="64"/>
                    </a:lnTo>
                    <a:lnTo>
                      <a:pt x="106" y="64"/>
                    </a:lnTo>
                    <a:lnTo>
                      <a:pt x="104" y="64"/>
                    </a:lnTo>
                    <a:lnTo>
                      <a:pt x="104" y="64"/>
                    </a:lnTo>
                    <a:lnTo>
                      <a:pt x="101" y="62"/>
                    </a:lnTo>
                    <a:lnTo>
                      <a:pt x="99" y="62"/>
                    </a:lnTo>
                    <a:lnTo>
                      <a:pt x="96" y="62"/>
                    </a:lnTo>
                    <a:lnTo>
                      <a:pt x="96" y="62"/>
                    </a:lnTo>
                    <a:lnTo>
                      <a:pt x="94" y="62"/>
                    </a:lnTo>
                    <a:lnTo>
                      <a:pt x="92" y="62"/>
                    </a:lnTo>
                    <a:lnTo>
                      <a:pt x="92" y="62"/>
                    </a:lnTo>
                    <a:lnTo>
                      <a:pt x="89" y="59"/>
                    </a:lnTo>
                    <a:lnTo>
                      <a:pt x="89" y="59"/>
                    </a:lnTo>
                    <a:lnTo>
                      <a:pt x="87" y="62"/>
                    </a:lnTo>
                    <a:lnTo>
                      <a:pt x="87" y="62"/>
                    </a:lnTo>
                    <a:lnTo>
                      <a:pt x="85" y="59"/>
                    </a:lnTo>
                    <a:lnTo>
                      <a:pt x="85" y="59"/>
                    </a:lnTo>
                    <a:lnTo>
                      <a:pt x="85" y="59"/>
                    </a:lnTo>
                    <a:lnTo>
                      <a:pt x="85" y="57"/>
                    </a:lnTo>
                    <a:lnTo>
                      <a:pt x="85" y="57"/>
                    </a:lnTo>
                    <a:lnTo>
                      <a:pt x="85" y="55"/>
                    </a:lnTo>
                    <a:lnTo>
                      <a:pt x="85" y="55"/>
                    </a:lnTo>
                    <a:lnTo>
                      <a:pt x="85" y="52"/>
                    </a:lnTo>
                    <a:lnTo>
                      <a:pt x="85" y="52"/>
                    </a:lnTo>
                    <a:lnTo>
                      <a:pt x="85" y="50"/>
                    </a:lnTo>
                    <a:lnTo>
                      <a:pt x="85" y="50"/>
                    </a:lnTo>
                    <a:lnTo>
                      <a:pt x="85" y="48"/>
                    </a:lnTo>
                    <a:lnTo>
                      <a:pt x="85" y="48"/>
                    </a:lnTo>
                    <a:lnTo>
                      <a:pt x="85" y="45"/>
                    </a:lnTo>
                    <a:lnTo>
                      <a:pt x="85" y="45"/>
                    </a:lnTo>
                    <a:lnTo>
                      <a:pt x="85" y="43"/>
                    </a:lnTo>
                    <a:lnTo>
                      <a:pt x="85" y="43"/>
                    </a:lnTo>
                    <a:lnTo>
                      <a:pt x="85" y="41"/>
                    </a:lnTo>
                    <a:lnTo>
                      <a:pt x="85" y="41"/>
                    </a:lnTo>
                    <a:lnTo>
                      <a:pt x="85" y="38"/>
                    </a:lnTo>
                    <a:lnTo>
                      <a:pt x="85" y="36"/>
                    </a:lnTo>
                    <a:lnTo>
                      <a:pt x="85" y="36"/>
                    </a:lnTo>
                    <a:lnTo>
                      <a:pt x="85" y="33"/>
                    </a:lnTo>
                    <a:lnTo>
                      <a:pt x="85" y="33"/>
                    </a:lnTo>
                    <a:lnTo>
                      <a:pt x="85" y="33"/>
                    </a:lnTo>
                    <a:lnTo>
                      <a:pt x="82" y="33"/>
                    </a:lnTo>
                    <a:lnTo>
                      <a:pt x="85" y="31"/>
                    </a:lnTo>
                    <a:lnTo>
                      <a:pt x="82" y="31"/>
                    </a:lnTo>
                    <a:lnTo>
                      <a:pt x="82" y="31"/>
                    </a:lnTo>
                    <a:lnTo>
                      <a:pt x="82" y="29"/>
                    </a:lnTo>
                    <a:lnTo>
                      <a:pt x="82" y="29"/>
                    </a:lnTo>
                    <a:lnTo>
                      <a:pt x="80" y="26"/>
                    </a:lnTo>
                    <a:lnTo>
                      <a:pt x="80" y="26"/>
                    </a:lnTo>
                    <a:lnTo>
                      <a:pt x="80" y="24"/>
                    </a:lnTo>
                    <a:lnTo>
                      <a:pt x="80" y="24"/>
                    </a:lnTo>
                    <a:lnTo>
                      <a:pt x="80" y="24"/>
                    </a:lnTo>
                    <a:lnTo>
                      <a:pt x="78" y="22"/>
                    </a:lnTo>
                    <a:lnTo>
                      <a:pt x="78" y="22"/>
                    </a:lnTo>
                    <a:lnTo>
                      <a:pt x="78" y="19"/>
                    </a:lnTo>
                    <a:lnTo>
                      <a:pt x="78" y="17"/>
                    </a:lnTo>
                    <a:lnTo>
                      <a:pt x="78" y="12"/>
                    </a:lnTo>
                    <a:lnTo>
                      <a:pt x="78" y="12"/>
                    </a:lnTo>
                    <a:lnTo>
                      <a:pt x="70" y="7"/>
                    </a:lnTo>
                    <a:lnTo>
                      <a:pt x="66" y="5"/>
                    </a:lnTo>
                    <a:lnTo>
                      <a:pt x="59" y="0"/>
                    </a:lnTo>
                    <a:lnTo>
                      <a:pt x="49" y="0"/>
                    </a:lnTo>
                    <a:lnTo>
                      <a:pt x="42" y="0"/>
                    </a:lnTo>
                    <a:lnTo>
                      <a:pt x="33" y="3"/>
                    </a:lnTo>
                    <a:lnTo>
                      <a:pt x="26" y="5"/>
                    </a:lnTo>
                    <a:lnTo>
                      <a:pt x="23" y="5"/>
                    </a:lnTo>
                    <a:lnTo>
                      <a:pt x="14" y="7"/>
                    </a:lnTo>
                    <a:lnTo>
                      <a:pt x="11" y="7"/>
                    </a:lnTo>
                    <a:lnTo>
                      <a:pt x="9" y="12"/>
                    </a:lnTo>
                    <a:lnTo>
                      <a:pt x="9" y="17"/>
                    </a:lnTo>
                    <a:lnTo>
                      <a:pt x="7" y="19"/>
                    </a:lnTo>
                    <a:lnTo>
                      <a:pt x="4" y="24"/>
                    </a:lnTo>
                    <a:lnTo>
                      <a:pt x="2" y="29"/>
                    </a:lnTo>
                    <a:lnTo>
                      <a:pt x="4" y="33"/>
                    </a:lnTo>
                    <a:lnTo>
                      <a:pt x="4" y="38"/>
                    </a:lnTo>
                    <a:lnTo>
                      <a:pt x="2" y="45"/>
                    </a:lnTo>
                    <a:lnTo>
                      <a:pt x="2" y="52"/>
                    </a:lnTo>
                    <a:lnTo>
                      <a:pt x="2" y="57"/>
                    </a:lnTo>
                    <a:lnTo>
                      <a:pt x="0" y="62"/>
                    </a:lnTo>
                    <a:lnTo>
                      <a:pt x="0" y="64"/>
                    </a:lnTo>
                    <a:lnTo>
                      <a:pt x="0" y="64"/>
                    </a:lnTo>
                    <a:lnTo>
                      <a:pt x="2" y="64"/>
                    </a:lnTo>
                    <a:lnTo>
                      <a:pt x="2" y="67"/>
                    </a:lnTo>
                    <a:lnTo>
                      <a:pt x="7" y="67"/>
                    </a:lnTo>
                    <a:lnTo>
                      <a:pt x="9" y="71"/>
                    </a:lnTo>
                    <a:lnTo>
                      <a:pt x="11" y="76"/>
                    </a:lnTo>
                    <a:lnTo>
                      <a:pt x="16" y="81"/>
                    </a:lnTo>
                    <a:lnTo>
                      <a:pt x="18" y="83"/>
                    </a:lnTo>
                    <a:lnTo>
                      <a:pt x="21" y="85"/>
                    </a:lnTo>
                    <a:lnTo>
                      <a:pt x="23" y="85"/>
                    </a:lnTo>
                    <a:lnTo>
                      <a:pt x="23" y="88"/>
                    </a:lnTo>
                    <a:lnTo>
                      <a:pt x="23" y="88"/>
                    </a:lnTo>
                    <a:lnTo>
                      <a:pt x="26" y="88"/>
                    </a:lnTo>
                    <a:lnTo>
                      <a:pt x="30" y="90"/>
                    </a:lnTo>
                    <a:lnTo>
                      <a:pt x="33" y="93"/>
                    </a:lnTo>
                    <a:lnTo>
                      <a:pt x="33" y="95"/>
                    </a:lnTo>
                    <a:lnTo>
                      <a:pt x="37" y="97"/>
                    </a:lnTo>
                    <a:lnTo>
                      <a:pt x="44" y="100"/>
                    </a:lnTo>
                    <a:lnTo>
                      <a:pt x="49" y="100"/>
                    </a:lnTo>
                    <a:lnTo>
                      <a:pt x="52" y="100"/>
                    </a:lnTo>
                    <a:lnTo>
                      <a:pt x="56" y="102"/>
                    </a:lnTo>
                    <a:lnTo>
                      <a:pt x="61" y="107"/>
                    </a:lnTo>
                    <a:lnTo>
                      <a:pt x="63" y="109"/>
                    </a:lnTo>
                    <a:lnTo>
                      <a:pt x="66" y="109"/>
                    </a:lnTo>
                    <a:lnTo>
                      <a:pt x="68" y="112"/>
                    </a:lnTo>
                    <a:lnTo>
                      <a:pt x="78" y="116"/>
                    </a:lnTo>
                    <a:lnTo>
                      <a:pt x="82" y="119"/>
                    </a:lnTo>
                    <a:lnTo>
                      <a:pt x="85" y="119"/>
                    </a:lnTo>
                    <a:lnTo>
                      <a:pt x="85" y="121"/>
                    </a:lnTo>
                    <a:lnTo>
                      <a:pt x="87" y="121"/>
                    </a:lnTo>
                    <a:lnTo>
                      <a:pt x="87" y="121"/>
                    </a:lnTo>
                    <a:lnTo>
                      <a:pt x="89" y="121"/>
                    </a:lnTo>
                    <a:lnTo>
                      <a:pt x="92" y="123"/>
                    </a:lnTo>
                    <a:lnTo>
                      <a:pt x="96" y="123"/>
                    </a:lnTo>
                    <a:lnTo>
                      <a:pt x="99" y="128"/>
                    </a:lnTo>
                    <a:lnTo>
                      <a:pt x="101" y="130"/>
                    </a:lnTo>
                    <a:lnTo>
                      <a:pt x="101" y="130"/>
                    </a:lnTo>
                    <a:lnTo>
                      <a:pt x="101" y="133"/>
                    </a:lnTo>
                    <a:lnTo>
                      <a:pt x="101" y="135"/>
                    </a:lnTo>
                    <a:lnTo>
                      <a:pt x="99" y="135"/>
                    </a:lnTo>
                    <a:lnTo>
                      <a:pt x="99" y="135"/>
                    </a:lnTo>
                    <a:lnTo>
                      <a:pt x="99" y="138"/>
                    </a:lnTo>
                    <a:lnTo>
                      <a:pt x="99" y="138"/>
                    </a:lnTo>
                    <a:lnTo>
                      <a:pt x="96" y="140"/>
                    </a:lnTo>
                    <a:lnTo>
                      <a:pt x="96" y="142"/>
                    </a:lnTo>
                    <a:lnTo>
                      <a:pt x="96" y="142"/>
                    </a:lnTo>
                    <a:lnTo>
                      <a:pt x="96" y="145"/>
                    </a:lnTo>
                    <a:lnTo>
                      <a:pt x="94" y="145"/>
                    </a:lnTo>
                    <a:lnTo>
                      <a:pt x="94" y="147"/>
                    </a:lnTo>
                    <a:lnTo>
                      <a:pt x="94" y="147"/>
                    </a:lnTo>
                    <a:lnTo>
                      <a:pt x="94" y="147"/>
                    </a:lnTo>
                    <a:lnTo>
                      <a:pt x="92" y="149"/>
                    </a:lnTo>
                    <a:lnTo>
                      <a:pt x="92" y="149"/>
                    </a:lnTo>
                    <a:lnTo>
                      <a:pt x="92" y="152"/>
                    </a:lnTo>
                    <a:lnTo>
                      <a:pt x="92" y="152"/>
                    </a:lnTo>
                    <a:lnTo>
                      <a:pt x="94" y="154"/>
                    </a:lnTo>
                    <a:lnTo>
                      <a:pt x="94" y="157"/>
                    </a:lnTo>
                    <a:lnTo>
                      <a:pt x="92" y="157"/>
                    </a:lnTo>
                    <a:lnTo>
                      <a:pt x="92" y="157"/>
                    </a:lnTo>
                    <a:lnTo>
                      <a:pt x="92" y="159"/>
                    </a:lnTo>
                    <a:lnTo>
                      <a:pt x="92" y="159"/>
                    </a:lnTo>
                    <a:lnTo>
                      <a:pt x="92" y="159"/>
                    </a:lnTo>
                    <a:lnTo>
                      <a:pt x="92" y="161"/>
                    </a:lnTo>
                    <a:lnTo>
                      <a:pt x="92" y="161"/>
                    </a:lnTo>
                    <a:lnTo>
                      <a:pt x="92" y="161"/>
                    </a:lnTo>
                    <a:lnTo>
                      <a:pt x="89" y="161"/>
                    </a:lnTo>
                    <a:lnTo>
                      <a:pt x="89" y="164"/>
                    </a:lnTo>
                    <a:lnTo>
                      <a:pt x="89" y="164"/>
                    </a:lnTo>
                    <a:lnTo>
                      <a:pt x="89" y="166"/>
                    </a:lnTo>
                    <a:lnTo>
                      <a:pt x="87" y="166"/>
                    </a:lnTo>
                    <a:lnTo>
                      <a:pt x="87" y="168"/>
                    </a:lnTo>
                    <a:lnTo>
                      <a:pt x="87" y="171"/>
                    </a:lnTo>
                    <a:lnTo>
                      <a:pt x="96" y="171"/>
                    </a:lnTo>
                    <a:lnTo>
                      <a:pt x="101" y="171"/>
                    </a:lnTo>
                    <a:lnTo>
                      <a:pt x="111" y="173"/>
                    </a:lnTo>
                    <a:lnTo>
                      <a:pt x="115" y="173"/>
                    </a:lnTo>
                    <a:lnTo>
                      <a:pt x="118" y="173"/>
                    </a:lnTo>
                    <a:lnTo>
                      <a:pt x="120" y="173"/>
                    </a:lnTo>
                    <a:lnTo>
                      <a:pt x="120" y="173"/>
                    </a:lnTo>
                    <a:lnTo>
                      <a:pt x="122" y="175"/>
                    </a:lnTo>
                    <a:lnTo>
                      <a:pt x="125" y="173"/>
                    </a:lnTo>
                    <a:lnTo>
                      <a:pt x="127" y="173"/>
                    </a:lnTo>
                    <a:lnTo>
                      <a:pt x="127" y="175"/>
                    </a:lnTo>
                    <a:lnTo>
                      <a:pt x="130" y="175"/>
                    </a:lnTo>
                    <a:lnTo>
                      <a:pt x="130" y="173"/>
                    </a:lnTo>
                    <a:lnTo>
                      <a:pt x="132" y="171"/>
                    </a:lnTo>
                    <a:lnTo>
                      <a:pt x="132" y="171"/>
                    </a:lnTo>
                    <a:lnTo>
                      <a:pt x="134" y="171"/>
                    </a:lnTo>
                    <a:lnTo>
                      <a:pt x="137" y="171"/>
                    </a:lnTo>
                    <a:lnTo>
                      <a:pt x="137" y="171"/>
                    </a:lnTo>
                    <a:lnTo>
                      <a:pt x="139" y="173"/>
                    </a:lnTo>
                    <a:lnTo>
                      <a:pt x="141" y="173"/>
                    </a:lnTo>
                    <a:lnTo>
                      <a:pt x="141" y="171"/>
                    </a:lnTo>
                    <a:lnTo>
                      <a:pt x="141" y="171"/>
                    </a:lnTo>
                    <a:lnTo>
                      <a:pt x="141" y="168"/>
                    </a:lnTo>
                    <a:lnTo>
                      <a:pt x="141" y="166"/>
                    </a:lnTo>
                    <a:lnTo>
                      <a:pt x="144" y="166"/>
                    </a:lnTo>
                    <a:lnTo>
                      <a:pt x="144" y="166"/>
                    </a:lnTo>
                    <a:lnTo>
                      <a:pt x="144" y="164"/>
                    </a:lnTo>
                    <a:lnTo>
                      <a:pt x="146" y="164"/>
                    </a:lnTo>
                    <a:lnTo>
                      <a:pt x="148" y="164"/>
                    </a:lnTo>
                    <a:lnTo>
                      <a:pt x="148" y="161"/>
                    </a:lnTo>
                    <a:lnTo>
                      <a:pt x="148" y="161"/>
                    </a:lnTo>
                    <a:lnTo>
                      <a:pt x="151" y="161"/>
                    </a:lnTo>
                    <a:lnTo>
                      <a:pt x="151" y="159"/>
                    </a:lnTo>
                    <a:lnTo>
                      <a:pt x="153" y="159"/>
                    </a:lnTo>
                    <a:lnTo>
                      <a:pt x="153" y="157"/>
                    </a:lnTo>
                    <a:lnTo>
                      <a:pt x="153" y="157"/>
                    </a:lnTo>
                    <a:lnTo>
                      <a:pt x="153" y="157"/>
                    </a:lnTo>
                    <a:lnTo>
                      <a:pt x="156" y="154"/>
                    </a:lnTo>
                    <a:lnTo>
                      <a:pt x="156" y="149"/>
                    </a:lnTo>
                    <a:lnTo>
                      <a:pt x="156" y="142"/>
                    </a:lnTo>
                    <a:lnTo>
                      <a:pt x="156" y="133"/>
                    </a:lnTo>
                    <a:lnTo>
                      <a:pt x="156" y="130"/>
                    </a:lnTo>
                    <a:lnTo>
                      <a:pt x="156" y="126"/>
                    </a:lnTo>
                    <a:lnTo>
                      <a:pt x="158" y="123"/>
                    </a:lnTo>
                    <a:lnTo>
                      <a:pt x="156" y="123"/>
                    </a:lnTo>
                    <a:lnTo>
                      <a:pt x="156" y="119"/>
                    </a:lnTo>
                    <a:lnTo>
                      <a:pt x="158" y="112"/>
                    </a:lnTo>
                    <a:lnTo>
                      <a:pt x="158" y="107"/>
                    </a:lnTo>
                    <a:lnTo>
                      <a:pt x="156" y="104"/>
                    </a:lnTo>
                    <a:lnTo>
                      <a:pt x="156" y="102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178" name="Freeform 77"/>
              <p:cNvSpPr>
                <a:spLocks noEditPoints="1"/>
              </p:cNvSpPr>
              <p:nvPr/>
            </p:nvSpPr>
            <p:spPr bwMode="auto">
              <a:xfrm>
                <a:off x="2022" y="2279"/>
                <a:ext cx="109" cy="52"/>
              </a:xfrm>
              <a:custGeom>
                <a:avLst/>
                <a:gdLst>
                  <a:gd name="T0" fmla="*/ 24 w 109"/>
                  <a:gd name="T1" fmla="*/ 43 h 52"/>
                  <a:gd name="T2" fmla="*/ 21 w 109"/>
                  <a:gd name="T3" fmla="*/ 45 h 52"/>
                  <a:gd name="T4" fmla="*/ 26 w 109"/>
                  <a:gd name="T5" fmla="*/ 50 h 52"/>
                  <a:gd name="T6" fmla="*/ 73 w 109"/>
                  <a:gd name="T7" fmla="*/ 29 h 52"/>
                  <a:gd name="T8" fmla="*/ 73 w 109"/>
                  <a:gd name="T9" fmla="*/ 29 h 52"/>
                  <a:gd name="T10" fmla="*/ 76 w 109"/>
                  <a:gd name="T11" fmla="*/ 26 h 52"/>
                  <a:gd name="T12" fmla="*/ 78 w 109"/>
                  <a:gd name="T13" fmla="*/ 29 h 52"/>
                  <a:gd name="T14" fmla="*/ 17 w 109"/>
                  <a:gd name="T15" fmla="*/ 5 h 52"/>
                  <a:gd name="T16" fmla="*/ 17 w 109"/>
                  <a:gd name="T17" fmla="*/ 7 h 52"/>
                  <a:gd name="T18" fmla="*/ 107 w 109"/>
                  <a:gd name="T19" fmla="*/ 29 h 52"/>
                  <a:gd name="T20" fmla="*/ 104 w 109"/>
                  <a:gd name="T21" fmla="*/ 24 h 52"/>
                  <a:gd name="T22" fmla="*/ 99 w 109"/>
                  <a:gd name="T23" fmla="*/ 12 h 52"/>
                  <a:gd name="T24" fmla="*/ 78 w 109"/>
                  <a:gd name="T25" fmla="*/ 5 h 52"/>
                  <a:gd name="T26" fmla="*/ 73 w 109"/>
                  <a:gd name="T27" fmla="*/ 3 h 52"/>
                  <a:gd name="T28" fmla="*/ 64 w 109"/>
                  <a:gd name="T29" fmla="*/ 3 h 52"/>
                  <a:gd name="T30" fmla="*/ 57 w 109"/>
                  <a:gd name="T31" fmla="*/ 10 h 52"/>
                  <a:gd name="T32" fmla="*/ 38 w 109"/>
                  <a:gd name="T33" fmla="*/ 17 h 52"/>
                  <a:gd name="T34" fmla="*/ 26 w 109"/>
                  <a:gd name="T35" fmla="*/ 15 h 52"/>
                  <a:gd name="T36" fmla="*/ 24 w 109"/>
                  <a:gd name="T37" fmla="*/ 12 h 52"/>
                  <a:gd name="T38" fmla="*/ 24 w 109"/>
                  <a:gd name="T39" fmla="*/ 15 h 52"/>
                  <a:gd name="T40" fmla="*/ 17 w 109"/>
                  <a:gd name="T41" fmla="*/ 10 h 52"/>
                  <a:gd name="T42" fmla="*/ 17 w 109"/>
                  <a:gd name="T43" fmla="*/ 10 h 52"/>
                  <a:gd name="T44" fmla="*/ 14 w 109"/>
                  <a:gd name="T45" fmla="*/ 5 h 52"/>
                  <a:gd name="T46" fmla="*/ 12 w 109"/>
                  <a:gd name="T47" fmla="*/ 3 h 52"/>
                  <a:gd name="T48" fmla="*/ 7 w 109"/>
                  <a:gd name="T49" fmla="*/ 0 h 52"/>
                  <a:gd name="T50" fmla="*/ 5 w 109"/>
                  <a:gd name="T51" fmla="*/ 3 h 52"/>
                  <a:gd name="T52" fmla="*/ 5 w 109"/>
                  <a:gd name="T53" fmla="*/ 12 h 52"/>
                  <a:gd name="T54" fmla="*/ 7 w 109"/>
                  <a:gd name="T55" fmla="*/ 17 h 52"/>
                  <a:gd name="T56" fmla="*/ 5 w 109"/>
                  <a:gd name="T57" fmla="*/ 22 h 52"/>
                  <a:gd name="T58" fmla="*/ 2 w 109"/>
                  <a:gd name="T59" fmla="*/ 26 h 52"/>
                  <a:gd name="T60" fmla="*/ 2 w 109"/>
                  <a:gd name="T61" fmla="*/ 31 h 52"/>
                  <a:gd name="T62" fmla="*/ 5 w 109"/>
                  <a:gd name="T63" fmla="*/ 29 h 52"/>
                  <a:gd name="T64" fmla="*/ 14 w 109"/>
                  <a:gd name="T65" fmla="*/ 29 h 52"/>
                  <a:gd name="T66" fmla="*/ 19 w 109"/>
                  <a:gd name="T67" fmla="*/ 31 h 52"/>
                  <a:gd name="T68" fmla="*/ 26 w 109"/>
                  <a:gd name="T69" fmla="*/ 34 h 52"/>
                  <a:gd name="T70" fmla="*/ 33 w 109"/>
                  <a:gd name="T71" fmla="*/ 43 h 52"/>
                  <a:gd name="T72" fmla="*/ 36 w 109"/>
                  <a:gd name="T73" fmla="*/ 38 h 52"/>
                  <a:gd name="T74" fmla="*/ 40 w 109"/>
                  <a:gd name="T75" fmla="*/ 48 h 52"/>
                  <a:gd name="T76" fmla="*/ 47 w 109"/>
                  <a:gd name="T77" fmla="*/ 50 h 52"/>
                  <a:gd name="T78" fmla="*/ 55 w 109"/>
                  <a:gd name="T79" fmla="*/ 48 h 52"/>
                  <a:gd name="T80" fmla="*/ 55 w 109"/>
                  <a:gd name="T81" fmla="*/ 43 h 52"/>
                  <a:gd name="T82" fmla="*/ 47 w 109"/>
                  <a:gd name="T83" fmla="*/ 34 h 52"/>
                  <a:gd name="T84" fmla="*/ 50 w 109"/>
                  <a:gd name="T85" fmla="*/ 29 h 52"/>
                  <a:gd name="T86" fmla="*/ 62 w 109"/>
                  <a:gd name="T87" fmla="*/ 22 h 52"/>
                  <a:gd name="T88" fmla="*/ 66 w 109"/>
                  <a:gd name="T89" fmla="*/ 17 h 52"/>
                  <a:gd name="T90" fmla="*/ 71 w 109"/>
                  <a:gd name="T91" fmla="*/ 12 h 52"/>
                  <a:gd name="T92" fmla="*/ 81 w 109"/>
                  <a:gd name="T93" fmla="*/ 17 h 52"/>
                  <a:gd name="T94" fmla="*/ 85 w 109"/>
                  <a:gd name="T95" fmla="*/ 22 h 52"/>
                  <a:gd name="T96" fmla="*/ 88 w 109"/>
                  <a:gd name="T97" fmla="*/ 26 h 52"/>
                  <a:gd name="T98" fmla="*/ 88 w 109"/>
                  <a:gd name="T99" fmla="*/ 24 h 52"/>
                  <a:gd name="T100" fmla="*/ 90 w 109"/>
                  <a:gd name="T101" fmla="*/ 26 h 52"/>
                  <a:gd name="T102" fmla="*/ 95 w 109"/>
                  <a:gd name="T103" fmla="*/ 26 h 52"/>
                  <a:gd name="T104" fmla="*/ 97 w 109"/>
                  <a:gd name="T105" fmla="*/ 31 h 52"/>
                  <a:gd name="T106" fmla="*/ 92 w 109"/>
                  <a:gd name="T107" fmla="*/ 26 h 52"/>
                  <a:gd name="T108" fmla="*/ 90 w 109"/>
                  <a:gd name="T109" fmla="*/ 34 h 52"/>
                  <a:gd name="T110" fmla="*/ 88 w 109"/>
                  <a:gd name="T111" fmla="*/ 36 h 52"/>
                  <a:gd name="T112" fmla="*/ 97 w 109"/>
                  <a:gd name="T113" fmla="*/ 48 h 52"/>
                  <a:gd name="T114" fmla="*/ 99 w 109"/>
                  <a:gd name="T115" fmla="*/ 41 h 52"/>
                  <a:gd name="T116" fmla="*/ 99 w 109"/>
                  <a:gd name="T117" fmla="*/ 43 h 52"/>
                  <a:gd name="T118" fmla="*/ 107 w 109"/>
                  <a:gd name="T119" fmla="*/ 41 h 52"/>
                  <a:gd name="T120" fmla="*/ 109 w 109"/>
                  <a:gd name="T121" fmla="*/ 3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09" h="52">
                    <a:moveTo>
                      <a:pt x="24" y="48"/>
                    </a:moveTo>
                    <a:lnTo>
                      <a:pt x="24" y="45"/>
                    </a:lnTo>
                    <a:lnTo>
                      <a:pt x="26" y="45"/>
                    </a:lnTo>
                    <a:lnTo>
                      <a:pt x="24" y="43"/>
                    </a:lnTo>
                    <a:lnTo>
                      <a:pt x="24" y="43"/>
                    </a:lnTo>
                    <a:lnTo>
                      <a:pt x="24" y="43"/>
                    </a:lnTo>
                    <a:lnTo>
                      <a:pt x="21" y="45"/>
                    </a:lnTo>
                    <a:lnTo>
                      <a:pt x="21" y="45"/>
                    </a:lnTo>
                    <a:lnTo>
                      <a:pt x="21" y="45"/>
                    </a:lnTo>
                    <a:lnTo>
                      <a:pt x="24" y="48"/>
                    </a:lnTo>
                    <a:lnTo>
                      <a:pt x="26" y="50"/>
                    </a:lnTo>
                    <a:lnTo>
                      <a:pt x="26" y="50"/>
                    </a:lnTo>
                    <a:lnTo>
                      <a:pt x="26" y="48"/>
                    </a:lnTo>
                    <a:lnTo>
                      <a:pt x="24" y="48"/>
                    </a:lnTo>
                    <a:close/>
                    <a:moveTo>
                      <a:pt x="73" y="29"/>
                    </a:moveTo>
                    <a:lnTo>
                      <a:pt x="73" y="29"/>
                    </a:lnTo>
                    <a:lnTo>
                      <a:pt x="73" y="31"/>
                    </a:lnTo>
                    <a:lnTo>
                      <a:pt x="76" y="29"/>
                    </a:lnTo>
                    <a:lnTo>
                      <a:pt x="73" y="29"/>
                    </a:lnTo>
                    <a:lnTo>
                      <a:pt x="73" y="29"/>
                    </a:lnTo>
                    <a:close/>
                    <a:moveTo>
                      <a:pt x="78" y="24"/>
                    </a:moveTo>
                    <a:lnTo>
                      <a:pt x="78" y="26"/>
                    </a:lnTo>
                    <a:lnTo>
                      <a:pt x="76" y="26"/>
                    </a:lnTo>
                    <a:lnTo>
                      <a:pt x="76" y="26"/>
                    </a:lnTo>
                    <a:lnTo>
                      <a:pt x="76" y="29"/>
                    </a:lnTo>
                    <a:lnTo>
                      <a:pt x="78" y="31"/>
                    </a:lnTo>
                    <a:lnTo>
                      <a:pt x="78" y="29"/>
                    </a:lnTo>
                    <a:lnTo>
                      <a:pt x="78" y="29"/>
                    </a:lnTo>
                    <a:lnTo>
                      <a:pt x="78" y="26"/>
                    </a:lnTo>
                    <a:lnTo>
                      <a:pt x="78" y="26"/>
                    </a:lnTo>
                    <a:lnTo>
                      <a:pt x="78" y="24"/>
                    </a:lnTo>
                    <a:close/>
                    <a:moveTo>
                      <a:pt x="17" y="5"/>
                    </a:moveTo>
                    <a:lnTo>
                      <a:pt x="17" y="5"/>
                    </a:lnTo>
                    <a:lnTo>
                      <a:pt x="17" y="5"/>
                    </a:lnTo>
                    <a:lnTo>
                      <a:pt x="17" y="5"/>
                    </a:lnTo>
                    <a:lnTo>
                      <a:pt x="17" y="7"/>
                    </a:lnTo>
                    <a:lnTo>
                      <a:pt x="17" y="5"/>
                    </a:lnTo>
                    <a:close/>
                    <a:moveTo>
                      <a:pt x="109" y="34"/>
                    </a:moveTo>
                    <a:lnTo>
                      <a:pt x="109" y="31"/>
                    </a:lnTo>
                    <a:lnTo>
                      <a:pt x="107" y="29"/>
                    </a:lnTo>
                    <a:lnTo>
                      <a:pt x="107" y="26"/>
                    </a:lnTo>
                    <a:lnTo>
                      <a:pt x="107" y="26"/>
                    </a:lnTo>
                    <a:lnTo>
                      <a:pt x="104" y="24"/>
                    </a:lnTo>
                    <a:lnTo>
                      <a:pt x="104" y="24"/>
                    </a:lnTo>
                    <a:lnTo>
                      <a:pt x="107" y="22"/>
                    </a:lnTo>
                    <a:lnTo>
                      <a:pt x="107" y="22"/>
                    </a:lnTo>
                    <a:lnTo>
                      <a:pt x="102" y="17"/>
                    </a:lnTo>
                    <a:lnTo>
                      <a:pt x="99" y="12"/>
                    </a:lnTo>
                    <a:lnTo>
                      <a:pt x="95" y="10"/>
                    </a:lnTo>
                    <a:lnTo>
                      <a:pt x="88" y="5"/>
                    </a:lnTo>
                    <a:lnTo>
                      <a:pt x="83" y="5"/>
                    </a:lnTo>
                    <a:lnTo>
                      <a:pt x="78" y="5"/>
                    </a:lnTo>
                    <a:lnTo>
                      <a:pt x="78" y="5"/>
                    </a:lnTo>
                    <a:lnTo>
                      <a:pt x="78" y="3"/>
                    </a:lnTo>
                    <a:lnTo>
                      <a:pt x="76" y="3"/>
                    </a:lnTo>
                    <a:lnTo>
                      <a:pt x="73" y="3"/>
                    </a:lnTo>
                    <a:lnTo>
                      <a:pt x="71" y="3"/>
                    </a:lnTo>
                    <a:lnTo>
                      <a:pt x="66" y="0"/>
                    </a:lnTo>
                    <a:lnTo>
                      <a:pt x="66" y="3"/>
                    </a:lnTo>
                    <a:lnTo>
                      <a:pt x="64" y="3"/>
                    </a:lnTo>
                    <a:lnTo>
                      <a:pt x="62" y="5"/>
                    </a:lnTo>
                    <a:lnTo>
                      <a:pt x="59" y="5"/>
                    </a:lnTo>
                    <a:lnTo>
                      <a:pt x="59" y="7"/>
                    </a:lnTo>
                    <a:lnTo>
                      <a:pt x="57" y="10"/>
                    </a:lnTo>
                    <a:lnTo>
                      <a:pt x="47" y="12"/>
                    </a:lnTo>
                    <a:lnTo>
                      <a:pt x="45" y="12"/>
                    </a:lnTo>
                    <a:lnTo>
                      <a:pt x="43" y="17"/>
                    </a:lnTo>
                    <a:lnTo>
                      <a:pt x="38" y="17"/>
                    </a:lnTo>
                    <a:lnTo>
                      <a:pt x="36" y="19"/>
                    </a:lnTo>
                    <a:lnTo>
                      <a:pt x="33" y="19"/>
                    </a:lnTo>
                    <a:lnTo>
                      <a:pt x="29" y="17"/>
                    </a:lnTo>
                    <a:lnTo>
                      <a:pt x="26" y="15"/>
                    </a:lnTo>
                    <a:lnTo>
                      <a:pt x="24" y="12"/>
                    </a:lnTo>
                    <a:lnTo>
                      <a:pt x="24" y="12"/>
                    </a:lnTo>
                    <a:lnTo>
                      <a:pt x="24" y="10"/>
                    </a:lnTo>
                    <a:lnTo>
                      <a:pt x="24" y="12"/>
                    </a:lnTo>
                    <a:lnTo>
                      <a:pt x="24" y="12"/>
                    </a:lnTo>
                    <a:lnTo>
                      <a:pt x="26" y="15"/>
                    </a:lnTo>
                    <a:lnTo>
                      <a:pt x="24" y="15"/>
                    </a:lnTo>
                    <a:lnTo>
                      <a:pt x="24" y="15"/>
                    </a:lnTo>
                    <a:lnTo>
                      <a:pt x="19" y="15"/>
                    </a:lnTo>
                    <a:lnTo>
                      <a:pt x="19" y="15"/>
                    </a:lnTo>
                    <a:lnTo>
                      <a:pt x="17" y="12"/>
                    </a:lnTo>
                    <a:lnTo>
                      <a:pt x="17" y="10"/>
                    </a:lnTo>
                    <a:lnTo>
                      <a:pt x="17" y="10"/>
                    </a:lnTo>
                    <a:lnTo>
                      <a:pt x="17" y="10"/>
                    </a:lnTo>
                    <a:lnTo>
                      <a:pt x="17" y="10"/>
                    </a:lnTo>
                    <a:lnTo>
                      <a:pt x="17" y="10"/>
                    </a:lnTo>
                    <a:lnTo>
                      <a:pt x="14" y="10"/>
                    </a:lnTo>
                    <a:lnTo>
                      <a:pt x="14" y="7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2" y="3"/>
                    </a:lnTo>
                    <a:lnTo>
                      <a:pt x="12" y="3"/>
                    </a:lnTo>
                    <a:lnTo>
                      <a:pt x="12" y="3"/>
                    </a:lnTo>
                    <a:lnTo>
                      <a:pt x="12" y="3"/>
                    </a:lnTo>
                    <a:lnTo>
                      <a:pt x="10" y="3"/>
                    </a:lnTo>
                    <a:lnTo>
                      <a:pt x="10" y="3"/>
                    </a:lnTo>
                    <a:lnTo>
                      <a:pt x="7" y="3"/>
                    </a:lnTo>
                    <a:lnTo>
                      <a:pt x="7" y="0"/>
                    </a:lnTo>
                    <a:lnTo>
                      <a:pt x="7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5"/>
                    </a:lnTo>
                    <a:lnTo>
                      <a:pt x="5" y="7"/>
                    </a:lnTo>
                    <a:lnTo>
                      <a:pt x="2" y="12"/>
                    </a:lnTo>
                    <a:lnTo>
                      <a:pt x="5" y="12"/>
                    </a:lnTo>
                    <a:lnTo>
                      <a:pt x="7" y="15"/>
                    </a:lnTo>
                    <a:lnTo>
                      <a:pt x="7" y="15"/>
                    </a:lnTo>
                    <a:lnTo>
                      <a:pt x="7" y="15"/>
                    </a:lnTo>
                    <a:lnTo>
                      <a:pt x="7" y="17"/>
                    </a:lnTo>
                    <a:lnTo>
                      <a:pt x="5" y="17"/>
                    </a:lnTo>
                    <a:lnTo>
                      <a:pt x="5" y="17"/>
                    </a:lnTo>
                    <a:lnTo>
                      <a:pt x="2" y="19"/>
                    </a:lnTo>
                    <a:lnTo>
                      <a:pt x="5" y="22"/>
                    </a:lnTo>
                    <a:lnTo>
                      <a:pt x="5" y="24"/>
                    </a:lnTo>
                    <a:lnTo>
                      <a:pt x="5" y="24"/>
                    </a:lnTo>
                    <a:lnTo>
                      <a:pt x="5" y="26"/>
                    </a:lnTo>
                    <a:lnTo>
                      <a:pt x="2" y="26"/>
                    </a:lnTo>
                    <a:lnTo>
                      <a:pt x="0" y="29"/>
                    </a:lnTo>
                    <a:lnTo>
                      <a:pt x="0" y="29"/>
                    </a:lnTo>
                    <a:lnTo>
                      <a:pt x="2" y="29"/>
                    </a:lnTo>
                    <a:lnTo>
                      <a:pt x="2" y="31"/>
                    </a:lnTo>
                    <a:lnTo>
                      <a:pt x="2" y="31"/>
                    </a:lnTo>
                    <a:lnTo>
                      <a:pt x="2" y="34"/>
                    </a:lnTo>
                    <a:lnTo>
                      <a:pt x="5" y="34"/>
                    </a:lnTo>
                    <a:lnTo>
                      <a:pt x="5" y="29"/>
                    </a:lnTo>
                    <a:lnTo>
                      <a:pt x="5" y="29"/>
                    </a:lnTo>
                    <a:lnTo>
                      <a:pt x="7" y="29"/>
                    </a:lnTo>
                    <a:lnTo>
                      <a:pt x="10" y="29"/>
                    </a:lnTo>
                    <a:lnTo>
                      <a:pt x="14" y="29"/>
                    </a:lnTo>
                    <a:lnTo>
                      <a:pt x="17" y="29"/>
                    </a:lnTo>
                    <a:lnTo>
                      <a:pt x="17" y="31"/>
                    </a:lnTo>
                    <a:lnTo>
                      <a:pt x="17" y="31"/>
                    </a:lnTo>
                    <a:lnTo>
                      <a:pt x="19" y="31"/>
                    </a:lnTo>
                    <a:lnTo>
                      <a:pt x="21" y="31"/>
                    </a:lnTo>
                    <a:lnTo>
                      <a:pt x="24" y="31"/>
                    </a:lnTo>
                    <a:lnTo>
                      <a:pt x="26" y="31"/>
                    </a:lnTo>
                    <a:lnTo>
                      <a:pt x="26" y="34"/>
                    </a:lnTo>
                    <a:lnTo>
                      <a:pt x="26" y="34"/>
                    </a:lnTo>
                    <a:lnTo>
                      <a:pt x="29" y="41"/>
                    </a:lnTo>
                    <a:lnTo>
                      <a:pt x="31" y="43"/>
                    </a:lnTo>
                    <a:lnTo>
                      <a:pt x="33" y="43"/>
                    </a:lnTo>
                    <a:lnTo>
                      <a:pt x="33" y="43"/>
                    </a:lnTo>
                    <a:lnTo>
                      <a:pt x="33" y="43"/>
                    </a:lnTo>
                    <a:lnTo>
                      <a:pt x="36" y="38"/>
                    </a:lnTo>
                    <a:lnTo>
                      <a:pt x="36" y="38"/>
                    </a:lnTo>
                    <a:lnTo>
                      <a:pt x="36" y="38"/>
                    </a:lnTo>
                    <a:lnTo>
                      <a:pt x="38" y="36"/>
                    </a:lnTo>
                    <a:lnTo>
                      <a:pt x="38" y="41"/>
                    </a:lnTo>
                    <a:lnTo>
                      <a:pt x="40" y="48"/>
                    </a:lnTo>
                    <a:lnTo>
                      <a:pt x="40" y="50"/>
                    </a:lnTo>
                    <a:lnTo>
                      <a:pt x="40" y="52"/>
                    </a:lnTo>
                    <a:lnTo>
                      <a:pt x="43" y="52"/>
                    </a:lnTo>
                    <a:lnTo>
                      <a:pt x="47" y="50"/>
                    </a:lnTo>
                    <a:lnTo>
                      <a:pt x="50" y="50"/>
                    </a:lnTo>
                    <a:lnTo>
                      <a:pt x="50" y="48"/>
                    </a:lnTo>
                    <a:lnTo>
                      <a:pt x="52" y="48"/>
                    </a:lnTo>
                    <a:lnTo>
                      <a:pt x="55" y="48"/>
                    </a:lnTo>
                    <a:lnTo>
                      <a:pt x="55" y="45"/>
                    </a:lnTo>
                    <a:lnTo>
                      <a:pt x="57" y="45"/>
                    </a:lnTo>
                    <a:lnTo>
                      <a:pt x="57" y="43"/>
                    </a:lnTo>
                    <a:lnTo>
                      <a:pt x="55" y="43"/>
                    </a:lnTo>
                    <a:lnTo>
                      <a:pt x="52" y="38"/>
                    </a:lnTo>
                    <a:lnTo>
                      <a:pt x="50" y="36"/>
                    </a:lnTo>
                    <a:lnTo>
                      <a:pt x="50" y="34"/>
                    </a:lnTo>
                    <a:lnTo>
                      <a:pt x="47" y="34"/>
                    </a:lnTo>
                    <a:lnTo>
                      <a:pt x="47" y="31"/>
                    </a:lnTo>
                    <a:lnTo>
                      <a:pt x="50" y="31"/>
                    </a:lnTo>
                    <a:lnTo>
                      <a:pt x="50" y="29"/>
                    </a:lnTo>
                    <a:lnTo>
                      <a:pt x="50" y="29"/>
                    </a:lnTo>
                    <a:lnTo>
                      <a:pt x="55" y="29"/>
                    </a:lnTo>
                    <a:lnTo>
                      <a:pt x="55" y="26"/>
                    </a:lnTo>
                    <a:lnTo>
                      <a:pt x="62" y="22"/>
                    </a:lnTo>
                    <a:lnTo>
                      <a:pt x="62" y="22"/>
                    </a:lnTo>
                    <a:lnTo>
                      <a:pt x="62" y="19"/>
                    </a:lnTo>
                    <a:lnTo>
                      <a:pt x="64" y="19"/>
                    </a:lnTo>
                    <a:lnTo>
                      <a:pt x="64" y="17"/>
                    </a:lnTo>
                    <a:lnTo>
                      <a:pt x="66" y="17"/>
                    </a:lnTo>
                    <a:lnTo>
                      <a:pt x="66" y="15"/>
                    </a:lnTo>
                    <a:lnTo>
                      <a:pt x="66" y="15"/>
                    </a:lnTo>
                    <a:lnTo>
                      <a:pt x="69" y="15"/>
                    </a:lnTo>
                    <a:lnTo>
                      <a:pt x="71" y="12"/>
                    </a:lnTo>
                    <a:lnTo>
                      <a:pt x="76" y="15"/>
                    </a:lnTo>
                    <a:lnTo>
                      <a:pt x="78" y="15"/>
                    </a:lnTo>
                    <a:lnTo>
                      <a:pt x="81" y="17"/>
                    </a:lnTo>
                    <a:lnTo>
                      <a:pt x="81" y="17"/>
                    </a:lnTo>
                    <a:lnTo>
                      <a:pt x="83" y="19"/>
                    </a:lnTo>
                    <a:lnTo>
                      <a:pt x="83" y="19"/>
                    </a:lnTo>
                    <a:lnTo>
                      <a:pt x="83" y="19"/>
                    </a:lnTo>
                    <a:lnTo>
                      <a:pt x="85" y="22"/>
                    </a:lnTo>
                    <a:lnTo>
                      <a:pt x="85" y="26"/>
                    </a:lnTo>
                    <a:lnTo>
                      <a:pt x="88" y="26"/>
                    </a:lnTo>
                    <a:lnTo>
                      <a:pt x="88" y="26"/>
                    </a:lnTo>
                    <a:lnTo>
                      <a:pt x="88" y="26"/>
                    </a:lnTo>
                    <a:lnTo>
                      <a:pt x="88" y="26"/>
                    </a:lnTo>
                    <a:lnTo>
                      <a:pt x="88" y="26"/>
                    </a:lnTo>
                    <a:lnTo>
                      <a:pt x="88" y="24"/>
                    </a:lnTo>
                    <a:lnTo>
                      <a:pt x="88" y="24"/>
                    </a:lnTo>
                    <a:lnTo>
                      <a:pt x="88" y="24"/>
                    </a:lnTo>
                    <a:lnTo>
                      <a:pt x="90" y="26"/>
                    </a:lnTo>
                    <a:lnTo>
                      <a:pt x="90" y="26"/>
                    </a:lnTo>
                    <a:lnTo>
                      <a:pt x="90" y="26"/>
                    </a:lnTo>
                    <a:lnTo>
                      <a:pt x="90" y="26"/>
                    </a:lnTo>
                    <a:lnTo>
                      <a:pt x="92" y="26"/>
                    </a:lnTo>
                    <a:lnTo>
                      <a:pt x="92" y="24"/>
                    </a:lnTo>
                    <a:lnTo>
                      <a:pt x="95" y="26"/>
                    </a:lnTo>
                    <a:lnTo>
                      <a:pt x="95" y="29"/>
                    </a:lnTo>
                    <a:lnTo>
                      <a:pt x="97" y="31"/>
                    </a:lnTo>
                    <a:lnTo>
                      <a:pt x="99" y="31"/>
                    </a:lnTo>
                    <a:lnTo>
                      <a:pt x="97" y="31"/>
                    </a:lnTo>
                    <a:lnTo>
                      <a:pt x="95" y="31"/>
                    </a:lnTo>
                    <a:lnTo>
                      <a:pt x="95" y="29"/>
                    </a:lnTo>
                    <a:lnTo>
                      <a:pt x="92" y="26"/>
                    </a:lnTo>
                    <a:lnTo>
                      <a:pt x="92" y="26"/>
                    </a:lnTo>
                    <a:lnTo>
                      <a:pt x="92" y="29"/>
                    </a:lnTo>
                    <a:lnTo>
                      <a:pt x="90" y="29"/>
                    </a:lnTo>
                    <a:lnTo>
                      <a:pt x="90" y="31"/>
                    </a:lnTo>
                    <a:lnTo>
                      <a:pt x="90" y="34"/>
                    </a:lnTo>
                    <a:lnTo>
                      <a:pt x="88" y="34"/>
                    </a:lnTo>
                    <a:lnTo>
                      <a:pt x="88" y="34"/>
                    </a:lnTo>
                    <a:lnTo>
                      <a:pt x="85" y="34"/>
                    </a:lnTo>
                    <a:lnTo>
                      <a:pt x="88" y="36"/>
                    </a:lnTo>
                    <a:lnTo>
                      <a:pt x="90" y="45"/>
                    </a:lnTo>
                    <a:lnTo>
                      <a:pt x="95" y="50"/>
                    </a:lnTo>
                    <a:lnTo>
                      <a:pt x="95" y="50"/>
                    </a:lnTo>
                    <a:lnTo>
                      <a:pt x="97" y="48"/>
                    </a:lnTo>
                    <a:lnTo>
                      <a:pt x="97" y="45"/>
                    </a:lnTo>
                    <a:lnTo>
                      <a:pt x="99" y="45"/>
                    </a:lnTo>
                    <a:lnTo>
                      <a:pt x="97" y="43"/>
                    </a:lnTo>
                    <a:lnTo>
                      <a:pt x="99" y="41"/>
                    </a:lnTo>
                    <a:lnTo>
                      <a:pt x="99" y="41"/>
                    </a:lnTo>
                    <a:lnTo>
                      <a:pt x="99" y="41"/>
                    </a:lnTo>
                    <a:lnTo>
                      <a:pt x="99" y="41"/>
                    </a:lnTo>
                    <a:lnTo>
                      <a:pt x="99" y="43"/>
                    </a:lnTo>
                    <a:lnTo>
                      <a:pt x="102" y="43"/>
                    </a:lnTo>
                    <a:lnTo>
                      <a:pt x="102" y="45"/>
                    </a:lnTo>
                    <a:lnTo>
                      <a:pt x="102" y="43"/>
                    </a:lnTo>
                    <a:lnTo>
                      <a:pt x="107" y="41"/>
                    </a:lnTo>
                    <a:lnTo>
                      <a:pt x="107" y="41"/>
                    </a:lnTo>
                    <a:lnTo>
                      <a:pt x="107" y="38"/>
                    </a:lnTo>
                    <a:lnTo>
                      <a:pt x="107" y="36"/>
                    </a:lnTo>
                    <a:lnTo>
                      <a:pt x="109" y="36"/>
                    </a:lnTo>
                    <a:lnTo>
                      <a:pt x="109" y="36"/>
                    </a:lnTo>
                    <a:lnTo>
                      <a:pt x="109" y="34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179" name="Freeform 78"/>
              <p:cNvSpPr>
                <a:spLocks noEditPoints="1"/>
              </p:cNvSpPr>
              <p:nvPr/>
            </p:nvSpPr>
            <p:spPr bwMode="auto">
              <a:xfrm>
                <a:off x="6012" y="2320"/>
                <a:ext cx="59" cy="99"/>
              </a:xfrm>
              <a:custGeom>
                <a:avLst/>
                <a:gdLst>
                  <a:gd name="T0" fmla="*/ 0 w 59"/>
                  <a:gd name="T1" fmla="*/ 99 h 99"/>
                  <a:gd name="T2" fmla="*/ 0 w 59"/>
                  <a:gd name="T3" fmla="*/ 99 h 99"/>
                  <a:gd name="T4" fmla="*/ 0 w 59"/>
                  <a:gd name="T5" fmla="*/ 99 h 99"/>
                  <a:gd name="T6" fmla="*/ 0 w 59"/>
                  <a:gd name="T7" fmla="*/ 99 h 99"/>
                  <a:gd name="T8" fmla="*/ 0 w 59"/>
                  <a:gd name="T9" fmla="*/ 99 h 99"/>
                  <a:gd name="T10" fmla="*/ 0 w 59"/>
                  <a:gd name="T11" fmla="*/ 99 h 99"/>
                  <a:gd name="T12" fmla="*/ 0 w 59"/>
                  <a:gd name="T13" fmla="*/ 99 h 99"/>
                  <a:gd name="T14" fmla="*/ 0 w 59"/>
                  <a:gd name="T15" fmla="*/ 99 h 99"/>
                  <a:gd name="T16" fmla="*/ 0 w 59"/>
                  <a:gd name="T17" fmla="*/ 99 h 99"/>
                  <a:gd name="T18" fmla="*/ 59 w 59"/>
                  <a:gd name="T19" fmla="*/ 2 h 99"/>
                  <a:gd name="T20" fmla="*/ 59 w 59"/>
                  <a:gd name="T21" fmla="*/ 0 h 99"/>
                  <a:gd name="T22" fmla="*/ 59 w 59"/>
                  <a:gd name="T23" fmla="*/ 2 h 99"/>
                  <a:gd name="T24" fmla="*/ 59 w 59"/>
                  <a:gd name="T25" fmla="*/ 2 h 99"/>
                  <a:gd name="T26" fmla="*/ 59 w 59"/>
                  <a:gd name="T27" fmla="*/ 2 h 99"/>
                  <a:gd name="T28" fmla="*/ 56 w 59"/>
                  <a:gd name="T29" fmla="*/ 4 h 99"/>
                  <a:gd name="T30" fmla="*/ 56 w 59"/>
                  <a:gd name="T31" fmla="*/ 7 h 99"/>
                  <a:gd name="T32" fmla="*/ 59 w 59"/>
                  <a:gd name="T33" fmla="*/ 7 h 99"/>
                  <a:gd name="T34" fmla="*/ 59 w 59"/>
                  <a:gd name="T35" fmla="*/ 7 h 99"/>
                  <a:gd name="T36" fmla="*/ 59 w 59"/>
                  <a:gd name="T37" fmla="*/ 7 h 99"/>
                  <a:gd name="T38" fmla="*/ 59 w 59"/>
                  <a:gd name="T39" fmla="*/ 4 h 99"/>
                  <a:gd name="T40" fmla="*/ 59 w 59"/>
                  <a:gd name="T41" fmla="*/ 2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9" h="99">
                    <a:moveTo>
                      <a:pt x="0" y="99"/>
                    </a:moveTo>
                    <a:lnTo>
                      <a:pt x="0" y="99"/>
                    </a:lnTo>
                    <a:lnTo>
                      <a:pt x="0" y="99"/>
                    </a:lnTo>
                    <a:lnTo>
                      <a:pt x="0" y="99"/>
                    </a:lnTo>
                    <a:lnTo>
                      <a:pt x="0" y="99"/>
                    </a:lnTo>
                    <a:lnTo>
                      <a:pt x="0" y="99"/>
                    </a:lnTo>
                    <a:lnTo>
                      <a:pt x="0" y="99"/>
                    </a:lnTo>
                    <a:lnTo>
                      <a:pt x="0" y="99"/>
                    </a:lnTo>
                    <a:lnTo>
                      <a:pt x="0" y="99"/>
                    </a:lnTo>
                    <a:close/>
                    <a:moveTo>
                      <a:pt x="59" y="2"/>
                    </a:moveTo>
                    <a:lnTo>
                      <a:pt x="59" y="0"/>
                    </a:lnTo>
                    <a:lnTo>
                      <a:pt x="59" y="2"/>
                    </a:lnTo>
                    <a:lnTo>
                      <a:pt x="59" y="2"/>
                    </a:lnTo>
                    <a:lnTo>
                      <a:pt x="59" y="2"/>
                    </a:lnTo>
                    <a:lnTo>
                      <a:pt x="56" y="4"/>
                    </a:lnTo>
                    <a:lnTo>
                      <a:pt x="56" y="7"/>
                    </a:lnTo>
                    <a:lnTo>
                      <a:pt x="59" y="7"/>
                    </a:lnTo>
                    <a:lnTo>
                      <a:pt x="59" y="7"/>
                    </a:lnTo>
                    <a:lnTo>
                      <a:pt x="59" y="7"/>
                    </a:lnTo>
                    <a:lnTo>
                      <a:pt x="59" y="4"/>
                    </a:lnTo>
                    <a:lnTo>
                      <a:pt x="59" y="2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180" name="Freeform 79"/>
              <p:cNvSpPr>
                <a:spLocks noEditPoints="1"/>
              </p:cNvSpPr>
              <p:nvPr/>
            </p:nvSpPr>
            <p:spPr bwMode="auto">
              <a:xfrm>
                <a:off x="4186" y="1796"/>
                <a:ext cx="24" cy="26"/>
              </a:xfrm>
              <a:custGeom>
                <a:avLst/>
                <a:gdLst>
                  <a:gd name="T0" fmla="*/ 5 w 24"/>
                  <a:gd name="T1" fmla="*/ 19 h 26"/>
                  <a:gd name="T2" fmla="*/ 5 w 24"/>
                  <a:gd name="T3" fmla="*/ 19 h 26"/>
                  <a:gd name="T4" fmla="*/ 2 w 24"/>
                  <a:gd name="T5" fmla="*/ 22 h 26"/>
                  <a:gd name="T6" fmla="*/ 0 w 24"/>
                  <a:gd name="T7" fmla="*/ 24 h 26"/>
                  <a:gd name="T8" fmla="*/ 0 w 24"/>
                  <a:gd name="T9" fmla="*/ 26 h 26"/>
                  <a:gd name="T10" fmla="*/ 0 w 24"/>
                  <a:gd name="T11" fmla="*/ 26 h 26"/>
                  <a:gd name="T12" fmla="*/ 2 w 24"/>
                  <a:gd name="T13" fmla="*/ 26 h 26"/>
                  <a:gd name="T14" fmla="*/ 2 w 24"/>
                  <a:gd name="T15" fmla="*/ 24 h 26"/>
                  <a:gd name="T16" fmla="*/ 5 w 24"/>
                  <a:gd name="T17" fmla="*/ 22 h 26"/>
                  <a:gd name="T18" fmla="*/ 5 w 24"/>
                  <a:gd name="T19" fmla="*/ 19 h 26"/>
                  <a:gd name="T20" fmla="*/ 21 w 24"/>
                  <a:gd name="T21" fmla="*/ 12 h 26"/>
                  <a:gd name="T22" fmla="*/ 21 w 24"/>
                  <a:gd name="T23" fmla="*/ 7 h 26"/>
                  <a:gd name="T24" fmla="*/ 21 w 24"/>
                  <a:gd name="T25" fmla="*/ 5 h 26"/>
                  <a:gd name="T26" fmla="*/ 21 w 24"/>
                  <a:gd name="T27" fmla="*/ 3 h 26"/>
                  <a:gd name="T28" fmla="*/ 21 w 24"/>
                  <a:gd name="T29" fmla="*/ 3 h 26"/>
                  <a:gd name="T30" fmla="*/ 19 w 24"/>
                  <a:gd name="T31" fmla="*/ 0 h 26"/>
                  <a:gd name="T32" fmla="*/ 19 w 24"/>
                  <a:gd name="T33" fmla="*/ 0 h 26"/>
                  <a:gd name="T34" fmla="*/ 19 w 24"/>
                  <a:gd name="T35" fmla="*/ 0 h 26"/>
                  <a:gd name="T36" fmla="*/ 17 w 24"/>
                  <a:gd name="T37" fmla="*/ 0 h 26"/>
                  <a:gd name="T38" fmla="*/ 14 w 24"/>
                  <a:gd name="T39" fmla="*/ 0 h 26"/>
                  <a:gd name="T40" fmla="*/ 12 w 24"/>
                  <a:gd name="T41" fmla="*/ 0 h 26"/>
                  <a:gd name="T42" fmla="*/ 12 w 24"/>
                  <a:gd name="T43" fmla="*/ 3 h 26"/>
                  <a:gd name="T44" fmla="*/ 12 w 24"/>
                  <a:gd name="T45" fmla="*/ 5 h 26"/>
                  <a:gd name="T46" fmla="*/ 12 w 24"/>
                  <a:gd name="T47" fmla="*/ 7 h 26"/>
                  <a:gd name="T48" fmla="*/ 12 w 24"/>
                  <a:gd name="T49" fmla="*/ 10 h 26"/>
                  <a:gd name="T50" fmla="*/ 12 w 24"/>
                  <a:gd name="T51" fmla="*/ 10 h 26"/>
                  <a:gd name="T52" fmla="*/ 12 w 24"/>
                  <a:gd name="T53" fmla="*/ 12 h 26"/>
                  <a:gd name="T54" fmla="*/ 12 w 24"/>
                  <a:gd name="T55" fmla="*/ 15 h 26"/>
                  <a:gd name="T56" fmla="*/ 12 w 24"/>
                  <a:gd name="T57" fmla="*/ 15 h 26"/>
                  <a:gd name="T58" fmla="*/ 12 w 24"/>
                  <a:gd name="T59" fmla="*/ 15 h 26"/>
                  <a:gd name="T60" fmla="*/ 12 w 24"/>
                  <a:gd name="T61" fmla="*/ 15 h 26"/>
                  <a:gd name="T62" fmla="*/ 14 w 24"/>
                  <a:gd name="T63" fmla="*/ 15 h 26"/>
                  <a:gd name="T64" fmla="*/ 14 w 24"/>
                  <a:gd name="T65" fmla="*/ 15 h 26"/>
                  <a:gd name="T66" fmla="*/ 17 w 24"/>
                  <a:gd name="T67" fmla="*/ 15 h 26"/>
                  <a:gd name="T68" fmla="*/ 17 w 24"/>
                  <a:gd name="T69" fmla="*/ 17 h 26"/>
                  <a:gd name="T70" fmla="*/ 17 w 24"/>
                  <a:gd name="T71" fmla="*/ 17 h 26"/>
                  <a:gd name="T72" fmla="*/ 14 w 24"/>
                  <a:gd name="T73" fmla="*/ 17 h 26"/>
                  <a:gd name="T74" fmla="*/ 12 w 24"/>
                  <a:gd name="T75" fmla="*/ 19 h 26"/>
                  <a:gd name="T76" fmla="*/ 12 w 24"/>
                  <a:gd name="T77" fmla="*/ 22 h 26"/>
                  <a:gd name="T78" fmla="*/ 12 w 24"/>
                  <a:gd name="T79" fmla="*/ 24 h 26"/>
                  <a:gd name="T80" fmla="*/ 12 w 24"/>
                  <a:gd name="T81" fmla="*/ 24 h 26"/>
                  <a:gd name="T82" fmla="*/ 12 w 24"/>
                  <a:gd name="T83" fmla="*/ 24 h 26"/>
                  <a:gd name="T84" fmla="*/ 14 w 24"/>
                  <a:gd name="T85" fmla="*/ 24 h 26"/>
                  <a:gd name="T86" fmla="*/ 19 w 24"/>
                  <a:gd name="T87" fmla="*/ 24 h 26"/>
                  <a:gd name="T88" fmla="*/ 21 w 24"/>
                  <a:gd name="T89" fmla="*/ 22 h 26"/>
                  <a:gd name="T90" fmla="*/ 21 w 24"/>
                  <a:gd name="T91" fmla="*/ 22 h 26"/>
                  <a:gd name="T92" fmla="*/ 21 w 24"/>
                  <a:gd name="T93" fmla="*/ 19 h 26"/>
                  <a:gd name="T94" fmla="*/ 21 w 24"/>
                  <a:gd name="T95" fmla="*/ 17 h 26"/>
                  <a:gd name="T96" fmla="*/ 24 w 24"/>
                  <a:gd name="T97" fmla="*/ 15 h 26"/>
                  <a:gd name="T98" fmla="*/ 21 w 24"/>
                  <a:gd name="T99" fmla="*/ 1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4" h="26">
                    <a:moveTo>
                      <a:pt x="5" y="19"/>
                    </a:moveTo>
                    <a:lnTo>
                      <a:pt x="5" y="19"/>
                    </a:lnTo>
                    <a:lnTo>
                      <a:pt x="2" y="22"/>
                    </a:lnTo>
                    <a:lnTo>
                      <a:pt x="0" y="24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2" y="26"/>
                    </a:lnTo>
                    <a:lnTo>
                      <a:pt x="2" y="24"/>
                    </a:lnTo>
                    <a:lnTo>
                      <a:pt x="5" y="22"/>
                    </a:lnTo>
                    <a:lnTo>
                      <a:pt x="5" y="19"/>
                    </a:lnTo>
                    <a:close/>
                    <a:moveTo>
                      <a:pt x="21" y="12"/>
                    </a:moveTo>
                    <a:lnTo>
                      <a:pt x="21" y="7"/>
                    </a:lnTo>
                    <a:lnTo>
                      <a:pt x="21" y="5"/>
                    </a:lnTo>
                    <a:lnTo>
                      <a:pt x="21" y="3"/>
                    </a:lnTo>
                    <a:lnTo>
                      <a:pt x="21" y="3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2" y="3"/>
                    </a:lnTo>
                    <a:lnTo>
                      <a:pt x="12" y="5"/>
                    </a:lnTo>
                    <a:lnTo>
                      <a:pt x="12" y="7"/>
                    </a:lnTo>
                    <a:lnTo>
                      <a:pt x="12" y="10"/>
                    </a:lnTo>
                    <a:lnTo>
                      <a:pt x="12" y="10"/>
                    </a:lnTo>
                    <a:lnTo>
                      <a:pt x="12" y="12"/>
                    </a:lnTo>
                    <a:lnTo>
                      <a:pt x="12" y="15"/>
                    </a:lnTo>
                    <a:lnTo>
                      <a:pt x="12" y="15"/>
                    </a:lnTo>
                    <a:lnTo>
                      <a:pt x="12" y="15"/>
                    </a:lnTo>
                    <a:lnTo>
                      <a:pt x="12" y="15"/>
                    </a:lnTo>
                    <a:lnTo>
                      <a:pt x="14" y="15"/>
                    </a:lnTo>
                    <a:lnTo>
                      <a:pt x="14" y="15"/>
                    </a:lnTo>
                    <a:lnTo>
                      <a:pt x="17" y="15"/>
                    </a:lnTo>
                    <a:lnTo>
                      <a:pt x="17" y="17"/>
                    </a:lnTo>
                    <a:lnTo>
                      <a:pt x="17" y="17"/>
                    </a:lnTo>
                    <a:lnTo>
                      <a:pt x="14" y="17"/>
                    </a:lnTo>
                    <a:lnTo>
                      <a:pt x="12" y="19"/>
                    </a:lnTo>
                    <a:lnTo>
                      <a:pt x="12" y="22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4" y="24"/>
                    </a:lnTo>
                    <a:lnTo>
                      <a:pt x="19" y="24"/>
                    </a:lnTo>
                    <a:lnTo>
                      <a:pt x="21" y="22"/>
                    </a:lnTo>
                    <a:lnTo>
                      <a:pt x="21" y="22"/>
                    </a:lnTo>
                    <a:lnTo>
                      <a:pt x="21" y="19"/>
                    </a:lnTo>
                    <a:lnTo>
                      <a:pt x="21" y="17"/>
                    </a:lnTo>
                    <a:lnTo>
                      <a:pt x="24" y="15"/>
                    </a:lnTo>
                    <a:lnTo>
                      <a:pt x="21" y="12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181" name="Freeform 80"/>
              <p:cNvSpPr>
                <a:spLocks/>
              </p:cNvSpPr>
              <p:nvPr/>
            </p:nvSpPr>
            <p:spPr bwMode="auto">
              <a:xfrm>
                <a:off x="4664" y="1699"/>
                <a:ext cx="269" cy="282"/>
              </a:xfrm>
              <a:custGeom>
                <a:avLst/>
                <a:gdLst>
                  <a:gd name="T0" fmla="*/ 257 w 269"/>
                  <a:gd name="T1" fmla="*/ 29 h 282"/>
                  <a:gd name="T2" fmla="*/ 246 w 269"/>
                  <a:gd name="T3" fmla="*/ 24 h 282"/>
                  <a:gd name="T4" fmla="*/ 241 w 269"/>
                  <a:gd name="T5" fmla="*/ 10 h 282"/>
                  <a:gd name="T6" fmla="*/ 227 w 269"/>
                  <a:gd name="T7" fmla="*/ 3 h 282"/>
                  <a:gd name="T8" fmla="*/ 215 w 269"/>
                  <a:gd name="T9" fmla="*/ 3 h 282"/>
                  <a:gd name="T10" fmla="*/ 189 w 269"/>
                  <a:gd name="T11" fmla="*/ 5 h 282"/>
                  <a:gd name="T12" fmla="*/ 172 w 269"/>
                  <a:gd name="T13" fmla="*/ 12 h 282"/>
                  <a:gd name="T14" fmla="*/ 160 w 269"/>
                  <a:gd name="T15" fmla="*/ 22 h 282"/>
                  <a:gd name="T16" fmla="*/ 172 w 269"/>
                  <a:gd name="T17" fmla="*/ 36 h 282"/>
                  <a:gd name="T18" fmla="*/ 172 w 269"/>
                  <a:gd name="T19" fmla="*/ 43 h 282"/>
                  <a:gd name="T20" fmla="*/ 165 w 269"/>
                  <a:gd name="T21" fmla="*/ 55 h 282"/>
                  <a:gd name="T22" fmla="*/ 156 w 269"/>
                  <a:gd name="T23" fmla="*/ 67 h 282"/>
                  <a:gd name="T24" fmla="*/ 156 w 269"/>
                  <a:gd name="T25" fmla="*/ 78 h 282"/>
                  <a:gd name="T26" fmla="*/ 144 w 269"/>
                  <a:gd name="T27" fmla="*/ 93 h 282"/>
                  <a:gd name="T28" fmla="*/ 139 w 269"/>
                  <a:gd name="T29" fmla="*/ 116 h 282"/>
                  <a:gd name="T30" fmla="*/ 125 w 269"/>
                  <a:gd name="T31" fmla="*/ 112 h 282"/>
                  <a:gd name="T32" fmla="*/ 120 w 269"/>
                  <a:gd name="T33" fmla="*/ 121 h 282"/>
                  <a:gd name="T34" fmla="*/ 101 w 269"/>
                  <a:gd name="T35" fmla="*/ 126 h 282"/>
                  <a:gd name="T36" fmla="*/ 97 w 269"/>
                  <a:gd name="T37" fmla="*/ 142 h 282"/>
                  <a:gd name="T38" fmla="*/ 87 w 269"/>
                  <a:gd name="T39" fmla="*/ 157 h 282"/>
                  <a:gd name="T40" fmla="*/ 63 w 269"/>
                  <a:gd name="T41" fmla="*/ 161 h 282"/>
                  <a:gd name="T42" fmla="*/ 14 w 269"/>
                  <a:gd name="T43" fmla="*/ 157 h 282"/>
                  <a:gd name="T44" fmla="*/ 16 w 269"/>
                  <a:gd name="T45" fmla="*/ 173 h 282"/>
                  <a:gd name="T46" fmla="*/ 37 w 269"/>
                  <a:gd name="T47" fmla="*/ 187 h 282"/>
                  <a:gd name="T48" fmla="*/ 42 w 269"/>
                  <a:gd name="T49" fmla="*/ 206 h 282"/>
                  <a:gd name="T50" fmla="*/ 52 w 269"/>
                  <a:gd name="T51" fmla="*/ 211 h 282"/>
                  <a:gd name="T52" fmla="*/ 45 w 269"/>
                  <a:gd name="T53" fmla="*/ 220 h 282"/>
                  <a:gd name="T54" fmla="*/ 33 w 269"/>
                  <a:gd name="T55" fmla="*/ 228 h 282"/>
                  <a:gd name="T56" fmla="*/ 26 w 269"/>
                  <a:gd name="T57" fmla="*/ 239 h 282"/>
                  <a:gd name="T58" fmla="*/ 35 w 269"/>
                  <a:gd name="T59" fmla="*/ 251 h 282"/>
                  <a:gd name="T60" fmla="*/ 54 w 269"/>
                  <a:gd name="T61" fmla="*/ 251 h 282"/>
                  <a:gd name="T62" fmla="*/ 71 w 269"/>
                  <a:gd name="T63" fmla="*/ 246 h 282"/>
                  <a:gd name="T64" fmla="*/ 104 w 269"/>
                  <a:gd name="T65" fmla="*/ 246 h 282"/>
                  <a:gd name="T66" fmla="*/ 108 w 269"/>
                  <a:gd name="T67" fmla="*/ 244 h 282"/>
                  <a:gd name="T68" fmla="*/ 127 w 269"/>
                  <a:gd name="T69" fmla="*/ 261 h 282"/>
                  <a:gd name="T70" fmla="*/ 134 w 269"/>
                  <a:gd name="T71" fmla="*/ 277 h 282"/>
                  <a:gd name="T72" fmla="*/ 146 w 269"/>
                  <a:gd name="T73" fmla="*/ 280 h 282"/>
                  <a:gd name="T74" fmla="*/ 156 w 269"/>
                  <a:gd name="T75" fmla="*/ 277 h 282"/>
                  <a:gd name="T76" fmla="*/ 160 w 269"/>
                  <a:gd name="T77" fmla="*/ 270 h 282"/>
                  <a:gd name="T78" fmla="*/ 177 w 269"/>
                  <a:gd name="T79" fmla="*/ 273 h 282"/>
                  <a:gd name="T80" fmla="*/ 191 w 269"/>
                  <a:gd name="T81" fmla="*/ 270 h 282"/>
                  <a:gd name="T82" fmla="*/ 198 w 269"/>
                  <a:gd name="T83" fmla="*/ 268 h 282"/>
                  <a:gd name="T84" fmla="*/ 198 w 269"/>
                  <a:gd name="T85" fmla="*/ 261 h 282"/>
                  <a:gd name="T86" fmla="*/ 186 w 269"/>
                  <a:gd name="T87" fmla="*/ 242 h 282"/>
                  <a:gd name="T88" fmla="*/ 177 w 269"/>
                  <a:gd name="T89" fmla="*/ 228 h 282"/>
                  <a:gd name="T90" fmla="*/ 165 w 269"/>
                  <a:gd name="T91" fmla="*/ 218 h 282"/>
                  <a:gd name="T92" fmla="*/ 172 w 269"/>
                  <a:gd name="T93" fmla="*/ 199 h 282"/>
                  <a:gd name="T94" fmla="*/ 182 w 269"/>
                  <a:gd name="T95" fmla="*/ 194 h 282"/>
                  <a:gd name="T96" fmla="*/ 205 w 269"/>
                  <a:gd name="T97" fmla="*/ 192 h 282"/>
                  <a:gd name="T98" fmla="*/ 220 w 269"/>
                  <a:gd name="T99" fmla="*/ 171 h 282"/>
                  <a:gd name="T100" fmla="*/ 231 w 269"/>
                  <a:gd name="T101" fmla="*/ 147 h 282"/>
                  <a:gd name="T102" fmla="*/ 238 w 269"/>
                  <a:gd name="T103" fmla="*/ 130 h 282"/>
                  <a:gd name="T104" fmla="*/ 241 w 269"/>
                  <a:gd name="T105" fmla="*/ 119 h 282"/>
                  <a:gd name="T106" fmla="*/ 250 w 269"/>
                  <a:gd name="T107" fmla="*/ 104 h 282"/>
                  <a:gd name="T108" fmla="*/ 238 w 269"/>
                  <a:gd name="T109" fmla="*/ 97 h 282"/>
                  <a:gd name="T110" fmla="*/ 229 w 269"/>
                  <a:gd name="T111" fmla="*/ 88 h 282"/>
                  <a:gd name="T112" fmla="*/ 224 w 269"/>
                  <a:gd name="T113" fmla="*/ 81 h 282"/>
                  <a:gd name="T114" fmla="*/ 222 w 269"/>
                  <a:gd name="T115" fmla="*/ 69 h 282"/>
                  <a:gd name="T116" fmla="*/ 217 w 269"/>
                  <a:gd name="T117" fmla="*/ 64 h 282"/>
                  <a:gd name="T118" fmla="*/ 215 w 269"/>
                  <a:gd name="T119" fmla="*/ 55 h 282"/>
                  <a:gd name="T120" fmla="*/ 234 w 269"/>
                  <a:gd name="T121" fmla="*/ 52 h 282"/>
                  <a:gd name="T122" fmla="*/ 253 w 269"/>
                  <a:gd name="T123" fmla="*/ 52 h 282"/>
                  <a:gd name="T124" fmla="*/ 267 w 269"/>
                  <a:gd name="T125" fmla="*/ 45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69" h="282">
                    <a:moveTo>
                      <a:pt x="267" y="40"/>
                    </a:moveTo>
                    <a:lnTo>
                      <a:pt x="267" y="38"/>
                    </a:lnTo>
                    <a:lnTo>
                      <a:pt x="265" y="36"/>
                    </a:lnTo>
                    <a:lnTo>
                      <a:pt x="265" y="36"/>
                    </a:lnTo>
                    <a:lnTo>
                      <a:pt x="262" y="31"/>
                    </a:lnTo>
                    <a:lnTo>
                      <a:pt x="260" y="31"/>
                    </a:lnTo>
                    <a:lnTo>
                      <a:pt x="260" y="29"/>
                    </a:lnTo>
                    <a:lnTo>
                      <a:pt x="257" y="29"/>
                    </a:lnTo>
                    <a:lnTo>
                      <a:pt x="257" y="29"/>
                    </a:lnTo>
                    <a:lnTo>
                      <a:pt x="255" y="24"/>
                    </a:lnTo>
                    <a:lnTo>
                      <a:pt x="255" y="26"/>
                    </a:lnTo>
                    <a:lnTo>
                      <a:pt x="253" y="26"/>
                    </a:lnTo>
                    <a:lnTo>
                      <a:pt x="250" y="26"/>
                    </a:lnTo>
                    <a:lnTo>
                      <a:pt x="250" y="26"/>
                    </a:lnTo>
                    <a:lnTo>
                      <a:pt x="250" y="26"/>
                    </a:lnTo>
                    <a:lnTo>
                      <a:pt x="248" y="24"/>
                    </a:lnTo>
                    <a:lnTo>
                      <a:pt x="248" y="24"/>
                    </a:lnTo>
                    <a:lnTo>
                      <a:pt x="246" y="24"/>
                    </a:lnTo>
                    <a:lnTo>
                      <a:pt x="246" y="22"/>
                    </a:lnTo>
                    <a:lnTo>
                      <a:pt x="243" y="22"/>
                    </a:lnTo>
                    <a:lnTo>
                      <a:pt x="243" y="22"/>
                    </a:lnTo>
                    <a:lnTo>
                      <a:pt x="243" y="19"/>
                    </a:lnTo>
                    <a:lnTo>
                      <a:pt x="246" y="19"/>
                    </a:lnTo>
                    <a:lnTo>
                      <a:pt x="243" y="14"/>
                    </a:lnTo>
                    <a:lnTo>
                      <a:pt x="243" y="12"/>
                    </a:lnTo>
                    <a:lnTo>
                      <a:pt x="243" y="12"/>
                    </a:lnTo>
                    <a:lnTo>
                      <a:pt x="241" y="10"/>
                    </a:lnTo>
                    <a:lnTo>
                      <a:pt x="241" y="10"/>
                    </a:lnTo>
                    <a:lnTo>
                      <a:pt x="238" y="7"/>
                    </a:lnTo>
                    <a:lnTo>
                      <a:pt x="236" y="7"/>
                    </a:lnTo>
                    <a:lnTo>
                      <a:pt x="234" y="7"/>
                    </a:lnTo>
                    <a:lnTo>
                      <a:pt x="234" y="7"/>
                    </a:lnTo>
                    <a:lnTo>
                      <a:pt x="231" y="7"/>
                    </a:lnTo>
                    <a:lnTo>
                      <a:pt x="231" y="3"/>
                    </a:lnTo>
                    <a:lnTo>
                      <a:pt x="229" y="3"/>
                    </a:lnTo>
                    <a:lnTo>
                      <a:pt x="227" y="3"/>
                    </a:lnTo>
                    <a:lnTo>
                      <a:pt x="224" y="0"/>
                    </a:lnTo>
                    <a:lnTo>
                      <a:pt x="222" y="3"/>
                    </a:lnTo>
                    <a:lnTo>
                      <a:pt x="222" y="3"/>
                    </a:lnTo>
                    <a:lnTo>
                      <a:pt x="222" y="3"/>
                    </a:lnTo>
                    <a:lnTo>
                      <a:pt x="220" y="0"/>
                    </a:lnTo>
                    <a:lnTo>
                      <a:pt x="217" y="0"/>
                    </a:lnTo>
                    <a:lnTo>
                      <a:pt x="217" y="0"/>
                    </a:lnTo>
                    <a:lnTo>
                      <a:pt x="215" y="0"/>
                    </a:lnTo>
                    <a:lnTo>
                      <a:pt x="215" y="3"/>
                    </a:lnTo>
                    <a:lnTo>
                      <a:pt x="210" y="3"/>
                    </a:lnTo>
                    <a:lnTo>
                      <a:pt x="208" y="5"/>
                    </a:lnTo>
                    <a:lnTo>
                      <a:pt x="208" y="5"/>
                    </a:lnTo>
                    <a:lnTo>
                      <a:pt x="205" y="5"/>
                    </a:lnTo>
                    <a:lnTo>
                      <a:pt x="203" y="3"/>
                    </a:lnTo>
                    <a:lnTo>
                      <a:pt x="203" y="3"/>
                    </a:lnTo>
                    <a:lnTo>
                      <a:pt x="196" y="3"/>
                    </a:lnTo>
                    <a:lnTo>
                      <a:pt x="191" y="5"/>
                    </a:lnTo>
                    <a:lnTo>
                      <a:pt x="189" y="5"/>
                    </a:lnTo>
                    <a:lnTo>
                      <a:pt x="186" y="5"/>
                    </a:lnTo>
                    <a:lnTo>
                      <a:pt x="182" y="5"/>
                    </a:lnTo>
                    <a:lnTo>
                      <a:pt x="182" y="5"/>
                    </a:lnTo>
                    <a:lnTo>
                      <a:pt x="179" y="7"/>
                    </a:lnTo>
                    <a:lnTo>
                      <a:pt x="177" y="7"/>
                    </a:lnTo>
                    <a:lnTo>
                      <a:pt x="177" y="7"/>
                    </a:lnTo>
                    <a:lnTo>
                      <a:pt x="175" y="7"/>
                    </a:lnTo>
                    <a:lnTo>
                      <a:pt x="175" y="10"/>
                    </a:lnTo>
                    <a:lnTo>
                      <a:pt x="172" y="12"/>
                    </a:lnTo>
                    <a:lnTo>
                      <a:pt x="170" y="12"/>
                    </a:lnTo>
                    <a:lnTo>
                      <a:pt x="170" y="14"/>
                    </a:lnTo>
                    <a:lnTo>
                      <a:pt x="170" y="14"/>
                    </a:lnTo>
                    <a:lnTo>
                      <a:pt x="168" y="14"/>
                    </a:lnTo>
                    <a:lnTo>
                      <a:pt x="165" y="14"/>
                    </a:lnTo>
                    <a:lnTo>
                      <a:pt x="165" y="17"/>
                    </a:lnTo>
                    <a:lnTo>
                      <a:pt x="163" y="19"/>
                    </a:lnTo>
                    <a:lnTo>
                      <a:pt x="163" y="19"/>
                    </a:lnTo>
                    <a:lnTo>
                      <a:pt x="160" y="22"/>
                    </a:lnTo>
                    <a:lnTo>
                      <a:pt x="163" y="22"/>
                    </a:lnTo>
                    <a:lnTo>
                      <a:pt x="165" y="24"/>
                    </a:lnTo>
                    <a:lnTo>
                      <a:pt x="165" y="26"/>
                    </a:lnTo>
                    <a:lnTo>
                      <a:pt x="168" y="26"/>
                    </a:lnTo>
                    <a:lnTo>
                      <a:pt x="168" y="29"/>
                    </a:lnTo>
                    <a:lnTo>
                      <a:pt x="170" y="31"/>
                    </a:lnTo>
                    <a:lnTo>
                      <a:pt x="170" y="33"/>
                    </a:lnTo>
                    <a:lnTo>
                      <a:pt x="170" y="33"/>
                    </a:lnTo>
                    <a:lnTo>
                      <a:pt x="172" y="36"/>
                    </a:lnTo>
                    <a:lnTo>
                      <a:pt x="172" y="36"/>
                    </a:lnTo>
                    <a:lnTo>
                      <a:pt x="170" y="38"/>
                    </a:lnTo>
                    <a:lnTo>
                      <a:pt x="170" y="38"/>
                    </a:lnTo>
                    <a:lnTo>
                      <a:pt x="172" y="38"/>
                    </a:lnTo>
                    <a:lnTo>
                      <a:pt x="172" y="40"/>
                    </a:lnTo>
                    <a:lnTo>
                      <a:pt x="172" y="40"/>
                    </a:lnTo>
                    <a:lnTo>
                      <a:pt x="172" y="40"/>
                    </a:lnTo>
                    <a:lnTo>
                      <a:pt x="172" y="43"/>
                    </a:lnTo>
                    <a:lnTo>
                      <a:pt x="172" y="43"/>
                    </a:lnTo>
                    <a:lnTo>
                      <a:pt x="170" y="45"/>
                    </a:lnTo>
                    <a:lnTo>
                      <a:pt x="170" y="45"/>
                    </a:lnTo>
                    <a:lnTo>
                      <a:pt x="168" y="48"/>
                    </a:lnTo>
                    <a:lnTo>
                      <a:pt x="168" y="50"/>
                    </a:lnTo>
                    <a:lnTo>
                      <a:pt x="165" y="50"/>
                    </a:lnTo>
                    <a:lnTo>
                      <a:pt x="165" y="52"/>
                    </a:lnTo>
                    <a:lnTo>
                      <a:pt x="165" y="55"/>
                    </a:lnTo>
                    <a:lnTo>
                      <a:pt x="165" y="55"/>
                    </a:lnTo>
                    <a:lnTo>
                      <a:pt x="165" y="55"/>
                    </a:lnTo>
                    <a:lnTo>
                      <a:pt x="165" y="57"/>
                    </a:lnTo>
                    <a:lnTo>
                      <a:pt x="168" y="57"/>
                    </a:lnTo>
                    <a:lnTo>
                      <a:pt x="168" y="59"/>
                    </a:lnTo>
                    <a:lnTo>
                      <a:pt x="168" y="62"/>
                    </a:lnTo>
                    <a:lnTo>
                      <a:pt x="168" y="62"/>
                    </a:lnTo>
                    <a:lnTo>
                      <a:pt x="168" y="64"/>
                    </a:lnTo>
                    <a:lnTo>
                      <a:pt x="165" y="67"/>
                    </a:lnTo>
                    <a:lnTo>
                      <a:pt x="160" y="67"/>
                    </a:lnTo>
                    <a:lnTo>
                      <a:pt x="156" y="67"/>
                    </a:lnTo>
                    <a:lnTo>
                      <a:pt x="156" y="67"/>
                    </a:lnTo>
                    <a:lnTo>
                      <a:pt x="153" y="67"/>
                    </a:lnTo>
                    <a:lnTo>
                      <a:pt x="149" y="64"/>
                    </a:lnTo>
                    <a:lnTo>
                      <a:pt x="146" y="64"/>
                    </a:lnTo>
                    <a:lnTo>
                      <a:pt x="146" y="67"/>
                    </a:lnTo>
                    <a:lnTo>
                      <a:pt x="151" y="71"/>
                    </a:lnTo>
                    <a:lnTo>
                      <a:pt x="153" y="74"/>
                    </a:lnTo>
                    <a:lnTo>
                      <a:pt x="156" y="76"/>
                    </a:lnTo>
                    <a:lnTo>
                      <a:pt x="156" y="78"/>
                    </a:lnTo>
                    <a:lnTo>
                      <a:pt x="156" y="81"/>
                    </a:lnTo>
                    <a:lnTo>
                      <a:pt x="153" y="83"/>
                    </a:lnTo>
                    <a:lnTo>
                      <a:pt x="151" y="83"/>
                    </a:lnTo>
                    <a:lnTo>
                      <a:pt x="149" y="85"/>
                    </a:lnTo>
                    <a:lnTo>
                      <a:pt x="146" y="85"/>
                    </a:lnTo>
                    <a:lnTo>
                      <a:pt x="144" y="85"/>
                    </a:lnTo>
                    <a:lnTo>
                      <a:pt x="144" y="90"/>
                    </a:lnTo>
                    <a:lnTo>
                      <a:pt x="144" y="93"/>
                    </a:lnTo>
                    <a:lnTo>
                      <a:pt x="144" y="93"/>
                    </a:lnTo>
                    <a:lnTo>
                      <a:pt x="144" y="95"/>
                    </a:lnTo>
                    <a:lnTo>
                      <a:pt x="142" y="97"/>
                    </a:lnTo>
                    <a:lnTo>
                      <a:pt x="142" y="100"/>
                    </a:lnTo>
                    <a:lnTo>
                      <a:pt x="144" y="102"/>
                    </a:lnTo>
                    <a:lnTo>
                      <a:pt x="144" y="109"/>
                    </a:lnTo>
                    <a:lnTo>
                      <a:pt x="144" y="112"/>
                    </a:lnTo>
                    <a:lnTo>
                      <a:pt x="142" y="114"/>
                    </a:lnTo>
                    <a:lnTo>
                      <a:pt x="139" y="114"/>
                    </a:lnTo>
                    <a:lnTo>
                      <a:pt x="139" y="116"/>
                    </a:lnTo>
                    <a:lnTo>
                      <a:pt x="137" y="116"/>
                    </a:lnTo>
                    <a:lnTo>
                      <a:pt x="134" y="114"/>
                    </a:lnTo>
                    <a:lnTo>
                      <a:pt x="134" y="114"/>
                    </a:lnTo>
                    <a:lnTo>
                      <a:pt x="132" y="112"/>
                    </a:lnTo>
                    <a:lnTo>
                      <a:pt x="132" y="112"/>
                    </a:lnTo>
                    <a:lnTo>
                      <a:pt x="130" y="114"/>
                    </a:lnTo>
                    <a:lnTo>
                      <a:pt x="127" y="112"/>
                    </a:lnTo>
                    <a:lnTo>
                      <a:pt x="125" y="112"/>
                    </a:lnTo>
                    <a:lnTo>
                      <a:pt x="125" y="112"/>
                    </a:lnTo>
                    <a:lnTo>
                      <a:pt x="125" y="114"/>
                    </a:lnTo>
                    <a:lnTo>
                      <a:pt x="123" y="114"/>
                    </a:lnTo>
                    <a:lnTo>
                      <a:pt x="118" y="116"/>
                    </a:lnTo>
                    <a:lnTo>
                      <a:pt x="116" y="116"/>
                    </a:lnTo>
                    <a:lnTo>
                      <a:pt x="116" y="119"/>
                    </a:lnTo>
                    <a:lnTo>
                      <a:pt x="116" y="119"/>
                    </a:lnTo>
                    <a:lnTo>
                      <a:pt x="118" y="121"/>
                    </a:lnTo>
                    <a:lnTo>
                      <a:pt x="118" y="121"/>
                    </a:lnTo>
                    <a:lnTo>
                      <a:pt x="120" y="121"/>
                    </a:lnTo>
                    <a:lnTo>
                      <a:pt x="118" y="123"/>
                    </a:lnTo>
                    <a:lnTo>
                      <a:pt x="118" y="123"/>
                    </a:lnTo>
                    <a:lnTo>
                      <a:pt x="116" y="123"/>
                    </a:lnTo>
                    <a:lnTo>
                      <a:pt x="111" y="123"/>
                    </a:lnTo>
                    <a:lnTo>
                      <a:pt x="108" y="123"/>
                    </a:lnTo>
                    <a:lnTo>
                      <a:pt x="106" y="123"/>
                    </a:lnTo>
                    <a:lnTo>
                      <a:pt x="104" y="123"/>
                    </a:lnTo>
                    <a:lnTo>
                      <a:pt x="104" y="123"/>
                    </a:lnTo>
                    <a:lnTo>
                      <a:pt x="101" y="126"/>
                    </a:lnTo>
                    <a:lnTo>
                      <a:pt x="101" y="128"/>
                    </a:lnTo>
                    <a:lnTo>
                      <a:pt x="99" y="128"/>
                    </a:lnTo>
                    <a:lnTo>
                      <a:pt x="99" y="128"/>
                    </a:lnTo>
                    <a:lnTo>
                      <a:pt x="99" y="130"/>
                    </a:lnTo>
                    <a:lnTo>
                      <a:pt x="97" y="130"/>
                    </a:lnTo>
                    <a:lnTo>
                      <a:pt x="97" y="133"/>
                    </a:lnTo>
                    <a:lnTo>
                      <a:pt x="97" y="138"/>
                    </a:lnTo>
                    <a:lnTo>
                      <a:pt x="97" y="140"/>
                    </a:lnTo>
                    <a:lnTo>
                      <a:pt x="97" y="142"/>
                    </a:lnTo>
                    <a:lnTo>
                      <a:pt x="97" y="145"/>
                    </a:lnTo>
                    <a:lnTo>
                      <a:pt x="97" y="147"/>
                    </a:lnTo>
                    <a:lnTo>
                      <a:pt x="97" y="149"/>
                    </a:lnTo>
                    <a:lnTo>
                      <a:pt x="99" y="149"/>
                    </a:lnTo>
                    <a:lnTo>
                      <a:pt x="99" y="152"/>
                    </a:lnTo>
                    <a:lnTo>
                      <a:pt x="97" y="152"/>
                    </a:lnTo>
                    <a:lnTo>
                      <a:pt x="97" y="154"/>
                    </a:lnTo>
                    <a:lnTo>
                      <a:pt x="92" y="154"/>
                    </a:lnTo>
                    <a:lnTo>
                      <a:pt x="87" y="157"/>
                    </a:lnTo>
                    <a:lnTo>
                      <a:pt x="85" y="157"/>
                    </a:lnTo>
                    <a:lnTo>
                      <a:pt x="80" y="159"/>
                    </a:lnTo>
                    <a:lnTo>
                      <a:pt x="78" y="159"/>
                    </a:lnTo>
                    <a:lnTo>
                      <a:pt x="75" y="159"/>
                    </a:lnTo>
                    <a:lnTo>
                      <a:pt x="73" y="159"/>
                    </a:lnTo>
                    <a:lnTo>
                      <a:pt x="71" y="159"/>
                    </a:lnTo>
                    <a:lnTo>
                      <a:pt x="68" y="159"/>
                    </a:lnTo>
                    <a:lnTo>
                      <a:pt x="66" y="159"/>
                    </a:lnTo>
                    <a:lnTo>
                      <a:pt x="63" y="161"/>
                    </a:lnTo>
                    <a:lnTo>
                      <a:pt x="61" y="161"/>
                    </a:lnTo>
                    <a:lnTo>
                      <a:pt x="61" y="161"/>
                    </a:lnTo>
                    <a:lnTo>
                      <a:pt x="61" y="164"/>
                    </a:lnTo>
                    <a:lnTo>
                      <a:pt x="59" y="161"/>
                    </a:lnTo>
                    <a:lnTo>
                      <a:pt x="49" y="161"/>
                    </a:lnTo>
                    <a:lnTo>
                      <a:pt x="30" y="161"/>
                    </a:lnTo>
                    <a:lnTo>
                      <a:pt x="28" y="161"/>
                    </a:lnTo>
                    <a:lnTo>
                      <a:pt x="23" y="159"/>
                    </a:lnTo>
                    <a:lnTo>
                      <a:pt x="14" y="157"/>
                    </a:lnTo>
                    <a:lnTo>
                      <a:pt x="7" y="154"/>
                    </a:lnTo>
                    <a:lnTo>
                      <a:pt x="0" y="152"/>
                    </a:lnTo>
                    <a:lnTo>
                      <a:pt x="4" y="157"/>
                    </a:lnTo>
                    <a:lnTo>
                      <a:pt x="7" y="159"/>
                    </a:lnTo>
                    <a:lnTo>
                      <a:pt x="11" y="164"/>
                    </a:lnTo>
                    <a:lnTo>
                      <a:pt x="11" y="164"/>
                    </a:lnTo>
                    <a:lnTo>
                      <a:pt x="11" y="166"/>
                    </a:lnTo>
                    <a:lnTo>
                      <a:pt x="14" y="171"/>
                    </a:lnTo>
                    <a:lnTo>
                      <a:pt x="16" y="173"/>
                    </a:lnTo>
                    <a:lnTo>
                      <a:pt x="19" y="175"/>
                    </a:lnTo>
                    <a:lnTo>
                      <a:pt x="21" y="178"/>
                    </a:lnTo>
                    <a:lnTo>
                      <a:pt x="23" y="180"/>
                    </a:lnTo>
                    <a:lnTo>
                      <a:pt x="26" y="183"/>
                    </a:lnTo>
                    <a:lnTo>
                      <a:pt x="28" y="183"/>
                    </a:lnTo>
                    <a:lnTo>
                      <a:pt x="33" y="183"/>
                    </a:lnTo>
                    <a:lnTo>
                      <a:pt x="33" y="185"/>
                    </a:lnTo>
                    <a:lnTo>
                      <a:pt x="35" y="187"/>
                    </a:lnTo>
                    <a:lnTo>
                      <a:pt x="37" y="187"/>
                    </a:lnTo>
                    <a:lnTo>
                      <a:pt x="40" y="187"/>
                    </a:lnTo>
                    <a:lnTo>
                      <a:pt x="40" y="187"/>
                    </a:lnTo>
                    <a:lnTo>
                      <a:pt x="40" y="187"/>
                    </a:lnTo>
                    <a:lnTo>
                      <a:pt x="40" y="192"/>
                    </a:lnTo>
                    <a:lnTo>
                      <a:pt x="40" y="197"/>
                    </a:lnTo>
                    <a:lnTo>
                      <a:pt x="42" y="204"/>
                    </a:lnTo>
                    <a:lnTo>
                      <a:pt x="42" y="204"/>
                    </a:lnTo>
                    <a:lnTo>
                      <a:pt x="42" y="206"/>
                    </a:lnTo>
                    <a:lnTo>
                      <a:pt x="42" y="206"/>
                    </a:lnTo>
                    <a:lnTo>
                      <a:pt x="42" y="209"/>
                    </a:lnTo>
                    <a:lnTo>
                      <a:pt x="42" y="209"/>
                    </a:lnTo>
                    <a:lnTo>
                      <a:pt x="42" y="209"/>
                    </a:lnTo>
                    <a:lnTo>
                      <a:pt x="45" y="209"/>
                    </a:lnTo>
                    <a:lnTo>
                      <a:pt x="49" y="209"/>
                    </a:lnTo>
                    <a:lnTo>
                      <a:pt x="49" y="209"/>
                    </a:lnTo>
                    <a:lnTo>
                      <a:pt x="52" y="209"/>
                    </a:lnTo>
                    <a:lnTo>
                      <a:pt x="52" y="211"/>
                    </a:lnTo>
                    <a:lnTo>
                      <a:pt x="52" y="211"/>
                    </a:lnTo>
                    <a:lnTo>
                      <a:pt x="52" y="211"/>
                    </a:lnTo>
                    <a:lnTo>
                      <a:pt x="52" y="213"/>
                    </a:lnTo>
                    <a:lnTo>
                      <a:pt x="52" y="216"/>
                    </a:lnTo>
                    <a:lnTo>
                      <a:pt x="52" y="216"/>
                    </a:lnTo>
                    <a:lnTo>
                      <a:pt x="52" y="216"/>
                    </a:lnTo>
                    <a:lnTo>
                      <a:pt x="52" y="220"/>
                    </a:lnTo>
                    <a:lnTo>
                      <a:pt x="52" y="220"/>
                    </a:lnTo>
                    <a:lnTo>
                      <a:pt x="49" y="220"/>
                    </a:lnTo>
                    <a:lnTo>
                      <a:pt x="45" y="220"/>
                    </a:lnTo>
                    <a:lnTo>
                      <a:pt x="42" y="220"/>
                    </a:lnTo>
                    <a:lnTo>
                      <a:pt x="42" y="223"/>
                    </a:lnTo>
                    <a:lnTo>
                      <a:pt x="37" y="223"/>
                    </a:lnTo>
                    <a:lnTo>
                      <a:pt x="37" y="223"/>
                    </a:lnTo>
                    <a:lnTo>
                      <a:pt x="35" y="223"/>
                    </a:lnTo>
                    <a:lnTo>
                      <a:pt x="35" y="225"/>
                    </a:lnTo>
                    <a:lnTo>
                      <a:pt x="35" y="228"/>
                    </a:lnTo>
                    <a:lnTo>
                      <a:pt x="35" y="228"/>
                    </a:lnTo>
                    <a:lnTo>
                      <a:pt x="33" y="228"/>
                    </a:lnTo>
                    <a:lnTo>
                      <a:pt x="33" y="228"/>
                    </a:lnTo>
                    <a:lnTo>
                      <a:pt x="28" y="230"/>
                    </a:lnTo>
                    <a:lnTo>
                      <a:pt x="28" y="230"/>
                    </a:lnTo>
                    <a:lnTo>
                      <a:pt x="28" y="230"/>
                    </a:lnTo>
                    <a:lnTo>
                      <a:pt x="28" y="235"/>
                    </a:lnTo>
                    <a:lnTo>
                      <a:pt x="28" y="237"/>
                    </a:lnTo>
                    <a:lnTo>
                      <a:pt x="26" y="237"/>
                    </a:lnTo>
                    <a:lnTo>
                      <a:pt x="26" y="239"/>
                    </a:lnTo>
                    <a:lnTo>
                      <a:pt x="26" y="239"/>
                    </a:lnTo>
                    <a:lnTo>
                      <a:pt x="26" y="242"/>
                    </a:lnTo>
                    <a:lnTo>
                      <a:pt x="26" y="244"/>
                    </a:lnTo>
                    <a:lnTo>
                      <a:pt x="26" y="249"/>
                    </a:lnTo>
                    <a:lnTo>
                      <a:pt x="26" y="251"/>
                    </a:lnTo>
                    <a:lnTo>
                      <a:pt x="26" y="251"/>
                    </a:lnTo>
                    <a:lnTo>
                      <a:pt x="28" y="254"/>
                    </a:lnTo>
                    <a:lnTo>
                      <a:pt x="30" y="254"/>
                    </a:lnTo>
                    <a:lnTo>
                      <a:pt x="35" y="251"/>
                    </a:lnTo>
                    <a:lnTo>
                      <a:pt x="35" y="251"/>
                    </a:lnTo>
                    <a:lnTo>
                      <a:pt x="37" y="251"/>
                    </a:lnTo>
                    <a:lnTo>
                      <a:pt x="37" y="251"/>
                    </a:lnTo>
                    <a:lnTo>
                      <a:pt x="37" y="254"/>
                    </a:lnTo>
                    <a:lnTo>
                      <a:pt x="40" y="251"/>
                    </a:lnTo>
                    <a:lnTo>
                      <a:pt x="40" y="251"/>
                    </a:lnTo>
                    <a:lnTo>
                      <a:pt x="42" y="251"/>
                    </a:lnTo>
                    <a:lnTo>
                      <a:pt x="45" y="249"/>
                    </a:lnTo>
                    <a:lnTo>
                      <a:pt x="52" y="251"/>
                    </a:lnTo>
                    <a:lnTo>
                      <a:pt x="54" y="251"/>
                    </a:lnTo>
                    <a:lnTo>
                      <a:pt x="56" y="251"/>
                    </a:lnTo>
                    <a:lnTo>
                      <a:pt x="59" y="251"/>
                    </a:lnTo>
                    <a:lnTo>
                      <a:pt x="59" y="249"/>
                    </a:lnTo>
                    <a:lnTo>
                      <a:pt x="61" y="249"/>
                    </a:lnTo>
                    <a:lnTo>
                      <a:pt x="63" y="246"/>
                    </a:lnTo>
                    <a:lnTo>
                      <a:pt x="68" y="249"/>
                    </a:lnTo>
                    <a:lnTo>
                      <a:pt x="68" y="249"/>
                    </a:lnTo>
                    <a:lnTo>
                      <a:pt x="71" y="246"/>
                    </a:lnTo>
                    <a:lnTo>
                      <a:pt x="71" y="246"/>
                    </a:lnTo>
                    <a:lnTo>
                      <a:pt x="71" y="249"/>
                    </a:lnTo>
                    <a:lnTo>
                      <a:pt x="80" y="251"/>
                    </a:lnTo>
                    <a:lnTo>
                      <a:pt x="80" y="251"/>
                    </a:lnTo>
                    <a:lnTo>
                      <a:pt x="80" y="251"/>
                    </a:lnTo>
                    <a:lnTo>
                      <a:pt x="82" y="249"/>
                    </a:lnTo>
                    <a:lnTo>
                      <a:pt x="87" y="249"/>
                    </a:lnTo>
                    <a:lnTo>
                      <a:pt x="94" y="246"/>
                    </a:lnTo>
                    <a:lnTo>
                      <a:pt x="99" y="249"/>
                    </a:lnTo>
                    <a:lnTo>
                      <a:pt x="104" y="246"/>
                    </a:lnTo>
                    <a:lnTo>
                      <a:pt x="108" y="246"/>
                    </a:lnTo>
                    <a:lnTo>
                      <a:pt x="111" y="246"/>
                    </a:lnTo>
                    <a:lnTo>
                      <a:pt x="113" y="246"/>
                    </a:lnTo>
                    <a:lnTo>
                      <a:pt x="113" y="246"/>
                    </a:lnTo>
                    <a:lnTo>
                      <a:pt x="113" y="244"/>
                    </a:lnTo>
                    <a:lnTo>
                      <a:pt x="111" y="244"/>
                    </a:lnTo>
                    <a:lnTo>
                      <a:pt x="106" y="244"/>
                    </a:lnTo>
                    <a:lnTo>
                      <a:pt x="108" y="244"/>
                    </a:lnTo>
                    <a:lnTo>
                      <a:pt x="108" y="244"/>
                    </a:lnTo>
                    <a:lnTo>
                      <a:pt x="111" y="242"/>
                    </a:lnTo>
                    <a:lnTo>
                      <a:pt x="113" y="244"/>
                    </a:lnTo>
                    <a:lnTo>
                      <a:pt x="116" y="244"/>
                    </a:lnTo>
                    <a:lnTo>
                      <a:pt x="116" y="246"/>
                    </a:lnTo>
                    <a:lnTo>
                      <a:pt x="118" y="251"/>
                    </a:lnTo>
                    <a:lnTo>
                      <a:pt x="118" y="254"/>
                    </a:lnTo>
                    <a:lnTo>
                      <a:pt x="118" y="256"/>
                    </a:lnTo>
                    <a:lnTo>
                      <a:pt x="118" y="258"/>
                    </a:lnTo>
                    <a:lnTo>
                      <a:pt x="127" y="261"/>
                    </a:lnTo>
                    <a:lnTo>
                      <a:pt x="127" y="261"/>
                    </a:lnTo>
                    <a:lnTo>
                      <a:pt x="130" y="268"/>
                    </a:lnTo>
                    <a:lnTo>
                      <a:pt x="132" y="270"/>
                    </a:lnTo>
                    <a:lnTo>
                      <a:pt x="132" y="273"/>
                    </a:lnTo>
                    <a:lnTo>
                      <a:pt x="132" y="275"/>
                    </a:lnTo>
                    <a:lnTo>
                      <a:pt x="134" y="275"/>
                    </a:lnTo>
                    <a:lnTo>
                      <a:pt x="134" y="275"/>
                    </a:lnTo>
                    <a:lnTo>
                      <a:pt x="134" y="277"/>
                    </a:lnTo>
                    <a:lnTo>
                      <a:pt x="134" y="277"/>
                    </a:lnTo>
                    <a:lnTo>
                      <a:pt x="137" y="280"/>
                    </a:lnTo>
                    <a:lnTo>
                      <a:pt x="139" y="277"/>
                    </a:lnTo>
                    <a:lnTo>
                      <a:pt x="139" y="280"/>
                    </a:lnTo>
                    <a:lnTo>
                      <a:pt x="139" y="280"/>
                    </a:lnTo>
                    <a:lnTo>
                      <a:pt x="142" y="280"/>
                    </a:lnTo>
                    <a:lnTo>
                      <a:pt x="142" y="280"/>
                    </a:lnTo>
                    <a:lnTo>
                      <a:pt x="144" y="280"/>
                    </a:lnTo>
                    <a:lnTo>
                      <a:pt x="144" y="280"/>
                    </a:lnTo>
                    <a:lnTo>
                      <a:pt x="146" y="280"/>
                    </a:lnTo>
                    <a:lnTo>
                      <a:pt x="146" y="280"/>
                    </a:lnTo>
                    <a:lnTo>
                      <a:pt x="146" y="282"/>
                    </a:lnTo>
                    <a:lnTo>
                      <a:pt x="149" y="282"/>
                    </a:lnTo>
                    <a:lnTo>
                      <a:pt x="149" y="280"/>
                    </a:lnTo>
                    <a:lnTo>
                      <a:pt x="149" y="280"/>
                    </a:lnTo>
                    <a:lnTo>
                      <a:pt x="149" y="277"/>
                    </a:lnTo>
                    <a:lnTo>
                      <a:pt x="151" y="277"/>
                    </a:lnTo>
                    <a:lnTo>
                      <a:pt x="153" y="277"/>
                    </a:lnTo>
                    <a:lnTo>
                      <a:pt x="156" y="277"/>
                    </a:lnTo>
                    <a:lnTo>
                      <a:pt x="158" y="277"/>
                    </a:lnTo>
                    <a:lnTo>
                      <a:pt x="158" y="270"/>
                    </a:lnTo>
                    <a:lnTo>
                      <a:pt x="158" y="270"/>
                    </a:lnTo>
                    <a:lnTo>
                      <a:pt x="158" y="270"/>
                    </a:lnTo>
                    <a:lnTo>
                      <a:pt x="158" y="270"/>
                    </a:lnTo>
                    <a:lnTo>
                      <a:pt x="158" y="270"/>
                    </a:lnTo>
                    <a:lnTo>
                      <a:pt x="158" y="270"/>
                    </a:lnTo>
                    <a:lnTo>
                      <a:pt x="160" y="270"/>
                    </a:lnTo>
                    <a:lnTo>
                      <a:pt x="160" y="270"/>
                    </a:lnTo>
                    <a:lnTo>
                      <a:pt x="160" y="270"/>
                    </a:lnTo>
                    <a:lnTo>
                      <a:pt x="163" y="270"/>
                    </a:lnTo>
                    <a:lnTo>
                      <a:pt x="165" y="270"/>
                    </a:lnTo>
                    <a:lnTo>
                      <a:pt x="165" y="270"/>
                    </a:lnTo>
                    <a:lnTo>
                      <a:pt x="170" y="270"/>
                    </a:lnTo>
                    <a:lnTo>
                      <a:pt x="172" y="270"/>
                    </a:lnTo>
                    <a:lnTo>
                      <a:pt x="175" y="273"/>
                    </a:lnTo>
                    <a:lnTo>
                      <a:pt x="175" y="273"/>
                    </a:lnTo>
                    <a:lnTo>
                      <a:pt x="177" y="273"/>
                    </a:lnTo>
                    <a:lnTo>
                      <a:pt x="179" y="273"/>
                    </a:lnTo>
                    <a:lnTo>
                      <a:pt x="182" y="273"/>
                    </a:lnTo>
                    <a:lnTo>
                      <a:pt x="182" y="273"/>
                    </a:lnTo>
                    <a:lnTo>
                      <a:pt x="182" y="270"/>
                    </a:lnTo>
                    <a:lnTo>
                      <a:pt x="184" y="270"/>
                    </a:lnTo>
                    <a:lnTo>
                      <a:pt x="189" y="268"/>
                    </a:lnTo>
                    <a:lnTo>
                      <a:pt x="189" y="268"/>
                    </a:lnTo>
                    <a:lnTo>
                      <a:pt x="191" y="268"/>
                    </a:lnTo>
                    <a:lnTo>
                      <a:pt x="191" y="270"/>
                    </a:lnTo>
                    <a:lnTo>
                      <a:pt x="191" y="270"/>
                    </a:lnTo>
                    <a:lnTo>
                      <a:pt x="191" y="273"/>
                    </a:lnTo>
                    <a:lnTo>
                      <a:pt x="194" y="273"/>
                    </a:lnTo>
                    <a:lnTo>
                      <a:pt x="194" y="273"/>
                    </a:lnTo>
                    <a:lnTo>
                      <a:pt x="196" y="270"/>
                    </a:lnTo>
                    <a:lnTo>
                      <a:pt x="196" y="270"/>
                    </a:lnTo>
                    <a:lnTo>
                      <a:pt x="196" y="270"/>
                    </a:lnTo>
                    <a:lnTo>
                      <a:pt x="198" y="270"/>
                    </a:lnTo>
                    <a:lnTo>
                      <a:pt x="198" y="268"/>
                    </a:lnTo>
                    <a:lnTo>
                      <a:pt x="198" y="268"/>
                    </a:lnTo>
                    <a:lnTo>
                      <a:pt x="198" y="268"/>
                    </a:lnTo>
                    <a:lnTo>
                      <a:pt x="198" y="265"/>
                    </a:lnTo>
                    <a:lnTo>
                      <a:pt x="198" y="265"/>
                    </a:lnTo>
                    <a:lnTo>
                      <a:pt x="196" y="265"/>
                    </a:lnTo>
                    <a:lnTo>
                      <a:pt x="196" y="263"/>
                    </a:lnTo>
                    <a:lnTo>
                      <a:pt x="198" y="263"/>
                    </a:lnTo>
                    <a:lnTo>
                      <a:pt x="198" y="263"/>
                    </a:lnTo>
                    <a:lnTo>
                      <a:pt x="198" y="261"/>
                    </a:lnTo>
                    <a:lnTo>
                      <a:pt x="196" y="258"/>
                    </a:lnTo>
                    <a:lnTo>
                      <a:pt x="194" y="254"/>
                    </a:lnTo>
                    <a:lnTo>
                      <a:pt x="194" y="251"/>
                    </a:lnTo>
                    <a:lnTo>
                      <a:pt x="191" y="249"/>
                    </a:lnTo>
                    <a:lnTo>
                      <a:pt x="189" y="246"/>
                    </a:lnTo>
                    <a:lnTo>
                      <a:pt x="189" y="242"/>
                    </a:lnTo>
                    <a:lnTo>
                      <a:pt x="189" y="242"/>
                    </a:lnTo>
                    <a:lnTo>
                      <a:pt x="189" y="242"/>
                    </a:lnTo>
                    <a:lnTo>
                      <a:pt x="186" y="242"/>
                    </a:lnTo>
                    <a:lnTo>
                      <a:pt x="186" y="242"/>
                    </a:lnTo>
                    <a:lnTo>
                      <a:pt x="184" y="242"/>
                    </a:lnTo>
                    <a:lnTo>
                      <a:pt x="182" y="242"/>
                    </a:lnTo>
                    <a:lnTo>
                      <a:pt x="182" y="242"/>
                    </a:lnTo>
                    <a:lnTo>
                      <a:pt x="177" y="237"/>
                    </a:lnTo>
                    <a:lnTo>
                      <a:pt x="177" y="235"/>
                    </a:lnTo>
                    <a:lnTo>
                      <a:pt x="177" y="232"/>
                    </a:lnTo>
                    <a:lnTo>
                      <a:pt x="177" y="230"/>
                    </a:lnTo>
                    <a:lnTo>
                      <a:pt x="177" y="228"/>
                    </a:lnTo>
                    <a:lnTo>
                      <a:pt x="177" y="225"/>
                    </a:lnTo>
                    <a:lnTo>
                      <a:pt x="177" y="223"/>
                    </a:lnTo>
                    <a:lnTo>
                      <a:pt x="177" y="223"/>
                    </a:lnTo>
                    <a:lnTo>
                      <a:pt x="175" y="223"/>
                    </a:lnTo>
                    <a:lnTo>
                      <a:pt x="172" y="223"/>
                    </a:lnTo>
                    <a:lnTo>
                      <a:pt x="170" y="220"/>
                    </a:lnTo>
                    <a:lnTo>
                      <a:pt x="168" y="220"/>
                    </a:lnTo>
                    <a:lnTo>
                      <a:pt x="165" y="218"/>
                    </a:lnTo>
                    <a:lnTo>
                      <a:pt x="165" y="218"/>
                    </a:lnTo>
                    <a:lnTo>
                      <a:pt x="165" y="218"/>
                    </a:lnTo>
                    <a:lnTo>
                      <a:pt x="165" y="213"/>
                    </a:lnTo>
                    <a:lnTo>
                      <a:pt x="165" y="211"/>
                    </a:lnTo>
                    <a:lnTo>
                      <a:pt x="165" y="209"/>
                    </a:lnTo>
                    <a:lnTo>
                      <a:pt x="165" y="209"/>
                    </a:lnTo>
                    <a:lnTo>
                      <a:pt x="168" y="209"/>
                    </a:lnTo>
                    <a:lnTo>
                      <a:pt x="168" y="206"/>
                    </a:lnTo>
                    <a:lnTo>
                      <a:pt x="170" y="204"/>
                    </a:lnTo>
                    <a:lnTo>
                      <a:pt x="172" y="199"/>
                    </a:lnTo>
                    <a:lnTo>
                      <a:pt x="175" y="194"/>
                    </a:lnTo>
                    <a:lnTo>
                      <a:pt x="175" y="194"/>
                    </a:lnTo>
                    <a:lnTo>
                      <a:pt x="175" y="194"/>
                    </a:lnTo>
                    <a:lnTo>
                      <a:pt x="177" y="192"/>
                    </a:lnTo>
                    <a:lnTo>
                      <a:pt x="177" y="192"/>
                    </a:lnTo>
                    <a:lnTo>
                      <a:pt x="179" y="192"/>
                    </a:lnTo>
                    <a:lnTo>
                      <a:pt x="182" y="192"/>
                    </a:lnTo>
                    <a:lnTo>
                      <a:pt x="182" y="194"/>
                    </a:lnTo>
                    <a:lnTo>
                      <a:pt x="182" y="194"/>
                    </a:lnTo>
                    <a:lnTo>
                      <a:pt x="184" y="197"/>
                    </a:lnTo>
                    <a:lnTo>
                      <a:pt x="184" y="197"/>
                    </a:lnTo>
                    <a:lnTo>
                      <a:pt x="186" y="199"/>
                    </a:lnTo>
                    <a:lnTo>
                      <a:pt x="186" y="199"/>
                    </a:lnTo>
                    <a:lnTo>
                      <a:pt x="191" y="197"/>
                    </a:lnTo>
                    <a:lnTo>
                      <a:pt x="194" y="194"/>
                    </a:lnTo>
                    <a:lnTo>
                      <a:pt x="198" y="194"/>
                    </a:lnTo>
                    <a:lnTo>
                      <a:pt x="201" y="194"/>
                    </a:lnTo>
                    <a:lnTo>
                      <a:pt x="205" y="192"/>
                    </a:lnTo>
                    <a:lnTo>
                      <a:pt x="205" y="192"/>
                    </a:lnTo>
                    <a:lnTo>
                      <a:pt x="205" y="187"/>
                    </a:lnTo>
                    <a:lnTo>
                      <a:pt x="208" y="185"/>
                    </a:lnTo>
                    <a:lnTo>
                      <a:pt x="208" y="183"/>
                    </a:lnTo>
                    <a:lnTo>
                      <a:pt x="208" y="180"/>
                    </a:lnTo>
                    <a:lnTo>
                      <a:pt x="210" y="178"/>
                    </a:lnTo>
                    <a:lnTo>
                      <a:pt x="210" y="175"/>
                    </a:lnTo>
                    <a:lnTo>
                      <a:pt x="215" y="173"/>
                    </a:lnTo>
                    <a:lnTo>
                      <a:pt x="220" y="171"/>
                    </a:lnTo>
                    <a:lnTo>
                      <a:pt x="220" y="168"/>
                    </a:lnTo>
                    <a:lnTo>
                      <a:pt x="222" y="164"/>
                    </a:lnTo>
                    <a:lnTo>
                      <a:pt x="224" y="159"/>
                    </a:lnTo>
                    <a:lnTo>
                      <a:pt x="224" y="159"/>
                    </a:lnTo>
                    <a:lnTo>
                      <a:pt x="224" y="154"/>
                    </a:lnTo>
                    <a:lnTo>
                      <a:pt x="224" y="152"/>
                    </a:lnTo>
                    <a:lnTo>
                      <a:pt x="227" y="149"/>
                    </a:lnTo>
                    <a:lnTo>
                      <a:pt x="229" y="149"/>
                    </a:lnTo>
                    <a:lnTo>
                      <a:pt x="231" y="147"/>
                    </a:lnTo>
                    <a:lnTo>
                      <a:pt x="234" y="147"/>
                    </a:lnTo>
                    <a:lnTo>
                      <a:pt x="234" y="145"/>
                    </a:lnTo>
                    <a:lnTo>
                      <a:pt x="234" y="145"/>
                    </a:lnTo>
                    <a:lnTo>
                      <a:pt x="231" y="142"/>
                    </a:lnTo>
                    <a:lnTo>
                      <a:pt x="231" y="142"/>
                    </a:lnTo>
                    <a:lnTo>
                      <a:pt x="231" y="140"/>
                    </a:lnTo>
                    <a:lnTo>
                      <a:pt x="234" y="140"/>
                    </a:lnTo>
                    <a:lnTo>
                      <a:pt x="236" y="133"/>
                    </a:lnTo>
                    <a:lnTo>
                      <a:pt x="238" y="130"/>
                    </a:lnTo>
                    <a:lnTo>
                      <a:pt x="238" y="130"/>
                    </a:lnTo>
                    <a:lnTo>
                      <a:pt x="241" y="130"/>
                    </a:lnTo>
                    <a:lnTo>
                      <a:pt x="243" y="128"/>
                    </a:lnTo>
                    <a:lnTo>
                      <a:pt x="243" y="128"/>
                    </a:lnTo>
                    <a:lnTo>
                      <a:pt x="243" y="126"/>
                    </a:lnTo>
                    <a:lnTo>
                      <a:pt x="241" y="126"/>
                    </a:lnTo>
                    <a:lnTo>
                      <a:pt x="241" y="126"/>
                    </a:lnTo>
                    <a:lnTo>
                      <a:pt x="241" y="123"/>
                    </a:lnTo>
                    <a:lnTo>
                      <a:pt x="241" y="119"/>
                    </a:lnTo>
                    <a:lnTo>
                      <a:pt x="241" y="119"/>
                    </a:lnTo>
                    <a:lnTo>
                      <a:pt x="238" y="114"/>
                    </a:lnTo>
                    <a:lnTo>
                      <a:pt x="238" y="112"/>
                    </a:lnTo>
                    <a:lnTo>
                      <a:pt x="238" y="112"/>
                    </a:lnTo>
                    <a:lnTo>
                      <a:pt x="241" y="109"/>
                    </a:lnTo>
                    <a:lnTo>
                      <a:pt x="241" y="109"/>
                    </a:lnTo>
                    <a:lnTo>
                      <a:pt x="248" y="107"/>
                    </a:lnTo>
                    <a:lnTo>
                      <a:pt x="248" y="104"/>
                    </a:lnTo>
                    <a:lnTo>
                      <a:pt x="250" y="104"/>
                    </a:lnTo>
                    <a:lnTo>
                      <a:pt x="250" y="102"/>
                    </a:lnTo>
                    <a:lnTo>
                      <a:pt x="250" y="102"/>
                    </a:lnTo>
                    <a:lnTo>
                      <a:pt x="250" y="102"/>
                    </a:lnTo>
                    <a:lnTo>
                      <a:pt x="248" y="100"/>
                    </a:lnTo>
                    <a:lnTo>
                      <a:pt x="246" y="100"/>
                    </a:lnTo>
                    <a:lnTo>
                      <a:pt x="243" y="97"/>
                    </a:lnTo>
                    <a:lnTo>
                      <a:pt x="241" y="97"/>
                    </a:lnTo>
                    <a:lnTo>
                      <a:pt x="238" y="97"/>
                    </a:lnTo>
                    <a:lnTo>
                      <a:pt x="238" y="97"/>
                    </a:lnTo>
                    <a:lnTo>
                      <a:pt x="236" y="95"/>
                    </a:lnTo>
                    <a:lnTo>
                      <a:pt x="236" y="93"/>
                    </a:lnTo>
                    <a:lnTo>
                      <a:pt x="236" y="93"/>
                    </a:lnTo>
                    <a:lnTo>
                      <a:pt x="236" y="93"/>
                    </a:lnTo>
                    <a:lnTo>
                      <a:pt x="234" y="93"/>
                    </a:lnTo>
                    <a:lnTo>
                      <a:pt x="231" y="93"/>
                    </a:lnTo>
                    <a:lnTo>
                      <a:pt x="231" y="90"/>
                    </a:lnTo>
                    <a:lnTo>
                      <a:pt x="231" y="90"/>
                    </a:lnTo>
                    <a:lnTo>
                      <a:pt x="229" y="88"/>
                    </a:lnTo>
                    <a:lnTo>
                      <a:pt x="229" y="88"/>
                    </a:lnTo>
                    <a:lnTo>
                      <a:pt x="229" y="85"/>
                    </a:lnTo>
                    <a:lnTo>
                      <a:pt x="229" y="85"/>
                    </a:lnTo>
                    <a:lnTo>
                      <a:pt x="227" y="85"/>
                    </a:lnTo>
                    <a:lnTo>
                      <a:pt x="224" y="83"/>
                    </a:lnTo>
                    <a:lnTo>
                      <a:pt x="224" y="83"/>
                    </a:lnTo>
                    <a:lnTo>
                      <a:pt x="222" y="83"/>
                    </a:lnTo>
                    <a:lnTo>
                      <a:pt x="222" y="81"/>
                    </a:lnTo>
                    <a:lnTo>
                      <a:pt x="224" y="81"/>
                    </a:lnTo>
                    <a:lnTo>
                      <a:pt x="224" y="78"/>
                    </a:lnTo>
                    <a:lnTo>
                      <a:pt x="224" y="76"/>
                    </a:lnTo>
                    <a:lnTo>
                      <a:pt x="224" y="76"/>
                    </a:lnTo>
                    <a:lnTo>
                      <a:pt x="224" y="76"/>
                    </a:lnTo>
                    <a:lnTo>
                      <a:pt x="222" y="74"/>
                    </a:lnTo>
                    <a:lnTo>
                      <a:pt x="222" y="74"/>
                    </a:lnTo>
                    <a:lnTo>
                      <a:pt x="222" y="74"/>
                    </a:lnTo>
                    <a:lnTo>
                      <a:pt x="220" y="71"/>
                    </a:lnTo>
                    <a:lnTo>
                      <a:pt x="222" y="69"/>
                    </a:lnTo>
                    <a:lnTo>
                      <a:pt x="222" y="69"/>
                    </a:lnTo>
                    <a:lnTo>
                      <a:pt x="224" y="69"/>
                    </a:lnTo>
                    <a:lnTo>
                      <a:pt x="224" y="67"/>
                    </a:lnTo>
                    <a:lnTo>
                      <a:pt x="224" y="67"/>
                    </a:lnTo>
                    <a:lnTo>
                      <a:pt x="224" y="67"/>
                    </a:lnTo>
                    <a:lnTo>
                      <a:pt x="222" y="67"/>
                    </a:lnTo>
                    <a:lnTo>
                      <a:pt x="220" y="64"/>
                    </a:lnTo>
                    <a:lnTo>
                      <a:pt x="217" y="64"/>
                    </a:lnTo>
                    <a:lnTo>
                      <a:pt x="217" y="64"/>
                    </a:lnTo>
                    <a:lnTo>
                      <a:pt x="217" y="64"/>
                    </a:lnTo>
                    <a:lnTo>
                      <a:pt x="217" y="62"/>
                    </a:lnTo>
                    <a:lnTo>
                      <a:pt x="220" y="62"/>
                    </a:lnTo>
                    <a:lnTo>
                      <a:pt x="217" y="59"/>
                    </a:lnTo>
                    <a:lnTo>
                      <a:pt x="217" y="59"/>
                    </a:lnTo>
                    <a:lnTo>
                      <a:pt x="215" y="59"/>
                    </a:lnTo>
                    <a:lnTo>
                      <a:pt x="215" y="57"/>
                    </a:lnTo>
                    <a:lnTo>
                      <a:pt x="215" y="57"/>
                    </a:lnTo>
                    <a:lnTo>
                      <a:pt x="215" y="55"/>
                    </a:lnTo>
                    <a:lnTo>
                      <a:pt x="215" y="55"/>
                    </a:lnTo>
                    <a:lnTo>
                      <a:pt x="217" y="52"/>
                    </a:lnTo>
                    <a:lnTo>
                      <a:pt x="217" y="50"/>
                    </a:lnTo>
                    <a:lnTo>
                      <a:pt x="220" y="50"/>
                    </a:lnTo>
                    <a:lnTo>
                      <a:pt x="222" y="50"/>
                    </a:lnTo>
                    <a:lnTo>
                      <a:pt x="224" y="50"/>
                    </a:lnTo>
                    <a:lnTo>
                      <a:pt x="227" y="50"/>
                    </a:lnTo>
                    <a:lnTo>
                      <a:pt x="231" y="50"/>
                    </a:lnTo>
                    <a:lnTo>
                      <a:pt x="234" y="52"/>
                    </a:lnTo>
                    <a:lnTo>
                      <a:pt x="236" y="52"/>
                    </a:lnTo>
                    <a:lnTo>
                      <a:pt x="238" y="52"/>
                    </a:lnTo>
                    <a:lnTo>
                      <a:pt x="238" y="52"/>
                    </a:lnTo>
                    <a:lnTo>
                      <a:pt x="243" y="55"/>
                    </a:lnTo>
                    <a:lnTo>
                      <a:pt x="246" y="55"/>
                    </a:lnTo>
                    <a:lnTo>
                      <a:pt x="248" y="55"/>
                    </a:lnTo>
                    <a:lnTo>
                      <a:pt x="250" y="55"/>
                    </a:lnTo>
                    <a:lnTo>
                      <a:pt x="250" y="52"/>
                    </a:lnTo>
                    <a:lnTo>
                      <a:pt x="253" y="52"/>
                    </a:lnTo>
                    <a:lnTo>
                      <a:pt x="255" y="52"/>
                    </a:lnTo>
                    <a:lnTo>
                      <a:pt x="260" y="50"/>
                    </a:lnTo>
                    <a:lnTo>
                      <a:pt x="260" y="50"/>
                    </a:lnTo>
                    <a:lnTo>
                      <a:pt x="262" y="50"/>
                    </a:lnTo>
                    <a:lnTo>
                      <a:pt x="265" y="48"/>
                    </a:lnTo>
                    <a:lnTo>
                      <a:pt x="265" y="48"/>
                    </a:lnTo>
                    <a:lnTo>
                      <a:pt x="265" y="48"/>
                    </a:lnTo>
                    <a:lnTo>
                      <a:pt x="265" y="45"/>
                    </a:lnTo>
                    <a:lnTo>
                      <a:pt x="267" y="45"/>
                    </a:lnTo>
                    <a:lnTo>
                      <a:pt x="269" y="45"/>
                    </a:lnTo>
                    <a:lnTo>
                      <a:pt x="269" y="43"/>
                    </a:lnTo>
                    <a:lnTo>
                      <a:pt x="269" y="43"/>
                    </a:lnTo>
                    <a:lnTo>
                      <a:pt x="267" y="4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182" name="Freeform 81"/>
              <p:cNvSpPr>
                <a:spLocks noEditPoints="1"/>
              </p:cNvSpPr>
              <p:nvPr/>
            </p:nvSpPr>
            <p:spPr bwMode="auto">
              <a:xfrm>
                <a:off x="4524" y="1927"/>
                <a:ext cx="140" cy="203"/>
              </a:xfrm>
              <a:custGeom>
                <a:avLst/>
                <a:gdLst>
                  <a:gd name="T0" fmla="*/ 121 w 140"/>
                  <a:gd name="T1" fmla="*/ 130 h 203"/>
                  <a:gd name="T2" fmla="*/ 125 w 140"/>
                  <a:gd name="T3" fmla="*/ 123 h 203"/>
                  <a:gd name="T4" fmla="*/ 135 w 140"/>
                  <a:gd name="T5" fmla="*/ 80 h 203"/>
                  <a:gd name="T6" fmla="*/ 125 w 140"/>
                  <a:gd name="T7" fmla="*/ 71 h 203"/>
                  <a:gd name="T8" fmla="*/ 118 w 140"/>
                  <a:gd name="T9" fmla="*/ 61 h 203"/>
                  <a:gd name="T10" fmla="*/ 111 w 140"/>
                  <a:gd name="T11" fmla="*/ 56 h 203"/>
                  <a:gd name="T12" fmla="*/ 95 w 140"/>
                  <a:gd name="T13" fmla="*/ 54 h 203"/>
                  <a:gd name="T14" fmla="*/ 81 w 140"/>
                  <a:gd name="T15" fmla="*/ 42 h 203"/>
                  <a:gd name="T16" fmla="*/ 71 w 140"/>
                  <a:gd name="T17" fmla="*/ 28 h 203"/>
                  <a:gd name="T18" fmla="*/ 66 w 140"/>
                  <a:gd name="T19" fmla="*/ 33 h 203"/>
                  <a:gd name="T20" fmla="*/ 64 w 140"/>
                  <a:gd name="T21" fmla="*/ 30 h 203"/>
                  <a:gd name="T22" fmla="*/ 64 w 140"/>
                  <a:gd name="T23" fmla="*/ 28 h 203"/>
                  <a:gd name="T24" fmla="*/ 62 w 140"/>
                  <a:gd name="T25" fmla="*/ 30 h 203"/>
                  <a:gd name="T26" fmla="*/ 62 w 140"/>
                  <a:gd name="T27" fmla="*/ 35 h 203"/>
                  <a:gd name="T28" fmla="*/ 62 w 140"/>
                  <a:gd name="T29" fmla="*/ 40 h 203"/>
                  <a:gd name="T30" fmla="*/ 64 w 140"/>
                  <a:gd name="T31" fmla="*/ 45 h 203"/>
                  <a:gd name="T32" fmla="*/ 64 w 140"/>
                  <a:gd name="T33" fmla="*/ 47 h 203"/>
                  <a:gd name="T34" fmla="*/ 57 w 140"/>
                  <a:gd name="T35" fmla="*/ 49 h 203"/>
                  <a:gd name="T36" fmla="*/ 57 w 140"/>
                  <a:gd name="T37" fmla="*/ 54 h 203"/>
                  <a:gd name="T38" fmla="*/ 55 w 140"/>
                  <a:gd name="T39" fmla="*/ 66 h 203"/>
                  <a:gd name="T40" fmla="*/ 52 w 140"/>
                  <a:gd name="T41" fmla="*/ 75 h 203"/>
                  <a:gd name="T42" fmla="*/ 59 w 140"/>
                  <a:gd name="T43" fmla="*/ 87 h 203"/>
                  <a:gd name="T44" fmla="*/ 62 w 140"/>
                  <a:gd name="T45" fmla="*/ 94 h 203"/>
                  <a:gd name="T46" fmla="*/ 59 w 140"/>
                  <a:gd name="T47" fmla="*/ 106 h 203"/>
                  <a:gd name="T48" fmla="*/ 57 w 140"/>
                  <a:gd name="T49" fmla="*/ 116 h 203"/>
                  <a:gd name="T50" fmla="*/ 55 w 140"/>
                  <a:gd name="T51" fmla="*/ 125 h 203"/>
                  <a:gd name="T52" fmla="*/ 52 w 140"/>
                  <a:gd name="T53" fmla="*/ 135 h 203"/>
                  <a:gd name="T54" fmla="*/ 38 w 140"/>
                  <a:gd name="T55" fmla="*/ 139 h 203"/>
                  <a:gd name="T56" fmla="*/ 26 w 140"/>
                  <a:gd name="T57" fmla="*/ 144 h 203"/>
                  <a:gd name="T58" fmla="*/ 14 w 140"/>
                  <a:gd name="T59" fmla="*/ 149 h 203"/>
                  <a:gd name="T60" fmla="*/ 2 w 140"/>
                  <a:gd name="T61" fmla="*/ 153 h 203"/>
                  <a:gd name="T62" fmla="*/ 2 w 140"/>
                  <a:gd name="T63" fmla="*/ 161 h 203"/>
                  <a:gd name="T64" fmla="*/ 7 w 140"/>
                  <a:gd name="T65" fmla="*/ 170 h 203"/>
                  <a:gd name="T66" fmla="*/ 10 w 140"/>
                  <a:gd name="T67" fmla="*/ 177 h 203"/>
                  <a:gd name="T68" fmla="*/ 14 w 140"/>
                  <a:gd name="T69" fmla="*/ 187 h 203"/>
                  <a:gd name="T70" fmla="*/ 17 w 140"/>
                  <a:gd name="T71" fmla="*/ 194 h 203"/>
                  <a:gd name="T72" fmla="*/ 24 w 140"/>
                  <a:gd name="T73" fmla="*/ 203 h 203"/>
                  <a:gd name="T74" fmla="*/ 38 w 140"/>
                  <a:gd name="T75" fmla="*/ 198 h 203"/>
                  <a:gd name="T76" fmla="*/ 52 w 140"/>
                  <a:gd name="T77" fmla="*/ 196 h 203"/>
                  <a:gd name="T78" fmla="*/ 62 w 140"/>
                  <a:gd name="T79" fmla="*/ 189 h 203"/>
                  <a:gd name="T80" fmla="*/ 62 w 140"/>
                  <a:gd name="T81" fmla="*/ 184 h 203"/>
                  <a:gd name="T82" fmla="*/ 81 w 140"/>
                  <a:gd name="T83" fmla="*/ 177 h 203"/>
                  <a:gd name="T84" fmla="*/ 90 w 140"/>
                  <a:gd name="T85" fmla="*/ 161 h 203"/>
                  <a:gd name="T86" fmla="*/ 104 w 140"/>
                  <a:gd name="T87" fmla="*/ 156 h 203"/>
                  <a:gd name="T88" fmla="*/ 107 w 140"/>
                  <a:gd name="T89" fmla="*/ 149 h 203"/>
                  <a:gd name="T90" fmla="*/ 104 w 140"/>
                  <a:gd name="T91" fmla="*/ 137 h 203"/>
                  <a:gd name="T92" fmla="*/ 107 w 140"/>
                  <a:gd name="T93" fmla="*/ 125 h 203"/>
                  <a:gd name="T94" fmla="*/ 111 w 140"/>
                  <a:gd name="T95" fmla="*/ 123 h 203"/>
                  <a:gd name="T96" fmla="*/ 116 w 140"/>
                  <a:gd name="T97" fmla="*/ 125 h 203"/>
                  <a:gd name="T98" fmla="*/ 125 w 140"/>
                  <a:gd name="T99" fmla="*/ 106 h 203"/>
                  <a:gd name="T100" fmla="*/ 135 w 140"/>
                  <a:gd name="T101" fmla="*/ 92 h 203"/>
                  <a:gd name="T102" fmla="*/ 140 w 140"/>
                  <a:gd name="T103" fmla="*/ 82 h 203"/>
                  <a:gd name="T104" fmla="*/ 69 w 140"/>
                  <a:gd name="T105" fmla="*/ 23 h 203"/>
                  <a:gd name="T106" fmla="*/ 69 w 140"/>
                  <a:gd name="T107" fmla="*/ 21 h 203"/>
                  <a:gd name="T108" fmla="*/ 66 w 140"/>
                  <a:gd name="T109" fmla="*/ 9 h 203"/>
                  <a:gd name="T110" fmla="*/ 69 w 140"/>
                  <a:gd name="T111" fmla="*/ 14 h 203"/>
                  <a:gd name="T112" fmla="*/ 69 w 140"/>
                  <a:gd name="T113" fmla="*/ 11 h 203"/>
                  <a:gd name="T114" fmla="*/ 69 w 140"/>
                  <a:gd name="T115" fmla="*/ 0 h 203"/>
                  <a:gd name="T116" fmla="*/ 66 w 140"/>
                  <a:gd name="T117" fmla="*/ 2 h 203"/>
                  <a:gd name="T118" fmla="*/ 64 w 140"/>
                  <a:gd name="T119" fmla="*/ 4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40" h="203">
                    <a:moveTo>
                      <a:pt x="123" y="123"/>
                    </a:moveTo>
                    <a:lnTo>
                      <a:pt x="121" y="125"/>
                    </a:lnTo>
                    <a:lnTo>
                      <a:pt x="121" y="130"/>
                    </a:lnTo>
                    <a:lnTo>
                      <a:pt x="121" y="130"/>
                    </a:lnTo>
                    <a:lnTo>
                      <a:pt x="121" y="130"/>
                    </a:lnTo>
                    <a:lnTo>
                      <a:pt x="123" y="127"/>
                    </a:lnTo>
                    <a:lnTo>
                      <a:pt x="123" y="125"/>
                    </a:lnTo>
                    <a:lnTo>
                      <a:pt x="125" y="123"/>
                    </a:lnTo>
                    <a:lnTo>
                      <a:pt x="123" y="118"/>
                    </a:lnTo>
                    <a:lnTo>
                      <a:pt x="123" y="123"/>
                    </a:lnTo>
                    <a:close/>
                    <a:moveTo>
                      <a:pt x="137" y="80"/>
                    </a:moveTo>
                    <a:lnTo>
                      <a:pt x="135" y="80"/>
                    </a:lnTo>
                    <a:lnTo>
                      <a:pt x="133" y="78"/>
                    </a:lnTo>
                    <a:lnTo>
                      <a:pt x="130" y="78"/>
                    </a:lnTo>
                    <a:lnTo>
                      <a:pt x="128" y="75"/>
                    </a:lnTo>
                    <a:lnTo>
                      <a:pt x="125" y="71"/>
                    </a:lnTo>
                    <a:lnTo>
                      <a:pt x="123" y="68"/>
                    </a:lnTo>
                    <a:lnTo>
                      <a:pt x="121" y="66"/>
                    </a:lnTo>
                    <a:lnTo>
                      <a:pt x="121" y="63"/>
                    </a:lnTo>
                    <a:lnTo>
                      <a:pt x="118" y="61"/>
                    </a:lnTo>
                    <a:lnTo>
                      <a:pt x="118" y="59"/>
                    </a:lnTo>
                    <a:lnTo>
                      <a:pt x="114" y="56"/>
                    </a:lnTo>
                    <a:lnTo>
                      <a:pt x="111" y="56"/>
                    </a:lnTo>
                    <a:lnTo>
                      <a:pt x="111" y="56"/>
                    </a:lnTo>
                    <a:lnTo>
                      <a:pt x="109" y="56"/>
                    </a:lnTo>
                    <a:lnTo>
                      <a:pt x="104" y="54"/>
                    </a:lnTo>
                    <a:lnTo>
                      <a:pt x="99" y="54"/>
                    </a:lnTo>
                    <a:lnTo>
                      <a:pt x="95" y="54"/>
                    </a:lnTo>
                    <a:lnTo>
                      <a:pt x="88" y="49"/>
                    </a:lnTo>
                    <a:lnTo>
                      <a:pt x="88" y="49"/>
                    </a:lnTo>
                    <a:lnTo>
                      <a:pt x="83" y="45"/>
                    </a:lnTo>
                    <a:lnTo>
                      <a:pt x="81" y="42"/>
                    </a:lnTo>
                    <a:lnTo>
                      <a:pt x="76" y="40"/>
                    </a:lnTo>
                    <a:lnTo>
                      <a:pt x="73" y="33"/>
                    </a:lnTo>
                    <a:lnTo>
                      <a:pt x="71" y="28"/>
                    </a:lnTo>
                    <a:lnTo>
                      <a:pt x="71" y="28"/>
                    </a:lnTo>
                    <a:lnTo>
                      <a:pt x="71" y="28"/>
                    </a:lnTo>
                    <a:lnTo>
                      <a:pt x="69" y="30"/>
                    </a:lnTo>
                    <a:lnTo>
                      <a:pt x="69" y="30"/>
                    </a:lnTo>
                    <a:lnTo>
                      <a:pt x="66" y="33"/>
                    </a:lnTo>
                    <a:lnTo>
                      <a:pt x="66" y="33"/>
                    </a:lnTo>
                    <a:lnTo>
                      <a:pt x="66" y="33"/>
                    </a:lnTo>
                    <a:lnTo>
                      <a:pt x="64" y="33"/>
                    </a:lnTo>
                    <a:lnTo>
                      <a:pt x="64" y="30"/>
                    </a:lnTo>
                    <a:lnTo>
                      <a:pt x="64" y="30"/>
                    </a:lnTo>
                    <a:lnTo>
                      <a:pt x="64" y="30"/>
                    </a:lnTo>
                    <a:lnTo>
                      <a:pt x="64" y="30"/>
                    </a:lnTo>
                    <a:lnTo>
                      <a:pt x="64" y="28"/>
                    </a:lnTo>
                    <a:lnTo>
                      <a:pt x="64" y="28"/>
                    </a:lnTo>
                    <a:lnTo>
                      <a:pt x="64" y="28"/>
                    </a:lnTo>
                    <a:lnTo>
                      <a:pt x="62" y="28"/>
                    </a:lnTo>
                    <a:lnTo>
                      <a:pt x="62" y="30"/>
                    </a:lnTo>
                    <a:lnTo>
                      <a:pt x="62" y="30"/>
                    </a:lnTo>
                    <a:lnTo>
                      <a:pt x="62" y="33"/>
                    </a:lnTo>
                    <a:lnTo>
                      <a:pt x="62" y="35"/>
                    </a:lnTo>
                    <a:lnTo>
                      <a:pt x="62" y="35"/>
                    </a:lnTo>
                    <a:lnTo>
                      <a:pt x="62" y="37"/>
                    </a:lnTo>
                    <a:lnTo>
                      <a:pt x="62" y="37"/>
                    </a:lnTo>
                    <a:lnTo>
                      <a:pt x="62" y="40"/>
                    </a:lnTo>
                    <a:lnTo>
                      <a:pt x="62" y="40"/>
                    </a:lnTo>
                    <a:lnTo>
                      <a:pt x="62" y="42"/>
                    </a:lnTo>
                    <a:lnTo>
                      <a:pt x="62" y="45"/>
                    </a:lnTo>
                    <a:lnTo>
                      <a:pt x="62" y="45"/>
                    </a:lnTo>
                    <a:lnTo>
                      <a:pt x="64" y="45"/>
                    </a:lnTo>
                    <a:lnTo>
                      <a:pt x="66" y="45"/>
                    </a:lnTo>
                    <a:lnTo>
                      <a:pt x="66" y="47"/>
                    </a:lnTo>
                    <a:lnTo>
                      <a:pt x="66" y="47"/>
                    </a:lnTo>
                    <a:lnTo>
                      <a:pt x="64" y="47"/>
                    </a:lnTo>
                    <a:lnTo>
                      <a:pt x="62" y="49"/>
                    </a:lnTo>
                    <a:lnTo>
                      <a:pt x="62" y="49"/>
                    </a:lnTo>
                    <a:lnTo>
                      <a:pt x="57" y="49"/>
                    </a:lnTo>
                    <a:lnTo>
                      <a:pt x="57" y="49"/>
                    </a:lnTo>
                    <a:lnTo>
                      <a:pt x="57" y="52"/>
                    </a:lnTo>
                    <a:lnTo>
                      <a:pt x="57" y="52"/>
                    </a:lnTo>
                    <a:lnTo>
                      <a:pt x="57" y="52"/>
                    </a:lnTo>
                    <a:lnTo>
                      <a:pt x="57" y="54"/>
                    </a:lnTo>
                    <a:lnTo>
                      <a:pt x="57" y="56"/>
                    </a:lnTo>
                    <a:lnTo>
                      <a:pt x="57" y="59"/>
                    </a:lnTo>
                    <a:lnTo>
                      <a:pt x="55" y="61"/>
                    </a:lnTo>
                    <a:lnTo>
                      <a:pt x="55" y="66"/>
                    </a:lnTo>
                    <a:lnTo>
                      <a:pt x="52" y="68"/>
                    </a:lnTo>
                    <a:lnTo>
                      <a:pt x="52" y="71"/>
                    </a:lnTo>
                    <a:lnTo>
                      <a:pt x="52" y="73"/>
                    </a:lnTo>
                    <a:lnTo>
                      <a:pt x="52" y="75"/>
                    </a:lnTo>
                    <a:lnTo>
                      <a:pt x="55" y="78"/>
                    </a:lnTo>
                    <a:lnTo>
                      <a:pt x="57" y="80"/>
                    </a:lnTo>
                    <a:lnTo>
                      <a:pt x="57" y="82"/>
                    </a:lnTo>
                    <a:lnTo>
                      <a:pt x="59" y="87"/>
                    </a:lnTo>
                    <a:lnTo>
                      <a:pt x="62" y="90"/>
                    </a:lnTo>
                    <a:lnTo>
                      <a:pt x="62" y="92"/>
                    </a:lnTo>
                    <a:lnTo>
                      <a:pt x="62" y="94"/>
                    </a:lnTo>
                    <a:lnTo>
                      <a:pt x="62" y="94"/>
                    </a:lnTo>
                    <a:lnTo>
                      <a:pt x="62" y="97"/>
                    </a:lnTo>
                    <a:lnTo>
                      <a:pt x="62" y="99"/>
                    </a:lnTo>
                    <a:lnTo>
                      <a:pt x="59" y="104"/>
                    </a:lnTo>
                    <a:lnTo>
                      <a:pt x="59" y="106"/>
                    </a:lnTo>
                    <a:lnTo>
                      <a:pt x="59" y="108"/>
                    </a:lnTo>
                    <a:lnTo>
                      <a:pt x="57" y="111"/>
                    </a:lnTo>
                    <a:lnTo>
                      <a:pt x="57" y="113"/>
                    </a:lnTo>
                    <a:lnTo>
                      <a:pt x="57" y="116"/>
                    </a:lnTo>
                    <a:lnTo>
                      <a:pt x="57" y="118"/>
                    </a:lnTo>
                    <a:lnTo>
                      <a:pt x="57" y="120"/>
                    </a:lnTo>
                    <a:lnTo>
                      <a:pt x="55" y="123"/>
                    </a:lnTo>
                    <a:lnTo>
                      <a:pt x="55" y="125"/>
                    </a:lnTo>
                    <a:lnTo>
                      <a:pt x="55" y="127"/>
                    </a:lnTo>
                    <a:lnTo>
                      <a:pt x="55" y="130"/>
                    </a:lnTo>
                    <a:lnTo>
                      <a:pt x="52" y="135"/>
                    </a:lnTo>
                    <a:lnTo>
                      <a:pt x="52" y="135"/>
                    </a:lnTo>
                    <a:lnTo>
                      <a:pt x="47" y="135"/>
                    </a:lnTo>
                    <a:lnTo>
                      <a:pt x="45" y="137"/>
                    </a:lnTo>
                    <a:lnTo>
                      <a:pt x="43" y="137"/>
                    </a:lnTo>
                    <a:lnTo>
                      <a:pt x="38" y="139"/>
                    </a:lnTo>
                    <a:lnTo>
                      <a:pt x="36" y="139"/>
                    </a:lnTo>
                    <a:lnTo>
                      <a:pt x="33" y="142"/>
                    </a:lnTo>
                    <a:lnTo>
                      <a:pt x="31" y="142"/>
                    </a:lnTo>
                    <a:lnTo>
                      <a:pt x="26" y="144"/>
                    </a:lnTo>
                    <a:lnTo>
                      <a:pt x="24" y="144"/>
                    </a:lnTo>
                    <a:lnTo>
                      <a:pt x="21" y="146"/>
                    </a:lnTo>
                    <a:lnTo>
                      <a:pt x="17" y="146"/>
                    </a:lnTo>
                    <a:lnTo>
                      <a:pt x="14" y="149"/>
                    </a:lnTo>
                    <a:lnTo>
                      <a:pt x="12" y="149"/>
                    </a:lnTo>
                    <a:lnTo>
                      <a:pt x="7" y="151"/>
                    </a:lnTo>
                    <a:lnTo>
                      <a:pt x="5" y="151"/>
                    </a:lnTo>
                    <a:lnTo>
                      <a:pt x="2" y="153"/>
                    </a:lnTo>
                    <a:lnTo>
                      <a:pt x="0" y="153"/>
                    </a:lnTo>
                    <a:lnTo>
                      <a:pt x="0" y="156"/>
                    </a:lnTo>
                    <a:lnTo>
                      <a:pt x="2" y="158"/>
                    </a:lnTo>
                    <a:lnTo>
                      <a:pt x="2" y="161"/>
                    </a:lnTo>
                    <a:lnTo>
                      <a:pt x="2" y="163"/>
                    </a:lnTo>
                    <a:lnTo>
                      <a:pt x="5" y="165"/>
                    </a:lnTo>
                    <a:lnTo>
                      <a:pt x="5" y="168"/>
                    </a:lnTo>
                    <a:lnTo>
                      <a:pt x="7" y="170"/>
                    </a:lnTo>
                    <a:lnTo>
                      <a:pt x="7" y="172"/>
                    </a:lnTo>
                    <a:lnTo>
                      <a:pt x="7" y="172"/>
                    </a:lnTo>
                    <a:lnTo>
                      <a:pt x="10" y="175"/>
                    </a:lnTo>
                    <a:lnTo>
                      <a:pt x="10" y="177"/>
                    </a:lnTo>
                    <a:lnTo>
                      <a:pt x="12" y="180"/>
                    </a:lnTo>
                    <a:lnTo>
                      <a:pt x="12" y="182"/>
                    </a:lnTo>
                    <a:lnTo>
                      <a:pt x="12" y="184"/>
                    </a:lnTo>
                    <a:lnTo>
                      <a:pt x="14" y="187"/>
                    </a:lnTo>
                    <a:lnTo>
                      <a:pt x="14" y="189"/>
                    </a:lnTo>
                    <a:lnTo>
                      <a:pt x="17" y="191"/>
                    </a:lnTo>
                    <a:lnTo>
                      <a:pt x="17" y="191"/>
                    </a:lnTo>
                    <a:lnTo>
                      <a:pt x="17" y="194"/>
                    </a:lnTo>
                    <a:lnTo>
                      <a:pt x="19" y="196"/>
                    </a:lnTo>
                    <a:lnTo>
                      <a:pt x="21" y="198"/>
                    </a:lnTo>
                    <a:lnTo>
                      <a:pt x="21" y="201"/>
                    </a:lnTo>
                    <a:lnTo>
                      <a:pt x="24" y="203"/>
                    </a:lnTo>
                    <a:lnTo>
                      <a:pt x="26" y="203"/>
                    </a:lnTo>
                    <a:lnTo>
                      <a:pt x="33" y="201"/>
                    </a:lnTo>
                    <a:lnTo>
                      <a:pt x="36" y="201"/>
                    </a:lnTo>
                    <a:lnTo>
                      <a:pt x="38" y="198"/>
                    </a:lnTo>
                    <a:lnTo>
                      <a:pt x="40" y="196"/>
                    </a:lnTo>
                    <a:lnTo>
                      <a:pt x="45" y="196"/>
                    </a:lnTo>
                    <a:lnTo>
                      <a:pt x="50" y="196"/>
                    </a:lnTo>
                    <a:lnTo>
                      <a:pt x="52" y="196"/>
                    </a:lnTo>
                    <a:lnTo>
                      <a:pt x="55" y="198"/>
                    </a:lnTo>
                    <a:lnTo>
                      <a:pt x="59" y="196"/>
                    </a:lnTo>
                    <a:lnTo>
                      <a:pt x="62" y="194"/>
                    </a:lnTo>
                    <a:lnTo>
                      <a:pt x="62" y="189"/>
                    </a:lnTo>
                    <a:lnTo>
                      <a:pt x="62" y="189"/>
                    </a:lnTo>
                    <a:lnTo>
                      <a:pt x="62" y="187"/>
                    </a:lnTo>
                    <a:lnTo>
                      <a:pt x="62" y="187"/>
                    </a:lnTo>
                    <a:lnTo>
                      <a:pt x="62" y="184"/>
                    </a:lnTo>
                    <a:lnTo>
                      <a:pt x="66" y="180"/>
                    </a:lnTo>
                    <a:lnTo>
                      <a:pt x="69" y="177"/>
                    </a:lnTo>
                    <a:lnTo>
                      <a:pt x="76" y="177"/>
                    </a:lnTo>
                    <a:lnTo>
                      <a:pt x="81" y="177"/>
                    </a:lnTo>
                    <a:lnTo>
                      <a:pt x="83" y="175"/>
                    </a:lnTo>
                    <a:lnTo>
                      <a:pt x="85" y="172"/>
                    </a:lnTo>
                    <a:lnTo>
                      <a:pt x="85" y="163"/>
                    </a:lnTo>
                    <a:lnTo>
                      <a:pt x="90" y="161"/>
                    </a:lnTo>
                    <a:lnTo>
                      <a:pt x="92" y="158"/>
                    </a:lnTo>
                    <a:lnTo>
                      <a:pt x="95" y="156"/>
                    </a:lnTo>
                    <a:lnTo>
                      <a:pt x="99" y="156"/>
                    </a:lnTo>
                    <a:lnTo>
                      <a:pt x="104" y="156"/>
                    </a:lnTo>
                    <a:lnTo>
                      <a:pt x="107" y="156"/>
                    </a:lnTo>
                    <a:lnTo>
                      <a:pt x="107" y="153"/>
                    </a:lnTo>
                    <a:lnTo>
                      <a:pt x="107" y="151"/>
                    </a:lnTo>
                    <a:lnTo>
                      <a:pt x="107" y="149"/>
                    </a:lnTo>
                    <a:lnTo>
                      <a:pt x="104" y="146"/>
                    </a:lnTo>
                    <a:lnTo>
                      <a:pt x="104" y="142"/>
                    </a:lnTo>
                    <a:lnTo>
                      <a:pt x="104" y="139"/>
                    </a:lnTo>
                    <a:lnTo>
                      <a:pt x="104" y="137"/>
                    </a:lnTo>
                    <a:lnTo>
                      <a:pt x="104" y="135"/>
                    </a:lnTo>
                    <a:lnTo>
                      <a:pt x="107" y="130"/>
                    </a:lnTo>
                    <a:lnTo>
                      <a:pt x="107" y="127"/>
                    </a:lnTo>
                    <a:lnTo>
                      <a:pt x="107" y="125"/>
                    </a:lnTo>
                    <a:lnTo>
                      <a:pt x="109" y="120"/>
                    </a:lnTo>
                    <a:lnTo>
                      <a:pt x="111" y="120"/>
                    </a:lnTo>
                    <a:lnTo>
                      <a:pt x="111" y="120"/>
                    </a:lnTo>
                    <a:lnTo>
                      <a:pt x="111" y="123"/>
                    </a:lnTo>
                    <a:lnTo>
                      <a:pt x="111" y="125"/>
                    </a:lnTo>
                    <a:lnTo>
                      <a:pt x="114" y="125"/>
                    </a:lnTo>
                    <a:lnTo>
                      <a:pt x="114" y="125"/>
                    </a:lnTo>
                    <a:lnTo>
                      <a:pt x="116" y="125"/>
                    </a:lnTo>
                    <a:lnTo>
                      <a:pt x="118" y="123"/>
                    </a:lnTo>
                    <a:lnTo>
                      <a:pt x="121" y="116"/>
                    </a:lnTo>
                    <a:lnTo>
                      <a:pt x="123" y="111"/>
                    </a:lnTo>
                    <a:lnTo>
                      <a:pt x="125" y="106"/>
                    </a:lnTo>
                    <a:lnTo>
                      <a:pt x="130" y="104"/>
                    </a:lnTo>
                    <a:lnTo>
                      <a:pt x="133" y="101"/>
                    </a:lnTo>
                    <a:lnTo>
                      <a:pt x="133" y="97"/>
                    </a:lnTo>
                    <a:lnTo>
                      <a:pt x="135" y="92"/>
                    </a:lnTo>
                    <a:lnTo>
                      <a:pt x="137" y="90"/>
                    </a:lnTo>
                    <a:lnTo>
                      <a:pt x="137" y="87"/>
                    </a:lnTo>
                    <a:lnTo>
                      <a:pt x="140" y="85"/>
                    </a:lnTo>
                    <a:lnTo>
                      <a:pt x="140" y="82"/>
                    </a:lnTo>
                    <a:lnTo>
                      <a:pt x="137" y="80"/>
                    </a:lnTo>
                    <a:close/>
                    <a:moveTo>
                      <a:pt x="69" y="21"/>
                    </a:moveTo>
                    <a:lnTo>
                      <a:pt x="69" y="21"/>
                    </a:lnTo>
                    <a:lnTo>
                      <a:pt x="69" y="23"/>
                    </a:lnTo>
                    <a:lnTo>
                      <a:pt x="69" y="23"/>
                    </a:lnTo>
                    <a:lnTo>
                      <a:pt x="69" y="23"/>
                    </a:lnTo>
                    <a:lnTo>
                      <a:pt x="69" y="21"/>
                    </a:lnTo>
                    <a:lnTo>
                      <a:pt x="69" y="21"/>
                    </a:lnTo>
                    <a:lnTo>
                      <a:pt x="69" y="21"/>
                    </a:lnTo>
                    <a:close/>
                    <a:moveTo>
                      <a:pt x="66" y="4"/>
                    </a:moveTo>
                    <a:lnTo>
                      <a:pt x="66" y="7"/>
                    </a:lnTo>
                    <a:lnTo>
                      <a:pt x="66" y="9"/>
                    </a:lnTo>
                    <a:lnTo>
                      <a:pt x="66" y="11"/>
                    </a:lnTo>
                    <a:lnTo>
                      <a:pt x="66" y="14"/>
                    </a:lnTo>
                    <a:lnTo>
                      <a:pt x="66" y="14"/>
                    </a:lnTo>
                    <a:lnTo>
                      <a:pt x="69" y="14"/>
                    </a:lnTo>
                    <a:lnTo>
                      <a:pt x="69" y="14"/>
                    </a:lnTo>
                    <a:lnTo>
                      <a:pt x="69" y="14"/>
                    </a:lnTo>
                    <a:lnTo>
                      <a:pt x="69" y="11"/>
                    </a:lnTo>
                    <a:lnTo>
                      <a:pt x="69" y="11"/>
                    </a:lnTo>
                    <a:lnTo>
                      <a:pt x="69" y="11"/>
                    </a:lnTo>
                    <a:lnTo>
                      <a:pt x="69" y="4"/>
                    </a:lnTo>
                    <a:lnTo>
                      <a:pt x="69" y="2"/>
                    </a:lnTo>
                    <a:lnTo>
                      <a:pt x="69" y="0"/>
                    </a:lnTo>
                    <a:lnTo>
                      <a:pt x="69" y="0"/>
                    </a:lnTo>
                    <a:lnTo>
                      <a:pt x="69" y="0"/>
                    </a:lnTo>
                    <a:lnTo>
                      <a:pt x="69" y="0"/>
                    </a:lnTo>
                    <a:lnTo>
                      <a:pt x="66" y="2"/>
                    </a:lnTo>
                    <a:lnTo>
                      <a:pt x="66" y="2"/>
                    </a:lnTo>
                    <a:lnTo>
                      <a:pt x="66" y="2"/>
                    </a:lnTo>
                    <a:lnTo>
                      <a:pt x="64" y="2"/>
                    </a:lnTo>
                    <a:lnTo>
                      <a:pt x="64" y="4"/>
                    </a:lnTo>
                    <a:lnTo>
                      <a:pt x="64" y="4"/>
                    </a:lnTo>
                    <a:lnTo>
                      <a:pt x="66" y="4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183" name="Freeform 82"/>
              <p:cNvSpPr>
                <a:spLocks noEditPoints="1"/>
              </p:cNvSpPr>
              <p:nvPr/>
            </p:nvSpPr>
            <p:spPr bwMode="auto">
              <a:xfrm>
                <a:off x="3505" y="875"/>
                <a:ext cx="534" cy="393"/>
              </a:xfrm>
              <a:custGeom>
                <a:avLst/>
                <a:gdLst>
                  <a:gd name="T0" fmla="*/ 234 w 534"/>
                  <a:gd name="T1" fmla="*/ 284 h 393"/>
                  <a:gd name="T2" fmla="*/ 288 w 534"/>
                  <a:gd name="T3" fmla="*/ 242 h 393"/>
                  <a:gd name="T4" fmla="*/ 300 w 534"/>
                  <a:gd name="T5" fmla="*/ 204 h 393"/>
                  <a:gd name="T6" fmla="*/ 319 w 534"/>
                  <a:gd name="T7" fmla="*/ 194 h 393"/>
                  <a:gd name="T8" fmla="*/ 333 w 534"/>
                  <a:gd name="T9" fmla="*/ 199 h 393"/>
                  <a:gd name="T10" fmla="*/ 331 w 534"/>
                  <a:gd name="T11" fmla="*/ 185 h 393"/>
                  <a:gd name="T12" fmla="*/ 352 w 534"/>
                  <a:gd name="T13" fmla="*/ 180 h 393"/>
                  <a:gd name="T14" fmla="*/ 392 w 534"/>
                  <a:gd name="T15" fmla="*/ 166 h 393"/>
                  <a:gd name="T16" fmla="*/ 376 w 534"/>
                  <a:gd name="T17" fmla="*/ 166 h 393"/>
                  <a:gd name="T18" fmla="*/ 385 w 534"/>
                  <a:gd name="T19" fmla="*/ 166 h 393"/>
                  <a:gd name="T20" fmla="*/ 440 w 534"/>
                  <a:gd name="T21" fmla="*/ 159 h 393"/>
                  <a:gd name="T22" fmla="*/ 416 w 534"/>
                  <a:gd name="T23" fmla="*/ 159 h 393"/>
                  <a:gd name="T24" fmla="*/ 532 w 534"/>
                  <a:gd name="T25" fmla="*/ 164 h 393"/>
                  <a:gd name="T26" fmla="*/ 492 w 534"/>
                  <a:gd name="T27" fmla="*/ 157 h 393"/>
                  <a:gd name="T28" fmla="*/ 459 w 534"/>
                  <a:gd name="T29" fmla="*/ 164 h 393"/>
                  <a:gd name="T30" fmla="*/ 440 w 534"/>
                  <a:gd name="T31" fmla="*/ 161 h 393"/>
                  <a:gd name="T32" fmla="*/ 411 w 534"/>
                  <a:gd name="T33" fmla="*/ 173 h 393"/>
                  <a:gd name="T34" fmla="*/ 383 w 534"/>
                  <a:gd name="T35" fmla="*/ 180 h 393"/>
                  <a:gd name="T36" fmla="*/ 350 w 534"/>
                  <a:gd name="T37" fmla="*/ 192 h 393"/>
                  <a:gd name="T38" fmla="*/ 336 w 534"/>
                  <a:gd name="T39" fmla="*/ 202 h 393"/>
                  <a:gd name="T40" fmla="*/ 329 w 534"/>
                  <a:gd name="T41" fmla="*/ 216 h 393"/>
                  <a:gd name="T42" fmla="*/ 303 w 534"/>
                  <a:gd name="T43" fmla="*/ 228 h 393"/>
                  <a:gd name="T44" fmla="*/ 284 w 534"/>
                  <a:gd name="T45" fmla="*/ 256 h 393"/>
                  <a:gd name="T46" fmla="*/ 246 w 534"/>
                  <a:gd name="T47" fmla="*/ 284 h 393"/>
                  <a:gd name="T48" fmla="*/ 262 w 534"/>
                  <a:gd name="T49" fmla="*/ 289 h 393"/>
                  <a:gd name="T50" fmla="*/ 227 w 534"/>
                  <a:gd name="T51" fmla="*/ 294 h 393"/>
                  <a:gd name="T52" fmla="*/ 217 w 534"/>
                  <a:gd name="T53" fmla="*/ 306 h 393"/>
                  <a:gd name="T54" fmla="*/ 180 w 534"/>
                  <a:gd name="T55" fmla="*/ 318 h 393"/>
                  <a:gd name="T56" fmla="*/ 194 w 534"/>
                  <a:gd name="T57" fmla="*/ 334 h 393"/>
                  <a:gd name="T58" fmla="*/ 191 w 534"/>
                  <a:gd name="T59" fmla="*/ 334 h 393"/>
                  <a:gd name="T60" fmla="*/ 177 w 534"/>
                  <a:gd name="T61" fmla="*/ 363 h 393"/>
                  <a:gd name="T62" fmla="*/ 189 w 534"/>
                  <a:gd name="T63" fmla="*/ 358 h 393"/>
                  <a:gd name="T64" fmla="*/ 194 w 534"/>
                  <a:gd name="T65" fmla="*/ 367 h 393"/>
                  <a:gd name="T66" fmla="*/ 199 w 534"/>
                  <a:gd name="T67" fmla="*/ 393 h 393"/>
                  <a:gd name="T68" fmla="*/ 248 w 534"/>
                  <a:gd name="T69" fmla="*/ 374 h 393"/>
                  <a:gd name="T70" fmla="*/ 277 w 534"/>
                  <a:gd name="T71" fmla="*/ 374 h 393"/>
                  <a:gd name="T72" fmla="*/ 293 w 534"/>
                  <a:gd name="T73" fmla="*/ 327 h 393"/>
                  <a:gd name="T74" fmla="*/ 310 w 534"/>
                  <a:gd name="T75" fmla="*/ 277 h 393"/>
                  <a:gd name="T76" fmla="*/ 338 w 534"/>
                  <a:gd name="T77" fmla="*/ 216 h 393"/>
                  <a:gd name="T78" fmla="*/ 392 w 534"/>
                  <a:gd name="T79" fmla="*/ 190 h 393"/>
                  <a:gd name="T80" fmla="*/ 442 w 534"/>
                  <a:gd name="T81" fmla="*/ 192 h 393"/>
                  <a:gd name="T82" fmla="*/ 485 w 534"/>
                  <a:gd name="T83" fmla="*/ 171 h 393"/>
                  <a:gd name="T84" fmla="*/ 527 w 534"/>
                  <a:gd name="T85" fmla="*/ 178 h 393"/>
                  <a:gd name="T86" fmla="*/ 16 w 534"/>
                  <a:gd name="T87" fmla="*/ 149 h 393"/>
                  <a:gd name="T88" fmla="*/ 414 w 534"/>
                  <a:gd name="T89" fmla="*/ 33 h 393"/>
                  <a:gd name="T90" fmla="*/ 397 w 534"/>
                  <a:gd name="T91" fmla="*/ 45 h 393"/>
                  <a:gd name="T92" fmla="*/ 277 w 534"/>
                  <a:gd name="T93" fmla="*/ 31 h 393"/>
                  <a:gd name="T94" fmla="*/ 265 w 534"/>
                  <a:gd name="T95" fmla="*/ 12 h 393"/>
                  <a:gd name="T96" fmla="*/ 272 w 534"/>
                  <a:gd name="T97" fmla="*/ 22 h 393"/>
                  <a:gd name="T98" fmla="*/ 312 w 534"/>
                  <a:gd name="T99" fmla="*/ 26 h 393"/>
                  <a:gd name="T100" fmla="*/ 324 w 534"/>
                  <a:gd name="T101" fmla="*/ 31 h 393"/>
                  <a:gd name="T102" fmla="*/ 333 w 534"/>
                  <a:gd name="T103" fmla="*/ 40 h 393"/>
                  <a:gd name="T104" fmla="*/ 343 w 534"/>
                  <a:gd name="T105" fmla="*/ 52 h 393"/>
                  <a:gd name="T106" fmla="*/ 390 w 534"/>
                  <a:gd name="T107" fmla="*/ 24 h 393"/>
                  <a:gd name="T108" fmla="*/ 345 w 534"/>
                  <a:gd name="T109" fmla="*/ 14 h 393"/>
                  <a:gd name="T110" fmla="*/ 324 w 534"/>
                  <a:gd name="T111" fmla="*/ 19 h 393"/>
                  <a:gd name="T112" fmla="*/ 291 w 534"/>
                  <a:gd name="T113" fmla="*/ 10 h 393"/>
                  <a:gd name="T114" fmla="*/ 350 w 534"/>
                  <a:gd name="T115" fmla="*/ 0 h 393"/>
                  <a:gd name="T116" fmla="*/ 381 w 534"/>
                  <a:gd name="T117" fmla="*/ 14 h 393"/>
                  <a:gd name="T118" fmla="*/ 428 w 534"/>
                  <a:gd name="T119" fmla="*/ 3 h 393"/>
                  <a:gd name="T120" fmla="*/ 390 w 534"/>
                  <a:gd name="T121" fmla="*/ 5 h 393"/>
                  <a:gd name="T122" fmla="*/ 350 w 534"/>
                  <a:gd name="T123" fmla="*/ 5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34" h="393">
                    <a:moveTo>
                      <a:pt x="180" y="351"/>
                    </a:moveTo>
                    <a:lnTo>
                      <a:pt x="177" y="348"/>
                    </a:lnTo>
                    <a:lnTo>
                      <a:pt x="177" y="346"/>
                    </a:lnTo>
                    <a:lnTo>
                      <a:pt x="177" y="346"/>
                    </a:lnTo>
                    <a:lnTo>
                      <a:pt x="177" y="348"/>
                    </a:lnTo>
                    <a:lnTo>
                      <a:pt x="177" y="348"/>
                    </a:lnTo>
                    <a:lnTo>
                      <a:pt x="177" y="351"/>
                    </a:lnTo>
                    <a:lnTo>
                      <a:pt x="177" y="351"/>
                    </a:lnTo>
                    <a:lnTo>
                      <a:pt x="177" y="351"/>
                    </a:lnTo>
                    <a:lnTo>
                      <a:pt x="180" y="353"/>
                    </a:lnTo>
                    <a:lnTo>
                      <a:pt x="180" y="351"/>
                    </a:lnTo>
                    <a:close/>
                    <a:moveTo>
                      <a:pt x="177" y="334"/>
                    </a:moveTo>
                    <a:lnTo>
                      <a:pt x="177" y="332"/>
                    </a:lnTo>
                    <a:lnTo>
                      <a:pt x="175" y="332"/>
                    </a:lnTo>
                    <a:lnTo>
                      <a:pt x="175" y="334"/>
                    </a:lnTo>
                    <a:lnTo>
                      <a:pt x="175" y="334"/>
                    </a:lnTo>
                    <a:lnTo>
                      <a:pt x="175" y="334"/>
                    </a:lnTo>
                    <a:lnTo>
                      <a:pt x="177" y="334"/>
                    </a:lnTo>
                    <a:lnTo>
                      <a:pt x="177" y="334"/>
                    </a:lnTo>
                    <a:close/>
                    <a:moveTo>
                      <a:pt x="222" y="291"/>
                    </a:moveTo>
                    <a:lnTo>
                      <a:pt x="222" y="291"/>
                    </a:lnTo>
                    <a:lnTo>
                      <a:pt x="225" y="291"/>
                    </a:lnTo>
                    <a:lnTo>
                      <a:pt x="225" y="291"/>
                    </a:lnTo>
                    <a:lnTo>
                      <a:pt x="225" y="289"/>
                    </a:lnTo>
                    <a:lnTo>
                      <a:pt x="225" y="289"/>
                    </a:lnTo>
                    <a:lnTo>
                      <a:pt x="222" y="289"/>
                    </a:lnTo>
                    <a:lnTo>
                      <a:pt x="220" y="291"/>
                    </a:lnTo>
                    <a:lnTo>
                      <a:pt x="220" y="291"/>
                    </a:lnTo>
                    <a:lnTo>
                      <a:pt x="222" y="291"/>
                    </a:lnTo>
                    <a:close/>
                    <a:moveTo>
                      <a:pt x="229" y="287"/>
                    </a:moveTo>
                    <a:lnTo>
                      <a:pt x="234" y="284"/>
                    </a:lnTo>
                    <a:lnTo>
                      <a:pt x="234" y="284"/>
                    </a:lnTo>
                    <a:lnTo>
                      <a:pt x="234" y="284"/>
                    </a:lnTo>
                    <a:lnTo>
                      <a:pt x="234" y="282"/>
                    </a:lnTo>
                    <a:lnTo>
                      <a:pt x="234" y="282"/>
                    </a:lnTo>
                    <a:lnTo>
                      <a:pt x="234" y="284"/>
                    </a:lnTo>
                    <a:lnTo>
                      <a:pt x="229" y="284"/>
                    </a:lnTo>
                    <a:lnTo>
                      <a:pt x="227" y="284"/>
                    </a:lnTo>
                    <a:lnTo>
                      <a:pt x="229" y="287"/>
                    </a:lnTo>
                    <a:lnTo>
                      <a:pt x="229" y="287"/>
                    </a:lnTo>
                    <a:close/>
                    <a:moveTo>
                      <a:pt x="267" y="261"/>
                    </a:moveTo>
                    <a:lnTo>
                      <a:pt x="265" y="263"/>
                    </a:lnTo>
                    <a:lnTo>
                      <a:pt x="262" y="263"/>
                    </a:lnTo>
                    <a:lnTo>
                      <a:pt x="265" y="263"/>
                    </a:lnTo>
                    <a:lnTo>
                      <a:pt x="267" y="263"/>
                    </a:lnTo>
                    <a:lnTo>
                      <a:pt x="269" y="263"/>
                    </a:lnTo>
                    <a:lnTo>
                      <a:pt x="269" y="263"/>
                    </a:lnTo>
                    <a:lnTo>
                      <a:pt x="269" y="263"/>
                    </a:lnTo>
                    <a:lnTo>
                      <a:pt x="269" y="261"/>
                    </a:lnTo>
                    <a:lnTo>
                      <a:pt x="267" y="261"/>
                    </a:lnTo>
                    <a:close/>
                    <a:moveTo>
                      <a:pt x="277" y="249"/>
                    </a:moveTo>
                    <a:lnTo>
                      <a:pt x="277" y="249"/>
                    </a:lnTo>
                    <a:lnTo>
                      <a:pt x="277" y="249"/>
                    </a:lnTo>
                    <a:lnTo>
                      <a:pt x="279" y="249"/>
                    </a:lnTo>
                    <a:lnTo>
                      <a:pt x="279" y="249"/>
                    </a:lnTo>
                    <a:lnTo>
                      <a:pt x="281" y="249"/>
                    </a:lnTo>
                    <a:lnTo>
                      <a:pt x="281" y="249"/>
                    </a:lnTo>
                    <a:lnTo>
                      <a:pt x="279" y="246"/>
                    </a:lnTo>
                    <a:lnTo>
                      <a:pt x="277" y="249"/>
                    </a:lnTo>
                    <a:close/>
                    <a:moveTo>
                      <a:pt x="291" y="242"/>
                    </a:moveTo>
                    <a:lnTo>
                      <a:pt x="291" y="242"/>
                    </a:lnTo>
                    <a:lnTo>
                      <a:pt x="291" y="242"/>
                    </a:lnTo>
                    <a:lnTo>
                      <a:pt x="288" y="242"/>
                    </a:lnTo>
                    <a:lnTo>
                      <a:pt x="288" y="242"/>
                    </a:lnTo>
                    <a:lnTo>
                      <a:pt x="286" y="242"/>
                    </a:lnTo>
                    <a:lnTo>
                      <a:pt x="286" y="244"/>
                    </a:lnTo>
                    <a:lnTo>
                      <a:pt x="286" y="244"/>
                    </a:lnTo>
                    <a:lnTo>
                      <a:pt x="288" y="244"/>
                    </a:lnTo>
                    <a:lnTo>
                      <a:pt x="291" y="242"/>
                    </a:lnTo>
                    <a:close/>
                    <a:moveTo>
                      <a:pt x="288" y="239"/>
                    </a:moveTo>
                    <a:lnTo>
                      <a:pt x="288" y="239"/>
                    </a:lnTo>
                    <a:lnTo>
                      <a:pt x="288" y="239"/>
                    </a:lnTo>
                    <a:lnTo>
                      <a:pt x="286" y="239"/>
                    </a:lnTo>
                    <a:lnTo>
                      <a:pt x="286" y="239"/>
                    </a:lnTo>
                    <a:lnTo>
                      <a:pt x="286" y="239"/>
                    </a:lnTo>
                    <a:lnTo>
                      <a:pt x="286" y="242"/>
                    </a:lnTo>
                    <a:lnTo>
                      <a:pt x="286" y="242"/>
                    </a:lnTo>
                    <a:lnTo>
                      <a:pt x="286" y="242"/>
                    </a:lnTo>
                    <a:lnTo>
                      <a:pt x="288" y="242"/>
                    </a:lnTo>
                    <a:lnTo>
                      <a:pt x="288" y="239"/>
                    </a:lnTo>
                    <a:close/>
                    <a:moveTo>
                      <a:pt x="295" y="204"/>
                    </a:moveTo>
                    <a:lnTo>
                      <a:pt x="293" y="206"/>
                    </a:lnTo>
                    <a:lnTo>
                      <a:pt x="293" y="206"/>
                    </a:lnTo>
                    <a:lnTo>
                      <a:pt x="291" y="209"/>
                    </a:lnTo>
                    <a:lnTo>
                      <a:pt x="293" y="209"/>
                    </a:lnTo>
                    <a:lnTo>
                      <a:pt x="295" y="206"/>
                    </a:lnTo>
                    <a:lnTo>
                      <a:pt x="295" y="206"/>
                    </a:lnTo>
                    <a:lnTo>
                      <a:pt x="295" y="206"/>
                    </a:lnTo>
                    <a:lnTo>
                      <a:pt x="295" y="204"/>
                    </a:lnTo>
                    <a:lnTo>
                      <a:pt x="295" y="204"/>
                    </a:lnTo>
                    <a:close/>
                    <a:moveTo>
                      <a:pt x="307" y="202"/>
                    </a:moveTo>
                    <a:lnTo>
                      <a:pt x="305" y="202"/>
                    </a:lnTo>
                    <a:lnTo>
                      <a:pt x="305" y="202"/>
                    </a:lnTo>
                    <a:lnTo>
                      <a:pt x="303" y="202"/>
                    </a:lnTo>
                    <a:lnTo>
                      <a:pt x="300" y="202"/>
                    </a:lnTo>
                    <a:lnTo>
                      <a:pt x="300" y="204"/>
                    </a:lnTo>
                    <a:lnTo>
                      <a:pt x="298" y="202"/>
                    </a:lnTo>
                    <a:lnTo>
                      <a:pt x="298" y="204"/>
                    </a:lnTo>
                    <a:lnTo>
                      <a:pt x="298" y="204"/>
                    </a:lnTo>
                    <a:lnTo>
                      <a:pt x="295" y="204"/>
                    </a:lnTo>
                    <a:lnTo>
                      <a:pt x="298" y="206"/>
                    </a:lnTo>
                    <a:lnTo>
                      <a:pt x="298" y="206"/>
                    </a:lnTo>
                    <a:lnTo>
                      <a:pt x="300" y="206"/>
                    </a:lnTo>
                    <a:lnTo>
                      <a:pt x="300" y="204"/>
                    </a:lnTo>
                    <a:lnTo>
                      <a:pt x="300" y="204"/>
                    </a:lnTo>
                    <a:lnTo>
                      <a:pt x="300" y="204"/>
                    </a:lnTo>
                    <a:lnTo>
                      <a:pt x="303" y="204"/>
                    </a:lnTo>
                    <a:lnTo>
                      <a:pt x="303" y="204"/>
                    </a:lnTo>
                    <a:lnTo>
                      <a:pt x="305" y="204"/>
                    </a:lnTo>
                    <a:lnTo>
                      <a:pt x="305" y="204"/>
                    </a:lnTo>
                    <a:lnTo>
                      <a:pt x="305" y="202"/>
                    </a:lnTo>
                    <a:lnTo>
                      <a:pt x="307" y="202"/>
                    </a:lnTo>
                    <a:lnTo>
                      <a:pt x="310" y="202"/>
                    </a:lnTo>
                    <a:lnTo>
                      <a:pt x="310" y="202"/>
                    </a:lnTo>
                    <a:lnTo>
                      <a:pt x="310" y="202"/>
                    </a:lnTo>
                    <a:lnTo>
                      <a:pt x="307" y="202"/>
                    </a:lnTo>
                    <a:close/>
                    <a:moveTo>
                      <a:pt x="317" y="192"/>
                    </a:moveTo>
                    <a:lnTo>
                      <a:pt x="317" y="192"/>
                    </a:lnTo>
                    <a:lnTo>
                      <a:pt x="314" y="192"/>
                    </a:lnTo>
                    <a:lnTo>
                      <a:pt x="314" y="192"/>
                    </a:lnTo>
                    <a:lnTo>
                      <a:pt x="312" y="192"/>
                    </a:lnTo>
                    <a:lnTo>
                      <a:pt x="312" y="194"/>
                    </a:lnTo>
                    <a:lnTo>
                      <a:pt x="314" y="194"/>
                    </a:lnTo>
                    <a:lnTo>
                      <a:pt x="317" y="194"/>
                    </a:lnTo>
                    <a:lnTo>
                      <a:pt x="317" y="194"/>
                    </a:lnTo>
                    <a:lnTo>
                      <a:pt x="319" y="194"/>
                    </a:lnTo>
                    <a:lnTo>
                      <a:pt x="319" y="194"/>
                    </a:lnTo>
                    <a:lnTo>
                      <a:pt x="319" y="194"/>
                    </a:lnTo>
                    <a:lnTo>
                      <a:pt x="321" y="194"/>
                    </a:lnTo>
                    <a:lnTo>
                      <a:pt x="324" y="194"/>
                    </a:lnTo>
                    <a:lnTo>
                      <a:pt x="326" y="194"/>
                    </a:lnTo>
                    <a:lnTo>
                      <a:pt x="326" y="192"/>
                    </a:lnTo>
                    <a:lnTo>
                      <a:pt x="326" y="190"/>
                    </a:lnTo>
                    <a:lnTo>
                      <a:pt x="324" y="190"/>
                    </a:lnTo>
                    <a:lnTo>
                      <a:pt x="324" y="187"/>
                    </a:lnTo>
                    <a:lnTo>
                      <a:pt x="321" y="187"/>
                    </a:lnTo>
                    <a:lnTo>
                      <a:pt x="321" y="187"/>
                    </a:lnTo>
                    <a:lnTo>
                      <a:pt x="321" y="187"/>
                    </a:lnTo>
                    <a:lnTo>
                      <a:pt x="321" y="190"/>
                    </a:lnTo>
                    <a:lnTo>
                      <a:pt x="319" y="190"/>
                    </a:lnTo>
                    <a:lnTo>
                      <a:pt x="319" y="190"/>
                    </a:lnTo>
                    <a:lnTo>
                      <a:pt x="319" y="190"/>
                    </a:lnTo>
                    <a:lnTo>
                      <a:pt x="319" y="192"/>
                    </a:lnTo>
                    <a:lnTo>
                      <a:pt x="317" y="192"/>
                    </a:lnTo>
                    <a:close/>
                    <a:moveTo>
                      <a:pt x="312" y="202"/>
                    </a:moveTo>
                    <a:lnTo>
                      <a:pt x="312" y="202"/>
                    </a:lnTo>
                    <a:lnTo>
                      <a:pt x="317" y="202"/>
                    </a:lnTo>
                    <a:lnTo>
                      <a:pt x="319" y="199"/>
                    </a:lnTo>
                    <a:lnTo>
                      <a:pt x="321" y="202"/>
                    </a:lnTo>
                    <a:lnTo>
                      <a:pt x="321" y="202"/>
                    </a:lnTo>
                    <a:lnTo>
                      <a:pt x="324" y="199"/>
                    </a:lnTo>
                    <a:lnTo>
                      <a:pt x="324" y="199"/>
                    </a:lnTo>
                    <a:lnTo>
                      <a:pt x="326" y="199"/>
                    </a:lnTo>
                    <a:lnTo>
                      <a:pt x="326" y="199"/>
                    </a:lnTo>
                    <a:lnTo>
                      <a:pt x="326" y="199"/>
                    </a:lnTo>
                    <a:lnTo>
                      <a:pt x="331" y="199"/>
                    </a:lnTo>
                    <a:lnTo>
                      <a:pt x="331" y="199"/>
                    </a:lnTo>
                    <a:lnTo>
                      <a:pt x="333" y="199"/>
                    </a:lnTo>
                    <a:lnTo>
                      <a:pt x="333" y="199"/>
                    </a:lnTo>
                    <a:lnTo>
                      <a:pt x="333" y="199"/>
                    </a:lnTo>
                    <a:lnTo>
                      <a:pt x="333" y="199"/>
                    </a:lnTo>
                    <a:lnTo>
                      <a:pt x="336" y="197"/>
                    </a:lnTo>
                    <a:lnTo>
                      <a:pt x="338" y="197"/>
                    </a:lnTo>
                    <a:lnTo>
                      <a:pt x="338" y="194"/>
                    </a:lnTo>
                    <a:lnTo>
                      <a:pt x="343" y="194"/>
                    </a:lnTo>
                    <a:lnTo>
                      <a:pt x="343" y="192"/>
                    </a:lnTo>
                    <a:lnTo>
                      <a:pt x="340" y="192"/>
                    </a:lnTo>
                    <a:lnTo>
                      <a:pt x="340" y="190"/>
                    </a:lnTo>
                    <a:lnTo>
                      <a:pt x="338" y="190"/>
                    </a:lnTo>
                    <a:lnTo>
                      <a:pt x="338" y="190"/>
                    </a:lnTo>
                    <a:lnTo>
                      <a:pt x="338" y="190"/>
                    </a:lnTo>
                    <a:lnTo>
                      <a:pt x="336" y="190"/>
                    </a:lnTo>
                    <a:lnTo>
                      <a:pt x="336" y="192"/>
                    </a:lnTo>
                    <a:lnTo>
                      <a:pt x="336" y="192"/>
                    </a:lnTo>
                    <a:lnTo>
                      <a:pt x="336" y="192"/>
                    </a:lnTo>
                    <a:lnTo>
                      <a:pt x="336" y="194"/>
                    </a:lnTo>
                    <a:lnTo>
                      <a:pt x="333" y="194"/>
                    </a:lnTo>
                    <a:lnTo>
                      <a:pt x="331" y="197"/>
                    </a:lnTo>
                    <a:lnTo>
                      <a:pt x="331" y="194"/>
                    </a:lnTo>
                    <a:lnTo>
                      <a:pt x="331" y="194"/>
                    </a:lnTo>
                    <a:lnTo>
                      <a:pt x="333" y="192"/>
                    </a:lnTo>
                    <a:lnTo>
                      <a:pt x="333" y="192"/>
                    </a:lnTo>
                    <a:lnTo>
                      <a:pt x="333" y="190"/>
                    </a:lnTo>
                    <a:lnTo>
                      <a:pt x="331" y="187"/>
                    </a:lnTo>
                    <a:lnTo>
                      <a:pt x="331" y="187"/>
                    </a:lnTo>
                    <a:lnTo>
                      <a:pt x="333" y="185"/>
                    </a:lnTo>
                    <a:lnTo>
                      <a:pt x="336" y="185"/>
                    </a:lnTo>
                    <a:lnTo>
                      <a:pt x="336" y="183"/>
                    </a:lnTo>
                    <a:lnTo>
                      <a:pt x="336" y="183"/>
                    </a:lnTo>
                    <a:lnTo>
                      <a:pt x="333" y="183"/>
                    </a:lnTo>
                    <a:lnTo>
                      <a:pt x="333" y="183"/>
                    </a:lnTo>
                    <a:lnTo>
                      <a:pt x="331" y="185"/>
                    </a:lnTo>
                    <a:lnTo>
                      <a:pt x="329" y="185"/>
                    </a:lnTo>
                    <a:lnTo>
                      <a:pt x="326" y="187"/>
                    </a:lnTo>
                    <a:lnTo>
                      <a:pt x="326" y="187"/>
                    </a:lnTo>
                    <a:lnTo>
                      <a:pt x="326" y="190"/>
                    </a:lnTo>
                    <a:lnTo>
                      <a:pt x="329" y="190"/>
                    </a:lnTo>
                    <a:lnTo>
                      <a:pt x="329" y="190"/>
                    </a:lnTo>
                    <a:lnTo>
                      <a:pt x="329" y="192"/>
                    </a:lnTo>
                    <a:lnTo>
                      <a:pt x="326" y="194"/>
                    </a:lnTo>
                    <a:lnTo>
                      <a:pt x="321" y="197"/>
                    </a:lnTo>
                    <a:lnTo>
                      <a:pt x="314" y="199"/>
                    </a:lnTo>
                    <a:lnTo>
                      <a:pt x="314" y="199"/>
                    </a:lnTo>
                    <a:lnTo>
                      <a:pt x="312" y="202"/>
                    </a:lnTo>
                    <a:lnTo>
                      <a:pt x="312" y="202"/>
                    </a:lnTo>
                    <a:close/>
                    <a:moveTo>
                      <a:pt x="362" y="183"/>
                    </a:moveTo>
                    <a:lnTo>
                      <a:pt x="362" y="180"/>
                    </a:lnTo>
                    <a:lnTo>
                      <a:pt x="362" y="180"/>
                    </a:lnTo>
                    <a:lnTo>
                      <a:pt x="362" y="178"/>
                    </a:lnTo>
                    <a:lnTo>
                      <a:pt x="359" y="178"/>
                    </a:lnTo>
                    <a:lnTo>
                      <a:pt x="359" y="178"/>
                    </a:lnTo>
                    <a:lnTo>
                      <a:pt x="357" y="178"/>
                    </a:lnTo>
                    <a:lnTo>
                      <a:pt x="357" y="178"/>
                    </a:lnTo>
                    <a:lnTo>
                      <a:pt x="355" y="178"/>
                    </a:lnTo>
                    <a:lnTo>
                      <a:pt x="355" y="178"/>
                    </a:lnTo>
                    <a:lnTo>
                      <a:pt x="355" y="178"/>
                    </a:lnTo>
                    <a:lnTo>
                      <a:pt x="355" y="178"/>
                    </a:lnTo>
                    <a:lnTo>
                      <a:pt x="355" y="178"/>
                    </a:lnTo>
                    <a:lnTo>
                      <a:pt x="352" y="178"/>
                    </a:lnTo>
                    <a:lnTo>
                      <a:pt x="350" y="178"/>
                    </a:lnTo>
                    <a:lnTo>
                      <a:pt x="350" y="180"/>
                    </a:lnTo>
                    <a:lnTo>
                      <a:pt x="352" y="180"/>
                    </a:lnTo>
                    <a:lnTo>
                      <a:pt x="352" y="180"/>
                    </a:lnTo>
                    <a:lnTo>
                      <a:pt x="352" y="180"/>
                    </a:lnTo>
                    <a:lnTo>
                      <a:pt x="348" y="180"/>
                    </a:lnTo>
                    <a:lnTo>
                      <a:pt x="348" y="180"/>
                    </a:lnTo>
                    <a:lnTo>
                      <a:pt x="348" y="183"/>
                    </a:lnTo>
                    <a:lnTo>
                      <a:pt x="348" y="183"/>
                    </a:lnTo>
                    <a:lnTo>
                      <a:pt x="348" y="185"/>
                    </a:lnTo>
                    <a:lnTo>
                      <a:pt x="348" y="185"/>
                    </a:lnTo>
                    <a:lnTo>
                      <a:pt x="345" y="185"/>
                    </a:lnTo>
                    <a:lnTo>
                      <a:pt x="345" y="185"/>
                    </a:lnTo>
                    <a:lnTo>
                      <a:pt x="345" y="187"/>
                    </a:lnTo>
                    <a:lnTo>
                      <a:pt x="348" y="187"/>
                    </a:lnTo>
                    <a:lnTo>
                      <a:pt x="350" y="187"/>
                    </a:lnTo>
                    <a:lnTo>
                      <a:pt x="350" y="187"/>
                    </a:lnTo>
                    <a:lnTo>
                      <a:pt x="350" y="187"/>
                    </a:lnTo>
                    <a:lnTo>
                      <a:pt x="352" y="185"/>
                    </a:lnTo>
                    <a:lnTo>
                      <a:pt x="355" y="185"/>
                    </a:lnTo>
                    <a:lnTo>
                      <a:pt x="355" y="185"/>
                    </a:lnTo>
                    <a:lnTo>
                      <a:pt x="357" y="185"/>
                    </a:lnTo>
                    <a:lnTo>
                      <a:pt x="359" y="185"/>
                    </a:lnTo>
                    <a:lnTo>
                      <a:pt x="359" y="183"/>
                    </a:lnTo>
                    <a:lnTo>
                      <a:pt x="359" y="183"/>
                    </a:lnTo>
                    <a:lnTo>
                      <a:pt x="362" y="183"/>
                    </a:lnTo>
                    <a:close/>
                    <a:moveTo>
                      <a:pt x="520" y="171"/>
                    </a:moveTo>
                    <a:lnTo>
                      <a:pt x="518" y="173"/>
                    </a:lnTo>
                    <a:lnTo>
                      <a:pt x="518" y="173"/>
                    </a:lnTo>
                    <a:lnTo>
                      <a:pt x="518" y="173"/>
                    </a:lnTo>
                    <a:lnTo>
                      <a:pt x="520" y="173"/>
                    </a:lnTo>
                    <a:lnTo>
                      <a:pt x="523" y="173"/>
                    </a:lnTo>
                    <a:lnTo>
                      <a:pt x="523" y="173"/>
                    </a:lnTo>
                    <a:lnTo>
                      <a:pt x="520" y="171"/>
                    </a:lnTo>
                    <a:lnTo>
                      <a:pt x="520" y="171"/>
                    </a:lnTo>
                    <a:close/>
                    <a:moveTo>
                      <a:pt x="395" y="166"/>
                    </a:moveTo>
                    <a:lnTo>
                      <a:pt x="392" y="166"/>
                    </a:lnTo>
                    <a:lnTo>
                      <a:pt x="392" y="168"/>
                    </a:lnTo>
                    <a:lnTo>
                      <a:pt x="392" y="168"/>
                    </a:lnTo>
                    <a:lnTo>
                      <a:pt x="392" y="168"/>
                    </a:lnTo>
                    <a:lnTo>
                      <a:pt x="395" y="168"/>
                    </a:lnTo>
                    <a:lnTo>
                      <a:pt x="395" y="168"/>
                    </a:lnTo>
                    <a:lnTo>
                      <a:pt x="395" y="168"/>
                    </a:lnTo>
                    <a:lnTo>
                      <a:pt x="397" y="168"/>
                    </a:lnTo>
                    <a:lnTo>
                      <a:pt x="397" y="168"/>
                    </a:lnTo>
                    <a:lnTo>
                      <a:pt x="397" y="166"/>
                    </a:lnTo>
                    <a:lnTo>
                      <a:pt x="397" y="166"/>
                    </a:lnTo>
                    <a:lnTo>
                      <a:pt x="395" y="166"/>
                    </a:lnTo>
                    <a:close/>
                    <a:moveTo>
                      <a:pt x="364" y="178"/>
                    </a:moveTo>
                    <a:lnTo>
                      <a:pt x="366" y="178"/>
                    </a:lnTo>
                    <a:lnTo>
                      <a:pt x="371" y="178"/>
                    </a:lnTo>
                    <a:lnTo>
                      <a:pt x="371" y="178"/>
                    </a:lnTo>
                    <a:lnTo>
                      <a:pt x="371" y="175"/>
                    </a:lnTo>
                    <a:lnTo>
                      <a:pt x="374" y="175"/>
                    </a:lnTo>
                    <a:lnTo>
                      <a:pt x="374" y="173"/>
                    </a:lnTo>
                    <a:lnTo>
                      <a:pt x="376" y="173"/>
                    </a:lnTo>
                    <a:lnTo>
                      <a:pt x="376" y="173"/>
                    </a:lnTo>
                    <a:lnTo>
                      <a:pt x="378" y="173"/>
                    </a:lnTo>
                    <a:lnTo>
                      <a:pt x="381" y="171"/>
                    </a:lnTo>
                    <a:lnTo>
                      <a:pt x="381" y="171"/>
                    </a:lnTo>
                    <a:lnTo>
                      <a:pt x="383" y="171"/>
                    </a:lnTo>
                    <a:lnTo>
                      <a:pt x="381" y="168"/>
                    </a:lnTo>
                    <a:lnTo>
                      <a:pt x="381" y="168"/>
                    </a:lnTo>
                    <a:lnTo>
                      <a:pt x="378" y="171"/>
                    </a:lnTo>
                    <a:lnTo>
                      <a:pt x="378" y="171"/>
                    </a:lnTo>
                    <a:lnTo>
                      <a:pt x="376" y="168"/>
                    </a:lnTo>
                    <a:lnTo>
                      <a:pt x="376" y="166"/>
                    </a:lnTo>
                    <a:lnTo>
                      <a:pt x="376" y="166"/>
                    </a:lnTo>
                    <a:lnTo>
                      <a:pt x="376" y="166"/>
                    </a:lnTo>
                    <a:lnTo>
                      <a:pt x="374" y="166"/>
                    </a:lnTo>
                    <a:lnTo>
                      <a:pt x="374" y="168"/>
                    </a:lnTo>
                    <a:lnTo>
                      <a:pt x="374" y="168"/>
                    </a:lnTo>
                    <a:lnTo>
                      <a:pt x="374" y="168"/>
                    </a:lnTo>
                    <a:lnTo>
                      <a:pt x="374" y="168"/>
                    </a:lnTo>
                    <a:lnTo>
                      <a:pt x="371" y="171"/>
                    </a:lnTo>
                    <a:lnTo>
                      <a:pt x="371" y="171"/>
                    </a:lnTo>
                    <a:lnTo>
                      <a:pt x="369" y="173"/>
                    </a:lnTo>
                    <a:lnTo>
                      <a:pt x="369" y="173"/>
                    </a:lnTo>
                    <a:lnTo>
                      <a:pt x="369" y="173"/>
                    </a:lnTo>
                    <a:lnTo>
                      <a:pt x="369" y="173"/>
                    </a:lnTo>
                    <a:lnTo>
                      <a:pt x="369" y="173"/>
                    </a:lnTo>
                    <a:lnTo>
                      <a:pt x="369" y="173"/>
                    </a:lnTo>
                    <a:lnTo>
                      <a:pt x="366" y="173"/>
                    </a:lnTo>
                    <a:lnTo>
                      <a:pt x="366" y="173"/>
                    </a:lnTo>
                    <a:lnTo>
                      <a:pt x="364" y="173"/>
                    </a:lnTo>
                    <a:lnTo>
                      <a:pt x="364" y="175"/>
                    </a:lnTo>
                    <a:lnTo>
                      <a:pt x="364" y="175"/>
                    </a:lnTo>
                    <a:lnTo>
                      <a:pt x="364" y="175"/>
                    </a:lnTo>
                    <a:lnTo>
                      <a:pt x="364" y="175"/>
                    </a:lnTo>
                    <a:lnTo>
                      <a:pt x="362" y="175"/>
                    </a:lnTo>
                    <a:lnTo>
                      <a:pt x="362" y="178"/>
                    </a:lnTo>
                    <a:lnTo>
                      <a:pt x="362" y="178"/>
                    </a:lnTo>
                    <a:lnTo>
                      <a:pt x="364" y="178"/>
                    </a:lnTo>
                    <a:close/>
                    <a:moveTo>
                      <a:pt x="383" y="168"/>
                    </a:moveTo>
                    <a:lnTo>
                      <a:pt x="383" y="168"/>
                    </a:lnTo>
                    <a:lnTo>
                      <a:pt x="385" y="168"/>
                    </a:lnTo>
                    <a:lnTo>
                      <a:pt x="388" y="168"/>
                    </a:lnTo>
                    <a:lnTo>
                      <a:pt x="388" y="168"/>
                    </a:lnTo>
                    <a:lnTo>
                      <a:pt x="388" y="168"/>
                    </a:lnTo>
                    <a:lnTo>
                      <a:pt x="388" y="168"/>
                    </a:lnTo>
                    <a:lnTo>
                      <a:pt x="385" y="166"/>
                    </a:lnTo>
                    <a:lnTo>
                      <a:pt x="385" y="166"/>
                    </a:lnTo>
                    <a:lnTo>
                      <a:pt x="385" y="166"/>
                    </a:lnTo>
                    <a:lnTo>
                      <a:pt x="383" y="166"/>
                    </a:lnTo>
                    <a:lnTo>
                      <a:pt x="383" y="166"/>
                    </a:lnTo>
                    <a:lnTo>
                      <a:pt x="381" y="166"/>
                    </a:lnTo>
                    <a:lnTo>
                      <a:pt x="381" y="166"/>
                    </a:lnTo>
                    <a:lnTo>
                      <a:pt x="383" y="166"/>
                    </a:lnTo>
                    <a:lnTo>
                      <a:pt x="383" y="168"/>
                    </a:lnTo>
                    <a:close/>
                    <a:moveTo>
                      <a:pt x="435" y="161"/>
                    </a:moveTo>
                    <a:lnTo>
                      <a:pt x="435" y="161"/>
                    </a:lnTo>
                    <a:lnTo>
                      <a:pt x="435" y="161"/>
                    </a:lnTo>
                    <a:lnTo>
                      <a:pt x="435" y="159"/>
                    </a:lnTo>
                    <a:lnTo>
                      <a:pt x="433" y="159"/>
                    </a:lnTo>
                    <a:lnTo>
                      <a:pt x="430" y="161"/>
                    </a:lnTo>
                    <a:lnTo>
                      <a:pt x="428" y="161"/>
                    </a:lnTo>
                    <a:lnTo>
                      <a:pt x="426" y="161"/>
                    </a:lnTo>
                    <a:lnTo>
                      <a:pt x="426" y="161"/>
                    </a:lnTo>
                    <a:lnTo>
                      <a:pt x="426" y="164"/>
                    </a:lnTo>
                    <a:lnTo>
                      <a:pt x="426" y="164"/>
                    </a:lnTo>
                    <a:lnTo>
                      <a:pt x="426" y="164"/>
                    </a:lnTo>
                    <a:lnTo>
                      <a:pt x="428" y="164"/>
                    </a:lnTo>
                    <a:lnTo>
                      <a:pt x="428" y="164"/>
                    </a:lnTo>
                    <a:lnTo>
                      <a:pt x="428" y="164"/>
                    </a:lnTo>
                    <a:lnTo>
                      <a:pt x="428" y="166"/>
                    </a:lnTo>
                    <a:lnTo>
                      <a:pt x="430" y="164"/>
                    </a:lnTo>
                    <a:lnTo>
                      <a:pt x="430" y="164"/>
                    </a:lnTo>
                    <a:lnTo>
                      <a:pt x="430" y="164"/>
                    </a:lnTo>
                    <a:lnTo>
                      <a:pt x="435" y="164"/>
                    </a:lnTo>
                    <a:lnTo>
                      <a:pt x="435" y="161"/>
                    </a:lnTo>
                    <a:close/>
                    <a:moveTo>
                      <a:pt x="435" y="161"/>
                    </a:moveTo>
                    <a:lnTo>
                      <a:pt x="437" y="161"/>
                    </a:lnTo>
                    <a:lnTo>
                      <a:pt x="440" y="159"/>
                    </a:lnTo>
                    <a:lnTo>
                      <a:pt x="440" y="159"/>
                    </a:lnTo>
                    <a:lnTo>
                      <a:pt x="440" y="159"/>
                    </a:lnTo>
                    <a:lnTo>
                      <a:pt x="437" y="157"/>
                    </a:lnTo>
                    <a:lnTo>
                      <a:pt x="437" y="157"/>
                    </a:lnTo>
                    <a:lnTo>
                      <a:pt x="437" y="157"/>
                    </a:lnTo>
                    <a:lnTo>
                      <a:pt x="435" y="157"/>
                    </a:lnTo>
                    <a:lnTo>
                      <a:pt x="435" y="159"/>
                    </a:lnTo>
                    <a:lnTo>
                      <a:pt x="435" y="159"/>
                    </a:lnTo>
                    <a:lnTo>
                      <a:pt x="435" y="161"/>
                    </a:lnTo>
                    <a:close/>
                    <a:moveTo>
                      <a:pt x="416" y="161"/>
                    </a:moveTo>
                    <a:lnTo>
                      <a:pt x="418" y="161"/>
                    </a:lnTo>
                    <a:lnTo>
                      <a:pt x="418" y="161"/>
                    </a:lnTo>
                    <a:lnTo>
                      <a:pt x="421" y="161"/>
                    </a:lnTo>
                    <a:lnTo>
                      <a:pt x="421" y="161"/>
                    </a:lnTo>
                    <a:lnTo>
                      <a:pt x="421" y="161"/>
                    </a:lnTo>
                    <a:lnTo>
                      <a:pt x="423" y="161"/>
                    </a:lnTo>
                    <a:lnTo>
                      <a:pt x="426" y="161"/>
                    </a:lnTo>
                    <a:lnTo>
                      <a:pt x="426" y="159"/>
                    </a:lnTo>
                    <a:lnTo>
                      <a:pt x="428" y="159"/>
                    </a:lnTo>
                    <a:lnTo>
                      <a:pt x="430" y="157"/>
                    </a:lnTo>
                    <a:lnTo>
                      <a:pt x="430" y="157"/>
                    </a:lnTo>
                    <a:lnTo>
                      <a:pt x="430" y="157"/>
                    </a:lnTo>
                    <a:lnTo>
                      <a:pt x="433" y="157"/>
                    </a:lnTo>
                    <a:lnTo>
                      <a:pt x="430" y="154"/>
                    </a:lnTo>
                    <a:lnTo>
                      <a:pt x="430" y="157"/>
                    </a:lnTo>
                    <a:lnTo>
                      <a:pt x="428" y="157"/>
                    </a:lnTo>
                    <a:lnTo>
                      <a:pt x="426" y="157"/>
                    </a:lnTo>
                    <a:lnTo>
                      <a:pt x="423" y="157"/>
                    </a:lnTo>
                    <a:lnTo>
                      <a:pt x="421" y="159"/>
                    </a:lnTo>
                    <a:lnTo>
                      <a:pt x="418" y="157"/>
                    </a:lnTo>
                    <a:lnTo>
                      <a:pt x="418" y="159"/>
                    </a:lnTo>
                    <a:lnTo>
                      <a:pt x="416" y="159"/>
                    </a:lnTo>
                    <a:lnTo>
                      <a:pt x="416" y="159"/>
                    </a:lnTo>
                    <a:lnTo>
                      <a:pt x="414" y="159"/>
                    </a:lnTo>
                    <a:lnTo>
                      <a:pt x="414" y="159"/>
                    </a:lnTo>
                    <a:lnTo>
                      <a:pt x="416" y="161"/>
                    </a:lnTo>
                    <a:close/>
                    <a:moveTo>
                      <a:pt x="534" y="175"/>
                    </a:moveTo>
                    <a:lnTo>
                      <a:pt x="534" y="173"/>
                    </a:lnTo>
                    <a:lnTo>
                      <a:pt x="532" y="173"/>
                    </a:lnTo>
                    <a:lnTo>
                      <a:pt x="530" y="173"/>
                    </a:lnTo>
                    <a:lnTo>
                      <a:pt x="527" y="173"/>
                    </a:lnTo>
                    <a:lnTo>
                      <a:pt x="527" y="175"/>
                    </a:lnTo>
                    <a:lnTo>
                      <a:pt x="527" y="175"/>
                    </a:lnTo>
                    <a:lnTo>
                      <a:pt x="527" y="173"/>
                    </a:lnTo>
                    <a:lnTo>
                      <a:pt x="525" y="173"/>
                    </a:lnTo>
                    <a:lnTo>
                      <a:pt x="525" y="173"/>
                    </a:lnTo>
                    <a:lnTo>
                      <a:pt x="525" y="175"/>
                    </a:lnTo>
                    <a:lnTo>
                      <a:pt x="523" y="175"/>
                    </a:lnTo>
                    <a:lnTo>
                      <a:pt x="523" y="175"/>
                    </a:lnTo>
                    <a:lnTo>
                      <a:pt x="520" y="175"/>
                    </a:lnTo>
                    <a:lnTo>
                      <a:pt x="518" y="175"/>
                    </a:lnTo>
                    <a:lnTo>
                      <a:pt x="518" y="173"/>
                    </a:lnTo>
                    <a:lnTo>
                      <a:pt x="518" y="173"/>
                    </a:lnTo>
                    <a:lnTo>
                      <a:pt x="515" y="173"/>
                    </a:lnTo>
                    <a:lnTo>
                      <a:pt x="515" y="171"/>
                    </a:lnTo>
                    <a:lnTo>
                      <a:pt x="515" y="171"/>
                    </a:lnTo>
                    <a:lnTo>
                      <a:pt x="506" y="168"/>
                    </a:lnTo>
                    <a:lnTo>
                      <a:pt x="504" y="168"/>
                    </a:lnTo>
                    <a:lnTo>
                      <a:pt x="520" y="168"/>
                    </a:lnTo>
                    <a:lnTo>
                      <a:pt x="525" y="168"/>
                    </a:lnTo>
                    <a:lnTo>
                      <a:pt x="527" y="166"/>
                    </a:lnTo>
                    <a:lnTo>
                      <a:pt x="532" y="166"/>
                    </a:lnTo>
                    <a:lnTo>
                      <a:pt x="532" y="164"/>
                    </a:lnTo>
                    <a:lnTo>
                      <a:pt x="532" y="164"/>
                    </a:lnTo>
                    <a:lnTo>
                      <a:pt x="527" y="161"/>
                    </a:lnTo>
                    <a:lnTo>
                      <a:pt x="525" y="161"/>
                    </a:lnTo>
                    <a:lnTo>
                      <a:pt x="523" y="161"/>
                    </a:lnTo>
                    <a:lnTo>
                      <a:pt x="523" y="161"/>
                    </a:lnTo>
                    <a:lnTo>
                      <a:pt x="523" y="159"/>
                    </a:lnTo>
                    <a:lnTo>
                      <a:pt x="520" y="157"/>
                    </a:lnTo>
                    <a:lnTo>
                      <a:pt x="518" y="159"/>
                    </a:lnTo>
                    <a:lnTo>
                      <a:pt x="515" y="159"/>
                    </a:lnTo>
                    <a:lnTo>
                      <a:pt x="515" y="159"/>
                    </a:lnTo>
                    <a:lnTo>
                      <a:pt x="515" y="159"/>
                    </a:lnTo>
                    <a:lnTo>
                      <a:pt x="513" y="157"/>
                    </a:lnTo>
                    <a:lnTo>
                      <a:pt x="511" y="157"/>
                    </a:lnTo>
                    <a:lnTo>
                      <a:pt x="511" y="157"/>
                    </a:lnTo>
                    <a:lnTo>
                      <a:pt x="508" y="157"/>
                    </a:lnTo>
                    <a:lnTo>
                      <a:pt x="506" y="154"/>
                    </a:lnTo>
                    <a:lnTo>
                      <a:pt x="504" y="154"/>
                    </a:lnTo>
                    <a:lnTo>
                      <a:pt x="501" y="154"/>
                    </a:lnTo>
                    <a:lnTo>
                      <a:pt x="501" y="157"/>
                    </a:lnTo>
                    <a:lnTo>
                      <a:pt x="499" y="159"/>
                    </a:lnTo>
                    <a:lnTo>
                      <a:pt x="499" y="161"/>
                    </a:lnTo>
                    <a:lnTo>
                      <a:pt x="496" y="161"/>
                    </a:lnTo>
                    <a:lnTo>
                      <a:pt x="496" y="164"/>
                    </a:lnTo>
                    <a:lnTo>
                      <a:pt x="496" y="166"/>
                    </a:lnTo>
                    <a:lnTo>
                      <a:pt x="496" y="166"/>
                    </a:lnTo>
                    <a:lnTo>
                      <a:pt x="496" y="164"/>
                    </a:lnTo>
                    <a:lnTo>
                      <a:pt x="496" y="161"/>
                    </a:lnTo>
                    <a:lnTo>
                      <a:pt x="496" y="159"/>
                    </a:lnTo>
                    <a:lnTo>
                      <a:pt x="496" y="159"/>
                    </a:lnTo>
                    <a:lnTo>
                      <a:pt x="494" y="157"/>
                    </a:lnTo>
                    <a:lnTo>
                      <a:pt x="492" y="159"/>
                    </a:lnTo>
                    <a:lnTo>
                      <a:pt x="492" y="159"/>
                    </a:lnTo>
                    <a:lnTo>
                      <a:pt x="492" y="157"/>
                    </a:lnTo>
                    <a:lnTo>
                      <a:pt x="496" y="157"/>
                    </a:lnTo>
                    <a:lnTo>
                      <a:pt x="496" y="157"/>
                    </a:lnTo>
                    <a:lnTo>
                      <a:pt x="496" y="154"/>
                    </a:lnTo>
                    <a:lnTo>
                      <a:pt x="496" y="152"/>
                    </a:lnTo>
                    <a:lnTo>
                      <a:pt x="494" y="152"/>
                    </a:lnTo>
                    <a:lnTo>
                      <a:pt x="489" y="152"/>
                    </a:lnTo>
                    <a:lnTo>
                      <a:pt x="487" y="152"/>
                    </a:lnTo>
                    <a:lnTo>
                      <a:pt x="487" y="152"/>
                    </a:lnTo>
                    <a:lnTo>
                      <a:pt x="482" y="152"/>
                    </a:lnTo>
                    <a:lnTo>
                      <a:pt x="482" y="154"/>
                    </a:lnTo>
                    <a:lnTo>
                      <a:pt x="482" y="154"/>
                    </a:lnTo>
                    <a:lnTo>
                      <a:pt x="487" y="157"/>
                    </a:lnTo>
                    <a:lnTo>
                      <a:pt x="487" y="157"/>
                    </a:lnTo>
                    <a:lnTo>
                      <a:pt x="482" y="157"/>
                    </a:lnTo>
                    <a:lnTo>
                      <a:pt x="482" y="157"/>
                    </a:lnTo>
                    <a:lnTo>
                      <a:pt x="482" y="159"/>
                    </a:lnTo>
                    <a:lnTo>
                      <a:pt x="480" y="159"/>
                    </a:lnTo>
                    <a:lnTo>
                      <a:pt x="480" y="161"/>
                    </a:lnTo>
                    <a:lnTo>
                      <a:pt x="475" y="164"/>
                    </a:lnTo>
                    <a:lnTo>
                      <a:pt x="475" y="164"/>
                    </a:lnTo>
                    <a:lnTo>
                      <a:pt x="475" y="161"/>
                    </a:lnTo>
                    <a:lnTo>
                      <a:pt x="475" y="161"/>
                    </a:lnTo>
                    <a:lnTo>
                      <a:pt x="475" y="161"/>
                    </a:lnTo>
                    <a:lnTo>
                      <a:pt x="475" y="159"/>
                    </a:lnTo>
                    <a:lnTo>
                      <a:pt x="473" y="159"/>
                    </a:lnTo>
                    <a:lnTo>
                      <a:pt x="475" y="157"/>
                    </a:lnTo>
                    <a:lnTo>
                      <a:pt x="475" y="154"/>
                    </a:lnTo>
                    <a:lnTo>
                      <a:pt x="475" y="154"/>
                    </a:lnTo>
                    <a:lnTo>
                      <a:pt x="473" y="154"/>
                    </a:lnTo>
                    <a:lnTo>
                      <a:pt x="468" y="157"/>
                    </a:lnTo>
                    <a:lnTo>
                      <a:pt x="466" y="159"/>
                    </a:lnTo>
                    <a:lnTo>
                      <a:pt x="459" y="164"/>
                    </a:lnTo>
                    <a:lnTo>
                      <a:pt x="459" y="166"/>
                    </a:lnTo>
                    <a:lnTo>
                      <a:pt x="456" y="168"/>
                    </a:lnTo>
                    <a:lnTo>
                      <a:pt x="454" y="168"/>
                    </a:lnTo>
                    <a:lnTo>
                      <a:pt x="454" y="168"/>
                    </a:lnTo>
                    <a:lnTo>
                      <a:pt x="454" y="166"/>
                    </a:lnTo>
                    <a:lnTo>
                      <a:pt x="456" y="164"/>
                    </a:lnTo>
                    <a:lnTo>
                      <a:pt x="456" y="161"/>
                    </a:lnTo>
                    <a:lnTo>
                      <a:pt x="456" y="161"/>
                    </a:lnTo>
                    <a:lnTo>
                      <a:pt x="459" y="159"/>
                    </a:lnTo>
                    <a:lnTo>
                      <a:pt x="461" y="157"/>
                    </a:lnTo>
                    <a:lnTo>
                      <a:pt x="463" y="157"/>
                    </a:lnTo>
                    <a:lnTo>
                      <a:pt x="463" y="154"/>
                    </a:lnTo>
                    <a:lnTo>
                      <a:pt x="461" y="154"/>
                    </a:lnTo>
                    <a:lnTo>
                      <a:pt x="461" y="154"/>
                    </a:lnTo>
                    <a:lnTo>
                      <a:pt x="459" y="154"/>
                    </a:lnTo>
                    <a:lnTo>
                      <a:pt x="459" y="154"/>
                    </a:lnTo>
                    <a:lnTo>
                      <a:pt x="456" y="154"/>
                    </a:lnTo>
                    <a:lnTo>
                      <a:pt x="456" y="154"/>
                    </a:lnTo>
                    <a:lnTo>
                      <a:pt x="456" y="154"/>
                    </a:lnTo>
                    <a:lnTo>
                      <a:pt x="454" y="154"/>
                    </a:lnTo>
                    <a:lnTo>
                      <a:pt x="452" y="154"/>
                    </a:lnTo>
                    <a:lnTo>
                      <a:pt x="449" y="152"/>
                    </a:lnTo>
                    <a:lnTo>
                      <a:pt x="449" y="152"/>
                    </a:lnTo>
                    <a:lnTo>
                      <a:pt x="447" y="152"/>
                    </a:lnTo>
                    <a:lnTo>
                      <a:pt x="444" y="154"/>
                    </a:lnTo>
                    <a:lnTo>
                      <a:pt x="442" y="157"/>
                    </a:lnTo>
                    <a:lnTo>
                      <a:pt x="442" y="157"/>
                    </a:lnTo>
                    <a:lnTo>
                      <a:pt x="444" y="157"/>
                    </a:lnTo>
                    <a:lnTo>
                      <a:pt x="444" y="157"/>
                    </a:lnTo>
                    <a:lnTo>
                      <a:pt x="444" y="159"/>
                    </a:lnTo>
                    <a:lnTo>
                      <a:pt x="442" y="159"/>
                    </a:lnTo>
                    <a:lnTo>
                      <a:pt x="440" y="161"/>
                    </a:lnTo>
                    <a:lnTo>
                      <a:pt x="437" y="161"/>
                    </a:lnTo>
                    <a:lnTo>
                      <a:pt x="435" y="164"/>
                    </a:lnTo>
                    <a:lnTo>
                      <a:pt x="433" y="166"/>
                    </a:lnTo>
                    <a:lnTo>
                      <a:pt x="430" y="166"/>
                    </a:lnTo>
                    <a:lnTo>
                      <a:pt x="430" y="168"/>
                    </a:lnTo>
                    <a:lnTo>
                      <a:pt x="430" y="168"/>
                    </a:lnTo>
                    <a:lnTo>
                      <a:pt x="433" y="171"/>
                    </a:lnTo>
                    <a:lnTo>
                      <a:pt x="433" y="171"/>
                    </a:lnTo>
                    <a:lnTo>
                      <a:pt x="430" y="171"/>
                    </a:lnTo>
                    <a:lnTo>
                      <a:pt x="430" y="168"/>
                    </a:lnTo>
                    <a:lnTo>
                      <a:pt x="428" y="168"/>
                    </a:lnTo>
                    <a:lnTo>
                      <a:pt x="426" y="166"/>
                    </a:lnTo>
                    <a:lnTo>
                      <a:pt x="426" y="164"/>
                    </a:lnTo>
                    <a:lnTo>
                      <a:pt x="426" y="164"/>
                    </a:lnTo>
                    <a:lnTo>
                      <a:pt x="423" y="164"/>
                    </a:lnTo>
                    <a:lnTo>
                      <a:pt x="418" y="164"/>
                    </a:lnTo>
                    <a:lnTo>
                      <a:pt x="418" y="166"/>
                    </a:lnTo>
                    <a:lnTo>
                      <a:pt x="418" y="166"/>
                    </a:lnTo>
                    <a:lnTo>
                      <a:pt x="416" y="164"/>
                    </a:lnTo>
                    <a:lnTo>
                      <a:pt x="414" y="166"/>
                    </a:lnTo>
                    <a:lnTo>
                      <a:pt x="414" y="166"/>
                    </a:lnTo>
                    <a:lnTo>
                      <a:pt x="411" y="166"/>
                    </a:lnTo>
                    <a:lnTo>
                      <a:pt x="407" y="166"/>
                    </a:lnTo>
                    <a:lnTo>
                      <a:pt x="404" y="166"/>
                    </a:lnTo>
                    <a:lnTo>
                      <a:pt x="404" y="166"/>
                    </a:lnTo>
                    <a:lnTo>
                      <a:pt x="407" y="166"/>
                    </a:lnTo>
                    <a:lnTo>
                      <a:pt x="409" y="168"/>
                    </a:lnTo>
                    <a:lnTo>
                      <a:pt x="411" y="168"/>
                    </a:lnTo>
                    <a:lnTo>
                      <a:pt x="411" y="171"/>
                    </a:lnTo>
                    <a:lnTo>
                      <a:pt x="414" y="173"/>
                    </a:lnTo>
                    <a:lnTo>
                      <a:pt x="414" y="173"/>
                    </a:lnTo>
                    <a:lnTo>
                      <a:pt x="411" y="173"/>
                    </a:lnTo>
                    <a:lnTo>
                      <a:pt x="409" y="171"/>
                    </a:lnTo>
                    <a:lnTo>
                      <a:pt x="407" y="171"/>
                    </a:lnTo>
                    <a:lnTo>
                      <a:pt x="404" y="171"/>
                    </a:lnTo>
                    <a:lnTo>
                      <a:pt x="402" y="173"/>
                    </a:lnTo>
                    <a:lnTo>
                      <a:pt x="402" y="173"/>
                    </a:lnTo>
                    <a:lnTo>
                      <a:pt x="400" y="171"/>
                    </a:lnTo>
                    <a:lnTo>
                      <a:pt x="400" y="171"/>
                    </a:lnTo>
                    <a:lnTo>
                      <a:pt x="395" y="171"/>
                    </a:lnTo>
                    <a:lnTo>
                      <a:pt x="395" y="173"/>
                    </a:lnTo>
                    <a:lnTo>
                      <a:pt x="395" y="175"/>
                    </a:lnTo>
                    <a:lnTo>
                      <a:pt x="395" y="175"/>
                    </a:lnTo>
                    <a:lnTo>
                      <a:pt x="397" y="178"/>
                    </a:lnTo>
                    <a:lnTo>
                      <a:pt x="397" y="178"/>
                    </a:lnTo>
                    <a:lnTo>
                      <a:pt x="397" y="178"/>
                    </a:lnTo>
                    <a:lnTo>
                      <a:pt x="395" y="178"/>
                    </a:lnTo>
                    <a:lnTo>
                      <a:pt x="390" y="180"/>
                    </a:lnTo>
                    <a:lnTo>
                      <a:pt x="390" y="183"/>
                    </a:lnTo>
                    <a:lnTo>
                      <a:pt x="388" y="183"/>
                    </a:lnTo>
                    <a:lnTo>
                      <a:pt x="388" y="183"/>
                    </a:lnTo>
                    <a:lnTo>
                      <a:pt x="392" y="178"/>
                    </a:lnTo>
                    <a:lnTo>
                      <a:pt x="392" y="178"/>
                    </a:lnTo>
                    <a:lnTo>
                      <a:pt x="392" y="175"/>
                    </a:lnTo>
                    <a:lnTo>
                      <a:pt x="392" y="173"/>
                    </a:lnTo>
                    <a:lnTo>
                      <a:pt x="392" y="171"/>
                    </a:lnTo>
                    <a:lnTo>
                      <a:pt x="392" y="171"/>
                    </a:lnTo>
                    <a:lnTo>
                      <a:pt x="390" y="171"/>
                    </a:lnTo>
                    <a:lnTo>
                      <a:pt x="390" y="171"/>
                    </a:lnTo>
                    <a:lnTo>
                      <a:pt x="388" y="173"/>
                    </a:lnTo>
                    <a:lnTo>
                      <a:pt x="388" y="173"/>
                    </a:lnTo>
                    <a:lnTo>
                      <a:pt x="385" y="175"/>
                    </a:lnTo>
                    <a:lnTo>
                      <a:pt x="385" y="178"/>
                    </a:lnTo>
                    <a:lnTo>
                      <a:pt x="383" y="180"/>
                    </a:lnTo>
                    <a:lnTo>
                      <a:pt x="383" y="178"/>
                    </a:lnTo>
                    <a:lnTo>
                      <a:pt x="383" y="178"/>
                    </a:lnTo>
                    <a:lnTo>
                      <a:pt x="383" y="173"/>
                    </a:lnTo>
                    <a:lnTo>
                      <a:pt x="383" y="173"/>
                    </a:lnTo>
                    <a:lnTo>
                      <a:pt x="376" y="175"/>
                    </a:lnTo>
                    <a:lnTo>
                      <a:pt x="374" y="175"/>
                    </a:lnTo>
                    <a:lnTo>
                      <a:pt x="374" y="175"/>
                    </a:lnTo>
                    <a:lnTo>
                      <a:pt x="374" y="178"/>
                    </a:lnTo>
                    <a:lnTo>
                      <a:pt x="374" y="178"/>
                    </a:lnTo>
                    <a:lnTo>
                      <a:pt x="374" y="178"/>
                    </a:lnTo>
                    <a:lnTo>
                      <a:pt x="371" y="178"/>
                    </a:lnTo>
                    <a:lnTo>
                      <a:pt x="369" y="178"/>
                    </a:lnTo>
                    <a:lnTo>
                      <a:pt x="369" y="178"/>
                    </a:lnTo>
                    <a:lnTo>
                      <a:pt x="369" y="180"/>
                    </a:lnTo>
                    <a:lnTo>
                      <a:pt x="371" y="180"/>
                    </a:lnTo>
                    <a:lnTo>
                      <a:pt x="374" y="183"/>
                    </a:lnTo>
                    <a:lnTo>
                      <a:pt x="374" y="183"/>
                    </a:lnTo>
                    <a:lnTo>
                      <a:pt x="369" y="183"/>
                    </a:lnTo>
                    <a:lnTo>
                      <a:pt x="366" y="180"/>
                    </a:lnTo>
                    <a:lnTo>
                      <a:pt x="366" y="180"/>
                    </a:lnTo>
                    <a:lnTo>
                      <a:pt x="364" y="180"/>
                    </a:lnTo>
                    <a:lnTo>
                      <a:pt x="364" y="180"/>
                    </a:lnTo>
                    <a:lnTo>
                      <a:pt x="364" y="180"/>
                    </a:lnTo>
                    <a:lnTo>
                      <a:pt x="362" y="183"/>
                    </a:lnTo>
                    <a:lnTo>
                      <a:pt x="362" y="183"/>
                    </a:lnTo>
                    <a:lnTo>
                      <a:pt x="362" y="185"/>
                    </a:lnTo>
                    <a:lnTo>
                      <a:pt x="362" y="185"/>
                    </a:lnTo>
                    <a:lnTo>
                      <a:pt x="357" y="185"/>
                    </a:lnTo>
                    <a:lnTo>
                      <a:pt x="355" y="187"/>
                    </a:lnTo>
                    <a:lnTo>
                      <a:pt x="355" y="190"/>
                    </a:lnTo>
                    <a:lnTo>
                      <a:pt x="352" y="192"/>
                    </a:lnTo>
                    <a:lnTo>
                      <a:pt x="350" y="192"/>
                    </a:lnTo>
                    <a:lnTo>
                      <a:pt x="348" y="194"/>
                    </a:lnTo>
                    <a:lnTo>
                      <a:pt x="343" y="194"/>
                    </a:lnTo>
                    <a:lnTo>
                      <a:pt x="343" y="194"/>
                    </a:lnTo>
                    <a:lnTo>
                      <a:pt x="343" y="197"/>
                    </a:lnTo>
                    <a:lnTo>
                      <a:pt x="343" y="197"/>
                    </a:lnTo>
                    <a:lnTo>
                      <a:pt x="343" y="197"/>
                    </a:lnTo>
                    <a:lnTo>
                      <a:pt x="352" y="197"/>
                    </a:lnTo>
                    <a:lnTo>
                      <a:pt x="355" y="197"/>
                    </a:lnTo>
                    <a:lnTo>
                      <a:pt x="355" y="197"/>
                    </a:lnTo>
                    <a:lnTo>
                      <a:pt x="355" y="197"/>
                    </a:lnTo>
                    <a:lnTo>
                      <a:pt x="357" y="197"/>
                    </a:lnTo>
                    <a:lnTo>
                      <a:pt x="357" y="199"/>
                    </a:lnTo>
                    <a:lnTo>
                      <a:pt x="355" y="199"/>
                    </a:lnTo>
                    <a:lnTo>
                      <a:pt x="352" y="199"/>
                    </a:lnTo>
                    <a:lnTo>
                      <a:pt x="350" y="199"/>
                    </a:lnTo>
                    <a:lnTo>
                      <a:pt x="348" y="199"/>
                    </a:lnTo>
                    <a:lnTo>
                      <a:pt x="348" y="199"/>
                    </a:lnTo>
                    <a:lnTo>
                      <a:pt x="343" y="199"/>
                    </a:lnTo>
                    <a:lnTo>
                      <a:pt x="340" y="199"/>
                    </a:lnTo>
                    <a:lnTo>
                      <a:pt x="338" y="199"/>
                    </a:lnTo>
                    <a:lnTo>
                      <a:pt x="338" y="202"/>
                    </a:lnTo>
                    <a:lnTo>
                      <a:pt x="338" y="204"/>
                    </a:lnTo>
                    <a:lnTo>
                      <a:pt x="340" y="204"/>
                    </a:lnTo>
                    <a:lnTo>
                      <a:pt x="340" y="204"/>
                    </a:lnTo>
                    <a:lnTo>
                      <a:pt x="340" y="204"/>
                    </a:lnTo>
                    <a:lnTo>
                      <a:pt x="340" y="204"/>
                    </a:lnTo>
                    <a:lnTo>
                      <a:pt x="338" y="206"/>
                    </a:lnTo>
                    <a:lnTo>
                      <a:pt x="340" y="209"/>
                    </a:lnTo>
                    <a:lnTo>
                      <a:pt x="338" y="209"/>
                    </a:lnTo>
                    <a:lnTo>
                      <a:pt x="336" y="206"/>
                    </a:lnTo>
                    <a:lnTo>
                      <a:pt x="336" y="202"/>
                    </a:lnTo>
                    <a:lnTo>
                      <a:pt x="336" y="202"/>
                    </a:lnTo>
                    <a:lnTo>
                      <a:pt x="336" y="202"/>
                    </a:lnTo>
                    <a:lnTo>
                      <a:pt x="333" y="202"/>
                    </a:lnTo>
                    <a:lnTo>
                      <a:pt x="331" y="204"/>
                    </a:lnTo>
                    <a:lnTo>
                      <a:pt x="329" y="204"/>
                    </a:lnTo>
                    <a:lnTo>
                      <a:pt x="326" y="204"/>
                    </a:lnTo>
                    <a:lnTo>
                      <a:pt x="326" y="204"/>
                    </a:lnTo>
                    <a:lnTo>
                      <a:pt x="326" y="206"/>
                    </a:lnTo>
                    <a:lnTo>
                      <a:pt x="329" y="206"/>
                    </a:lnTo>
                    <a:lnTo>
                      <a:pt x="331" y="206"/>
                    </a:lnTo>
                    <a:lnTo>
                      <a:pt x="329" y="206"/>
                    </a:lnTo>
                    <a:lnTo>
                      <a:pt x="326" y="206"/>
                    </a:lnTo>
                    <a:lnTo>
                      <a:pt x="326" y="206"/>
                    </a:lnTo>
                    <a:lnTo>
                      <a:pt x="324" y="206"/>
                    </a:lnTo>
                    <a:lnTo>
                      <a:pt x="321" y="206"/>
                    </a:lnTo>
                    <a:lnTo>
                      <a:pt x="319" y="209"/>
                    </a:lnTo>
                    <a:lnTo>
                      <a:pt x="319" y="211"/>
                    </a:lnTo>
                    <a:lnTo>
                      <a:pt x="319" y="211"/>
                    </a:lnTo>
                    <a:lnTo>
                      <a:pt x="319" y="211"/>
                    </a:lnTo>
                    <a:lnTo>
                      <a:pt x="321" y="211"/>
                    </a:lnTo>
                    <a:lnTo>
                      <a:pt x="326" y="211"/>
                    </a:lnTo>
                    <a:lnTo>
                      <a:pt x="326" y="211"/>
                    </a:lnTo>
                    <a:lnTo>
                      <a:pt x="326" y="211"/>
                    </a:lnTo>
                    <a:lnTo>
                      <a:pt x="324" y="211"/>
                    </a:lnTo>
                    <a:lnTo>
                      <a:pt x="324" y="213"/>
                    </a:lnTo>
                    <a:lnTo>
                      <a:pt x="326" y="213"/>
                    </a:lnTo>
                    <a:lnTo>
                      <a:pt x="329" y="213"/>
                    </a:lnTo>
                    <a:lnTo>
                      <a:pt x="331" y="213"/>
                    </a:lnTo>
                    <a:lnTo>
                      <a:pt x="331" y="213"/>
                    </a:lnTo>
                    <a:lnTo>
                      <a:pt x="329" y="216"/>
                    </a:lnTo>
                    <a:lnTo>
                      <a:pt x="331" y="218"/>
                    </a:lnTo>
                    <a:lnTo>
                      <a:pt x="329" y="218"/>
                    </a:lnTo>
                    <a:lnTo>
                      <a:pt x="329" y="216"/>
                    </a:lnTo>
                    <a:lnTo>
                      <a:pt x="326" y="216"/>
                    </a:lnTo>
                    <a:lnTo>
                      <a:pt x="326" y="216"/>
                    </a:lnTo>
                    <a:lnTo>
                      <a:pt x="324" y="213"/>
                    </a:lnTo>
                    <a:lnTo>
                      <a:pt x="321" y="213"/>
                    </a:lnTo>
                    <a:lnTo>
                      <a:pt x="319" y="216"/>
                    </a:lnTo>
                    <a:lnTo>
                      <a:pt x="317" y="216"/>
                    </a:lnTo>
                    <a:lnTo>
                      <a:pt x="314" y="218"/>
                    </a:lnTo>
                    <a:lnTo>
                      <a:pt x="314" y="218"/>
                    </a:lnTo>
                    <a:lnTo>
                      <a:pt x="314" y="218"/>
                    </a:lnTo>
                    <a:lnTo>
                      <a:pt x="314" y="218"/>
                    </a:lnTo>
                    <a:lnTo>
                      <a:pt x="317" y="218"/>
                    </a:lnTo>
                    <a:lnTo>
                      <a:pt x="319" y="218"/>
                    </a:lnTo>
                    <a:lnTo>
                      <a:pt x="326" y="218"/>
                    </a:lnTo>
                    <a:lnTo>
                      <a:pt x="329" y="220"/>
                    </a:lnTo>
                    <a:lnTo>
                      <a:pt x="329" y="220"/>
                    </a:lnTo>
                    <a:lnTo>
                      <a:pt x="319" y="220"/>
                    </a:lnTo>
                    <a:lnTo>
                      <a:pt x="317" y="220"/>
                    </a:lnTo>
                    <a:lnTo>
                      <a:pt x="314" y="220"/>
                    </a:lnTo>
                    <a:lnTo>
                      <a:pt x="312" y="220"/>
                    </a:lnTo>
                    <a:lnTo>
                      <a:pt x="310" y="223"/>
                    </a:lnTo>
                    <a:lnTo>
                      <a:pt x="310" y="223"/>
                    </a:lnTo>
                    <a:lnTo>
                      <a:pt x="307" y="223"/>
                    </a:lnTo>
                    <a:lnTo>
                      <a:pt x="307" y="225"/>
                    </a:lnTo>
                    <a:lnTo>
                      <a:pt x="305" y="225"/>
                    </a:lnTo>
                    <a:lnTo>
                      <a:pt x="305" y="225"/>
                    </a:lnTo>
                    <a:lnTo>
                      <a:pt x="303" y="225"/>
                    </a:lnTo>
                    <a:lnTo>
                      <a:pt x="305" y="228"/>
                    </a:lnTo>
                    <a:lnTo>
                      <a:pt x="307" y="228"/>
                    </a:lnTo>
                    <a:lnTo>
                      <a:pt x="307" y="228"/>
                    </a:lnTo>
                    <a:lnTo>
                      <a:pt x="305" y="228"/>
                    </a:lnTo>
                    <a:lnTo>
                      <a:pt x="303" y="228"/>
                    </a:lnTo>
                    <a:lnTo>
                      <a:pt x="303" y="228"/>
                    </a:lnTo>
                    <a:lnTo>
                      <a:pt x="300" y="230"/>
                    </a:lnTo>
                    <a:lnTo>
                      <a:pt x="298" y="230"/>
                    </a:lnTo>
                    <a:lnTo>
                      <a:pt x="298" y="230"/>
                    </a:lnTo>
                    <a:lnTo>
                      <a:pt x="298" y="232"/>
                    </a:lnTo>
                    <a:lnTo>
                      <a:pt x="295" y="232"/>
                    </a:lnTo>
                    <a:lnTo>
                      <a:pt x="295" y="235"/>
                    </a:lnTo>
                    <a:lnTo>
                      <a:pt x="295" y="237"/>
                    </a:lnTo>
                    <a:lnTo>
                      <a:pt x="300" y="237"/>
                    </a:lnTo>
                    <a:lnTo>
                      <a:pt x="300" y="237"/>
                    </a:lnTo>
                    <a:lnTo>
                      <a:pt x="300" y="237"/>
                    </a:lnTo>
                    <a:lnTo>
                      <a:pt x="305" y="237"/>
                    </a:lnTo>
                    <a:lnTo>
                      <a:pt x="307" y="237"/>
                    </a:lnTo>
                    <a:lnTo>
                      <a:pt x="310" y="237"/>
                    </a:lnTo>
                    <a:lnTo>
                      <a:pt x="307" y="237"/>
                    </a:lnTo>
                    <a:lnTo>
                      <a:pt x="305" y="237"/>
                    </a:lnTo>
                    <a:lnTo>
                      <a:pt x="305" y="239"/>
                    </a:lnTo>
                    <a:lnTo>
                      <a:pt x="300" y="239"/>
                    </a:lnTo>
                    <a:lnTo>
                      <a:pt x="291" y="239"/>
                    </a:lnTo>
                    <a:lnTo>
                      <a:pt x="291" y="242"/>
                    </a:lnTo>
                    <a:lnTo>
                      <a:pt x="293" y="242"/>
                    </a:lnTo>
                    <a:lnTo>
                      <a:pt x="295" y="244"/>
                    </a:lnTo>
                    <a:lnTo>
                      <a:pt x="293" y="244"/>
                    </a:lnTo>
                    <a:lnTo>
                      <a:pt x="291" y="244"/>
                    </a:lnTo>
                    <a:lnTo>
                      <a:pt x="291" y="244"/>
                    </a:lnTo>
                    <a:lnTo>
                      <a:pt x="288" y="246"/>
                    </a:lnTo>
                    <a:lnTo>
                      <a:pt x="286" y="249"/>
                    </a:lnTo>
                    <a:lnTo>
                      <a:pt x="284" y="251"/>
                    </a:lnTo>
                    <a:lnTo>
                      <a:pt x="284" y="251"/>
                    </a:lnTo>
                    <a:lnTo>
                      <a:pt x="281" y="254"/>
                    </a:lnTo>
                    <a:lnTo>
                      <a:pt x="281" y="256"/>
                    </a:lnTo>
                    <a:lnTo>
                      <a:pt x="284" y="256"/>
                    </a:lnTo>
                    <a:lnTo>
                      <a:pt x="284" y="256"/>
                    </a:lnTo>
                    <a:lnTo>
                      <a:pt x="286" y="256"/>
                    </a:lnTo>
                    <a:lnTo>
                      <a:pt x="286" y="256"/>
                    </a:lnTo>
                    <a:lnTo>
                      <a:pt x="286" y="258"/>
                    </a:lnTo>
                    <a:lnTo>
                      <a:pt x="288" y="256"/>
                    </a:lnTo>
                    <a:lnTo>
                      <a:pt x="291" y="256"/>
                    </a:lnTo>
                    <a:lnTo>
                      <a:pt x="293" y="256"/>
                    </a:lnTo>
                    <a:lnTo>
                      <a:pt x="293" y="254"/>
                    </a:lnTo>
                    <a:lnTo>
                      <a:pt x="291" y="256"/>
                    </a:lnTo>
                    <a:lnTo>
                      <a:pt x="288" y="258"/>
                    </a:lnTo>
                    <a:lnTo>
                      <a:pt x="286" y="258"/>
                    </a:lnTo>
                    <a:lnTo>
                      <a:pt x="284" y="258"/>
                    </a:lnTo>
                    <a:lnTo>
                      <a:pt x="284" y="258"/>
                    </a:lnTo>
                    <a:lnTo>
                      <a:pt x="274" y="261"/>
                    </a:lnTo>
                    <a:lnTo>
                      <a:pt x="272" y="263"/>
                    </a:lnTo>
                    <a:lnTo>
                      <a:pt x="272" y="263"/>
                    </a:lnTo>
                    <a:lnTo>
                      <a:pt x="272" y="265"/>
                    </a:lnTo>
                    <a:lnTo>
                      <a:pt x="272" y="265"/>
                    </a:lnTo>
                    <a:lnTo>
                      <a:pt x="274" y="263"/>
                    </a:lnTo>
                    <a:lnTo>
                      <a:pt x="277" y="263"/>
                    </a:lnTo>
                    <a:lnTo>
                      <a:pt x="274" y="265"/>
                    </a:lnTo>
                    <a:lnTo>
                      <a:pt x="272" y="265"/>
                    </a:lnTo>
                    <a:lnTo>
                      <a:pt x="269" y="268"/>
                    </a:lnTo>
                    <a:lnTo>
                      <a:pt x="267" y="268"/>
                    </a:lnTo>
                    <a:lnTo>
                      <a:pt x="265" y="268"/>
                    </a:lnTo>
                    <a:lnTo>
                      <a:pt x="265" y="270"/>
                    </a:lnTo>
                    <a:lnTo>
                      <a:pt x="260" y="273"/>
                    </a:lnTo>
                    <a:lnTo>
                      <a:pt x="255" y="275"/>
                    </a:lnTo>
                    <a:lnTo>
                      <a:pt x="253" y="277"/>
                    </a:lnTo>
                    <a:lnTo>
                      <a:pt x="251" y="280"/>
                    </a:lnTo>
                    <a:lnTo>
                      <a:pt x="251" y="282"/>
                    </a:lnTo>
                    <a:lnTo>
                      <a:pt x="248" y="282"/>
                    </a:lnTo>
                    <a:lnTo>
                      <a:pt x="246" y="284"/>
                    </a:lnTo>
                    <a:lnTo>
                      <a:pt x="246" y="284"/>
                    </a:lnTo>
                    <a:lnTo>
                      <a:pt x="246" y="284"/>
                    </a:lnTo>
                    <a:lnTo>
                      <a:pt x="248" y="284"/>
                    </a:lnTo>
                    <a:lnTo>
                      <a:pt x="248" y="284"/>
                    </a:lnTo>
                    <a:lnTo>
                      <a:pt x="251" y="287"/>
                    </a:lnTo>
                    <a:lnTo>
                      <a:pt x="251" y="287"/>
                    </a:lnTo>
                    <a:lnTo>
                      <a:pt x="251" y="289"/>
                    </a:lnTo>
                    <a:lnTo>
                      <a:pt x="253" y="289"/>
                    </a:lnTo>
                    <a:lnTo>
                      <a:pt x="258" y="287"/>
                    </a:lnTo>
                    <a:lnTo>
                      <a:pt x="265" y="284"/>
                    </a:lnTo>
                    <a:lnTo>
                      <a:pt x="267" y="282"/>
                    </a:lnTo>
                    <a:lnTo>
                      <a:pt x="267" y="282"/>
                    </a:lnTo>
                    <a:lnTo>
                      <a:pt x="265" y="282"/>
                    </a:lnTo>
                    <a:lnTo>
                      <a:pt x="267" y="280"/>
                    </a:lnTo>
                    <a:lnTo>
                      <a:pt x="269" y="280"/>
                    </a:lnTo>
                    <a:lnTo>
                      <a:pt x="272" y="277"/>
                    </a:lnTo>
                    <a:lnTo>
                      <a:pt x="272" y="280"/>
                    </a:lnTo>
                    <a:lnTo>
                      <a:pt x="272" y="280"/>
                    </a:lnTo>
                    <a:lnTo>
                      <a:pt x="272" y="280"/>
                    </a:lnTo>
                    <a:lnTo>
                      <a:pt x="269" y="282"/>
                    </a:lnTo>
                    <a:lnTo>
                      <a:pt x="269" y="282"/>
                    </a:lnTo>
                    <a:lnTo>
                      <a:pt x="272" y="282"/>
                    </a:lnTo>
                    <a:lnTo>
                      <a:pt x="272" y="282"/>
                    </a:lnTo>
                    <a:lnTo>
                      <a:pt x="272" y="282"/>
                    </a:lnTo>
                    <a:lnTo>
                      <a:pt x="269" y="284"/>
                    </a:lnTo>
                    <a:lnTo>
                      <a:pt x="267" y="284"/>
                    </a:lnTo>
                    <a:lnTo>
                      <a:pt x="265" y="284"/>
                    </a:lnTo>
                    <a:lnTo>
                      <a:pt x="262" y="287"/>
                    </a:lnTo>
                    <a:lnTo>
                      <a:pt x="262" y="287"/>
                    </a:lnTo>
                    <a:lnTo>
                      <a:pt x="262" y="287"/>
                    </a:lnTo>
                    <a:lnTo>
                      <a:pt x="262" y="289"/>
                    </a:lnTo>
                    <a:lnTo>
                      <a:pt x="262" y="289"/>
                    </a:lnTo>
                    <a:lnTo>
                      <a:pt x="262" y="289"/>
                    </a:lnTo>
                    <a:lnTo>
                      <a:pt x="260" y="289"/>
                    </a:lnTo>
                    <a:lnTo>
                      <a:pt x="258" y="289"/>
                    </a:lnTo>
                    <a:lnTo>
                      <a:pt x="255" y="289"/>
                    </a:lnTo>
                    <a:lnTo>
                      <a:pt x="253" y="289"/>
                    </a:lnTo>
                    <a:lnTo>
                      <a:pt x="253" y="291"/>
                    </a:lnTo>
                    <a:lnTo>
                      <a:pt x="251" y="291"/>
                    </a:lnTo>
                    <a:lnTo>
                      <a:pt x="251" y="289"/>
                    </a:lnTo>
                    <a:lnTo>
                      <a:pt x="251" y="289"/>
                    </a:lnTo>
                    <a:lnTo>
                      <a:pt x="251" y="289"/>
                    </a:lnTo>
                    <a:lnTo>
                      <a:pt x="248" y="287"/>
                    </a:lnTo>
                    <a:lnTo>
                      <a:pt x="246" y="287"/>
                    </a:lnTo>
                    <a:lnTo>
                      <a:pt x="246" y="287"/>
                    </a:lnTo>
                    <a:lnTo>
                      <a:pt x="243" y="287"/>
                    </a:lnTo>
                    <a:lnTo>
                      <a:pt x="239" y="289"/>
                    </a:lnTo>
                    <a:lnTo>
                      <a:pt x="239" y="289"/>
                    </a:lnTo>
                    <a:lnTo>
                      <a:pt x="239" y="289"/>
                    </a:lnTo>
                    <a:lnTo>
                      <a:pt x="241" y="287"/>
                    </a:lnTo>
                    <a:lnTo>
                      <a:pt x="239" y="287"/>
                    </a:lnTo>
                    <a:lnTo>
                      <a:pt x="236" y="287"/>
                    </a:lnTo>
                    <a:lnTo>
                      <a:pt x="234" y="287"/>
                    </a:lnTo>
                    <a:lnTo>
                      <a:pt x="232" y="287"/>
                    </a:lnTo>
                    <a:lnTo>
                      <a:pt x="229" y="289"/>
                    </a:lnTo>
                    <a:lnTo>
                      <a:pt x="229" y="289"/>
                    </a:lnTo>
                    <a:lnTo>
                      <a:pt x="229" y="289"/>
                    </a:lnTo>
                    <a:lnTo>
                      <a:pt x="229" y="289"/>
                    </a:lnTo>
                    <a:lnTo>
                      <a:pt x="232" y="289"/>
                    </a:lnTo>
                    <a:lnTo>
                      <a:pt x="232" y="291"/>
                    </a:lnTo>
                    <a:lnTo>
                      <a:pt x="232" y="291"/>
                    </a:lnTo>
                    <a:lnTo>
                      <a:pt x="232" y="291"/>
                    </a:lnTo>
                    <a:lnTo>
                      <a:pt x="227" y="294"/>
                    </a:lnTo>
                    <a:lnTo>
                      <a:pt x="227" y="294"/>
                    </a:lnTo>
                    <a:lnTo>
                      <a:pt x="225" y="296"/>
                    </a:lnTo>
                    <a:lnTo>
                      <a:pt x="227" y="296"/>
                    </a:lnTo>
                    <a:lnTo>
                      <a:pt x="227" y="299"/>
                    </a:lnTo>
                    <a:lnTo>
                      <a:pt x="232" y="301"/>
                    </a:lnTo>
                    <a:lnTo>
                      <a:pt x="232" y="301"/>
                    </a:lnTo>
                    <a:lnTo>
                      <a:pt x="227" y="299"/>
                    </a:lnTo>
                    <a:lnTo>
                      <a:pt x="227" y="299"/>
                    </a:lnTo>
                    <a:lnTo>
                      <a:pt x="225" y="296"/>
                    </a:lnTo>
                    <a:lnTo>
                      <a:pt x="222" y="296"/>
                    </a:lnTo>
                    <a:lnTo>
                      <a:pt x="220" y="296"/>
                    </a:lnTo>
                    <a:lnTo>
                      <a:pt x="217" y="296"/>
                    </a:lnTo>
                    <a:lnTo>
                      <a:pt x="217" y="296"/>
                    </a:lnTo>
                    <a:lnTo>
                      <a:pt x="215" y="299"/>
                    </a:lnTo>
                    <a:lnTo>
                      <a:pt x="208" y="299"/>
                    </a:lnTo>
                    <a:lnTo>
                      <a:pt x="208" y="299"/>
                    </a:lnTo>
                    <a:lnTo>
                      <a:pt x="208" y="301"/>
                    </a:lnTo>
                    <a:lnTo>
                      <a:pt x="206" y="303"/>
                    </a:lnTo>
                    <a:lnTo>
                      <a:pt x="206" y="303"/>
                    </a:lnTo>
                    <a:lnTo>
                      <a:pt x="206" y="303"/>
                    </a:lnTo>
                    <a:lnTo>
                      <a:pt x="208" y="303"/>
                    </a:lnTo>
                    <a:lnTo>
                      <a:pt x="210" y="303"/>
                    </a:lnTo>
                    <a:lnTo>
                      <a:pt x="213" y="303"/>
                    </a:lnTo>
                    <a:lnTo>
                      <a:pt x="215" y="303"/>
                    </a:lnTo>
                    <a:lnTo>
                      <a:pt x="225" y="303"/>
                    </a:lnTo>
                    <a:lnTo>
                      <a:pt x="225" y="303"/>
                    </a:lnTo>
                    <a:lnTo>
                      <a:pt x="220" y="303"/>
                    </a:lnTo>
                    <a:lnTo>
                      <a:pt x="215" y="303"/>
                    </a:lnTo>
                    <a:lnTo>
                      <a:pt x="215" y="306"/>
                    </a:lnTo>
                    <a:lnTo>
                      <a:pt x="215" y="306"/>
                    </a:lnTo>
                    <a:lnTo>
                      <a:pt x="217" y="306"/>
                    </a:lnTo>
                    <a:lnTo>
                      <a:pt x="217" y="306"/>
                    </a:lnTo>
                    <a:lnTo>
                      <a:pt x="217" y="306"/>
                    </a:lnTo>
                    <a:lnTo>
                      <a:pt x="215" y="308"/>
                    </a:lnTo>
                    <a:lnTo>
                      <a:pt x="213" y="306"/>
                    </a:lnTo>
                    <a:lnTo>
                      <a:pt x="208" y="306"/>
                    </a:lnTo>
                    <a:lnTo>
                      <a:pt x="206" y="306"/>
                    </a:lnTo>
                    <a:lnTo>
                      <a:pt x="203" y="306"/>
                    </a:lnTo>
                    <a:lnTo>
                      <a:pt x="201" y="306"/>
                    </a:lnTo>
                    <a:lnTo>
                      <a:pt x="199" y="306"/>
                    </a:lnTo>
                    <a:lnTo>
                      <a:pt x="199" y="306"/>
                    </a:lnTo>
                    <a:lnTo>
                      <a:pt x="196" y="308"/>
                    </a:lnTo>
                    <a:lnTo>
                      <a:pt x="196" y="308"/>
                    </a:lnTo>
                    <a:lnTo>
                      <a:pt x="196" y="308"/>
                    </a:lnTo>
                    <a:lnTo>
                      <a:pt x="196" y="310"/>
                    </a:lnTo>
                    <a:lnTo>
                      <a:pt x="199" y="310"/>
                    </a:lnTo>
                    <a:lnTo>
                      <a:pt x="201" y="308"/>
                    </a:lnTo>
                    <a:lnTo>
                      <a:pt x="203" y="308"/>
                    </a:lnTo>
                    <a:lnTo>
                      <a:pt x="203" y="308"/>
                    </a:lnTo>
                    <a:lnTo>
                      <a:pt x="203" y="310"/>
                    </a:lnTo>
                    <a:lnTo>
                      <a:pt x="196" y="310"/>
                    </a:lnTo>
                    <a:lnTo>
                      <a:pt x="194" y="310"/>
                    </a:lnTo>
                    <a:lnTo>
                      <a:pt x="194" y="310"/>
                    </a:lnTo>
                    <a:lnTo>
                      <a:pt x="194" y="310"/>
                    </a:lnTo>
                    <a:lnTo>
                      <a:pt x="191" y="310"/>
                    </a:lnTo>
                    <a:lnTo>
                      <a:pt x="191" y="310"/>
                    </a:lnTo>
                    <a:lnTo>
                      <a:pt x="189" y="310"/>
                    </a:lnTo>
                    <a:lnTo>
                      <a:pt x="187" y="310"/>
                    </a:lnTo>
                    <a:lnTo>
                      <a:pt x="187" y="313"/>
                    </a:lnTo>
                    <a:lnTo>
                      <a:pt x="184" y="313"/>
                    </a:lnTo>
                    <a:lnTo>
                      <a:pt x="184" y="315"/>
                    </a:lnTo>
                    <a:lnTo>
                      <a:pt x="184" y="315"/>
                    </a:lnTo>
                    <a:lnTo>
                      <a:pt x="182" y="313"/>
                    </a:lnTo>
                    <a:lnTo>
                      <a:pt x="182" y="315"/>
                    </a:lnTo>
                    <a:lnTo>
                      <a:pt x="180" y="318"/>
                    </a:lnTo>
                    <a:lnTo>
                      <a:pt x="182" y="318"/>
                    </a:lnTo>
                    <a:lnTo>
                      <a:pt x="182" y="318"/>
                    </a:lnTo>
                    <a:lnTo>
                      <a:pt x="187" y="318"/>
                    </a:lnTo>
                    <a:lnTo>
                      <a:pt x="189" y="318"/>
                    </a:lnTo>
                    <a:lnTo>
                      <a:pt x="196" y="320"/>
                    </a:lnTo>
                    <a:lnTo>
                      <a:pt x="199" y="320"/>
                    </a:lnTo>
                    <a:lnTo>
                      <a:pt x="203" y="320"/>
                    </a:lnTo>
                    <a:lnTo>
                      <a:pt x="203" y="320"/>
                    </a:lnTo>
                    <a:lnTo>
                      <a:pt x="201" y="320"/>
                    </a:lnTo>
                    <a:lnTo>
                      <a:pt x="194" y="322"/>
                    </a:lnTo>
                    <a:lnTo>
                      <a:pt x="189" y="320"/>
                    </a:lnTo>
                    <a:lnTo>
                      <a:pt x="184" y="320"/>
                    </a:lnTo>
                    <a:lnTo>
                      <a:pt x="180" y="320"/>
                    </a:lnTo>
                    <a:lnTo>
                      <a:pt x="180" y="320"/>
                    </a:lnTo>
                    <a:lnTo>
                      <a:pt x="177" y="320"/>
                    </a:lnTo>
                    <a:lnTo>
                      <a:pt x="177" y="320"/>
                    </a:lnTo>
                    <a:lnTo>
                      <a:pt x="177" y="322"/>
                    </a:lnTo>
                    <a:lnTo>
                      <a:pt x="177" y="325"/>
                    </a:lnTo>
                    <a:lnTo>
                      <a:pt x="180" y="325"/>
                    </a:lnTo>
                    <a:lnTo>
                      <a:pt x="182" y="327"/>
                    </a:lnTo>
                    <a:lnTo>
                      <a:pt x="182" y="327"/>
                    </a:lnTo>
                    <a:lnTo>
                      <a:pt x="184" y="327"/>
                    </a:lnTo>
                    <a:lnTo>
                      <a:pt x="182" y="327"/>
                    </a:lnTo>
                    <a:lnTo>
                      <a:pt x="182" y="327"/>
                    </a:lnTo>
                    <a:lnTo>
                      <a:pt x="177" y="327"/>
                    </a:lnTo>
                    <a:lnTo>
                      <a:pt x="177" y="329"/>
                    </a:lnTo>
                    <a:lnTo>
                      <a:pt x="180" y="332"/>
                    </a:lnTo>
                    <a:lnTo>
                      <a:pt x="180" y="332"/>
                    </a:lnTo>
                    <a:lnTo>
                      <a:pt x="182" y="334"/>
                    </a:lnTo>
                    <a:lnTo>
                      <a:pt x="184" y="334"/>
                    </a:lnTo>
                    <a:lnTo>
                      <a:pt x="187" y="334"/>
                    </a:lnTo>
                    <a:lnTo>
                      <a:pt x="194" y="334"/>
                    </a:lnTo>
                    <a:lnTo>
                      <a:pt x="199" y="334"/>
                    </a:lnTo>
                    <a:lnTo>
                      <a:pt x="201" y="334"/>
                    </a:lnTo>
                    <a:lnTo>
                      <a:pt x="201" y="332"/>
                    </a:lnTo>
                    <a:lnTo>
                      <a:pt x="201" y="332"/>
                    </a:lnTo>
                    <a:lnTo>
                      <a:pt x="201" y="332"/>
                    </a:lnTo>
                    <a:lnTo>
                      <a:pt x="201" y="332"/>
                    </a:lnTo>
                    <a:lnTo>
                      <a:pt x="203" y="332"/>
                    </a:lnTo>
                    <a:lnTo>
                      <a:pt x="206" y="332"/>
                    </a:lnTo>
                    <a:lnTo>
                      <a:pt x="206" y="334"/>
                    </a:lnTo>
                    <a:lnTo>
                      <a:pt x="210" y="334"/>
                    </a:lnTo>
                    <a:lnTo>
                      <a:pt x="213" y="332"/>
                    </a:lnTo>
                    <a:lnTo>
                      <a:pt x="213" y="332"/>
                    </a:lnTo>
                    <a:lnTo>
                      <a:pt x="213" y="332"/>
                    </a:lnTo>
                    <a:lnTo>
                      <a:pt x="213" y="329"/>
                    </a:lnTo>
                    <a:lnTo>
                      <a:pt x="215" y="327"/>
                    </a:lnTo>
                    <a:lnTo>
                      <a:pt x="215" y="329"/>
                    </a:lnTo>
                    <a:lnTo>
                      <a:pt x="213" y="332"/>
                    </a:lnTo>
                    <a:lnTo>
                      <a:pt x="213" y="332"/>
                    </a:lnTo>
                    <a:lnTo>
                      <a:pt x="217" y="332"/>
                    </a:lnTo>
                    <a:lnTo>
                      <a:pt x="215" y="334"/>
                    </a:lnTo>
                    <a:lnTo>
                      <a:pt x="208" y="334"/>
                    </a:lnTo>
                    <a:lnTo>
                      <a:pt x="208" y="336"/>
                    </a:lnTo>
                    <a:lnTo>
                      <a:pt x="208" y="336"/>
                    </a:lnTo>
                    <a:lnTo>
                      <a:pt x="208" y="336"/>
                    </a:lnTo>
                    <a:lnTo>
                      <a:pt x="208" y="336"/>
                    </a:lnTo>
                    <a:lnTo>
                      <a:pt x="208" y="334"/>
                    </a:lnTo>
                    <a:lnTo>
                      <a:pt x="206" y="334"/>
                    </a:lnTo>
                    <a:lnTo>
                      <a:pt x="203" y="334"/>
                    </a:lnTo>
                    <a:lnTo>
                      <a:pt x="201" y="334"/>
                    </a:lnTo>
                    <a:lnTo>
                      <a:pt x="199" y="334"/>
                    </a:lnTo>
                    <a:lnTo>
                      <a:pt x="196" y="334"/>
                    </a:lnTo>
                    <a:lnTo>
                      <a:pt x="191" y="334"/>
                    </a:lnTo>
                    <a:lnTo>
                      <a:pt x="184" y="334"/>
                    </a:lnTo>
                    <a:lnTo>
                      <a:pt x="182" y="336"/>
                    </a:lnTo>
                    <a:lnTo>
                      <a:pt x="180" y="336"/>
                    </a:lnTo>
                    <a:lnTo>
                      <a:pt x="180" y="334"/>
                    </a:lnTo>
                    <a:lnTo>
                      <a:pt x="177" y="336"/>
                    </a:lnTo>
                    <a:lnTo>
                      <a:pt x="177" y="336"/>
                    </a:lnTo>
                    <a:lnTo>
                      <a:pt x="177" y="339"/>
                    </a:lnTo>
                    <a:lnTo>
                      <a:pt x="177" y="341"/>
                    </a:lnTo>
                    <a:lnTo>
                      <a:pt x="180" y="344"/>
                    </a:lnTo>
                    <a:lnTo>
                      <a:pt x="182" y="344"/>
                    </a:lnTo>
                    <a:lnTo>
                      <a:pt x="184" y="344"/>
                    </a:lnTo>
                    <a:lnTo>
                      <a:pt x="187" y="341"/>
                    </a:lnTo>
                    <a:lnTo>
                      <a:pt x="187" y="341"/>
                    </a:lnTo>
                    <a:lnTo>
                      <a:pt x="187" y="344"/>
                    </a:lnTo>
                    <a:lnTo>
                      <a:pt x="180" y="346"/>
                    </a:lnTo>
                    <a:lnTo>
                      <a:pt x="180" y="346"/>
                    </a:lnTo>
                    <a:lnTo>
                      <a:pt x="180" y="351"/>
                    </a:lnTo>
                    <a:lnTo>
                      <a:pt x="182" y="351"/>
                    </a:lnTo>
                    <a:lnTo>
                      <a:pt x="184" y="353"/>
                    </a:lnTo>
                    <a:lnTo>
                      <a:pt x="187" y="353"/>
                    </a:lnTo>
                    <a:lnTo>
                      <a:pt x="187" y="353"/>
                    </a:lnTo>
                    <a:lnTo>
                      <a:pt x="187" y="353"/>
                    </a:lnTo>
                    <a:lnTo>
                      <a:pt x="184" y="355"/>
                    </a:lnTo>
                    <a:lnTo>
                      <a:pt x="182" y="355"/>
                    </a:lnTo>
                    <a:lnTo>
                      <a:pt x="182" y="353"/>
                    </a:lnTo>
                    <a:lnTo>
                      <a:pt x="180" y="353"/>
                    </a:lnTo>
                    <a:lnTo>
                      <a:pt x="180" y="355"/>
                    </a:lnTo>
                    <a:lnTo>
                      <a:pt x="180" y="355"/>
                    </a:lnTo>
                    <a:lnTo>
                      <a:pt x="180" y="358"/>
                    </a:lnTo>
                    <a:lnTo>
                      <a:pt x="180" y="358"/>
                    </a:lnTo>
                    <a:lnTo>
                      <a:pt x="177" y="360"/>
                    </a:lnTo>
                    <a:lnTo>
                      <a:pt x="177" y="363"/>
                    </a:lnTo>
                    <a:lnTo>
                      <a:pt x="180" y="363"/>
                    </a:lnTo>
                    <a:lnTo>
                      <a:pt x="180" y="363"/>
                    </a:lnTo>
                    <a:lnTo>
                      <a:pt x="180" y="363"/>
                    </a:lnTo>
                    <a:lnTo>
                      <a:pt x="180" y="360"/>
                    </a:lnTo>
                    <a:lnTo>
                      <a:pt x="182" y="360"/>
                    </a:lnTo>
                    <a:lnTo>
                      <a:pt x="184" y="360"/>
                    </a:lnTo>
                    <a:lnTo>
                      <a:pt x="184" y="358"/>
                    </a:lnTo>
                    <a:lnTo>
                      <a:pt x="187" y="355"/>
                    </a:lnTo>
                    <a:lnTo>
                      <a:pt x="189" y="355"/>
                    </a:lnTo>
                    <a:lnTo>
                      <a:pt x="189" y="355"/>
                    </a:lnTo>
                    <a:lnTo>
                      <a:pt x="191" y="353"/>
                    </a:lnTo>
                    <a:lnTo>
                      <a:pt x="191" y="351"/>
                    </a:lnTo>
                    <a:lnTo>
                      <a:pt x="194" y="351"/>
                    </a:lnTo>
                    <a:lnTo>
                      <a:pt x="194" y="348"/>
                    </a:lnTo>
                    <a:lnTo>
                      <a:pt x="199" y="348"/>
                    </a:lnTo>
                    <a:lnTo>
                      <a:pt x="203" y="346"/>
                    </a:lnTo>
                    <a:lnTo>
                      <a:pt x="208" y="346"/>
                    </a:lnTo>
                    <a:lnTo>
                      <a:pt x="206" y="346"/>
                    </a:lnTo>
                    <a:lnTo>
                      <a:pt x="203" y="346"/>
                    </a:lnTo>
                    <a:lnTo>
                      <a:pt x="203" y="348"/>
                    </a:lnTo>
                    <a:lnTo>
                      <a:pt x="201" y="348"/>
                    </a:lnTo>
                    <a:lnTo>
                      <a:pt x="201" y="353"/>
                    </a:lnTo>
                    <a:lnTo>
                      <a:pt x="201" y="351"/>
                    </a:lnTo>
                    <a:lnTo>
                      <a:pt x="201" y="348"/>
                    </a:lnTo>
                    <a:lnTo>
                      <a:pt x="201" y="348"/>
                    </a:lnTo>
                    <a:lnTo>
                      <a:pt x="199" y="348"/>
                    </a:lnTo>
                    <a:lnTo>
                      <a:pt x="194" y="351"/>
                    </a:lnTo>
                    <a:lnTo>
                      <a:pt x="194" y="353"/>
                    </a:lnTo>
                    <a:lnTo>
                      <a:pt x="194" y="353"/>
                    </a:lnTo>
                    <a:lnTo>
                      <a:pt x="194" y="353"/>
                    </a:lnTo>
                    <a:lnTo>
                      <a:pt x="191" y="355"/>
                    </a:lnTo>
                    <a:lnTo>
                      <a:pt x="189" y="358"/>
                    </a:lnTo>
                    <a:lnTo>
                      <a:pt x="187" y="358"/>
                    </a:lnTo>
                    <a:lnTo>
                      <a:pt x="189" y="360"/>
                    </a:lnTo>
                    <a:lnTo>
                      <a:pt x="189" y="360"/>
                    </a:lnTo>
                    <a:lnTo>
                      <a:pt x="191" y="360"/>
                    </a:lnTo>
                    <a:lnTo>
                      <a:pt x="194" y="360"/>
                    </a:lnTo>
                    <a:lnTo>
                      <a:pt x="196" y="358"/>
                    </a:lnTo>
                    <a:lnTo>
                      <a:pt x="196" y="360"/>
                    </a:lnTo>
                    <a:lnTo>
                      <a:pt x="191" y="360"/>
                    </a:lnTo>
                    <a:lnTo>
                      <a:pt x="189" y="360"/>
                    </a:lnTo>
                    <a:lnTo>
                      <a:pt x="189" y="363"/>
                    </a:lnTo>
                    <a:lnTo>
                      <a:pt x="184" y="363"/>
                    </a:lnTo>
                    <a:lnTo>
                      <a:pt x="184" y="360"/>
                    </a:lnTo>
                    <a:lnTo>
                      <a:pt x="184" y="360"/>
                    </a:lnTo>
                    <a:lnTo>
                      <a:pt x="182" y="363"/>
                    </a:lnTo>
                    <a:lnTo>
                      <a:pt x="182" y="363"/>
                    </a:lnTo>
                    <a:lnTo>
                      <a:pt x="180" y="365"/>
                    </a:lnTo>
                    <a:lnTo>
                      <a:pt x="180" y="367"/>
                    </a:lnTo>
                    <a:lnTo>
                      <a:pt x="177" y="370"/>
                    </a:lnTo>
                    <a:lnTo>
                      <a:pt x="180" y="372"/>
                    </a:lnTo>
                    <a:lnTo>
                      <a:pt x="182" y="372"/>
                    </a:lnTo>
                    <a:lnTo>
                      <a:pt x="184" y="372"/>
                    </a:lnTo>
                    <a:lnTo>
                      <a:pt x="184" y="370"/>
                    </a:lnTo>
                    <a:lnTo>
                      <a:pt x="187" y="370"/>
                    </a:lnTo>
                    <a:lnTo>
                      <a:pt x="187" y="370"/>
                    </a:lnTo>
                    <a:lnTo>
                      <a:pt x="189" y="367"/>
                    </a:lnTo>
                    <a:lnTo>
                      <a:pt x="191" y="367"/>
                    </a:lnTo>
                    <a:lnTo>
                      <a:pt x="194" y="365"/>
                    </a:lnTo>
                    <a:lnTo>
                      <a:pt x="196" y="365"/>
                    </a:lnTo>
                    <a:lnTo>
                      <a:pt x="199" y="365"/>
                    </a:lnTo>
                    <a:lnTo>
                      <a:pt x="199" y="365"/>
                    </a:lnTo>
                    <a:lnTo>
                      <a:pt x="196" y="365"/>
                    </a:lnTo>
                    <a:lnTo>
                      <a:pt x="194" y="367"/>
                    </a:lnTo>
                    <a:lnTo>
                      <a:pt x="191" y="367"/>
                    </a:lnTo>
                    <a:lnTo>
                      <a:pt x="191" y="370"/>
                    </a:lnTo>
                    <a:lnTo>
                      <a:pt x="191" y="370"/>
                    </a:lnTo>
                    <a:lnTo>
                      <a:pt x="191" y="372"/>
                    </a:lnTo>
                    <a:lnTo>
                      <a:pt x="191" y="372"/>
                    </a:lnTo>
                    <a:lnTo>
                      <a:pt x="189" y="372"/>
                    </a:lnTo>
                    <a:lnTo>
                      <a:pt x="189" y="374"/>
                    </a:lnTo>
                    <a:lnTo>
                      <a:pt x="191" y="374"/>
                    </a:lnTo>
                    <a:lnTo>
                      <a:pt x="194" y="377"/>
                    </a:lnTo>
                    <a:lnTo>
                      <a:pt x="196" y="374"/>
                    </a:lnTo>
                    <a:lnTo>
                      <a:pt x="196" y="374"/>
                    </a:lnTo>
                    <a:lnTo>
                      <a:pt x="194" y="377"/>
                    </a:lnTo>
                    <a:lnTo>
                      <a:pt x="194" y="377"/>
                    </a:lnTo>
                    <a:lnTo>
                      <a:pt x="194" y="377"/>
                    </a:lnTo>
                    <a:lnTo>
                      <a:pt x="189" y="377"/>
                    </a:lnTo>
                    <a:lnTo>
                      <a:pt x="184" y="374"/>
                    </a:lnTo>
                    <a:lnTo>
                      <a:pt x="184" y="377"/>
                    </a:lnTo>
                    <a:lnTo>
                      <a:pt x="184" y="379"/>
                    </a:lnTo>
                    <a:lnTo>
                      <a:pt x="184" y="381"/>
                    </a:lnTo>
                    <a:lnTo>
                      <a:pt x="184" y="381"/>
                    </a:lnTo>
                    <a:lnTo>
                      <a:pt x="187" y="384"/>
                    </a:lnTo>
                    <a:lnTo>
                      <a:pt x="191" y="386"/>
                    </a:lnTo>
                    <a:lnTo>
                      <a:pt x="191" y="386"/>
                    </a:lnTo>
                    <a:lnTo>
                      <a:pt x="196" y="389"/>
                    </a:lnTo>
                    <a:lnTo>
                      <a:pt x="199" y="389"/>
                    </a:lnTo>
                    <a:lnTo>
                      <a:pt x="201" y="389"/>
                    </a:lnTo>
                    <a:lnTo>
                      <a:pt x="201" y="389"/>
                    </a:lnTo>
                    <a:lnTo>
                      <a:pt x="201" y="391"/>
                    </a:lnTo>
                    <a:lnTo>
                      <a:pt x="201" y="391"/>
                    </a:lnTo>
                    <a:lnTo>
                      <a:pt x="201" y="391"/>
                    </a:lnTo>
                    <a:lnTo>
                      <a:pt x="199" y="393"/>
                    </a:lnTo>
                    <a:lnTo>
                      <a:pt x="199" y="393"/>
                    </a:lnTo>
                    <a:lnTo>
                      <a:pt x="201" y="393"/>
                    </a:lnTo>
                    <a:lnTo>
                      <a:pt x="203" y="393"/>
                    </a:lnTo>
                    <a:lnTo>
                      <a:pt x="203" y="391"/>
                    </a:lnTo>
                    <a:lnTo>
                      <a:pt x="203" y="391"/>
                    </a:lnTo>
                    <a:lnTo>
                      <a:pt x="203" y="391"/>
                    </a:lnTo>
                    <a:lnTo>
                      <a:pt x="206" y="391"/>
                    </a:lnTo>
                    <a:lnTo>
                      <a:pt x="203" y="393"/>
                    </a:lnTo>
                    <a:lnTo>
                      <a:pt x="203" y="393"/>
                    </a:lnTo>
                    <a:lnTo>
                      <a:pt x="203" y="393"/>
                    </a:lnTo>
                    <a:lnTo>
                      <a:pt x="206" y="393"/>
                    </a:lnTo>
                    <a:lnTo>
                      <a:pt x="208" y="393"/>
                    </a:lnTo>
                    <a:lnTo>
                      <a:pt x="213" y="393"/>
                    </a:lnTo>
                    <a:lnTo>
                      <a:pt x="220" y="393"/>
                    </a:lnTo>
                    <a:lnTo>
                      <a:pt x="222" y="391"/>
                    </a:lnTo>
                    <a:lnTo>
                      <a:pt x="225" y="391"/>
                    </a:lnTo>
                    <a:lnTo>
                      <a:pt x="227" y="391"/>
                    </a:lnTo>
                    <a:lnTo>
                      <a:pt x="229" y="389"/>
                    </a:lnTo>
                    <a:lnTo>
                      <a:pt x="234" y="384"/>
                    </a:lnTo>
                    <a:lnTo>
                      <a:pt x="239" y="381"/>
                    </a:lnTo>
                    <a:lnTo>
                      <a:pt x="239" y="381"/>
                    </a:lnTo>
                    <a:lnTo>
                      <a:pt x="239" y="379"/>
                    </a:lnTo>
                    <a:lnTo>
                      <a:pt x="241" y="379"/>
                    </a:lnTo>
                    <a:lnTo>
                      <a:pt x="241" y="379"/>
                    </a:lnTo>
                    <a:lnTo>
                      <a:pt x="241" y="377"/>
                    </a:lnTo>
                    <a:lnTo>
                      <a:pt x="243" y="377"/>
                    </a:lnTo>
                    <a:lnTo>
                      <a:pt x="246" y="377"/>
                    </a:lnTo>
                    <a:lnTo>
                      <a:pt x="246" y="377"/>
                    </a:lnTo>
                    <a:lnTo>
                      <a:pt x="246" y="374"/>
                    </a:lnTo>
                    <a:lnTo>
                      <a:pt x="246" y="374"/>
                    </a:lnTo>
                    <a:lnTo>
                      <a:pt x="246" y="372"/>
                    </a:lnTo>
                    <a:lnTo>
                      <a:pt x="246" y="372"/>
                    </a:lnTo>
                    <a:lnTo>
                      <a:pt x="248" y="374"/>
                    </a:lnTo>
                    <a:lnTo>
                      <a:pt x="248" y="377"/>
                    </a:lnTo>
                    <a:lnTo>
                      <a:pt x="251" y="377"/>
                    </a:lnTo>
                    <a:lnTo>
                      <a:pt x="253" y="374"/>
                    </a:lnTo>
                    <a:lnTo>
                      <a:pt x="253" y="374"/>
                    </a:lnTo>
                    <a:lnTo>
                      <a:pt x="255" y="374"/>
                    </a:lnTo>
                    <a:lnTo>
                      <a:pt x="255" y="374"/>
                    </a:lnTo>
                    <a:lnTo>
                      <a:pt x="258" y="370"/>
                    </a:lnTo>
                    <a:lnTo>
                      <a:pt x="258" y="367"/>
                    </a:lnTo>
                    <a:lnTo>
                      <a:pt x="258" y="367"/>
                    </a:lnTo>
                    <a:lnTo>
                      <a:pt x="258" y="367"/>
                    </a:lnTo>
                    <a:lnTo>
                      <a:pt x="258" y="365"/>
                    </a:lnTo>
                    <a:lnTo>
                      <a:pt x="260" y="365"/>
                    </a:lnTo>
                    <a:lnTo>
                      <a:pt x="260" y="363"/>
                    </a:lnTo>
                    <a:lnTo>
                      <a:pt x="260" y="363"/>
                    </a:lnTo>
                    <a:lnTo>
                      <a:pt x="260" y="360"/>
                    </a:lnTo>
                    <a:lnTo>
                      <a:pt x="260" y="363"/>
                    </a:lnTo>
                    <a:lnTo>
                      <a:pt x="260" y="363"/>
                    </a:lnTo>
                    <a:lnTo>
                      <a:pt x="260" y="367"/>
                    </a:lnTo>
                    <a:lnTo>
                      <a:pt x="260" y="367"/>
                    </a:lnTo>
                    <a:lnTo>
                      <a:pt x="262" y="370"/>
                    </a:lnTo>
                    <a:lnTo>
                      <a:pt x="265" y="372"/>
                    </a:lnTo>
                    <a:lnTo>
                      <a:pt x="265" y="372"/>
                    </a:lnTo>
                    <a:lnTo>
                      <a:pt x="267" y="372"/>
                    </a:lnTo>
                    <a:lnTo>
                      <a:pt x="267" y="372"/>
                    </a:lnTo>
                    <a:lnTo>
                      <a:pt x="269" y="372"/>
                    </a:lnTo>
                    <a:lnTo>
                      <a:pt x="272" y="372"/>
                    </a:lnTo>
                    <a:lnTo>
                      <a:pt x="272" y="374"/>
                    </a:lnTo>
                    <a:lnTo>
                      <a:pt x="272" y="374"/>
                    </a:lnTo>
                    <a:lnTo>
                      <a:pt x="274" y="377"/>
                    </a:lnTo>
                    <a:lnTo>
                      <a:pt x="274" y="377"/>
                    </a:lnTo>
                    <a:lnTo>
                      <a:pt x="277" y="377"/>
                    </a:lnTo>
                    <a:lnTo>
                      <a:pt x="277" y="374"/>
                    </a:lnTo>
                    <a:lnTo>
                      <a:pt x="277" y="372"/>
                    </a:lnTo>
                    <a:lnTo>
                      <a:pt x="279" y="370"/>
                    </a:lnTo>
                    <a:lnTo>
                      <a:pt x="277" y="367"/>
                    </a:lnTo>
                    <a:lnTo>
                      <a:pt x="277" y="365"/>
                    </a:lnTo>
                    <a:lnTo>
                      <a:pt x="277" y="363"/>
                    </a:lnTo>
                    <a:lnTo>
                      <a:pt x="279" y="363"/>
                    </a:lnTo>
                    <a:lnTo>
                      <a:pt x="279" y="360"/>
                    </a:lnTo>
                    <a:lnTo>
                      <a:pt x="281" y="358"/>
                    </a:lnTo>
                    <a:lnTo>
                      <a:pt x="281" y="358"/>
                    </a:lnTo>
                    <a:lnTo>
                      <a:pt x="281" y="358"/>
                    </a:lnTo>
                    <a:lnTo>
                      <a:pt x="284" y="358"/>
                    </a:lnTo>
                    <a:lnTo>
                      <a:pt x="286" y="355"/>
                    </a:lnTo>
                    <a:lnTo>
                      <a:pt x="288" y="355"/>
                    </a:lnTo>
                    <a:lnTo>
                      <a:pt x="288" y="353"/>
                    </a:lnTo>
                    <a:lnTo>
                      <a:pt x="288" y="351"/>
                    </a:lnTo>
                    <a:lnTo>
                      <a:pt x="288" y="351"/>
                    </a:lnTo>
                    <a:lnTo>
                      <a:pt x="288" y="348"/>
                    </a:lnTo>
                    <a:lnTo>
                      <a:pt x="291" y="346"/>
                    </a:lnTo>
                    <a:lnTo>
                      <a:pt x="288" y="346"/>
                    </a:lnTo>
                    <a:lnTo>
                      <a:pt x="288" y="341"/>
                    </a:lnTo>
                    <a:lnTo>
                      <a:pt x="286" y="339"/>
                    </a:lnTo>
                    <a:lnTo>
                      <a:pt x="286" y="336"/>
                    </a:lnTo>
                    <a:lnTo>
                      <a:pt x="286" y="336"/>
                    </a:lnTo>
                    <a:lnTo>
                      <a:pt x="288" y="336"/>
                    </a:lnTo>
                    <a:lnTo>
                      <a:pt x="291" y="336"/>
                    </a:lnTo>
                    <a:lnTo>
                      <a:pt x="291" y="334"/>
                    </a:lnTo>
                    <a:lnTo>
                      <a:pt x="291" y="334"/>
                    </a:lnTo>
                    <a:lnTo>
                      <a:pt x="293" y="334"/>
                    </a:lnTo>
                    <a:lnTo>
                      <a:pt x="293" y="332"/>
                    </a:lnTo>
                    <a:lnTo>
                      <a:pt x="293" y="332"/>
                    </a:lnTo>
                    <a:lnTo>
                      <a:pt x="293" y="329"/>
                    </a:lnTo>
                    <a:lnTo>
                      <a:pt x="293" y="327"/>
                    </a:lnTo>
                    <a:lnTo>
                      <a:pt x="291" y="327"/>
                    </a:lnTo>
                    <a:lnTo>
                      <a:pt x="288" y="325"/>
                    </a:lnTo>
                    <a:lnTo>
                      <a:pt x="286" y="325"/>
                    </a:lnTo>
                    <a:lnTo>
                      <a:pt x="284" y="322"/>
                    </a:lnTo>
                    <a:lnTo>
                      <a:pt x="284" y="318"/>
                    </a:lnTo>
                    <a:lnTo>
                      <a:pt x="286" y="315"/>
                    </a:lnTo>
                    <a:lnTo>
                      <a:pt x="286" y="313"/>
                    </a:lnTo>
                    <a:lnTo>
                      <a:pt x="286" y="313"/>
                    </a:lnTo>
                    <a:lnTo>
                      <a:pt x="284" y="306"/>
                    </a:lnTo>
                    <a:lnTo>
                      <a:pt x="284" y="306"/>
                    </a:lnTo>
                    <a:lnTo>
                      <a:pt x="284" y="303"/>
                    </a:lnTo>
                    <a:lnTo>
                      <a:pt x="284" y="301"/>
                    </a:lnTo>
                    <a:lnTo>
                      <a:pt x="284" y="299"/>
                    </a:lnTo>
                    <a:lnTo>
                      <a:pt x="284" y="299"/>
                    </a:lnTo>
                    <a:lnTo>
                      <a:pt x="284" y="299"/>
                    </a:lnTo>
                    <a:lnTo>
                      <a:pt x="284" y="296"/>
                    </a:lnTo>
                    <a:lnTo>
                      <a:pt x="284" y="296"/>
                    </a:lnTo>
                    <a:lnTo>
                      <a:pt x="281" y="294"/>
                    </a:lnTo>
                    <a:lnTo>
                      <a:pt x="284" y="289"/>
                    </a:lnTo>
                    <a:lnTo>
                      <a:pt x="284" y="287"/>
                    </a:lnTo>
                    <a:lnTo>
                      <a:pt x="286" y="284"/>
                    </a:lnTo>
                    <a:lnTo>
                      <a:pt x="288" y="282"/>
                    </a:lnTo>
                    <a:lnTo>
                      <a:pt x="291" y="280"/>
                    </a:lnTo>
                    <a:lnTo>
                      <a:pt x="291" y="280"/>
                    </a:lnTo>
                    <a:lnTo>
                      <a:pt x="293" y="280"/>
                    </a:lnTo>
                    <a:lnTo>
                      <a:pt x="295" y="277"/>
                    </a:lnTo>
                    <a:lnTo>
                      <a:pt x="298" y="277"/>
                    </a:lnTo>
                    <a:lnTo>
                      <a:pt x="300" y="277"/>
                    </a:lnTo>
                    <a:lnTo>
                      <a:pt x="305" y="280"/>
                    </a:lnTo>
                    <a:lnTo>
                      <a:pt x="310" y="280"/>
                    </a:lnTo>
                    <a:lnTo>
                      <a:pt x="310" y="280"/>
                    </a:lnTo>
                    <a:lnTo>
                      <a:pt x="310" y="277"/>
                    </a:lnTo>
                    <a:lnTo>
                      <a:pt x="312" y="277"/>
                    </a:lnTo>
                    <a:lnTo>
                      <a:pt x="312" y="275"/>
                    </a:lnTo>
                    <a:lnTo>
                      <a:pt x="312" y="273"/>
                    </a:lnTo>
                    <a:lnTo>
                      <a:pt x="310" y="270"/>
                    </a:lnTo>
                    <a:lnTo>
                      <a:pt x="307" y="270"/>
                    </a:lnTo>
                    <a:lnTo>
                      <a:pt x="305" y="268"/>
                    </a:lnTo>
                    <a:lnTo>
                      <a:pt x="307" y="265"/>
                    </a:lnTo>
                    <a:lnTo>
                      <a:pt x="310" y="261"/>
                    </a:lnTo>
                    <a:lnTo>
                      <a:pt x="314" y="258"/>
                    </a:lnTo>
                    <a:lnTo>
                      <a:pt x="314" y="256"/>
                    </a:lnTo>
                    <a:lnTo>
                      <a:pt x="317" y="256"/>
                    </a:lnTo>
                    <a:lnTo>
                      <a:pt x="317" y="249"/>
                    </a:lnTo>
                    <a:lnTo>
                      <a:pt x="317" y="246"/>
                    </a:lnTo>
                    <a:lnTo>
                      <a:pt x="317" y="246"/>
                    </a:lnTo>
                    <a:lnTo>
                      <a:pt x="317" y="244"/>
                    </a:lnTo>
                    <a:lnTo>
                      <a:pt x="317" y="244"/>
                    </a:lnTo>
                    <a:lnTo>
                      <a:pt x="317" y="239"/>
                    </a:lnTo>
                    <a:lnTo>
                      <a:pt x="321" y="239"/>
                    </a:lnTo>
                    <a:lnTo>
                      <a:pt x="324" y="239"/>
                    </a:lnTo>
                    <a:lnTo>
                      <a:pt x="324" y="239"/>
                    </a:lnTo>
                    <a:lnTo>
                      <a:pt x="329" y="237"/>
                    </a:lnTo>
                    <a:lnTo>
                      <a:pt x="329" y="237"/>
                    </a:lnTo>
                    <a:lnTo>
                      <a:pt x="329" y="232"/>
                    </a:lnTo>
                    <a:lnTo>
                      <a:pt x="331" y="232"/>
                    </a:lnTo>
                    <a:lnTo>
                      <a:pt x="333" y="228"/>
                    </a:lnTo>
                    <a:lnTo>
                      <a:pt x="338" y="225"/>
                    </a:lnTo>
                    <a:lnTo>
                      <a:pt x="340" y="223"/>
                    </a:lnTo>
                    <a:lnTo>
                      <a:pt x="340" y="223"/>
                    </a:lnTo>
                    <a:lnTo>
                      <a:pt x="343" y="220"/>
                    </a:lnTo>
                    <a:lnTo>
                      <a:pt x="340" y="218"/>
                    </a:lnTo>
                    <a:lnTo>
                      <a:pt x="340" y="218"/>
                    </a:lnTo>
                    <a:lnTo>
                      <a:pt x="338" y="216"/>
                    </a:lnTo>
                    <a:lnTo>
                      <a:pt x="338" y="216"/>
                    </a:lnTo>
                    <a:lnTo>
                      <a:pt x="340" y="213"/>
                    </a:lnTo>
                    <a:lnTo>
                      <a:pt x="343" y="213"/>
                    </a:lnTo>
                    <a:lnTo>
                      <a:pt x="343" y="213"/>
                    </a:lnTo>
                    <a:lnTo>
                      <a:pt x="343" y="213"/>
                    </a:lnTo>
                    <a:lnTo>
                      <a:pt x="345" y="209"/>
                    </a:lnTo>
                    <a:lnTo>
                      <a:pt x="352" y="206"/>
                    </a:lnTo>
                    <a:lnTo>
                      <a:pt x="352" y="204"/>
                    </a:lnTo>
                    <a:lnTo>
                      <a:pt x="357" y="204"/>
                    </a:lnTo>
                    <a:lnTo>
                      <a:pt x="362" y="206"/>
                    </a:lnTo>
                    <a:lnTo>
                      <a:pt x="364" y="204"/>
                    </a:lnTo>
                    <a:lnTo>
                      <a:pt x="364" y="204"/>
                    </a:lnTo>
                    <a:lnTo>
                      <a:pt x="364" y="202"/>
                    </a:lnTo>
                    <a:lnTo>
                      <a:pt x="364" y="199"/>
                    </a:lnTo>
                    <a:lnTo>
                      <a:pt x="364" y="197"/>
                    </a:lnTo>
                    <a:lnTo>
                      <a:pt x="364" y="197"/>
                    </a:lnTo>
                    <a:lnTo>
                      <a:pt x="366" y="197"/>
                    </a:lnTo>
                    <a:lnTo>
                      <a:pt x="366" y="194"/>
                    </a:lnTo>
                    <a:lnTo>
                      <a:pt x="374" y="197"/>
                    </a:lnTo>
                    <a:lnTo>
                      <a:pt x="374" y="197"/>
                    </a:lnTo>
                    <a:lnTo>
                      <a:pt x="376" y="197"/>
                    </a:lnTo>
                    <a:lnTo>
                      <a:pt x="378" y="197"/>
                    </a:lnTo>
                    <a:lnTo>
                      <a:pt x="385" y="199"/>
                    </a:lnTo>
                    <a:lnTo>
                      <a:pt x="388" y="199"/>
                    </a:lnTo>
                    <a:lnTo>
                      <a:pt x="390" y="199"/>
                    </a:lnTo>
                    <a:lnTo>
                      <a:pt x="390" y="199"/>
                    </a:lnTo>
                    <a:lnTo>
                      <a:pt x="392" y="197"/>
                    </a:lnTo>
                    <a:lnTo>
                      <a:pt x="388" y="197"/>
                    </a:lnTo>
                    <a:lnTo>
                      <a:pt x="390" y="194"/>
                    </a:lnTo>
                    <a:lnTo>
                      <a:pt x="392" y="194"/>
                    </a:lnTo>
                    <a:lnTo>
                      <a:pt x="392" y="192"/>
                    </a:lnTo>
                    <a:lnTo>
                      <a:pt x="392" y="190"/>
                    </a:lnTo>
                    <a:lnTo>
                      <a:pt x="392" y="190"/>
                    </a:lnTo>
                    <a:lnTo>
                      <a:pt x="392" y="190"/>
                    </a:lnTo>
                    <a:lnTo>
                      <a:pt x="390" y="187"/>
                    </a:lnTo>
                    <a:lnTo>
                      <a:pt x="395" y="187"/>
                    </a:lnTo>
                    <a:lnTo>
                      <a:pt x="397" y="187"/>
                    </a:lnTo>
                    <a:lnTo>
                      <a:pt x="397" y="187"/>
                    </a:lnTo>
                    <a:lnTo>
                      <a:pt x="400" y="187"/>
                    </a:lnTo>
                    <a:lnTo>
                      <a:pt x="402" y="187"/>
                    </a:lnTo>
                    <a:lnTo>
                      <a:pt x="404" y="187"/>
                    </a:lnTo>
                    <a:lnTo>
                      <a:pt x="404" y="187"/>
                    </a:lnTo>
                    <a:lnTo>
                      <a:pt x="402" y="185"/>
                    </a:lnTo>
                    <a:lnTo>
                      <a:pt x="402" y="185"/>
                    </a:lnTo>
                    <a:lnTo>
                      <a:pt x="404" y="183"/>
                    </a:lnTo>
                    <a:lnTo>
                      <a:pt x="404" y="183"/>
                    </a:lnTo>
                    <a:lnTo>
                      <a:pt x="409" y="183"/>
                    </a:lnTo>
                    <a:lnTo>
                      <a:pt x="409" y="183"/>
                    </a:lnTo>
                    <a:lnTo>
                      <a:pt x="409" y="183"/>
                    </a:lnTo>
                    <a:lnTo>
                      <a:pt x="414" y="185"/>
                    </a:lnTo>
                    <a:lnTo>
                      <a:pt x="416" y="187"/>
                    </a:lnTo>
                    <a:lnTo>
                      <a:pt x="416" y="187"/>
                    </a:lnTo>
                    <a:lnTo>
                      <a:pt x="421" y="190"/>
                    </a:lnTo>
                    <a:lnTo>
                      <a:pt x="421" y="192"/>
                    </a:lnTo>
                    <a:lnTo>
                      <a:pt x="421" y="192"/>
                    </a:lnTo>
                    <a:lnTo>
                      <a:pt x="423" y="192"/>
                    </a:lnTo>
                    <a:lnTo>
                      <a:pt x="428" y="192"/>
                    </a:lnTo>
                    <a:lnTo>
                      <a:pt x="430" y="194"/>
                    </a:lnTo>
                    <a:lnTo>
                      <a:pt x="433" y="194"/>
                    </a:lnTo>
                    <a:lnTo>
                      <a:pt x="435" y="194"/>
                    </a:lnTo>
                    <a:lnTo>
                      <a:pt x="435" y="194"/>
                    </a:lnTo>
                    <a:lnTo>
                      <a:pt x="440" y="192"/>
                    </a:lnTo>
                    <a:lnTo>
                      <a:pt x="440" y="192"/>
                    </a:lnTo>
                    <a:lnTo>
                      <a:pt x="442" y="192"/>
                    </a:lnTo>
                    <a:lnTo>
                      <a:pt x="442" y="192"/>
                    </a:lnTo>
                    <a:lnTo>
                      <a:pt x="444" y="192"/>
                    </a:lnTo>
                    <a:lnTo>
                      <a:pt x="447" y="192"/>
                    </a:lnTo>
                    <a:lnTo>
                      <a:pt x="449" y="194"/>
                    </a:lnTo>
                    <a:lnTo>
                      <a:pt x="454" y="194"/>
                    </a:lnTo>
                    <a:lnTo>
                      <a:pt x="454" y="194"/>
                    </a:lnTo>
                    <a:lnTo>
                      <a:pt x="456" y="194"/>
                    </a:lnTo>
                    <a:lnTo>
                      <a:pt x="459" y="194"/>
                    </a:lnTo>
                    <a:lnTo>
                      <a:pt x="459" y="192"/>
                    </a:lnTo>
                    <a:lnTo>
                      <a:pt x="461" y="192"/>
                    </a:lnTo>
                    <a:lnTo>
                      <a:pt x="461" y="190"/>
                    </a:lnTo>
                    <a:lnTo>
                      <a:pt x="463" y="190"/>
                    </a:lnTo>
                    <a:lnTo>
                      <a:pt x="463" y="190"/>
                    </a:lnTo>
                    <a:lnTo>
                      <a:pt x="466" y="190"/>
                    </a:lnTo>
                    <a:lnTo>
                      <a:pt x="466" y="187"/>
                    </a:lnTo>
                    <a:lnTo>
                      <a:pt x="466" y="187"/>
                    </a:lnTo>
                    <a:lnTo>
                      <a:pt x="466" y="183"/>
                    </a:lnTo>
                    <a:lnTo>
                      <a:pt x="466" y="183"/>
                    </a:lnTo>
                    <a:lnTo>
                      <a:pt x="468" y="180"/>
                    </a:lnTo>
                    <a:lnTo>
                      <a:pt x="468" y="178"/>
                    </a:lnTo>
                    <a:lnTo>
                      <a:pt x="468" y="175"/>
                    </a:lnTo>
                    <a:lnTo>
                      <a:pt x="468" y="175"/>
                    </a:lnTo>
                    <a:lnTo>
                      <a:pt x="470" y="175"/>
                    </a:lnTo>
                    <a:lnTo>
                      <a:pt x="473" y="173"/>
                    </a:lnTo>
                    <a:lnTo>
                      <a:pt x="475" y="171"/>
                    </a:lnTo>
                    <a:lnTo>
                      <a:pt x="475" y="171"/>
                    </a:lnTo>
                    <a:lnTo>
                      <a:pt x="478" y="171"/>
                    </a:lnTo>
                    <a:lnTo>
                      <a:pt x="480" y="171"/>
                    </a:lnTo>
                    <a:lnTo>
                      <a:pt x="482" y="171"/>
                    </a:lnTo>
                    <a:lnTo>
                      <a:pt x="482" y="171"/>
                    </a:lnTo>
                    <a:lnTo>
                      <a:pt x="485" y="171"/>
                    </a:lnTo>
                    <a:lnTo>
                      <a:pt x="485" y="171"/>
                    </a:lnTo>
                    <a:lnTo>
                      <a:pt x="489" y="168"/>
                    </a:lnTo>
                    <a:lnTo>
                      <a:pt x="492" y="168"/>
                    </a:lnTo>
                    <a:lnTo>
                      <a:pt x="492" y="168"/>
                    </a:lnTo>
                    <a:lnTo>
                      <a:pt x="494" y="171"/>
                    </a:lnTo>
                    <a:lnTo>
                      <a:pt x="499" y="173"/>
                    </a:lnTo>
                    <a:lnTo>
                      <a:pt x="501" y="173"/>
                    </a:lnTo>
                    <a:lnTo>
                      <a:pt x="506" y="175"/>
                    </a:lnTo>
                    <a:lnTo>
                      <a:pt x="511" y="175"/>
                    </a:lnTo>
                    <a:lnTo>
                      <a:pt x="513" y="180"/>
                    </a:lnTo>
                    <a:lnTo>
                      <a:pt x="513" y="180"/>
                    </a:lnTo>
                    <a:lnTo>
                      <a:pt x="513" y="180"/>
                    </a:lnTo>
                    <a:lnTo>
                      <a:pt x="511" y="183"/>
                    </a:lnTo>
                    <a:lnTo>
                      <a:pt x="508" y="185"/>
                    </a:lnTo>
                    <a:lnTo>
                      <a:pt x="508" y="185"/>
                    </a:lnTo>
                    <a:lnTo>
                      <a:pt x="508" y="187"/>
                    </a:lnTo>
                    <a:lnTo>
                      <a:pt x="511" y="187"/>
                    </a:lnTo>
                    <a:lnTo>
                      <a:pt x="513" y="187"/>
                    </a:lnTo>
                    <a:lnTo>
                      <a:pt x="513" y="187"/>
                    </a:lnTo>
                    <a:lnTo>
                      <a:pt x="513" y="185"/>
                    </a:lnTo>
                    <a:lnTo>
                      <a:pt x="515" y="183"/>
                    </a:lnTo>
                    <a:lnTo>
                      <a:pt x="515" y="183"/>
                    </a:lnTo>
                    <a:lnTo>
                      <a:pt x="520" y="180"/>
                    </a:lnTo>
                    <a:lnTo>
                      <a:pt x="523" y="180"/>
                    </a:lnTo>
                    <a:lnTo>
                      <a:pt x="525" y="180"/>
                    </a:lnTo>
                    <a:lnTo>
                      <a:pt x="525" y="180"/>
                    </a:lnTo>
                    <a:lnTo>
                      <a:pt x="525" y="178"/>
                    </a:lnTo>
                    <a:lnTo>
                      <a:pt x="525" y="178"/>
                    </a:lnTo>
                    <a:lnTo>
                      <a:pt x="525" y="178"/>
                    </a:lnTo>
                    <a:lnTo>
                      <a:pt x="525" y="175"/>
                    </a:lnTo>
                    <a:lnTo>
                      <a:pt x="525" y="175"/>
                    </a:lnTo>
                    <a:lnTo>
                      <a:pt x="525" y="175"/>
                    </a:lnTo>
                    <a:lnTo>
                      <a:pt x="527" y="178"/>
                    </a:lnTo>
                    <a:lnTo>
                      <a:pt x="532" y="178"/>
                    </a:lnTo>
                    <a:lnTo>
                      <a:pt x="534" y="178"/>
                    </a:lnTo>
                    <a:lnTo>
                      <a:pt x="534" y="178"/>
                    </a:lnTo>
                    <a:lnTo>
                      <a:pt x="534" y="178"/>
                    </a:lnTo>
                    <a:lnTo>
                      <a:pt x="534" y="178"/>
                    </a:lnTo>
                    <a:lnTo>
                      <a:pt x="534" y="175"/>
                    </a:lnTo>
                    <a:close/>
                    <a:moveTo>
                      <a:pt x="456" y="152"/>
                    </a:moveTo>
                    <a:lnTo>
                      <a:pt x="459" y="152"/>
                    </a:lnTo>
                    <a:lnTo>
                      <a:pt x="459" y="154"/>
                    </a:lnTo>
                    <a:lnTo>
                      <a:pt x="461" y="154"/>
                    </a:lnTo>
                    <a:lnTo>
                      <a:pt x="463" y="154"/>
                    </a:lnTo>
                    <a:lnTo>
                      <a:pt x="466" y="152"/>
                    </a:lnTo>
                    <a:lnTo>
                      <a:pt x="466" y="152"/>
                    </a:lnTo>
                    <a:lnTo>
                      <a:pt x="468" y="152"/>
                    </a:lnTo>
                    <a:lnTo>
                      <a:pt x="466" y="152"/>
                    </a:lnTo>
                    <a:lnTo>
                      <a:pt x="463" y="152"/>
                    </a:lnTo>
                    <a:lnTo>
                      <a:pt x="463" y="152"/>
                    </a:lnTo>
                    <a:lnTo>
                      <a:pt x="459" y="149"/>
                    </a:lnTo>
                    <a:lnTo>
                      <a:pt x="456" y="152"/>
                    </a:lnTo>
                    <a:lnTo>
                      <a:pt x="456" y="152"/>
                    </a:lnTo>
                    <a:lnTo>
                      <a:pt x="456" y="152"/>
                    </a:lnTo>
                    <a:close/>
                    <a:moveTo>
                      <a:pt x="12" y="149"/>
                    </a:moveTo>
                    <a:lnTo>
                      <a:pt x="7" y="152"/>
                    </a:lnTo>
                    <a:lnTo>
                      <a:pt x="2" y="154"/>
                    </a:lnTo>
                    <a:lnTo>
                      <a:pt x="0" y="154"/>
                    </a:lnTo>
                    <a:lnTo>
                      <a:pt x="0" y="157"/>
                    </a:lnTo>
                    <a:lnTo>
                      <a:pt x="2" y="154"/>
                    </a:lnTo>
                    <a:lnTo>
                      <a:pt x="7" y="154"/>
                    </a:lnTo>
                    <a:lnTo>
                      <a:pt x="12" y="152"/>
                    </a:lnTo>
                    <a:lnTo>
                      <a:pt x="14" y="152"/>
                    </a:lnTo>
                    <a:lnTo>
                      <a:pt x="16" y="149"/>
                    </a:lnTo>
                    <a:lnTo>
                      <a:pt x="16" y="149"/>
                    </a:lnTo>
                    <a:lnTo>
                      <a:pt x="12" y="149"/>
                    </a:lnTo>
                    <a:close/>
                    <a:moveTo>
                      <a:pt x="369" y="95"/>
                    </a:moveTo>
                    <a:lnTo>
                      <a:pt x="371" y="95"/>
                    </a:lnTo>
                    <a:lnTo>
                      <a:pt x="371" y="93"/>
                    </a:lnTo>
                    <a:lnTo>
                      <a:pt x="371" y="93"/>
                    </a:lnTo>
                    <a:lnTo>
                      <a:pt x="369" y="93"/>
                    </a:lnTo>
                    <a:lnTo>
                      <a:pt x="366" y="93"/>
                    </a:lnTo>
                    <a:lnTo>
                      <a:pt x="364" y="93"/>
                    </a:lnTo>
                    <a:lnTo>
                      <a:pt x="366" y="95"/>
                    </a:lnTo>
                    <a:lnTo>
                      <a:pt x="369" y="95"/>
                    </a:lnTo>
                    <a:close/>
                    <a:moveTo>
                      <a:pt x="404" y="48"/>
                    </a:moveTo>
                    <a:lnTo>
                      <a:pt x="407" y="48"/>
                    </a:lnTo>
                    <a:lnTo>
                      <a:pt x="409" y="48"/>
                    </a:lnTo>
                    <a:lnTo>
                      <a:pt x="411" y="48"/>
                    </a:lnTo>
                    <a:lnTo>
                      <a:pt x="411" y="45"/>
                    </a:lnTo>
                    <a:lnTo>
                      <a:pt x="414" y="45"/>
                    </a:lnTo>
                    <a:lnTo>
                      <a:pt x="416" y="45"/>
                    </a:lnTo>
                    <a:lnTo>
                      <a:pt x="418" y="45"/>
                    </a:lnTo>
                    <a:lnTo>
                      <a:pt x="421" y="45"/>
                    </a:lnTo>
                    <a:lnTo>
                      <a:pt x="421" y="45"/>
                    </a:lnTo>
                    <a:lnTo>
                      <a:pt x="423" y="43"/>
                    </a:lnTo>
                    <a:lnTo>
                      <a:pt x="423" y="43"/>
                    </a:lnTo>
                    <a:lnTo>
                      <a:pt x="426" y="40"/>
                    </a:lnTo>
                    <a:lnTo>
                      <a:pt x="433" y="40"/>
                    </a:lnTo>
                    <a:lnTo>
                      <a:pt x="430" y="38"/>
                    </a:lnTo>
                    <a:lnTo>
                      <a:pt x="426" y="38"/>
                    </a:lnTo>
                    <a:lnTo>
                      <a:pt x="421" y="38"/>
                    </a:lnTo>
                    <a:lnTo>
                      <a:pt x="418" y="38"/>
                    </a:lnTo>
                    <a:lnTo>
                      <a:pt x="414" y="38"/>
                    </a:lnTo>
                    <a:lnTo>
                      <a:pt x="411" y="36"/>
                    </a:lnTo>
                    <a:lnTo>
                      <a:pt x="411" y="36"/>
                    </a:lnTo>
                    <a:lnTo>
                      <a:pt x="414" y="33"/>
                    </a:lnTo>
                    <a:lnTo>
                      <a:pt x="416" y="33"/>
                    </a:lnTo>
                    <a:lnTo>
                      <a:pt x="414" y="33"/>
                    </a:lnTo>
                    <a:lnTo>
                      <a:pt x="411" y="33"/>
                    </a:lnTo>
                    <a:lnTo>
                      <a:pt x="409" y="33"/>
                    </a:lnTo>
                    <a:lnTo>
                      <a:pt x="407" y="33"/>
                    </a:lnTo>
                    <a:lnTo>
                      <a:pt x="404" y="33"/>
                    </a:lnTo>
                    <a:lnTo>
                      <a:pt x="402" y="33"/>
                    </a:lnTo>
                    <a:lnTo>
                      <a:pt x="400" y="31"/>
                    </a:lnTo>
                    <a:lnTo>
                      <a:pt x="397" y="29"/>
                    </a:lnTo>
                    <a:lnTo>
                      <a:pt x="395" y="29"/>
                    </a:lnTo>
                    <a:lnTo>
                      <a:pt x="392" y="26"/>
                    </a:lnTo>
                    <a:lnTo>
                      <a:pt x="390" y="26"/>
                    </a:lnTo>
                    <a:lnTo>
                      <a:pt x="385" y="29"/>
                    </a:lnTo>
                    <a:lnTo>
                      <a:pt x="378" y="29"/>
                    </a:lnTo>
                    <a:lnTo>
                      <a:pt x="376" y="29"/>
                    </a:lnTo>
                    <a:lnTo>
                      <a:pt x="378" y="31"/>
                    </a:lnTo>
                    <a:lnTo>
                      <a:pt x="381" y="31"/>
                    </a:lnTo>
                    <a:lnTo>
                      <a:pt x="381" y="31"/>
                    </a:lnTo>
                    <a:lnTo>
                      <a:pt x="383" y="33"/>
                    </a:lnTo>
                    <a:lnTo>
                      <a:pt x="383" y="33"/>
                    </a:lnTo>
                    <a:lnTo>
                      <a:pt x="388" y="36"/>
                    </a:lnTo>
                    <a:lnTo>
                      <a:pt x="388" y="36"/>
                    </a:lnTo>
                    <a:lnTo>
                      <a:pt x="395" y="38"/>
                    </a:lnTo>
                    <a:lnTo>
                      <a:pt x="395" y="38"/>
                    </a:lnTo>
                    <a:lnTo>
                      <a:pt x="392" y="38"/>
                    </a:lnTo>
                    <a:lnTo>
                      <a:pt x="390" y="40"/>
                    </a:lnTo>
                    <a:lnTo>
                      <a:pt x="390" y="40"/>
                    </a:lnTo>
                    <a:lnTo>
                      <a:pt x="390" y="43"/>
                    </a:lnTo>
                    <a:lnTo>
                      <a:pt x="385" y="43"/>
                    </a:lnTo>
                    <a:lnTo>
                      <a:pt x="385" y="45"/>
                    </a:lnTo>
                    <a:lnTo>
                      <a:pt x="388" y="45"/>
                    </a:lnTo>
                    <a:lnTo>
                      <a:pt x="397" y="45"/>
                    </a:lnTo>
                    <a:lnTo>
                      <a:pt x="400" y="45"/>
                    </a:lnTo>
                    <a:lnTo>
                      <a:pt x="402" y="43"/>
                    </a:lnTo>
                    <a:lnTo>
                      <a:pt x="404" y="43"/>
                    </a:lnTo>
                    <a:lnTo>
                      <a:pt x="404" y="43"/>
                    </a:lnTo>
                    <a:lnTo>
                      <a:pt x="407" y="43"/>
                    </a:lnTo>
                    <a:lnTo>
                      <a:pt x="407" y="43"/>
                    </a:lnTo>
                    <a:lnTo>
                      <a:pt x="409" y="43"/>
                    </a:lnTo>
                    <a:lnTo>
                      <a:pt x="407" y="45"/>
                    </a:lnTo>
                    <a:lnTo>
                      <a:pt x="404" y="45"/>
                    </a:lnTo>
                    <a:lnTo>
                      <a:pt x="407" y="45"/>
                    </a:lnTo>
                    <a:lnTo>
                      <a:pt x="404" y="48"/>
                    </a:lnTo>
                    <a:lnTo>
                      <a:pt x="404" y="48"/>
                    </a:lnTo>
                    <a:close/>
                    <a:moveTo>
                      <a:pt x="452" y="24"/>
                    </a:moveTo>
                    <a:lnTo>
                      <a:pt x="449" y="24"/>
                    </a:lnTo>
                    <a:lnTo>
                      <a:pt x="449" y="24"/>
                    </a:lnTo>
                    <a:lnTo>
                      <a:pt x="449" y="26"/>
                    </a:lnTo>
                    <a:lnTo>
                      <a:pt x="454" y="26"/>
                    </a:lnTo>
                    <a:lnTo>
                      <a:pt x="454" y="26"/>
                    </a:lnTo>
                    <a:lnTo>
                      <a:pt x="456" y="26"/>
                    </a:lnTo>
                    <a:lnTo>
                      <a:pt x="454" y="26"/>
                    </a:lnTo>
                    <a:lnTo>
                      <a:pt x="452" y="24"/>
                    </a:lnTo>
                    <a:close/>
                    <a:moveTo>
                      <a:pt x="265" y="26"/>
                    </a:moveTo>
                    <a:lnTo>
                      <a:pt x="265" y="26"/>
                    </a:lnTo>
                    <a:lnTo>
                      <a:pt x="267" y="29"/>
                    </a:lnTo>
                    <a:lnTo>
                      <a:pt x="269" y="29"/>
                    </a:lnTo>
                    <a:lnTo>
                      <a:pt x="272" y="29"/>
                    </a:lnTo>
                    <a:lnTo>
                      <a:pt x="274" y="31"/>
                    </a:lnTo>
                    <a:lnTo>
                      <a:pt x="277" y="31"/>
                    </a:lnTo>
                    <a:lnTo>
                      <a:pt x="279" y="33"/>
                    </a:lnTo>
                    <a:lnTo>
                      <a:pt x="279" y="33"/>
                    </a:lnTo>
                    <a:lnTo>
                      <a:pt x="279" y="31"/>
                    </a:lnTo>
                    <a:lnTo>
                      <a:pt x="277" y="31"/>
                    </a:lnTo>
                    <a:lnTo>
                      <a:pt x="277" y="31"/>
                    </a:lnTo>
                    <a:lnTo>
                      <a:pt x="277" y="29"/>
                    </a:lnTo>
                    <a:lnTo>
                      <a:pt x="274" y="29"/>
                    </a:lnTo>
                    <a:lnTo>
                      <a:pt x="272" y="29"/>
                    </a:lnTo>
                    <a:lnTo>
                      <a:pt x="269" y="29"/>
                    </a:lnTo>
                    <a:lnTo>
                      <a:pt x="269" y="26"/>
                    </a:lnTo>
                    <a:lnTo>
                      <a:pt x="267" y="26"/>
                    </a:lnTo>
                    <a:lnTo>
                      <a:pt x="267" y="26"/>
                    </a:lnTo>
                    <a:lnTo>
                      <a:pt x="267" y="26"/>
                    </a:lnTo>
                    <a:lnTo>
                      <a:pt x="267" y="24"/>
                    </a:lnTo>
                    <a:lnTo>
                      <a:pt x="267" y="24"/>
                    </a:lnTo>
                    <a:lnTo>
                      <a:pt x="265" y="24"/>
                    </a:lnTo>
                    <a:lnTo>
                      <a:pt x="262" y="22"/>
                    </a:lnTo>
                    <a:lnTo>
                      <a:pt x="262" y="24"/>
                    </a:lnTo>
                    <a:lnTo>
                      <a:pt x="262" y="24"/>
                    </a:lnTo>
                    <a:lnTo>
                      <a:pt x="265" y="26"/>
                    </a:lnTo>
                    <a:close/>
                    <a:moveTo>
                      <a:pt x="473" y="24"/>
                    </a:moveTo>
                    <a:lnTo>
                      <a:pt x="478" y="24"/>
                    </a:lnTo>
                    <a:lnTo>
                      <a:pt x="482" y="24"/>
                    </a:lnTo>
                    <a:lnTo>
                      <a:pt x="487" y="22"/>
                    </a:lnTo>
                    <a:lnTo>
                      <a:pt x="487" y="22"/>
                    </a:lnTo>
                    <a:lnTo>
                      <a:pt x="482" y="22"/>
                    </a:lnTo>
                    <a:lnTo>
                      <a:pt x="480" y="22"/>
                    </a:lnTo>
                    <a:lnTo>
                      <a:pt x="478" y="22"/>
                    </a:lnTo>
                    <a:lnTo>
                      <a:pt x="473" y="22"/>
                    </a:lnTo>
                    <a:lnTo>
                      <a:pt x="473" y="22"/>
                    </a:lnTo>
                    <a:lnTo>
                      <a:pt x="470" y="22"/>
                    </a:lnTo>
                    <a:lnTo>
                      <a:pt x="468" y="22"/>
                    </a:lnTo>
                    <a:lnTo>
                      <a:pt x="466" y="24"/>
                    </a:lnTo>
                    <a:lnTo>
                      <a:pt x="468" y="24"/>
                    </a:lnTo>
                    <a:lnTo>
                      <a:pt x="473" y="24"/>
                    </a:lnTo>
                    <a:close/>
                    <a:moveTo>
                      <a:pt x="265" y="12"/>
                    </a:moveTo>
                    <a:lnTo>
                      <a:pt x="265" y="12"/>
                    </a:lnTo>
                    <a:lnTo>
                      <a:pt x="262" y="12"/>
                    </a:lnTo>
                    <a:lnTo>
                      <a:pt x="262" y="12"/>
                    </a:lnTo>
                    <a:lnTo>
                      <a:pt x="262" y="14"/>
                    </a:lnTo>
                    <a:lnTo>
                      <a:pt x="265" y="14"/>
                    </a:lnTo>
                    <a:lnTo>
                      <a:pt x="265" y="14"/>
                    </a:lnTo>
                    <a:lnTo>
                      <a:pt x="265" y="17"/>
                    </a:lnTo>
                    <a:lnTo>
                      <a:pt x="267" y="17"/>
                    </a:lnTo>
                    <a:lnTo>
                      <a:pt x="267" y="17"/>
                    </a:lnTo>
                    <a:lnTo>
                      <a:pt x="269" y="19"/>
                    </a:lnTo>
                    <a:lnTo>
                      <a:pt x="269" y="19"/>
                    </a:lnTo>
                    <a:lnTo>
                      <a:pt x="272" y="19"/>
                    </a:lnTo>
                    <a:lnTo>
                      <a:pt x="274" y="19"/>
                    </a:lnTo>
                    <a:lnTo>
                      <a:pt x="274" y="17"/>
                    </a:lnTo>
                    <a:lnTo>
                      <a:pt x="274" y="17"/>
                    </a:lnTo>
                    <a:lnTo>
                      <a:pt x="279" y="17"/>
                    </a:lnTo>
                    <a:lnTo>
                      <a:pt x="279" y="17"/>
                    </a:lnTo>
                    <a:lnTo>
                      <a:pt x="279" y="17"/>
                    </a:lnTo>
                    <a:lnTo>
                      <a:pt x="277" y="19"/>
                    </a:lnTo>
                    <a:lnTo>
                      <a:pt x="277" y="19"/>
                    </a:lnTo>
                    <a:lnTo>
                      <a:pt x="277" y="19"/>
                    </a:lnTo>
                    <a:lnTo>
                      <a:pt x="279" y="22"/>
                    </a:lnTo>
                    <a:lnTo>
                      <a:pt x="279" y="22"/>
                    </a:lnTo>
                    <a:lnTo>
                      <a:pt x="279" y="22"/>
                    </a:lnTo>
                    <a:lnTo>
                      <a:pt x="281" y="22"/>
                    </a:lnTo>
                    <a:lnTo>
                      <a:pt x="284" y="22"/>
                    </a:lnTo>
                    <a:lnTo>
                      <a:pt x="284" y="22"/>
                    </a:lnTo>
                    <a:lnTo>
                      <a:pt x="281" y="22"/>
                    </a:lnTo>
                    <a:lnTo>
                      <a:pt x="281" y="22"/>
                    </a:lnTo>
                    <a:lnTo>
                      <a:pt x="272" y="22"/>
                    </a:lnTo>
                    <a:lnTo>
                      <a:pt x="272" y="22"/>
                    </a:lnTo>
                    <a:lnTo>
                      <a:pt x="272" y="22"/>
                    </a:lnTo>
                    <a:lnTo>
                      <a:pt x="274" y="24"/>
                    </a:lnTo>
                    <a:lnTo>
                      <a:pt x="277" y="24"/>
                    </a:lnTo>
                    <a:lnTo>
                      <a:pt x="274" y="24"/>
                    </a:lnTo>
                    <a:lnTo>
                      <a:pt x="274" y="24"/>
                    </a:lnTo>
                    <a:lnTo>
                      <a:pt x="277" y="26"/>
                    </a:lnTo>
                    <a:lnTo>
                      <a:pt x="277" y="26"/>
                    </a:lnTo>
                    <a:lnTo>
                      <a:pt x="279" y="26"/>
                    </a:lnTo>
                    <a:lnTo>
                      <a:pt x="279" y="26"/>
                    </a:lnTo>
                    <a:lnTo>
                      <a:pt x="281" y="26"/>
                    </a:lnTo>
                    <a:lnTo>
                      <a:pt x="284" y="29"/>
                    </a:lnTo>
                    <a:lnTo>
                      <a:pt x="286" y="31"/>
                    </a:lnTo>
                    <a:lnTo>
                      <a:pt x="288" y="31"/>
                    </a:lnTo>
                    <a:lnTo>
                      <a:pt x="288" y="31"/>
                    </a:lnTo>
                    <a:lnTo>
                      <a:pt x="288" y="31"/>
                    </a:lnTo>
                    <a:lnTo>
                      <a:pt x="293" y="33"/>
                    </a:lnTo>
                    <a:lnTo>
                      <a:pt x="298" y="33"/>
                    </a:lnTo>
                    <a:lnTo>
                      <a:pt x="300" y="33"/>
                    </a:lnTo>
                    <a:lnTo>
                      <a:pt x="303" y="31"/>
                    </a:lnTo>
                    <a:lnTo>
                      <a:pt x="305" y="31"/>
                    </a:lnTo>
                    <a:lnTo>
                      <a:pt x="307" y="31"/>
                    </a:lnTo>
                    <a:lnTo>
                      <a:pt x="307" y="31"/>
                    </a:lnTo>
                    <a:lnTo>
                      <a:pt x="310" y="31"/>
                    </a:lnTo>
                    <a:lnTo>
                      <a:pt x="310" y="29"/>
                    </a:lnTo>
                    <a:lnTo>
                      <a:pt x="307" y="29"/>
                    </a:lnTo>
                    <a:lnTo>
                      <a:pt x="307" y="29"/>
                    </a:lnTo>
                    <a:lnTo>
                      <a:pt x="307" y="26"/>
                    </a:lnTo>
                    <a:lnTo>
                      <a:pt x="307" y="26"/>
                    </a:lnTo>
                    <a:lnTo>
                      <a:pt x="307" y="26"/>
                    </a:lnTo>
                    <a:lnTo>
                      <a:pt x="310" y="26"/>
                    </a:lnTo>
                    <a:lnTo>
                      <a:pt x="310" y="26"/>
                    </a:lnTo>
                    <a:lnTo>
                      <a:pt x="310" y="26"/>
                    </a:lnTo>
                    <a:lnTo>
                      <a:pt x="312" y="26"/>
                    </a:lnTo>
                    <a:lnTo>
                      <a:pt x="312" y="26"/>
                    </a:lnTo>
                    <a:lnTo>
                      <a:pt x="312" y="26"/>
                    </a:lnTo>
                    <a:lnTo>
                      <a:pt x="314" y="26"/>
                    </a:lnTo>
                    <a:lnTo>
                      <a:pt x="314" y="26"/>
                    </a:lnTo>
                    <a:lnTo>
                      <a:pt x="317" y="26"/>
                    </a:lnTo>
                    <a:lnTo>
                      <a:pt x="317" y="24"/>
                    </a:lnTo>
                    <a:lnTo>
                      <a:pt x="319" y="24"/>
                    </a:lnTo>
                    <a:lnTo>
                      <a:pt x="319" y="26"/>
                    </a:lnTo>
                    <a:lnTo>
                      <a:pt x="319" y="26"/>
                    </a:lnTo>
                    <a:lnTo>
                      <a:pt x="317" y="26"/>
                    </a:lnTo>
                    <a:lnTo>
                      <a:pt x="317" y="26"/>
                    </a:lnTo>
                    <a:lnTo>
                      <a:pt x="317" y="29"/>
                    </a:lnTo>
                    <a:lnTo>
                      <a:pt x="319" y="29"/>
                    </a:lnTo>
                    <a:lnTo>
                      <a:pt x="319" y="29"/>
                    </a:lnTo>
                    <a:lnTo>
                      <a:pt x="321" y="29"/>
                    </a:lnTo>
                    <a:lnTo>
                      <a:pt x="326" y="29"/>
                    </a:lnTo>
                    <a:lnTo>
                      <a:pt x="329" y="29"/>
                    </a:lnTo>
                    <a:lnTo>
                      <a:pt x="331" y="26"/>
                    </a:lnTo>
                    <a:lnTo>
                      <a:pt x="331" y="26"/>
                    </a:lnTo>
                    <a:lnTo>
                      <a:pt x="336" y="26"/>
                    </a:lnTo>
                    <a:lnTo>
                      <a:pt x="333" y="26"/>
                    </a:lnTo>
                    <a:lnTo>
                      <a:pt x="331" y="29"/>
                    </a:lnTo>
                    <a:lnTo>
                      <a:pt x="333" y="29"/>
                    </a:lnTo>
                    <a:lnTo>
                      <a:pt x="336" y="31"/>
                    </a:lnTo>
                    <a:lnTo>
                      <a:pt x="336" y="31"/>
                    </a:lnTo>
                    <a:lnTo>
                      <a:pt x="338" y="31"/>
                    </a:lnTo>
                    <a:lnTo>
                      <a:pt x="340" y="31"/>
                    </a:lnTo>
                    <a:lnTo>
                      <a:pt x="338" y="31"/>
                    </a:lnTo>
                    <a:lnTo>
                      <a:pt x="336" y="31"/>
                    </a:lnTo>
                    <a:lnTo>
                      <a:pt x="329" y="31"/>
                    </a:lnTo>
                    <a:lnTo>
                      <a:pt x="324" y="31"/>
                    </a:lnTo>
                    <a:lnTo>
                      <a:pt x="324" y="31"/>
                    </a:lnTo>
                    <a:lnTo>
                      <a:pt x="321" y="31"/>
                    </a:lnTo>
                    <a:lnTo>
                      <a:pt x="321" y="33"/>
                    </a:lnTo>
                    <a:lnTo>
                      <a:pt x="321" y="33"/>
                    </a:lnTo>
                    <a:lnTo>
                      <a:pt x="321" y="33"/>
                    </a:lnTo>
                    <a:lnTo>
                      <a:pt x="319" y="33"/>
                    </a:lnTo>
                    <a:lnTo>
                      <a:pt x="314" y="33"/>
                    </a:lnTo>
                    <a:lnTo>
                      <a:pt x="305" y="36"/>
                    </a:lnTo>
                    <a:lnTo>
                      <a:pt x="305" y="36"/>
                    </a:lnTo>
                    <a:lnTo>
                      <a:pt x="303" y="36"/>
                    </a:lnTo>
                    <a:lnTo>
                      <a:pt x="303" y="36"/>
                    </a:lnTo>
                    <a:lnTo>
                      <a:pt x="300" y="36"/>
                    </a:lnTo>
                    <a:lnTo>
                      <a:pt x="300" y="36"/>
                    </a:lnTo>
                    <a:lnTo>
                      <a:pt x="298" y="36"/>
                    </a:lnTo>
                    <a:lnTo>
                      <a:pt x="298" y="36"/>
                    </a:lnTo>
                    <a:lnTo>
                      <a:pt x="298" y="38"/>
                    </a:lnTo>
                    <a:lnTo>
                      <a:pt x="300" y="38"/>
                    </a:lnTo>
                    <a:lnTo>
                      <a:pt x="300" y="38"/>
                    </a:lnTo>
                    <a:lnTo>
                      <a:pt x="303" y="40"/>
                    </a:lnTo>
                    <a:lnTo>
                      <a:pt x="303" y="40"/>
                    </a:lnTo>
                    <a:lnTo>
                      <a:pt x="310" y="40"/>
                    </a:lnTo>
                    <a:lnTo>
                      <a:pt x="312" y="40"/>
                    </a:lnTo>
                    <a:lnTo>
                      <a:pt x="317" y="40"/>
                    </a:lnTo>
                    <a:lnTo>
                      <a:pt x="319" y="38"/>
                    </a:lnTo>
                    <a:lnTo>
                      <a:pt x="321" y="38"/>
                    </a:lnTo>
                    <a:lnTo>
                      <a:pt x="324" y="38"/>
                    </a:lnTo>
                    <a:lnTo>
                      <a:pt x="326" y="38"/>
                    </a:lnTo>
                    <a:lnTo>
                      <a:pt x="333" y="38"/>
                    </a:lnTo>
                    <a:lnTo>
                      <a:pt x="336" y="38"/>
                    </a:lnTo>
                    <a:lnTo>
                      <a:pt x="338" y="38"/>
                    </a:lnTo>
                    <a:lnTo>
                      <a:pt x="338" y="38"/>
                    </a:lnTo>
                    <a:lnTo>
                      <a:pt x="338" y="40"/>
                    </a:lnTo>
                    <a:lnTo>
                      <a:pt x="333" y="40"/>
                    </a:lnTo>
                    <a:lnTo>
                      <a:pt x="329" y="40"/>
                    </a:lnTo>
                    <a:lnTo>
                      <a:pt x="314" y="40"/>
                    </a:lnTo>
                    <a:lnTo>
                      <a:pt x="312" y="43"/>
                    </a:lnTo>
                    <a:lnTo>
                      <a:pt x="310" y="43"/>
                    </a:lnTo>
                    <a:lnTo>
                      <a:pt x="310" y="43"/>
                    </a:lnTo>
                    <a:lnTo>
                      <a:pt x="307" y="43"/>
                    </a:lnTo>
                    <a:lnTo>
                      <a:pt x="303" y="43"/>
                    </a:lnTo>
                    <a:lnTo>
                      <a:pt x="303" y="43"/>
                    </a:lnTo>
                    <a:lnTo>
                      <a:pt x="303" y="43"/>
                    </a:lnTo>
                    <a:lnTo>
                      <a:pt x="303" y="45"/>
                    </a:lnTo>
                    <a:lnTo>
                      <a:pt x="303" y="45"/>
                    </a:lnTo>
                    <a:lnTo>
                      <a:pt x="305" y="48"/>
                    </a:lnTo>
                    <a:lnTo>
                      <a:pt x="305" y="48"/>
                    </a:lnTo>
                    <a:lnTo>
                      <a:pt x="307" y="48"/>
                    </a:lnTo>
                    <a:lnTo>
                      <a:pt x="310" y="50"/>
                    </a:lnTo>
                    <a:lnTo>
                      <a:pt x="312" y="50"/>
                    </a:lnTo>
                    <a:lnTo>
                      <a:pt x="317" y="50"/>
                    </a:lnTo>
                    <a:lnTo>
                      <a:pt x="321" y="55"/>
                    </a:lnTo>
                    <a:lnTo>
                      <a:pt x="329" y="55"/>
                    </a:lnTo>
                    <a:lnTo>
                      <a:pt x="329" y="57"/>
                    </a:lnTo>
                    <a:lnTo>
                      <a:pt x="331" y="57"/>
                    </a:lnTo>
                    <a:lnTo>
                      <a:pt x="331" y="57"/>
                    </a:lnTo>
                    <a:lnTo>
                      <a:pt x="333" y="59"/>
                    </a:lnTo>
                    <a:lnTo>
                      <a:pt x="336" y="59"/>
                    </a:lnTo>
                    <a:lnTo>
                      <a:pt x="338" y="59"/>
                    </a:lnTo>
                    <a:lnTo>
                      <a:pt x="340" y="57"/>
                    </a:lnTo>
                    <a:lnTo>
                      <a:pt x="340" y="57"/>
                    </a:lnTo>
                    <a:lnTo>
                      <a:pt x="340" y="55"/>
                    </a:lnTo>
                    <a:lnTo>
                      <a:pt x="340" y="55"/>
                    </a:lnTo>
                    <a:lnTo>
                      <a:pt x="340" y="55"/>
                    </a:lnTo>
                    <a:lnTo>
                      <a:pt x="343" y="52"/>
                    </a:lnTo>
                    <a:lnTo>
                      <a:pt x="343" y="52"/>
                    </a:lnTo>
                    <a:lnTo>
                      <a:pt x="340" y="52"/>
                    </a:lnTo>
                    <a:lnTo>
                      <a:pt x="343" y="50"/>
                    </a:lnTo>
                    <a:lnTo>
                      <a:pt x="345" y="48"/>
                    </a:lnTo>
                    <a:lnTo>
                      <a:pt x="348" y="45"/>
                    </a:lnTo>
                    <a:lnTo>
                      <a:pt x="350" y="45"/>
                    </a:lnTo>
                    <a:lnTo>
                      <a:pt x="352" y="45"/>
                    </a:lnTo>
                    <a:lnTo>
                      <a:pt x="355" y="43"/>
                    </a:lnTo>
                    <a:lnTo>
                      <a:pt x="355" y="43"/>
                    </a:lnTo>
                    <a:lnTo>
                      <a:pt x="355" y="40"/>
                    </a:lnTo>
                    <a:lnTo>
                      <a:pt x="355" y="40"/>
                    </a:lnTo>
                    <a:lnTo>
                      <a:pt x="355" y="38"/>
                    </a:lnTo>
                    <a:lnTo>
                      <a:pt x="355" y="36"/>
                    </a:lnTo>
                    <a:lnTo>
                      <a:pt x="355" y="36"/>
                    </a:lnTo>
                    <a:lnTo>
                      <a:pt x="357" y="36"/>
                    </a:lnTo>
                    <a:lnTo>
                      <a:pt x="359" y="36"/>
                    </a:lnTo>
                    <a:lnTo>
                      <a:pt x="359" y="36"/>
                    </a:lnTo>
                    <a:lnTo>
                      <a:pt x="362" y="36"/>
                    </a:lnTo>
                    <a:lnTo>
                      <a:pt x="362" y="33"/>
                    </a:lnTo>
                    <a:lnTo>
                      <a:pt x="362" y="33"/>
                    </a:lnTo>
                    <a:lnTo>
                      <a:pt x="362" y="33"/>
                    </a:lnTo>
                    <a:lnTo>
                      <a:pt x="362" y="31"/>
                    </a:lnTo>
                    <a:lnTo>
                      <a:pt x="364" y="31"/>
                    </a:lnTo>
                    <a:lnTo>
                      <a:pt x="366" y="29"/>
                    </a:lnTo>
                    <a:lnTo>
                      <a:pt x="369" y="29"/>
                    </a:lnTo>
                    <a:lnTo>
                      <a:pt x="369" y="26"/>
                    </a:lnTo>
                    <a:lnTo>
                      <a:pt x="369" y="26"/>
                    </a:lnTo>
                    <a:lnTo>
                      <a:pt x="371" y="26"/>
                    </a:lnTo>
                    <a:lnTo>
                      <a:pt x="378" y="26"/>
                    </a:lnTo>
                    <a:lnTo>
                      <a:pt x="381" y="26"/>
                    </a:lnTo>
                    <a:lnTo>
                      <a:pt x="385" y="26"/>
                    </a:lnTo>
                    <a:lnTo>
                      <a:pt x="388" y="26"/>
                    </a:lnTo>
                    <a:lnTo>
                      <a:pt x="390" y="24"/>
                    </a:lnTo>
                    <a:lnTo>
                      <a:pt x="390" y="24"/>
                    </a:lnTo>
                    <a:lnTo>
                      <a:pt x="388" y="24"/>
                    </a:lnTo>
                    <a:lnTo>
                      <a:pt x="385" y="24"/>
                    </a:lnTo>
                    <a:lnTo>
                      <a:pt x="381" y="22"/>
                    </a:lnTo>
                    <a:lnTo>
                      <a:pt x="378" y="22"/>
                    </a:lnTo>
                    <a:lnTo>
                      <a:pt x="381" y="19"/>
                    </a:lnTo>
                    <a:lnTo>
                      <a:pt x="381" y="19"/>
                    </a:lnTo>
                    <a:lnTo>
                      <a:pt x="378" y="19"/>
                    </a:lnTo>
                    <a:lnTo>
                      <a:pt x="374" y="19"/>
                    </a:lnTo>
                    <a:lnTo>
                      <a:pt x="374" y="19"/>
                    </a:lnTo>
                    <a:lnTo>
                      <a:pt x="374" y="19"/>
                    </a:lnTo>
                    <a:lnTo>
                      <a:pt x="371" y="19"/>
                    </a:lnTo>
                    <a:lnTo>
                      <a:pt x="369" y="19"/>
                    </a:lnTo>
                    <a:lnTo>
                      <a:pt x="366" y="19"/>
                    </a:lnTo>
                    <a:lnTo>
                      <a:pt x="362" y="19"/>
                    </a:lnTo>
                    <a:lnTo>
                      <a:pt x="359" y="19"/>
                    </a:lnTo>
                    <a:lnTo>
                      <a:pt x="359" y="17"/>
                    </a:lnTo>
                    <a:lnTo>
                      <a:pt x="357" y="17"/>
                    </a:lnTo>
                    <a:lnTo>
                      <a:pt x="357" y="17"/>
                    </a:lnTo>
                    <a:lnTo>
                      <a:pt x="357" y="17"/>
                    </a:lnTo>
                    <a:lnTo>
                      <a:pt x="357" y="17"/>
                    </a:lnTo>
                    <a:lnTo>
                      <a:pt x="357" y="17"/>
                    </a:lnTo>
                    <a:lnTo>
                      <a:pt x="359" y="14"/>
                    </a:lnTo>
                    <a:lnTo>
                      <a:pt x="357" y="14"/>
                    </a:lnTo>
                    <a:lnTo>
                      <a:pt x="357" y="14"/>
                    </a:lnTo>
                    <a:lnTo>
                      <a:pt x="357" y="14"/>
                    </a:lnTo>
                    <a:lnTo>
                      <a:pt x="355" y="12"/>
                    </a:lnTo>
                    <a:lnTo>
                      <a:pt x="352" y="12"/>
                    </a:lnTo>
                    <a:lnTo>
                      <a:pt x="352" y="12"/>
                    </a:lnTo>
                    <a:lnTo>
                      <a:pt x="352" y="12"/>
                    </a:lnTo>
                    <a:lnTo>
                      <a:pt x="348" y="14"/>
                    </a:lnTo>
                    <a:lnTo>
                      <a:pt x="345" y="14"/>
                    </a:lnTo>
                    <a:lnTo>
                      <a:pt x="345" y="14"/>
                    </a:lnTo>
                    <a:lnTo>
                      <a:pt x="345" y="14"/>
                    </a:lnTo>
                    <a:lnTo>
                      <a:pt x="345" y="12"/>
                    </a:lnTo>
                    <a:lnTo>
                      <a:pt x="345" y="12"/>
                    </a:lnTo>
                    <a:lnTo>
                      <a:pt x="348" y="12"/>
                    </a:lnTo>
                    <a:lnTo>
                      <a:pt x="348" y="10"/>
                    </a:lnTo>
                    <a:lnTo>
                      <a:pt x="345" y="10"/>
                    </a:lnTo>
                    <a:lnTo>
                      <a:pt x="345" y="10"/>
                    </a:lnTo>
                    <a:lnTo>
                      <a:pt x="343" y="7"/>
                    </a:lnTo>
                    <a:lnTo>
                      <a:pt x="338" y="7"/>
                    </a:lnTo>
                    <a:lnTo>
                      <a:pt x="336" y="7"/>
                    </a:lnTo>
                    <a:lnTo>
                      <a:pt x="336" y="7"/>
                    </a:lnTo>
                    <a:lnTo>
                      <a:pt x="336" y="7"/>
                    </a:lnTo>
                    <a:lnTo>
                      <a:pt x="333" y="7"/>
                    </a:lnTo>
                    <a:lnTo>
                      <a:pt x="333" y="7"/>
                    </a:lnTo>
                    <a:lnTo>
                      <a:pt x="331" y="7"/>
                    </a:lnTo>
                    <a:lnTo>
                      <a:pt x="329" y="5"/>
                    </a:lnTo>
                    <a:lnTo>
                      <a:pt x="326" y="5"/>
                    </a:lnTo>
                    <a:lnTo>
                      <a:pt x="326" y="7"/>
                    </a:lnTo>
                    <a:lnTo>
                      <a:pt x="326" y="7"/>
                    </a:lnTo>
                    <a:lnTo>
                      <a:pt x="326" y="7"/>
                    </a:lnTo>
                    <a:lnTo>
                      <a:pt x="324" y="10"/>
                    </a:lnTo>
                    <a:lnTo>
                      <a:pt x="324" y="10"/>
                    </a:lnTo>
                    <a:lnTo>
                      <a:pt x="321" y="10"/>
                    </a:lnTo>
                    <a:lnTo>
                      <a:pt x="321" y="12"/>
                    </a:lnTo>
                    <a:lnTo>
                      <a:pt x="324" y="12"/>
                    </a:lnTo>
                    <a:lnTo>
                      <a:pt x="324" y="14"/>
                    </a:lnTo>
                    <a:lnTo>
                      <a:pt x="326" y="17"/>
                    </a:lnTo>
                    <a:lnTo>
                      <a:pt x="329" y="19"/>
                    </a:lnTo>
                    <a:lnTo>
                      <a:pt x="329" y="22"/>
                    </a:lnTo>
                    <a:lnTo>
                      <a:pt x="329" y="22"/>
                    </a:lnTo>
                    <a:lnTo>
                      <a:pt x="324" y="19"/>
                    </a:lnTo>
                    <a:lnTo>
                      <a:pt x="321" y="19"/>
                    </a:lnTo>
                    <a:lnTo>
                      <a:pt x="321" y="17"/>
                    </a:lnTo>
                    <a:lnTo>
                      <a:pt x="319" y="14"/>
                    </a:lnTo>
                    <a:lnTo>
                      <a:pt x="317" y="12"/>
                    </a:lnTo>
                    <a:lnTo>
                      <a:pt x="314" y="12"/>
                    </a:lnTo>
                    <a:lnTo>
                      <a:pt x="312" y="10"/>
                    </a:lnTo>
                    <a:lnTo>
                      <a:pt x="307" y="10"/>
                    </a:lnTo>
                    <a:lnTo>
                      <a:pt x="305" y="10"/>
                    </a:lnTo>
                    <a:lnTo>
                      <a:pt x="303" y="12"/>
                    </a:lnTo>
                    <a:lnTo>
                      <a:pt x="303" y="12"/>
                    </a:lnTo>
                    <a:lnTo>
                      <a:pt x="303" y="12"/>
                    </a:lnTo>
                    <a:lnTo>
                      <a:pt x="303" y="14"/>
                    </a:lnTo>
                    <a:lnTo>
                      <a:pt x="303" y="14"/>
                    </a:lnTo>
                    <a:lnTo>
                      <a:pt x="303" y="14"/>
                    </a:lnTo>
                    <a:lnTo>
                      <a:pt x="303" y="17"/>
                    </a:lnTo>
                    <a:lnTo>
                      <a:pt x="300" y="17"/>
                    </a:lnTo>
                    <a:lnTo>
                      <a:pt x="300" y="14"/>
                    </a:lnTo>
                    <a:lnTo>
                      <a:pt x="298" y="14"/>
                    </a:lnTo>
                    <a:lnTo>
                      <a:pt x="298" y="14"/>
                    </a:lnTo>
                    <a:lnTo>
                      <a:pt x="295" y="14"/>
                    </a:lnTo>
                    <a:lnTo>
                      <a:pt x="295" y="14"/>
                    </a:lnTo>
                    <a:lnTo>
                      <a:pt x="293" y="12"/>
                    </a:lnTo>
                    <a:lnTo>
                      <a:pt x="293" y="12"/>
                    </a:lnTo>
                    <a:lnTo>
                      <a:pt x="284" y="12"/>
                    </a:lnTo>
                    <a:lnTo>
                      <a:pt x="291" y="12"/>
                    </a:lnTo>
                    <a:lnTo>
                      <a:pt x="298" y="10"/>
                    </a:lnTo>
                    <a:lnTo>
                      <a:pt x="300" y="10"/>
                    </a:lnTo>
                    <a:lnTo>
                      <a:pt x="300" y="10"/>
                    </a:lnTo>
                    <a:lnTo>
                      <a:pt x="300" y="10"/>
                    </a:lnTo>
                    <a:lnTo>
                      <a:pt x="300" y="10"/>
                    </a:lnTo>
                    <a:lnTo>
                      <a:pt x="298" y="7"/>
                    </a:lnTo>
                    <a:lnTo>
                      <a:pt x="291" y="10"/>
                    </a:lnTo>
                    <a:lnTo>
                      <a:pt x="286" y="10"/>
                    </a:lnTo>
                    <a:lnTo>
                      <a:pt x="286" y="10"/>
                    </a:lnTo>
                    <a:lnTo>
                      <a:pt x="281" y="10"/>
                    </a:lnTo>
                    <a:lnTo>
                      <a:pt x="281" y="10"/>
                    </a:lnTo>
                    <a:lnTo>
                      <a:pt x="281" y="10"/>
                    </a:lnTo>
                    <a:lnTo>
                      <a:pt x="281" y="10"/>
                    </a:lnTo>
                    <a:lnTo>
                      <a:pt x="281" y="10"/>
                    </a:lnTo>
                    <a:lnTo>
                      <a:pt x="279" y="10"/>
                    </a:lnTo>
                    <a:lnTo>
                      <a:pt x="274" y="10"/>
                    </a:lnTo>
                    <a:lnTo>
                      <a:pt x="269" y="10"/>
                    </a:lnTo>
                    <a:lnTo>
                      <a:pt x="269" y="10"/>
                    </a:lnTo>
                    <a:lnTo>
                      <a:pt x="269" y="10"/>
                    </a:lnTo>
                    <a:lnTo>
                      <a:pt x="267" y="10"/>
                    </a:lnTo>
                    <a:lnTo>
                      <a:pt x="267" y="10"/>
                    </a:lnTo>
                    <a:lnTo>
                      <a:pt x="265" y="10"/>
                    </a:lnTo>
                    <a:lnTo>
                      <a:pt x="265" y="10"/>
                    </a:lnTo>
                    <a:lnTo>
                      <a:pt x="262" y="10"/>
                    </a:lnTo>
                    <a:lnTo>
                      <a:pt x="262" y="10"/>
                    </a:lnTo>
                    <a:lnTo>
                      <a:pt x="262" y="10"/>
                    </a:lnTo>
                    <a:lnTo>
                      <a:pt x="265" y="12"/>
                    </a:lnTo>
                    <a:close/>
                    <a:moveTo>
                      <a:pt x="515" y="5"/>
                    </a:moveTo>
                    <a:lnTo>
                      <a:pt x="527" y="3"/>
                    </a:lnTo>
                    <a:lnTo>
                      <a:pt x="527" y="3"/>
                    </a:lnTo>
                    <a:lnTo>
                      <a:pt x="525" y="3"/>
                    </a:lnTo>
                    <a:lnTo>
                      <a:pt x="523" y="3"/>
                    </a:lnTo>
                    <a:lnTo>
                      <a:pt x="520" y="3"/>
                    </a:lnTo>
                    <a:lnTo>
                      <a:pt x="504" y="5"/>
                    </a:lnTo>
                    <a:lnTo>
                      <a:pt x="504" y="5"/>
                    </a:lnTo>
                    <a:lnTo>
                      <a:pt x="515" y="5"/>
                    </a:lnTo>
                    <a:close/>
                    <a:moveTo>
                      <a:pt x="355" y="3"/>
                    </a:moveTo>
                    <a:lnTo>
                      <a:pt x="352" y="3"/>
                    </a:lnTo>
                    <a:lnTo>
                      <a:pt x="350" y="0"/>
                    </a:lnTo>
                    <a:lnTo>
                      <a:pt x="350" y="3"/>
                    </a:lnTo>
                    <a:lnTo>
                      <a:pt x="350" y="3"/>
                    </a:lnTo>
                    <a:lnTo>
                      <a:pt x="352" y="3"/>
                    </a:lnTo>
                    <a:lnTo>
                      <a:pt x="355" y="3"/>
                    </a:lnTo>
                    <a:close/>
                    <a:moveTo>
                      <a:pt x="352" y="5"/>
                    </a:moveTo>
                    <a:lnTo>
                      <a:pt x="357" y="5"/>
                    </a:lnTo>
                    <a:lnTo>
                      <a:pt x="357" y="7"/>
                    </a:lnTo>
                    <a:lnTo>
                      <a:pt x="355" y="7"/>
                    </a:lnTo>
                    <a:lnTo>
                      <a:pt x="350" y="7"/>
                    </a:lnTo>
                    <a:lnTo>
                      <a:pt x="350" y="7"/>
                    </a:lnTo>
                    <a:lnTo>
                      <a:pt x="352" y="7"/>
                    </a:lnTo>
                    <a:lnTo>
                      <a:pt x="352" y="10"/>
                    </a:lnTo>
                    <a:lnTo>
                      <a:pt x="357" y="10"/>
                    </a:lnTo>
                    <a:lnTo>
                      <a:pt x="359" y="10"/>
                    </a:lnTo>
                    <a:lnTo>
                      <a:pt x="364" y="10"/>
                    </a:lnTo>
                    <a:lnTo>
                      <a:pt x="366" y="10"/>
                    </a:lnTo>
                    <a:lnTo>
                      <a:pt x="371" y="10"/>
                    </a:lnTo>
                    <a:lnTo>
                      <a:pt x="374" y="10"/>
                    </a:lnTo>
                    <a:lnTo>
                      <a:pt x="376" y="10"/>
                    </a:lnTo>
                    <a:lnTo>
                      <a:pt x="381" y="10"/>
                    </a:lnTo>
                    <a:lnTo>
                      <a:pt x="378" y="10"/>
                    </a:lnTo>
                    <a:lnTo>
                      <a:pt x="378" y="12"/>
                    </a:lnTo>
                    <a:lnTo>
                      <a:pt x="378" y="12"/>
                    </a:lnTo>
                    <a:lnTo>
                      <a:pt x="374" y="12"/>
                    </a:lnTo>
                    <a:lnTo>
                      <a:pt x="371" y="12"/>
                    </a:lnTo>
                    <a:lnTo>
                      <a:pt x="369" y="12"/>
                    </a:lnTo>
                    <a:lnTo>
                      <a:pt x="369" y="12"/>
                    </a:lnTo>
                    <a:lnTo>
                      <a:pt x="369" y="12"/>
                    </a:lnTo>
                    <a:lnTo>
                      <a:pt x="371" y="12"/>
                    </a:lnTo>
                    <a:lnTo>
                      <a:pt x="374" y="14"/>
                    </a:lnTo>
                    <a:lnTo>
                      <a:pt x="376" y="14"/>
                    </a:lnTo>
                    <a:lnTo>
                      <a:pt x="381" y="14"/>
                    </a:lnTo>
                    <a:lnTo>
                      <a:pt x="381" y="14"/>
                    </a:lnTo>
                    <a:lnTo>
                      <a:pt x="383" y="14"/>
                    </a:lnTo>
                    <a:lnTo>
                      <a:pt x="395" y="14"/>
                    </a:lnTo>
                    <a:lnTo>
                      <a:pt x="404" y="14"/>
                    </a:lnTo>
                    <a:lnTo>
                      <a:pt x="404" y="17"/>
                    </a:lnTo>
                    <a:lnTo>
                      <a:pt x="404" y="17"/>
                    </a:lnTo>
                    <a:lnTo>
                      <a:pt x="407" y="17"/>
                    </a:lnTo>
                    <a:lnTo>
                      <a:pt x="416" y="19"/>
                    </a:lnTo>
                    <a:lnTo>
                      <a:pt x="418" y="19"/>
                    </a:lnTo>
                    <a:lnTo>
                      <a:pt x="421" y="17"/>
                    </a:lnTo>
                    <a:lnTo>
                      <a:pt x="423" y="17"/>
                    </a:lnTo>
                    <a:lnTo>
                      <a:pt x="423" y="17"/>
                    </a:lnTo>
                    <a:lnTo>
                      <a:pt x="428" y="17"/>
                    </a:lnTo>
                    <a:lnTo>
                      <a:pt x="428" y="17"/>
                    </a:lnTo>
                    <a:lnTo>
                      <a:pt x="433" y="17"/>
                    </a:lnTo>
                    <a:lnTo>
                      <a:pt x="433" y="17"/>
                    </a:lnTo>
                    <a:lnTo>
                      <a:pt x="437" y="14"/>
                    </a:lnTo>
                    <a:lnTo>
                      <a:pt x="440" y="14"/>
                    </a:lnTo>
                    <a:lnTo>
                      <a:pt x="440" y="12"/>
                    </a:lnTo>
                    <a:lnTo>
                      <a:pt x="442" y="12"/>
                    </a:lnTo>
                    <a:lnTo>
                      <a:pt x="444" y="12"/>
                    </a:lnTo>
                    <a:lnTo>
                      <a:pt x="454" y="7"/>
                    </a:lnTo>
                    <a:lnTo>
                      <a:pt x="454" y="7"/>
                    </a:lnTo>
                    <a:lnTo>
                      <a:pt x="454" y="5"/>
                    </a:lnTo>
                    <a:lnTo>
                      <a:pt x="452" y="5"/>
                    </a:lnTo>
                    <a:lnTo>
                      <a:pt x="449" y="5"/>
                    </a:lnTo>
                    <a:lnTo>
                      <a:pt x="444" y="5"/>
                    </a:lnTo>
                    <a:lnTo>
                      <a:pt x="437" y="5"/>
                    </a:lnTo>
                    <a:lnTo>
                      <a:pt x="437" y="5"/>
                    </a:lnTo>
                    <a:lnTo>
                      <a:pt x="435" y="3"/>
                    </a:lnTo>
                    <a:lnTo>
                      <a:pt x="433" y="3"/>
                    </a:lnTo>
                    <a:lnTo>
                      <a:pt x="428" y="3"/>
                    </a:lnTo>
                    <a:lnTo>
                      <a:pt x="426" y="3"/>
                    </a:lnTo>
                    <a:lnTo>
                      <a:pt x="426" y="3"/>
                    </a:lnTo>
                    <a:lnTo>
                      <a:pt x="423" y="3"/>
                    </a:lnTo>
                    <a:lnTo>
                      <a:pt x="423" y="3"/>
                    </a:lnTo>
                    <a:lnTo>
                      <a:pt x="421" y="3"/>
                    </a:lnTo>
                    <a:lnTo>
                      <a:pt x="421" y="0"/>
                    </a:lnTo>
                    <a:lnTo>
                      <a:pt x="418" y="3"/>
                    </a:lnTo>
                    <a:lnTo>
                      <a:pt x="418" y="3"/>
                    </a:lnTo>
                    <a:lnTo>
                      <a:pt x="418" y="3"/>
                    </a:lnTo>
                    <a:lnTo>
                      <a:pt x="416" y="3"/>
                    </a:lnTo>
                    <a:lnTo>
                      <a:pt x="414" y="3"/>
                    </a:lnTo>
                    <a:lnTo>
                      <a:pt x="414" y="3"/>
                    </a:lnTo>
                    <a:lnTo>
                      <a:pt x="409" y="5"/>
                    </a:lnTo>
                    <a:lnTo>
                      <a:pt x="407" y="5"/>
                    </a:lnTo>
                    <a:lnTo>
                      <a:pt x="407" y="3"/>
                    </a:lnTo>
                    <a:lnTo>
                      <a:pt x="407" y="0"/>
                    </a:lnTo>
                    <a:lnTo>
                      <a:pt x="409" y="0"/>
                    </a:lnTo>
                    <a:lnTo>
                      <a:pt x="407" y="0"/>
                    </a:lnTo>
                    <a:lnTo>
                      <a:pt x="404" y="0"/>
                    </a:lnTo>
                    <a:lnTo>
                      <a:pt x="404" y="0"/>
                    </a:lnTo>
                    <a:lnTo>
                      <a:pt x="402" y="0"/>
                    </a:lnTo>
                    <a:lnTo>
                      <a:pt x="402" y="0"/>
                    </a:lnTo>
                    <a:lnTo>
                      <a:pt x="400" y="0"/>
                    </a:lnTo>
                    <a:lnTo>
                      <a:pt x="397" y="0"/>
                    </a:lnTo>
                    <a:lnTo>
                      <a:pt x="397" y="0"/>
                    </a:lnTo>
                    <a:lnTo>
                      <a:pt x="400" y="3"/>
                    </a:lnTo>
                    <a:lnTo>
                      <a:pt x="400" y="3"/>
                    </a:lnTo>
                    <a:lnTo>
                      <a:pt x="397" y="5"/>
                    </a:lnTo>
                    <a:lnTo>
                      <a:pt x="397" y="5"/>
                    </a:lnTo>
                    <a:lnTo>
                      <a:pt x="397" y="5"/>
                    </a:lnTo>
                    <a:lnTo>
                      <a:pt x="392" y="5"/>
                    </a:lnTo>
                    <a:lnTo>
                      <a:pt x="390" y="5"/>
                    </a:lnTo>
                    <a:lnTo>
                      <a:pt x="390" y="5"/>
                    </a:lnTo>
                    <a:lnTo>
                      <a:pt x="390" y="3"/>
                    </a:lnTo>
                    <a:lnTo>
                      <a:pt x="388" y="3"/>
                    </a:lnTo>
                    <a:lnTo>
                      <a:pt x="383" y="3"/>
                    </a:lnTo>
                    <a:lnTo>
                      <a:pt x="381" y="3"/>
                    </a:lnTo>
                    <a:lnTo>
                      <a:pt x="378" y="3"/>
                    </a:lnTo>
                    <a:lnTo>
                      <a:pt x="376" y="0"/>
                    </a:lnTo>
                    <a:lnTo>
                      <a:pt x="374" y="0"/>
                    </a:lnTo>
                    <a:lnTo>
                      <a:pt x="371" y="0"/>
                    </a:lnTo>
                    <a:lnTo>
                      <a:pt x="369" y="0"/>
                    </a:lnTo>
                    <a:lnTo>
                      <a:pt x="366" y="0"/>
                    </a:lnTo>
                    <a:lnTo>
                      <a:pt x="366" y="0"/>
                    </a:lnTo>
                    <a:lnTo>
                      <a:pt x="366" y="0"/>
                    </a:lnTo>
                    <a:lnTo>
                      <a:pt x="366" y="3"/>
                    </a:lnTo>
                    <a:lnTo>
                      <a:pt x="369" y="3"/>
                    </a:lnTo>
                    <a:lnTo>
                      <a:pt x="369" y="3"/>
                    </a:lnTo>
                    <a:lnTo>
                      <a:pt x="366" y="3"/>
                    </a:lnTo>
                    <a:lnTo>
                      <a:pt x="366" y="3"/>
                    </a:lnTo>
                    <a:lnTo>
                      <a:pt x="362" y="3"/>
                    </a:lnTo>
                    <a:lnTo>
                      <a:pt x="362" y="3"/>
                    </a:lnTo>
                    <a:lnTo>
                      <a:pt x="362" y="3"/>
                    </a:lnTo>
                    <a:lnTo>
                      <a:pt x="359" y="3"/>
                    </a:lnTo>
                    <a:lnTo>
                      <a:pt x="362" y="3"/>
                    </a:lnTo>
                    <a:lnTo>
                      <a:pt x="364" y="5"/>
                    </a:lnTo>
                    <a:lnTo>
                      <a:pt x="364" y="5"/>
                    </a:lnTo>
                    <a:lnTo>
                      <a:pt x="364" y="5"/>
                    </a:lnTo>
                    <a:lnTo>
                      <a:pt x="362" y="5"/>
                    </a:lnTo>
                    <a:lnTo>
                      <a:pt x="359" y="5"/>
                    </a:lnTo>
                    <a:lnTo>
                      <a:pt x="357" y="3"/>
                    </a:lnTo>
                    <a:lnTo>
                      <a:pt x="348" y="5"/>
                    </a:lnTo>
                    <a:lnTo>
                      <a:pt x="348" y="5"/>
                    </a:lnTo>
                    <a:lnTo>
                      <a:pt x="350" y="5"/>
                    </a:lnTo>
                    <a:lnTo>
                      <a:pt x="352" y="5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184" name="Freeform 83"/>
              <p:cNvSpPr>
                <a:spLocks noEditPoints="1"/>
              </p:cNvSpPr>
              <p:nvPr/>
            </p:nvSpPr>
            <p:spPr bwMode="auto">
              <a:xfrm>
                <a:off x="5721" y="1576"/>
                <a:ext cx="82" cy="109"/>
              </a:xfrm>
              <a:custGeom>
                <a:avLst/>
                <a:gdLst>
                  <a:gd name="T0" fmla="*/ 14 w 82"/>
                  <a:gd name="T1" fmla="*/ 69 h 109"/>
                  <a:gd name="T2" fmla="*/ 82 w 82"/>
                  <a:gd name="T3" fmla="*/ 14 h 109"/>
                  <a:gd name="T4" fmla="*/ 78 w 82"/>
                  <a:gd name="T5" fmla="*/ 10 h 109"/>
                  <a:gd name="T6" fmla="*/ 71 w 82"/>
                  <a:gd name="T7" fmla="*/ 5 h 109"/>
                  <a:gd name="T8" fmla="*/ 66 w 82"/>
                  <a:gd name="T9" fmla="*/ 0 h 109"/>
                  <a:gd name="T10" fmla="*/ 61 w 82"/>
                  <a:gd name="T11" fmla="*/ 0 h 109"/>
                  <a:gd name="T12" fmla="*/ 64 w 82"/>
                  <a:gd name="T13" fmla="*/ 10 h 109"/>
                  <a:gd name="T14" fmla="*/ 64 w 82"/>
                  <a:gd name="T15" fmla="*/ 12 h 109"/>
                  <a:gd name="T16" fmla="*/ 59 w 82"/>
                  <a:gd name="T17" fmla="*/ 12 h 109"/>
                  <a:gd name="T18" fmla="*/ 56 w 82"/>
                  <a:gd name="T19" fmla="*/ 17 h 109"/>
                  <a:gd name="T20" fmla="*/ 52 w 82"/>
                  <a:gd name="T21" fmla="*/ 19 h 109"/>
                  <a:gd name="T22" fmla="*/ 42 w 82"/>
                  <a:gd name="T23" fmla="*/ 21 h 109"/>
                  <a:gd name="T24" fmla="*/ 47 w 82"/>
                  <a:gd name="T25" fmla="*/ 26 h 109"/>
                  <a:gd name="T26" fmla="*/ 49 w 82"/>
                  <a:gd name="T27" fmla="*/ 31 h 109"/>
                  <a:gd name="T28" fmla="*/ 45 w 82"/>
                  <a:gd name="T29" fmla="*/ 31 h 109"/>
                  <a:gd name="T30" fmla="*/ 33 w 82"/>
                  <a:gd name="T31" fmla="*/ 31 h 109"/>
                  <a:gd name="T32" fmla="*/ 28 w 82"/>
                  <a:gd name="T33" fmla="*/ 26 h 109"/>
                  <a:gd name="T34" fmla="*/ 23 w 82"/>
                  <a:gd name="T35" fmla="*/ 26 h 109"/>
                  <a:gd name="T36" fmla="*/ 21 w 82"/>
                  <a:gd name="T37" fmla="*/ 29 h 109"/>
                  <a:gd name="T38" fmla="*/ 21 w 82"/>
                  <a:gd name="T39" fmla="*/ 33 h 109"/>
                  <a:gd name="T40" fmla="*/ 19 w 82"/>
                  <a:gd name="T41" fmla="*/ 40 h 109"/>
                  <a:gd name="T42" fmla="*/ 14 w 82"/>
                  <a:gd name="T43" fmla="*/ 45 h 109"/>
                  <a:gd name="T44" fmla="*/ 12 w 82"/>
                  <a:gd name="T45" fmla="*/ 47 h 109"/>
                  <a:gd name="T46" fmla="*/ 7 w 82"/>
                  <a:gd name="T47" fmla="*/ 52 h 109"/>
                  <a:gd name="T48" fmla="*/ 2 w 82"/>
                  <a:gd name="T49" fmla="*/ 55 h 109"/>
                  <a:gd name="T50" fmla="*/ 0 w 82"/>
                  <a:gd name="T51" fmla="*/ 62 h 109"/>
                  <a:gd name="T52" fmla="*/ 9 w 82"/>
                  <a:gd name="T53" fmla="*/ 69 h 109"/>
                  <a:gd name="T54" fmla="*/ 16 w 82"/>
                  <a:gd name="T55" fmla="*/ 69 h 109"/>
                  <a:gd name="T56" fmla="*/ 23 w 82"/>
                  <a:gd name="T57" fmla="*/ 76 h 109"/>
                  <a:gd name="T58" fmla="*/ 30 w 82"/>
                  <a:gd name="T59" fmla="*/ 88 h 109"/>
                  <a:gd name="T60" fmla="*/ 26 w 82"/>
                  <a:gd name="T61" fmla="*/ 90 h 109"/>
                  <a:gd name="T62" fmla="*/ 23 w 82"/>
                  <a:gd name="T63" fmla="*/ 100 h 109"/>
                  <a:gd name="T64" fmla="*/ 33 w 82"/>
                  <a:gd name="T65" fmla="*/ 102 h 109"/>
                  <a:gd name="T66" fmla="*/ 33 w 82"/>
                  <a:gd name="T67" fmla="*/ 104 h 109"/>
                  <a:gd name="T68" fmla="*/ 40 w 82"/>
                  <a:gd name="T69" fmla="*/ 109 h 109"/>
                  <a:gd name="T70" fmla="*/ 47 w 82"/>
                  <a:gd name="T71" fmla="*/ 104 h 109"/>
                  <a:gd name="T72" fmla="*/ 54 w 82"/>
                  <a:gd name="T73" fmla="*/ 104 h 109"/>
                  <a:gd name="T74" fmla="*/ 61 w 82"/>
                  <a:gd name="T75" fmla="*/ 107 h 109"/>
                  <a:gd name="T76" fmla="*/ 61 w 82"/>
                  <a:gd name="T77" fmla="*/ 97 h 109"/>
                  <a:gd name="T78" fmla="*/ 71 w 82"/>
                  <a:gd name="T79" fmla="*/ 95 h 109"/>
                  <a:gd name="T80" fmla="*/ 80 w 82"/>
                  <a:gd name="T81" fmla="*/ 95 h 109"/>
                  <a:gd name="T82" fmla="*/ 82 w 82"/>
                  <a:gd name="T83" fmla="*/ 90 h 109"/>
                  <a:gd name="T84" fmla="*/ 73 w 82"/>
                  <a:gd name="T85" fmla="*/ 83 h 109"/>
                  <a:gd name="T86" fmla="*/ 59 w 82"/>
                  <a:gd name="T87" fmla="*/ 76 h 109"/>
                  <a:gd name="T88" fmla="*/ 59 w 82"/>
                  <a:gd name="T89" fmla="*/ 71 h 109"/>
                  <a:gd name="T90" fmla="*/ 61 w 82"/>
                  <a:gd name="T91" fmla="*/ 59 h 109"/>
                  <a:gd name="T92" fmla="*/ 71 w 82"/>
                  <a:gd name="T93" fmla="*/ 57 h 109"/>
                  <a:gd name="T94" fmla="*/ 75 w 82"/>
                  <a:gd name="T95" fmla="*/ 47 h 109"/>
                  <a:gd name="T96" fmla="*/ 78 w 82"/>
                  <a:gd name="T97" fmla="*/ 36 h 109"/>
                  <a:gd name="T98" fmla="*/ 75 w 82"/>
                  <a:gd name="T99" fmla="*/ 24 h 109"/>
                  <a:gd name="T100" fmla="*/ 78 w 82"/>
                  <a:gd name="T101" fmla="*/ 17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2" h="109">
                    <a:moveTo>
                      <a:pt x="12" y="69"/>
                    </a:moveTo>
                    <a:lnTo>
                      <a:pt x="12" y="69"/>
                    </a:lnTo>
                    <a:lnTo>
                      <a:pt x="12" y="71"/>
                    </a:lnTo>
                    <a:lnTo>
                      <a:pt x="14" y="69"/>
                    </a:lnTo>
                    <a:lnTo>
                      <a:pt x="14" y="69"/>
                    </a:lnTo>
                    <a:lnTo>
                      <a:pt x="12" y="69"/>
                    </a:lnTo>
                    <a:close/>
                    <a:moveTo>
                      <a:pt x="80" y="14"/>
                    </a:moveTo>
                    <a:lnTo>
                      <a:pt x="80" y="14"/>
                    </a:lnTo>
                    <a:lnTo>
                      <a:pt x="82" y="14"/>
                    </a:lnTo>
                    <a:lnTo>
                      <a:pt x="82" y="14"/>
                    </a:lnTo>
                    <a:lnTo>
                      <a:pt x="82" y="14"/>
                    </a:lnTo>
                    <a:lnTo>
                      <a:pt x="82" y="12"/>
                    </a:lnTo>
                    <a:lnTo>
                      <a:pt x="80" y="12"/>
                    </a:lnTo>
                    <a:lnTo>
                      <a:pt x="78" y="10"/>
                    </a:lnTo>
                    <a:lnTo>
                      <a:pt x="78" y="10"/>
                    </a:lnTo>
                    <a:lnTo>
                      <a:pt x="78" y="10"/>
                    </a:lnTo>
                    <a:lnTo>
                      <a:pt x="75" y="7"/>
                    </a:lnTo>
                    <a:lnTo>
                      <a:pt x="73" y="7"/>
                    </a:lnTo>
                    <a:lnTo>
                      <a:pt x="73" y="7"/>
                    </a:lnTo>
                    <a:lnTo>
                      <a:pt x="71" y="5"/>
                    </a:lnTo>
                    <a:lnTo>
                      <a:pt x="68" y="2"/>
                    </a:lnTo>
                    <a:lnTo>
                      <a:pt x="68" y="2"/>
                    </a:lnTo>
                    <a:lnTo>
                      <a:pt x="66" y="2"/>
                    </a:lnTo>
                    <a:lnTo>
                      <a:pt x="66" y="0"/>
                    </a:lnTo>
                    <a:lnTo>
                      <a:pt x="66" y="0"/>
                    </a:lnTo>
                    <a:lnTo>
                      <a:pt x="64" y="0"/>
                    </a:lnTo>
                    <a:lnTo>
                      <a:pt x="64" y="0"/>
                    </a:lnTo>
                    <a:lnTo>
                      <a:pt x="64" y="0"/>
                    </a:lnTo>
                    <a:lnTo>
                      <a:pt x="61" y="0"/>
                    </a:lnTo>
                    <a:lnTo>
                      <a:pt x="61" y="0"/>
                    </a:lnTo>
                    <a:lnTo>
                      <a:pt x="61" y="2"/>
                    </a:lnTo>
                    <a:lnTo>
                      <a:pt x="61" y="5"/>
                    </a:lnTo>
                    <a:lnTo>
                      <a:pt x="64" y="5"/>
                    </a:lnTo>
                    <a:lnTo>
                      <a:pt x="64" y="7"/>
                    </a:lnTo>
                    <a:lnTo>
                      <a:pt x="64" y="10"/>
                    </a:lnTo>
                    <a:lnTo>
                      <a:pt x="64" y="12"/>
                    </a:lnTo>
                    <a:lnTo>
                      <a:pt x="64" y="12"/>
                    </a:lnTo>
                    <a:lnTo>
                      <a:pt x="64" y="12"/>
                    </a:lnTo>
                    <a:lnTo>
                      <a:pt x="64" y="12"/>
                    </a:lnTo>
                    <a:lnTo>
                      <a:pt x="64" y="12"/>
                    </a:lnTo>
                    <a:lnTo>
                      <a:pt x="61" y="12"/>
                    </a:lnTo>
                    <a:lnTo>
                      <a:pt x="61" y="12"/>
                    </a:lnTo>
                    <a:lnTo>
                      <a:pt x="59" y="12"/>
                    </a:lnTo>
                    <a:lnTo>
                      <a:pt x="59" y="12"/>
                    </a:lnTo>
                    <a:lnTo>
                      <a:pt x="59" y="12"/>
                    </a:lnTo>
                    <a:lnTo>
                      <a:pt x="59" y="14"/>
                    </a:lnTo>
                    <a:lnTo>
                      <a:pt x="59" y="14"/>
                    </a:lnTo>
                    <a:lnTo>
                      <a:pt x="59" y="17"/>
                    </a:lnTo>
                    <a:lnTo>
                      <a:pt x="59" y="17"/>
                    </a:lnTo>
                    <a:lnTo>
                      <a:pt x="56" y="17"/>
                    </a:lnTo>
                    <a:lnTo>
                      <a:pt x="56" y="19"/>
                    </a:lnTo>
                    <a:lnTo>
                      <a:pt x="56" y="19"/>
                    </a:lnTo>
                    <a:lnTo>
                      <a:pt x="54" y="19"/>
                    </a:lnTo>
                    <a:lnTo>
                      <a:pt x="54" y="19"/>
                    </a:lnTo>
                    <a:lnTo>
                      <a:pt x="52" y="19"/>
                    </a:lnTo>
                    <a:lnTo>
                      <a:pt x="47" y="19"/>
                    </a:lnTo>
                    <a:lnTo>
                      <a:pt x="45" y="19"/>
                    </a:lnTo>
                    <a:lnTo>
                      <a:pt x="42" y="19"/>
                    </a:lnTo>
                    <a:lnTo>
                      <a:pt x="42" y="21"/>
                    </a:lnTo>
                    <a:lnTo>
                      <a:pt x="42" y="21"/>
                    </a:lnTo>
                    <a:lnTo>
                      <a:pt x="42" y="21"/>
                    </a:lnTo>
                    <a:lnTo>
                      <a:pt x="42" y="24"/>
                    </a:lnTo>
                    <a:lnTo>
                      <a:pt x="45" y="24"/>
                    </a:lnTo>
                    <a:lnTo>
                      <a:pt x="45" y="26"/>
                    </a:lnTo>
                    <a:lnTo>
                      <a:pt x="47" y="26"/>
                    </a:lnTo>
                    <a:lnTo>
                      <a:pt x="49" y="29"/>
                    </a:lnTo>
                    <a:lnTo>
                      <a:pt x="49" y="29"/>
                    </a:lnTo>
                    <a:lnTo>
                      <a:pt x="49" y="29"/>
                    </a:lnTo>
                    <a:lnTo>
                      <a:pt x="49" y="31"/>
                    </a:lnTo>
                    <a:lnTo>
                      <a:pt x="49" y="31"/>
                    </a:lnTo>
                    <a:lnTo>
                      <a:pt x="49" y="33"/>
                    </a:lnTo>
                    <a:lnTo>
                      <a:pt x="49" y="33"/>
                    </a:lnTo>
                    <a:lnTo>
                      <a:pt x="47" y="33"/>
                    </a:lnTo>
                    <a:lnTo>
                      <a:pt x="47" y="31"/>
                    </a:lnTo>
                    <a:lnTo>
                      <a:pt x="45" y="31"/>
                    </a:lnTo>
                    <a:lnTo>
                      <a:pt x="42" y="31"/>
                    </a:lnTo>
                    <a:lnTo>
                      <a:pt x="40" y="31"/>
                    </a:lnTo>
                    <a:lnTo>
                      <a:pt x="38" y="31"/>
                    </a:lnTo>
                    <a:lnTo>
                      <a:pt x="38" y="31"/>
                    </a:lnTo>
                    <a:lnTo>
                      <a:pt x="33" y="31"/>
                    </a:lnTo>
                    <a:lnTo>
                      <a:pt x="33" y="31"/>
                    </a:lnTo>
                    <a:lnTo>
                      <a:pt x="30" y="29"/>
                    </a:lnTo>
                    <a:lnTo>
                      <a:pt x="30" y="29"/>
                    </a:lnTo>
                    <a:lnTo>
                      <a:pt x="28" y="29"/>
                    </a:lnTo>
                    <a:lnTo>
                      <a:pt x="28" y="26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23" y="24"/>
                    </a:lnTo>
                    <a:lnTo>
                      <a:pt x="23" y="26"/>
                    </a:lnTo>
                    <a:lnTo>
                      <a:pt x="23" y="26"/>
                    </a:lnTo>
                    <a:lnTo>
                      <a:pt x="23" y="26"/>
                    </a:lnTo>
                    <a:lnTo>
                      <a:pt x="21" y="26"/>
                    </a:lnTo>
                    <a:lnTo>
                      <a:pt x="21" y="26"/>
                    </a:lnTo>
                    <a:lnTo>
                      <a:pt x="21" y="29"/>
                    </a:lnTo>
                    <a:lnTo>
                      <a:pt x="21" y="29"/>
                    </a:lnTo>
                    <a:lnTo>
                      <a:pt x="21" y="31"/>
                    </a:lnTo>
                    <a:lnTo>
                      <a:pt x="21" y="33"/>
                    </a:lnTo>
                    <a:lnTo>
                      <a:pt x="21" y="33"/>
                    </a:lnTo>
                    <a:lnTo>
                      <a:pt x="21" y="33"/>
                    </a:lnTo>
                    <a:lnTo>
                      <a:pt x="21" y="33"/>
                    </a:lnTo>
                    <a:lnTo>
                      <a:pt x="21" y="36"/>
                    </a:lnTo>
                    <a:lnTo>
                      <a:pt x="21" y="38"/>
                    </a:lnTo>
                    <a:lnTo>
                      <a:pt x="19" y="40"/>
                    </a:lnTo>
                    <a:lnTo>
                      <a:pt x="19" y="40"/>
                    </a:lnTo>
                    <a:lnTo>
                      <a:pt x="19" y="40"/>
                    </a:lnTo>
                    <a:lnTo>
                      <a:pt x="19" y="43"/>
                    </a:lnTo>
                    <a:lnTo>
                      <a:pt x="16" y="43"/>
                    </a:lnTo>
                    <a:lnTo>
                      <a:pt x="14" y="43"/>
                    </a:lnTo>
                    <a:lnTo>
                      <a:pt x="14" y="43"/>
                    </a:lnTo>
                    <a:lnTo>
                      <a:pt x="14" y="45"/>
                    </a:lnTo>
                    <a:lnTo>
                      <a:pt x="14" y="45"/>
                    </a:lnTo>
                    <a:lnTo>
                      <a:pt x="14" y="45"/>
                    </a:lnTo>
                    <a:lnTo>
                      <a:pt x="14" y="45"/>
                    </a:lnTo>
                    <a:lnTo>
                      <a:pt x="12" y="45"/>
                    </a:lnTo>
                    <a:lnTo>
                      <a:pt x="12" y="47"/>
                    </a:lnTo>
                    <a:lnTo>
                      <a:pt x="9" y="47"/>
                    </a:lnTo>
                    <a:lnTo>
                      <a:pt x="7" y="50"/>
                    </a:lnTo>
                    <a:lnTo>
                      <a:pt x="7" y="50"/>
                    </a:lnTo>
                    <a:lnTo>
                      <a:pt x="7" y="50"/>
                    </a:lnTo>
                    <a:lnTo>
                      <a:pt x="7" y="52"/>
                    </a:lnTo>
                    <a:lnTo>
                      <a:pt x="7" y="52"/>
                    </a:lnTo>
                    <a:lnTo>
                      <a:pt x="4" y="52"/>
                    </a:lnTo>
                    <a:lnTo>
                      <a:pt x="4" y="52"/>
                    </a:lnTo>
                    <a:lnTo>
                      <a:pt x="2" y="55"/>
                    </a:lnTo>
                    <a:lnTo>
                      <a:pt x="2" y="55"/>
                    </a:lnTo>
                    <a:lnTo>
                      <a:pt x="0" y="57"/>
                    </a:lnTo>
                    <a:lnTo>
                      <a:pt x="0" y="59"/>
                    </a:lnTo>
                    <a:lnTo>
                      <a:pt x="0" y="62"/>
                    </a:lnTo>
                    <a:lnTo>
                      <a:pt x="0" y="59"/>
                    </a:lnTo>
                    <a:lnTo>
                      <a:pt x="0" y="62"/>
                    </a:lnTo>
                    <a:lnTo>
                      <a:pt x="2" y="64"/>
                    </a:lnTo>
                    <a:lnTo>
                      <a:pt x="4" y="64"/>
                    </a:lnTo>
                    <a:lnTo>
                      <a:pt x="7" y="66"/>
                    </a:lnTo>
                    <a:lnTo>
                      <a:pt x="9" y="69"/>
                    </a:lnTo>
                    <a:lnTo>
                      <a:pt x="9" y="69"/>
                    </a:lnTo>
                    <a:lnTo>
                      <a:pt x="9" y="66"/>
                    </a:lnTo>
                    <a:lnTo>
                      <a:pt x="9" y="66"/>
                    </a:lnTo>
                    <a:lnTo>
                      <a:pt x="9" y="64"/>
                    </a:lnTo>
                    <a:lnTo>
                      <a:pt x="12" y="66"/>
                    </a:lnTo>
                    <a:lnTo>
                      <a:pt x="16" y="69"/>
                    </a:lnTo>
                    <a:lnTo>
                      <a:pt x="19" y="69"/>
                    </a:lnTo>
                    <a:lnTo>
                      <a:pt x="21" y="71"/>
                    </a:lnTo>
                    <a:lnTo>
                      <a:pt x="23" y="71"/>
                    </a:lnTo>
                    <a:lnTo>
                      <a:pt x="23" y="74"/>
                    </a:lnTo>
                    <a:lnTo>
                      <a:pt x="23" y="76"/>
                    </a:lnTo>
                    <a:lnTo>
                      <a:pt x="23" y="83"/>
                    </a:lnTo>
                    <a:lnTo>
                      <a:pt x="26" y="85"/>
                    </a:lnTo>
                    <a:lnTo>
                      <a:pt x="28" y="88"/>
                    </a:lnTo>
                    <a:lnTo>
                      <a:pt x="30" y="88"/>
                    </a:lnTo>
                    <a:lnTo>
                      <a:pt x="30" y="88"/>
                    </a:lnTo>
                    <a:lnTo>
                      <a:pt x="33" y="88"/>
                    </a:lnTo>
                    <a:lnTo>
                      <a:pt x="33" y="88"/>
                    </a:lnTo>
                    <a:lnTo>
                      <a:pt x="30" y="88"/>
                    </a:lnTo>
                    <a:lnTo>
                      <a:pt x="28" y="88"/>
                    </a:lnTo>
                    <a:lnTo>
                      <a:pt x="26" y="90"/>
                    </a:lnTo>
                    <a:lnTo>
                      <a:pt x="26" y="92"/>
                    </a:lnTo>
                    <a:lnTo>
                      <a:pt x="23" y="95"/>
                    </a:lnTo>
                    <a:lnTo>
                      <a:pt x="26" y="97"/>
                    </a:lnTo>
                    <a:lnTo>
                      <a:pt x="26" y="97"/>
                    </a:lnTo>
                    <a:lnTo>
                      <a:pt x="23" y="100"/>
                    </a:lnTo>
                    <a:lnTo>
                      <a:pt x="26" y="100"/>
                    </a:lnTo>
                    <a:lnTo>
                      <a:pt x="26" y="100"/>
                    </a:lnTo>
                    <a:lnTo>
                      <a:pt x="28" y="102"/>
                    </a:lnTo>
                    <a:lnTo>
                      <a:pt x="30" y="100"/>
                    </a:lnTo>
                    <a:lnTo>
                      <a:pt x="33" y="102"/>
                    </a:lnTo>
                    <a:lnTo>
                      <a:pt x="33" y="102"/>
                    </a:lnTo>
                    <a:lnTo>
                      <a:pt x="33" y="102"/>
                    </a:lnTo>
                    <a:lnTo>
                      <a:pt x="30" y="104"/>
                    </a:lnTo>
                    <a:lnTo>
                      <a:pt x="30" y="104"/>
                    </a:lnTo>
                    <a:lnTo>
                      <a:pt x="33" y="104"/>
                    </a:lnTo>
                    <a:lnTo>
                      <a:pt x="35" y="107"/>
                    </a:lnTo>
                    <a:lnTo>
                      <a:pt x="38" y="109"/>
                    </a:lnTo>
                    <a:lnTo>
                      <a:pt x="38" y="109"/>
                    </a:lnTo>
                    <a:lnTo>
                      <a:pt x="40" y="109"/>
                    </a:lnTo>
                    <a:lnTo>
                      <a:pt x="40" y="109"/>
                    </a:lnTo>
                    <a:lnTo>
                      <a:pt x="42" y="107"/>
                    </a:lnTo>
                    <a:lnTo>
                      <a:pt x="42" y="104"/>
                    </a:lnTo>
                    <a:lnTo>
                      <a:pt x="42" y="104"/>
                    </a:lnTo>
                    <a:lnTo>
                      <a:pt x="42" y="102"/>
                    </a:lnTo>
                    <a:lnTo>
                      <a:pt x="47" y="104"/>
                    </a:lnTo>
                    <a:lnTo>
                      <a:pt x="49" y="104"/>
                    </a:lnTo>
                    <a:lnTo>
                      <a:pt x="52" y="109"/>
                    </a:lnTo>
                    <a:lnTo>
                      <a:pt x="52" y="107"/>
                    </a:lnTo>
                    <a:lnTo>
                      <a:pt x="52" y="107"/>
                    </a:lnTo>
                    <a:lnTo>
                      <a:pt x="54" y="104"/>
                    </a:lnTo>
                    <a:lnTo>
                      <a:pt x="59" y="107"/>
                    </a:lnTo>
                    <a:lnTo>
                      <a:pt x="59" y="107"/>
                    </a:lnTo>
                    <a:lnTo>
                      <a:pt x="59" y="107"/>
                    </a:lnTo>
                    <a:lnTo>
                      <a:pt x="61" y="107"/>
                    </a:lnTo>
                    <a:lnTo>
                      <a:pt x="61" y="107"/>
                    </a:lnTo>
                    <a:lnTo>
                      <a:pt x="59" y="104"/>
                    </a:lnTo>
                    <a:lnTo>
                      <a:pt x="61" y="102"/>
                    </a:lnTo>
                    <a:lnTo>
                      <a:pt x="61" y="100"/>
                    </a:lnTo>
                    <a:lnTo>
                      <a:pt x="61" y="100"/>
                    </a:lnTo>
                    <a:lnTo>
                      <a:pt x="61" y="97"/>
                    </a:lnTo>
                    <a:lnTo>
                      <a:pt x="64" y="97"/>
                    </a:lnTo>
                    <a:lnTo>
                      <a:pt x="64" y="97"/>
                    </a:lnTo>
                    <a:lnTo>
                      <a:pt x="66" y="95"/>
                    </a:lnTo>
                    <a:lnTo>
                      <a:pt x="71" y="97"/>
                    </a:lnTo>
                    <a:lnTo>
                      <a:pt x="71" y="95"/>
                    </a:lnTo>
                    <a:lnTo>
                      <a:pt x="73" y="95"/>
                    </a:lnTo>
                    <a:lnTo>
                      <a:pt x="75" y="97"/>
                    </a:lnTo>
                    <a:lnTo>
                      <a:pt x="78" y="97"/>
                    </a:lnTo>
                    <a:lnTo>
                      <a:pt x="80" y="95"/>
                    </a:lnTo>
                    <a:lnTo>
                      <a:pt x="80" y="95"/>
                    </a:lnTo>
                    <a:lnTo>
                      <a:pt x="80" y="95"/>
                    </a:lnTo>
                    <a:lnTo>
                      <a:pt x="82" y="95"/>
                    </a:lnTo>
                    <a:lnTo>
                      <a:pt x="82" y="92"/>
                    </a:lnTo>
                    <a:lnTo>
                      <a:pt x="82" y="90"/>
                    </a:lnTo>
                    <a:lnTo>
                      <a:pt x="82" y="90"/>
                    </a:lnTo>
                    <a:lnTo>
                      <a:pt x="80" y="88"/>
                    </a:lnTo>
                    <a:lnTo>
                      <a:pt x="78" y="88"/>
                    </a:lnTo>
                    <a:lnTo>
                      <a:pt x="78" y="85"/>
                    </a:lnTo>
                    <a:lnTo>
                      <a:pt x="75" y="85"/>
                    </a:lnTo>
                    <a:lnTo>
                      <a:pt x="73" y="83"/>
                    </a:lnTo>
                    <a:lnTo>
                      <a:pt x="68" y="78"/>
                    </a:lnTo>
                    <a:lnTo>
                      <a:pt x="66" y="78"/>
                    </a:lnTo>
                    <a:lnTo>
                      <a:pt x="64" y="78"/>
                    </a:lnTo>
                    <a:lnTo>
                      <a:pt x="61" y="78"/>
                    </a:lnTo>
                    <a:lnTo>
                      <a:pt x="59" y="76"/>
                    </a:lnTo>
                    <a:lnTo>
                      <a:pt x="59" y="76"/>
                    </a:lnTo>
                    <a:lnTo>
                      <a:pt x="59" y="74"/>
                    </a:lnTo>
                    <a:lnTo>
                      <a:pt x="59" y="74"/>
                    </a:lnTo>
                    <a:lnTo>
                      <a:pt x="61" y="74"/>
                    </a:lnTo>
                    <a:lnTo>
                      <a:pt x="59" y="71"/>
                    </a:lnTo>
                    <a:lnTo>
                      <a:pt x="59" y="69"/>
                    </a:lnTo>
                    <a:lnTo>
                      <a:pt x="56" y="66"/>
                    </a:lnTo>
                    <a:lnTo>
                      <a:pt x="56" y="64"/>
                    </a:lnTo>
                    <a:lnTo>
                      <a:pt x="61" y="62"/>
                    </a:lnTo>
                    <a:lnTo>
                      <a:pt x="61" y="59"/>
                    </a:lnTo>
                    <a:lnTo>
                      <a:pt x="64" y="62"/>
                    </a:lnTo>
                    <a:lnTo>
                      <a:pt x="66" y="62"/>
                    </a:lnTo>
                    <a:lnTo>
                      <a:pt x="68" y="59"/>
                    </a:lnTo>
                    <a:lnTo>
                      <a:pt x="71" y="59"/>
                    </a:lnTo>
                    <a:lnTo>
                      <a:pt x="71" y="57"/>
                    </a:lnTo>
                    <a:lnTo>
                      <a:pt x="71" y="55"/>
                    </a:lnTo>
                    <a:lnTo>
                      <a:pt x="73" y="55"/>
                    </a:lnTo>
                    <a:lnTo>
                      <a:pt x="73" y="52"/>
                    </a:lnTo>
                    <a:lnTo>
                      <a:pt x="75" y="52"/>
                    </a:lnTo>
                    <a:lnTo>
                      <a:pt x="75" y="47"/>
                    </a:lnTo>
                    <a:lnTo>
                      <a:pt x="78" y="47"/>
                    </a:lnTo>
                    <a:lnTo>
                      <a:pt x="82" y="43"/>
                    </a:lnTo>
                    <a:lnTo>
                      <a:pt x="82" y="43"/>
                    </a:lnTo>
                    <a:lnTo>
                      <a:pt x="80" y="38"/>
                    </a:lnTo>
                    <a:lnTo>
                      <a:pt x="78" y="36"/>
                    </a:lnTo>
                    <a:lnTo>
                      <a:pt x="78" y="33"/>
                    </a:lnTo>
                    <a:lnTo>
                      <a:pt x="75" y="31"/>
                    </a:lnTo>
                    <a:lnTo>
                      <a:pt x="73" y="29"/>
                    </a:lnTo>
                    <a:lnTo>
                      <a:pt x="73" y="26"/>
                    </a:lnTo>
                    <a:lnTo>
                      <a:pt x="75" y="24"/>
                    </a:lnTo>
                    <a:lnTo>
                      <a:pt x="75" y="21"/>
                    </a:lnTo>
                    <a:lnTo>
                      <a:pt x="75" y="21"/>
                    </a:lnTo>
                    <a:lnTo>
                      <a:pt x="75" y="19"/>
                    </a:lnTo>
                    <a:lnTo>
                      <a:pt x="78" y="19"/>
                    </a:lnTo>
                    <a:lnTo>
                      <a:pt x="78" y="17"/>
                    </a:lnTo>
                    <a:lnTo>
                      <a:pt x="78" y="17"/>
                    </a:lnTo>
                    <a:lnTo>
                      <a:pt x="80" y="14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185" name="Freeform 84"/>
              <p:cNvSpPr>
                <a:spLocks noEditPoints="1"/>
              </p:cNvSpPr>
              <p:nvPr/>
            </p:nvSpPr>
            <p:spPr bwMode="auto">
              <a:xfrm>
                <a:off x="3616" y="2189"/>
                <a:ext cx="222" cy="204"/>
              </a:xfrm>
              <a:custGeom>
                <a:avLst/>
                <a:gdLst>
                  <a:gd name="T0" fmla="*/ 85 w 222"/>
                  <a:gd name="T1" fmla="*/ 199 h 204"/>
                  <a:gd name="T2" fmla="*/ 218 w 222"/>
                  <a:gd name="T3" fmla="*/ 34 h 204"/>
                  <a:gd name="T4" fmla="*/ 213 w 222"/>
                  <a:gd name="T5" fmla="*/ 26 h 204"/>
                  <a:gd name="T6" fmla="*/ 199 w 222"/>
                  <a:gd name="T7" fmla="*/ 5 h 204"/>
                  <a:gd name="T8" fmla="*/ 184 w 222"/>
                  <a:gd name="T9" fmla="*/ 15 h 204"/>
                  <a:gd name="T10" fmla="*/ 166 w 222"/>
                  <a:gd name="T11" fmla="*/ 12 h 204"/>
                  <a:gd name="T12" fmla="*/ 137 w 222"/>
                  <a:gd name="T13" fmla="*/ 15 h 204"/>
                  <a:gd name="T14" fmla="*/ 109 w 222"/>
                  <a:gd name="T15" fmla="*/ 17 h 204"/>
                  <a:gd name="T16" fmla="*/ 88 w 222"/>
                  <a:gd name="T17" fmla="*/ 17 h 204"/>
                  <a:gd name="T18" fmla="*/ 78 w 222"/>
                  <a:gd name="T19" fmla="*/ 19 h 204"/>
                  <a:gd name="T20" fmla="*/ 69 w 222"/>
                  <a:gd name="T21" fmla="*/ 5 h 204"/>
                  <a:gd name="T22" fmla="*/ 52 w 222"/>
                  <a:gd name="T23" fmla="*/ 0 h 204"/>
                  <a:gd name="T24" fmla="*/ 35 w 222"/>
                  <a:gd name="T25" fmla="*/ 5 h 204"/>
                  <a:gd name="T26" fmla="*/ 26 w 222"/>
                  <a:gd name="T27" fmla="*/ 22 h 204"/>
                  <a:gd name="T28" fmla="*/ 19 w 222"/>
                  <a:gd name="T29" fmla="*/ 38 h 204"/>
                  <a:gd name="T30" fmla="*/ 19 w 222"/>
                  <a:gd name="T31" fmla="*/ 45 h 204"/>
                  <a:gd name="T32" fmla="*/ 19 w 222"/>
                  <a:gd name="T33" fmla="*/ 57 h 204"/>
                  <a:gd name="T34" fmla="*/ 21 w 222"/>
                  <a:gd name="T35" fmla="*/ 67 h 204"/>
                  <a:gd name="T36" fmla="*/ 19 w 222"/>
                  <a:gd name="T37" fmla="*/ 74 h 204"/>
                  <a:gd name="T38" fmla="*/ 19 w 222"/>
                  <a:gd name="T39" fmla="*/ 83 h 204"/>
                  <a:gd name="T40" fmla="*/ 12 w 222"/>
                  <a:gd name="T41" fmla="*/ 90 h 204"/>
                  <a:gd name="T42" fmla="*/ 7 w 222"/>
                  <a:gd name="T43" fmla="*/ 102 h 204"/>
                  <a:gd name="T44" fmla="*/ 0 w 222"/>
                  <a:gd name="T45" fmla="*/ 116 h 204"/>
                  <a:gd name="T46" fmla="*/ 2 w 222"/>
                  <a:gd name="T47" fmla="*/ 133 h 204"/>
                  <a:gd name="T48" fmla="*/ 2 w 222"/>
                  <a:gd name="T49" fmla="*/ 142 h 204"/>
                  <a:gd name="T50" fmla="*/ 2 w 222"/>
                  <a:gd name="T51" fmla="*/ 152 h 204"/>
                  <a:gd name="T52" fmla="*/ 12 w 222"/>
                  <a:gd name="T53" fmla="*/ 159 h 204"/>
                  <a:gd name="T54" fmla="*/ 17 w 222"/>
                  <a:gd name="T55" fmla="*/ 157 h 204"/>
                  <a:gd name="T56" fmla="*/ 40 w 222"/>
                  <a:gd name="T57" fmla="*/ 166 h 204"/>
                  <a:gd name="T58" fmla="*/ 50 w 222"/>
                  <a:gd name="T59" fmla="*/ 176 h 204"/>
                  <a:gd name="T60" fmla="*/ 52 w 222"/>
                  <a:gd name="T61" fmla="*/ 176 h 204"/>
                  <a:gd name="T62" fmla="*/ 50 w 222"/>
                  <a:gd name="T63" fmla="*/ 180 h 204"/>
                  <a:gd name="T64" fmla="*/ 50 w 222"/>
                  <a:gd name="T65" fmla="*/ 183 h 204"/>
                  <a:gd name="T66" fmla="*/ 50 w 222"/>
                  <a:gd name="T67" fmla="*/ 185 h 204"/>
                  <a:gd name="T68" fmla="*/ 62 w 222"/>
                  <a:gd name="T69" fmla="*/ 202 h 204"/>
                  <a:gd name="T70" fmla="*/ 66 w 222"/>
                  <a:gd name="T71" fmla="*/ 199 h 204"/>
                  <a:gd name="T72" fmla="*/ 71 w 222"/>
                  <a:gd name="T73" fmla="*/ 202 h 204"/>
                  <a:gd name="T74" fmla="*/ 76 w 222"/>
                  <a:gd name="T75" fmla="*/ 202 h 204"/>
                  <a:gd name="T76" fmla="*/ 76 w 222"/>
                  <a:gd name="T77" fmla="*/ 195 h 204"/>
                  <a:gd name="T78" fmla="*/ 80 w 222"/>
                  <a:gd name="T79" fmla="*/ 202 h 204"/>
                  <a:gd name="T80" fmla="*/ 85 w 222"/>
                  <a:gd name="T81" fmla="*/ 197 h 204"/>
                  <a:gd name="T82" fmla="*/ 92 w 222"/>
                  <a:gd name="T83" fmla="*/ 197 h 204"/>
                  <a:gd name="T84" fmla="*/ 104 w 222"/>
                  <a:gd name="T85" fmla="*/ 190 h 204"/>
                  <a:gd name="T86" fmla="*/ 109 w 222"/>
                  <a:gd name="T87" fmla="*/ 195 h 204"/>
                  <a:gd name="T88" fmla="*/ 116 w 222"/>
                  <a:gd name="T89" fmla="*/ 178 h 204"/>
                  <a:gd name="T90" fmla="*/ 125 w 222"/>
                  <a:gd name="T91" fmla="*/ 161 h 204"/>
                  <a:gd name="T92" fmla="*/ 132 w 222"/>
                  <a:gd name="T93" fmla="*/ 152 h 204"/>
                  <a:gd name="T94" fmla="*/ 140 w 222"/>
                  <a:gd name="T95" fmla="*/ 147 h 204"/>
                  <a:gd name="T96" fmla="*/ 147 w 222"/>
                  <a:gd name="T97" fmla="*/ 145 h 204"/>
                  <a:gd name="T98" fmla="*/ 156 w 222"/>
                  <a:gd name="T99" fmla="*/ 152 h 204"/>
                  <a:gd name="T100" fmla="*/ 161 w 222"/>
                  <a:gd name="T101" fmla="*/ 157 h 204"/>
                  <a:gd name="T102" fmla="*/ 166 w 222"/>
                  <a:gd name="T103" fmla="*/ 150 h 204"/>
                  <a:gd name="T104" fmla="*/ 170 w 222"/>
                  <a:gd name="T105" fmla="*/ 140 h 204"/>
                  <a:gd name="T106" fmla="*/ 177 w 222"/>
                  <a:gd name="T107" fmla="*/ 126 h 204"/>
                  <a:gd name="T108" fmla="*/ 187 w 222"/>
                  <a:gd name="T109" fmla="*/ 112 h 204"/>
                  <a:gd name="T110" fmla="*/ 189 w 222"/>
                  <a:gd name="T111" fmla="*/ 97 h 204"/>
                  <a:gd name="T112" fmla="*/ 196 w 222"/>
                  <a:gd name="T113" fmla="*/ 86 h 204"/>
                  <a:gd name="T114" fmla="*/ 203 w 222"/>
                  <a:gd name="T115" fmla="*/ 69 h 204"/>
                  <a:gd name="T116" fmla="*/ 215 w 222"/>
                  <a:gd name="T117" fmla="*/ 55 h 204"/>
                  <a:gd name="T118" fmla="*/ 222 w 222"/>
                  <a:gd name="T119" fmla="*/ 45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22" h="204">
                    <a:moveTo>
                      <a:pt x="85" y="199"/>
                    </a:moveTo>
                    <a:lnTo>
                      <a:pt x="83" y="202"/>
                    </a:lnTo>
                    <a:lnTo>
                      <a:pt x="85" y="202"/>
                    </a:lnTo>
                    <a:lnTo>
                      <a:pt x="88" y="202"/>
                    </a:lnTo>
                    <a:lnTo>
                      <a:pt x="88" y="199"/>
                    </a:lnTo>
                    <a:lnTo>
                      <a:pt x="85" y="199"/>
                    </a:lnTo>
                    <a:lnTo>
                      <a:pt x="85" y="199"/>
                    </a:lnTo>
                    <a:close/>
                    <a:moveTo>
                      <a:pt x="222" y="38"/>
                    </a:moveTo>
                    <a:lnTo>
                      <a:pt x="222" y="36"/>
                    </a:lnTo>
                    <a:lnTo>
                      <a:pt x="222" y="36"/>
                    </a:lnTo>
                    <a:lnTo>
                      <a:pt x="220" y="34"/>
                    </a:lnTo>
                    <a:lnTo>
                      <a:pt x="218" y="34"/>
                    </a:lnTo>
                    <a:lnTo>
                      <a:pt x="215" y="34"/>
                    </a:lnTo>
                    <a:lnTo>
                      <a:pt x="215" y="31"/>
                    </a:lnTo>
                    <a:lnTo>
                      <a:pt x="215" y="31"/>
                    </a:lnTo>
                    <a:lnTo>
                      <a:pt x="215" y="31"/>
                    </a:lnTo>
                    <a:lnTo>
                      <a:pt x="215" y="29"/>
                    </a:lnTo>
                    <a:lnTo>
                      <a:pt x="213" y="26"/>
                    </a:lnTo>
                    <a:lnTo>
                      <a:pt x="213" y="17"/>
                    </a:lnTo>
                    <a:lnTo>
                      <a:pt x="210" y="15"/>
                    </a:lnTo>
                    <a:lnTo>
                      <a:pt x="206" y="10"/>
                    </a:lnTo>
                    <a:lnTo>
                      <a:pt x="203" y="5"/>
                    </a:lnTo>
                    <a:lnTo>
                      <a:pt x="201" y="5"/>
                    </a:lnTo>
                    <a:lnTo>
                      <a:pt x="199" y="5"/>
                    </a:lnTo>
                    <a:lnTo>
                      <a:pt x="196" y="7"/>
                    </a:lnTo>
                    <a:lnTo>
                      <a:pt x="194" y="7"/>
                    </a:lnTo>
                    <a:lnTo>
                      <a:pt x="189" y="10"/>
                    </a:lnTo>
                    <a:lnTo>
                      <a:pt x="187" y="12"/>
                    </a:lnTo>
                    <a:lnTo>
                      <a:pt x="187" y="12"/>
                    </a:lnTo>
                    <a:lnTo>
                      <a:pt x="184" y="15"/>
                    </a:lnTo>
                    <a:lnTo>
                      <a:pt x="182" y="17"/>
                    </a:lnTo>
                    <a:lnTo>
                      <a:pt x="180" y="17"/>
                    </a:lnTo>
                    <a:lnTo>
                      <a:pt x="175" y="17"/>
                    </a:lnTo>
                    <a:lnTo>
                      <a:pt x="173" y="15"/>
                    </a:lnTo>
                    <a:lnTo>
                      <a:pt x="168" y="12"/>
                    </a:lnTo>
                    <a:lnTo>
                      <a:pt x="166" y="12"/>
                    </a:lnTo>
                    <a:lnTo>
                      <a:pt x="163" y="12"/>
                    </a:lnTo>
                    <a:lnTo>
                      <a:pt x="154" y="12"/>
                    </a:lnTo>
                    <a:lnTo>
                      <a:pt x="147" y="12"/>
                    </a:lnTo>
                    <a:lnTo>
                      <a:pt x="142" y="12"/>
                    </a:lnTo>
                    <a:lnTo>
                      <a:pt x="140" y="15"/>
                    </a:lnTo>
                    <a:lnTo>
                      <a:pt x="137" y="15"/>
                    </a:lnTo>
                    <a:lnTo>
                      <a:pt x="135" y="17"/>
                    </a:lnTo>
                    <a:lnTo>
                      <a:pt x="130" y="24"/>
                    </a:lnTo>
                    <a:lnTo>
                      <a:pt x="123" y="24"/>
                    </a:lnTo>
                    <a:lnTo>
                      <a:pt x="118" y="22"/>
                    </a:lnTo>
                    <a:lnTo>
                      <a:pt x="114" y="22"/>
                    </a:lnTo>
                    <a:lnTo>
                      <a:pt x="109" y="17"/>
                    </a:lnTo>
                    <a:lnTo>
                      <a:pt x="102" y="12"/>
                    </a:lnTo>
                    <a:lnTo>
                      <a:pt x="99" y="12"/>
                    </a:lnTo>
                    <a:lnTo>
                      <a:pt x="97" y="12"/>
                    </a:lnTo>
                    <a:lnTo>
                      <a:pt x="97" y="12"/>
                    </a:lnTo>
                    <a:lnTo>
                      <a:pt x="88" y="17"/>
                    </a:lnTo>
                    <a:lnTo>
                      <a:pt x="88" y="17"/>
                    </a:lnTo>
                    <a:lnTo>
                      <a:pt x="85" y="17"/>
                    </a:lnTo>
                    <a:lnTo>
                      <a:pt x="83" y="19"/>
                    </a:lnTo>
                    <a:lnTo>
                      <a:pt x="83" y="19"/>
                    </a:lnTo>
                    <a:lnTo>
                      <a:pt x="80" y="19"/>
                    </a:lnTo>
                    <a:lnTo>
                      <a:pt x="80" y="19"/>
                    </a:lnTo>
                    <a:lnTo>
                      <a:pt x="78" y="19"/>
                    </a:lnTo>
                    <a:lnTo>
                      <a:pt x="78" y="17"/>
                    </a:lnTo>
                    <a:lnTo>
                      <a:pt x="73" y="12"/>
                    </a:lnTo>
                    <a:lnTo>
                      <a:pt x="73" y="10"/>
                    </a:lnTo>
                    <a:lnTo>
                      <a:pt x="73" y="10"/>
                    </a:lnTo>
                    <a:lnTo>
                      <a:pt x="71" y="7"/>
                    </a:lnTo>
                    <a:lnTo>
                      <a:pt x="69" y="5"/>
                    </a:lnTo>
                    <a:lnTo>
                      <a:pt x="69" y="5"/>
                    </a:lnTo>
                    <a:lnTo>
                      <a:pt x="66" y="5"/>
                    </a:lnTo>
                    <a:lnTo>
                      <a:pt x="59" y="3"/>
                    </a:lnTo>
                    <a:lnTo>
                      <a:pt x="54" y="0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50" y="3"/>
                    </a:lnTo>
                    <a:lnTo>
                      <a:pt x="47" y="3"/>
                    </a:lnTo>
                    <a:lnTo>
                      <a:pt x="43" y="3"/>
                    </a:lnTo>
                    <a:lnTo>
                      <a:pt x="40" y="3"/>
                    </a:lnTo>
                    <a:lnTo>
                      <a:pt x="38" y="3"/>
                    </a:lnTo>
                    <a:lnTo>
                      <a:pt x="35" y="5"/>
                    </a:lnTo>
                    <a:lnTo>
                      <a:pt x="33" y="5"/>
                    </a:lnTo>
                    <a:lnTo>
                      <a:pt x="31" y="7"/>
                    </a:lnTo>
                    <a:lnTo>
                      <a:pt x="28" y="10"/>
                    </a:lnTo>
                    <a:lnTo>
                      <a:pt x="28" y="10"/>
                    </a:lnTo>
                    <a:lnTo>
                      <a:pt x="28" y="17"/>
                    </a:lnTo>
                    <a:lnTo>
                      <a:pt x="26" y="22"/>
                    </a:lnTo>
                    <a:lnTo>
                      <a:pt x="24" y="24"/>
                    </a:lnTo>
                    <a:lnTo>
                      <a:pt x="21" y="26"/>
                    </a:lnTo>
                    <a:lnTo>
                      <a:pt x="19" y="29"/>
                    </a:lnTo>
                    <a:lnTo>
                      <a:pt x="19" y="31"/>
                    </a:lnTo>
                    <a:lnTo>
                      <a:pt x="19" y="36"/>
                    </a:lnTo>
                    <a:lnTo>
                      <a:pt x="19" y="38"/>
                    </a:lnTo>
                    <a:lnTo>
                      <a:pt x="19" y="41"/>
                    </a:lnTo>
                    <a:lnTo>
                      <a:pt x="19" y="43"/>
                    </a:lnTo>
                    <a:lnTo>
                      <a:pt x="19" y="43"/>
                    </a:lnTo>
                    <a:lnTo>
                      <a:pt x="19" y="43"/>
                    </a:lnTo>
                    <a:lnTo>
                      <a:pt x="19" y="45"/>
                    </a:lnTo>
                    <a:lnTo>
                      <a:pt x="19" y="45"/>
                    </a:lnTo>
                    <a:lnTo>
                      <a:pt x="19" y="45"/>
                    </a:lnTo>
                    <a:lnTo>
                      <a:pt x="19" y="48"/>
                    </a:lnTo>
                    <a:lnTo>
                      <a:pt x="17" y="48"/>
                    </a:lnTo>
                    <a:lnTo>
                      <a:pt x="17" y="50"/>
                    </a:lnTo>
                    <a:lnTo>
                      <a:pt x="17" y="52"/>
                    </a:lnTo>
                    <a:lnTo>
                      <a:pt x="19" y="57"/>
                    </a:lnTo>
                    <a:lnTo>
                      <a:pt x="19" y="57"/>
                    </a:lnTo>
                    <a:lnTo>
                      <a:pt x="19" y="60"/>
                    </a:lnTo>
                    <a:lnTo>
                      <a:pt x="21" y="60"/>
                    </a:lnTo>
                    <a:lnTo>
                      <a:pt x="21" y="62"/>
                    </a:lnTo>
                    <a:lnTo>
                      <a:pt x="21" y="64"/>
                    </a:lnTo>
                    <a:lnTo>
                      <a:pt x="21" y="67"/>
                    </a:lnTo>
                    <a:lnTo>
                      <a:pt x="21" y="69"/>
                    </a:lnTo>
                    <a:lnTo>
                      <a:pt x="21" y="69"/>
                    </a:lnTo>
                    <a:lnTo>
                      <a:pt x="21" y="74"/>
                    </a:lnTo>
                    <a:lnTo>
                      <a:pt x="21" y="74"/>
                    </a:lnTo>
                    <a:lnTo>
                      <a:pt x="21" y="74"/>
                    </a:lnTo>
                    <a:lnTo>
                      <a:pt x="19" y="74"/>
                    </a:lnTo>
                    <a:lnTo>
                      <a:pt x="19" y="74"/>
                    </a:lnTo>
                    <a:lnTo>
                      <a:pt x="19" y="76"/>
                    </a:lnTo>
                    <a:lnTo>
                      <a:pt x="17" y="76"/>
                    </a:lnTo>
                    <a:lnTo>
                      <a:pt x="17" y="76"/>
                    </a:lnTo>
                    <a:lnTo>
                      <a:pt x="19" y="79"/>
                    </a:lnTo>
                    <a:lnTo>
                      <a:pt x="19" y="83"/>
                    </a:lnTo>
                    <a:lnTo>
                      <a:pt x="17" y="86"/>
                    </a:lnTo>
                    <a:lnTo>
                      <a:pt x="17" y="86"/>
                    </a:lnTo>
                    <a:lnTo>
                      <a:pt x="14" y="86"/>
                    </a:lnTo>
                    <a:lnTo>
                      <a:pt x="14" y="86"/>
                    </a:lnTo>
                    <a:lnTo>
                      <a:pt x="12" y="88"/>
                    </a:lnTo>
                    <a:lnTo>
                      <a:pt x="12" y="90"/>
                    </a:lnTo>
                    <a:lnTo>
                      <a:pt x="12" y="93"/>
                    </a:lnTo>
                    <a:lnTo>
                      <a:pt x="9" y="93"/>
                    </a:lnTo>
                    <a:lnTo>
                      <a:pt x="9" y="95"/>
                    </a:lnTo>
                    <a:lnTo>
                      <a:pt x="9" y="97"/>
                    </a:lnTo>
                    <a:lnTo>
                      <a:pt x="9" y="100"/>
                    </a:lnTo>
                    <a:lnTo>
                      <a:pt x="7" y="102"/>
                    </a:lnTo>
                    <a:lnTo>
                      <a:pt x="5" y="102"/>
                    </a:lnTo>
                    <a:lnTo>
                      <a:pt x="2" y="102"/>
                    </a:lnTo>
                    <a:lnTo>
                      <a:pt x="2" y="109"/>
                    </a:lnTo>
                    <a:lnTo>
                      <a:pt x="2" y="112"/>
                    </a:lnTo>
                    <a:lnTo>
                      <a:pt x="2" y="116"/>
                    </a:lnTo>
                    <a:lnTo>
                      <a:pt x="0" y="116"/>
                    </a:lnTo>
                    <a:lnTo>
                      <a:pt x="2" y="119"/>
                    </a:lnTo>
                    <a:lnTo>
                      <a:pt x="0" y="124"/>
                    </a:lnTo>
                    <a:lnTo>
                      <a:pt x="0" y="128"/>
                    </a:lnTo>
                    <a:lnTo>
                      <a:pt x="0" y="128"/>
                    </a:lnTo>
                    <a:lnTo>
                      <a:pt x="2" y="131"/>
                    </a:lnTo>
                    <a:lnTo>
                      <a:pt x="2" y="133"/>
                    </a:lnTo>
                    <a:lnTo>
                      <a:pt x="2" y="135"/>
                    </a:lnTo>
                    <a:lnTo>
                      <a:pt x="2" y="135"/>
                    </a:lnTo>
                    <a:lnTo>
                      <a:pt x="2" y="138"/>
                    </a:lnTo>
                    <a:lnTo>
                      <a:pt x="2" y="138"/>
                    </a:lnTo>
                    <a:lnTo>
                      <a:pt x="2" y="138"/>
                    </a:lnTo>
                    <a:lnTo>
                      <a:pt x="2" y="142"/>
                    </a:lnTo>
                    <a:lnTo>
                      <a:pt x="2" y="145"/>
                    </a:lnTo>
                    <a:lnTo>
                      <a:pt x="2" y="145"/>
                    </a:lnTo>
                    <a:lnTo>
                      <a:pt x="2" y="147"/>
                    </a:lnTo>
                    <a:lnTo>
                      <a:pt x="2" y="150"/>
                    </a:lnTo>
                    <a:lnTo>
                      <a:pt x="2" y="152"/>
                    </a:lnTo>
                    <a:lnTo>
                      <a:pt x="2" y="152"/>
                    </a:lnTo>
                    <a:lnTo>
                      <a:pt x="2" y="154"/>
                    </a:lnTo>
                    <a:lnTo>
                      <a:pt x="2" y="154"/>
                    </a:lnTo>
                    <a:lnTo>
                      <a:pt x="0" y="159"/>
                    </a:lnTo>
                    <a:lnTo>
                      <a:pt x="0" y="159"/>
                    </a:lnTo>
                    <a:lnTo>
                      <a:pt x="2" y="159"/>
                    </a:lnTo>
                    <a:lnTo>
                      <a:pt x="12" y="159"/>
                    </a:lnTo>
                    <a:lnTo>
                      <a:pt x="14" y="157"/>
                    </a:lnTo>
                    <a:lnTo>
                      <a:pt x="17" y="157"/>
                    </a:lnTo>
                    <a:lnTo>
                      <a:pt x="19" y="154"/>
                    </a:lnTo>
                    <a:lnTo>
                      <a:pt x="21" y="154"/>
                    </a:lnTo>
                    <a:lnTo>
                      <a:pt x="17" y="157"/>
                    </a:lnTo>
                    <a:lnTo>
                      <a:pt x="17" y="157"/>
                    </a:lnTo>
                    <a:lnTo>
                      <a:pt x="14" y="159"/>
                    </a:lnTo>
                    <a:lnTo>
                      <a:pt x="17" y="159"/>
                    </a:lnTo>
                    <a:lnTo>
                      <a:pt x="28" y="159"/>
                    </a:lnTo>
                    <a:lnTo>
                      <a:pt x="33" y="159"/>
                    </a:lnTo>
                    <a:lnTo>
                      <a:pt x="38" y="164"/>
                    </a:lnTo>
                    <a:lnTo>
                      <a:pt x="40" y="166"/>
                    </a:lnTo>
                    <a:lnTo>
                      <a:pt x="45" y="171"/>
                    </a:lnTo>
                    <a:lnTo>
                      <a:pt x="45" y="173"/>
                    </a:lnTo>
                    <a:lnTo>
                      <a:pt x="45" y="173"/>
                    </a:lnTo>
                    <a:lnTo>
                      <a:pt x="45" y="176"/>
                    </a:lnTo>
                    <a:lnTo>
                      <a:pt x="47" y="176"/>
                    </a:lnTo>
                    <a:lnTo>
                      <a:pt x="50" y="176"/>
                    </a:lnTo>
                    <a:lnTo>
                      <a:pt x="50" y="173"/>
                    </a:lnTo>
                    <a:lnTo>
                      <a:pt x="50" y="173"/>
                    </a:lnTo>
                    <a:lnTo>
                      <a:pt x="50" y="176"/>
                    </a:lnTo>
                    <a:lnTo>
                      <a:pt x="50" y="176"/>
                    </a:lnTo>
                    <a:lnTo>
                      <a:pt x="52" y="176"/>
                    </a:lnTo>
                    <a:lnTo>
                      <a:pt x="52" y="176"/>
                    </a:lnTo>
                    <a:lnTo>
                      <a:pt x="52" y="176"/>
                    </a:lnTo>
                    <a:lnTo>
                      <a:pt x="50" y="176"/>
                    </a:lnTo>
                    <a:lnTo>
                      <a:pt x="47" y="176"/>
                    </a:lnTo>
                    <a:lnTo>
                      <a:pt x="47" y="178"/>
                    </a:lnTo>
                    <a:lnTo>
                      <a:pt x="47" y="178"/>
                    </a:lnTo>
                    <a:lnTo>
                      <a:pt x="50" y="180"/>
                    </a:lnTo>
                    <a:lnTo>
                      <a:pt x="54" y="178"/>
                    </a:lnTo>
                    <a:lnTo>
                      <a:pt x="54" y="180"/>
                    </a:lnTo>
                    <a:lnTo>
                      <a:pt x="52" y="180"/>
                    </a:lnTo>
                    <a:lnTo>
                      <a:pt x="52" y="180"/>
                    </a:lnTo>
                    <a:lnTo>
                      <a:pt x="50" y="180"/>
                    </a:lnTo>
                    <a:lnTo>
                      <a:pt x="50" y="183"/>
                    </a:lnTo>
                    <a:lnTo>
                      <a:pt x="50" y="185"/>
                    </a:lnTo>
                    <a:lnTo>
                      <a:pt x="52" y="185"/>
                    </a:lnTo>
                    <a:lnTo>
                      <a:pt x="52" y="185"/>
                    </a:lnTo>
                    <a:lnTo>
                      <a:pt x="52" y="185"/>
                    </a:lnTo>
                    <a:lnTo>
                      <a:pt x="52" y="185"/>
                    </a:lnTo>
                    <a:lnTo>
                      <a:pt x="50" y="185"/>
                    </a:lnTo>
                    <a:lnTo>
                      <a:pt x="52" y="190"/>
                    </a:lnTo>
                    <a:lnTo>
                      <a:pt x="52" y="192"/>
                    </a:lnTo>
                    <a:lnTo>
                      <a:pt x="54" y="195"/>
                    </a:lnTo>
                    <a:lnTo>
                      <a:pt x="54" y="197"/>
                    </a:lnTo>
                    <a:lnTo>
                      <a:pt x="59" y="199"/>
                    </a:lnTo>
                    <a:lnTo>
                      <a:pt x="62" y="202"/>
                    </a:lnTo>
                    <a:lnTo>
                      <a:pt x="62" y="202"/>
                    </a:lnTo>
                    <a:lnTo>
                      <a:pt x="64" y="204"/>
                    </a:lnTo>
                    <a:lnTo>
                      <a:pt x="66" y="204"/>
                    </a:lnTo>
                    <a:lnTo>
                      <a:pt x="66" y="204"/>
                    </a:lnTo>
                    <a:lnTo>
                      <a:pt x="66" y="202"/>
                    </a:lnTo>
                    <a:lnTo>
                      <a:pt x="66" y="199"/>
                    </a:lnTo>
                    <a:lnTo>
                      <a:pt x="66" y="202"/>
                    </a:lnTo>
                    <a:lnTo>
                      <a:pt x="66" y="202"/>
                    </a:lnTo>
                    <a:lnTo>
                      <a:pt x="66" y="204"/>
                    </a:lnTo>
                    <a:lnTo>
                      <a:pt x="69" y="204"/>
                    </a:lnTo>
                    <a:lnTo>
                      <a:pt x="71" y="202"/>
                    </a:lnTo>
                    <a:lnTo>
                      <a:pt x="71" y="202"/>
                    </a:lnTo>
                    <a:lnTo>
                      <a:pt x="73" y="202"/>
                    </a:lnTo>
                    <a:lnTo>
                      <a:pt x="73" y="199"/>
                    </a:lnTo>
                    <a:lnTo>
                      <a:pt x="73" y="199"/>
                    </a:lnTo>
                    <a:lnTo>
                      <a:pt x="73" y="202"/>
                    </a:lnTo>
                    <a:lnTo>
                      <a:pt x="73" y="202"/>
                    </a:lnTo>
                    <a:lnTo>
                      <a:pt x="76" y="202"/>
                    </a:lnTo>
                    <a:lnTo>
                      <a:pt x="76" y="202"/>
                    </a:lnTo>
                    <a:lnTo>
                      <a:pt x="78" y="202"/>
                    </a:lnTo>
                    <a:lnTo>
                      <a:pt x="78" y="199"/>
                    </a:lnTo>
                    <a:lnTo>
                      <a:pt x="78" y="197"/>
                    </a:lnTo>
                    <a:lnTo>
                      <a:pt x="78" y="195"/>
                    </a:lnTo>
                    <a:lnTo>
                      <a:pt x="76" y="195"/>
                    </a:lnTo>
                    <a:lnTo>
                      <a:pt x="78" y="195"/>
                    </a:lnTo>
                    <a:lnTo>
                      <a:pt x="78" y="197"/>
                    </a:lnTo>
                    <a:lnTo>
                      <a:pt x="78" y="199"/>
                    </a:lnTo>
                    <a:lnTo>
                      <a:pt x="78" y="199"/>
                    </a:lnTo>
                    <a:lnTo>
                      <a:pt x="80" y="202"/>
                    </a:lnTo>
                    <a:lnTo>
                      <a:pt x="80" y="202"/>
                    </a:lnTo>
                    <a:lnTo>
                      <a:pt x="83" y="199"/>
                    </a:lnTo>
                    <a:lnTo>
                      <a:pt x="83" y="197"/>
                    </a:lnTo>
                    <a:lnTo>
                      <a:pt x="83" y="195"/>
                    </a:lnTo>
                    <a:lnTo>
                      <a:pt x="83" y="195"/>
                    </a:lnTo>
                    <a:lnTo>
                      <a:pt x="83" y="195"/>
                    </a:lnTo>
                    <a:lnTo>
                      <a:pt x="85" y="197"/>
                    </a:lnTo>
                    <a:lnTo>
                      <a:pt x="85" y="197"/>
                    </a:lnTo>
                    <a:lnTo>
                      <a:pt x="90" y="197"/>
                    </a:lnTo>
                    <a:lnTo>
                      <a:pt x="90" y="197"/>
                    </a:lnTo>
                    <a:lnTo>
                      <a:pt x="90" y="197"/>
                    </a:lnTo>
                    <a:lnTo>
                      <a:pt x="90" y="195"/>
                    </a:lnTo>
                    <a:lnTo>
                      <a:pt x="92" y="197"/>
                    </a:lnTo>
                    <a:lnTo>
                      <a:pt x="92" y="199"/>
                    </a:lnTo>
                    <a:lnTo>
                      <a:pt x="97" y="199"/>
                    </a:lnTo>
                    <a:lnTo>
                      <a:pt x="99" y="197"/>
                    </a:lnTo>
                    <a:lnTo>
                      <a:pt x="104" y="197"/>
                    </a:lnTo>
                    <a:lnTo>
                      <a:pt x="106" y="195"/>
                    </a:lnTo>
                    <a:lnTo>
                      <a:pt x="104" y="190"/>
                    </a:lnTo>
                    <a:lnTo>
                      <a:pt x="104" y="190"/>
                    </a:lnTo>
                    <a:lnTo>
                      <a:pt x="106" y="192"/>
                    </a:lnTo>
                    <a:lnTo>
                      <a:pt x="106" y="192"/>
                    </a:lnTo>
                    <a:lnTo>
                      <a:pt x="106" y="195"/>
                    </a:lnTo>
                    <a:lnTo>
                      <a:pt x="109" y="195"/>
                    </a:lnTo>
                    <a:lnTo>
                      <a:pt x="109" y="195"/>
                    </a:lnTo>
                    <a:lnTo>
                      <a:pt x="109" y="195"/>
                    </a:lnTo>
                    <a:lnTo>
                      <a:pt x="111" y="192"/>
                    </a:lnTo>
                    <a:lnTo>
                      <a:pt x="111" y="190"/>
                    </a:lnTo>
                    <a:lnTo>
                      <a:pt x="114" y="187"/>
                    </a:lnTo>
                    <a:lnTo>
                      <a:pt x="114" y="185"/>
                    </a:lnTo>
                    <a:lnTo>
                      <a:pt x="116" y="178"/>
                    </a:lnTo>
                    <a:lnTo>
                      <a:pt x="116" y="176"/>
                    </a:lnTo>
                    <a:lnTo>
                      <a:pt x="116" y="171"/>
                    </a:lnTo>
                    <a:lnTo>
                      <a:pt x="118" y="168"/>
                    </a:lnTo>
                    <a:lnTo>
                      <a:pt x="118" y="166"/>
                    </a:lnTo>
                    <a:lnTo>
                      <a:pt x="123" y="164"/>
                    </a:lnTo>
                    <a:lnTo>
                      <a:pt x="125" y="161"/>
                    </a:lnTo>
                    <a:lnTo>
                      <a:pt x="125" y="159"/>
                    </a:lnTo>
                    <a:lnTo>
                      <a:pt x="128" y="159"/>
                    </a:lnTo>
                    <a:lnTo>
                      <a:pt x="128" y="157"/>
                    </a:lnTo>
                    <a:lnTo>
                      <a:pt x="130" y="157"/>
                    </a:lnTo>
                    <a:lnTo>
                      <a:pt x="132" y="154"/>
                    </a:lnTo>
                    <a:lnTo>
                      <a:pt x="132" y="152"/>
                    </a:lnTo>
                    <a:lnTo>
                      <a:pt x="132" y="150"/>
                    </a:lnTo>
                    <a:lnTo>
                      <a:pt x="135" y="150"/>
                    </a:lnTo>
                    <a:lnTo>
                      <a:pt x="137" y="147"/>
                    </a:lnTo>
                    <a:lnTo>
                      <a:pt x="140" y="147"/>
                    </a:lnTo>
                    <a:lnTo>
                      <a:pt x="140" y="147"/>
                    </a:lnTo>
                    <a:lnTo>
                      <a:pt x="140" y="147"/>
                    </a:lnTo>
                    <a:lnTo>
                      <a:pt x="140" y="147"/>
                    </a:lnTo>
                    <a:lnTo>
                      <a:pt x="142" y="150"/>
                    </a:lnTo>
                    <a:lnTo>
                      <a:pt x="144" y="150"/>
                    </a:lnTo>
                    <a:lnTo>
                      <a:pt x="147" y="150"/>
                    </a:lnTo>
                    <a:lnTo>
                      <a:pt x="147" y="147"/>
                    </a:lnTo>
                    <a:lnTo>
                      <a:pt x="147" y="145"/>
                    </a:lnTo>
                    <a:lnTo>
                      <a:pt x="147" y="145"/>
                    </a:lnTo>
                    <a:lnTo>
                      <a:pt x="149" y="145"/>
                    </a:lnTo>
                    <a:lnTo>
                      <a:pt x="151" y="147"/>
                    </a:lnTo>
                    <a:lnTo>
                      <a:pt x="154" y="150"/>
                    </a:lnTo>
                    <a:lnTo>
                      <a:pt x="154" y="152"/>
                    </a:lnTo>
                    <a:lnTo>
                      <a:pt x="156" y="152"/>
                    </a:lnTo>
                    <a:lnTo>
                      <a:pt x="156" y="152"/>
                    </a:lnTo>
                    <a:lnTo>
                      <a:pt x="156" y="157"/>
                    </a:lnTo>
                    <a:lnTo>
                      <a:pt x="158" y="157"/>
                    </a:lnTo>
                    <a:lnTo>
                      <a:pt x="158" y="159"/>
                    </a:lnTo>
                    <a:lnTo>
                      <a:pt x="161" y="157"/>
                    </a:lnTo>
                    <a:lnTo>
                      <a:pt x="161" y="157"/>
                    </a:lnTo>
                    <a:lnTo>
                      <a:pt x="163" y="157"/>
                    </a:lnTo>
                    <a:lnTo>
                      <a:pt x="163" y="154"/>
                    </a:lnTo>
                    <a:lnTo>
                      <a:pt x="166" y="154"/>
                    </a:lnTo>
                    <a:lnTo>
                      <a:pt x="166" y="152"/>
                    </a:lnTo>
                    <a:lnTo>
                      <a:pt x="166" y="150"/>
                    </a:lnTo>
                    <a:lnTo>
                      <a:pt x="166" y="150"/>
                    </a:lnTo>
                    <a:lnTo>
                      <a:pt x="168" y="147"/>
                    </a:lnTo>
                    <a:lnTo>
                      <a:pt x="170" y="145"/>
                    </a:lnTo>
                    <a:lnTo>
                      <a:pt x="170" y="142"/>
                    </a:lnTo>
                    <a:lnTo>
                      <a:pt x="170" y="142"/>
                    </a:lnTo>
                    <a:lnTo>
                      <a:pt x="170" y="142"/>
                    </a:lnTo>
                    <a:lnTo>
                      <a:pt x="170" y="140"/>
                    </a:lnTo>
                    <a:lnTo>
                      <a:pt x="170" y="138"/>
                    </a:lnTo>
                    <a:lnTo>
                      <a:pt x="170" y="138"/>
                    </a:lnTo>
                    <a:lnTo>
                      <a:pt x="175" y="133"/>
                    </a:lnTo>
                    <a:lnTo>
                      <a:pt x="175" y="133"/>
                    </a:lnTo>
                    <a:lnTo>
                      <a:pt x="175" y="131"/>
                    </a:lnTo>
                    <a:lnTo>
                      <a:pt x="177" y="126"/>
                    </a:lnTo>
                    <a:lnTo>
                      <a:pt x="177" y="121"/>
                    </a:lnTo>
                    <a:lnTo>
                      <a:pt x="177" y="119"/>
                    </a:lnTo>
                    <a:lnTo>
                      <a:pt x="180" y="116"/>
                    </a:lnTo>
                    <a:lnTo>
                      <a:pt x="182" y="112"/>
                    </a:lnTo>
                    <a:lnTo>
                      <a:pt x="184" y="112"/>
                    </a:lnTo>
                    <a:lnTo>
                      <a:pt x="187" y="112"/>
                    </a:lnTo>
                    <a:lnTo>
                      <a:pt x="187" y="109"/>
                    </a:lnTo>
                    <a:lnTo>
                      <a:pt x="189" y="107"/>
                    </a:lnTo>
                    <a:lnTo>
                      <a:pt x="189" y="107"/>
                    </a:lnTo>
                    <a:lnTo>
                      <a:pt x="189" y="105"/>
                    </a:lnTo>
                    <a:lnTo>
                      <a:pt x="189" y="100"/>
                    </a:lnTo>
                    <a:lnTo>
                      <a:pt x="189" y="97"/>
                    </a:lnTo>
                    <a:lnTo>
                      <a:pt x="192" y="95"/>
                    </a:lnTo>
                    <a:lnTo>
                      <a:pt x="194" y="93"/>
                    </a:lnTo>
                    <a:lnTo>
                      <a:pt x="196" y="93"/>
                    </a:lnTo>
                    <a:lnTo>
                      <a:pt x="196" y="93"/>
                    </a:lnTo>
                    <a:lnTo>
                      <a:pt x="196" y="90"/>
                    </a:lnTo>
                    <a:lnTo>
                      <a:pt x="196" y="86"/>
                    </a:lnTo>
                    <a:lnTo>
                      <a:pt x="196" y="83"/>
                    </a:lnTo>
                    <a:lnTo>
                      <a:pt x="196" y="83"/>
                    </a:lnTo>
                    <a:lnTo>
                      <a:pt x="199" y="81"/>
                    </a:lnTo>
                    <a:lnTo>
                      <a:pt x="201" y="79"/>
                    </a:lnTo>
                    <a:lnTo>
                      <a:pt x="201" y="74"/>
                    </a:lnTo>
                    <a:lnTo>
                      <a:pt x="203" y="69"/>
                    </a:lnTo>
                    <a:lnTo>
                      <a:pt x="206" y="64"/>
                    </a:lnTo>
                    <a:lnTo>
                      <a:pt x="208" y="60"/>
                    </a:lnTo>
                    <a:lnTo>
                      <a:pt x="210" y="57"/>
                    </a:lnTo>
                    <a:lnTo>
                      <a:pt x="213" y="57"/>
                    </a:lnTo>
                    <a:lnTo>
                      <a:pt x="213" y="57"/>
                    </a:lnTo>
                    <a:lnTo>
                      <a:pt x="215" y="55"/>
                    </a:lnTo>
                    <a:lnTo>
                      <a:pt x="218" y="52"/>
                    </a:lnTo>
                    <a:lnTo>
                      <a:pt x="220" y="52"/>
                    </a:lnTo>
                    <a:lnTo>
                      <a:pt x="222" y="50"/>
                    </a:lnTo>
                    <a:lnTo>
                      <a:pt x="222" y="50"/>
                    </a:lnTo>
                    <a:lnTo>
                      <a:pt x="222" y="50"/>
                    </a:lnTo>
                    <a:lnTo>
                      <a:pt x="222" y="45"/>
                    </a:lnTo>
                    <a:lnTo>
                      <a:pt x="222" y="43"/>
                    </a:lnTo>
                    <a:lnTo>
                      <a:pt x="222" y="41"/>
                    </a:lnTo>
                    <a:lnTo>
                      <a:pt x="222" y="38"/>
                    </a:lnTo>
                    <a:lnTo>
                      <a:pt x="222" y="38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186" name="Freeform 85"/>
              <p:cNvSpPr>
                <a:spLocks/>
              </p:cNvSpPr>
              <p:nvPr/>
            </p:nvSpPr>
            <p:spPr bwMode="auto">
              <a:xfrm>
                <a:off x="3571" y="1986"/>
                <a:ext cx="291" cy="251"/>
              </a:xfrm>
              <a:custGeom>
                <a:avLst/>
                <a:gdLst>
                  <a:gd name="T0" fmla="*/ 284 w 291"/>
                  <a:gd name="T1" fmla="*/ 57 h 251"/>
                  <a:gd name="T2" fmla="*/ 277 w 291"/>
                  <a:gd name="T3" fmla="*/ 42 h 251"/>
                  <a:gd name="T4" fmla="*/ 272 w 291"/>
                  <a:gd name="T5" fmla="*/ 12 h 251"/>
                  <a:gd name="T6" fmla="*/ 260 w 291"/>
                  <a:gd name="T7" fmla="*/ 19 h 251"/>
                  <a:gd name="T8" fmla="*/ 246 w 291"/>
                  <a:gd name="T9" fmla="*/ 7 h 251"/>
                  <a:gd name="T10" fmla="*/ 208 w 291"/>
                  <a:gd name="T11" fmla="*/ 7 h 251"/>
                  <a:gd name="T12" fmla="*/ 170 w 291"/>
                  <a:gd name="T13" fmla="*/ 33 h 251"/>
                  <a:gd name="T14" fmla="*/ 135 w 291"/>
                  <a:gd name="T15" fmla="*/ 57 h 251"/>
                  <a:gd name="T16" fmla="*/ 118 w 291"/>
                  <a:gd name="T17" fmla="*/ 73 h 251"/>
                  <a:gd name="T18" fmla="*/ 104 w 291"/>
                  <a:gd name="T19" fmla="*/ 87 h 251"/>
                  <a:gd name="T20" fmla="*/ 80 w 291"/>
                  <a:gd name="T21" fmla="*/ 92 h 251"/>
                  <a:gd name="T22" fmla="*/ 76 w 291"/>
                  <a:gd name="T23" fmla="*/ 109 h 251"/>
                  <a:gd name="T24" fmla="*/ 76 w 291"/>
                  <a:gd name="T25" fmla="*/ 132 h 251"/>
                  <a:gd name="T26" fmla="*/ 76 w 291"/>
                  <a:gd name="T27" fmla="*/ 147 h 251"/>
                  <a:gd name="T28" fmla="*/ 71 w 291"/>
                  <a:gd name="T29" fmla="*/ 161 h 251"/>
                  <a:gd name="T30" fmla="*/ 69 w 291"/>
                  <a:gd name="T31" fmla="*/ 165 h 251"/>
                  <a:gd name="T32" fmla="*/ 62 w 291"/>
                  <a:gd name="T33" fmla="*/ 173 h 251"/>
                  <a:gd name="T34" fmla="*/ 52 w 291"/>
                  <a:gd name="T35" fmla="*/ 170 h 251"/>
                  <a:gd name="T36" fmla="*/ 36 w 291"/>
                  <a:gd name="T37" fmla="*/ 173 h 251"/>
                  <a:gd name="T38" fmla="*/ 19 w 291"/>
                  <a:gd name="T39" fmla="*/ 177 h 251"/>
                  <a:gd name="T40" fmla="*/ 5 w 291"/>
                  <a:gd name="T41" fmla="*/ 180 h 251"/>
                  <a:gd name="T42" fmla="*/ 0 w 291"/>
                  <a:gd name="T43" fmla="*/ 182 h 251"/>
                  <a:gd name="T44" fmla="*/ 2 w 291"/>
                  <a:gd name="T45" fmla="*/ 192 h 251"/>
                  <a:gd name="T46" fmla="*/ 5 w 291"/>
                  <a:gd name="T47" fmla="*/ 199 h 251"/>
                  <a:gd name="T48" fmla="*/ 10 w 291"/>
                  <a:gd name="T49" fmla="*/ 208 h 251"/>
                  <a:gd name="T50" fmla="*/ 14 w 291"/>
                  <a:gd name="T51" fmla="*/ 210 h 251"/>
                  <a:gd name="T52" fmla="*/ 17 w 291"/>
                  <a:gd name="T53" fmla="*/ 213 h 251"/>
                  <a:gd name="T54" fmla="*/ 14 w 291"/>
                  <a:gd name="T55" fmla="*/ 215 h 251"/>
                  <a:gd name="T56" fmla="*/ 14 w 291"/>
                  <a:gd name="T57" fmla="*/ 222 h 251"/>
                  <a:gd name="T58" fmla="*/ 26 w 291"/>
                  <a:gd name="T59" fmla="*/ 229 h 251"/>
                  <a:gd name="T60" fmla="*/ 33 w 291"/>
                  <a:gd name="T61" fmla="*/ 229 h 251"/>
                  <a:gd name="T62" fmla="*/ 36 w 291"/>
                  <a:gd name="T63" fmla="*/ 229 h 251"/>
                  <a:gd name="T64" fmla="*/ 38 w 291"/>
                  <a:gd name="T65" fmla="*/ 234 h 251"/>
                  <a:gd name="T66" fmla="*/ 36 w 291"/>
                  <a:gd name="T67" fmla="*/ 237 h 251"/>
                  <a:gd name="T68" fmla="*/ 40 w 291"/>
                  <a:gd name="T69" fmla="*/ 246 h 251"/>
                  <a:gd name="T70" fmla="*/ 43 w 291"/>
                  <a:gd name="T71" fmla="*/ 239 h 251"/>
                  <a:gd name="T72" fmla="*/ 47 w 291"/>
                  <a:gd name="T73" fmla="*/ 237 h 251"/>
                  <a:gd name="T74" fmla="*/ 54 w 291"/>
                  <a:gd name="T75" fmla="*/ 241 h 251"/>
                  <a:gd name="T76" fmla="*/ 62 w 291"/>
                  <a:gd name="T77" fmla="*/ 246 h 251"/>
                  <a:gd name="T78" fmla="*/ 64 w 291"/>
                  <a:gd name="T79" fmla="*/ 248 h 251"/>
                  <a:gd name="T80" fmla="*/ 64 w 291"/>
                  <a:gd name="T81" fmla="*/ 246 h 251"/>
                  <a:gd name="T82" fmla="*/ 64 w 291"/>
                  <a:gd name="T83" fmla="*/ 234 h 251"/>
                  <a:gd name="T84" fmla="*/ 71 w 291"/>
                  <a:gd name="T85" fmla="*/ 225 h 251"/>
                  <a:gd name="T86" fmla="*/ 76 w 291"/>
                  <a:gd name="T87" fmla="*/ 210 h 251"/>
                  <a:gd name="T88" fmla="*/ 85 w 291"/>
                  <a:gd name="T89" fmla="*/ 206 h 251"/>
                  <a:gd name="T90" fmla="*/ 97 w 291"/>
                  <a:gd name="T91" fmla="*/ 203 h 251"/>
                  <a:gd name="T92" fmla="*/ 111 w 291"/>
                  <a:gd name="T93" fmla="*/ 208 h 251"/>
                  <a:gd name="T94" fmla="*/ 118 w 291"/>
                  <a:gd name="T95" fmla="*/ 213 h 251"/>
                  <a:gd name="T96" fmla="*/ 123 w 291"/>
                  <a:gd name="T97" fmla="*/ 222 h 251"/>
                  <a:gd name="T98" fmla="*/ 128 w 291"/>
                  <a:gd name="T99" fmla="*/ 222 h 251"/>
                  <a:gd name="T100" fmla="*/ 142 w 291"/>
                  <a:gd name="T101" fmla="*/ 215 h 251"/>
                  <a:gd name="T102" fmla="*/ 154 w 291"/>
                  <a:gd name="T103" fmla="*/ 220 h 251"/>
                  <a:gd name="T104" fmla="*/ 175 w 291"/>
                  <a:gd name="T105" fmla="*/ 227 h 251"/>
                  <a:gd name="T106" fmla="*/ 187 w 291"/>
                  <a:gd name="T107" fmla="*/ 215 h 251"/>
                  <a:gd name="T108" fmla="*/ 211 w 291"/>
                  <a:gd name="T109" fmla="*/ 215 h 251"/>
                  <a:gd name="T110" fmla="*/ 225 w 291"/>
                  <a:gd name="T111" fmla="*/ 220 h 251"/>
                  <a:gd name="T112" fmla="*/ 232 w 291"/>
                  <a:gd name="T113" fmla="*/ 215 h 251"/>
                  <a:gd name="T114" fmla="*/ 244 w 291"/>
                  <a:gd name="T115" fmla="*/ 208 h 251"/>
                  <a:gd name="T116" fmla="*/ 246 w 291"/>
                  <a:gd name="T117" fmla="*/ 194 h 251"/>
                  <a:gd name="T118" fmla="*/ 260 w 291"/>
                  <a:gd name="T119" fmla="*/ 170 h 251"/>
                  <a:gd name="T120" fmla="*/ 284 w 291"/>
                  <a:gd name="T121" fmla="*/ 139 h 251"/>
                  <a:gd name="T122" fmla="*/ 286 w 291"/>
                  <a:gd name="T123" fmla="*/ 99 h 251"/>
                  <a:gd name="T124" fmla="*/ 289 w 291"/>
                  <a:gd name="T125" fmla="*/ 76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91" h="251">
                    <a:moveTo>
                      <a:pt x="291" y="66"/>
                    </a:moveTo>
                    <a:lnTo>
                      <a:pt x="286" y="59"/>
                    </a:lnTo>
                    <a:lnTo>
                      <a:pt x="284" y="59"/>
                    </a:lnTo>
                    <a:lnTo>
                      <a:pt x="284" y="57"/>
                    </a:lnTo>
                    <a:lnTo>
                      <a:pt x="284" y="54"/>
                    </a:lnTo>
                    <a:lnTo>
                      <a:pt x="279" y="45"/>
                    </a:lnTo>
                    <a:lnTo>
                      <a:pt x="277" y="42"/>
                    </a:lnTo>
                    <a:lnTo>
                      <a:pt x="277" y="42"/>
                    </a:lnTo>
                    <a:lnTo>
                      <a:pt x="277" y="40"/>
                    </a:lnTo>
                    <a:lnTo>
                      <a:pt x="277" y="33"/>
                    </a:lnTo>
                    <a:lnTo>
                      <a:pt x="274" y="23"/>
                    </a:lnTo>
                    <a:lnTo>
                      <a:pt x="272" y="12"/>
                    </a:lnTo>
                    <a:lnTo>
                      <a:pt x="272" y="12"/>
                    </a:lnTo>
                    <a:lnTo>
                      <a:pt x="265" y="16"/>
                    </a:lnTo>
                    <a:lnTo>
                      <a:pt x="260" y="19"/>
                    </a:lnTo>
                    <a:lnTo>
                      <a:pt x="260" y="19"/>
                    </a:lnTo>
                    <a:lnTo>
                      <a:pt x="258" y="19"/>
                    </a:lnTo>
                    <a:lnTo>
                      <a:pt x="253" y="14"/>
                    </a:lnTo>
                    <a:lnTo>
                      <a:pt x="248" y="9"/>
                    </a:lnTo>
                    <a:lnTo>
                      <a:pt x="246" y="7"/>
                    </a:lnTo>
                    <a:lnTo>
                      <a:pt x="237" y="4"/>
                    </a:lnTo>
                    <a:lnTo>
                      <a:pt x="227" y="2"/>
                    </a:lnTo>
                    <a:lnTo>
                      <a:pt x="218" y="0"/>
                    </a:lnTo>
                    <a:lnTo>
                      <a:pt x="208" y="7"/>
                    </a:lnTo>
                    <a:lnTo>
                      <a:pt x="199" y="14"/>
                    </a:lnTo>
                    <a:lnTo>
                      <a:pt x="189" y="19"/>
                    </a:lnTo>
                    <a:lnTo>
                      <a:pt x="180" y="26"/>
                    </a:lnTo>
                    <a:lnTo>
                      <a:pt x="170" y="33"/>
                    </a:lnTo>
                    <a:lnTo>
                      <a:pt x="161" y="38"/>
                    </a:lnTo>
                    <a:lnTo>
                      <a:pt x="151" y="45"/>
                    </a:lnTo>
                    <a:lnTo>
                      <a:pt x="142" y="52"/>
                    </a:lnTo>
                    <a:lnTo>
                      <a:pt x="135" y="57"/>
                    </a:lnTo>
                    <a:lnTo>
                      <a:pt x="133" y="59"/>
                    </a:lnTo>
                    <a:lnTo>
                      <a:pt x="128" y="64"/>
                    </a:lnTo>
                    <a:lnTo>
                      <a:pt x="123" y="68"/>
                    </a:lnTo>
                    <a:lnTo>
                      <a:pt x="118" y="73"/>
                    </a:lnTo>
                    <a:lnTo>
                      <a:pt x="114" y="78"/>
                    </a:lnTo>
                    <a:lnTo>
                      <a:pt x="111" y="80"/>
                    </a:lnTo>
                    <a:lnTo>
                      <a:pt x="107" y="85"/>
                    </a:lnTo>
                    <a:lnTo>
                      <a:pt x="104" y="87"/>
                    </a:lnTo>
                    <a:lnTo>
                      <a:pt x="97" y="87"/>
                    </a:lnTo>
                    <a:lnTo>
                      <a:pt x="90" y="90"/>
                    </a:lnTo>
                    <a:lnTo>
                      <a:pt x="85" y="90"/>
                    </a:lnTo>
                    <a:lnTo>
                      <a:pt x="80" y="92"/>
                    </a:lnTo>
                    <a:lnTo>
                      <a:pt x="76" y="92"/>
                    </a:lnTo>
                    <a:lnTo>
                      <a:pt x="76" y="97"/>
                    </a:lnTo>
                    <a:lnTo>
                      <a:pt x="76" y="102"/>
                    </a:lnTo>
                    <a:lnTo>
                      <a:pt x="76" y="109"/>
                    </a:lnTo>
                    <a:lnTo>
                      <a:pt x="76" y="113"/>
                    </a:lnTo>
                    <a:lnTo>
                      <a:pt x="76" y="121"/>
                    </a:lnTo>
                    <a:lnTo>
                      <a:pt x="76" y="125"/>
                    </a:lnTo>
                    <a:lnTo>
                      <a:pt x="76" y="132"/>
                    </a:lnTo>
                    <a:lnTo>
                      <a:pt x="76" y="137"/>
                    </a:lnTo>
                    <a:lnTo>
                      <a:pt x="76" y="139"/>
                    </a:lnTo>
                    <a:lnTo>
                      <a:pt x="76" y="142"/>
                    </a:lnTo>
                    <a:lnTo>
                      <a:pt x="76" y="147"/>
                    </a:lnTo>
                    <a:lnTo>
                      <a:pt x="73" y="151"/>
                    </a:lnTo>
                    <a:lnTo>
                      <a:pt x="71" y="154"/>
                    </a:lnTo>
                    <a:lnTo>
                      <a:pt x="71" y="158"/>
                    </a:lnTo>
                    <a:lnTo>
                      <a:pt x="71" y="161"/>
                    </a:lnTo>
                    <a:lnTo>
                      <a:pt x="69" y="161"/>
                    </a:lnTo>
                    <a:lnTo>
                      <a:pt x="69" y="163"/>
                    </a:lnTo>
                    <a:lnTo>
                      <a:pt x="69" y="163"/>
                    </a:lnTo>
                    <a:lnTo>
                      <a:pt x="69" y="165"/>
                    </a:lnTo>
                    <a:lnTo>
                      <a:pt x="69" y="165"/>
                    </a:lnTo>
                    <a:lnTo>
                      <a:pt x="66" y="165"/>
                    </a:lnTo>
                    <a:lnTo>
                      <a:pt x="62" y="170"/>
                    </a:lnTo>
                    <a:lnTo>
                      <a:pt x="62" y="173"/>
                    </a:lnTo>
                    <a:lnTo>
                      <a:pt x="59" y="173"/>
                    </a:lnTo>
                    <a:lnTo>
                      <a:pt x="54" y="170"/>
                    </a:lnTo>
                    <a:lnTo>
                      <a:pt x="54" y="170"/>
                    </a:lnTo>
                    <a:lnTo>
                      <a:pt x="52" y="170"/>
                    </a:lnTo>
                    <a:lnTo>
                      <a:pt x="52" y="173"/>
                    </a:lnTo>
                    <a:lnTo>
                      <a:pt x="47" y="173"/>
                    </a:lnTo>
                    <a:lnTo>
                      <a:pt x="43" y="173"/>
                    </a:lnTo>
                    <a:lnTo>
                      <a:pt x="36" y="173"/>
                    </a:lnTo>
                    <a:lnTo>
                      <a:pt x="31" y="173"/>
                    </a:lnTo>
                    <a:lnTo>
                      <a:pt x="26" y="175"/>
                    </a:lnTo>
                    <a:lnTo>
                      <a:pt x="21" y="175"/>
                    </a:lnTo>
                    <a:lnTo>
                      <a:pt x="19" y="177"/>
                    </a:lnTo>
                    <a:lnTo>
                      <a:pt x="14" y="180"/>
                    </a:lnTo>
                    <a:lnTo>
                      <a:pt x="14" y="180"/>
                    </a:lnTo>
                    <a:lnTo>
                      <a:pt x="10" y="182"/>
                    </a:lnTo>
                    <a:lnTo>
                      <a:pt x="5" y="180"/>
                    </a:lnTo>
                    <a:lnTo>
                      <a:pt x="2" y="180"/>
                    </a:lnTo>
                    <a:lnTo>
                      <a:pt x="2" y="180"/>
                    </a:lnTo>
                    <a:lnTo>
                      <a:pt x="0" y="182"/>
                    </a:lnTo>
                    <a:lnTo>
                      <a:pt x="0" y="182"/>
                    </a:lnTo>
                    <a:lnTo>
                      <a:pt x="0" y="184"/>
                    </a:lnTo>
                    <a:lnTo>
                      <a:pt x="0" y="187"/>
                    </a:lnTo>
                    <a:lnTo>
                      <a:pt x="0" y="192"/>
                    </a:lnTo>
                    <a:lnTo>
                      <a:pt x="2" y="192"/>
                    </a:lnTo>
                    <a:lnTo>
                      <a:pt x="2" y="194"/>
                    </a:lnTo>
                    <a:lnTo>
                      <a:pt x="5" y="196"/>
                    </a:lnTo>
                    <a:lnTo>
                      <a:pt x="2" y="199"/>
                    </a:lnTo>
                    <a:lnTo>
                      <a:pt x="5" y="199"/>
                    </a:lnTo>
                    <a:lnTo>
                      <a:pt x="5" y="201"/>
                    </a:lnTo>
                    <a:lnTo>
                      <a:pt x="7" y="203"/>
                    </a:lnTo>
                    <a:lnTo>
                      <a:pt x="7" y="208"/>
                    </a:lnTo>
                    <a:lnTo>
                      <a:pt x="10" y="208"/>
                    </a:lnTo>
                    <a:lnTo>
                      <a:pt x="12" y="208"/>
                    </a:lnTo>
                    <a:lnTo>
                      <a:pt x="12" y="208"/>
                    </a:lnTo>
                    <a:lnTo>
                      <a:pt x="12" y="208"/>
                    </a:lnTo>
                    <a:lnTo>
                      <a:pt x="14" y="210"/>
                    </a:lnTo>
                    <a:lnTo>
                      <a:pt x="14" y="210"/>
                    </a:lnTo>
                    <a:lnTo>
                      <a:pt x="14" y="210"/>
                    </a:lnTo>
                    <a:lnTo>
                      <a:pt x="17" y="213"/>
                    </a:lnTo>
                    <a:lnTo>
                      <a:pt x="17" y="213"/>
                    </a:lnTo>
                    <a:lnTo>
                      <a:pt x="19" y="215"/>
                    </a:lnTo>
                    <a:lnTo>
                      <a:pt x="19" y="215"/>
                    </a:lnTo>
                    <a:lnTo>
                      <a:pt x="17" y="215"/>
                    </a:lnTo>
                    <a:lnTo>
                      <a:pt x="14" y="215"/>
                    </a:lnTo>
                    <a:lnTo>
                      <a:pt x="14" y="215"/>
                    </a:lnTo>
                    <a:lnTo>
                      <a:pt x="14" y="218"/>
                    </a:lnTo>
                    <a:lnTo>
                      <a:pt x="14" y="222"/>
                    </a:lnTo>
                    <a:lnTo>
                      <a:pt x="14" y="222"/>
                    </a:lnTo>
                    <a:lnTo>
                      <a:pt x="17" y="222"/>
                    </a:lnTo>
                    <a:lnTo>
                      <a:pt x="21" y="225"/>
                    </a:lnTo>
                    <a:lnTo>
                      <a:pt x="24" y="229"/>
                    </a:lnTo>
                    <a:lnTo>
                      <a:pt x="26" y="229"/>
                    </a:lnTo>
                    <a:lnTo>
                      <a:pt x="28" y="229"/>
                    </a:lnTo>
                    <a:lnTo>
                      <a:pt x="31" y="229"/>
                    </a:lnTo>
                    <a:lnTo>
                      <a:pt x="31" y="229"/>
                    </a:lnTo>
                    <a:lnTo>
                      <a:pt x="33" y="229"/>
                    </a:lnTo>
                    <a:lnTo>
                      <a:pt x="33" y="227"/>
                    </a:lnTo>
                    <a:lnTo>
                      <a:pt x="36" y="229"/>
                    </a:lnTo>
                    <a:lnTo>
                      <a:pt x="36" y="229"/>
                    </a:lnTo>
                    <a:lnTo>
                      <a:pt x="36" y="229"/>
                    </a:lnTo>
                    <a:lnTo>
                      <a:pt x="38" y="232"/>
                    </a:lnTo>
                    <a:lnTo>
                      <a:pt x="38" y="234"/>
                    </a:lnTo>
                    <a:lnTo>
                      <a:pt x="38" y="234"/>
                    </a:lnTo>
                    <a:lnTo>
                      <a:pt x="38" y="234"/>
                    </a:lnTo>
                    <a:lnTo>
                      <a:pt x="36" y="234"/>
                    </a:lnTo>
                    <a:lnTo>
                      <a:pt x="36" y="237"/>
                    </a:lnTo>
                    <a:lnTo>
                      <a:pt x="36" y="237"/>
                    </a:lnTo>
                    <a:lnTo>
                      <a:pt x="36" y="237"/>
                    </a:lnTo>
                    <a:lnTo>
                      <a:pt x="36" y="237"/>
                    </a:lnTo>
                    <a:lnTo>
                      <a:pt x="38" y="241"/>
                    </a:lnTo>
                    <a:lnTo>
                      <a:pt x="40" y="244"/>
                    </a:lnTo>
                    <a:lnTo>
                      <a:pt x="40" y="246"/>
                    </a:lnTo>
                    <a:lnTo>
                      <a:pt x="40" y="244"/>
                    </a:lnTo>
                    <a:lnTo>
                      <a:pt x="40" y="239"/>
                    </a:lnTo>
                    <a:lnTo>
                      <a:pt x="40" y="239"/>
                    </a:lnTo>
                    <a:lnTo>
                      <a:pt x="43" y="239"/>
                    </a:lnTo>
                    <a:lnTo>
                      <a:pt x="45" y="237"/>
                    </a:lnTo>
                    <a:lnTo>
                      <a:pt x="45" y="237"/>
                    </a:lnTo>
                    <a:lnTo>
                      <a:pt x="47" y="237"/>
                    </a:lnTo>
                    <a:lnTo>
                      <a:pt x="47" y="237"/>
                    </a:lnTo>
                    <a:lnTo>
                      <a:pt x="50" y="234"/>
                    </a:lnTo>
                    <a:lnTo>
                      <a:pt x="50" y="237"/>
                    </a:lnTo>
                    <a:lnTo>
                      <a:pt x="50" y="237"/>
                    </a:lnTo>
                    <a:lnTo>
                      <a:pt x="54" y="241"/>
                    </a:lnTo>
                    <a:lnTo>
                      <a:pt x="57" y="244"/>
                    </a:lnTo>
                    <a:lnTo>
                      <a:pt x="57" y="246"/>
                    </a:lnTo>
                    <a:lnTo>
                      <a:pt x="59" y="246"/>
                    </a:lnTo>
                    <a:lnTo>
                      <a:pt x="62" y="246"/>
                    </a:lnTo>
                    <a:lnTo>
                      <a:pt x="62" y="248"/>
                    </a:lnTo>
                    <a:lnTo>
                      <a:pt x="64" y="251"/>
                    </a:lnTo>
                    <a:lnTo>
                      <a:pt x="64" y="248"/>
                    </a:lnTo>
                    <a:lnTo>
                      <a:pt x="64" y="248"/>
                    </a:lnTo>
                    <a:lnTo>
                      <a:pt x="64" y="248"/>
                    </a:lnTo>
                    <a:lnTo>
                      <a:pt x="64" y="246"/>
                    </a:lnTo>
                    <a:lnTo>
                      <a:pt x="64" y="246"/>
                    </a:lnTo>
                    <a:lnTo>
                      <a:pt x="64" y="246"/>
                    </a:lnTo>
                    <a:lnTo>
                      <a:pt x="64" y="244"/>
                    </a:lnTo>
                    <a:lnTo>
                      <a:pt x="64" y="241"/>
                    </a:lnTo>
                    <a:lnTo>
                      <a:pt x="64" y="239"/>
                    </a:lnTo>
                    <a:lnTo>
                      <a:pt x="64" y="234"/>
                    </a:lnTo>
                    <a:lnTo>
                      <a:pt x="64" y="232"/>
                    </a:lnTo>
                    <a:lnTo>
                      <a:pt x="66" y="229"/>
                    </a:lnTo>
                    <a:lnTo>
                      <a:pt x="69" y="227"/>
                    </a:lnTo>
                    <a:lnTo>
                      <a:pt x="71" y="225"/>
                    </a:lnTo>
                    <a:lnTo>
                      <a:pt x="73" y="220"/>
                    </a:lnTo>
                    <a:lnTo>
                      <a:pt x="73" y="213"/>
                    </a:lnTo>
                    <a:lnTo>
                      <a:pt x="73" y="213"/>
                    </a:lnTo>
                    <a:lnTo>
                      <a:pt x="76" y="210"/>
                    </a:lnTo>
                    <a:lnTo>
                      <a:pt x="78" y="208"/>
                    </a:lnTo>
                    <a:lnTo>
                      <a:pt x="80" y="208"/>
                    </a:lnTo>
                    <a:lnTo>
                      <a:pt x="83" y="206"/>
                    </a:lnTo>
                    <a:lnTo>
                      <a:pt x="85" y="206"/>
                    </a:lnTo>
                    <a:lnTo>
                      <a:pt x="88" y="206"/>
                    </a:lnTo>
                    <a:lnTo>
                      <a:pt x="92" y="206"/>
                    </a:lnTo>
                    <a:lnTo>
                      <a:pt x="95" y="206"/>
                    </a:lnTo>
                    <a:lnTo>
                      <a:pt x="97" y="203"/>
                    </a:lnTo>
                    <a:lnTo>
                      <a:pt x="97" y="203"/>
                    </a:lnTo>
                    <a:lnTo>
                      <a:pt x="99" y="203"/>
                    </a:lnTo>
                    <a:lnTo>
                      <a:pt x="104" y="206"/>
                    </a:lnTo>
                    <a:lnTo>
                      <a:pt x="111" y="208"/>
                    </a:lnTo>
                    <a:lnTo>
                      <a:pt x="114" y="208"/>
                    </a:lnTo>
                    <a:lnTo>
                      <a:pt x="114" y="208"/>
                    </a:lnTo>
                    <a:lnTo>
                      <a:pt x="116" y="210"/>
                    </a:lnTo>
                    <a:lnTo>
                      <a:pt x="118" y="213"/>
                    </a:lnTo>
                    <a:lnTo>
                      <a:pt x="118" y="213"/>
                    </a:lnTo>
                    <a:lnTo>
                      <a:pt x="118" y="215"/>
                    </a:lnTo>
                    <a:lnTo>
                      <a:pt x="123" y="220"/>
                    </a:lnTo>
                    <a:lnTo>
                      <a:pt x="123" y="222"/>
                    </a:lnTo>
                    <a:lnTo>
                      <a:pt x="125" y="222"/>
                    </a:lnTo>
                    <a:lnTo>
                      <a:pt x="125" y="222"/>
                    </a:lnTo>
                    <a:lnTo>
                      <a:pt x="128" y="222"/>
                    </a:lnTo>
                    <a:lnTo>
                      <a:pt x="128" y="222"/>
                    </a:lnTo>
                    <a:lnTo>
                      <a:pt x="130" y="220"/>
                    </a:lnTo>
                    <a:lnTo>
                      <a:pt x="133" y="220"/>
                    </a:lnTo>
                    <a:lnTo>
                      <a:pt x="133" y="220"/>
                    </a:lnTo>
                    <a:lnTo>
                      <a:pt x="142" y="215"/>
                    </a:lnTo>
                    <a:lnTo>
                      <a:pt x="142" y="215"/>
                    </a:lnTo>
                    <a:lnTo>
                      <a:pt x="144" y="215"/>
                    </a:lnTo>
                    <a:lnTo>
                      <a:pt x="147" y="215"/>
                    </a:lnTo>
                    <a:lnTo>
                      <a:pt x="154" y="220"/>
                    </a:lnTo>
                    <a:lnTo>
                      <a:pt x="159" y="225"/>
                    </a:lnTo>
                    <a:lnTo>
                      <a:pt x="163" y="225"/>
                    </a:lnTo>
                    <a:lnTo>
                      <a:pt x="168" y="227"/>
                    </a:lnTo>
                    <a:lnTo>
                      <a:pt x="175" y="227"/>
                    </a:lnTo>
                    <a:lnTo>
                      <a:pt x="180" y="220"/>
                    </a:lnTo>
                    <a:lnTo>
                      <a:pt x="182" y="218"/>
                    </a:lnTo>
                    <a:lnTo>
                      <a:pt x="185" y="218"/>
                    </a:lnTo>
                    <a:lnTo>
                      <a:pt x="187" y="215"/>
                    </a:lnTo>
                    <a:lnTo>
                      <a:pt x="192" y="215"/>
                    </a:lnTo>
                    <a:lnTo>
                      <a:pt x="199" y="215"/>
                    </a:lnTo>
                    <a:lnTo>
                      <a:pt x="208" y="215"/>
                    </a:lnTo>
                    <a:lnTo>
                      <a:pt x="211" y="215"/>
                    </a:lnTo>
                    <a:lnTo>
                      <a:pt x="213" y="215"/>
                    </a:lnTo>
                    <a:lnTo>
                      <a:pt x="218" y="218"/>
                    </a:lnTo>
                    <a:lnTo>
                      <a:pt x="220" y="220"/>
                    </a:lnTo>
                    <a:lnTo>
                      <a:pt x="225" y="220"/>
                    </a:lnTo>
                    <a:lnTo>
                      <a:pt x="227" y="220"/>
                    </a:lnTo>
                    <a:lnTo>
                      <a:pt x="229" y="218"/>
                    </a:lnTo>
                    <a:lnTo>
                      <a:pt x="232" y="215"/>
                    </a:lnTo>
                    <a:lnTo>
                      <a:pt x="232" y="215"/>
                    </a:lnTo>
                    <a:lnTo>
                      <a:pt x="234" y="213"/>
                    </a:lnTo>
                    <a:lnTo>
                      <a:pt x="239" y="210"/>
                    </a:lnTo>
                    <a:lnTo>
                      <a:pt x="241" y="210"/>
                    </a:lnTo>
                    <a:lnTo>
                      <a:pt x="244" y="208"/>
                    </a:lnTo>
                    <a:lnTo>
                      <a:pt x="246" y="208"/>
                    </a:lnTo>
                    <a:lnTo>
                      <a:pt x="248" y="208"/>
                    </a:lnTo>
                    <a:lnTo>
                      <a:pt x="246" y="199"/>
                    </a:lnTo>
                    <a:lnTo>
                      <a:pt x="246" y="194"/>
                    </a:lnTo>
                    <a:lnTo>
                      <a:pt x="246" y="192"/>
                    </a:lnTo>
                    <a:lnTo>
                      <a:pt x="248" y="187"/>
                    </a:lnTo>
                    <a:lnTo>
                      <a:pt x="253" y="180"/>
                    </a:lnTo>
                    <a:lnTo>
                      <a:pt x="260" y="170"/>
                    </a:lnTo>
                    <a:lnTo>
                      <a:pt x="263" y="163"/>
                    </a:lnTo>
                    <a:lnTo>
                      <a:pt x="270" y="156"/>
                    </a:lnTo>
                    <a:lnTo>
                      <a:pt x="279" y="147"/>
                    </a:lnTo>
                    <a:lnTo>
                      <a:pt x="284" y="139"/>
                    </a:lnTo>
                    <a:lnTo>
                      <a:pt x="284" y="130"/>
                    </a:lnTo>
                    <a:lnTo>
                      <a:pt x="284" y="118"/>
                    </a:lnTo>
                    <a:lnTo>
                      <a:pt x="284" y="109"/>
                    </a:lnTo>
                    <a:lnTo>
                      <a:pt x="286" y="99"/>
                    </a:lnTo>
                    <a:lnTo>
                      <a:pt x="286" y="92"/>
                    </a:lnTo>
                    <a:lnTo>
                      <a:pt x="286" y="85"/>
                    </a:lnTo>
                    <a:lnTo>
                      <a:pt x="286" y="76"/>
                    </a:lnTo>
                    <a:lnTo>
                      <a:pt x="289" y="76"/>
                    </a:lnTo>
                    <a:lnTo>
                      <a:pt x="291" y="68"/>
                    </a:lnTo>
                    <a:lnTo>
                      <a:pt x="291" y="66"/>
                    </a:lnTo>
                    <a:lnTo>
                      <a:pt x="291" y="66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187" name="Freeform 86"/>
              <p:cNvSpPr>
                <a:spLocks/>
              </p:cNvSpPr>
              <p:nvPr/>
            </p:nvSpPr>
            <p:spPr bwMode="auto">
              <a:xfrm>
                <a:off x="1944" y="2166"/>
                <a:ext cx="88" cy="90"/>
              </a:xfrm>
              <a:custGeom>
                <a:avLst/>
                <a:gdLst>
                  <a:gd name="T0" fmla="*/ 80 w 88"/>
                  <a:gd name="T1" fmla="*/ 2 h 90"/>
                  <a:gd name="T2" fmla="*/ 78 w 88"/>
                  <a:gd name="T3" fmla="*/ 2 h 90"/>
                  <a:gd name="T4" fmla="*/ 71 w 88"/>
                  <a:gd name="T5" fmla="*/ 4 h 90"/>
                  <a:gd name="T6" fmla="*/ 71 w 88"/>
                  <a:gd name="T7" fmla="*/ 7 h 90"/>
                  <a:gd name="T8" fmla="*/ 69 w 88"/>
                  <a:gd name="T9" fmla="*/ 4 h 90"/>
                  <a:gd name="T10" fmla="*/ 66 w 88"/>
                  <a:gd name="T11" fmla="*/ 7 h 90"/>
                  <a:gd name="T12" fmla="*/ 64 w 88"/>
                  <a:gd name="T13" fmla="*/ 7 h 90"/>
                  <a:gd name="T14" fmla="*/ 59 w 88"/>
                  <a:gd name="T15" fmla="*/ 7 h 90"/>
                  <a:gd name="T16" fmla="*/ 54 w 88"/>
                  <a:gd name="T17" fmla="*/ 4 h 90"/>
                  <a:gd name="T18" fmla="*/ 52 w 88"/>
                  <a:gd name="T19" fmla="*/ 9 h 90"/>
                  <a:gd name="T20" fmla="*/ 50 w 88"/>
                  <a:gd name="T21" fmla="*/ 9 h 90"/>
                  <a:gd name="T22" fmla="*/ 50 w 88"/>
                  <a:gd name="T23" fmla="*/ 14 h 90"/>
                  <a:gd name="T24" fmla="*/ 45 w 88"/>
                  <a:gd name="T25" fmla="*/ 16 h 90"/>
                  <a:gd name="T26" fmla="*/ 40 w 88"/>
                  <a:gd name="T27" fmla="*/ 21 h 90"/>
                  <a:gd name="T28" fmla="*/ 38 w 88"/>
                  <a:gd name="T29" fmla="*/ 23 h 90"/>
                  <a:gd name="T30" fmla="*/ 33 w 88"/>
                  <a:gd name="T31" fmla="*/ 21 h 90"/>
                  <a:gd name="T32" fmla="*/ 31 w 88"/>
                  <a:gd name="T33" fmla="*/ 21 h 90"/>
                  <a:gd name="T34" fmla="*/ 26 w 88"/>
                  <a:gd name="T35" fmla="*/ 26 h 90"/>
                  <a:gd name="T36" fmla="*/ 19 w 88"/>
                  <a:gd name="T37" fmla="*/ 26 h 90"/>
                  <a:gd name="T38" fmla="*/ 19 w 88"/>
                  <a:gd name="T39" fmla="*/ 33 h 90"/>
                  <a:gd name="T40" fmla="*/ 17 w 88"/>
                  <a:gd name="T41" fmla="*/ 35 h 90"/>
                  <a:gd name="T42" fmla="*/ 14 w 88"/>
                  <a:gd name="T43" fmla="*/ 38 h 90"/>
                  <a:gd name="T44" fmla="*/ 12 w 88"/>
                  <a:gd name="T45" fmla="*/ 42 h 90"/>
                  <a:gd name="T46" fmla="*/ 7 w 88"/>
                  <a:gd name="T47" fmla="*/ 42 h 90"/>
                  <a:gd name="T48" fmla="*/ 5 w 88"/>
                  <a:gd name="T49" fmla="*/ 42 h 90"/>
                  <a:gd name="T50" fmla="*/ 0 w 88"/>
                  <a:gd name="T51" fmla="*/ 42 h 90"/>
                  <a:gd name="T52" fmla="*/ 10 w 88"/>
                  <a:gd name="T53" fmla="*/ 52 h 90"/>
                  <a:gd name="T54" fmla="*/ 17 w 88"/>
                  <a:gd name="T55" fmla="*/ 59 h 90"/>
                  <a:gd name="T56" fmla="*/ 28 w 88"/>
                  <a:gd name="T57" fmla="*/ 78 h 90"/>
                  <a:gd name="T58" fmla="*/ 33 w 88"/>
                  <a:gd name="T59" fmla="*/ 83 h 90"/>
                  <a:gd name="T60" fmla="*/ 33 w 88"/>
                  <a:gd name="T61" fmla="*/ 83 h 90"/>
                  <a:gd name="T62" fmla="*/ 36 w 88"/>
                  <a:gd name="T63" fmla="*/ 80 h 90"/>
                  <a:gd name="T64" fmla="*/ 43 w 88"/>
                  <a:gd name="T65" fmla="*/ 83 h 90"/>
                  <a:gd name="T66" fmla="*/ 52 w 88"/>
                  <a:gd name="T67" fmla="*/ 83 h 90"/>
                  <a:gd name="T68" fmla="*/ 57 w 88"/>
                  <a:gd name="T69" fmla="*/ 85 h 90"/>
                  <a:gd name="T70" fmla="*/ 62 w 88"/>
                  <a:gd name="T71" fmla="*/ 87 h 90"/>
                  <a:gd name="T72" fmla="*/ 62 w 88"/>
                  <a:gd name="T73" fmla="*/ 90 h 90"/>
                  <a:gd name="T74" fmla="*/ 69 w 88"/>
                  <a:gd name="T75" fmla="*/ 90 h 90"/>
                  <a:gd name="T76" fmla="*/ 71 w 88"/>
                  <a:gd name="T77" fmla="*/ 85 h 90"/>
                  <a:gd name="T78" fmla="*/ 69 w 88"/>
                  <a:gd name="T79" fmla="*/ 78 h 90"/>
                  <a:gd name="T80" fmla="*/ 69 w 88"/>
                  <a:gd name="T81" fmla="*/ 73 h 90"/>
                  <a:gd name="T82" fmla="*/ 73 w 88"/>
                  <a:gd name="T83" fmla="*/ 68 h 90"/>
                  <a:gd name="T84" fmla="*/ 71 w 88"/>
                  <a:gd name="T85" fmla="*/ 66 h 90"/>
                  <a:gd name="T86" fmla="*/ 71 w 88"/>
                  <a:gd name="T87" fmla="*/ 66 h 90"/>
                  <a:gd name="T88" fmla="*/ 71 w 88"/>
                  <a:gd name="T89" fmla="*/ 61 h 90"/>
                  <a:gd name="T90" fmla="*/ 73 w 88"/>
                  <a:gd name="T91" fmla="*/ 59 h 90"/>
                  <a:gd name="T92" fmla="*/ 73 w 88"/>
                  <a:gd name="T93" fmla="*/ 54 h 90"/>
                  <a:gd name="T94" fmla="*/ 73 w 88"/>
                  <a:gd name="T95" fmla="*/ 52 h 90"/>
                  <a:gd name="T96" fmla="*/ 76 w 88"/>
                  <a:gd name="T97" fmla="*/ 49 h 90"/>
                  <a:gd name="T98" fmla="*/ 73 w 88"/>
                  <a:gd name="T99" fmla="*/ 54 h 90"/>
                  <a:gd name="T100" fmla="*/ 76 w 88"/>
                  <a:gd name="T101" fmla="*/ 54 h 90"/>
                  <a:gd name="T102" fmla="*/ 78 w 88"/>
                  <a:gd name="T103" fmla="*/ 42 h 90"/>
                  <a:gd name="T104" fmla="*/ 80 w 88"/>
                  <a:gd name="T105" fmla="*/ 21 h 90"/>
                  <a:gd name="T106" fmla="*/ 85 w 88"/>
                  <a:gd name="T107" fmla="*/ 16 h 90"/>
                  <a:gd name="T108" fmla="*/ 85 w 88"/>
                  <a:gd name="T109" fmla="*/ 4 h 90"/>
                  <a:gd name="T110" fmla="*/ 83 w 88"/>
                  <a:gd name="T111" fmla="*/ 2 h 90"/>
                  <a:gd name="T112" fmla="*/ 85 w 88"/>
                  <a:gd name="T113" fmla="*/ 4 h 90"/>
                  <a:gd name="T114" fmla="*/ 88 w 88"/>
                  <a:gd name="T115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88" h="90">
                    <a:moveTo>
                      <a:pt x="83" y="0"/>
                    </a:moveTo>
                    <a:lnTo>
                      <a:pt x="80" y="0"/>
                    </a:lnTo>
                    <a:lnTo>
                      <a:pt x="80" y="2"/>
                    </a:lnTo>
                    <a:lnTo>
                      <a:pt x="78" y="2"/>
                    </a:lnTo>
                    <a:lnTo>
                      <a:pt x="78" y="2"/>
                    </a:lnTo>
                    <a:lnTo>
                      <a:pt x="78" y="2"/>
                    </a:lnTo>
                    <a:lnTo>
                      <a:pt x="76" y="4"/>
                    </a:lnTo>
                    <a:lnTo>
                      <a:pt x="73" y="4"/>
                    </a:lnTo>
                    <a:lnTo>
                      <a:pt x="71" y="4"/>
                    </a:lnTo>
                    <a:lnTo>
                      <a:pt x="71" y="4"/>
                    </a:lnTo>
                    <a:lnTo>
                      <a:pt x="71" y="4"/>
                    </a:lnTo>
                    <a:lnTo>
                      <a:pt x="71" y="7"/>
                    </a:lnTo>
                    <a:lnTo>
                      <a:pt x="69" y="7"/>
                    </a:lnTo>
                    <a:lnTo>
                      <a:pt x="69" y="7"/>
                    </a:lnTo>
                    <a:lnTo>
                      <a:pt x="69" y="4"/>
                    </a:lnTo>
                    <a:lnTo>
                      <a:pt x="66" y="4"/>
                    </a:lnTo>
                    <a:lnTo>
                      <a:pt x="66" y="7"/>
                    </a:lnTo>
                    <a:lnTo>
                      <a:pt x="66" y="7"/>
                    </a:lnTo>
                    <a:lnTo>
                      <a:pt x="66" y="7"/>
                    </a:lnTo>
                    <a:lnTo>
                      <a:pt x="64" y="7"/>
                    </a:lnTo>
                    <a:lnTo>
                      <a:pt x="64" y="7"/>
                    </a:lnTo>
                    <a:lnTo>
                      <a:pt x="62" y="7"/>
                    </a:lnTo>
                    <a:lnTo>
                      <a:pt x="59" y="7"/>
                    </a:lnTo>
                    <a:lnTo>
                      <a:pt x="59" y="7"/>
                    </a:lnTo>
                    <a:lnTo>
                      <a:pt x="57" y="4"/>
                    </a:lnTo>
                    <a:lnTo>
                      <a:pt x="57" y="4"/>
                    </a:lnTo>
                    <a:lnTo>
                      <a:pt x="54" y="4"/>
                    </a:lnTo>
                    <a:lnTo>
                      <a:pt x="52" y="7"/>
                    </a:lnTo>
                    <a:lnTo>
                      <a:pt x="52" y="7"/>
                    </a:lnTo>
                    <a:lnTo>
                      <a:pt x="52" y="9"/>
                    </a:lnTo>
                    <a:lnTo>
                      <a:pt x="52" y="9"/>
                    </a:lnTo>
                    <a:lnTo>
                      <a:pt x="52" y="9"/>
                    </a:lnTo>
                    <a:lnTo>
                      <a:pt x="50" y="9"/>
                    </a:lnTo>
                    <a:lnTo>
                      <a:pt x="50" y="12"/>
                    </a:lnTo>
                    <a:lnTo>
                      <a:pt x="50" y="14"/>
                    </a:lnTo>
                    <a:lnTo>
                      <a:pt x="50" y="14"/>
                    </a:lnTo>
                    <a:lnTo>
                      <a:pt x="50" y="14"/>
                    </a:lnTo>
                    <a:lnTo>
                      <a:pt x="47" y="14"/>
                    </a:lnTo>
                    <a:lnTo>
                      <a:pt x="45" y="16"/>
                    </a:lnTo>
                    <a:lnTo>
                      <a:pt x="43" y="19"/>
                    </a:lnTo>
                    <a:lnTo>
                      <a:pt x="40" y="21"/>
                    </a:lnTo>
                    <a:lnTo>
                      <a:pt x="40" y="21"/>
                    </a:lnTo>
                    <a:lnTo>
                      <a:pt x="38" y="23"/>
                    </a:lnTo>
                    <a:lnTo>
                      <a:pt x="38" y="23"/>
                    </a:lnTo>
                    <a:lnTo>
                      <a:pt x="38" y="23"/>
                    </a:lnTo>
                    <a:lnTo>
                      <a:pt x="38" y="23"/>
                    </a:lnTo>
                    <a:lnTo>
                      <a:pt x="38" y="23"/>
                    </a:lnTo>
                    <a:lnTo>
                      <a:pt x="33" y="21"/>
                    </a:lnTo>
                    <a:lnTo>
                      <a:pt x="33" y="21"/>
                    </a:lnTo>
                    <a:lnTo>
                      <a:pt x="31" y="21"/>
                    </a:lnTo>
                    <a:lnTo>
                      <a:pt x="31" y="21"/>
                    </a:lnTo>
                    <a:lnTo>
                      <a:pt x="28" y="23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21" y="26"/>
                    </a:lnTo>
                    <a:lnTo>
                      <a:pt x="19" y="26"/>
                    </a:lnTo>
                    <a:lnTo>
                      <a:pt x="19" y="26"/>
                    </a:lnTo>
                    <a:lnTo>
                      <a:pt x="19" y="28"/>
                    </a:lnTo>
                    <a:lnTo>
                      <a:pt x="19" y="28"/>
                    </a:lnTo>
                    <a:lnTo>
                      <a:pt x="19" y="33"/>
                    </a:lnTo>
                    <a:lnTo>
                      <a:pt x="19" y="35"/>
                    </a:lnTo>
                    <a:lnTo>
                      <a:pt x="19" y="35"/>
                    </a:lnTo>
                    <a:lnTo>
                      <a:pt x="17" y="35"/>
                    </a:lnTo>
                    <a:lnTo>
                      <a:pt x="17" y="38"/>
                    </a:lnTo>
                    <a:lnTo>
                      <a:pt x="14" y="38"/>
                    </a:lnTo>
                    <a:lnTo>
                      <a:pt x="14" y="38"/>
                    </a:lnTo>
                    <a:lnTo>
                      <a:pt x="14" y="40"/>
                    </a:lnTo>
                    <a:lnTo>
                      <a:pt x="14" y="40"/>
                    </a:lnTo>
                    <a:lnTo>
                      <a:pt x="12" y="42"/>
                    </a:lnTo>
                    <a:lnTo>
                      <a:pt x="12" y="42"/>
                    </a:lnTo>
                    <a:lnTo>
                      <a:pt x="7" y="42"/>
                    </a:lnTo>
                    <a:lnTo>
                      <a:pt x="7" y="42"/>
                    </a:lnTo>
                    <a:lnTo>
                      <a:pt x="5" y="45"/>
                    </a:lnTo>
                    <a:lnTo>
                      <a:pt x="5" y="45"/>
                    </a:lnTo>
                    <a:lnTo>
                      <a:pt x="5" y="42"/>
                    </a:lnTo>
                    <a:lnTo>
                      <a:pt x="2" y="42"/>
                    </a:lnTo>
                    <a:lnTo>
                      <a:pt x="2" y="42"/>
                    </a:lnTo>
                    <a:lnTo>
                      <a:pt x="0" y="42"/>
                    </a:lnTo>
                    <a:lnTo>
                      <a:pt x="0" y="45"/>
                    </a:lnTo>
                    <a:lnTo>
                      <a:pt x="5" y="47"/>
                    </a:lnTo>
                    <a:lnTo>
                      <a:pt x="10" y="52"/>
                    </a:lnTo>
                    <a:lnTo>
                      <a:pt x="10" y="54"/>
                    </a:lnTo>
                    <a:lnTo>
                      <a:pt x="14" y="59"/>
                    </a:lnTo>
                    <a:lnTo>
                      <a:pt x="17" y="59"/>
                    </a:lnTo>
                    <a:lnTo>
                      <a:pt x="17" y="64"/>
                    </a:lnTo>
                    <a:lnTo>
                      <a:pt x="21" y="68"/>
                    </a:lnTo>
                    <a:lnTo>
                      <a:pt x="28" y="78"/>
                    </a:lnTo>
                    <a:lnTo>
                      <a:pt x="31" y="80"/>
                    </a:lnTo>
                    <a:lnTo>
                      <a:pt x="33" y="83"/>
                    </a:lnTo>
                    <a:lnTo>
                      <a:pt x="33" y="83"/>
                    </a:lnTo>
                    <a:lnTo>
                      <a:pt x="33" y="83"/>
                    </a:lnTo>
                    <a:lnTo>
                      <a:pt x="33" y="83"/>
                    </a:lnTo>
                    <a:lnTo>
                      <a:pt x="33" y="83"/>
                    </a:lnTo>
                    <a:lnTo>
                      <a:pt x="36" y="80"/>
                    </a:lnTo>
                    <a:lnTo>
                      <a:pt x="36" y="80"/>
                    </a:lnTo>
                    <a:lnTo>
                      <a:pt x="36" y="80"/>
                    </a:lnTo>
                    <a:lnTo>
                      <a:pt x="36" y="80"/>
                    </a:lnTo>
                    <a:lnTo>
                      <a:pt x="40" y="83"/>
                    </a:lnTo>
                    <a:lnTo>
                      <a:pt x="43" y="83"/>
                    </a:lnTo>
                    <a:lnTo>
                      <a:pt x="47" y="85"/>
                    </a:lnTo>
                    <a:lnTo>
                      <a:pt x="50" y="85"/>
                    </a:lnTo>
                    <a:lnTo>
                      <a:pt x="52" y="83"/>
                    </a:lnTo>
                    <a:lnTo>
                      <a:pt x="52" y="83"/>
                    </a:lnTo>
                    <a:lnTo>
                      <a:pt x="57" y="85"/>
                    </a:lnTo>
                    <a:lnTo>
                      <a:pt x="57" y="85"/>
                    </a:lnTo>
                    <a:lnTo>
                      <a:pt x="59" y="85"/>
                    </a:lnTo>
                    <a:lnTo>
                      <a:pt x="59" y="87"/>
                    </a:lnTo>
                    <a:lnTo>
                      <a:pt x="62" y="87"/>
                    </a:lnTo>
                    <a:lnTo>
                      <a:pt x="62" y="90"/>
                    </a:lnTo>
                    <a:lnTo>
                      <a:pt x="62" y="90"/>
                    </a:lnTo>
                    <a:lnTo>
                      <a:pt x="62" y="90"/>
                    </a:lnTo>
                    <a:lnTo>
                      <a:pt x="66" y="90"/>
                    </a:lnTo>
                    <a:lnTo>
                      <a:pt x="69" y="90"/>
                    </a:lnTo>
                    <a:lnTo>
                      <a:pt x="69" y="90"/>
                    </a:lnTo>
                    <a:lnTo>
                      <a:pt x="71" y="87"/>
                    </a:lnTo>
                    <a:lnTo>
                      <a:pt x="71" y="87"/>
                    </a:lnTo>
                    <a:lnTo>
                      <a:pt x="71" y="85"/>
                    </a:lnTo>
                    <a:lnTo>
                      <a:pt x="69" y="85"/>
                    </a:lnTo>
                    <a:lnTo>
                      <a:pt x="69" y="83"/>
                    </a:lnTo>
                    <a:lnTo>
                      <a:pt x="69" y="78"/>
                    </a:lnTo>
                    <a:lnTo>
                      <a:pt x="69" y="78"/>
                    </a:lnTo>
                    <a:lnTo>
                      <a:pt x="69" y="75"/>
                    </a:lnTo>
                    <a:lnTo>
                      <a:pt x="69" y="73"/>
                    </a:lnTo>
                    <a:lnTo>
                      <a:pt x="71" y="73"/>
                    </a:lnTo>
                    <a:lnTo>
                      <a:pt x="73" y="71"/>
                    </a:lnTo>
                    <a:lnTo>
                      <a:pt x="73" y="68"/>
                    </a:lnTo>
                    <a:lnTo>
                      <a:pt x="71" y="66"/>
                    </a:lnTo>
                    <a:lnTo>
                      <a:pt x="71" y="66"/>
                    </a:lnTo>
                    <a:lnTo>
                      <a:pt x="71" y="66"/>
                    </a:lnTo>
                    <a:lnTo>
                      <a:pt x="69" y="66"/>
                    </a:lnTo>
                    <a:lnTo>
                      <a:pt x="69" y="66"/>
                    </a:lnTo>
                    <a:lnTo>
                      <a:pt x="71" y="66"/>
                    </a:lnTo>
                    <a:lnTo>
                      <a:pt x="71" y="64"/>
                    </a:lnTo>
                    <a:lnTo>
                      <a:pt x="71" y="61"/>
                    </a:lnTo>
                    <a:lnTo>
                      <a:pt x="71" y="61"/>
                    </a:lnTo>
                    <a:lnTo>
                      <a:pt x="71" y="64"/>
                    </a:lnTo>
                    <a:lnTo>
                      <a:pt x="73" y="64"/>
                    </a:lnTo>
                    <a:lnTo>
                      <a:pt x="73" y="59"/>
                    </a:lnTo>
                    <a:lnTo>
                      <a:pt x="73" y="57"/>
                    </a:lnTo>
                    <a:lnTo>
                      <a:pt x="73" y="57"/>
                    </a:lnTo>
                    <a:lnTo>
                      <a:pt x="73" y="54"/>
                    </a:lnTo>
                    <a:lnTo>
                      <a:pt x="71" y="52"/>
                    </a:lnTo>
                    <a:lnTo>
                      <a:pt x="73" y="52"/>
                    </a:lnTo>
                    <a:lnTo>
                      <a:pt x="73" y="52"/>
                    </a:lnTo>
                    <a:lnTo>
                      <a:pt x="76" y="49"/>
                    </a:lnTo>
                    <a:lnTo>
                      <a:pt x="76" y="49"/>
                    </a:lnTo>
                    <a:lnTo>
                      <a:pt x="76" y="49"/>
                    </a:lnTo>
                    <a:lnTo>
                      <a:pt x="76" y="52"/>
                    </a:lnTo>
                    <a:lnTo>
                      <a:pt x="73" y="52"/>
                    </a:lnTo>
                    <a:lnTo>
                      <a:pt x="73" y="54"/>
                    </a:lnTo>
                    <a:lnTo>
                      <a:pt x="76" y="54"/>
                    </a:lnTo>
                    <a:lnTo>
                      <a:pt x="76" y="54"/>
                    </a:lnTo>
                    <a:lnTo>
                      <a:pt x="76" y="54"/>
                    </a:lnTo>
                    <a:lnTo>
                      <a:pt x="76" y="52"/>
                    </a:lnTo>
                    <a:lnTo>
                      <a:pt x="76" y="52"/>
                    </a:lnTo>
                    <a:lnTo>
                      <a:pt x="78" y="42"/>
                    </a:lnTo>
                    <a:lnTo>
                      <a:pt x="78" y="35"/>
                    </a:lnTo>
                    <a:lnTo>
                      <a:pt x="80" y="26"/>
                    </a:lnTo>
                    <a:lnTo>
                      <a:pt x="80" y="21"/>
                    </a:lnTo>
                    <a:lnTo>
                      <a:pt x="83" y="21"/>
                    </a:lnTo>
                    <a:lnTo>
                      <a:pt x="85" y="19"/>
                    </a:lnTo>
                    <a:lnTo>
                      <a:pt x="85" y="16"/>
                    </a:lnTo>
                    <a:lnTo>
                      <a:pt x="85" y="14"/>
                    </a:lnTo>
                    <a:lnTo>
                      <a:pt x="85" y="4"/>
                    </a:lnTo>
                    <a:lnTo>
                      <a:pt x="85" y="4"/>
                    </a:lnTo>
                    <a:lnTo>
                      <a:pt x="83" y="4"/>
                    </a:lnTo>
                    <a:lnTo>
                      <a:pt x="83" y="4"/>
                    </a:lnTo>
                    <a:lnTo>
                      <a:pt x="83" y="2"/>
                    </a:lnTo>
                    <a:lnTo>
                      <a:pt x="85" y="2"/>
                    </a:lnTo>
                    <a:lnTo>
                      <a:pt x="85" y="2"/>
                    </a:lnTo>
                    <a:lnTo>
                      <a:pt x="85" y="4"/>
                    </a:lnTo>
                    <a:lnTo>
                      <a:pt x="85" y="4"/>
                    </a:lnTo>
                    <a:lnTo>
                      <a:pt x="88" y="2"/>
                    </a:lnTo>
                    <a:lnTo>
                      <a:pt x="88" y="0"/>
                    </a:lnTo>
                    <a:lnTo>
                      <a:pt x="88" y="0"/>
                    </a:lnTo>
                    <a:lnTo>
                      <a:pt x="83" y="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188" name="Freeform 87"/>
              <p:cNvSpPr>
                <a:spLocks noEditPoints="1"/>
              </p:cNvSpPr>
              <p:nvPr/>
            </p:nvSpPr>
            <p:spPr bwMode="auto">
              <a:xfrm>
                <a:off x="3649" y="1356"/>
                <a:ext cx="62" cy="59"/>
              </a:xfrm>
              <a:custGeom>
                <a:avLst/>
                <a:gdLst>
                  <a:gd name="T0" fmla="*/ 33 w 62"/>
                  <a:gd name="T1" fmla="*/ 5 h 59"/>
                  <a:gd name="T2" fmla="*/ 40 w 62"/>
                  <a:gd name="T3" fmla="*/ 5 h 59"/>
                  <a:gd name="T4" fmla="*/ 38 w 62"/>
                  <a:gd name="T5" fmla="*/ 5 h 59"/>
                  <a:gd name="T6" fmla="*/ 50 w 62"/>
                  <a:gd name="T7" fmla="*/ 2 h 59"/>
                  <a:gd name="T8" fmla="*/ 47 w 62"/>
                  <a:gd name="T9" fmla="*/ 5 h 59"/>
                  <a:gd name="T10" fmla="*/ 55 w 62"/>
                  <a:gd name="T11" fmla="*/ 0 h 59"/>
                  <a:gd name="T12" fmla="*/ 10 w 62"/>
                  <a:gd name="T13" fmla="*/ 45 h 59"/>
                  <a:gd name="T14" fmla="*/ 0 w 62"/>
                  <a:gd name="T15" fmla="*/ 45 h 59"/>
                  <a:gd name="T16" fmla="*/ 0 w 62"/>
                  <a:gd name="T17" fmla="*/ 50 h 59"/>
                  <a:gd name="T18" fmla="*/ 5 w 62"/>
                  <a:gd name="T19" fmla="*/ 47 h 59"/>
                  <a:gd name="T20" fmla="*/ 10 w 62"/>
                  <a:gd name="T21" fmla="*/ 50 h 59"/>
                  <a:gd name="T22" fmla="*/ 14 w 62"/>
                  <a:gd name="T23" fmla="*/ 45 h 59"/>
                  <a:gd name="T24" fmla="*/ 29 w 62"/>
                  <a:gd name="T25" fmla="*/ 7 h 59"/>
                  <a:gd name="T26" fmla="*/ 59 w 62"/>
                  <a:gd name="T27" fmla="*/ 7 h 59"/>
                  <a:gd name="T28" fmla="*/ 52 w 62"/>
                  <a:gd name="T29" fmla="*/ 5 h 59"/>
                  <a:gd name="T30" fmla="*/ 36 w 62"/>
                  <a:gd name="T31" fmla="*/ 7 h 59"/>
                  <a:gd name="T32" fmla="*/ 26 w 62"/>
                  <a:gd name="T33" fmla="*/ 14 h 59"/>
                  <a:gd name="T34" fmla="*/ 21 w 62"/>
                  <a:gd name="T35" fmla="*/ 16 h 59"/>
                  <a:gd name="T36" fmla="*/ 14 w 62"/>
                  <a:gd name="T37" fmla="*/ 33 h 59"/>
                  <a:gd name="T38" fmla="*/ 10 w 62"/>
                  <a:gd name="T39" fmla="*/ 35 h 59"/>
                  <a:gd name="T40" fmla="*/ 14 w 62"/>
                  <a:gd name="T41" fmla="*/ 40 h 59"/>
                  <a:gd name="T42" fmla="*/ 14 w 62"/>
                  <a:gd name="T43" fmla="*/ 43 h 59"/>
                  <a:gd name="T44" fmla="*/ 10 w 62"/>
                  <a:gd name="T45" fmla="*/ 43 h 59"/>
                  <a:gd name="T46" fmla="*/ 2 w 62"/>
                  <a:gd name="T47" fmla="*/ 43 h 59"/>
                  <a:gd name="T48" fmla="*/ 7 w 62"/>
                  <a:gd name="T49" fmla="*/ 45 h 59"/>
                  <a:gd name="T50" fmla="*/ 14 w 62"/>
                  <a:gd name="T51" fmla="*/ 47 h 59"/>
                  <a:gd name="T52" fmla="*/ 17 w 62"/>
                  <a:gd name="T53" fmla="*/ 45 h 59"/>
                  <a:gd name="T54" fmla="*/ 21 w 62"/>
                  <a:gd name="T55" fmla="*/ 45 h 59"/>
                  <a:gd name="T56" fmla="*/ 24 w 62"/>
                  <a:gd name="T57" fmla="*/ 45 h 59"/>
                  <a:gd name="T58" fmla="*/ 26 w 62"/>
                  <a:gd name="T59" fmla="*/ 45 h 59"/>
                  <a:gd name="T60" fmla="*/ 29 w 62"/>
                  <a:gd name="T61" fmla="*/ 47 h 59"/>
                  <a:gd name="T62" fmla="*/ 33 w 62"/>
                  <a:gd name="T63" fmla="*/ 47 h 59"/>
                  <a:gd name="T64" fmla="*/ 38 w 62"/>
                  <a:gd name="T65" fmla="*/ 50 h 59"/>
                  <a:gd name="T66" fmla="*/ 38 w 62"/>
                  <a:gd name="T67" fmla="*/ 54 h 59"/>
                  <a:gd name="T68" fmla="*/ 36 w 62"/>
                  <a:gd name="T69" fmla="*/ 57 h 59"/>
                  <a:gd name="T70" fmla="*/ 38 w 62"/>
                  <a:gd name="T71" fmla="*/ 59 h 59"/>
                  <a:gd name="T72" fmla="*/ 43 w 62"/>
                  <a:gd name="T73" fmla="*/ 57 h 59"/>
                  <a:gd name="T74" fmla="*/ 40 w 62"/>
                  <a:gd name="T75" fmla="*/ 54 h 59"/>
                  <a:gd name="T76" fmla="*/ 40 w 62"/>
                  <a:gd name="T77" fmla="*/ 52 h 59"/>
                  <a:gd name="T78" fmla="*/ 43 w 62"/>
                  <a:gd name="T79" fmla="*/ 50 h 59"/>
                  <a:gd name="T80" fmla="*/ 45 w 62"/>
                  <a:gd name="T81" fmla="*/ 45 h 59"/>
                  <a:gd name="T82" fmla="*/ 43 w 62"/>
                  <a:gd name="T83" fmla="*/ 43 h 59"/>
                  <a:gd name="T84" fmla="*/ 43 w 62"/>
                  <a:gd name="T85" fmla="*/ 38 h 59"/>
                  <a:gd name="T86" fmla="*/ 45 w 62"/>
                  <a:gd name="T87" fmla="*/ 35 h 59"/>
                  <a:gd name="T88" fmla="*/ 50 w 62"/>
                  <a:gd name="T89" fmla="*/ 35 h 59"/>
                  <a:gd name="T90" fmla="*/ 55 w 62"/>
                  <a:gd name="T91" fmla="*/ 33 h 59"/>
                  <a:gd name="T92" fmla="*/ 55 w 62"/>
                  <a:gd name="T93" fmla="*/ 31 h 59"/>
                  <a:gd name="T94" fmla="*/ 59 w 62"/>
                  <a:gd name="T95" fmla="*/ 28 h 59"/>
                  <a:gd name="T96" fmla="*/ 59 w 62"/>
                  <a:gd name="T97" fmla="*/ 26 h 59"/>
                  <a:gd name="T98" fmla="*/ 55 w 62"/>
                  <a:gd name="T99" fmla="*/ 24 h 59"/>
                  <a:gd name="T100" fmla="*/ 55 w 62"/>
                  <a:gd name="T101" fmla="*/ 21 h 59"/>
                  <a:gd name="T102" fmla="*/ 59 w 62"/>
                  <a:gd name="T103" fmla="*/ 21 h 59"/>
                  <a:gd name="T104" fmla="*/ 62 w 62"/>
                  <a:gd name="T105" fmla="*/ 14 h 59"/>
                  <a:gd name="T106" fmla="*/ 59 w 62"/>
                  <a:gd name="T107" fmla="*/ 7 h 59"/>
                  <a:gd name="T108" fmla="*/ 12 w 62"/>
                  <a:gd name="T109" fmla="*/ 40 h 59"/>
                  <a:gd name="T110" fmla="*/ 5 w 62"/>
                  <a:gd name="T111" fmla="*/ 38 h 59"/>
                  <a:gd name="T112" fmla="*/ 24 w 62"/>
                  <a:gd name="T113" fmla="*/ 14 h 59"/>
                  <a:gd name="T114" fmla="*/ 24 w 62"/>
                  <a:gd name="T115" fmla="*/ 12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2" h="59">
                    <a:moveTo>
                      <a:pt x="33" y="5"/>
                    </a:moveTo>
                    <a:lnTo>
                      <a:pt x="38" y="5"/>
                    </a:lnTo>
                    <a:lnTo>
                      <a:pt x="36" y="5"/>
                    </a:lnTo>
                    <a:lnTo>
                      <a:pt x="33" y="5"/>
                    </a:lnTo>
                    <a:lnTo>
                      <a:pt x="31" y="5"/>
                    </a:lnTo>
                    <a:lnTo>
                      <a:pt x="31" y="5"/>
                    </a:lnTo>
                    <a:lnTo>
                      <a:pt x="33" y="5"/>
                    </a:lnTo>
                    <a:close/>
                    <a:moveTo>
                      <a:pt x="40" y="5"/>
                    </a:moveTo>
                    <a:lnTo>
                      <a:pt x="43" y="5"/>
                    </a:lnTo>
                    <a:lnTo>
                      <a:pt x="43" y="5"/>
                    </a:lnTo>
                    <a:lnTo>
                      <a:pt x="43" y="5"/>
                    </a:lnTo>
                    <a:lnTo>
                      <a:pt x="38" y="5"/>
                    </a:lnTo>
                    <a:lnTo>
                      <a:pt x="38" y="5"/>
                    </a:lnTo>
                    <a:lnTo>
                      <a:pt x="38" y="5"/>
                    </a:lnTo>
                    <a:lnTo>
                      <a:pt x="40" y="5"/>
                    </a:lnTo>
                    <a:close/>
                    <a:moveTo>
                      <a:pt x="50" y="2"/>
                    </a:moveTo>
                    <a:lnTo>
                      <a:pt x="47" y="2"/>
                    </a:lnTo>
                    <a:lnTo>
                      <a:pt x="45" y="2"/>
                    </a:lnTo>
                    <a:lnTo>
                      <a:pt x="45" y="2"/>
                    </a:lnTo>
                    <a:lnTo>
                      <a:pt x="47" y="5"/>
                    </a:lnTo>
                    <a:lnTo>
                      <a:pt x="50" y="2"/>
                    </a:lnTo>
                    <a:close/>
                    <a:moveTo>
                      <a:pt x="57" y="0"/>
                    </a:moveTo>
                    <a:lnTo>
                      <a:pt x="55" y="0"/>
                    </a:lnTo>
                    <a:lnTo>
                      <a:pt x="55" y="0"/>
                    </a:lnTo>
                    <a:lnTo>
                      <a:pt x="55" y="2"/>
                    </a:lnTo>
                    <a:lnTo>
                      <a:pt x="55" y="2"/>
                    </a:lnTo>
                    <a:lnTo>
                      <a:pt x="57" y="0"/>
                    </a:lnTo>
                    <a:close/>
                    <a:moveTo>
                      <a:pt x="10" y="45"/>
                    </a:moveTo>
                    <a:lnTo>
                      <a:pt x="7" y="47"/>
                    </a:lnTo>
                    <a:lnTo>
                      <a:pt x="5" y="47"/>
                    </a:lnTo>
                    <a:lnTo>
                      <a:pt x="2" y="45"/>
                    </a:lnTo>
                    <a:lnTo>
                      <a:pt x="0" y="45"/>
                    </a:lnTo>
                    <a:lnTo>
                      <a:pt x="0" y="45"/>
                    </a:lnTo>
                    <a:lnTo>
                      <a:pt x="0" y="47"/>
                    </a:lnTo>
                    <a:lnTo>
                      <a:pt x="0" y="47"/>
                    </a:lnTo>
                    <a:lnTo>
                      <a:pt x="0" y="50"/>
                    </a:lnTo>
                    <a:lnTo>
                      <a:pt x="2" y="50"/>
                    </a:lnTo>
                    <a:lnTo>
                      <a:pt x="2" y="47"/>
                    </a:lnTo>
                    <a:lnTo>
                      <a:pt x="2" y="47"/>
                    </a:lnTo>
                    <a:lnTo>
                      <a:pt x="5" y="47"/>
                    </a:lnTo>
                    <a:lnTo>
                      <a:pt x="7" y="50"/>
                    </a:lnTo>
                    <a:lnTo>
                      <a:pt x="7" y="50"/>
                    </a:lnTo>
                    <a:lnTo>
                      <a:pt x="7" y="50"/>
                    </a:lnTo>
                    <a:lnTo>
                      <a:pt x="10" y="50"/>
                    </a:lnTo>
                    <a:lnTo>
                      <a:pt x="10" y="50"/>
                    </a:lnTo>
                    <a:lnTo>
                      <a:pt x="12" y="47"/>
                    </a:lnTo>
                    <a:lnTo>
                      <a:pt x="14" y="47"/>
                    </a:lnTo>
                    <a:lnTo>
                      <a:pt x="14" y="45"/>
                    </a:lnTo>
                    <a:lnTo>
                      <a:pt x="12" y="47"/>
                    </a:lnTo>
                    <a:lnTo>
                      <a:pt x="10" y="45"/>
                    </a:lnTo>
                    <a:close/>
                    <a:moveTo>
                      <a:pt x="29" y="7"/>
                    </a:moveTo>
                    <a:lnTo>
                      <a:pt x="29" y="7"/>
                    </a:lnTo>
                    <a:lnTo>
                      <a:pt x="26" y="7"/>
                    </a:lnTo>
                    <a:lnTo>
                      <a:pt x="26" y="9"/>
                    </a:lnTo>
                    <a:lnTo>
                      <a:pt x="29" y="7"/>
                    </a:lnTo>
                    <a:close/>
                    <a:moveTo>
                      <a:pt x="59" y="7"/>
                    </a:moveTo>
                    <a:lnTo>
                      <a:pt x="59" y="7"/>
                    </a:lnTo>
                    <a:lnTo>
                      <a:pt x="57" y="5"/>
                    </a:lnTo>
                    <a:lnTo>
                      <a:pt x="57" y="5"/>
                    </a:lnTo>
                    <a:lnTo>
                      <a:pt x="52" y="5"/>
                    </a:lnTo>
                    <a:lnTo>
                      <a:pt x="50" y="5"/>
                    </a:lnTo>
                    <a:lnTo>
                      <a:pt x="45" y="5"/>
                    </a:lnTo>
                    <a:lnTo>
                      <a:pt x="40" y="5"/>
                    </a:lnTo>
                    <a:lnTo>
                      <a:pt x="36" y="7"/>
                    </a:lnTo>
                    <a:lnTo>
                      <a:pt x="36" y="9"/>
                    </a:lnTo>
                    <a:lnTo>
                      <a:pt x="33" y="12"/>
                    </a:lnTo>
                    <a:lnTo>
                      <a:pt x="29" y="14"/>
                    </a:lnTo>
                    <a:lnTo>
                      <a:pt x="26" y="14"/>
                    </a:lnTo>
                    <a:lnTo>
                      <a:pt x="24" y="14"/>
                    </a:lnTo>
                    <a:lnTo>
                      <a:pt x="24" y="14"/>
                    </a:lnTo>
                    <a:lnTo>
                      <a:pt x="24" y="16"/>
                    </a:lnTo>
                    <a:lnTo>
                      <a:pt x="21" y="16"/>
                    </a:lnTo>
                    <a:lnTo>
                      <a:pt x="19" y="24"/>
                    </a:lnTo>
                    <a:lnTo>
                      <a:pt x="19" y="26"/>
                    </a:lnTo>
                    <a:lnTo>
                      <a:pt x="17" y="28"/>
                    </a:lnTo>
                    <a:lnTo>
                      <a:pt x="14" y="33"/>
                    </a:lnTo>
                    <a:lnTo>
                      <a:pt x="12" y="33"/>
                    </a:lnTo>
                    <a:lnTo>
                      <a:pt x="12" y="33"/>
                    </a:lnTo>
                    <a:lnTo>
                      <a:pt x="12" y="35"/>
                    </a:lnTo>
                    <a:lnTo>
                      <a:pt x="10" y="35"/>
                    </a:lnTo>
                    <a:lnTo>
                      <a:pt x="10" y="38"/>
                    </a:lnTo>
                    <a:lnTo>
                      <a:pt x="12" y="40"/>
                    </a:lnTo>
                    <a:lnTo>
                      <a:pt x="12" y="40"/>
                    </a:lnTo>
                    <a:lnTo>
                      <a:pt x="14" y="40"/>
                    </a:lnTo>
                    <a:lnTo>
                      <a:pt x="10" y="43"/>
                    </a:lnTo>
                    <a:lnTo>
                      <a:pt x="12" y="43"/>
                    </a:lnTo>
                    <a:lnTo>
                      <a:pt x="14" y="43"/>
                    </a:lnTo>
                    <a:lnTo>
                      <a:pt x="14" y="43"/>
                    </a:lnTo>
                    <a:lnTo>
                      <a:pt x="14" y="45"/>
                    </a:lnTo>
                    <a:lnTo>
                      <a:pt x="14" y="45"/>
                    </a:lnTo>
                    <a:lnTo>
                      <a:pt x="12" y="45"/>
                    </a:lnTo>
                    <a:lnTo>
                      <a:pt x="10" y="43"/>
                    </a:lnTo>
                    <a:lnTo>
                      <a:pt x="7" y="43"/>
                    </a:lnTo>
                    <a:lnTo>
                      <a:pt x="2" y="43"/>
                    </a:lnTo>
                    <a:lnTo>
                      <a:pt x="2" y="43"/>
                    </a:lnTo>
                    <a:lnTo>
                      <a:pt x="2" y="43"/>
                    </a:lnTo>
                    <a:lnTo>
                      <a:pt x="2" y="45"/>
                    </a:lnTo>
                    <a:lnTo>
                      <a:pt x="2" y="45"/>
                    </a:lnTo>
                    <a:lnTo>
                      <a:pt x="5" y="45"/>
                    </a:lnTo>
                    <a:lnTo>
                      <a:pt x="7" y="45"/>
                    </a:lnTo>
                    <a:lnTo>
                      <a:pt x="10" y="45"/>
                    </a:lnTo>
                    <a:lnTo>
                      <a:pt x="12" y="45"/>
                    </a:lnTo>
                    <a:lnTo>
                      <a:pt x="14" y="45"/>
                    </a:lnTo>
                    <a:lnTo>
                      <a:pt x="14" y="47"/>
                    </a:lnTo>
                    <a:lnTo>
                      <a:pt x="17" y="47"/>
                    </a:lnTo>
                    <a:lnTo>
                      <a:pt x="17" y="47"/>
                    </a:lnTo>
                    <a:lnTo>
                      <a:pt x="17" y="45"/>
                    </a:lnTo>
                    <a:lnTo>
                      <a:pt x="17" y="45"/>
                    </a:lnTo>
                    <a:lnTo>
                      <a:pt x="19" y="45"/>
                    </a:lnTo>
                    <a:lnTo>
                      <a:pt x="19" y="45"/>
                    </a:lnTo>
                    <a:lnTo>
                      <a:pt x="19" y="45"/>
                    </a:lnTo>
                    <a:lnTo>
                      <a:pt x="21" y="45"/>
                    </a:lnTo>
                    <a:lnTo>
                      <a:pt x="21" y="43"/>
                    </a:lnTo>
                    <a:lnTo>
                      <a:pt x="24" y="45"/>
                    </a:lnTo>
                    <a:lnTo>
                      <a:pt x="24" y="45"/>
                    </a:lnTo>
                    <a:lnTo>
                      <a:pt x="24" y="45"/>
                    </a:lnTo>
                    <a:lnTo>
                      <a:pt x="24" y="45"/>
                    </a:lnTo>
                    <a:lnTo>
                      <a:pt x="24" y="45"/>
                    </a:lnTo>
                    <a:lnTo>
                      <a:pt x="26" y="45"/>
                    </a:lnTo>
                    <a:lnTo>
                      <a:pt x="26" y="45"/>
                    </a:lnTo>
                    <a:lnTo>
                      <a:pt x="26" y="45"/>
                    </a:lnTo>
                    <a:lnTo>
                      <a:pt x="26" y="45"/>
                    </a:lnTo>
                    <a:lnTo>
                      <a:pt x="29" y="45"/>
                    </a:lnTo>
                    <a:lnTo>
                      <a:pt x="29" y="47"/>
                    </a:lnTo>
                    <a:lnTo>
                      <a:pt x="29" y="47"/>
                    </a:lnTo>
                    <a:lnTo>
                      <a:pt x="31" y="47"/>
                    </a:lnTo>
                    <a:lnTo>
                      <a:pt x="33" y="47"/>
                    </a:lnTo>
                    <a:lnTo>
                      <a:pt x="33" y="47"/>
                    </a:lnTo>
                    <a:lnTo>
                      <a:pt x="33" y="47"/>
                    </a:lnTo>
                    <a:lnTo>
                      <a:pt x="36" y="50"/>
                    </a:lnTo>
                    <a:lnTo>
                      <a:pt x="36" y="50"/>
                    </a:lnTo>
                    <a:lnTo>
                      <a:pt x="38" y="50"/>
                    </a:lnTo>
                    <a:lnTo>
                      <a:pt x="38" y="50"/>
                    </a:lnTo>
                    <a:lnTo>
                      <a:pt x="40" y="52"/>
                    </a:lnTo>
                    <a:lnTo>
                      <a:pt x="40" y="52"/>
                    </a:lnTo>
                    <a:lnTo>
                      <a:pt x="38" y="54"/>
                    </a:lnTo>
                    <a:lnTo>
                      <a:pt x="38" y="54"/>
                    </a:lnTo>
                    <a:lnTo>
                      <a:pt x="38" y="54"/>
                    </a:lnTo>
                    <a:lnTo>
                      <a:pt x="38" y="54"/>
                    </a:lnTo>
                    <a:lnTo>
                      <a:pt x="36" y="57"/>
                    </a:lnTo>
                    <a:lnTo>
                      <a:pt x="36" y="57"/>
                    </a:lnTo>
                    <a:lnTo>
                      <a:pt x="36" y="57"/>
                    </a:lnTo>
                    <a:lnTo>
                      <a:pt x="38" y="59"/>
                    </a:lnTo>
                    <a:lnTo>
                      <a:pt x="38" y="59"/>
                    </a:lnTo>
                    <a:lnTo>
                      <a:pt x="38" y="59"/>
                    </a:lnTo>
                    <a:lnTo>
                      <a:pt x="38" y="59"/>
                    </a:lnTo>
                    <a:lnTo>
                      <a:pt x="43" y="59"/>
                    </a:lnTo>
                    <a:lnTo>
                      <a:pt x="43" y="57"/>
                    </a:lnTo>
                    <a:lnTo>
                      <a:pt x="43" y="54"/>
                    </a:lnTo>
                    <a:lnTo>
                      <a:pt x="40" y="54"/>
                    </a:lnTo>
                    <a:lnTo>
                      <a:pt x="40" y="54"/>
                    </a:lnTo>
                    <a:lnTo>
                      <a:pt x="40" y="54"/>
                    </a:lnTo>
                    <a:lnTo>
                      <a:pt x="40" y="52"/>
                    </a:lnTo>
                    <a:lnTo>
                      <a:pt x="40" y="52"/>
                    </a:lnTo>
                    <a:lnTo>
                      <a:pt x="40" y="52"/>
                    </a:lnTo>
                    <a:lnTo>
                      <a:pt x="40" y="52"/>
                    </a:lnTo>
                    <a:lnTo>
                      <a:pt x="45" y="50"/>
                    </a:lnTo>
                    <a:lnTo>
                      <a:pt x="45" y="50"/>
                    </a:lnTo>
                    <a:lnTo>
                      <a:pt x="45" y="50"/>
                    </a:lnTo>
                    <a:lnTo>
                      <a:pt x="43" y="50"/>
                    </a:lnTo>
                    <a:lnTo>
                      <a:pt x="43" y="50"/>
                    </a:lnTo>
                    <a:lnTo>
                      <a:pt x="43" y="50"/>
                    </a:lnTo>
                    <a:lnTo>
                      <a:pt x="45" y="47"/>
                    </a:lnTo>
                    <a:lnTo>
                      <a:pt x="45" y="45"/>
                    </a:lnTo>
                    <a:lnTo>
                      <a:pt x="45" y="45"/>
                    </a:lnTo>
                    <a:lnTo>
                      <a:pt x="45" y="43"/>
                    </a:lnTo>
                    <a:lnTo>
                      <a:pt x="45" y="43"/>
                    </a:lnTo>
                    <a:lnTo>
                      <a:pt x="43" y="43"/>
                    </a:lnTo>
                    <a:lnTo>
                      <a:pt x="43" y="40"/>
                    </a:lnTo>
                    <a:lnTo>
                      <a:pt x="43" y="40"/>
                    </a:lnTo>
                    <a:lnTo>
                      <a:pt x="43" y="38"/>
                    </a:lnTo>
                    <a:lnTo>
                      <a:pt x="43" y="38"/>
                    </a:lnTo>
                    <a:lnTo>
                      <a:pt x="43" y="38"/>
                    </a:lnTo>
                    <a:lnTo>
                      <a:pt x="45" y="35"/>
                    </a:lnTo>
                    <a:lnTo>
                      <a:pt x="45" y="35"/>
                    </a:lnTo>
                    <a:lnTo>
                      <a:pt x="45" y="35"/>
                    </a:lnTo>
                    <a:lnTo>
                      <a:pt x="47" y="35"/>
                    </a:lnTo>
                    <a:lnTo>
                      <a:pt x="47" y="38"/>
                    </a:lnTo>
                    <a:lnTo>
                      <a:pt x="47" y="38"/>
                    </a:lnTo>
                    <a:lnTo>
                      <a:pt x="50" y="35"/>
                    </a:lnTo>
                    <a:lnTo>
                      <a:pt x="50" y="35"/>
                    </a:lnTo>
                    <a:lnTo>
                      <a:pt x="55" y="35"/>
                    </a:lnTo>
                    <a:lnTo>
                      <a:pt x="55" y="35"/>
                    </a:lnTo>
                    <a:lnTo>
                      <a:pt x="55" y="33"/>
                    </a:lnTo>
                    <a:lnTo>
                      <a:pt x="55" y="33"/>
                    </a:lnTo>
                    <a:lnTo>
                      <a:pt x="55" y="33"/>
                    </a:lnTo>
                    <a:lnTo>
                      <a:pt x="55" y="33"/>
                    </a:lnTo>
                    <a:lnTo>
                      <a:pt x="55" y="31"/>
                    </a:lnTo>
                    <a:lnTo>
                      <a:pt x="55" y="31"/>
                    </a:lnTo>
                    <a:lnTo>
                      <a:pt x="55" y="31"/>
                    </a:lnTo>
                    <a:lnTo>
                      <a:pt x="57" y="31"/>
                    </a:lnTo>
                    <a:lnTo>
                      <a:pt x="59" y="28"/>
                    </a:lnTo>
                    <a:lnTo>
                      <a:pt x="59" y="28"/>
                    </a:lnTo>
                    <a:lnTo>
                      <a:pt x="59" y="26"/>
                    </a:lnTo>
                    <a:lnTo>
                      <a:pt x="59" y="26"/>
                    </a:lnTo>
                    <a:lnTo>
                      <a:pt x="59" y="26"/>
                    </a:lnTo>
                    <a:lnTo>
                      <a:pt x="59" y="24"/>
                    </a:lnTo>
                    <a:lnTo>
                      <a:pt x="57" y="24"/>
                    </a:lnTo>
                    <a:lnTo>
                      <a:pt x="57" y="24"/>
                    </a:lnTo>
                    <a:lnTo>
                      <a:pt x="55" y="24"/>
                    </a:lnTo>
                    <a:lnTo>
                      <a:pt x="55" y="24"/>
                    </a:lnTo>
                    <a:lnTo>
                      <a:pt x="55" y="24"/>
                    </a:lnTo>
                    <a:lnTo>
                      <a:pt x="55" y="21"/>
                    </a:lnTo>
                    <a:lnTo>
                      <a:pt x="55" y="21"/>
                    </a:lnTo>
                    <a:lnTo>
                      <a:pt x="55" y="21"/>
                    </a:lnTo>
                    <a:lnTo>
                      <a:pt x="55" y="21"/>
                    </a:lnTo>
                    <a:lnTo>
                      <a:pt x="55" y="21"/>
                    </a:lnTo>
                    <a:lnTo>
                      <a:pt x="59" y="21"/>
                    </a:lnTo>
                    <a:lnTo>
                      <a:pt x="59" y="21"/>
                    </a:lnTo>
                    <a:lnTo>
                      <a:pt x="59" y="19"/>
                    </a:lnTo>
                    <a:lnTo>
                      <a:pt x="62" y="16"/>
                    </a:lnTo>
                    <a:lnTo>
                      <a:pt x="62" y="14"/>
                    </a:lnTo>
                    <a:lnTo>
                      <a:pt x="62" y="14"/>
                    </a:lnTo>
                    <a:lnTo>
                      <a:pt x="62" y="9"/>
                    </a:lnTo>
                    <a:lnTo>
                      <a:pt x="62" y="7"/>
                    </a:lnTo>
                    <a:lnTo>
                      <a:pt x="59" y="7"/>
                    </a:lnTo>
                    <a:close/>
                    <a:moveTo>
                      <a:pt x="7" y="40"/>
                    </a:moveTo>
                    <a:lnTo>
                      <a:pt x="10" y="40"/>
                    </a:lnTo>
                    <a:lnTo>
                      <a:pt x="12" y="40"/>
                    </a:lnTo>
                    <a:lnTo>
                      <a:pt x="12" y="40"/>
                    </a:lnTo>
                    <a:lnTo>
                      <a:pt x="12" y="40"/>
                    </a:lnTo>
                    <a:lnTo>
                      <a:pt x="10" y="38"/>
                    </a:lnTo>
                    <a:lnTo>
                      <a:pt x="7" y="38"/>
                    </a:lnTo>
                    <a:lnTo>
                      <a:pt x="5" y="38"/>
                    </a:lnTo>
                    <a:lnTo>
                      <a:pt x="5" y="40"/>
                    </a:lnTo>
                    <a:lnTo>
                      <a:pt x="7" y="40"/>
                    </a:lnTo>
                    <a:lnTo>
                      <a:pt x="7" y="40"/>
                    </a:lnTo>
                    <a:close/>
                    <a:moveTo>
                      <a:pt x="24" y="14"/>
                    </a:moveTo>
                    <a:lnTo>
                      <a:pt x="26" y="12"/>
                    </a:lnTo>
                    <a:lnTo>
                      <a:pt x="26" y="9"/>
                    </a:lnTo>
                    <a:lnTo>
                      <a:pt x="24" y="12"/>
                    </a:lnTo>
                    <a:lnTo>
                      <a:pt x="24" y="12"/>
                    </a:lnTo>
                    <a:lnTo>
                      <a:pt x="24" y="12"/>
                    </a:lnTo>
                    <a:lnTo>
                      <a:pt x="24" y="14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189" name="Freeform 88"/>
              <p:cNvSpPr>
                <a:spLocks/>
              </p:cNvSpPr>
              <p:nvPr/>
            </p:nvSpPr>
            <p:spPr bwMode="auto">
              <a:xfrm>
                <a:off x="5011" y="1841"/>
                <a:ext cx="156" cy="86"/>
              </a:xfrm>
              <a:custGeom>
                <a:avLst/>
                <a:gdLst>
                  <a:gd name="T0" fmla="*/ 152 w 156"/>
                  <a:gd name="T1" fmla="*/ 69 h 86"/>
                  <a:gd name="T2" fmla="*/ 152 w 156"/>
                  <a:gd name="T3" fmla="*/ 55 h 86"/>
                  <a:gd name="T4" fmla="*/ 149 w 156"/>
                  <a:gd name="T5" fmla="*/ 52 h 86"/>
                  <a:gd name="T6" fmla="*/ 142 w 156"/>
                  <a:gd name="T7" fmla="*/ 55 h 86"/>
                  <a:gd name="T8" fmla="*/ 133 w 156"/>
                  <a:gd name="T9" fmla="*/ 52 h 86"/>
                  <a:gd name="T10" fmla="*/ 126 w 156"/>
                  <a:gd name="T11" fmla="*/ 50 h 86"/>
                  <a:gd name="T12" fmla="*/ 121 w 156"/>
                  <a:gd name="T13" fmla="*/ 48 h 86"/>
                  <a:gd name="T14" fmla="*/ 119 w 156"/>
                  <a:gd name="T15" fmla="*/ 50 h 86"/>
                  <a:gd name="T16" fmla="*/ 114 w 156"/>
                  <a:gd name="T17" fmla="*/ 48 h 86"/>
                  <a:gd name="T18" fmla="*/ 111 w 156"/>
                  <a:gd name="T19" fmla="*/ 52 h 86"/>
                  <a:gd name="T20" fmla="*/ 104 w 156"/>
                  <a:gd name="T21" fmla="*/ 45 h 86"/>
                  <a:gd name="T22" fmla="*/ 95 w 156"/>
                  <a:gd name="T23" fmla="*/ 43 h 86"/>
                  <a:gd name="T24" fmla="*/ 93 w 156"/>
                  <a:gd name="T25" fmla="*/ 38 h 86"/>
                  <a:gd name="T26" fmla="*/ 88 w 156"/>
                  <a:gd name="T27" fmla="*/ 38 h 86"/>
                  <a:gd name="T28" fmla="*/ 81 w 156"/>
                  <a:gd name="T29" fmla="*/ 33 h 86"/>
                  <a:gd name="T30" fmla="*/ 76 w 156"/>
                  <a:gd name="T31" fmla="*/ 29 h 86"/>
                  <a:gd name="T32" fmla="*/ 69 w 156"/>
                  <a:gd name="T33" fmla="*/ 24 h 86"/>
                  <a:gd name="T34" fmla="*/ 62 w 156"/>
                  <a:gd name="T35" fmla="*/ 22 h 86"/>
                  <a:gd name="T36" fmla="*/ 52 w 156"/>
                  <a:gd name="T37" fmla="*/ 17 h 86"/>
                  <a:gd name="T38" fmla="*/ 36 w 156"/>
                  <a:gd name="T39" fmla="*/ 7 h 86"/>
                  <a:gd name="T40" fmla="*/ 31 w 156"/>
                  <a:gd name="T41" fmla="*/ 0 h 86"/>
                  <a:gd name="T42" fmla="*/ 19 w 156"/>
                  <a:gd name="T43" fmla="*/ 5 h 86"/>
                  <a:gd name="T44" fmla="*/ 14 w 156"/>
                  <a:gd name="T45" fmla="*/ 5 h 86"/>
                  <a:gd name="T46" fmla="*/ 10 w 156"/>
                  <a:gd name="T47" fmla="*/ 5 h 86"/>
                  <a:gd name="T48" fmla="*/ 5 w 156"/>
                  <a:gd name="T49" fmla="*/ 15 h 86"/>
                  <a:gd name="T50" fmla="*/ 3 w 156"/>
                  <a:gd name="T51" fmla="*/ 24 h 86"/>
                  <a:gd name="T52" fmla="*/ 0 w 156"/>
                  <a:gd name="T53" fmla="*/ 31 h 86"/>
                  <a:gd name="T54" fmla="*/ 7 w 156"/>
                  <a:gd name="T55" fmla="*/ 36 h 86"/>
                  <a:gd name="T56" fmla="*/ 10 w 156"/>
                  <a:gd name="T57" fmla="*/ 36 h 86"/>
                  <a:gd name="T58" fmla="*/ 14 w 156"/>
                  <a:gd name="T59" fmla="*/ 38 h 86"/>
                  <a:gd name="T60" fmla="*/ 24 w 156"/>
                  <a:gd name="T61" fmla="*/ 43 h 86"/>
                  <a:gd name="T62" fmla="*/ 33 w 156"/>
                  <a:gd name="T63" fmla="*/ 50 h 86"/>
                  <a:gd name="T64" fmla="*/ 38 w 156"/>
                  <a:gd name="T65" fmla="*/ 52 h 86"/>
                  <a:gd name="T66" fmla="*/ 45 w 156"/>
                  <a:gd name="T67" fmla="*/ 55 h 86"/>
                  <a:gd name="T68" fmla="*/ 55 w 156"/>
                  <a:gd name="T69" fmla="*/ 60 h 86"/>
                  <a:gd name="T70" fmla="*/ 64 w 156"/>
                  <a:gd name="T71" fmla="*/ 62 h 86"/>
                  <a:gd name="T72" fmla="*/ 66 w 156"/>
                  <a:gd name="T73" fmla="*/ 62 h 86"/>
                  <a:gd name="T74" fmla="*/ 76 w 156"/>
                  <a:gd name="T75" fmla="*/ 62 h 86"/>
                  <a:gd name="T76" fmla="*/ 88 w 156"/>
                  <a:gd name="T77" fmla="*/ 64 h 86"/>
                  <a:gd name="T78" fmla="*/ 90 w 156"/>
                  <a:gd name="T79" fmla="*/ 69 h 86"/>
                  <a:gd name="T80" fmla="*/ 100 w 156"/>
                  <a:gd name="T81" fmla="*/ 74 h 86"/>
                  <a:gd name="T82" fmla="*/ 102 w 156"/>
                  <a:gd name="T83" fmla="*/ 76 h 86"/>
                  <a:gd name="T84" fmla="*/ 109 w 156"/>
                  <a:gd name="T85" fmla="*/ 74 h 86"/>
                  <a:gd name="T86" fmla="*/ 111 w 156"/>
                  <a:gd name="T87" fmla="*/ 78 h 86"/>
                  <a:gd name="T88" fmla="*/ 119 w 156"/>
                  <a:gd name="T89" fmla="*/ 78 h 86"/>
                  <a:gd name="T90" fmla="*/ 128 w 156"/>
                  <a:gd name="T91" fmla="*/ 81 h 86"/>
                  <a:gd name="T92" fmla="*/ 135 w 156"/>
                  <a:gd name="T93" fmla="*/ 81 h 86"/>
                  <a:gd name="T94" fmla="*/ 142 w 156"/>
                  <a:gd name="T95" fmla="*/ 83 h 86"/>
                  <a:gd name="T96" fmla="*/ 152 w 156"/>
                  <a:gd name="T97" fmla="*/ 83 h 86"/>
                  <a:gd name="T98" fmla="*/ 154 w 156"/>
                  <a:gd name="T99" fmla="*/ 81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56" h="86">
                    <a:moveTo>
                      <a:pt x="154" y="76"/>
                    </a:moveTo>
                    <a:lnTo>
                      <a:pt x="154" y="74"/>
                    </a:lnTo>
                    <a:lnTo>
                      <a:pt x="152" y="69"/>
                    </a:lnTo>
                    <a:lnTo>
                      <a:pt x="152" y="69"/>
                    </a:lnTo>
                    <a:lnTo>
                      <a:pt x="149" y="62"/>
                    </a:lnTo>
                    <a:lnTo>
                      <a:pt x="152" y="60"/>
                    </a:lnTo>
                    <a:lnTo>
                      <a:pt x="152" y="57"/>
                    </a:lnTo>
                    <a:lnTo>
                      <a:pt x="152" y="55"/>
                    </a:lnTo>
                    <a:lnTo>
                      <a:pt x="152" y="55"/>
                    </a:lnTo>
                    <a:lnTo>
                      <a:pt x="152" y="52"/>
                    </a:lnTo>
                    <a:lnTo>
                      <a:pt x="149" y="52"/>
                    </a:lnTo>
                    <a:lnTo>
                      <a:pt x="149" y="52"/>
                    </a:lnTo>
                    <a:lnTo>
                      <a:pt x="147" y="52"/>
                    </a:lnTo>
                    <a:lnTo>
                      <a:pt x="145" y="52"/>
                    </a:lnTo>
                    <a:lnTo>
                      <a:pt x="142" y="55"/>
                    </a:lnTo>
                    <a:lnTo>
                      <a:pt x="142" y="55"/>
                    </a:lnTo>
                    <a:lnTo>
                      <a:pt x="140" y="55"/>
                    </a:lnTo>
                    <a:lnTo>
                      <a:pt x="140" y="55"/>
                    </a:lnTo>
                    <a:lnTo>
                      <a:pt x="135" y="55"/>
                    </a:lnTo>
                    <a:lnTo>
                      <a:pt x="133" y="52"/>
                    </a:lnTo>
                    <a:lnTo>
                      <a:pt x="130" y="52"/>
                    </a:lnTo>
                    <a:lnTo>
                      <a:pt x="128" y="50"/>
                    </a:lnTo>
                    <a:lnTo>
                      <a:pt x="128" y="50"/>
                    </a:lnTo>
                    <a:lnTo>
                      <a:pt x="126" y="50"/>
                    </a:lnTo>
                    <a:lnTo>
                      <a:pt x="123" y="48"/>
                    </a:lnTo>
                    <a:lnTo>
                      <a:pt x="123" y="48"/>
                    </a:lnTo>
                    <a:lnTo>
                      <a:pt x="123" y="48"/>
                    </a:lnTo>
                    <a:lnTo>
                      <a:pt x="121" y="48"/>
                    </a:lnTo>
                    <a:lnTo>
                      <a:pt x="121" y="50"/>
                    </a:lnTo>
                    <a:lnTo>
                      <a:pt x="121" y="52"/>
                    </a:lnTo>
                    <a:lnTo>
                      <a:pt x="119" y="52"/>
                    </a:lnTo>
                    <a:lnTo>
                      <a:pt x="119" y="50"/>
                    </a:lnTo>
                    <a:lnTo>
                      <a:pt x="116" y="50"/>
                    </a:lnTo>
                    <a:lnTo>
                      <a:pt x="114" y="48"/>
                    </a:lnTo>
                    <a:lnTo>
                      <a:pt x="114" y="48"/>
                    </a:lnTo>
                    <a:lnTo>
                      <a:pt x="114" y="48"/>
                    </a:lnTo>
                    <a:lnTo>
                      <a:pt x="114" y="50"/>
                    </a:lnTo>
                    <a:lnTo>
                      <a:pt x="114" y="52"/>
                    </a:lnTo>
                    <a:lnTo>
                      <a:pt x="111" y="52"/>
                    </a:lnTo>
                    <a:lnTo>
                      <a:pt x="111" y="52"/>
                    </a:lnTo>
                    <a:lnTo>
                      <a:pt x="111" y="50"/>
                    </a:lnTo>
                    <a:lnTo>
                      <a:pt x="109" y="48"/>
                    </a:lnTo>
                    <a:lnTo>
                      <a:pt x="107" y="45"/>
                    </a:lnTo>
                    <a:lnTo>
                      <a:pt x="104" y="45"/>
                    </a:lnTo>
                    <a:lnTo>
                      <a:pt x="100" y="45"/>
                    </a:lnTo>
                    <a:lnTo>
                      <a:pt x="97" y="43"/>
                    </a:lnTo>
                    <a:lnTo>
                      <a:pt x="95" y="43"/>
                    </a:lnTo>
                    <a:lnTo>
                      <a:pt x="95" y="43"/>
                    </a:lnTo>
                    <a:lnTo>
                      <a:pt x="95" y="41"/>
                    </a:lnTo>
                    <a:lnTo>
                      <a:pt x="95" y="38"/>
                    </a:lnTo>
                    <a:lnTo>
                      <a:pt x="95" y="38"/>
                    </a:lnTo>
                    <a:lnTo>
                      <a:pt x="93" y="38"/>
                    </a:lnTo>
                    <a:lnTo>
                      <a:pt x="93" y="38"/>
                    </a:lnTo>
                    <a:lnTo>
                      <a:pt x="90" y="38"/>
                    </a:lnTo>
                    <a:lnTo>
                      <a:pt x="88" y="38"/>
                    </a:lnTo>
                    <a:lnTo>
                      <a:pt x="88" y="38"/>
                    </a:lnTo>
                    <a:lnTo>
                      <a:pt x="85" y="38"/>
                    </a:lnTo>
                    <a:lnTo>
                      <a:pt x="85" y="36"/>
                    </a:lnTo>
                    <a:lnTo>
                      <a:pt x="85" y="36"/>
                    </a:lnTo>
                    <a:lnTo>
                      <a:pt x="81" y="33"/>
                    </a:lnTo>
                    <a:lnTo>
                      <a:pt x="81" y="33"/>
                    </a:lnTo>
                    <a:lnTo>
                      <a:pt x="78" y="31"/>
                    </a:lnTo>
                    <a:lnTo>
                      <a:pt x="76" y="31"/>
                    </a:lnTo>
                    <a:lnTo>
                      <a:pt x="76" y="29"/>
                    </a:lnTo>
                    <a:lnTo>
                      <a:pt x="74" y="26"/>
                    </a:lnTo>
                    <a:lnTo>
                      <a:pt x="74" y="24"/>
                    </a:lnTo>
                    <a:lnTo>
                      <a:pt x="71" y="24"/>
                    </a:lnTo>
                    <a:lnTo>
                      <a:pt x="69" y="24"/>
                    </a:lnTo>
                    <a:lnTo>
                      <a:pt x="66" y="24"/>
                    </a:lnTo>
                    <a:lnTo>
                      <a:pt x="64" y="24"/>
                    </a:lnTo>
                    <a:lnTo>
                      <a:pt x="64" y="24"/>
                    </a:lnTo>
                    <a:lnTo>
                      <a:pt x="62" y="22"/>
                    </a:lnTo>
                    <a:lnTo>
                      <a:pt x="59" y="19"/>
                    </a:lnTo>
                    <a:lnTo>
                      <a:pt x="57" y="17"/>
                    </a:lnTo>
                    <a:lnTo>
                      <a:pt x="55" y="17"/>
                    </a:lnTo>
                    <a:lnTo>
                      <a:pt x="52" y="17"/>
                    </a:lnTo>
                    <a:lnTo>
                      <a:pt x="48" y="15"/>
                    </a:lnTo>
                    <a:lnTo>
                      <a:pt x="45" y="12"/>
                    </a:lnTo>
                    <a:lnTo>
                      <a:pt x="40" y="10"/>
                    </a:lnTo>
                    <a:lnTo>
                      <a:pt x="36" y="7"/>
                    </a:lnTo>
                    <a:lnTo>
                      <a:pt x="33" y="5"/>
                    </a:lnTo>
                    <a:lnTo>
                      <a:pt x="33" y="5"/>
                    </a:lnTo>
                    <a:lnTo>
                      <a:pt x="33" y="3"/>
                    </a:lnTo>
                    <a:lnTo>
                      <a:pt x="31" y="0"/>
                    </a:lnTo>
                    <a:lnTo>
                      <a:pt x="29" y="0"/>
                    </a:lnTo>
                    <a:lnTo>
                      <a:pt x="24" y="0"/>
                    </a:lnTo>
                    <a:lnTo>
                      <a:pt x="19" y="0"/>
                    </a:lnTo>
                    <a:lnTo>
                      <a:pt x="19" y="5"/>
                    </a:lnTo>
                    <a:lnTo>
                      <a:pt x="17" y="7"/>
                    </a:lnTo>
                    <a:lnTo>
                      <a:pt x="17" y="7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0" y="5"/>
                    </a:lnTo>
                    <a:lnTo>
                      <a:pt x="10" y="5"/>
                    </a:lnTo>
                    <a:lnTo>
                      <a:pt x="7" y="7"/>
                    </a:lnTo>
                    <a:lnTo>
                      <a:pt x="7" y="10"/>
                    </a:lnTo>
                    <a:lnTo>
                      <a:pt x="7" y="10"/>
                    </a:lnTo>
                    <a:lnTo>
                      <a:pt x="5" y="15"/>
                    </a:lnTo>
                    <a:lnTo>
                      <a:pt x="3" y="17"/>
                    </a:lnTo>
                    <a:lnTo>
                      <a:pt x="3" y="19"/>
                    </a:lnTo>
                    <a:lnTo>
                      <a:pt x="3" y="22"/>
                    </a:lnTo>
                    <a:lnTo>
                      <a:pt x="3" y="24"/>
                    </a:lnTo>
                    <a:lnTo>
                      <a:pt x="3" y="26"/>
                    </a:lnTo>
                    <a:lnTo>
                      <a:pt x="3" y="26"/>
                    </a:lnTo>
                    <a:lnTo>
                      <a:pt x="3" y="29"/>
                    </a:lnTo>
                    <a:lnTo>
                      <a:pt x="0" y="31"/>
                    </a:lnTo>
                    <a:lnTo>
                      <a:pt x="3" y="33"/>
                    </a:lnTo>
                    <a:lnTo>
                      <a:pt x="3" y="33"/>
                    </a:lnTo>
                    <a:lnTo>
                      <a:pt x="5" y="36"/>
                    </a:lnTo>
                    <a:lnTo>
                      <a:pt x="7" y="36"/>
                    </a:lnTo>
                    <a:lnTo>
                      <a:pt x="10" y="38"/>
                    </a:lnTo>
                    <a:lnTo>
                      <a:pt x="10" y="38"/>
                    </a:lnTo>
                    <a:lnTo>
                      <a:pt x="10" y="36"/>
                    </a:lnTo>
                    <a:lnTo>
                      <a:pt x="10" y="36"/>
                    </a:lnTo>
                    <a:lnTo>
                      <a:pt x="12" y="36"/>
                    </a:lnTo>
                    <a:lnTo>
                      <a:pt x="14" y="38"/>
                    </a:lnTo>
                    <a:lnTo>
                      <a:pt x="14" y="38"/>
                    </a:lnTo>
                    <a:lnTo>
                      <a:pt x="14" y="38"/>
                    </a:lnTo>
                    <a:lnTo>
                      <a:pt x="19" y="41"/>
                    </a:lnTo>
                    <a:lnTo>
                      <a:pt x="22" y="41"/>
                    </a:lnTo>
                    <a:lnTo>
                      <a:pt x="24" y="43"/>
                    </a:lnTo>
                    <a:lnTo>
                      <a:pt x="24" y="43"/>
                    </a:lnTo>
                    <a:lnTo>
                      <a:pt x="24" y="45"/>
                    </a:lnTo>
                    <a:lnTo>
                      <a:pt x="26" y="45"/>
                    </a:lnTo>
                    <a:lnTo>
                      <a:pt x="31" y="48"/>
                    </a:lnTo>
                    <a:lnTo>
                      <a:pt x="33" y="50"/>
                    </a:lnTo>
                    <a:lnTo>
                      <a:pt x="36" y="52"/>
                    </a:lnTo>
                    <a:lnTo>
                      <a:pt x="38" y="52"/>
                    </a:lnTo>
                    <a:lnTo>
                      <a:pt x="38" y="52"/>
                    </a:lnTo>
                    <a:lnTo>
                      <a:pt x="38" y="52"/>
                    </a:lnTo>
                    <a:lnTo>
                      <a:pt x="40" y="52"/>
                    </a:lnTo>
                    <a:lnTo>
                      <a:pt x="40" y="52"/>
                    </a:lnTo>
                    <a:lnTo>
                      <a:pt x="43" y="52"/>
                    </a:lnTo>
                    <a:lnTo>
                      <a:pt x="45" y="55"/>
                    </a:lnTo>
                    <a:lnTo>
                      <a:pt x="50" y="57"/>
                    </a:lnTo>
                    <a:lnTo>
                      <a:pt x="52" y="57"/>
                    </a:lnTo>
                    <a:lnTo>
                      <a:pt x="52" y="57"/>
                    </a:lnTo>
                    <a:lnTo>
                      <a:pt x="55" y="60"/>
                    </a:lnTo>
                    <a:lnTo>
                      <a:pt x="55" y="60"/>
                    </a:lnTo>
                    <a:lnTo>
                      <a:pt x="59" y="62"/>
                    </a:lnTo>
                    <a:lnTo>
                      <a:pt x="62" y="62"/>
                    </a:lnTo>
                    <a:lnTo>
                      <a:pt x="64" y="62"/>
                    </a:lnTo>
                    <a:lnTo>
                      <a:pt x="64" y="64"/>
                    </a:lnTo>
                    <a:lnTo>
                      <a:pt x="66" y="62"/>
                    </a:lnTo>
                    <a:lnTo>
                      <a:pt x="66" y="62"/>
                    </a:lnTo>
                    <a:lnTo>
                      <a:pt x="66" y="62"/>
                    </a:lnTo>
                    <a:lnTo>
                      <a:pt x="69" y="62"/>
                    </a:lnTo>
                    <a:lnTo>
                      <a:pt x="74" y="62"/>
                    </a:lnTo>
                    <a:lnTo>
                      <a:pt x="76" y="64"/>
                    </a:lnTo>
                    <a:lnTo>
                      <a:pt x="76" y="62"/>
                    </a:lnTo>
                    <a:lnTo>
                      <a:pt x="78" y="62"/>
                    </a:lnTo>
                    <a:lnTo>
                      <a:pt x="78" y="62"/>
                    </a:lnTo>
                    <a:lnTo>
                      <a:pt x="83" y="62"/>
                    </a:lnTo>
                    <a:lnTo>
                      <a:pt x="88" y="64"/>
                    </a:lnTo>
                    <a:lnTo>
                      <a:pt x="90" y="64"/>
                    </a:lnTo>
                    <a:lnTo>
                      <a:pt x="90" y="67"/>
                    </a:lnTo>
                    <a:lnTo>
                      <a:pt x="90" y="67"/>
                    </a:lnTo>
                    <a:lnTo>
                      <a:pt x="90" y="69"/>
                    </a:lnTo>
                    <a:lnTo>
                      <a:pt x="93" y="71"/>
                    </a:lnTo>
                    <a:lnTo>
                      <a:pt x="97" y="74"/>
                    </a:lnTo>
                    <a:lnTo>
                      <a:pt x="97" y="74"/>
                    </a:lnTo>
                    <a:lnTo>
                      <a:pt x="100" y="74"/>
                    </a:lnTo>
                    <a:lnTo>
                      <a:pt x="100" y="74"/>
                    </a:lnTo>
                    <a:lnTo>
                      <a:pt x="100" y="74"/>
                    </a:lnTo>
                    <a:lnTo>
                      <a:pt x="102" y="76"/>
                    </a:lnTo>
                    <a:lnTo>
                      <a:pt x="102" y="76"/>
                    </a:lnTo>
                    <a:lnTo>
                      <a:pt x="102" y="76"/>
                    </a:lnTo>
                    <a:lnTo>
                      <a:pt x="104" y="76"/>
                    </a:lnTo>
                    <a:lnTo>
                      <a:pt x="107" y="76"/>
                    </a:lnTo>
                    <a:lnTo>
                      <a:pt x="109" y="74"/>
                    </a:lnTo>
                    <a:lnTo>
                      <a:pt x="109" y="74"/>
                    </a:lnTo>
                    <a:lnTo>
                      <a:pt x="111" y="76"/>
                    </a:lnTo>
                    <a:lnTo>
                      <a:pt x="111" y="78"/>
                    </a:lnTo>
                    <a:lnTo>
                      <a:pt x="111" y="78"/>
                    </a:lnTo>
                    <a:lnTo>
                      <a:pt x="114" y="78"/>
                    </a:lnTo>
                    <a:lnTo>
                      <a:pt x="114" y="81"/>
                    </a:lnTo>
                    <a:lnTo>
                      <a:pt x="116" y="78"/>
                    </a:lnTo>
                    <a:lnTo>
                      <a:pt x="119" y="78"/>
                    </a:lnTo>
                    <a:lnTo>
                      <a:pt x="121" y="81"/>
                    </a:lnTo>
                    <a:lnTo>
                      <a:pt x="123" y="81"/>
                    </a:lnTo>
                    <a:lnTo>
                      <a:pt x="123" y="81"/>
                    </a:lnTo>
                    <a:lnTo>
                      <a:pt x="128" y="81"/>
                    </a:lnTo>
                    <a:lnTo>
                      <a:pt x="130" y="83"/>
                    </a:lnTo>
                    <a:lnTo>
                      <a:pt x="130" y="83"/>
                    </a:lnTo>
                    <a:lnTo>
                      <a:pt x="135" y="81"/>
                    </a:lnTo>
                    <a:lnTo>
                      <a:pt x="135" y="81"/>
                    </a:lnTo>
                    <a:lnTo>
                      <a:pt x="137" y="83"/>
                    </a:lnTo>
                    <a:lnTo>
                      <a:pt x="137" y="83"/>
                    </a:lnTo>
                    <a:lnTo>
                      <a:pt x="140" y="86"/>
                    </a:lnTo>
                    <a:lnTo>
                      <a:pt x="142" y="83"/>
                    </a:lnTo>
                    <a:lnTo>
                      <a:pt x="145" y="83"/>
                    </a:lnTo>
                    <a:lnTo>
                      <a:pt x="147" y="83"/>
                    </a:lnTo>
                    <a:lnTo>
                      <a:pt x="149" y="83"/>
                    </a:lnTo>
                    <a:lnTo>
                      <a:pt x="152" y="83"/>
                    </a:lnTo>
                    <a:lnTo>
                      <a:pt x="154" y="83"/>
                    </a:lnTo>
                    <a:lnTo>
                      <a:pt x="154" y="83"/>
                    </a:lnTo>
                    <a:lnTo>
                      <a:pt x="154" y="83"/>
                    </a:lnTo>
                    <a:lnTo>
                      <a:pt x="154" y="81"/>
                    </a:lnTo>
                    <a:lnTo>
                      <a:pt x="156" y="76"/>
                    </a:lnTo>
                    <a:lnTo>
                      <a:pt x="154" y="76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190" name="Freeform 89"/>
              <p:cNvSpPr>
                <a:spLocks/>
              </p:cNvSpPr>
              <p:nvPr/>
            </p:nvSpPr>
            <p:spPr bwMode="auto">
              <a:xfrm>
                <a:off x="3784" y="2843"/>
                <a:ext cx="251" cy="251"/>
              </a:xfrm>
              <a:custGeom>
                <a:avLst/>
                <a:gdLst>
                  <a:gd name="T0" fmla="*/ 241 w 251"/>
                  <a:gd name="T1" fmla="*/ 9 h 251"/>
                  <a:gd name="T2" fmla="*/ 222 w 251"/>
                  <a:gd name="T3" fmla="*/ 12 h 251"/>
                  <a:gd name="T4" fmla="*/ 201 w 251"/>
                  <a:gd name="T5" fmla="*/ 16 h 251"/>
                  <a:gd name="T6" fmla="*/ 180 w 251"/>
                  <a:gd name="T7" fmla="*/ 21 h 251"/>
                  <a:gd name="T8" fmla="*/ 170 w 251"/>
                  <a:gd name="T9" fmla="*/ 21 h 251"/>
                  <a:gd name="T10" fmla="*/ 161 w 251"/>
                  <a:gd name="T11" fmla="*/ 19 h 251"/>
                  <a:gd name="T12" fmla="*/ 142 w 251"/>
                  <a:gd name="T13" fmla="*/ 16 h 251"/>
                  <a:gd name="T14" fmla="*/ 132 w 251"/>
                  <a:gd name="T15" fmla="*/ 16 h 251"/>
                  <a:gd name="T16" fmla="*/ 125 w 251"/>
                  <a:gd name="T17" fmla="*/ 9 h 251"/>
                  <a:gd name="T18" fmla="*/ 113 w 251"/>
                  <a:gd name="T19" fmla="*/ 7 h 251"/>
                  <a:gd name="T20" fmla="*/ 83 w 251"/>
                  <a:gd name="T21" fmla="*/ 7 h 251"/>
                  <a:gd name="T22" fmla="*/ 50 w 251"/>
                  <a:gd name="T23" fmla="*/ 7 h 251"/>
                  <a:gd name="T24" fmla="*/ 42 w 251"/>
                  <a:gd name="T25" fmla="*/ 7 h 251"/>
                  <a:gd name="T26" fmla="*/ 35 w 251"/>
                  <a:gd name="T27" fmla="*/ 2 h 251"/>
                  <a:gd name="T28" fmla="*/ 28 w 251"/>
                  <a:gd name="T29" fmla="*/ 0 h 251"/>
                  <a:gd name="T30" fmla="*/ 21 w 251"/>
                  <a:gd name="T31" fmla="*/ 2 h 251"/>
                  <a:gd name="T32" fmla="*/ 12 w 251"/>
                  <a:gd name="T33" fmla="*/ 5 h 251"/>
                  <a:gd name="T34" fmla="*/ 5 w 251"/>
                  <a:gd name="T35" fmla="*/ 5 h 251"/>
                  <a:gd name="T36" fmla="*/ 2 w 251"/>
                  <a:gd name="T37" fmla="*/ 21 h 251"/>
                  <a:gd name="T38" fmla="*/ 12 w 251"/>
                  <a:gd name="T39" fmla="*/ 35 h 251"/>
                  <a:gd name="T40" fmla="*/ 28 w 251"/>
                  <a:gd name="T41" fmla="*/ 73 h 251"/>
                  <a:gd name="T42" fmla="*/ 42 w 251"/>
                  <a:gd name="T43" fmla="*/ 99 h 251"/>
                  <a:gd name="T44" fmla="*/ 52 w 251"/>
                  <a:gd name="T45" fmla="*/ 123 h 251"/>
                  <a:gd name="T46" fmla="*/ 50 w 251"/>
                  <a:gd name="T47" fmla="*/ 125 h 251"/>
                  <a:gd name="T48" fmla="*/ 52 w 251"/>
                  <a:gd name="T49" fmla="*/ 140 h 251"/>
                  <a:gd name="T50" fmla="*/ 57 w 251"/>
                  <a:gd name="T51" fmla="*/ 163 h 251"/>
                  <a:gd name="T52" fmla="*/ 57 w 251"/>
                  <a:gd name="T53" fmla="*/ 180 h 251"/>
                  <a:gd name="T54" fmla="*/ 61 w 251"/>
                  <a:gd name="T55" fmla="*/ 199 h 251"/>
                  <a:gd name="T56" fmla="*/ 61 w 251"/>
                  <a:gd name="T57" fmla="*/ 206 h 251"/>
                  <a:gd name="T58" fmla="*/ 73 w 251"/>
                  <a:gd name="T59" fmla="*/ 232 h 251"/>
                  <a:gd name="T60" fmla="*/ 85 w 251"/>
                  <a:gd name="T61" fmla="*/ 246 h 251"/>
                  <a:gd name="T62" fmla="*/ 90 w 251"/>
                  <a:gd name="T63" fmla="*/ 241 h 251"/>
                  <a:gd name="T64" fmla="*/ 92 w 251"/>
                  <a:gd name="T65" fmla="*/ 237 h 251"/>
                  <a:gd name="T66" fmla="*/ 97 w 251"/>
                  <a:gd name="T67" fmla="*/ 232 h 251"/>
                  <a:gd name="T68" fmla="*/ 99 w 251"/>
                  <a:gd name="T69" fmla="*/ 237 h 251"/>
                  <a:gd name="T70" fmla="*/ 102 w 251"/>
                  <a:gd name="T71" fmla="*/ 241 h 251"/>
                  <a:gd name="T72" fmla="*/ 104 w 251"/>
                  <a:gd name="T73" fmla="*/ 246 h 251"/>
                  <a:gd name="T74" fmla="*/ 111 w 251"/>
                  <a:gd name="T75" fmla="*/ 249 h 251"/>
                  <a:gd name="T76" fmla="*/ 123 w 251"/>
                  <a:gd name="T77" fmla="*/ 251 h 251"/>
                  <a:gd name="T78" fmla="*/ 135 w 251"/>
                  <a:gd name="T79" fmla="*/ 251 h 251"/>
                  <a:gd name="T80" fmla="*/ 139 w 251"/>
                  <a:gd name="T81" fmla="*/ 246 h 251"/>
                  <a:gd name="T82" fmla="*/ 147 w 251"/>
                  <a:gd name="T83" fmla="*/ 241 h 251"/>
                  <a:gd name="T84" fmla="*/ 149 w 251"/>
                  <a:gd name="T85" fmla="*/ 220 h 251"/>
                  <a:gd name="T86" fmla="*/ 151 w 251"/>
                  <a:gd name="T87" fmla="*/ 182 h 251"/>
                  <a:gd name="T88" fmla="*/ 151 w 251"/>
                  <a:gd name="T89" fmla="*/ 159 h 251"/>
                  <a:gd name="T90" fmla="*/ 151 w 251"/>
                  <a:gd name="T91" fmla="*/ 135 h 251"/>
                  <a:gd name="T92" fmla="*/ 151 w 251"/>
                  <a:gd name="T93" fmla="*/ 111 h 251"/>
                  <a:gd name="T94" fmla="*/ 170 w 251"/>
                  <a:gd name="T95" fmla="*/ 102 h 251"/>
                  <a:gd name="T96" fmla="*/ 170 w 251"/>
                  <a:gd name="T97" fmla="*/ 66 h 251"/>
                  <a:gd name="T98" fmla="*/ 170 w 251"/>
                  <a:gd name="T99" fmla="*/ 31 h 251"/>
                  <a:gd name="T100" fmla="*/ 189 w 251"/>
                  <a:gd name="T101" fmla="*/ 26 h 251"/>
                  <a:gd name="T102" fmla="*/ 213 w 251"/>
                  <a:gd name="T103" fmla="*/ 21 h 251"/>
                  <a:gd name="T104" fmla="*/ 217 w 251"/>
                  <a:gd name="T105" fmla="*/ 28 h 251"/>
                  <a:gd name="T106" fmla="*/ 220 w 251"/>
                  <a:gd name="T107" fmla="*/ 31 h 251"/>
                  <a:gd name="T108" fmla="*/ 229 w 251"/>
                  <a:gd name="T109" fmla="*/ 21 h 251"/>
                  <a:gd name="T110" fmla="*/ 234 w 251"/>
                  <a:gd name="T111" fmla="*/ 21 h 251"/>
                  <a:gd name="T112" fmla="*/ 248 w 251"/>
                  <a:gd name="T113" fmla="*/ 16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51" h="251">
                    <a:moveTo>
                      <a:pt x="246" y="12"/>
                    </a:moveTo>
                    <a:lnTo>
                      <a:pt x="246" y="12"/>
                    </a:lnTo>
                    <a:lnTo>
                      <a:pt x="244" y="12"/>
                    </a:lnTo>
                    <a:lnTo>
                      <a:pt x="241" y="9"/>
                    </a:lnTo>
                    <a:lnTo>
                      <a:pt x="232" y="9"/>
                    </a:lnTo>
                    <a:lnTo>
                      <a:pt x="232" y="9"/>
                    </a:lnTo>
                    <a:lnTo>
                      <a:pt x="227" y="9"/>
                    </a:lnTo>
                    <a:lnTo>
                      <a:pt x="222" y="12"/>
                    </a:lnTo>
                    <a:lnTo>
                      <a:pt x="220" y="12"/>
                    </a:lnTo>
                    <a:lnTo>
                      <a:pt x="215" y="14"/>
                    </a:lnTo>
                    <a:lnTo>
                      <a:pt x="210" y="14"/>
                    </a:lnTo>
                    <a:lnTo>
                      <a:pt x="201" y="16"/>
                    </a:lnTo>
                    <a:lnTo>
                      <a:pt x="196" y="16"/>
                    </a:lnTo>
                    <a:lnTo>
                      <a:pt x="189" y="19"/>
                    </a:lnTo>
                    <a:lnTo>
                      <a:pt x="184" y="19"/>
                    </a:lnTo>
                    <a:lnTo>
                      <a:pt x="180" y="21"/>
                    </a:lnTo>
                    <a:lnTo>
                      <a:pt x="177" y="21"/>
                    </a:lnTo>
                    <a:lnTo>
                      <a:pt x="177" y="19"/>
                    </a:lnTo>
                    <a:lnTo>
                      <a:pt x="173" y="19"/>
                    </a:lnTo>
                    <a:lnTo>
                      <a:pt x="170" y="21"/>
                    </a:lnTo>
                    <a:lnTo>
                      <a:pt x="165" y="21"/>
                    </a:lnTo>
                    <a:lnTo>
                      <a:pt x="165" y="21"/>
                    </a:lnTo>
                    <a:lnTo>
                      <a:pt x="163" y="19"/>
                    </a:lnTo>
                    <a:lnTo>
                      <a:pt x="161" y="19"/>
                    </a:lnTo>
                    <a:lnTo>
                      <a:pt x="156" y="19"/>
                    </a:lnTo>
                    <a:lnTo>
                      <a:pt x="151" y="19"/>
                    </a:lnTo>
                    <a:lnTo>
                      <a:pt x="147" y="19"/>
                    </a:lnTo>
                    <a:lnTo>
                      <a:pt x="142" y="16"/>
                    </a:lnTo>
                    <a:lnTo>
                      <a:pt x="137" y="16"/>
                    </a:lnTo>
                    <a:lnTo>
                      <a:pt x="137" y="16"/>
                    </a:lnTo>
                    <a:lnTo>
                      <a:pt x="135" y="16"/>
                    </a:lnTo>
                    <a:lnTo>
                      <a:pt x="132" y="16"/>
                    </a:lnTo>
                    <a:lnTo>
                      <a:pt x="130" y="14"/>
                    </a:lnTo>
                    <a:lnTo>
                      <a:pt x="128" y="12"/>
                    </a:lnTo>
                    <a:lnTo>
                      <a:pt x="125" y="9"/>
                    </a:lnTo>
                    <a:lnTo>
                      <a:pt x="125" y="9"/>
                    </a:lnTo>
                    <a:lnTo>
                      <a:pt x="125" y="7"/>
                    </a:lnTo>
                    <a:lnTo>
                      <a:pt x="123" y="7"/>
                    </a:lnTo>
                    <a:lnTo>
                      <a:pt x="118" y="7"/>
                    </a:lnTo>
                    <a:lnTo>
                      <a:pt x="113" y="7"/>
                    </a:lnTo>
                    <a:lnTo>
                      <a:pt x="111" y="7"/>
                    </a:lnTo>
                    <a:lnTo>
                      <a:pt x="104" y="7"/>
                    </a:lnTo>
                    <a:lnTo>
                      <a:pt x="97" y="7"/>
                    </a:lnTo>
                    <a:lnTo>
                      <a:pt x="83" y="7"/>
                    </a:lnTo>
                    <a:lnTo>
                      <a:pt x="76" y="7"/>
                    </a:lnTo>
                    <a:lnTo>
                      <a:pt x="69" y="7"/>
                    </a:lnTo>
                    <a:lnTo>
                      <a:pt x="54" y="7"/>
                    </a:lnTo>
                    <a:lnTo>
                      <a:pt x="50" y="7"/>
                    </a:lnTo>
                    <a:lnTo>
                      <a:pt x="47" y="7"/>
                    </a:lnTo>
                    <a:lnTo>
                      <a:pt x="42" y="7"/>
                    </a:lnTo>
                    <a:lnTo>
                      <a:pt x="42" y="7"/>
                    </a:lnTo>
                    <a:lnTo>
                      <a:pt x="42" y="7"/>
                    </a:lnTo>
                    <a:lnTo>
                      <a:pt x="40" y="7"/>
                    </a:lnTo>
                    <a:lnTo>
                      <a:pt x="38" y="5"/>
                    </a:lnTo>
                    <a:lnTo>
                      <a:pt x="38" y="5"/>
                    </a:lnTo>
                    <a:lnTo>
                      <a:pt x="35" y="2"/>
                    </a:lnTo>
                    <a:lnTo>
                      <a:pt x="33" y="0"/>
                    </a:lnTo>
                    <a:lnTo>
                      <a:pt x="31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26" y="0"/>
                    </a:lnTo>
                    <a:lnTo>
                      <a:pt x="24" y="0"/>
                    </a:lnTo>
                    <a:lnTo>
                      <a:pt x="21" y="0"/>
                    </a:lnTo>
                    <a:lnTo>
                      <a:pt x="21" y="2"/>
                    </a:lnTo>
                    <a:lnTo>
                      <a:pt x="19" y="2"/>
                    </a:lnTo>
                    <a:lnTo>
                      <a:pt x="16" y="5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9" y="5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5" y="5"/>
                    </a:lnTo>
                    <a:lnTo>
                      <a:pt x="2" y="5"/>
                    </a:lnTo>
                    <a:lnTo>
                      <a:pt x="0" y="9"/>
                    </a:lnTo>
                    <a:lnTo>
                      <a:pt x="0" y="16"/>
                    </a:lnTo>
                    <a:lnTo>
                      <a:pt x="2" y="21"/>
                    </a:lnTo>
                    <a:lnTo>
                      <a:pt x="5" y="26"/>
                    </a:lnTo>
                    <a:lnTo>
                      <a:pt x="7" y="31"/>
                    </a:lnTo>
                    <a:lnTo>
                      <a:pt x="7" y="33"/>
                    </a:lnTo>
                    <a:lnTo>
                      <a:pt x="12" y="35"/>
                    </a:lnTo>
                    <a:lnTo>
                      <a:pt x="14" y="40"/>
                    </a:lnTo>
                    <a:lnTo>
                      <a:pt x="26" y="64"/>
                    </a:lnTo>
                    <a:lnTo>
                      <a:pt x="28" y="66"/>
                    </a:lnTo>
                    <a:lnTo>
                      <a:pt x="28" y="73"/>
                    </a:lnTo>
                    <a:lnTo>
                      <a:pt x="33" y="83"/>
                    </a:lnTo>
                    <a:lnTo>
                      <a:pt x="40" y="95"/>
                    </a:lnTo>
                    <a:lnTo>
                      <a:pt x="40" y="97"/>
                    </a:lnTo>
                    <a:lnTo>
                      <a:pt x="42" y="99"/>
                    </a:lnTo>
                    <a:lnTo>
                      <a:pt x="47" y="109"/>
                    </a:lnTo>
                    <a:lnTo>
                      <a:pt x="50" y="114"/>
                    </a:lnTo>
                    <a:lnTo>
                      <a:pt x="52" y="121"/>
                    </a:lnTo>
                    <a:lnTo>
                      <a:pt x="52" y="123"/>
                    </a:lnTo>
                    <a:lnTo>
                      <a:pt x="52" y="125"/>
                    </a:lnTo>
                    <a:lnTo>
                      <a:pt x="50" y="125"/>
                    </a:lnTo>
                    <a:lnTo>
                      <a:pt x="50" y="123"/>
                    </a:lnTo>
                    <a:lnTo>
                      <a:pt x="50" y="125"/>
                    </a:lnTo>
                    <a:lnTo>
                      <a:pt x="50" y="128"/>
                    </a:lnTo>
                    <a:lnTo>
                      <a:pt x="50" y="132"/>
                    </a:lnTo>
                    <a:lnTo>
                      <a:pt x="50" y="137"/>
                    </a:lnTo>
                    <a:lnTo>
                      <a:pt x="52" y="140"/>
                    </a:lnTo>
                    <a:lnTo>
                      <a:pt x="52" y="149"/>
                    </a:lnTo>
                    <a:lnTo>
                      <a:pt x="52" y="151"/>
                    </a:lnTo>
                    <a:lnTo>
                      <a:pt x="54" y="159"/>
                    </a:lnTo>
                    <a:lnTo>
                      <a:pt x="57" y="163"/>
                    </a:lnTo>
                    <a:lnTo>
                      <a:pt x="57" y="170"/>
                    </a:lnTo>
                    <a:lnTo>
                      <a:pt x="57" y="173"/>
                    </a:lnTo>
                    <a:lnTo>
                      <a:pt x="57" y="175"/>
                    </a:lnTo>
                    <a:lnTo>
                      <a:pt x="57" y="180"/>
                    </a:lnTo>
                    <a:lnTo>
                      <a:pt x="57" y="185"/>
                    </a:lnTo>
                    <a:lnTo>
                      <a:pt x="59" y="189"/>
                    </a:lnTo>
                    <a:lnTo>
                      <a:pt x="59" y="196"/>
                    </a:lnTo>
                    <a:lnTo>
                      <a:pt x="61" y="199"/>
                    </a:lnTo>
                    <a:lnTo>
                      <a:pt x="61" y="201"/>
                    </a:lnTo>
                    <a:lnTo>
                      <a:pt x="64" y="204"/>
                    </a:lnTo>
                    <a:lnTo>
                      <a:pt x="61" y="204"/>
                    </a:lnTo>
                    <a:lnTo>
                      <a:pt x="61" y="206"/>
                    </a:lnTo>
                    <a:lnTo>
                      <a:pt x="64" y="211"/>
                    </a:lnTo>
                    <a:lnTo>
                      <a:pt x="64" y="218"/>
                    </a:lnTo>
                    <a:lnTo>
                      <a:pt x="66" y="220"/>
                    </a:lnTo>
                    <a:lnTo>
                      <a:pt x="73" y="232"/>
                    </a:lnTo>
                    <a:lnTo>
                      <a:pt x="76" y="234"/>
                    </a:lnTo>
                    <a:lnTo>
                      <a:pt x="78" y="237"/>
                    </a:lnTo>
                    <a:lnTo>
                      <a:pt x="83" y="244"/>
                    </a:lnTo>
                    <a:lnTo>
                      <a:pt x="85" y="246"/>
                    </a:lnTo>
                    <a:lnTo>
                      <a:pt x="85" y="244"/>
                    </a:lnTo>
                    <a:lnTo>
                      <a:pt x="90" y="241"/>
                    </a:lnTo>
                    <a:lnTo>
                      <a:pt x="90" y="241"/>
                    </a:lnTo>
                    <a:lnTo>
                      <a:pt x="90" y="241"/>
                    </a:lnTo>
                    <a:lnTo>
                      <a:pt x="92" y="241"/>
                    </a:lnTo>
                    <a:lnTo>
                      <a:pt x="92" y="241"/>
                    </a:lnTo>
                    <a:lnTo>
                      <a:pt x="92" y="239"/>
                    </a:lnTo>
                    <a:lnTo>
                      <a:pt x="92" y="237"/>
                    </a:lnTo>
                    <a:lnTo>
                      <a:pt x="92" y="237"/>
                    </a:lnTo>
                    <a:lnTo>
                      <a:pt x="92" y="234"/>
                    </a:lnTo>
                    <a:lnTo>
                      <a:pt x="95" y="234"/>
                    </a:lnTo>
                    <a:lnTo>
                      <a:pt x="97" y="232"/>
                    </a:lnTo>
                    <a:lnTo>
                      <a:pt x="99" y="234"/>
                    </a:lnTo>
                    <a:lnTo>
                      <a:pt x="99" y="234"/>
                    </a:lnTo>
                    <a:lnTo>
                      <a:pt x="99" y="237"/>
                    </a:lnTo>
                    <a:lnTo>
                      <a:pt x="99" y="237"/>
                    </a:lnTo>
                    <a:lnTo>
                      <a:pt x="102" y="237"/>
                    </a:lnTo>
                    <a:lnTo>
                      <a:pt x="102" y="237"/>
                    </a:lnTo>
                    <a:lnTo>
                      <a:pt x="102" y="239"/>
                    </a:lnTo>
                    <a:lnTo>
                      <a:pt x="102" y="241"/>
                    </a:lnTo>
                    <a:lnTo>
                      <a:pt x="102" y="241"/>
                    </a:lnTo>
                    <a:lnTo>
                      <a:pt x="102" y="244"/>
                    </a:lnTo>
                    <a:lnTo>
                      <a:pt x="102" y="244"/>
                    </a:lnTo>
                    <a:lnTo>
                      <a:pt x="104" y="246"/>
                    </a:lnTo>
                    <a:lnTo>
                      <a:pt x="104" y="246"/>
                    </a:lnTo>
                    <a:lnTo>
                      <a:pt x="106" y="249"/>
                    </a:lnTo>
                    <a:lnTo>
                      <a:pt x="109" y="249"/>
                    </a:lnTo>
                    <a:lnTo>
                      <a:pt x="111" y="249"/>
                    </a:lnTo>
                    <a:lnTo>
                      <a:pt x="113" y="249"/>
                    </a:lnTo>
                    <a:lnTo>
                      <a:pt x="116" y="251"/>
                    </a:lnTo>
                    <a:lnTo>
                      <a:pt x="118" y="251"/>
                    </a:lnTo>
                    <a:lnTo>
                      <a:pt x="123" y="251"/>
                    </a:lnTo>
                    <a:lnTo>
                      <a:pt x="128" y="251"/>
                    </a:lnTo>
                    <a:lnTo>
                      <a:pt x="132" y="251"/>
                    </a:lnTo>
                    <a:lnTo>
                      <a:pt x="135" y="251"/>
                    </a:lnTo>
                    <a:lnTo>
                      <a:pt x="135" y="251"/>
                    </a:lnTo>
                    <a:lnTo>
                      <a:pt x="137" y="251"/>
                    </a:lnTo>
                    <a:lnTo>
                      <a:pt x="137" y="249"/>
                    </a:lnTo>
                    <a:lnTo>
                      <a:pt x="137" y="249"/>
                    </a:lnTo>
                    <a:lnTo>
                      <a:pt x="139" y="246"/>
                    </a:lnTo>
                    <a:lnTo>
                      <a:pt x="139" y="246"/>
                    </a:lnTo>
                    <a:lnTo>
                      <a:pt x="142" y="244"/>
                    </a:lnTo>
                    <a:lnTo>
                      <a:pt x="144" y="244"/>
                    </a:lnTo>
                    <a:lnTo>
                      <a:pt x="147" y="241"/>
                    </a:lnTo>
                    <a:lnTo>
                      <a:pt x="149" y="241"/>
                    </a:lnTo>
                    <a:lnTo>
                      <a:pt x="149" y="239"/>
                    </a:lnTo>
                    <a:lnTo>
                      <a:pt x="149" y="230"/>
                    </a:lnTo>
                    <a:lnTo>
                      <a:pt x="149" y="220"/>
                    </a:lnTo>
                    <a:lnTo>
                      <a:pt x="149" y="211"/>
                    </a:lnTo>
                    <a:lnTo>
                      <a:pt x="149" y="201"/>
                    </a:lnTo>
                    <a:lnTo>
                      <a:pt x="149" y="192"/>
                    </a:lnTo>
                    <a:lnTo>
                      <a:pt x="151" y="182"/>
                    </a:lnTo>
                    <a:lnTo>
                      <a:pt x="151" y="173"/>
                    </a:lnTo>
                    <a:lnTo>
                      <a:pt x="151" y="163"/>
                    </a:lnTo>
                    <a:lnTo>
                      <a:pt x="151" y="163"/>
                    </a:lnTo>
                    <a:lnTo>
                      <a:pt x="151" y="159"/>
                    </a:lnTo>
                    <a:lnTo>
                      <a:pt x="151" y="154"/>
                    </a:lnTo>
                    <a:lnTo>
                      <a:pt x="151" y="147"/>
                    </a:lnTo>
                    <a:lnTo>
                      <a:pt x="151" y="140"/>
                    </a:lnTo>
                    <a:lnTo>
                      <a:pt x="151" y="135"/>
                    </a:lnTo>
                    <a:lnTo>
                      <a:pt x="151" y="128"/>
                    </a:lnTo>
                    <a:lnTo>
                      <a:pt x="151" y="123"/>
                    </a:lnTo>
                    <a:lnTo>
                      <a:pt x="151" y="116"/>
                    </a:lnTo>
                    <a:lnTo>
                      <a:pt x="151" y="111"/>
                    </a:lnTo>
                    <a:lnTo>
                      <a:pt x="151" y="104"/>
                    </a:lnTo>
                    <a:lnTo>
                      <a:pt x="170" y="104"/>
                    </a:lnTo>
                    <a:lnTo>
                      <a:pt x="170" y="104"/>
                    </a:lnTo>
                    <a:lnTo>
                      <a:pt x="170" y="102"/>
                    </a:lnTo>
                    <a:lnTo>
                      <a:pt x="170" y="92"/>
                    </a:lnTo>
                    <a:lnTo>
                      <a:pt x="170" y="83"/>
                    </a:lnTo>
                    <a:lnTo>
                      <a:pt x="170" y="76"/>
                    </a:lnTo>
                    <a:lnTo>
                      <a:pt x="170" y="66"/>
                    </a:lnTo>
                    <a:lnTo>
                      <a:pt x="170" y="57"/>
                    </a:lnTo>
                    <a:lnTo>
                      <a:pt x="170" y="50"/>
                    </a:lnTo>
                    <a:lnTo>
                      <a:pt x="170" y="40"/>
                    </a:lnTo>
                    <a:lnTo>
                      <a:pt x="170" y="31"/>
                    </a:lnTo>
                    <a:lnTo>
                      <a:pt x="170" y="28"/>
                    </a:lnTo>
                    <a:lnTo>
                      <a:pt x="175" y="26"/>
                    </a:lnTo>
                    <a:lnTo>
                      <a:pt x="182" y="26"/>
                    </a:lnTo>
                    <a:lnTo>
                      <a:pt x="189" y="26"/>
                    </a:lnTo>
                    <a:lnTo>
                      <a:pt x="199" y="24"/>
                    </a:lnTo>
                    <a:lnTo>
                      <a:pt x="203" y="21"/>
                    </a:lnTo>
                    <a:lnTo>
                      <a:pt x="210" y="21"/>
                    </a:lnTo>
                    <a:lnTo>
                      <a:pt x="213" y="21"/>
                    </a:lnTo>
                    <a:lnTo>
                      <a:pt x="213" y="21"/>
                    </a:lnTo>
                    <a:lnTo>
                      <a:pt x="213" y="21"/>
                    </a:lnTo>
                    <a:lnTo>
                      <a:pt x="217" y="26"/>
                    </a:lnTo>
                    <a:lnTo>
                      <a:pt x="217" y="28"/>
                    </a:lnTo>
                    <a:lnTo>
                      <a:pt x="217" y="31"/>
                    </a:lnTo>
                    <a:lnTo>
                      <a:pt x="220" y="31"/>
                    </a:lnTo>
                    <a:lnTo>
                      <a:pt x="220" y="31"/>
                    </a:lnTo>
                    <a:lnTo>
                      <a:pt x="220" y="31"/>
                    </a:lnTo>
                    <a:lnTo>
                      <a:pt x="225" y="26"/>
                    </a:lnTo>
                    <a:lnTo>
                      <a:pt x="225" y="26"/>
                    </a:lnTo>
                    <a:lnTo>
                      <a:pt x="227" y="24"/>
                    </a:lnTo>
                    <a:lnTo>
                      <a:pt x="229" y="21"/>
                    </a:lnTo>
                    <a:lnTo>
                      <a:pt x="232" y="21"/>
                    </a:lnTo>
                    <a:lnTo>
                      <a:pt x="234" y="21"/>
                    </a:lnTo>
                    <a:lnTo>
                      <a:pt x="234" y="21"/>
                    </a:lnTo>
                    <a:lnTo>
                      <a:pt x="234" y="21"/>
                    </a:lnTo>
                    <a:lnTo>
                      <a:pt x="236" y="21"/>
                    </a:lnTo>
                    <a:lnTo>
                      <a:pt x="241" y="19"/>
                    </a:lnTo>
                    <a:lnTo>
                      <a:pt x="244" y="16"/>
                    </a:lnTo>
                    <a:lnTo>
                      <a:pt x="248" y="16"/>
                    </a:lnTo>
                    <a:lnTo>
                      <a:pt x="251" y="16"/>
                    </a:lnTo>
                    <a:lnTo>
                      <a:pt x="246" y="12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191" name="Freeform 90"/>
              <p:cNvSpPr>
                <a:spLocks noEditPoints="1"/>
              </p:cNvSpPr>
              <p:nvPr/>
            </p:nvSpPr>
            <p:spPr bwMode="auto">
              <a:xfrm>
                <a:off x="5255" y="1879"/>
                <a:ext cx="163" cy="396"/>
              </a:xfrm>
              <a:custGeom>
                <a:avLst/>
                <a:gdLst>
                  <a:gd name="T0" fmla="*/ 135 w 163"/>
                  <a:gd name="T1" fmla="*/ 372 h 396"/>
                  <a:gd name="T2" fmla="*/ 135 w 163"/>
                  <a:gd name="T3" fmla="*/ 362 h 396"/>
                  <a:gd name="T4" fmla="*/ 137 w 163"/>
                  <a:gd name="T5" fmla="*/ 355 h 396"/>
                  <a:gd name="T6" fmla="*/ 139 w 163"/>
                  <a:gd name="T7" fmla="*/ 351 h 396"/>
                  <a:gd name="T8" fmla="*/ 130 w 163"/>
                  <a:gd name="T9" fmla="*/ 346 h 396"/>
                  <a:gd name="T10" fmla="*/ 130 w 163"/>
                  <a:gd name="T11" fmla="*/ 341 h 396"/>
                  <a:gd name="T12" fmla="*/ 132 w 163"/>
                  <a:gd name="T13" fmla="*/ 327 h 396"/>
                  <a:gd name="T14" fmla="*/ 61 w 163"/>
                  <a:gd name="T15" fmla="*/ 270 h 396"/>
                  <a:gd name="T16" fmla="*/ 111 w 163"/>
                  <a:gd name="T17" fmla="*/ 256 h 396"/>
                  <a:gd name="T18" fmla="*/ 35 w 163"/>
                  <a:gd name="T19" fmla="*/ 206 h 396"/>
                  <a:gd name="T20" fmla="*/ 33 w 163"/>
                  <a:gd name="T21" fmla="*/ 194 h 396"/>
                  <a:gd name="T22" fmla="*/ 19 w 163"/>
                  <a:gd name="T23" fmla="*/ 180 h 396"/>
                  <a:gd name="T24" fmla="*/ 144 w 163"/>
                  <a:gd name="T25" fmla="*/ 149 h 396"/>
                  <a:gd name="T26" fmla="*/ 128 w 163"/>
                  <a:gd name="T27" fmla="*/ 138 h 396"/>
                  <a:gd name="T28" fmla="*/ 128 w 163"/>
                  <a:gd name="T29" fmla="*/ 116 h 396"/>
                  <a:gd name="T30" fmla="*/ 111 w 163"/>
                  <a:gd name="T31" fmla="*/ 100 h 396"/>
                  <a:gd name="T32" fmla="*/ 94 w 163"/>
                  <a:gd name="T33" fmla="*/ 97 h 396"/>
                  <a:gd name="T34" fmla="*/ 90 w 163"/>
                  <a:gd name="T35" fmla="*/ 78 h 396"/>
                  <a:gd name="T36" fmla="*/ 99 w 163"/>
                  <a:gd name="T37" fmla="*/ 64 h 396"/>
                  <a:gd name="T38" fmla="*/ 104 w 163"/>
                  <a:gd name="T39" fmla="*/ 45 h 396"/>
                  <a:gd name="T40" fmla="*/ 92 w 163"/>
                  <a:gd name="T41" fmla="*/ 22 h 396"/>
                  <a:gd name="T42" fmla="*/ 78 w 163"/>
                  <a:gd name="T43" fmla="*/ 5 h 396"/>
                  <a:gd name="T44" fmla="*/ 73 w 163"/>
                  <a:gd name="T45" fmla="*/ 12 h 396"/>
                  <a:gd name="T46" fmla="*/ 68 w 163"/>
                  <a:gd name="T47" fmla="*/ 31 h 396"/>
                  <a:gd name="T48" fmla="*/ 40 w 163"/>
                  <a:gd name="T49" fmla="*/ 40 h 396"/>
                  <a:gd name="T50" fmla="*/ 38 w 163"/>
                  <a:gd name="T51" fmla="*/ 62 h 396"/>
                  <a:gd name="T52" fmla="*/ 33 w 163"/>
                  <a:gd name="T53" fmla="*/ 83 h 396"/>
                  <a:gd name="T54" fmla="*/ 16 w 163"/>
                  <a:gd name="T55" fmla="*/ 97 h 396"/>
                  <a:gd name="T56" fmla="*/ 14 w 163"/>
                  <a:gd name="T57" fmla="*/ 116 h 396"/>
                  <a:gd name="T58" fmla="*/ 14 w 163"/>
                  <a:gd name="T59" fmla="*/ 140 h 396"/>
                  <a:gd name="T60" fmla="*/ 9 w 163"/>
                  <a:gd name="T61" fmla="*/ 154 h 396"/>
                  <a:gd name="T62" fmla="*/ 5 w 163"/>
                  <a:gd name="T63" fmla="*/ 161 h 396"/>
                  <a:gd name="T64" fmla="*/ 14 w 163"/>
                  <a:gd name="T65" fmla="*/ 178 h 396"/>
                  <a:gd name="T66" fmla="*/ 24 w 163"/>
                  <a:gd name="T67" fmla="*/ 183 h 396"/>
                  <a:gd name="T68" fmla="*/ 35 w 163"/>
                  <a:gd name="T69" fmla="*/ 192 h 396"/>
                  <a:gd name="T70" fmla="*/ 38 w 163"/>
                  <a:gd name="T71" fmla="*/ 204 h 396"/>
                  <a:gd name="T72" fmla="*/ 50 w 163"/>
                  <a:gd name="T73" fmla="*/ 220 h 396"/>
                  <a:gd name="T74" fmla="*/ 52 w 163"/>
                  <a:gd name="T75" fmla="*/ 265 h 396"/>
                  <a:gd name="T76" fmla="*/ 59 w 163"/>
                  <a:gd name="T77" fmla="*/ 268 h 396"/>
                  <a:gd name="T78" fmla="*/ 71 w 163"/>
                  <a:gd name="T79" fmla="*/ 263 h 396"/>
                  <a:gd name="T80" fmla="*/ 85 w 163"/>
                  <a:gd name="T81" fmla="*/ 258 h 396"/>
                  <a:gd name="T82" fmla="*/ 97 w 163"/>
                  <a:gd name="T83" fmla="*/ 251 h 396"/>
                  <a:gd name="T84" fmla="*/ 106 w 163"/>
                  <a:gd name="T85" fmla="*/ 251 h 396"/>
                  <a:gd name="T86" fmla="*/ 118 w 163"/>
                  <a:gd name="T87" fmla="*/ 280 h 396"/>
                  <a:gd name="T88" fmla="*/ 130 w 163"/>
                  <a:gd name="T89" fmla="*/ 315 h 396"/>
                  <a:gd name="T90" fmla="*/ 142 w 163"/>
                  <a:gd name="T91" fmla="*/ 344 h 396"/>
                  <a:gd name="T92" fmla="*/ 144 w 163"/>
                  <a:gd name="T93" fmla="*/ 355 h 396"/>
                  <a:gd name="T94" fmla="*/ 142 w 163"/>
                  <a:gd name="T95" fmla="*/ 386 h 396"/>
                  <a:gd name="T96" fmla="*/ 149 w 163"/>
                  <a:gd name="T97" fmla="*/ 374 h 396"/>
                  <a:gd name="T98" fmla="*/ 154 w 163"/>
                  <a:gd name="T99" fmla="*/ 339 h 396"/>
                  <a:gd name="T100" fmla="*/ 144 w 163"/>
                  <a:gd name="T101" fmla="*/ 310 h 396"/>
                  <a:gd name="T102" fmla="*/ 130 w 163"/>
                  <a:gd name="T103" fmla="*/ 280 h 396"/>
                  <a:gd name="T104" fmla="*/ 132 w 163"/>
                  <a:gd name="T105" fmla="*/ 258 h 396"/>
                  <a:gd name="T106" fmla="*/ 111 w 163"/>
                  <a:gd name="T107" fmla="*/ 228 h 396"/>
                  <a:gd name="T108" fmla="*/ 106 w 163"/>
                  <a:gd name="T109" fmla="*/ 213 h 396"/>
                  <a:gd name="T110" fmla="*/ 111 w 163"/>
                  <a:gd name="T111" fmla="*/ 187 h 396"/>
                  <a:gd name="T112" fmla="*/ 130 w 163"/>
                  <a:gd name="T113" fmla="*/ 180 h 396"/>
                  <a:gd name="T114" fmla="*/ 139 w 163"/>
                  <a:gd name="T115" fmla="*/ 175 h 396"/>
                  <a:gd name="T116" fmla="*/ 156 w 163"/>
                  <a:gd name="T117" fmla="*/ 164 h 396"/>
                  <a:gd name="T118" fmla="*/ 163 w 163"/>
                  <a:gd name="T119" fmla="*/ 147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3" h="396">
                    <a:moveTo>
                      <a:pt x="135" y="393"/>
                    </a:moveTo>
                    <a:lnTo>
                      <a:pt x="135" y="396"/>
                    </a:lnTo>
                    <a:lnTo>
                      <a:pt x="135" y="396"/>
                    </a:lnTo>
                    <a:lnTo>
                      <a:pt x="135" y="393"/>
                    </a:lnTo>
                    <a:lnTo>
                      <a:pt x="137" y="393"/>
                    </a:lnTo>
                    <a:lnTo>
                      <a:pt x="137" y="393"/>
                    </a:lnTo>
                    <a:lnTo>
                      <a:pt x="137" y="391"/>
                    </a:lnTo>
                    <a:lnTo>
                      <a:pt x="137" y="391"/>
                    </a:lnTo>
                    <a:lnTo>
                      <a:pt x="135" y="393"/>
                    </a:lnTo>
                    <a:close/>
                    <a:moveTo>
                      <a:pt x="135" y="377"/>
                    </a:moveTo>
                    <a:lnTo>
                      <a:pt x="137" y="377"/>
                    </a:lnTo>
                    <a:lnTo>
                      <a:pt x="137" y="377"/>
                    </a:lnTo>
                    <a:lnTo>
                      <a:pt x="137" y="377"/>
                    </a:lnTo>
                    <a:lnTo>
                      <a:pt x="135" y="372"/>
                    </a:lnTo>
                    <a:lnTo>
                      <a:pt x="135" y="372"/>
                    </a:lnTo>
                    <a:lnTo>
                      <a:pt x="132" y="372"/>
                    </a:lnTo>
                    <a:lnTo>
                      <a:pt x="132" y="374"/>
                    </a:lnTo>
                    <a:lnTo>
                      <a:pt x="135" y="374"/>
                    </a:lnTo>
                    <a:lnTo>
                      <a:pt x="135" y="374"/>
                    </a:lnTo>
                    <a:lnTo>
                      <a:pt x="135" y="377"/>
                    </a:lnTo>
                    <a:close/>
                    <a:moveTo>
                      <a:pt x="139" y="372"/>
                    </a:moveTo>
                    <a:lnTo>
                      <a:pt x="142" y="372"/>
                    </a:lnTo>
                    <a:lnTo>
                      <a:pt x="139" y="370"/>
                    </a:lnTo>
                    <a:lnTo>
                      <a:pt x="139" y="372"/>
                    </a:lnTo>
                    <a:lnTo>
                      <a:pt x="139" y="372"/>
                    </a:lnTo>
                    <a:lnTo>
                      <a:pt x="139" y="372"/>
                    </a:lnTo>
                    <a:close/>
                    <a:moveTo>
                      <a:pt x="132" y="362"/>
                    </a:moveTo>
                    <a:lnTo>
                      <a:pt x="135" y="362"/>
                    </a:lnTo>
                    <a:lnTo>
                      <a:pt x="135" y="362"/>
                    </a:lnTo>
                    <a:lnTo>
                      <a:pt x="135" y="362"/>
                    </a:lnTo>
                    <a:lnTo>
                      <a:pt x="135" y="360"/>
                    </a:lnTo>
                    <a:lnTo>
                      <a:pt x="135" y="360"/>
                    </a:lnTo>
                    <a:lnTo>
                      <a:pt x="135" y="355"/>
                    </a:lnTo>
                    <a:lnTo>
                      <a:pt x="135" y="355"/>
                    </a:lnTo>
                    <a:lnTo>
                      <a:pt x="135" y="355"/>
                    </a:lnTo>
                    <a:lnTo>
                      <a:pt x="135" y="358"/>
                    </a:lnTo>
                    <a:lnTo>
                      <a:pt x="135" y="360"/>
                    </a:lnTo>
                    <a:lnTo>
                      <a:pt x="132" y="362"/>
                    </a:lnTo>
                    <a:close/>
                    <a:moveTo>
                      <a:pt x="139" y="355"/>
                    </a:moveTo>
                    <a:lnTo>
                      <a:pt x="139" y="355"/>
                    </a:lnTo>
                    <a:lnTo>
                      <a:pt x="137" y="355"/>
                    </a:lnTo>
                    <a:lnTo>
                      <a:pt x="137" y="355"/>
                    </a:lnTo>
                    <a:lnTo>
                      <a:pt x="137" y="358"/>
                    </a:lnTo>
                    <a:lnTo>
                      <a:pt x="137" y="360"/>
                    </a:lnTo>
                    <a:lnTo>
                      <a:pt x="139" y="360"/>
                    </a:lnTo>
                    <a:lnTo>
                      <a:pt x="139" y="360"/>
                    </a:lnTo>
                    <a:lnTo>
                      <a:pt x="139" y="355"/>
                    </a:lnTo>
                    <a:close/>
                    <a:moveTo>
                      <a:pt x="130" y="355"/>
                    </a:moveTo>
                    <a:lnTo>
                      <a:pt x="130" y="355"/>
                    </a:lnTo>
                    <a:lnTo>
                      <a:pt x="130" y="353"/>
                    </a:lnTo>
                    <a:lnTo>
                      <a:pt x="130" y="358"/>
                    </a:lnTo>
                    <a:lnTo>
                      <a:pt x="132" y="358"/>
                    </a:lnTo>
                    <a:lnTo>
                      <a:pt x="130" y="358"/>
                    </a:lnTo>
                    <a:lnTo>
                      <a:pt x="130" y="355"/>
                    </a:lnTo>
                    <a:close/>
                    <a:moveTo>
                      <a:pt x="139" y="353"/>
                    </a:moveTo>
                    <a:lnTo>
                      <a:pt x="139" y="351"/>
                    </a:lnTo>
                    <a:lnTo>
                      <a:pt x="139" y="351"/>
                    </a:lnTo>
                    <a:lnTo>
                      <a:pt x="137" y="348"/>
                    </a:lnTo>
                    <a:lnTo>
                      <a:pt x="137" y="348"/>
                    </a:lnTo>
                    <a:lnTo>
                      <a:pt x="137" y="353"/>
                    </a:lnTo>
                    <a:lnTo>
                      <a:pt x="139" y="353"/>
                    </a:lnTo>
                    <a:lnTo>
                      <a:pt x="139" y="353"/>
                    </a:lnTo>
                    <a:close/>
                    <a:moveTo>
                      <a:pt x="130" y="346"/>
                    </a:moveTo>
                    <a:lnTo>
                      <a:pt x="130" y="346"/>
                    </a:lnTo>
                    <a:lnTo>
                      <a:pt x="130" y="344"/>
                    </a:lnTo>
                    <a:lnTo>
                      <a:pt x="130" y="344"/>
                    </a:lnTo>
                    <a:lnTo>
                      <a:pt x="130" y="344"/>
                    </a:lnTo>
                    <a:lnTo>
                      <a:pt x="130" y="344"/>
                    </a:lnTo>
                    <a:lnTo>
                      <a:pt x="130" y="346"/>
                    </a:lnTo>
                    <a:lnTo>
                      <a:pt x="130" y="346"/>
                    </a:lnTo>
                    <a:lnTo>
                      <a:pt x="130" y="348"/>
                    </a:lnTo>
                    <a:lnTo>
                      <a:pt x="132" y="348"/>
                    </a:lnTo>
                    <a:lnTo>
                      <a:pt x="132" y="348"/>
                    </a:lnTo>
                    <a:lnTo>
                      <a:pt x="130" y="346"/>
                    </a:lnTo>
                    <a:lnTo>
                      <a:pt x="130" y="346"/>
                    </a:lnTo>
                    <a:close/>
                    <a:moveTo>
                      <a:pt x="130" y="341"/>
                    </a:moveTo>
                    <a:lnTo>
                      <a:pt x="130" y="341"/>
                    </a:lnTo>
                    <a:lnTo>
                      <a:pt x="130" y="341"/>
                    </a:lnTo>
                    <a:lnTo>
                      <a:pt x="128" y="341"/>
                    </a:lnTo>
                    <a:lnTo>
                      <a:pt x="128" y="344"/>
                    </a:lnTo>
                    <a:lnTo>
                      <a:pt x="128" y="344"/>
                    </a:lnTo>
                    <a:lnTo>
                      <a:pt x="128" y="344"/>
                    </a:lnTo>
                    <a:lnTo>
                      <a:pt x="130" y="344"/>
                    </a:lnTo>
                    <a:lnTo>
                      <a:pt x="130" y="341"/>
                    </a:lnTo>
                    <a:close/>
                    <a:moveTo>
                      <a:pt x="135" y="344"/>
                    </a:moveTo>
                    <a:lnTo>
                      <a:pt x="135" y="344"/>
                    </a:lnTo>
                    <a:lnTo>
                      <a:pt x="137" y="341"/>
                    </a:lnTo>
                    <a:lnTo>
                      <a:pt x="137" y="339"/>
                    </a:lnTo>
                    <a:lnTo>
                      <a:pt x="137" y="339"/>
                    </a:lnTo>
                    <a:lnTo>
                      <a:pt x="135" y="339"/>
                    </a:lnTo>
                    <a:lnTo>
                      <a:pt x="135" y="336"/>
                    </a:lnTo>
                    <a:lnTo>
                      <a:pt x="135" y="336"/>
                    </a:lnTo>
                    <a:lnTo>
                      <a:pt x="135" y="336"/>
                    </a:lnTo>
                    <a:lnTo>
                      <a:pt x="135" y="339"/>
                    </a:lnTo>
                    <a:lnTo>
                      <a:pt x="135" y="344"/>
                    </a:lnTo>
                    <a:lnTo>
                      <a:pt x="135" y="344"/>
                    </a:lnTo>
                    <a:close/>
                    <a:moveTo>
                      <a:pt x="132" y="327"/>
                    </a:moveTo>
                    <a:lnTo>
                      <a:pt x="132" y="327"/>
                    </a:lnTo>
                    <a:lnTo>
                      <a:pt x="132" y="325"/>
                    </a:lnTo>
                    <a:lnTo>
                      <a:pt x="132" y="325"/>
                    </a:lnTo>
                    <a:lnTo>
                      <a:pt x="132" y="325"/>
                    </a:lnTo>
                    <a:lnTo>
                      <a:pt x="132" y="327"/>
                    </a:lnTo>
                    <a:lnTo>
                      <a:pt x="132" y="329"/>
                    </a:lnTo>
                    <a:lnTo>
                      <a:pt x="132" y="332"/>
                    </a:lnTo>
                    <a:lnTo>
                      <a:pt x="132" y="327"/>
                    </a:lnTo>
                    <a:close/>
                    <a:moveTo>
                      <a:pt x="61" y="270"/>
                    </a:moveTo>
                    <a:lnTo>
                      <a:pt x="61" y="270"/>
                    </a:lnTo>
                    <a:lnTo>
                      <a:pt x="61" y="270"/>
                    </a:lnTo>
                    <a:lnTo>
                      <a:pt x="61" y="270"/>
                    </a:lnTo>
                    <a:lnTo>
                      <a:pt x="64" y="268"/>
                    </a:lnTo>
                    <a:lnTo>
                      <a:pt x="64" y="268"/>
                    </a:lnTo>
                    <a:lnTo>
                      <a:pt x="61" y="270"/>
                    </a:lnTo>
                    <a:close/>
                    <a:moveTo>
                      <a:pt x="57" y="263"/>
                    </a:moveTo>
                    <a:lnTo>
                      <a:pt x="57" y="265"/>
                    </a:lnTo>
                    <a:lnTo>
                      <a:pt x="54" y="265"/>
                    </a:lnTo>
                    <a:lnTo>
                      <a:pt x="54" y="270"/>
                    </a:lnTo>
                    <a:lnTo>
                      <a:pt x="57" y="268"/>
                    </a:lnTo>
                    <a:lnTo>
                      <a:pt x="57" y="265"/>
                    </a:lnTo>
                    <a:lnTo>
                      <a:pt x="59" y="263"/>
                    </a:lnTo>
                    <a:lnTo>
                      <a:pt x="59" y="261"/>
                    </a:lnTo>
                    <a:lnTo>
                      <a:pt x="57" y="263"/>
                    </a:lnTo>
                    <a:close/>
                    <a:moveTo>
                      <a:pt x="113" y="256"/>
                    </a:moveTo>
                    <a:lnTo>
                      <a:pt x="111" y="256"/>
                    </a:lnTo>
                    <a:lnTo>
                      <a:pt x="111" y="256"/>
                    </a:lnTo>
                    <a:lnTo>
                      <a:pt x="111" y="256"/>
                    </a:lnTo>
                    <a:lnTo>
                      <a:pt x="111" y="256"/>
                    </a:lnTo>
                    <a:lnTo>
                      <a:pt x="111" y="258"/>
                    </a:lnTo>
                    <a:lnTo>
                      <a:pt x="111" y="261"/>
                    </a:lnTo>
                    <a:lnTo>
                      <a:pt x="113" y="261"/>
                    </a:lnTo>
                    <a:lnTo>
                      <a:pt x="113" y="258"/>
                    </a:lnTo>
                    <a:lnTo>
                      <a:pt x="113" y="256"/>
                    </a:lnTo>
                    <a:lnTo>
                      <a:pt x="113" y="256"/>
                    </a:lnTo>
                    <a:close/>
                    <a:moveTo>
                      <a:pt x="33" y="204"/>
                    </a:moveTo>
                    <a:lnTo>
                      <a:pt x="31" y="206"/>
                    </a:lnTo>
                    <a:lnTo>
                      <a:pt x="33" y="209"/>
                    </a:lnTo>
                    <a:lnTo>
                      <a:pt x="35" y="209"/>
                    </a:lnTo>
                    <a:lnTo>
                      <a:pt x="35" y="209"/>
                    </a:lnTo>
                    <a:lnTo>
                      <a:pt x="35" y="209"/>
                    </a:lnTo>
                    <a:lnTo>
                      <a:pt x="35" y="206"/>
                    </a:lnTo>
                    <a:lnTo>
                      <a:pt x="35" y="206"/>
                    </a:lnTo>
                    <a:lnTo>
                      <a:pt x="33" y="204"/>
                    </a:lnTo>
                    <a:close/>
                    <a:moveTo>
                      <a:pt x="35" y="194"/>
                    </a:moveTo>
                    <a:lnTo>
                      <a:pt x="35" y="197"/>
                    </a:lnTo>
                    <a:lnTo>
                      <a:pt x="38" y="194"/>
                    </a:lnTo>
                    <a:lnTo>
                      <a:pt x="38" y="194"/>
                    </a:lnTo>
                    <a:lnTo>
                      <a:pt x="38" y="194"/>
                    </a:lnTo>
                    <a:lnTo>
                      <a:pt x="38" y="194"/>
                    </a:lnTo>
                    <a:lnTo>
                      <a:pt x="35" y="192"/>
                    </a:lnTo>
                    <a:lnTo>
                      <a:pt x="35" y="192"/>
                    </a:lnTo>
                    <a:lnTo>
                      <a:pt x="33" y="190"/>
                    </a:lnTo>
                    <a:lnTo>
                      <a:pt x="33" y="192"/>
                    </a:lnTo>
                    <a:lnTo>
                      <a:pt x="33" y="192"/>
                    </a:lnTo>
                    <a:lnTo>
                      <a:pt x="33" y="192"/>
                    </a:lnTo>
                    <a:lnTo>
                      <a:pt x="33" y="194"/>
                    </a:lnTo>
                    <a:lnTo>
                      <a:pt x="35" y="194"/>
                    </a:lnTo>
                    <a:close/>
                    <a:moveTo>
                      <a:pt x="26" y="183"/>
                    </a:moveTo>
                    <a:lnTo>
                      <a:pt x="26" y="185"/>
                    </a:lnTo>
                    <a:lnTo>
                      <a:pt x="28" y="185"/>
                    </a:lnTo>
                    <a:lnTo>
                      <a:pt x="28" y="187"/>
                    </a:lnTo>
                    <a:lnTo>
                      <a:pt x="28" y="183"/>
                    </a:lnTo>
                    <a:lnTo>
                      <a:pt x="26" y="183"/>
                    </a:lnTo>
                    <a:close/>
                    <a:moveTo>
                      <a:pt x="19" y="180"/>
                    </a:moveTo>
                    <a:lnTo>
                      <a:pt x="16" y="180"/>
                    </a:lnTo>
                    <a:lnTo>
                      <a:pt x="16" y="180"/>
                    </a:lnTo>
                    <a:lnTo>
                      <a:pt x="19" y="185"/>
                    </a:lnTo>
                    <a:lnTo>
                      <a:pt x="19" y="185"/>
                    </a:lnTo>
                    <a:lnTo>
                      <a:pt x="19" y="183"/>
                    </a:lnTo>
                    <a:lnTo>
                      <a:pt x="19" y="180"/>
                    </a:lnTo>
                    <a:close/>
                    <a:moveTo>
                      <a:pt x="163" y="145"/>
                    </a:moveTo>
                    <a:lnTo>
                      <a:pt x="163" y="145"/>
                    </a:lnTo>
                    <a:lnTo>
                      <a:pt x="163" y="145"/>
                    </a:lnTo>
                    <a:lnTo>
                      <a:pt x="163" y="145"/>
                    </a:lnTo>
                    <a:lnTo>
                      <a:pt x="161" y="145"/>
                    </a:lnTo>
                    <a:lnTo>
                      <a:pt x="158" y="147"/>
                    </a:lnTo>
                    <a:lnTo>
                      <a:pt x="156" y="149"/>
                    </a:lnTo>
                    <a:lnTo>
                      <a:pt x="154" y="149"/>
                    </a:lnTo>
                    <a:lnTo>
                      <a:pt x="154" y="149"/>
                    </a:lnTo>
                    <a:lnTo>
                      <a:pt x="151" y="149"/>
                    </a:lnTo>
                    <a:lnTo>
                      <a:pt x="149" y="149"/>
                    </a:lnTo>
                    <a:lnTo>
                      <a:pt x="146" y="149"/>
                    </a:lnTo>
                    <a:lnTo>
                      <a:pt x="146" y="149"/>
                    </a:lnTo>
                    <a:lnTo>
                      <a:pt x="144" y="149"/>
                    </a:lnTo>
                    <a:lnTo>
                      <a:pt x="144" y="149"/>
                    </a:lnTo>
                    <a:lnTo>
                      <a:pt x="144" y="147"/>
                    </a:lnTo>
                    <a:lnTo>
                      <a:pt x="144" y="147"/>
                    </a:lnTo>
                    <a:lnTo>
                      <a:pt x="144" y="145"/>
                    </a:lnTo>
                    <a:lnTo>
                      <a:pt x="142" y="145"/>
                    </a:lnTo>
                    <a:lnTo>
                      <a:pt x="142" y="145"/>
                    </a:lnTo>
                    <a:lnTo>
                      <a:pt x="142" y="142"/>
                    </a:lnTo>
                    <a:lnTo>
                      <a:pt x="142" y="140"/>
                    </a:lnTo>
                    <a:lnTo>
                      <a:pt x="142" y="140"/>
                    </a:lnTo>
                    <a:lnTo>
                      <a:pt x="139" y="138"/>
                    </a:lnTo>
                    <a:lnTo>
                      <a:pt x="139" y="138"/>
                    </a:lnTo>
                    <a:lnTo>
                      <a:pt x="135" y="138"/>
                    </a:lnTo>
                    <a:lnTo>
                      <a:pt x="130" y="138"/>
                    </a:lnTo>
                    <a:lnTo>
                      <a:pt x="128" y="138"/>
                    </a:lnTo>
                    <a:lnTo>
                      <a:pt x="128" y="138"/>
                    </a:lnTo>
                    <a:lnTo>
                      <a:pt x="128" y="135"/>
                    </a:lnTo>
                    <a:lnTo>
                      <a:pt x="125" y="135"/>
                    </a:lnTo>
                    <a:lnTo>
                      <a:pt x="125" y="135"/>
                    </a:lnTo>
                    <a:lnTo>
                      <a:pt x="125" y="133"/>
                    </a:lnTo>
                    <a:lnTo>
                      <a:pt x="128" y="130"/>
                    </a:lnTo>
                    <a:lnTo>
                      <a:pt x="128" y="128"/>
                    </a:lnTo>
                    <a:lnTo>
                      <a:pt x="128" y="126"/>
                    </a:lnTo>
                    <a:lnTo>
                      <a:pt x="128" y="123"/>
                    </a:lnTo>
                    <a:lnTo>
                      <a:pt x="128" y="121"/>
                    </a:lnTo>
                    <a:lnTo>
                      <a:pt x="130" y="119"/>
                    </a:lnTo>
                    <a:lnTo>
                      <a:pt x="130" y="119"/>
                    </a:lnTo>
                    <a:lnTo>
                      <a:pt x="130" y="119"/>
                    </a:lnTo>
                    <a:lnTo>
                      <a:pt x="128" y="116"/>
                    </a:lnTo>
                    <a:lnTo>
                      <a:pt x="128" y="116"/>
                    </a:lnTo>
                    <a:lnTo>
                      <a:pt x="125" y="116"/>
                    </a:lnTo>
                    <a:lnTo>
                      <a:pt x="125" y="116"/>
                    </a:lnTo>
                    <a:lnTo>
                      <a:pt x="120" y="116"/>
                    </a:lnTo>
                    <a:lnTo>
                      <a:pt x="118" y="114"/>
                    </a:lnTo>
                    <a:lnTo>
                      <a:pt x="118" y="111"/>
                    </a:lnTo>
                    <a:lnTo>
                      <a:pt x="118" y="109"/>
                    </a:lnTo>
                    <a:lnTo>
                      <a:pt x="116" y="109"/>
                    </a:lnTo>
                    <a:lnTo>
                      <a:pt x="116" y="107"/>
                    </a:lnTo>
                    <a:lnTo>
                      <a:pt x="116" y="107"/>
                    </a:lnTo>
                    <a:lnTo>
                      <a:pt x="116" y="104"/>
                    </a:lnTo>
                    <a:lnTo>
                      <a:pt x="113" y="102"/>
                    </a:lnTo>
                    <a:lnTo>
                      <a:pt x="113" y="102"/>
                    </a:lnTo>
                    <a:lnTo>
                      <a:pt x="111" y="100"/>
                    </a:lnTo>
                    <a:lnTo>
                      <a:pt x="111" y="100"/>
                    </a:lnTo>
                    <a:lnTo>
                      <a:pt x="111" y="97"/>
                    </a:lnTo>
                    <a:lnTo>
                      <a:pt x="113" y="95"/>
                    </a:lnTo>
                    <a:lnTo>
                      <a:pt x="113" y="95"/>
                    </a:lnTo>
                    <a:lnTo>
                      <a:pt x="113" y="95"/>
                    </a:lnTo>
                    <a:lnTo>
                      <a:pt x="113" y="95"/>
                    </a:lnTo>
                    <a:lnTo>
                      <a:pt x="109" y="95"/>
                    </a:lnTo>
                    <a:lnTo>
                      <a:pt x="109" y="95"/>
                    </a:lnTo>
                    <a:lnTo>
                      <a:pt x="109" y="95"/>
                    </a:lnTo>
                    <a:lnTo>
                      <a:pt x="106" y="95"/>
                    </a:lnTo>
                    <a:lnTo>
                      <a:pt x="102" y="95"/>
                    </a:lnTo>
                    <a:lnTo>
                      <a:pt x="99" y="95"/>
                    </a:lnTo>
                    <a:lnTo>
                      <a:pt x="97" y="97"/>
                    </a:lnTo>
                    <a:lnTo>
                      <a:pt x="94" y="97"/>
                    </a:lnTo>
                    <a:lnTo>
                      <a:pt x="94" y="100"/>
                    </a:lnTo>
                    <a:lnTo>
                      <a:pt x="92" y="100"/>
                    </a:lnTo>
                    <a:lnTo>
                      <a:pt x="92" y="100"/>
                    </a:lnTo>
                    <a:lnTo>
                      <a:pt x="92" y="97"/>
                    </a:lnTo>
                    <a:lnTo>
                      <a:pt x="92" y="95"/>
                    </a:lnTo>
                    <a:lnTo>
                      <a:pt x="92" y="93"/>
                    </a:lnTo>
                    <a:lnTo>
                      <a:pt x="92" y="90"/>
                    </a:lnTo>
                    <a:lnTo>
                      <a:pt x="92" y="88"/>
                    </a:lnTo>
                    <a:lnTo>
                      <a:pt x="90" y="88"/>
                    </a:lnTo>
                    <a:lnTo>
                      <a:pt x="90" y="88"/>
                    </a:lnTo>
                    <a:lnTo>
                      <a:pt x="90" y="85"/>
                    </a:lnTo>
                    <a:lnTo>
                      <a:pt x="87" y="83"/>
                    </a:lnTo>
                    <a:lnTo>
                      <a:pt x="90" y="81"/>
                    </a:lnTo>
                    <a:lnTo>
                      <a:pt x="90" y="78"/>
                    </a:lnTo>
                    <a:lnTo>
                      <a:pt x="92" y="78"/>
                    </a:lnTo>
                    <a:lnTo>
                      <a:pt x="92" y="78"/>
                    </a:lnTo>
                    <a:lnTo>
                      <a:pt x="90" y="76"/>
                    </a:lnTo>
                    <a:lnTo>
                      <a:pt x="90" y="76"/>
                    </a:lnTo>
                    <a:lnTo>
                      <a:pt x="92" y="71"/>
                    </a:lnTo>
                    <a:lnTo>
                      <a:pt x="92" y="71"/>
                    </a:lnTo>
                    <a:lnTo>
                      <a:pt x="94" y="71"/>
                    </a:lnTo>
                    <a:lnTo>
                      <a:pt x="94" y="71"/>
                    </a:lnTo>
                    <a:lnTo>
                      <a:pt x="94" y="69"/>
                    </a:lnTo>
                    <a:lnTo>
                      <a:pt x="94" y="69"/>
                    </a:lnTo>
                    <a:lnTo>
                      <a:pt x="97" y="66"/>
                    </a:lnTo>
                    <a:lnTo>
                      <a:pt x="97" y="64"/>
                    </a:lnTo>
                    <a:lnTo>
                      <a:pt x="97" y="64"/>
                    </a:lnTo>
                    <a:lnTo>
                      <a:pt x="99" y="64"/>
                    </a:lnTo>
                    <a:lnTo>
                      <a:pt x="99" y="64"/>
                    </a:lnTo>
                    <a:lnTo>
                      <a:pt x="102" y="62"/>
                    </a:lnTo>
                    <a:lnTo>
                      <a:pt x="102" y="59"/>
                    </a:lnTo>
                    <a:lnTo>
                      <a:pt x="104" y="57"/>
                    </a:lnTo>
                    <a:lnTo>
                      <a:pt x="104" y="57"/>
                    </a:lnTo>
                    <a:lnTo>
                      <a:pt x="104" y="57"/>
                    </a:lnTo>
                    <a:lnTo>
                      <a:pt x="104" y="57"/>
                    </a:lnTo>
                    <a:lnTo>
                      <a:pt x="104" y="55"/>
                    </a:lnTo>
                    <a:lnTo>
                      <a:pt x="102" y="52"/>
                    </a:lnTo>
                    <a:lnTo>
                      <a:pt x="102" y="52"/>
                    </a:lnTo>
                    <a:lnTo>
                      <a:pt x="104" y="52"/>
                    </a:lnTo>
                    <a:lnTo>
                      <a:pt x="104" y="50"/>
                    </a:lnTo>
                    <a:lnTo>
                      <a:pt x="104" y="48"/>
                    </a:lnTo>
                    <a:lnTo>
                      <a:pt x="104" y="45"/>
                    </a:lnTo>
                    <a:lnTo>
                      <a:pt x="104" y="43"/>
                    </a:lnTo>
                    <a:lnTo>
                      <a:pt x="102" y="40"/>
                    </a:lnTo>
                    <a:lnTo>
                      <a:pt x="102" y="38"/>
                    </a:lnTo>
                    <a:lnTo>
                      <a:pt x="102" y="36"/>
                    </a:lnTo>
                    <a:lnTo>
                      <a:pt x="102" y="33"/>
                    </a:lnTo>
                    <a:lnTo>
                      <a:pt x="99" y="29"/>
                    </a:lnTo>
                    <a:lnTo>
                      <a:pt x="99" y="29"/>
                    </a:lnTo>
                    <a:lnTo>
                      <a:pt x="99" y="24"/>
                    </a:lnTo>
                    <a:lnTo>
                      <a:pt x="97" y="22"/>
                    </a:lnTo>
                    <a:lnTo>
                      <a:pt x="97" y="22"/>
                    </a:lnTo>
                    <a:lnTo>
                      <a:pt x="94" y="19"/>
                    </a:lnTo>
                    <a:lnTo>
                      <a:pt x="94" y="19"/>
                    </a:lnTo>
                    <a:lnTo>
                      <a:pt x="92" y="19"/>
                    </a:lnTo>
                    <a:lnTo>
                      <a:pt x="92" y="22"/>
                    </a:lnTo>
                    <a:lnTo>
                      <a:pt x="92" y="22"/>
                    </a:lnTo>
                    <a:lnTo>
                      <a:pt x="92" y="22"/>
                    </a:lnTo>
                    <a:lnTo>
                      <a:pt x="90" y="22"/>
                    </a:lnTo>
                    <a:lnTo>
                      <a:pt x="90" y="19"/>
                    </a:lnTo>
                    <a:lnTo>
                      <a:pt x="87" y="12"/>
                    </a:lnTo>
                    <a:lnTo>
                      <a:pt x="85" y="12"/>
                    </a:lnTo>
                    <a:lnTo>
                      <a:pt x="85" y="10"/>
                    </a:lnTo>
                    <a:lnTo>
                      <a:pt x="85" y="7"/>
                    </a:lnTo>
                    <a:lnTo>
                      <a:pt x="83" y="7"/>
                    </a:lnTo>
                    <a:lnTo>
                      <a:pt x="80" y="5"/>
                    </a:lnTo>
                    <a:lnTo>
                      <a:pt x="80" y="5"/>
                    </a:lnTo>
                    <a:lnTo>
                      <a:pt x="80" y="5"/>
                    </a:lnTo>
                    <a:lnTo>
                      <a:pt x="78" y="5"/>
                    </a:lnTo>
                    <a:lnTo>
                      <a:pt x="78" y="5"/>
                    </a:lnTo>
                    <a:lnTo>
                      <a:pt x="78" y="3"/>
                    </a:lnTo>
                    <a:lnTo>
                      <a:pt x="76" y="3"/>
                    </a:lnTo>
                    <a:lnTo>
                      <a:pt x="76" y="3"/>
                    </a:lnTo>
                    <a:lnTo>
                      <a:pt x="76" y="0"/>
                    </a:lnTo>
                    <a:lnTo>
                      <a:pt x="73" y="0"/>
                    </a:lnTo>
                    <a:lnTo>
                      <a:pt x="73" y="3"/>
                    </a:lnTo>
                    <a:lnTo>
                      <a:pt x="73" y="3"/>
                    </a:lnTo>
                    <a:lnTo>
                      <a:pt x="73" y="5"/>
                    </a:lnTo>
                    <a:lnTo>
                      <a:pt x="71" y="7"/>
                    </a:lnTo>
                    <a:lnTo>
                      <a:pt x="71" y="7"/>
                    </a:lnTo>
                    <a:lnTo>
                      <a:pt x="71" y="10"/>
                    </a:lnTo>
                    <a:lnTo>
                      <a:pt x="71" y="10"/>
                    </a:lnTo>
                    <a:lnTo>
                      <a:pt x="71" y="12"/>
                    </a:lnTo>
                    <a:lnTo>
                      <a:pt x="73" y="12"/>
                    </a:lnTo>
                    <a:lnTo>
                      <a:pt x="73" y="14"/>
                    </a:lnTo>
                    <a:lnTo>
                      <a:pt x="71" y="14"/>
                    </a:lnTo>
                    <a:lnTo>
                      <a:pt x="71" y="14"/>
                    </a:lnTo>
                    <a:lnTo>
                      <a:pt x="68" y="14"/>
                    </a:lnTo>
                    <a:lnTo>
                      <a:pt x="68" y="17"/>
                    </a:lnTo>
                    <a:lnTo>
                      <a:pt x="66" y="19"/>
                    </a:lnTo>
                    <a:lnTo>
                      <a:pt x="66" y="19"/>
                    </a:lnTo>
                    <a:lnTo>
                      <a:pt x="66" y="22"/>
                    </a:lnTo>
                    <a:lnTo>
                      <a:pt x="66" y="22"/>
                    </a:lnTo>
                    <a:lnTo>
                      <a:pt x="66" y="24"/>
                    </a:lnTo>
                    <a:lnTo>
                      <a:pt x="71" y="29"/>
                    </a:lnTo>
                    <a:lnTo>
                      <a:pt x="71" y="31"/>
                    </a:lnTo>
                    <a:lnTo>
                      <a:pt x="71" y="31"/>
                    </a:lnTo>
                    <a:lnTo>
                      <a:pt x="68" y="31"/>
                    </a:lnTo>
                    <a:lnTo>
                      <a:pt x="66" y="29"/>
                    </a:lnTo>
                    <a:lnTo>
                      <a:pt x="66" y="26"/>
                    </a:lnTo>
                    <a:lnTo>
                      <a:pt x="64" y="26"/>
                    </a:lnTo>
                    <a:lnTo>
                      <a:pt x="64" y="26"/>
                    </a:lnTo>
                    <a:lnTo>
                      <a:pt x="57" y="26"/>
                    </a:lnTo>
                    <a:lnTo>
                      <a:pt x="54" y="29"/>
                    </a:lnTo>
                    <a:lnTo>
                      <a:pt x="52" y="29"/>
                    </a:lnTo>
                    <a:lnTo>
                      <a:pt x="52" y="31"/>
                    </a:lnTo>
                    <a:lnTo>
                      <a:pt x="50" y="33"/>
                    </a:lnTo>
                    <a:lnTo>
                      <a:pt x="50" y="33"/>
                    </a:lnTo>
                    <a:lnTo>
                      <a:pt x="47" y="33"/>
                    </a:lnTo>
                    <a:lnTo>
                      <a:pt x="42" y="38"/>
                    </a:lnTo>
                    <a:lnTo>
                      <a:pt x="40" y="40"/>
                    </a:lnTo>
                    <a:lnTo>
                      <a:pt x="40" y="40"/>
                    </a:lnTo>
                    <a:lnTo>
                      <a:pt x="38" y="43"/>
                    </a:lnTo>
                    <a:lnTo>
                      <a:pt x="38" y="43"/>
                    </a:lnTo>
                    <a:lnTo>
                      <a:pt x="38" y="45"/>
                    </a:lnTo>
                    <a:lnTo>
                      <a:pt x="38" y="48"/>
                    </a:lnTo>
                    <a:lnTo>
                      <a:pt x="38" y="50"/>
                    </a:lnTo>
                    <a:lnTo>
                      <a:pt x="40" y="52"/>
                    </a:lnTo>
                    <a:lnTo>
                      <a:pt x="40" y="52"/>
                    </a:lnTo>
                    <a:lnTo>
                      <a:pt x="40" y="55"/>
                    </a:lnTo>
                    <a:lnTo>
                      <a:pt x="40" y="55"/>
                    </a:lnTo>
                    <a:lnTo>
                      <a:pt x="38" y="55"/>
                    </a:lnTo>
                    <a:lnTo>
                      <a:pt x="38" y="57"/>
                    </a:lnTo>
                    <a:lnTo>
                      <a:pt x="38" y="59"/>
                    </a:lnTo>
                    <a:lnTo>
                      <a:pt x="38" y="62"/>
                    </a:lnTo>
                    <a:lnTo>
                      <a:pt x="38" y="62"/>
                    </a:lnTo>
                    <a:lnTo>
                      <a:pt x="35" y="64"/>
                    </a:lnTo>
                    <a:lnTo>
                      <a:pt x="33" y="66"/>
                    </a:lnTo>
                    <a:lnTo>
                      <a:pt x="33" y="66"/>
                    </a:lnTo>
                    <a:lnTo>
                      <a:pt x="33" y="69"/>
                    </a:lnTo>
                    <a:lnTo>
                      <a:pt x="33" y="71"/>
                    </a:lnTo>
                    <a:lnTo>
                      <a:pt x="33" y="71"/>
                    </a:lnTo>
                    <a:lnTo>
                      <a:pt x="33" y="71"/>
                    </a:lnTo>
                    <a:lnTo>
                      <a:pt x="33" y="71"/>
                    </a:lnTo>
                    <a:lnTo>
                      <a:pt x="35" y="74"/>
                    </a:lnTo>
                    <a:lnTo>
                      <a:pt x="35" y="74"/>
                    </a:lnTo>
                    <a:lnTo>
                      <a:pt x="35" y="74"/>
                    </a:lnTo>
                    <a:lnTo>
                      <a:pt x="35" y="76"/>
                    </a:lnTo>
                    <a:lnTo>
                      <a:pt x="35" y="81"/>
                    </a:lnTo>
                    <a:lnTo>
                      <a:pt x="33" y="83"/>
                    </a:lnTo>
                    <a:lnTo>
                      <a:pt x="33" y="85"/>
                    </a:lnTo>
                    <a:lnTo>
                      <a:pt x="31" y="88"/>
                    </a:lnTo>
                    <a:lnTo>
                      <a:pt x="31" y="90"/>
                    </a:lnTo>
                    <a:lnTo>
                      <a:pt x="31" y="95"/>
                    </a:lnTo>
                    <a:lnTo>
                      <a:pt x="31" y="97"/>
                    </a:lnTo>
                    <a:lnTo>
                      <a:pt x="28" y="100"/>
                    </a:lnTo>
                    <a:lnTo>
                      <a:pt x="28" y="100"/>
                    </a:lnTo>
                    <a:lnTo>
                      <a:pt x="26" y="100"/>
                    </a:lnTo>
                    <a:lnTo>
                      <a:pt x="24" y="97"/>
                    </a:lnTo>
                    <a:lnTo>
                      <a:pt x="21" y="97"/>
                    </a:lnTo>
                    <a:lnTo>
                      <a:pt x="21" y="97"/>
                    </a:lnTo>
                    <a:lnTo>
                      <a:pt x="19" y="97"/>
                    </a:lnTo>
                    <a:lnTo>
                      <a:pt x="19" y="97"/>
                    </a:lnTo>
                    <a:lnTo>
                      <a:pt x="16" y="97"/>
                    </a:lnTo>
                    <a:lnTo>
                      <a:pt x="16" y="97"/>
                    </a:lnTo>
                    <a:lnTo>
                      <a:pt x="14" y="95"/>
                    </a:lnTo>
                    <a:lnTo>
                      <a:pt x="14" y="95"/>
                    </a:lnTo>
                    <a:lnTo>
                      <a:pt x="14" y="97"/>
                    </a:lnTo>
                    <a:lnTo>
                      <a:pt x="16" y="102"/>
                    </a:lnTo>
                    <a:lnTo>
                      <a:pt x="16" y="104"/>
                    </a:lnTo>
                    <a:lnTo>
                      <a:pt x="16" y="107"/>
                    </a:lnTo>
                    <a:lnTo>
                      <a:pt x="16" y="111"/>
                    </a:lnTo>
                    <a:lnTo>
                      <a:pt x="16" y="116"/>
                    </a:lnTo>
                    <a:lnTo>
                      <a:pt x="16" y="116"/>
                    </a:lnTo>
                    <a:lnTo>
                      <a:pt x="16" y="116"/>
                    </a:lnTo>
                    <a:lnTo>
                      <a:pt x="16" y="119"/>
                    </a:lnTo>
                    <a:lnTo>
                      <a:pt x="14" y="116"/>
                    </a:lnTo>
                    <a:lnTo>
                      <a:pt x="14" y="116"/>
                    </a:lnTo>
                    <a:lnTo>
                      <a:pt x="14" y="119"/>
                    </a:lnTo>
                    <a:lnTo>
                      <a:pt x="14" y="121"/>
                    </a:lnTo>
                    <a:lnTo>
                      <a:pt x="14" y="121"/>
                    </a:lnTo>
                    <a:lnTo>
                      <a:pt x="14" y="123"/>
                    </a:lnTo>
                    <a:lnTo>
                      <a:pt x="14" y="126"/>
                    </a:lnTo>
                    <a:lnTo>
                      <a:pt x="14" y="128"/>
                    </a:lnTo>
                    <a:lnTo>
                      <a:pt x="16" y="130"/>
                    </a:lnTo>
                    <a:lnTo>
                      <a:pt x="16" y="133"/>
                    </a:lnTo>
                    <a:lnTo>
                      <a:pt x="16" y="135"/>
                    </a:lnTo>
                    <a:lnTo>
                      <a:pt x="16" y="135"/>
                    </a:lnTo>
                    <a:lnTo>
                      <a:pt x="14" y="135"/>
                    </a:lnTo>
                    <a:lnTo>
                      <a:pt x="14" y="135"/>
                    </a:lnTo>
                    <a:lnTo>
                      <a:pt x="14" y="135"/>
                    </a:lnTo>
                    <a:lnTo>
                      <a:pt x="14" y="140"/>
                    </a:lnTo>
                    <a:lnTo>
                      <a:pt x="12" y="140"/>
                    </a:lnTo>
                    <a:lnTo>
                      <a:pt x="12" y="140"/>
                    </a:lnTo>
                    <a:lnTo>
                      <a:pt x="9" y="138"/>
                    </a:lnTo>
                    <a:lnTo>
                      <a:pt x="9" y="135"/>
                    </a:lnTo>
                    <a:lnTo>
                      <a:pt x="7" y="135"/>
                    </a:lnTo>
                    <a:lnTo>
                      <a:pt x="7" y="138"/>
                    </a:lnTo>
                    <a:lnTo>
                      <a:pt x="7" y="138"/>
                    </a:lnTo>
                    <a:lnTo>
                      <a:pt x="7" y="140"/>
                    </a:lnTo>
                    <a:lnTo>
                      <a:pt x="7" y="140"/>
                    </a:lnTo>
                    <a:lnTo>
                      <a:pt x="7" y="140"/>
                    </a:lnTo>
                    <a:lnTo>
                      <a:pt x="7" y="147"/>
                    </a:lnTo>
                    <a:lnTo>
                      <a:pt x="7" y="149"/>
                    </a:lnTo>
                    <a:lnTo>
                      <a:pt x="9" y="152"/>
                    </a:lnTo>
                    <a:lnTo>
                      <a:pt x="9" y="154"/>
                    </a:lnTo>
                    <a:lnTo>
                      <a:pt x="9" y="154"/>
                    </a:lnTo>
                    <a:lnTo>
                      <a:pt x="7" y="154"/>
                    </a:lnTo>
                    <a:lnTo>
                      <a:pt x="7" y="154"/>
                    </a:lnTo>
                    <a:lnTo>
                      <a:pt x="7" y="152"/>
                    </a:lnTo>
                    <a:lnTo>
                      <a:pt x="5" y="152"/>
                    </a:lnTo>
                    <a:lnTo>
                      <a:pt x="2" y="152"/>
                    </a:lnTo>
                    <a:lnTo>
                      <a:pt x="2" y="152"/>
                    </a:lnTo>
                    <a:lnTo>
                      <a:pt x="0" y="152"/>
                    </a:lnTo>
                    <a:lnTo>
                      <a:pt x="0" y="154"/>
                    </a:lnTo>
                    <a:lnTo>
                      <a:pt x="2" y="156"/>
                    </a:lnTo>
                    <a:lnTo>
                      <a:pt x="2" y="159"/>
                    </a:lnTo>
                    <a:lnTo>
                      <a:pt x="2" y="159"/>
                    </a:lnTo>
                    <a:lnTo>
                      <a:pt x="2" y="159"/>
                    </a:lnTo>
                    <a:lnTo>
                      <a:pt x="5" y="161"/>
                    </a:lnTo>
                    <a:lnTo>
                      <a:pt x="5" y="164"/>
                    </a:lnTo>
                    <a:lnTo>
                      <a:pt x="5" y="164"/>
                    </a:lnTo>
                    <a:lnTo>
                      <a:pt x="7" y="166"/>
                    </a:lnTo>
                    <a:lnTo>
                      <a:pt x="12" y="171"/>
                    </a:lnTo>
                    <a:lnTo>
                      <a:pt x="14" y="175"/>
                    </a:lnTo>
                    <a:lnTo>
                      <a:pt x="14" y="171"/>
                    </a:lnTo>
                    <a:lnTo>
                      <a:pt x="12" y="168"/>
                    </a:lnTo>
                    <a:lnTo>
                      <a:pt x="12" y="168"/>
                    </a:lnTo>
                    <a:lnTo>
                      <a:pt x="14" y="171"/>
                    </a:lnTo>
                    <a:lnTo>
                      <a:pt x="14" y="173"/>
                    </a:lnTo>
                    <a:lnTo>
                      <a:pt x="16" y="173"/>
                    </a:lnTo>
                    <a:lnTo>
                      <a:pt x="16" y="175"/>
                    </a:lnTo>
                    <a:lnTo>
                      <a:pt x="16" y="175"/>
                    </a:lnTo>
                    <a:lnTo>
                      <a:pt x="14" y="178"/>
                    </a:lnTo>
                    <a:lnTo>
                      <a:pt x="16" y="178"/>
                    </a:lnTo>
                    <a:lnTo>
                      <a:pt x="16" y="178"/>
                    </a:lnTo>
                    <a:lnTo>
                      <a:pt x="19" y="175"/>
                    </a:lnTo>
                    <a:lnTo>
                      <a:pt x="19" y="173"/>
                    </a:lnTo>
                    <a:lnTo>
                      <a:pt x="19" y="173"/>
                    </a:lnTo>
                    <a:lnTo>
                      <a:pt x="19" y="173"/>
                    </a:lnTo>
                    <a:lnTo>
                      <a:pt x="19" y="178"/>
                    </a:lnTo>
                    <a:lnTo>
                      <a:pt x="19" y="178"/>
                    </a:lnTo>
                    <a:lnTo>
                      <a:pt x="21" y="178"/>
                    </a:lnTo>
                    <a:lnTo>
                      <a:pt x="19" y="178"/>
                    </a:lnTo>
                    <a:lnTo>
                      <a:pt x="19" y="180"/>
                    </a:lnTo>
                    <a:lnTo>
                      <a:pt x="21" y="185"/>
                    </a:lnTo>
                    <a:lnTo>
                      <a:pt x="24" y="185"/>
                    </a:lnTo>
                    <a:lnTo>
                      <a:pt x="24" y="183"/>
                    </a:lnTo>
                    <a:lnTo>
                      <a:pt x="21" y="180"/>
                    </a:lnTo>
                    <a:lnTo>
                      <a:pt x="24" y="180"/>
                    </a:lnTo>
                    <a:lnTo>
                      <a:pt x="26" y="180"/>
                    </a:lnTo>
                    <a:lnTo>
                      <a:pt x="26" y="180"/>
                    </a:lnTo>
                    <a:lnTo>
                      <a:pt x="26" y="180"/>
                    </a:lnTo>
                    <a:lnTo>
                      <a:pt x="31" y="183"/>
                    </a:lnTo>
                    <a:lnTo>
                      <a:pt x="33" y="183"/>
                    </a:lnTo>
                    <a:lnTo>
                      <a:pt x="31" y="185"/>
                    </a:lnTo>
                    <a:lnTo>
                      <a:pt x="31" y="185"/>
                    </a:lnTo>
                    <a:lnTo>
                      <a:pt x="33" y="187"/>
                    </a:lnTo>
                    <a:lnTo>
                      <a:pt x="33" y="187"/>
                    </a:lnTo>
                    <a:lnTo>
                      <a:pt x="33" y="190"/>
                    </a:lnTo>
                    <a:lnTo>
                      <a:pt x="33" y="190"/>
                    </a:lnTo>
                    <a:lnTo>
                      <a:pt x="35" y="192"/>
                    </a:lnTo>
                    <a:lnTo>
                      <a:pt x="38" y="192"/>
                    </a:lnTo>
                    <a:lnTo>
                      <a:pt x="38" y="192"/>
                    </a:lnTo>
                    <a:lnTo>
                      <a:pt x="38" y="192"/>
                    </a:lnTo>
                    <a:lnTo>
                      <a:pt x="38" y="194"/>
                    </a:lnTo>
                    <a:lnTo>
                      <a:pt x="38" y="197"/>
                    </a:lnTo>
                    <a:lnTo>
                      <a:pt x="35" y="197"/>
                    </a:lnTo>
                    <a:lnTo>
                      <a:pt x="35" y="197"/>
                    </a:lnTo>
                    <a:lnTo>
                      <a:pt x="31" y="194"/>
                    </a:lnTo>
                    <a:lnTo>
                      <a:pt x="31" y="194"/>
                    </a:lnTo>
                    <a:lnTo>
                      <a:pt x="31" y="194"/>
                    </a:lnTo>
                    <a:lnTo>
                      <a:pt x="33" y="199"/>
                    </a:lnTo>
                    <a:lnTo>
                      <a:pt x="35" y="201"/>
                    </a:lnTo>
                    <a:lnTo>
                      <a:pt x="35" y="204"/>
                    </a:lnTo>
                    <a:lnTo>
                      <a:pt x="38" y="204"/>
                    </a:lnTo>
                    <a:lnTo>
                      <a:pt x="40" y="204"/>
                    </a:lnTo>
                    <a:lnTo>
                      <a:pt x="40" y="201"/>
                    </a:lnTo>
                    <a:lnTo>
                      <a:pt x="38" y="199"/>
                    </a:lnTo>
                    <a:lnTo>
                      <a:pt x="40" y="199"/>
                    </a:lnTo>
                    <a:lnTo>
                      <a:pt x="40" y="197"/>
                    </a:lnTo>
                    <a:lnTo>
                      <a:pt x="40" y="197"/>
                    </a:lnTo>
                    <a:lnTo>
                      <a:pt x="40" y="199"/>
                    </a:lnTo>
                    <a:lnTo>
                      <a:pt x="42" y="204"/>
                    </a:lnTo>
                    <a:lnTo>
                      <a:pt x="42" y="206"/>
                    </a:lnTo>
                    <a:lnTo>
                      <a:pt x="45" y="209"/>
                    </a:lnTo>
                    <a:lnTo>
                      <a:pt x="45" y="209"/>
                    </a:lnTo>
                    <a:lnTo>
                      <a:pt x="45" y="211"/>
                    </a:lnTo>
                    <a:lnTo>
                      <a:pt x="47" y="213"/>
                    </a:lnTo>
                    <a:lnTo>
                      <a:pt x="50" y="220"/>
                    </a:lnTo>
                    <a:lnTo>
                      <a:pt x="52" y="228"/>
                    </a:lnTo>
                    <a:lnTo>
                      <a:pt x="54" y="230"/>
                    </a:lnTo>
                    <a:lnTo>
                      <a:pt x="54" y="232"/>
                    </a:lnTo>
                    <a:lnTo>
                      <a:pt x="54" y="237"/>
                    </a:lnTo>
                    <a:lnTo>
                      <a:pt x="54" y="242"/>
                    </a:lnTo>
                    <a:lnTo>
                      <a:pt x="54" y="242"/>
                    </a:lnTo>
                    <a:lnTo>
                      <a:pt x="54" y="246"/>
                    </a:lnTo>
                    <a:lnTo>
                      <a:pt x="52" y="246"/>
                    </a:lnTo>
                    <a:lnTo>
                      <a:pt x="52" y="251"/>
                    </a:lnTo>
                    <a:lnTo>
                      <a:pt x="52" y="254"/>
                    </a:lnTo>
                    <a:lnTo>
                      <a:pt x="52" y="256"/>
                    </a:lnTo>
                    <a:lnTo>
                      <a:pt x="52" y="263"/>
                    </a:lnTo>
                    <a:lnTo>
                      <a:pt x="52" y="265"/>
                    </a:lnTo>
                    <a:lnTo>
                      <a:pt x="52" y="265"/>
                    </a:lnTo>
                    <a:lnTo>
                      <a:pt x="54" y="263"/>
                    </a:lnTo>
                    <a:lnTo>
                      <a:pt x="57" y="263"/>
                    </a:lnTo>
                    <a:lnTo>
                      <a:pt x="57" y="261"/>
                    </a:lnTo>
                    <a:lnTo>
                      <a:pt x="59" y="258"/>
                    </a:lnTo>
                    <a:lnTo>
                      <a:pt x="59" y="258"/>
                    </a:lnTo>
                    <a:lnTo>
                      <a:pt x="59" y="256"/>
                    </a:lnTo>
                    <a:lnTo>
                      <a:pt x="59" y="256"/>
                    </a:lnTo>
                    <a:lnTo>
                      <a:pt x="59" y="256"/>
                    </a:lnTo>
                    <a:lnTo>
                      <a:pt x="59" y="258"/>
                    </a:lnTo>
                    <a:lnTo>
                      <a:pt x="59" y="261"/>
                    </a:lnTo>
                    <a:lnTo>
                      <a:pt x="59" y="263"/>
                    </a:lnTo>
                    <a:lnTo>
                      <a:pt x="59" y="265"/>
                    </a:lnTo>
                    <a:lnTo>
                      <a:pt x="59" y="265"/>
                    </a:lnTo>
                    <a:lnTo>
                      <a:pt x="59" y="268"/>
                    </a:lnTo>
                    <a:lnTo>
                      <a:pt x="61" y="265"/>
                    </a:lnTo>
                    <a:lnTo>
                      <a:pt x="64" y="265"/>
                    </a:lnTo>
                    <a:lnTo>
                      <a:pt x="64" y="263"/>
                    </a:lnTo>
                    <a:lnTo>
                      <a:pt x="64" y="263"/>
                    </a:lnTo>
                    <a:lnTo>
                      <a:pt x="64" y="263"/>
                    </a:lnTo>
                    <a:lnTo>
                      <a:pt x="64" y="263"/>
                    </a:lnTo>
                    <a:lnTo>
                      <a:pt x="64" y="265"/>
                    </a:lnTo>
                    <a:lnTo>
                      <a:pt x="64" y="265"/>
                    </a:lnTo>
                    <a:lnTo>
                      <a:pt x="66" y="270"/>
                    </a:lnTo>
                    <a:lnTo>
                      <a:pt x="68" y="270"/>
                    </a:lnTo>
                    <a:lnTo>
                      <a:pt x="68" y="270"/>
                    </a:lnTo>
                    <a:lnTo>
                      <a:pt x="71" y="268"/>
                    </a:lnTo>
                    <a:lnTo>
                      <a:pt x="71" y="265"/>
                    </a:lnTo>
                    <a:lnTo>
                      <a:pt x="71" y="263"/>
                    </a:lnTo>
                    <a:lnTo>
                      <a:pt x="73" y="265"/>
                    </a:lnTo>
                    <a:lnTo>
                      <a:pt x="71" y="268"/>
                    </a:lnTo>
                    <a:lnTo>
                      <a:pt x="71" y="270"/>
                    </a:lnTo>
                    <a:lnTo>
                      <a:pt x="73" y="272"/>
                    </a:lnTo>
                    <a:lnTo>
                      <a:pt x="73" y="272"/>
                    </a:lnTo>
                    <a:lnTo>
                      <a:pt x="76" y="270"/>
                    </a:lnTo>
                    <a:lnTo>
                      <a:pt x="78" y="265"/>
                    </a:lnTo>
                    <a:lnTo>
                      <a:pt x="78" y="265"/>
                    </a:lnTo>
                    <a:lnTo>
                      <a:pt x="80" y="263"/>
                    </a:lnTo>
                    <a:lnTo>
                      <a:pt x="83" y="261"/>
                    </a:lnTo>
                    <a:lnTo>
                      <a:pt x="85" y="261"/>
                    </a:lnTo>
                    <a:lnTo>
                      <a:pt x="85" y="258"/>
                    </a:lnTo>
                    <a:lnTo>
                      <a:pt x="85" y="258"/>
                    </a:lnTo>
                    <a:lnTo>
                      <a:pt x="85" y="258"/>
                    </a:lnTo>
                    <a:lnTo>
                      <a:pt x="90" y="258"/>
                    </a:lnTo>
                    <a:lnTo>
                      <a:pt x="90" y="256"/>
                    </a:lnTo>
                    <a:lnTo>
                      <a:pt x="87" y="254"/>
                    </a:lnTo>
                    <a:lnTo>
                      <a:pt x="87" y="254"/>
                    </a:lnTo>
                    <a:lnTo>
                      <a:pt x="85" y="249"/>
                    </a:lnTo>
                    <a:lnTo>
                      <a:pt x="87" y="249"/>
                    </a:lnTo>
                    <a:lnTo>
                      <a:pt x="87" y="249"/>
                    </a:lnTo>
                    <a:lnTo>
                      <a:pt x="87" y="251"/>
                    </a:lnTo>
                    <a:lnTo>
                      <a:pt x="87" y="254"/>
                    </a:lnTo>
                    <a:lnTo>
                      <a:pt x="90" y="256"/>
                    </a:lnTo>
                    <a:lnTo>
                      <a:pt x="90" y="256"/>
                    </a:lnTo>
                    <a:lnTo>
                      <a:pt x="92" y="256"/>
                    </a:lnTo>
                    <a:lnTo>
                      <a:pt x="94" y="254"/>
                    </a:lnTo>
                    <a:lnTo>
                      <a:pt x="97" y="251"/>
                    </a:lnTo>
                    <a:lnTo>
                      <a:pt x="97" y="249"/>
                    </a:lnTo>
                    <a:lnTo>
                      <a:pt x="97" y="246"/>
                    </a:lnTo>
                    <a:lnTo>
                      <a:pt x="99" y="244"/>
                    </a:lnTo>
                    <a:lnTo>
                      <a:pt x="97" y="239"/>
                    </a:lnTo>
                    <a:lnTo>
                      <a:pt x="97" y="239"/>
                    </a:lnTo>
                    <a:lnTo>
                      <a:pt x="97" y="237"/>
                    </a:lnTo>
                    <a:lnTo>
                      <a:pt x="97" y="237"/>
                    </a:lnTo>
                    <a:lnTo>
                      <a:pt x="99" y="237"/>
                    </a:lnTo>
                    <a:lnTo>
                      <a:pt x="102" y="239"/>
                    </a:lnTo>
                    <a:lnTo>
                      <a:pt x="102" y="242"/>
                    </a:lnTo>
                    <a:lnTo>
                      <a:pt x="104" y="242"/>
                    </a:lnTo>
                    <a:lnTo>
                      <a:pt x="104" y="244"/>
                    </a:lnTo>
                    <a:lnTo>
                      <a:pt x="104" y="246"/>
                    </a:lnTo>
                    <a:lnTo>
                      <a:pt x="106" y="251"/>
                    </a:lnTo>
                    <a:lnTo>
                      <a:pt x="106" y="251"/>
                    </a:lnTo>
                    <a:lnTo>
                      <a:pt x="109" y="256"/>
                    </a:lnTo>
                    <a:lnTo>
                      <a:pt x="111" y="254"/>
                    </a:lnTo>
                    <a:lnTo>
                      <a:pt x="113" y="254"/>
                    </a:lnTo>
                    <a:lnTo>
                      <a:pt x="113" y="254"/>
                    </a:lnTo>
                    <a:lnTo>
                      <a:pt x="116" y="254"/>
                    </a:lnTo>
                    <a:lnTo>
                      <a:pt x="113" y="256"/>
                    </a:lnTo>
                    <a:lnTo>
                      <a:pt x="113" y="256"/>
                    </a:lnTo>
                    <a:lnTo>
                      <a:pt x="113" y="261"/>
                    </a:lnTo>
                    <a:lnTo>
                      <a:pt x="113" y="263"/>
                    </a:lnTo>
                    <a:lnTo>
                      <a:pt x="113" y="265"/>
                    </a:lnTo>
                    <a:lnTo>
                      <a:pt x="116" y="268"/>
                    </a:lnTo>
                    <a:lnTo>
                      <a:pt x="118" y="277"/>
                    </a:lnTo>
                    <a:lnTo>
                      <a:pt x="118" y="280"/>
                    </a:lnTo>
                    <a:lnTo>
                      <a:pt x="118" y="282"/>
                    </a:lnTo>
                    <a:lnTo>
                      <a:pt x="120" y="289"/>
                    </a:lnTo>
                    <a:lnTo>
                      <a:pt x="120" y="291"/>
                    </a:lnTo>
                    <a:lnTo>
                      <a:pt x="123" y="291"/>
                    </a:lnTo>
                    <a:lnTo>
                      <a:pt x="125" y="294"/>
                    </a:lnTo>
                    <a:lnTo>
                      <a:pt x="123" y="294"/>
                    </a:lnTo>
                    <a:lnTo>
                      <a:pt x="123" y="294"/>
                    </a:lnTo>
                    <a:lnTo>
                      <a:pt x="123" y="299"/>
                    </a:lnTo>
                    <a:lnTo>
                      <a:pt x="125" y="301"/>
                    </a:lnTo>
                    <a:lnTo>
                      <a:pt x="128" y="306"/>
                    </a:lnTo>
                    <a:lnTo>
                      <a:pt x="128" y="308"/>
                    </a:lnTo>
                    <a:lnTo>
                      <a:pt x="128" y="310"/>
                    </a:lnTo>
                    <a:lnTo>
                      <a:pt x="128" y="315"/>
                    </a:lnTo>
                    <a:lnTo>
                      <a:pt x="130" y="315"/>
                    </a:lnTo>
                    <a:lnTo>
                      <a:pt x="130" y="308"/>
                    </a:lnTo>
                    <a:lnTo>
                      <a:pt x="130" y="310"/>
                    </a:lnTo>
                    <a:lnTo>
                      <a:pt x="130" y="310"/>
                    </a:lnTo>
                    <a:lnTo>
                      <a:pt x="130" y="313"/>
                    </a:lnTo>
                    <a:lnTo>
                      <a:pt x="135" y="320"/>
                    </a:lnTo>
                    <a:lnTo>
                      <a:pt x="135" y="322"/>
                    </a:lnTo>
                    <a:lnTo>
                      <a:pt x="137" y="327"/>
                    </a:lnTo>
                    <a:lnTo>
                      <a:pt x="139" y="329"/>
                    </a:lnTo>
                    <a:lnTo>
                      <a:pt x="139" y="332"/>
                    </a:lnTo>
                    <a:lnTo>
                      <a:pt x="139" y="334"/>
                    </a:lnTo>
                    <a:lnTo>
                      <a:pt x="139" y="336"/>
                    </a:lnTo>
                    <a:lnTo>
                      <a:pt x="139" y="339"/>
                    </a:lnTo>
                    <a:lnTo>
                      <a:pt x="139" y="341"/>
                    </a:lnTo>
                    <a:lnTo>
                      <a:pt x="142" y="344"/>
                    </a:lnTo>
                    <a:lnTo>
                      <a:pt x="139" y="344"/>
                    </a:lnTo>
                    <a:lnTo>
                      <a:pt x="139" y="346"/>
                    </a:lnTo>
                    <a:lnTo>
                      <a:pt x="139" y="346"/>
                    </a:lnTo>
                    <a:lnTo>
                      <a:pt x="142" y="346"/>
                    </a:lnTo>
                    <a:lnTo>
                      <a:pt x="142" y="348"/>
                    </a:lnTo>
                    <a:lnTo>
                      <a:pt x="142" y="348"/>
                    </a:lnTo>
                    <a:lnTo>
                      <a:pt x="142" y="351"/>
                    </a:lnTo>
                    <a:lnTo>
                      <a:pt x="142" y="353"/>
                    </a:lnTo>
                    <a:lnTo>
                      <a:pt x="142" y="353"/>
                    </a:lnTo>
                    <a:lnTo>
                      <a:pt x="142" y="355"/>
                    </a:lnTo>
                    <a:lnTo>
                      <a:pt x="142" y="355"/>
                    </a:lnTo>
                    <a:lnTo>
                      <a:pt x="142" y="355"/>
                    </a:lnTo>
                    <a:lnTo>
                      <a:pt x="144" y="355"/>
                    </a:lnTo>
                    <a:lnTo>
                      <a:pt x="144" y="355"/>
                    </a:lnTo>
                    <a:lnTo>
                      <a:pt x="146" y="355"/>
                    </a:lnTo>
                    <a:lnTo>
                      <a:pt x="144" y="358"/>
                    </a:lnTo>
                    <a:lnTo>
                      <a:pt x="144" y="360"/>
                    </a:lnTo>
                    <a:lnTo>
                      <a:pt x="144" y="360"/>
                    </a:lnTo>
                    <a:lnTo>
                      <a:pt x="144" y="362"/>
                    </a:lnTo>
                    <a:lnTo>
                      <a:pt x="144" y="365"/>
                    </a:lnTo>
                    <a:lnTo>
                      <a:pt x="144" y="367"/>
                    </a:lnTo>
                    <a:lnTo>
                      <a:pt x="144" y="370"/>
                    </a:lnTo>
                    <a:lnTo>
                      <a:pt x="144" y="372"/>
                    </a:lnTo>
                    <a:lnTo>
                      <a:pt x="142" y="374"/>
                    </a:lnTo>
                    <a:lnTo>
                      <a:pt x="142" y="377"/>
                    </a:lnTo>
                    <a:lnTo>
                      <a:pt x="139" y="377"/>
                    </a:lnTo>
                    <a:lnTo>
                      <a:pt x="139" y="379"/>
                    </a:lnTo>
                    <a:lnTo>
                      <a:pt x="142" y="386"/>
                    </a:lnTo>
                    <a:lnTo>
                      <a:pt x="142" y="389"/>
                    </a:lnTo>
                    <a:lnTo>
                      <a:pt x="142" y="391"/>
                    </a:lnTo>
                    <a:lnTo>
                      <a:pt x="142" y="391"/>
                    </a:lnTo>
                    <a:lnTo>
                      <a:pt x="144" y="389"/>
                    </a:lnTo>
                    <a:lnTo>
                      <a:pt x="144" y="389"/>
                    </a:lnTo>
                    <a:lnTo>
                      <a:pt x="144" y="386"/>
                    </a:lnTo>
                    <a:lnTo>
                      <a:pt x="146" y="386"/>
                    </a:lnTo>
                    <a:lnTo>
                      <a:pt x="146" y="384"/>
                    </a:lnTo>
                    <a:lnTo>
                      <a:pt x="146" y="381"/>
                    </a:lnTo>
                    <a:lnTo>
                      <a:pt x="144" y="379"/>
                    </a:lnTo>
                    <a:lnTo>
                      <a:pt x="144" y="379"/>
                    </a:lnTo>
                    <a:lnTo>
                      <a:pt x="146" y="377"/>
                    </a:lnTo>
                    <a:lnTo>
                      <a:pt x="146" y="377"/>
                    </a:lnTo>
                    <a:lnTo>
                      <a:pt x="149" y="374"/>
                    </a:lnTo>
                    <a:lnTo>
                      <a:pt x="154" y="370"/>
                    </a:lnTo>
                    <a:lnTo>
                      <a:pt x="156" y="362"/>
                    </a:lnTo>
                    <a:lnTo>
                      <a:pt x="156" y="360"/>
                    </a:lnTo>
                    <a:lnTo>
                      <a:pt x="156" y="358"/>
                    </a:lnTo>
                    <a:lnTo>
                      <a:pt x="158" y="358"/>
                    </a:lnTo>
                    <a:lnTo>
                      <a:pt x="158" y="358"/>
                    </a:lnTo>
                    <a:lnTo>
                      <a:pt x="158" y="355"/>
                    </a:lnTo>
                    <a:lnTo>
                      <a:pt x="158" y="355"/>
                    </a:lnTo>
                    <a:lnTo>
                      <a:pt x="158" y="348"/>
                    </a:lnTo>
                    <a:lnTo>
                      <a:pt x="156" y="346"/>
                    </a:lnTo>
                    <a:lnTo>
                      <a:pt x="156" y="344"/>
                    </a:lnTo>
                    <a:lnTo>
                      <a:pt x="154" y="341"/>
                    </a:lnTo>
                    <a:lnTo>
                      <a:pt x="154" y="341"/>
                    </a:lnTo>
                    <a:lnTo>
                      <a:pt x="154" y="339"/>
                    </a:lnTo>
                    <a:lnTo>
                      <a:pt x="154" y="339"/>
                    </a:lnTo>
                    <a:lnTo>
                      <a:pt x="151" y="336"/>
                    </a:lnTo>
                    <a:lnTo>
                      <a:pt x="151" y="334"/>
                    </a:lnTo>
                    <a:lnTo>
                      <a:pt x="149" y="332"/>
                    </a:lnTo>
                    <a:lnTo>
                      <a:pt x="149" y="329"/>
                    </a:lnTo>
                    <a:lnTo>
                      <a:pt x="149" y="329"/>
                    </a:lnTo>
                    <a:lnTo>
                      <a:pt x="146" y="327"/>
                    </a:lnTo>
                    <a:lnTo>
                      <a:pt x="149" y="325"/>
                    </a:lnTo>
                    <a:lnTo>
                      <a:pt x="149" y="325"/>
                    </a:lnTo>
                    <a:lnTo>
                      <a:pt x="149" y="320"/>
                    </a:lnTo>
                    <a:lnTo>
                      <a:pt x="146" y="317"/>
                    </a:lnTo>
                    <a:lnTo>
                      <a:pt x="146" y="315"/>
                    </a:lnTo>
                    <a:lnTo>
                      <a:pt x="146" y="313"/>
                    </a:lnTo>
                    <a:lnTo>
                      <a:pt x="144" y="310"/>
                    </a:lnTo>
                    <a:lnTo>
                      <a:pt x="142" y="308"/>
                    </a:lnTo>
                    <a:lnTo>
                      <a:pt x="139" y="303"/>
                    </a:lnTo>
                    <a:lnTo>
                      <a:pt x="135" y="301"/>
                    </a:lnTo>
                    <a:lnTo>
                      <a:pt x="135" y="299"/>
                    </a:lnTo>
                    <a:lnTo>
                      <a:pt x="132" y="296"/>
                    </a:lnTo>
                    <a:lnTo>
                      <a:pt x="130" y="294"/>
                    </a:lnTo>
                    <a:lnTo>
                      <a:pt x="128" y="291"/>
                    </a:lnTo>
                    <a:lnTo>
                      <a:pt x="128" y="287"/>
                    </a:lnTo>
                    <a:lnTo>
                      <a:pt x="125" y="284"/>
                    </a:lnTo>
                    <a:lnTo>
                      <a:pt x="125" y="282"/>
                    </a:lnTo>
                    <a:lnTo>
                      <a:pt x="128" y="282"/>
                    </a:lnTo>
                    <a:lnTo>
                      <a:pt x="128" y="282"/>
                    </a:lnTo>
                    <a:lnTo>
                      <a:pt x="130" y="282"/>
                    </a:lnTo>
                    <a:lnTo>
                      <a:pt x="130" y="280"/>
                    </a:lnTo>
                    <a:lnTo>
                      <a:pt x="132" y="280"/>
                    </a:lnTo>
                    <a:lnTo>
                      <a:pt x="132" y="280"/>
                    </a:lnTo>
                    <a:lnTo>
                      <a:pt x="132" y="280"/>
                    </a:lnTo>
                    <a:lnTo>
                      <a:pt x="132" y="275"/>
                    </a:lnTo>
                    <a:lnTo>
                      <a:pt x="132" y="270"/>
                    </a:lnTo>
                    <a:lnTo>
                      <a:pt x="132" y="268"/>
                    </a:lnTo>
                    <a:lnTo>
                      <a:pt x="132" y="265"/>
                    </a:lnTo>
                    <a:lnTo>
                      <a:pt x="135" y="263"/>
                    </a:lnTo>
                    <a:lnTo>
                      <a:pt x="137" y="261"/>
                    </a:lnTo>
                    <a:lnTo>
                      <a:pt x="137" y="261"/>
                    </a:lnTo>
                    <a:lnTo>
                      <a:pt x="137" y="258"/>
                    </a:lnTo>
                    <a:lnTo>
                      <a:pt x="137" y="258"/>
                    </a:lnTo>
                    <a:lnTo>
                      <a:pt x="135" y="256"/>
                    </a:lnTo>
                    <a:lnTo>
                      <a:pt x="132" y="258"/>
                    </a:lnTo>
                    <a:lnTo>
                      <a:pt x="132" y="258"/>
                    </a:lnTo>
                    <a:lnTo>
                      <a:pt x="130" y="256"/>
                    </a:lnTo>
                    <a:lnTo>
                      <a:pt x="130" y="254"/>
                    </a:lnTo>
                    <a:lnTo>
                      <a:pt x="130" y="251"/>
                    </a:lnTo>
                    <a:lnTo>
                      <a:pt x="128" y="251"/>
                    </a:lnTo>
                    <a:lnTo>
                      <a:pt x="128" y="246"/>
                    </a:lnTo>
                    <a:lnTo>
                      <a:pt x="128" y="244"/>
                    </a:lnTo>
                    <a:lnTo>
                      <a:pt x="123" y="242"/>
                    </a:lnTo>
                    <a:lnTo>
                      <a:pt x="120" y="239"/>
                    </a:lnTo>
                    <a:lnTo>
                      <a:pt x="118" y="237"/>
                    </a:lnTo>
                    <a:lnTo>
                      <a:pt x="116" y="232"/>
                    </a:lnTo>
                    <a:lnTo>
                      <a:pt x="113" y="230"/>
                    </a:lnTo>
                    <a:lnTo>
                      <a:pt x="111" y="228"/>
                    </a:lnTo>
                    <a:lnTo>
                      <a:pt x="111" y="228"/>
                    </a:lnTo>
                    <a:lnTo>
                      <a:pt x="111" y="228"/>
                    </a:lnTo>
                    <a:lnTo>
                      <a:pt x="111" y="225"/>
                    </a:lnTo>
                    <a:lnTo>
                      <a:pt x="111" y="223"/>
                    </a:lnTo>
                    <a:lnTo>
                      <a:pt x="109" y="220"/>
                    </a:lnTo>
                    <a:lnTo>
                      <a:pt x="109" y="218"/>
                    </a:lnTo>
                    <a:lnTo>
                      <a:pt x="109" y="218"/>
                    </a:lnTo>
                    <a:lnTo>
                      <a:pt x="109" y="218"/>
                    </a:lnTo>
                    <a:lnTo>
                      <a:pt x="106" y="218"/>
                    </a:lnTo>
                    <a:lnTo>
                      <a:pt x="104" y="216"/>
                    </a:lnTo>
                    <a:lnTo>
                      <a:pt x="104" y="213"/>
                    </a:lnTo>
                    <a:lnTo>
                      <a:pt x="104" y="213"/>
                    </a:lnTo>
                    <a:lnTo>
                      <a:pt x="104" y="213"/>
                    </a:lnTo>
                    <a:lnTo>
                      <a:pt x="106" y="213"/>
                    </a:lnTo>
                    <a:lnTo>
                      <a:pt x="106" y="213"/>
                    </a:lnTo>
                    <a:lnTo>
                      <a:pt x="106" y="213"/>
                    </a:lnTo>
                    <a:lnTo>
                      <a:pt x="109" y="211"/>
                    </a:lnTo>
                    <a:lnTo>
                      <a:pt x="109" y="211"/>
                    </a:lnTo>
                    <a:lnTo>
                      <a:pt x="109" y="211"/>
                    </a:lnTo>
                    <a:lnTo>
                      <a:pt x="111" y="211"/>
                    </a:lnTo>
                    <a:lnTo>
                      <a:pt x="109" y="204"/>
                    </a:lnTo>
                    <a:lnTo>
                      <a:pt x="109" y="201"/>
                    </a:lnTo>
                    <a:lnTo>
                      <a:pt x="109" y="199"/>
                    </a:lnTo>
                    <a:lnTo>
                      <a:pt x="109" y="197"/>
                    </a:lnTo>
                    <a:lnTo>
                      <a:pt x="109" y="192"/>
                    </a:lnTo>
                    <a:lnTo>
                      <a:pt x="111" y="190"/>
                    </a:lnTo>
                    <a:lnTo>
                      <a:pt x="111" y="190"/>
                    </a:lnTo>
                    <a:lnTo>
                      <a:pt x="111" y="187"/>
                    </a:lnTo>
                    <a:lnTo>
                      <a:pt x="111" y="187"/>
                    </a:lnTo>
                    <a:lnTo>
                      <a:pt x="113" y="187"/>
                    </a:lnTo>
                    <a:lnTo>
                      <a:pt x="116" y="187"/>
                    </a:lnTo>
                    <a:lnTo>
                      <a:pt x="116" y="187"/>
                    </a:lnTo>
                    <a:lnTo>
                      <a:pt x="118" y="187"/>
                    </a:lnTo>
                    <a:lnTo>
                      <a:pt x="120" y="187"/>
                    </a:lnTo>
                    <a:lnTo>
                      <a:pt x="120" y="187"/>
                    </a:lnTo>
                    <a:lnTo>
                      <a:pt x="125" y="187"/>
                    </a:lnTo>
                    <a:lnTo>
                      <a:pt x="125" y="185"/>
                    </a:lnTo>
                    <a:lnTo>
                      <a:pt x="128" y="187"/>
                    </a:lnTo>
                    <a:lnTo>
                      <a:pt x="128" y="185"/>
                    </a:lnTo>
                    <a:lnTo>
                      <a:pt x="128" y="185"/>
                    </a:lnTo>
                    <a:lnTo>
                      <a:pt x="130" y="185"/>
                    </a:lnTo>
                    <a:lnTo>
                      <a:pt x="130" y="180"/>
                    </a:lnTo>
                    <a:lnTo>
                      <a:pt x="130" y="180"/>
                    </a:lnTo>
                    <a:lnTo>
                      <a:pt x="130" y="180"/>
                    </a:lnTo>
                    <a:lnTo>
                      <a:pt x="130" y="178"/>
                    </a:lnTo>
                    <a:lnTo>
                      <a:pt x="132" y="178"/>
                    </a:lnTo>
                    <a:lnTo>
                      <a:pt x="135" y="180"/>
                    </a:lnTo>
                    <a:lnTo>
                      <a:pt x="135" y="180"/>
                    </a:lnTo>
                    <a:lnTo>
                      <a:pt x="137" y="180"/>
                    </a:lnTo>
                    <a:lnTo>
                      <a:pt x="137" y="178"/>
                    </a:lnTo>
                    <a:lnTo>
                      <a:pt x="137" y="178"/>
                    </a:lnTo>
                    <a:lnTo>
                      <a:pt x="137" y="178"/>
                    </a:lnTo>
                    <a:lnTo>
                      <a:pt x="137" y="175"/>
                    </a:lnTo>
                    <a:lnTo>
                      <a:pt x="137" y="173"/>
                    </a:lnTo>
                    <a:lnTo>
                      <a:pt x="137" y="173"/>
                    </a:lnTo>
                    <a:lnTo>
                      <a:pt x="137" y="173"/>
                    </a:lnTo>
                    <a:lnTo>
                      <a:pt x="139" y="175"/>
                    </a:lnTo>
                    <a:lnTo>
                      <a:pt x="142" y="175"/>
                    </a:lnTo>
                    <a:lnTo>
                      <a:pt x="142" y="173"/>
                    </a:lnTo>
                    <a:lnTo>
                      <a:pt x="144" y="173"/>
                    </a:lnTo>
                    <a:lnTo>
                      <a:pt x="144" y="173"/>
                    </a:lnTo>
                    <a:lnTo>
                      <a:pt x="144" y="173"/>
                    </a:lnTo>
                    <a:lnTo>
                      <a:pt x="146" y="173"/>
                    </a:lnTo>
                    <a:lnTo>
                      <a:pt x="149" y="175"/>
                    </a:lnTo>
                    <a:lnTo>
                      <a:pt x="149" y="173"/>
                    </a:lnTo>
                    <a:lnTo>
                      <a:pt x="149" y="168"/>
                    </a:lnTo>
                    <a:lnTo>
                      <a:pt x="149" y="166"/>
                    </a:lnTo>
                    <a:lnTo>
                      <a:pt x="151" y="164"/>
                    </a:lnTo>
                    <a:lnTo>
                      <a:pt x="154" y="164"/>
                    </a:lnTo>
                    <a:lnTo>
                      <a:pt x="154" y="164"/>
                    </a:lnTo>
                    <a:lnTo>
                      <a:pt x="156" y="164"/>
                    </a:lnTo>
                    <a:lnTo>
                      <a:pt x="156" y="164"/>
                    </a:lnTo>
                    <a:lnTo>
                      <a:pt x="156" y="164"/>
                    </a:lnTo>
                    <a:lnTo>
                      <a:pt x="156" y="164"/>
                    </a:lnTo>
                    <a:lnTo>
                      <a:pt x="154" y="161"/>
                    </a:lnTo>
                    <a:lnTo>
                      <a:pt x="154" y="161"/>
                    </a:lnTo>
                    <a:lnTo>
                      <a:pt x="154" y="159"/>
                    </a:lnTo>
                    <a:lnTo>
                      <a:pt x="156" y="159"/>
                    </a:lnTo>
                    <a:lnTo>
                      <a:pt x="156" y="156"/>
                    </a:lnTo>
                    <a:lnTo>
                      <a:pt x="156" y="154"/>
                    </a:lnTo>
                    <a:lnTo>
                      <a:pt x="158" y="154"/>
                    </a:lnTo>
                    <a:lnTo>
                      <a:pt x="158" y="154"/>
                    </a:lnTo>
                    <a:lnTo>
                      <a:pt x="161" y="152"/>
                    </a:lnTo>
                    <a:lnTo>
                      <a:pt x="163" y="149"/>
                    </a:lnTo>
                    <a:lnTo>
                      <a:pt x="163" y="147"/>
                    </a:lnTo>
                    <a:lnTo>
                      <a:pt x="163" y="147"/>
                    </a:lnTo>
                    <a:lnTo>
                      <a:pt x="163" y="145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192" name="Freeform 91"/>
              <p:cNvSpPr>
                <a:spLocks noEditPoints="1"/>
              </p:cNvSpPr>
              <p:nvPr/>
            </p:nvSpPr>
            <p:spPr bwMode="auto">
              <a:xfrm>
                <a:off x="4127" y="2703"/>
                <a:ext cx="196" cy="348"/>
              </a:xfrm>
              <a:custGeom>
                <a:avLst/>
                <a:gdLst>
                  <a:gd name="T0" fmla="*/ 191 w 196"/>
                  <a:gd name="T1" fmla="*/ 85 h 348"/>
                  <a:gd name="T2" fmla="*/ 191 w 196"/>
                  <a:gd name="T3" fmla="*/ 69 h 348"/>
                  <a:gd name="T4" fmla="*/ 191 w 196"/>
                  <a:gd name="T5" fmla="*/ 55 h 348"/>
                  <a:gd name="T6" fmla="*/ 191 w 196"/>
                  <a:gd name="T7" fmla="*/ 45 h 348"/>
                  <a:gd name="T8" fmla="*/ 191 w 196"/>
                  <a:gd name="T9" fmla="*/ 22 h 348"/>
                  <a:gd name="T10" fmla="*/ 194 w 196"/>
                  <a:gd name="T11" fmla="*/ 10 h 348"/>
                  <a:gd name="T12" fmla="*/ 182 w 196"/>
                  <a:gd name="T13" fmla="*/ 10 h 348"/>
                  <a:gd name="T14" fmla="*/ 161 w 196"/>
                  <a:gd name="T15" fmla="*/ 17 h 348"/>
                  <a:gd name="T16" fmla="*/ 142 w 196"/>
                  <a:gd name="T17" fmla="*/ 22 h 348"/>
                  <a:gd name="T18" fmla="*/ 125 w 196"/>
                  <a:gd name="T19" fmla="*/ 24 h 348"/>
                  <a:gd name="T20" fmla="*/ 109 w 196"/>
                  <a:gd name="T21" fmla="*/ 24 h 348"/>
                  <a:gd name="T22" fmla="*/ 97 w 196"/>
                  <a:gd name="T23" fmla="*/ 24 h 348"/>
                  <a:gd name="T24" fmla="*/ 80 w 196"/>
                  <a:gd name="T25" fmla="*/ 31 h 348"/>
                  <a:gd name="T26" fmla="*/ 80 w 196"/>
                  <a:gd name="T27" fmla="*/ 52 h 348"/>
                  <a:gd name="T28" fmla="*/ 90 w 196"/>
                  <a:gd name="T29" fmla="*/ 69 h 348"/>
                  <a:gd name="T30" fmla="*/ 104 w 196"/>
                  <a:gd name="T31" fmla="*/ 97 h 348"/>
                  <a:gd name="T32" fmla="*/ 94 w 196"/>
                  <a:gd name="T33" fmla="*/ 121 h 348"/>
                  <a:gd name="T34" fmla="*/ 92 w 196"/>
                  <a:gd name="T35" fmla="*/ 135 h 348"/>
                  <a:gd name="T36" fmla="*/ 87 w 196"/>
                  <a:gd name="T37" fmla="*/ 140 h 348"/>
                  <a:gd name="T38" fmla="*/ 76 w 196"/>
                  <a:gd name="T39" fmla="*/ 123 h 348"/>
                  <a:gd name="T40" fmla="*/ 73 w 196"/>
                  <a:gd name="T41" fmla="*/ 114 h 348"/>
                  <a:gd name="T42" fmla="*/ 80 w 196"/>
                  <a:gd name="T43" fmla="*/ 95 h 348"/>
                  <a:gd name="T44" fmla="*/ 68 w 196"/>
                  <a:gd name="T45" fmla="*/ 85 h 348"/>
                  <a:gd name="T46" fmla="*/ 54 w 196"/>
                  <a:gd name="T47" fmla="*/ 76 h 348"/>
                  <a:gd name="T48" fmla="*/ 28 w 196"/>
                  <a:gd name="T49" fmla="*/ 85 h 348"/>
                  <a:gd name="T50" fmla="*/ 5 w 196"/>
                  <a:gd name="T51" fmla="*/ 95 h 348"/>
                  <a:gd name="T52" fmla="*/ 2 w 196"/>
                  <a:gd name="T53" fmla="*/ 111 h 348"/>
                  <a:gd name="T54" fmla="*/ 21 w 196"/>
                  <a:gd name="T55" fmla="*/ 121 h 348"/>
                  <a:gd name="T56" fmla="*/ 47 w 196"/>
                  <a:gd name="T57" fmla="*/ 133 h 348"/>
                  <a:gd name="T58" fmla="*/ 47 w 196"/>
                  <a:gd name="T59" fmla="*/ 161 h 348"/>
                  <a:gd name="T60" fmla="*/ 47 w 196"/>
                  <a:gd name="T61" fmla="*/ 175 h 348"/>
                  <a:gd name="T62" fmla="*/ 45 w 196"/>
                  <a:gd name="T63" fmla="*/ 185 h 348"/>
                  <a:gd name="T64" fmla="*/ 47 w 196"/>
                  <a:gd name="T65" fmla="*/ 201 h 348"/>
                  <a:gd name="T66" fmla="*/ 38 w 196"/>
                  <a:gd name="T67" fmla="*/ 220 h 348"/>
                  <a:gd name="T68" fmla="*/ 26 w 196"/>
                  <a:gd name="T69" fmla="*/ 242 h 348"/>
                  <a:gd name="T70" fmla="*/ 16 w 196"/>
                  <a:gd name="T71" fmla="*/ 263 h 348"/>
                  <a:gd name="T72" fmla="*/ 21 w 196"/>
                  <a:gd name="T73" fmla="*/ 282 h 348"/>
                  <a:gd name="T74" fmla="*/ 26 w 196"/>
                  <a:gd name="T75" fmla="*/ 306 h 348"/>
                  <a:gd name="T76" fmla="*/ 23 w 196"/>
                  <a:gd name="T77" fmla="*/ 329 h 348"/>
                  <a:gd name="T78" fmla="*/ 26 w 196"/>
                  <a:gd name="T79" fmla="*/ 348 h 348"/>
                  <a:gd name="T80" fmla="*/ 42 w 196"/>
                  <a:gd name="T81" fmla="*/ 334 h 348"/>
                  <a:gd name="T82" fmla="*/ 35 w 196"/>
                  <a:gd name="T83" fmla="*/ 332 h 348"/>
                  <a:gd name="T84" fmla="*/ 59 w 196"/>
                  <a:gd name="T85" fmla="*/ 310 h 348"/>
                  <a:gd name="T86" fmla="*/ 90 w 196"/>
                  <a:gd name="T87" fmla="*/ 282 h 348"/>
                  <a:gd name="T88" fmla="*/ 92 w 196"/>
                  <a:gd name="T89" fmla="*/ 261 h 348"/>
                  <a:gd name="T90" fmla="*/ 90 w 196"/>
                  <a:gd name="T91" fmla="*/ 249 h 348"/>
                  <a:gd name="T92" fmla="*/ 87 w 196"/>
                  <a:gd name="T93" fmla="*/ 237 h 348"/>
                  <a:gd name="T94" fmla="*/ 80 w 196"/>
                  <a:gd name="T95" fmla="*/ 204 h 348"/>
                  <a:gd name="T96" fmla="*/ 83 w 196"/>
                  <a:gd name="T97" fmla="*/ 199 h 348"/>
                  <a:gd name="T98" fmla="*/ 109 w 196"/>
                  <a:gd name="T99" fmla="*/ 175 h 348"/>
                  <a:gd name="T100" fmla="*/ 120 w 196"/>
                  <a:gd name="T101" fmla="*/ 161 h 348"/>
                  <a:gd name="T102" fmla="*/ 144 w 196"/>
                  <a:gd name="T103" fmla="*/ 145 h 348"/>
                  <a:gd name="T104" fmla="*/ 158 w 196"/>
                  <a:gd name="T105" fmla="*/ 140 h 348"/>
                  <a:gd name="T106" fmla="*/ 177 w 196"/>
                  <a:gd name="T107" fmla="*/ 123 h 348"/>
                  <a:gd name="T108" fmla="*/ 191 w 196"/>
                  <a:gd name="T109" fmla="*/ 102 h 348"/>
                  <a:gd name="T110" fmla="*/ 196 w 196"/>
                  <a:gd name="T111" fmla="*/ 93 h 348"/>
                  <a:gd name="T112" fmla="*/ 83 w 196"/>
                  <a:gd name="T113" fmla="*/ 33 h 348"/>
                  <a:gd name="T114" fmla="*/ 83 w 196"/>
                  <a:gd name="T115" fmla="*/ 36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96" h="348">
                    <a:moveTo>
                      <a:pt x="196" y="90"/>
                    </a:moveTo>
                    <a:lnTo>
                      <a:pt x="196" y="88"/>
                    </a:lnTo>
                    <a:lnTo>
                      <a:pt x="196" y="88"/>
                    </a:lnTo>
                    <a:lnTo>
                      <a:pt x="196" y="85"/>
                    </a:lnTo>
                    <a:lnTo>
                      <a:pt x="194" y="85"/>
                    </a:lnTo>
                    <a:lnTo>
                      <a:pt x="194" y="85"/>
                    </a:lnTo>
                    <a:lnTo>
                      <a:pt x="191" y="88"/>
                    </a:lnTo>
                    <a:lnTo>
                      <a:pt x="191" y="85"/>
                    </a:lnTo>
                    <a:lnTo>
                      <a:pt x="191" y="85"/>
                    </a:lnTo>
                    <a:lnTo>
                      <a:pt x="194" y="83"/>
                    </a:lnTo>
                    <a:lnTo>
                      <a:pt x="194" y="81"/>
                    </a:lnTo>
                    <a:lnTo>
                      <a:pt x="194" y="81"/>
                    </a:lnTo>
                    <a:lnTo>
                      <a:pt x="191" y="81"/>
                    </a:lnTo>
                    <a:lnTo>
                      <a:pt x="191" y="78"/>
                    </a:lnTo>
                    <a:lnTo>
                      <a:pt x="191" y="74"/>
                    </a:lnTo>
                    <a:lnTo>
                      <a:pt x="191" y="69"/>
                    </a:lnTo>
                    <a:lnTo>
                      <a:pt x="191" y="66"/>
                    </a:lnTo>
                    <a:lnTo>
                      <a:pt x="191" y="64"/>
                    </a:lnTo>
                    <a:lnTo>
                      <a:pt x="191" y="62"/>
                    </a:lnTo>
                    <a:lnTo>
                      <a:pt x="191" y="62"/>
                    </a:lnTo>
                    <a:lnTo>
                      <a:pt x="191" y="59"/>
                    </a:lnTo>
                    <a:lnTo>
                      <a:pt x="191" y="57"/>
                    </a:lnTo>
                    <a:lnTo>
                      <a:pt x="191" y="57"/>
                    </a:lnTo>
                    <a:lnTo>
                      <a:pt x="191" y="55"/>
                    </a:lnTo>
                    <a:lnTo>
                      <a:pt x="189" y="55"/>
                    </a:lnTo>
                    <a:lnTo>
                      <a:pt x="189" y="55"/>
                    </a:lnTo>
                    <a:lnTo>
                      <a:pt x="189" y="52"/>
                    </a:lnTo>
                    <a:lnTo>
                      <a:pt x="191" y="52"/>
                    </a:lnTo>
                    <a:lnTo>
                      <a:pt x="191" y="50"/>
                    </a:lnTo>
                    <a:lnTo>
                      <a:pt x="191" y="48"/>
                    </a:lnTo>
                    <a:lnTo>
                      <a:pt x="191" y="45"/>
                    </a:lnTo>
                    <a:lnTo>
                      <a:pt x="191" y="45"/>
                    </a:lnTo>
                    <a:lnTo>
                      <a:pt x="191" y="43"/>
                    </a:lnTo>
                    <a:lnTo>
                      <a:pt x="191" y="40"/>
                    </a:lnTo>
                    <a:lnTo>
                      <a:pt x="191" y="36"/>
                    </a:lnTo>
                    <a:lnTo>
                      <a:pt x="191" y="33"/>
                    </a:lnTo>
                    <a:lnTo>
                      <a:pt x="191" y="33"/>
                    </a:lnTo>
                    <a:lnTo>
                      <a:pt x="191" y="31"/>
                    </a:lnTo>
                    <a:lnTo>
                      <a:pt x="189" y="26"/>
                    </a:lnTo>
                    <a:lnTo>
                      <a:pt x="191" y="22"/>
                    </a:lnTo>
                    <a:lnTo>
                      <a:pt x="189" y="19"/>
                    </a:lnTo>
                    <a:lnTo>
                      <a:pt x="189" y="19"/>
                    </a:lnTo>
                    <a:lnTo>
                      <a:pt x="191" y="17"/>
                    </a:lnTo>
                    <a:lnTo>
                      <a:pt x="194" y="14"/>
                    </a:lnTo>
                    <a:lnTo>
                      <a:pt x="191" y="12"/>
                    </a:lnTo>
                    <a:lnTo>
                      <a:pt x="191" y="12"/>
                    </a:lnTo>
                    <a:lnTo>
                      <a:pt x="191" y="12"/>
                    </a:lnTo>
                    <a:lnTo>
                      <a:pt x="194" y="10"/>
                    </a:lnTo>
                    <a:lnTo>
                      <a:pt x="191" y="7"/>
                    </a:lnTo>
                    <a:lnTo>
                      <a:pt x="194" y="7"/>
                    </a:lnTo>
                    <a:lnTo>
                      <a:pt x="194" y="5"/>
                    </a:lnTo>
                    <a:lnTo>
                      <a:pt x="191" y="3"/>
                    </a:lnTo>
                    <a:lnTo>
                      <a:pt x="191" y="0"/>
                    </a:lnTo>
                    <a:lnTo>
                      <a:pt x="189" y="3"/>
                    </a:lnTo>
                    <a:lnTo>
                      <a:pt x="187" y="5"/>
                    </a:lnTo>
                    <a:lnTo>
                      <a:pt x="182" y="10"/>
                    </a:lnTo>
                    <a:lnTo>
                      <a:pt x="180" y="10"/>
                    </a:lnTo>
                    <a:lnTo>
                      <a:pt x="177" y="12"/>
                    </a:lnTo>
                    <a:lnTo>
                      <a:pt x="175" y="12"/>
                    </a:lnTo>
                    <a:lnTo>
                      <a:pt x="172" y="14"/>
                    </a:lnTo>
                    <a:lnTo>
                      <a:pt x="170" y="14"/>
                    </a:lnTo>
                    <a:lnTo>
                      <a:pt x="168" y="17"/>
                    </a:lnTo>
                    <a:lnTo>
                      <a:pt x="163" y="17"/>
                    </a:lnTo>
                    <a:lnTo>
                      <a:pt x="161" y="17"/>
                    </a:lnTo>
                    <a:lnTo>
                      <a:pt x="156" y="19"/>
                    </a:lnTo>
                    <a:lnTo>
                      <a:pt x="154" y="22"/>
                    </a:lnTo>
                    <a:lnTo>
                      <a:pt x="151" y="19"/>
                    </a:lnTo>
                    <a:lnTo>
                      <a:pt x="149" y="19"/>
                    </a:lnTo>
                    <a:lnTo>
                      <a:pt x="146" y="19"/>
                    </a:lnTo>
                    <a:lnTo>
                      <a:pt x="144" y="19"/>
                    </a:lnTo>
                    <a:lnTo>
                      <a:pt x="144" y="19"/>
                    </a:lnTo>
                    <a:lnTo>
                      <a:pt x="142" y="22"/>
                    </a:lnTo>
                    <a:lnTo>
                      <a:pt x="142" y="24"/>
                    </a:lnTo>
                    <a:lnTo>
                      <a:pt x="139" y="24"/>
                    </a:lnTo>
                    <a:lnTo>
                      <a:pt x="137" y="26"/>
                    </a:lnTo>
                    <a:lnTo>
                      <a:pt x="132" y="29"/>
                    </a:lnTo>
                    <a:lnTo>
                      <a:pt x="130" y="26"/>
                    </a:lnTo>
                    <a:lnTo>
                      <a:pt x="128" y="26"/>
                    </a:lnTo>
                    <a:lnTo>
                      <a:pt x="128" y="26"/>
                    </a:lnTo>
                    <a:lnTo>
                      <a:pt x="125" y="24"/>
                    </a:lnTo>
                    <a:lnTo>
                      <a:pt x="125" y="24"/>
                    </a:lnTo>
                    <a:lnTo>
                      <a:pt x="123" y="26"/>
                    </a:lnTo>
                    <a:lnTo>
                      <a:pt x="120" y="26"/>
                    </a:lnTo>
                    <a:lnTo>
                      <a:pt x="118" y="29"/>
                    </a:lnTo>
                    <a:lnTo>
                      <a:pt x="113" y="29"/>
                    </a:lnTo>
                    <a:lnTo>
                      <a:pt x="111" y="26"/>
                    </a:lnTo>
                    <a:lnTo>
                      <a:pt x="111" y="26"/>
                    </a:lnTo>
                    <a:lnTo>
                      <a:pt x="109" y="24"/>
                    </a:lnTo>
                    <a:lnTo>
                      <a:pt x="106" y="22"/>
                    </a:lnTo>
                    <a:lnTo>
                      <a:pt x="104" y="22"/>
                    </a:lnTo>
                    <a:lnTo>
                      <a:pt x="102" y="24"/>
                    </a:lnTo>
                    <a:lnTo>
                      <a:pt x="102" y="24"/>
                    </a:lnTo>
                    <a:lnTo>
                      <a:pt x="99" y="26"/>
                    </a:lnTo>
                    <a:lnTo>
                      <a:pt x="99" y="26"/>
                    </a:lnTo>
                    <a:lnTo>
                      <a:pt x="97" y="26"/>
                    </a:lnTo>
                    <a:lnTo>
                      <a:pt x="97" y="24"/>
                    </a:lnTo>
                    <a:lnTo>
                      <a:pt x="92" y="24"/>
                    </a:lnTo>
                    <a:lnTo>
                      <a:pt x="90" y="24"/>
                    </a:lnTo>
                    <a:lnTo>
                      <a:pt x="87" y="24"/>
                    </a:lnTo>
                    <a:lnTo>
                      <a:pt x="83" y="24"/>
                    </a:lnTo>
                    <a:lnTo>
                      <a:pt x="83" y="26"/>
                    </a:lnTo>
                    <a:lnTo>
                      <a:pt x="83" y="26"/>
                    </a:lnTo>
                    <a:lnTo>
                      <a:pt x="80" y="31"/>
                    </a:lnTo>
                    <a:lnTo>
                      <a:pt x="80" y="31"/>
                    </a:lnTo>
                    <a:lnTo>
                      <a:pt x="80" y="33"/>
                    </a:lnTo>
                    <a:lnTo>
                      <a:pt x="78" y="36"/>
                    </a:lnTo>
                    <a:lnTo>
                      <a:pt x="78" y="38"/>
                    </a:lnTo>
                    <a:lnTo>
                      <a:pt x="78" y="38"/>
                    </a:lnTo>
                    <a:lnTo>
                      <a:pt x="78" y="43"/>
                    </a:lnTo>
                    <a:lnTo>
                      <a:pt x="80" y="45"/>
                    </a:lnTo>
                    <a:lnTo>
                      <a:pt x="80" y="48"/>
                    </a:lnTo>
                    <a:lnTo>
                      <a:pt x="80" y="52"/>
                    </a:lnTo>
                    <a:lnTo>
                      <a:pt x="80" y="57"/>
                    </a:lnTo>
                    <a:lnTo>
                      <a:pt x="80" y="59"/>
                    </a:lnTo>
                    <a:lnTo>
                      <a:pt x="80" y="62"/>
                    </a:lnTo>
                    <a:lnTo>
                      <a:pt x="80" y="64"/>
                    </a:lnTo>
                    <a:lnTo>
                      <a:pt x="83" y="64"/>
                    </a:lnTo>
                    <a:lnTo>
                      <a:pt x="85" y="66"/>
                    </a:lnTo>
                    <a:lnTo>
                      <a:pt x="87" y="66"/>
                    </a:lnTo>
                    <a:lnTo>
                      <a:pt x="90" y="69"/>
                    </a:lnTo>
                    <a:lnTo>
                      <a:pt x="92" y="74"/>
                    </a:lnTo>
                    <a:lnTo>
                      <a:pt x="94" y="78"/>
                    </a:lnTo>
                    <a:lnTo>
                      <a:pt x="97" y="81"/>
                    </a:lnTo>
                    <a:lnTo>
                      <a:pt x="102" y="85"/>
                    </a:lnTo>
                    <a:lnTo>
                      <a:pt x="104" y="90"/>
                    </a:lnTo>
                    <a:lnTo>
                      <a:pt x="104" y="95"/>
                    </a:lnTo>
                    <a:lnTo>
                      <a:pt x="104" y="95"/>
                    </a:lnTo>
                    <a:lnTo>
                      <a:pt x="104" y="97"/>
                    </a:lnTo>
                    <a:lnTo>
                      <a:pt x="102" y="102"/>
                    </a:lnTo>
                    <a:lnTo>
                      <a:pt x="104" y="107"/>
                    </a:lnTo>
                    <a:lnTo>
                      <a:pt x="102" y="111"/>
                    </a:lnTo>
                    <a:lnTo>
                      <a:pt x="102" y="119"/>
                    </a:lnTo>
                    <a:lnTo>
                      <a:pt x="102" y="119"/>
                    </a:lnTo>
                    <a:lnTo>
                      <a:pt x="99" y="121"/>
                    </a:lnTo>
                    <a:lnTo>
                      <a:pt x="99" y="121"/>
                    </a:lnTo>
                    <a:lnTo>
                      <a:pt x="94" y="121"/>
                    </a:lnTo>
                    <a:lnTo>
                      <a:pt x="92" y="123"/>
                    </a:lnTo>
                    <a:lnTo>
                      <a:pt x="92" y="123"/>
                    </a:lnTo>
                    <a:lnTo>
                      <a:pt x="92" y="126"/>
                    </a:lnTo>
                    <a:lnTo>
                      <a:pt x="90" y="128"/>
                    </a:lnTo>
                    <a:lnTo>
                      <a:pt x="90" y="130"/>
                    </a:lnTo>
                    <a:lnTo>
                      <a:pt x="90" y="130"/>
                    </a:lnTo>
                    <a:lnTo>
                      <a:pt x="92" y="133"/>
                    </a:lnTo>
                    <a:lnTo>
                      <a:pt x="92" y="135"/>
                    </a:lnTo>
                    <a:lnTo>
                      <a:pt x="92" y="142"/>
                    </a:lnTo>
                    <a:lnTo>
                      <a:pt x="92" y="142"/>
                    </a:lnTo>
                    <a:lnTo>
                      <a:pt x="90" y="142"/>
                    </a:lnTo>
                    <a:lnTo>
                      <a:pt x="90" y="142"/>
                    </a:lnTo>
                    <a:lnTo>
                      <a:pt x="87" y="142"/>
                    </a:lnTo>
                    <a:lnTo>
                      <a:pt x="87" y="142"/>
                    </a:lnTo>
                    <a:lnTo>
                      <a:pt x="87" y="140"/>
                    </a:lnTo>
                    <a:lnTo>
                      <a:pt x="87" y="140"/>
                    </a:lnTo>
                    <a:lnTo>
                      <a:pt x="90" y="138"/>
                    </a:lnTo>
                    <a:lnTo>
                      <a:pt x="87" y="135"/>
                    </a:lnTo>
                    <a:lnTo>
                      <a:pt x="87" y="135"/>
                    </a:lnTo>
                    <a:lnTo>
                      <a:pt x="85" y="135"/>
                    </a:lnTo>
                    <a:lnTo>
                      <a:pt x="83" y="130"/>
                    </a:lnTo>
                    <a:lnTo>
                      <a:pt x="80" y="128"/>
                    </a:lnTo>
                    <a:lnTo>
                      <a:pt x="78" y="126"/>
                    </a:lnTo>
                    <a:lnTo>
                      <a:pt x="76" y="123"/>
                    </a:lnTo>
                    <a:lnTo>
                      <a:pt x="76" y="123"/>
                    </a:lnTo>
                    <a:lnTo>
                      <a:pt x="76" y="123"/>
                    </a:lnTo>
                    <a:lnTo>
                      <a:pt x="76" y="121"/>
                    </a:lnTo>
                    <a:lnTo>
                      <a:pt x="76" y="121"/>
                    </a:lnTo>
                    <a:lnTo>
                      <a:pt x="76" y="119"/>
                    </a:lnTo>
                    <a:lnTo>
                      <a:pt x="73" y="116"/>
                    </a:lnTo>
                    <a:lnTo>
                      <a:pt x="73" y="116"/>
                    </a:lnTo>
                    <a:lnTo>
                      <a:pt x="73" y="114"/>
                    </a:lnTo>
                    <a:lnTo>
                      <a:pt x="73" y="114"/>
                    </a:lnTo>
                    <a:lnTo>
                      <a:pt x="76" y="111"/>
                    </a:lnTo>
                    <a:lnTo>
                      <a:pt x="76" y="109"/>
                    </a:lnTo>
                    <a:lnTo>
                      <a:pt x="78" y="107"/>
                    </a:lnTo>
                    <a:lnTo>
                      <a:pt x="78" y="104"/>
                    </a:lnTo>
                    <a:lnTo>
                      <a:pt x="80" y="100"/>
                    </a:lnTo>
                    <a:lnTo>
                      <a:pt x="80" y="97"/>
                    </a:lnTo>
                    <a:lnTo>
                      <a:pt x="80" y="95"/>
                    </a:lnTo>
                    <a:lnTo>
                      <a:pt x="80" y="93"/>
                    </a:lnTo>
                    <a:lnTo>
                      <a:pt x="78" y="88"/>
                    </a:lnTo>
                    <a:lnTo>
                      <a:pt x="76" y="85"/>
                    </a:lnTo>
                    <a:lnTo>
                      <a:pt x="76" y="85"/>
                    </a:lnTo>
                    <a:lnTo>
                      <a:pt x="73" y="85"/>
                    </a:lnTo>
                    <a:lnTo>
                      <a:pt x="71" y="85"/>
                    </a:lnTo>
                    <a:lnTo>
                      <a:pt x="71" y="85"/>
                    </a:lnTo>
                    <a:lnTo>
                      <a:pt x="68" y="85"/>
                    </a:lnTo>
                    <a:lnTo>
                      <a:pt x="66" y="88"/>
                    </a:lnTo>
                    <a:lnTo>
                      <a:pt x="64" y="88"/>
                    </a:lnTo>
                    <a:lnTo>
                      <a:pt x="64" y="88"/>
                    </a:lnTo>
                    <a:lnTo>
                      <a:pt x="64" y="88"/>
                    </a:lnTo>
                    <a:lnTo>
                      <a:pt x="61" y="85"/>
                    </a:lnTo>
                    <a:lnTo>
                      <a:pt x="59" y="83"/>
                    </a:lnTo>
                    <a:lnTo>
                      <a:pt x="57" y="76"/>
                    </a:lnTo>
                    <a:lnTo>
                      <a:pt x="54" y="76"/>
                    </a:lnTo>
                    <a:lnTo>
                      <a:pt x="52" y="78"/>
                    </a:lnTo>
                    <a:lnTo>
                      <a:pt x="49" y="78"/>
                    </a:lnTo>
                    <a:lnTo>
                      <a:pt x="42" y="81"/>
                    </a:lnTo>
                    <a:lnTo>
                      <a:pt x="38" y="83"/>
                    </a:lnTo>
                    <a:lnTo>
                      <a:pt x="35" y="83"/>
                    </a:lnTo>
                    <a:lnTo>
                      <a:pt x="33" y="83"/>
                    </a:lnTo>
                    <a:lnTo>
                      <a:pt x="33" y="85"/>
                    </a:lnTo>
                    <a:lnTo>
                      <a:pt x="28" y="85"/>
                    </a:lnTo>
                    <a:lnTo>
                      <a:pt x="26" y="88"/>
                    </a:lnTo>
                    <a:lnTo>
                      <a:pt x="23" y="88"/>
                    </a:lnTo>
                    <a:lnTo>
                      <a:pt x="21" y="90"/>
                    </a:lnTo>
                    <a:lnTo>
                      <a:pt x="16" y="90"/>
                    </a:lnTo>
                    <a:lnTo>
                      <a:pt x="12" y="93"/>
                    </a:lnTo>
                    <a:lnTo>
                      <a:pt x="7" y="93"/>
                    </a:lnTo>
                    <a:lnTo>
                      <a:pt x="5" y="95"/>
                    </a:lnTo>
                    <a:lnTo>
                      <a:pt x="5" y="95"/>
                    </a:lnTo>
                    <a:lnTo>
                      <a:pt x="0" y="97"/>
                    </a:lnTo>
                    <a:lnTo>
                      <a:pt x="0" y="97"/>
                    </a:lnTo>
                    <a:lnTo>
                      <a:pt x="0" y="100"/>
                    </a:lnTo>
                    <a:lnTo>
                      <a:pt x="0" y="102"/>
                    </a:lnTo>
                    <a:lnTo>
                      <a:pt x="0" y="104"/>
                    </a:lnTo>
                    <a:lnTo>
                      <a:pt x="2" y="104"/>
                    </a:lnTo>
                    <a:lnTo>
                      <a:pt x="2" y="107"/>
                    </a:lnTo>
                    <a:lnTo>
                      <a:pt x="2" y="111"/>
                    </a:lnTo>
                    <a:lnTo>
                      <a:pt x="2" y="114"/>
                    </a:lnTo>
                    <a:lnTo>
                      <a:pt x="2" y="119"/>
                    </a:lnTo>
                    <a:lnTo>
                      <a:pt x="2" y="119"/>
                    </a:lnTo>
                    <a:lnTo>
                      <a:pt x="7" y="119"/>
                    </a:lnTo>
                    <a:lnTo>
                      <a:pt x="12" y="119"/>
                    </a:lnTo>
                    <a:lnTo>
                      <a:pt x="19" y="119"/>
                    </a:lnTo>
                    <a:lnTo>
                      <a:pt x="21" y="121"/>
                    </a:lnTo>
                    <a:lnTo>
                      <a:pt x="21" y="121"/>
                    </a:lnTo>
                    <a:lnTo>
                      <a:pt x="26" y="123"/>
                    </a:lnTo>
                    <a:lnTo>
                      <a:pt x="31" y="128"/>
                    </a:lnTo>
                    <a:lnTo>
                      <a:pt x="35" y="128"/>
                    </a:lnTo>
                    <a:lnTo>
                      <a:pt x="40" y="128"/>
                    </a:lnTo>
                    <a:lnTo>
                      <a:pt x="42" y="130"/>
                    </a:lnTo>
                    <a:lnTo>
                      <a:pt x="45" y="133"/>
                    </a:lnTo>
                    <a:lnTo>
                      <a:pt x="47" y="133"/>
                    </a:lnTo>
                    <a:lnTo>
                      <a:pt x="47" y="133"/>
                    </a:lnTo>
                    <a:lnTo>
                      <a:pt x="49" y="133"/>
                    </a:lnTo>
                    <a:lnTo>
                      <a:pt x="49" y="135"/>
                    </a:lnTo>
                    <a:lnTo>
                      <a:pt x="47" y="138"/>
                    </a:lnTo>
                    <a:lnTo>
                      <a:pt x="47" y="140"/>
                    </a:lnTo>
                    <a:lnTo>
                      <a:pt x="49" y="145"/>
                    </a:lnTo>
                    <a:lnTo>
                      <a:pt x="49" y="149"/>
                    </a:lnTo>
                    <a:lnTo>
                      <a:pt x="47" y="156"/>
                    </a:lnTo>
                    <a:lnTo>
                      <a:pt x="47" y="161"/>
                    </a:lnTo>
                    <a:lnTo>
                      <a:pt x="47" y="164"/>
                    </a:lnTo>
                    <a:lnTo>
                      <a:pt x="49" y="166"/>
                    </a:lnTo>
                    <a:lnTo>
                      <a:pt x="49" y="168"/>
                    </a:lnTo>
                    <a:lnTo>
                      <a:pt x="49" y="168"/>
                    </a:lnTo>
                    <a:lnTo>
                      <a:pt x="47" y="171"/>
                    </a:lnTo>
                    <a:lnTo>
                      <a:pt x="47" y="173"/>
                    </a:lnTo>
                    <a:lnTo>
                      <a:pt x="47" y="175"/>
                    </a:lnTo>
                    <a:lnTo>
                      <a:pt x="47" y="175"/>
                    </a:lnTo>
                    <a:lnTo>
                      <a:pt x="45" y="178"/>
                    </a:lnTo>
                    <a:lnTo>
                      <a:pt x="42" y="178"/>
                    </a:lnTo>
                    <a:lnTo>
                      <a:pt x="42" y="178"/>
                    </a:lnTo>
                    <a:lnTo>
                      <a:pt x="42" y="180"/>
                    </a:lnTo>
                    <a:lnTo>
                      <a:pt x="42" y="183"/>
                    </a:lnTo>
                    <a:lnTo>
                      <a:pt x="45" y="183"/>
                    </a:lnTo>
                    <a:lnTo>
                      <a:pt x="45" y="183"/>
                    </a:lnTo>
                    <a:lnTo>
                      <a:pt x="45" y="185"/>
                    </a:lnTo>
                    <a:lnTo>
                      <a:pt x="45" y="185"/>
                    </a:lnTo>
                    <a:lnTo>
                      <a:pt x="45" y="187"/>
                    </a:lnTo>
                    <a:lnTo>
                      <a:pt x="45" y="190"/>
                    </a:lnTo>
                    <a:lnTo>
                      <a:pt x="45" y="194"/>
                    </a:lnTo>
                    <a:lnTo>
                      <a:pt x="45" y="197"/>
                    </a:lnTo>
                    <a:lnTo>
                      <a:pt x="47" y="199"/>
                    </a:lnTo>
                    <a:lnTo>
                      <a:pt x="47" y="199"/>
                    </a:lnTo>
                    <a:lnTo>
                      <a:pt x="47" y="201"/>
                    </a:lnTo>
                    <a:lnTo>
                      <a:pt x="47" y="201"/>
                    </a:lnTo>
                    <a:lnTo>
                      <a:pt x="45" y="209"/>
                    </a:lnTo>
                    <a:lnTo>
                      <a:pt x="42" y="211"/>
                    </a:lnTo>
                    <a:lnTo>
                      <a:pt x="42" y="213"/>
                    </a:lnTo>
                    <a:lnTo>
                      <a:pt x="38" y="216"/>
                    </a:lnTo>
                    <a:lnTo>
                      <a:pt x="38" y="216"/>
                    </a:lnTo>
                    <a:lnTo>
                      <a:pt x="38" y="218"/>
                    </a:lnTo>
                    <a:lnTo>
                      <a:pt x="38" y="220"/>
                    </a:lnTo>
                    <a:lnTo>
                      <a:pt x="38" y="223"/>
                    </a:lnTo>
                    <a:lnTo>
                      <a:pt x="35" y="228"/>
                    </a:lnTo>
                    <a:lnTo>
                      <a:pt x="35" y="230"/>
                    </a:lnTo>
                    <a:lnTo>
                      <a:pt x="35" y="230"/>
                    </a:lnTo>
                    <a:lnTo>
                      <a:pt x="35" y="232"/>
                    </a:lnTo>
                    <a:lnTo>
                      <a:pt x="33" y="235"/>
                    </a:lnTo>
                    <a:lnTo>
                      <a:pt x="28" y="239"/>
                    </a:lnTo>
                    <a:lnTo>
                      <a:pt x="26" y="242"/>
                    </a:lnTo>
                    <a:lnTo>
                      <a:pt x="23" y="244"/>
                    </a:lnTo>
                    <a:lnTo>
                      <a:pt x="21" y="249"/>
                    </a:lnTo>
                    <a:lnTo>
                      <a:pt x="16" y="251"/>
                    </a:lnTo>
                    <a:lnTo>
                      <a:pt x="14" y="254"/>
                    </a:lnTo>
                    <a:lnTo>
                      <a:pt x="14" y="256"/>
                    </a:lnTo>
                    <a:lnTo>
                      <a:pt x="14" y="256"/>
                    </a:lnTo>
                    <a:lnTo>
                      <a:pt x="16" y="258"/>
                    </a:lnTo>
                    <a:lnTo>
                      <a:pt x="16" y="263"/>
                    </a:lnTo>
                    <a:lnTo>
                      <a:pt x="16" y="268"/>
                    </a:lnTo>
                    <a:lnTo>
                      <a:pt x="19" y="272"/>
                    </a:lnTo>
                    <a:lnTo>
                      <a:pt x="19" y="275"/>
                    </a:lnTo>
                    <a:lnTo>
                      <a:pt x="19" y="277"/>
                    </a:lnTo>
                    <a:lnTo>
                      <a:pt x="19" y="277"/>
                    </a:lnTo>
                    <a:lnTo>
                      <a:pt x="21" y="280"/>
                    </a:lnTo>
                    <a:lnTo>
                      <a:pt x="21" y="282"/>
                    </a:lnTo>
                    <a:lnTo>
                      <a:pt x="21" y="282"/>
                    </a:lnTo>
                    <a:lnTo>
                      <a:pt x="23" y="284"/>
                    </a:lnTo>
                    <a:lnTo>
                      <a:pt x="23" y="289"/>
                    </a:lnTo>
                    <a:lnTo>
                      <a:pt x="23" y="291"/>
                    </a:lnTo>
                    <a:lnTo>
                      <a:pt x="26" y="294"/>
                    </a:lnTo>
                    <a:lnTo>
                      <a:pt x="26" y="296"/>
                    </a:lnTo>
                    <a:lnTo>
                      <a:pt x="26" y="296"/>
                    </a:lnTo>
                    <a:lnTo>
                      <a:pt x="26" y="301"/>
                    </a:lnTo>
                    <a:lnTo>
                      <a:pt x="26" y="306"/>
                    </a:lnTo>
                    <a:lnTo>
                      <a:pt x="26" y="310"/>
                    </a:lnTo>
                    <a:lnTo>
                      <a:pt x="26" y="315"/>
                    </a:lnTo>
                    <a:lnTo>
                      <a:pt x="26" y="315"/>
                    </a:lnTo>
                    <a:lnTo>
                      <a:pt x="26" y="322"/>
                    </a:lnTo>
                    <a:lnTo>
                      <a:pt x="23" y="325"/>
                    </a:lnTo>
                    <a:lnTo>
                      <a:pt x="23" y="327"/>
                    </a:lnTo>
                    <a:lnTo>
                      <a:pt x="23" y="329"/>
                    </a:lnTo>
                    <a:lnTo>
                      <a:pt x="23" y="329"/>
                    </a:lnTo>
                    <a:lnTo>
                      <a:pt x="26" y="329"/>
                    </a:lnTo>
                    <a:lnTo>
                      <a:pt x="26" y="332"/>
                    </a:lnTo>
                    <a:lnTo>
                      <a:pt x="26" y="334"/>
                    </a:lnTo>
                    <a:lnTo>
                      <a:pt x="26" y="336"/>
                    </a:lnTo>
                    <a:lnTo>
                      <a:pt x="26" y="336"/>
                    </a:lnTo>
                    <a:lnTo>
                      <a:pt x="26" y="339"/>
                    </a:lnTo>
                    <a:lnTo>
                      <a:pt x="26" y="341"/>
                    </a:lnTo>
                    <a:lnTo>
                      <a:pt x="26" y="348"/>
                    </a:lnTo>
                    <a:lnTo>
                      <a:pt x="28" y="348"/>
                    </a:lnTo>
                    <a:lnTo>
                      <a:pt x="31" y="348"/>
                    </a:lnTo>
                    <a:lnTo>
                      <a:pt x="33" y="348"/>
                    </a:lnTo>
                    <a:lnTo>
                      <a:pt x="35" y="348"/>
                    </a:lnTo>
                    <a:lnTo>
                      <a:pt x="38" y="348"/>
                    </a:lnTo>
                    <a:lnTo>
                      <a:pt x="40" y="348"/>
                    </a:lnTo>
                    <a:lnTo>
                      <a:pt x="40" y="348"/>
                    </a:lnTo>
                    <a:lnTo>
                      <a:pt x="42" y="334"/>
                    </a:lnTo>
                    <a:lnTo>
                      <a:pt x="42" y="332"/>
                    </a:lnTo>
                    <a:lnTo>
                      <a:pt x="42" y="332"/>
                    </a:lnTo>
                    <a:lnTo>
                      <a:pt x="40" y="332"/>
                    </a:lnTo>
                    <a:lnTo>
                      <a:pt x="40" y="336"/>
                    </a:lnTo>
                    <a:lnTo>
                      <a:pt x="40" y="334"/>
                    </a:lnTo>
                    <a:lnTo>
                      <a:pt x="38" y="334"/>
                    </a:lnTo>
                    <a:lnTo>
                      <a:pt x="38" y="334"/>
                    </a:lnTo>
                    <a:lnTo>
                      <a:pt x="35" y="332"/>
                    </a:lnTo>
                    <a:lnTo>
                      <a:pt x="35" y="329"/>
                    </a:lnTo>
                    <a:lnTo>
                      <a:pt x="38" y="327"/>
                    </a:lnTo>
                    <a:lnTo>
                      <a:pt x="38" y="327"/>
                    </a:lnTo>
                    <a:lnTo>
                      <a:pt x="40" y="322"/>
                    </a:lnTo>
                    <a:lnTo>
                      <a:pt x="42" y="320"/>
                    </a:lnTo>
                    <a:lnTo>
                      <a:pt x="49" y="315"/>
                    </a:lnTo>
                    <a:lnTo>
                      <a:pt x="54" y="313"/>
                    </a:lnTo>
                    <a:lnTo>
                      <a:pt x="59" y="310"/>
                    </a:lnTo>
                    <a:lnTo>
                      <a:pt x="73" y="306"/>
                    </a:lnTo>
                    <a:lnTo>
                      <a:pt x="80" y="301"/>
                    </a:lnTo>
                    <a:lnTo>
                      <a:pt x="83" y="299"/>
                    </a:lnTo>
                    <a:lnTo>
                      <a:pt x="85" y="296"/>
                    </a:lnTo>
                    <a:lnTo>
                      <a:pt x="90" y="291"/>
                    </a:lnTo>
                    <a:lnTo>
                      <a:pt x="90" y="289"/>
                    </a:lnTo>
                    <a:lnTo>
                      <a:pt x="92" y="284"/>
                    </a:lnTo>
                    <a:lnTo>
                      <a:pt x="90" y="282"/>
                    </a:lnTo>
                    <a:lnTo>
                      <a:pt x="90" y="282"/>
                    </a:lnTo>
                    <a:lnTo>
                      <a:pt x="90" y="284"/>
                    </a:lnTo>
                    <a:lnTo>
                      <a:pt x="87" y="284"/>
                    </a:lnTo>
                    <a:lnTo>
                      <a:pt x="87" y="284"/>
                    </a:lnTo>
                    <a:lnTo>
                      <a:pt x="87" y="282"/>
                    </a:lnTo>
                    <a:lnTo>
                      <a:pt x="90" y="270"/>
                    </a:lnTo>
                    <a:lnTo>
                      <a:pt x="92" y="265"/>
                    </a:lnTo>
                    <a:lnTo>
                      <a:pt x="92" y="261"/>
                    </a:lnTo>
                    <a:lnTo>
                      <a:pt x="92" y="258"/>
                    </a:lnTo>
                    <a:lnTo>
                      <a:pt x="92" y="254"/>
                    </a:lnTo>
                    <a:lnTo>
                      <a:pt x="92" y="251"/>
                    </a:lnTo>
                    <a:lnTo>
                      <a:pt x="92" y="251"/>
                    </a:lnTo>
                    <a:lnTo>
                      <a:pt x="92" y="249"/>
                    </a:lnTo>
                    <a:lnTo>
                      <a:pt x="92" y="249"/>
                    </a:lnTo>
                    <a:lnTo>
                      <a:pt x="92" y="246"/>
                    </a:lnTo>
                    <a:lnTo>
                      <a:pt x="90" y="249"/>
                    </a:lnTo>
                    <a:lnTo>
                      <a:pt x="90" y="251"/>
                    </a:lnTo>
                    <a:lnTo>
                      <a:pt x="90" y="254"/>
                    </a:lnTo>
                    <a:lnTo>
                      <a:pt x="90" y="256"/>
                    </a:lnTo>
                    <a:lnTo>
                      <a:pt x="87" y="254"/>
                    </a:lnTo>
                    <a:lnTo>
                      <a:pt x="87" y="251"/>
                    </a:lnTo>
                    <a:lnTo>
                      <a:pt x="90" y="246"/>
                    </a:lnTo>
                    <a:lnTo>
                      <a:pt x="87" y="239"/>
                    </a:lnTo>
                    <a:lnTo>
                      <a:pt x="87" y="237"/>
                    </a:lnTo>
                    <a:lnTo>
                      <a:pt x="85" y="232"/>
                    </a:lnTo>
                    <a:lnTo>
                      <a:pt x="85" y="228"/>
                    </a:lnTo>
                    <a:lnTo>
                      <a:pt x="83" y="220"/>
                    </a:lnTo>
                    <a:lnTo>
                      <a:pt x="83" y="218"/>
                    </a:lnTo>
                    <a:lnTo>
                      <a:pt x="80" y="216"/>
                    </a:lnTo>
                    <a:lnTo>
                      <a:pt x="78" y="213"/>
                    </a:lnTo>
                    <a:lnTo>
                      <a:pt x="78" y="211"/>
                    </a:lnTo>
                    <a:lnTo>
                      <a:pt x="80" y="204"/>
                    </a:lnTo>
                    <a:lnTo>
                      <a:pt x="80" y="201"/>
                    </a:lnTo>
                    <a:lnTo>
                      <a:pt x="80" y="199"/>
                    </a:lnTo>
                    <a:lnTo>
                      <a:pt x="80" y="199"/>
                    </a:lnTo>
                    <a:lnTo>
                      <a:pt x="78" y="197"/>
                    </a:lnTo>
                    <a:lnTo>
                      <a:pt x="80" y="197"/>
                    </a:lnTo>
                    <a:lnTo>
                      <a:pt x="83" y="199"/>
                    </a:lnTo>
                    <a:lnTo>
                      <a:pt x="83" y="199"/>
                    </a:lnTo>
                    <a:lnTo>
                      <a:pt x="83" y="199"/>
                    </a:lnTo>
                    <a:lnTo>
                      <a:pt x="92" y="192"/>
                    </a:lnTo>
                    <a:lnTo>
                      <a:pt x="97" y="185"/>
                    </a:lnTo>
                    <a:lnTo>
                      <a:pt x="102" y="183"/>
                    </a:lnTo>
                    <a:lnTo>
                      <a:pt x="104" y="180"/>
                    </a:lnTo>
                    <a:lnTo>
                      <a:pt x="106" y="178"/>
                    </a:lnTo>
                    <a:lnTo>
                      <a:pt x="106" y="180"/>
                    </a:lnTo>
                    <a:lnTo>
                      <a:pt x="109" y="178"/>
                    </a:lnTo>
                    <a:lnTo>
                      <a:pt x="109" y="175"/>
                    </a:lnTo>
                    <a:lnTo>
                      <a:pt x="109" y="178"/>
                    </a:lnTo>
                    <a:lnTo>
                      <a:pt x="111" y="178"/>
                    </a:lnTo>
                    <a:lnTo>
                      <a:pt x="111" y="175"/>
                    </a:lnTo>
                    <a:lnTo>
                      <a:pt x="113" y="173"/>
                    </a:lnTo>
                    <a:lnTo>
                      <a:pt x="113" y="171"/>
                    </a:lnTo>
                    <a:lnTo>
                      <a:pt x="118" y="166"/>
                    </a:lnTo>
                    <a:lnTo>
                      <a:pt x="120" y="164"/>
                    </a:lnTo>
                    <a:lnTo>
                      <a:pt x="120" y="161"/>
                    </a:lnTo>
                    <a:lnTo>
                      <a:pt x="120" y="161"/>
                    </a:lnTo>
                    <a:lnTo>
                      <a:pt x="123" y="159"/>
                    </a:lnTo>
                    <a:lnTo>
                      <a:pt x="123" y="159"/>
                    </a:lnTo>
                    <a:lnTo>
                      <a:pt x="128" y="154"/>
                    </a:lnTo>
                    <a:lnTo>
                      <a:pt x="132" y="152"/>
                    </a:lnTo>
                    <a:lnTo>
                      <a:pt x="139" y="147"/>
                    </a:lnTo>
                    <a:lnTo>
                      <a:pt x="142" y="147"/>
                    </a:lnTo>
                    <a:lnTo>
                      <a:pt x="144" y="145"/>
                    </a:lnTo>
                    <a:lnTo>
                      <a:pt x="144" y="145"/>
                    </a:lnTo>
                    <a:lnTo>
                      <a:pt x="149" y="142"/>
                    </a:lnTo>
                    <a:lnTo>
                      <a:pt x="154" y="142"/>
                    </a:lnTo>
                    <a:lnTo>
                      <a:pt x="154" y="140"/>
                    </a:lnTo>
                    <a:lnTo>
                      <a:pt x="156" y="140"/>
                    </a:lnTo>
                    <a:lnTo>
                      <a:pt x="156" y="140"/>
                    </a:lnTo>
                    <a:lnTo>
                      <a:pt x="158" y="140"/>
                    </a:lnTo>
                    <a:lnTo>
                      <a:pt x="158" y="140"/>
                    </a:lnTo>
                    <a:lnTo>
                      <a:pt x="161" y="140"/>
                    </a:lnTo>
                    <a:lnTo>
                      <a:pt x="163" y="135"/>
                    </a:lnTo>
                    <a:lnTo>
                      <a:pt x="165" y="135"/>
                    </a:lnTo>
                    <a:lnTo>
                      <a:pt x="172" y="130"/>
                    </a:lnTo>
                    <a:lnTo>
                      <a:pt x="175" y="128"/>
                    </a:lnTo>
                    <a:lnTo>
                      <a:pt x="177" y="128"/>
                    </a:lnTo>
                    <a:lnTo>
                      <a:pt x="175" y="126"/>
                    </a:lnTo>
                    <a:lnTo>
                      <a:pt x="177" y="123"/>
                    </a:lnTo>
                    <a:lnTo>
                      <a:pt x="180" y="123"/>
                    </a:lnTo>
                    <a:lnTo>
                      <a:pt x="182" y="119"/>
                    </a:lnTo>
                    <a:lnTo>
                      <a:pt x="182" y="119"/>
                    </a:lnTo>
                    <a:lnTo>
                      <a:pt x="182" y="119"/>
                    </a:lnTo>
                    <a:lnTo>
                      <a:pt x="184" y="116"/>
                    </a:lnTo>
                    <a:lnTo>
                      <a:pt x="184" y="114"/>
                    </a:lnTo>
                    <a:lnTo>
                      <a:pt x="189" y="107"/>
                    </a:lnTo>
                    <a:lnTo>
                      <a:pt x="191" y="102"/>
                    </a:lnTo>
                    <a:lnTo>
                      <a:pt x="191" y="102"/>
                    </a:lnTo>
                    <a:lnTo>
                      <a:pt x="191" y="100"/>
                    </a:lnTo>
                    <a:lnTo>
                      <a:pt x="191" y="100"/>
                    </a:lnTo>
                    <a:lnTo>
                      <a:pt x="194" y="100"/>
                    </a:lnTo>
                    <a:lnTo>
                      <a:pt x="194" y="97"/>
                    </a:lnTo>
                    <a:lnTo>
                      <a:pt x="194" y="95"/>
                    </a:lnTo>
                    <a:lnTo>
                      <a:pt x="194" y="95"/>
                    </a:lnTo>
                    <a:lnTo>
                      <a:pt x="196" y="93"/>
                    </a:lnTo>
                    <a:lnTo>
                      <a:pt x="196" y="90"/>
                    </a:lnTo>
                    <a:lnTo>
                      <a:pt x="196" y="90"/>
                    </a:lnTo>
                    <a:close/>
                    <a:moveTo>
                      <a:pt x="83" y="36"/>
                    </a:moveTo>
                    <a:lnTo>
                      <a:pt x="83" y="36"/>
                    </a:lnTo>
                    <a:lnTo>
                      <a:pt x="80" y="33"/>
                    </a:lnTo>
                    <a:lnTo>
                      <a:pt x="80" y="33"/>
                    </a:lnTo>
                    <a:lnTo>
                      <a:pt x="83" y="33"/>
                    </a:lnTo>
                    <a:lnTo>
                      <a:pt x="83" y="33"/>
                    </a:lnTo>
                    <a:lnTo>
                      <a:pt x="83" y="33"/>
                    </a:lnTo>
                    <a:lnTo>
                      <a:pt x="83" y="36"/>
                    </a:lnTo>
                    <a:close/>
                    <a:moveTo>
                      <a:pt x="85" y="36"/>
                    </a:moveTo>
                    <a:lnTo>
                      <a:pt x="85" y="36"/>
                    </a:lnTo>
                    <a:lnTo>
                      <a:pt x="85" y="36"/>
                    </a:lnTo>
                    <a:lnTo>
                      <a:pt x="83" y="36"/>
                    </a:lnTo>
                    <a:lnTo>
                      <a:pt x="83" y="36"/>
                    </a:lnTo>
                    <a:lnTo>
                      <a:pt x="83" y="36"/>
                    </a:lnTo>
                    <a:lnTo>
                      <a:pt x="83" y="33"/>
                    </a:lnTo>
                    <a:lnTo>
                      <a:pt x="85" y="33"/>
                    </a:lnTo>
                    <a:lnTo>
                      <a:pt x="85" y="33"/>
                    </a:lnTo>
                    <a:lnTo>
                      <a:pt x="85" y="33"/>
                    </a:lnTo>
                    <a:lnTo>
                      <a:pt x="85" y="36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193" name="Freeform 92"/>
              <p:cNvSpPr>
                <a:spLocks/>
              </p:cNvSpPr>
              <p:nvPr/>
            </p:nvSpPr>
            <p:spPr bwMode="auto">
              <a:xfrm>
                <a:off x="3259" y="1723"/>
                <a:ext cx="298" cy="308"/>
              </a:xfrm>
              <a:custGeom>
                <a:avLst/>
                <a:gdLst>
                  <a:gd name="T0" fmla="*/ 293 w 298"/>
                  <a:gd name="T1" fmla="*/ 69 h 308"/>
                  <a:gd name="T2" fmla="*/ 288 w 298"/>
                  <a:gd name="T3" fmla="*/ 50 h 308"/>
                  <a:gd name="T4" fmla="*/ 286 w 298"/>
                  <a:gd name="T5" fmla="*/ 33 h 308"/>
                  <a:gd name="T6" fmla="*/ 286 w 298"/>
                  <a:gd name="T7" fmla="*/ 28 h 308"/>
                  <a:gd name="T8" fmla="*/ 279 w 298"/>
                  <a:gd name="T9" fmla="*/ 19 h 308"/>
                  <a:gd name="T10" fmla="*/ 267 w 298"/>
                  <a:gd name="T11" fmla="*/ 14 h 308"/>
                  <a:gd name="T12" fmla="*/ 260 w 298"/>
                  <a:gd name="T13" fmla="*/ 16 h 308"/>
                  <a:gd name="T14" fmla="*/ 239 w 298"/>
                  <a:gd name="T15" fmla="*/ 16 h 308"/>
                  <a:gd name="T16" fmla="*/ 227 w 298"/>
                  <a:gd name="T17" fmla="*/ 0 h 308"/>
                  <a:gd name="T18" fmla="*/ 215 w 298"/>
                  <a:gd name="T19" fmla="*/ 5 h 308"/>
                  <a:gd name="T20" fmla="*/ 170 w 298"/>
                  <a:gd name="T21" fmla="*/ 54 h 308"/>
                  <a:gd name="T22" fmla="*/ 151 w 298"/>
                  <a:gd name="T23" fmla="*/ 78 h 308"/>
                  <a:gd name="T24" fmla="*/ 139 w 298"/>
                  <a:gd name="T25" fmla="*/ 111 h 308"/>
                  <a:gd name="T26" fmla="*/ 142 w 298"/>
                  <a:gd name="T27" fmla="*/ 128 h 308"/>
                  <a:gd name="T28" fmla="*/ 116 w 298"/>
                  <a:gd name="T29" fmla="*/ 154 h 308"/>
                  <a:gd name="T30" fmla="*/ 83 w 298"/>
                  <a:gd name="T31" fmla="*/ 168 h 308"/>
                  <a:gd name="T32" fmla="*/ 71 w 298"/>
                  <a:gd name="T33" fmla="*/ 187 h 308"/>
                  <a:gd name="T34" fmla="*/ 54 w 298"/>
                  <a:gd name="T35" fmla="*/ 204 h 308"/>
                  <a:gd name="T36" fmla="*/ 45 w 298"/>
                  <a:gd name="T37" fmla="*/ 222 h 308"/>
                  <a:gd name="T38" fmla="*/ 28 w 298"/>
                  <a:gd name="T39" fmla="*/ 251 h 308"/>
                  <a:gd name="T40" fmla="*/ 24 w 298"/>
                  <a:gd name="T41" fmla="*/ 258 h 308"/>
                  <a:gd name="T42" fmla="*/ 19 w 298"/>
                  <a:gd name="T43" fmla="*/ 270 h 308"/>
                  <a:gd name="T44" fmla="*/ 9 w 298"/>
                  <a:gd name="T45" fmla="*/ 289 h 308"/>
                  <a:gd name="T46" fmla="*/ 2 w 298"/>
                  <a:gd name="T47" fmla="*/ 308 h 308"/>
                  <a:gd name="T48" fmla="*/ 24 w 298"/>
                  <a:gd name="T49" fmla="*/ 305 h 308"/>
                  <a:gd name="T50" fmla="*/ 40 w 298"/>
                  <a:gd name="T51" fmla="*/ 308 h 308"/>
                  <a:gd name="T52" fmla="*/ 45 w 298"/>
                  <a:gd name="T53" fmla="*/ 298 h 308"/>
                  <a:gd name="T54" fmla="*/ 50 w 298"/>
                  <a:gd name="T55" fmla="*/ 291 h 308"/>
                  <a:gd name="T56" fmla="*/ 54 w 298"/>
                  <a:gd name="T57" fmla="*/ 279 h 308"/>
                  <a:gd name="T58" fmla="*/ 57 w 298"/>
                  <a:gd name="T59" fmla="*/ 263 h 308"/>
                  <a:gd name="T60" fmla="*/ 66 w 298"/>
                  <a:gd name="T61" fmla="*/ 256 h 308"/>
                  <a:gd name="T62" fmla="*/ 73 w 298"/>
                  <a:gd name="T63" fmla="*/ 249 h 308"/>
                  <a:gd name="T64" fmla="*/ 80 w 298"/>
                  <a:gd name="T65" fmla="*/ 241 h 308"/>
                  <a:gd name="T66" fmla="*/ 87 w 298"/>
                  <a:gd name="T67" fmla="*/ 234 h 308"/>
                  <a:gd name="T68" fmla="*/ 92 w 298"/>
                  <a:gd name="T69" fmla="*/ 218 h 308"/>
                  <a:gd name="T70" fmla="*/ 95 w 298"/>
                  <a:gd name="T71" fmla="*/ 211 h 308"/>
                  <a:gd name="T72" fmla="*/ 102 w 298"/>
                  <a:gd name="T73" fmla="*/ 206 h 308"/>
                  <a:gd name="T74" fmla="*/ 106 w 298"/>
                  <a:gd name="T75" fmla="*/ 199 h 308"/>
                  <a:gd name="T76" fmla="*/ 109 w 298"/>
                  <a:gd name="T77" fmla="*/ 192 h 308"/>
                  <a:gd name="T78" fmla="*/ 121 w 298"/>
                  <a:gd name="T79" fmla="*/ 189 h 308"/>
                  <a:gd name="T80" fmla="*/ 130 w 298"/>
                  <a:gd name="T81" fmla="*/ 192 h 308"/>
                  <a:gd name="T82" fmla="*/ 137 w 298"/>
                  <a:gd name="T83" fmla="*/ 192 h 308"/>
                  <a:gd name="T84" fmla="*/ 144 w 298"/>
                  <a:gd name="T85" fmla="*/ 187 h 308"/>
                  <a:gd name="T86" fmla="*/ 156 w 298"/>
                  <a:gd name="T87" fmla="*/ 187 h 308"/>
                  <a:gd name="T88" fmla="*/ 156 w 298"/>
                  <a:gd name="T89" fmla="*/ 180 h 308"/>
                  <a:gd name="T90" fmla="*/ 158 w 298"/>
                  <a:gd name="T91" fmla="*/ 175 h 308"/>
                  <a:gd name="T92" fmla="*/ 158 w 298"/>
                  <a:gd name="T93" fmla="*/ 154 h 308"/>
                  <a:gd name="T94" fmla="*/ 170 w 298"/>
                  <a:gd name="T95" fmla="*/ 144 h 308"/>
                  <a:gd name="T96" fmla="*/ 184 w 298"/>
                  <a:gd name="T97" fmla="*/ 137 h 308"/>
                  <a:gd name="T98" fmla="*/ 194 w 298"/>
                  <a:gd name="T99" fmla="*/ 135 h 308"/>
                  <a:gd name="T100" fmla="*/ 199 w 298"/>
                  <a:gd name="T101" fmla="*/ 130 h 308"/>
                  <a:gd name="T102" fmla="*/ 206 w 298"/>
                  <a:gd name="T103" fmla="*/ 130 h 308"/>
                  <a:gd name="T104" fmla="*/ 222 w 298"/>
                  <a:gd name="T105" fmla="*/ 123 h 308"/>
                  <a:gd name="T106" fmla="*/ 239 w 298"/>
                  <a:gd name="T107" fmla="*/ 111 h 308"/>
                  <a:gd name="T108" fmla="*/ 251 w 298"/>
                  <a:gd name="T109" fmla="*/ 104 h 308"/>
                  <a:gd name="T110" fmla="*/ 248 w 298"/>
                  <a:gd name="T111" fmla="*/ 102 h 308"/>
                  <a:gd name="T112" fmla="*/ 248 w 298"/>
                  <a:gd name="T113" fmla="*/ 92 h 308"/>
                  <a:gd name="T114" fmla="*/ 255 w 298"/>
                  <a:gd name="T115" fmla="*/ 90 h 308"/>
                  <a:gd name="T116" fmla="*/ 265 w 298"/>
                  <a:gd name="T117" fmla="*/ 83 h 308"/>
                  <a:gd name="T118" fmla="*/ 284 w 298"/>
                  <a:gd name="T119" fmla="*/ 80 h 308"/>
                  <a:gd name="T120" fmla="*/ 296 w 298"/>
                  <a:gd name="T121" fmla="*/ 78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98" h="308">
                    <a:moveTo>
                      <a:pt x="296" y="76"/>
                    </a:moveTo>
                    <a:lnTo>
                      <a:pt x="298" y="73"/>
                    </a:lnTo>
                    <a:lnTo>
                      <a:pt x="298" y="71"/>
                    </a:lnTo>
                    <a:lnTo>
                      <a:pt x="296" y="71"/>
                    </a:lnTo>
                    <a:lnTo>
                      <a:pt x="293" y="69"/>
                    </a:lnTo>
                    <a:lnTo>
                      <a:pt x="293" y="69"/>
                    </a:lnTo>
                    <a:lnTo>
                      <a:pt x="291" y="66"/>
                    </a:lnTo>
                    <a:lnTo>
                      <a:pt x="291" y="66"/>
                    </a:lnTo>
                    <a:lnTo>
                      <a:pt x="291" y="61"/>
                    </a:lnTo>
                    <a:lnTo>
                      <a:pt x="288" y="59"/>
                    </a:lnTo>
                    <a:lnTo>
                      <a:pt x="288" y="57"/>
                    </a:lnTo>
                    <a:lnTo>
                      <a:pt x="288" y="50"/>
                    </a:lnTo>
                    <a:lnTo>
                      <a:pt x="288" y="47"/>
                    </a:lnTo>
                    <a:lnTo>
                      <a:pt x="288" y="45"/>
                    </a:lnTo>
                    <a:lnTo>
                      <a:pt x="288" y="45"/>
                    </a:lnTo>
                    <a:lnTo>
                      <a:pt x="288" y="43"/>
                    </a:lnTo>
                    <a:lnTo>
                      <a:pt x="288" y="38"/>
                    </a:lnTo>
                    <a:lnTo>
                      <a:pt x="286" y="33"/>
                    </a:lnTo>
                    <a:lnTo>
                      <a:pt x="288" y="33"/>
                    </a:lnTo>
                    <a:lnTo>
                      <a:pt x="288" y="31"/>
                    </a:lnTo>
                    <a:lnTo>
                      <a:pt x="288" y="31"/>
                    </a:lnTo>
                    <a:lnTo>
                      <a:pt x="286" y="31"/>
                    </a:lnTo>
                    <a:lnTo>
                      <a:pt x="286" y="28"/>
                    </a:lnTo>
                    <a:lnTo>
                      <a:pt x="286" y="28"/>
                    </a:lnTo>
                    <a:lnTo>
                      <a:pt x="286" y="26"/>
                    </a:lnTo>
                    <a:lnTo>
                      <a:pt x="286" y="26"/>
                    </a:lnTo>
                    <a:lnTo>
                      <a:pt x="286" y="24"/>
                    </a:lnTo>
                    <a:lnTo>
                      <a:pt x="281" y="21"/>
                    </a:lnTo>
                    <a:lnTo>
                      <a:pt x="281" y="19"/>
                    </a:lnTo>
                    <a:lnTo>
                      <a:pt x="279" y="19"/>
                    </a:lnTo>
                    <a:lnTo>
                      <a:pt x="277" y="16"/>
                    </a:lnTo>
                    <a:lnTo>
                      <a:pt x="272" y="19"/>
                    </a:lnTo>
                    <a:lnTo>
                      <a:pt x="272" y="16"/>
                    </a:lnTo>
                    <a:lnTo>
                      <a:pt x="270" y="16"/>
                    </a:lnTo>
                    <a:lnTo>
                      <a:pt x="270" y="16"/>
                    </a:lnTo>
                    <a:lnTo>
                      <a:pt x="267" y="14"/>
                    </a:lnTo>
                    <a:lnTo>
                      <a:pt x="267" y="14"/>
                    </a:lnTo>
                    <a:lnTo>
                      <a:pt x="267" y="12"/>
                    </a:lnTo>
                    <a:lnTo>
                      <a:pt x="267" y="12"/>
                    </a:lnTo>
                    <a:lnTo>
                      <a:pt x="265" y="14"/>
                    </a:lnTo>
                    <a:lnTo>
                      <a:pt x="262" y="14"/>
                    </a:lnTo>
                    <a:lnTo>
                      <a:pt x="260" y="16"/>
                    </a:lnTo>
                    <a:lnTo>
                      <a:pt x="255" y="14"/>
                    </a:lnTo>
                    <a:lnTo>
                      <a:pt x="255" y="14"/>
                    </a:lnTo>
                    <a:lnTo>
                      <a:pt x="253" y="14"/>
                    </a:lnTo>
                    <a:lnTo>
                      <a:pt x="248" y="14"/>
                    </a:lnTo>
                    <a:lnTo>
                      <a:pt x="244" y="16"/>
                    </a:lnTo>
                    <a:lnTo>
                      <a:pt x="239" y="16"/>
                    </a:lnTo>
                    <a:lnTo>
                      <a:pt x="234" y="14"/>
                    </a:lnTo>
                    <a:lnTo>
                      <a:pt x="229" y="9"/>
                    </a:lnTo>
                    <a:lnTo>
                      <a:pt x="227" y="7"/>
                    </a:lnTo>
                    <a:lnTo>
                      <a:pt x="227" y="5"/>
                    </a:lnTo>
                    <a:lnTo>
                      <a:pt x="227" y="2"/>
                    </a:lnTo>
                    <a:lnTo>
                      <a:pt x="227" y="0"/>
                    </a:lnTo>
                    <a:lnTo>
                      <a:pt x="225" y="0"/>
                    </a:lnTo>
                    <a:lnTo>
                      <a:pt x="222" y="2"/>
                    </a:lnTo>
                    <a:lnTo>
                      <a:pt x="222" y="2"/>
                    </a:lnTo>
                    <a:lnTo>
                      <a:pt x="220" y="2"/>
                    </a:lnTo>
                    <a:lnTo>
                      <a:pt x="215" y="2"/>
                    </a:lnTo>
                    <a:lnTo>
                      <a:pt x="215" y="5"/>
                    </a:lnTo>
                    <a:lnTo>
                      <a:pt x="208" y="26"/>
                    </a:lnTo>
                    <a:lnTo>
                      <a:pt x="199" y="38"/>
                    </a:lnTo>
                    <a:lnTo>
                      <a:pt x="196" y="43"/>
                    </a:lnTo>
                    <a:lnTo>
                      <a:pt x="191" y="45"/>
                    </a:lnTo>
                    <a:lnTo>
                      <a:pt x="184" y="50"/>
                    </a:lnTo>
                    <a:lnTo>
                      <a:pt x="170" y="54"/>
                    </a:lnTo>
                    <a:lnTo>
                      <a:pt x="168" y="57"/>
                    </a:lnTo>
                    <a:lnTo>
                      <a:pt x="165" y="59"/>
                    </a:lnTo>
                    <a:lnTo>
                      <a:pt x="161" y="64"/>
                    </a:lnTo>
                    <a:lnTo>
                      <a:pt x="154" y="71"/>
                    </a:lnTo>
                    <a:lnTo>
                      <a:pt x="154" y="73"/>
                    </a:lnTo>
                    <a:lnTo>
                      <a:pt x="151" y="78"/>
                    </a:lnTo>
                    <a:lnTo>
                      <a:pt x="151" y="83"/>
                    </a:lnTo>
                    <a:lnTo>
                      <a:pt x="144" y="90"/>
                    </a:lnTo>
                    <a:lnTo>
                      <a:pt x="142" y="97"/>
                    </a:lnTo>
                    <a:lnTo>
                      <a:pt x="139" y="104"/>
                    </a:lnTo>
                    <a:lnTo>
                      <a:pt x="139" y="109"/>
                    </a:lnTo>
                    <a:lnTo>
                      <a:pt x="139" y="111"/>
                    </a:lnTo>
                    <a:lnTo>
                      <a:pt x="139" y="111"/>
                    </a:lnTo>
                    <a:lnTo>
                      <a:pt x="142" y="114"/>
                    </a:lnTo>
                    <a:lnTo>
                      <a:pt x="144" y="116"/>
                    </a:lnTo>
                    <a:lnTo>
                      <a:pt x="144" y="118"/>
                    </a:lnTo>
                    <a:lnTo>
                      <a:pt x="142" y="123"/>
                    </a:lnTo>
                    <a:lnTo>
                      <a:pt x="142" y="128"/>
                    </a:lnTo>
                    <a:lnTo>
                      <a:pt x="139" y="130"/>
                    </a:lnTo>
                    <a:lnTo>
                      <a:pt x="135" y="133"/>
                    </a:lnTo>
                    <a:lnTo>
                      <a:pt x="132" y="140"/>
                    </a:lnTo>
                    <a:lnTo>
                      <a:pt x="128" y="147"/>
                    </a:lnTo>
                    <a:lnTo>
                      <a:pt x="123" y="149"/>
                    </a:lnTo>
                    <a:lnTo>
                      <a:pt x="116" y="154"/>
                    </a:lnTo>
                    <a:lnTo>
                      <a:pt x="111" y="156"/>
                    </a:lnTo>
                    <a:lnTo>
                      <a:pt x="109" y="161"/>
                    </a:lnTo>
                    <a:lnTo>
                      <a:pt x="106" y="161"/>
                    </a:lnTo>
                    <a:lnTo>
                      <a:pt x="99" y="166"/>
                    </a:lnTo>
                    <a:lnTo>
                      <a:pt x="90" y="168"/>
                    </a:lnTo>
                    <a:lnTo>
                      <a:pt x="83" y="168"/>
                    </a:lnTo>
                    <a:lnTo>
                      <a:pt x="80" y="170"/>
                    </a:lnTo>
                    <a:lnTo>
                      <a:pt x="78" y="173"/>
                    </a:lnTo>
                    <a:lnTo>
                      <a:pt x="76" y="175"/>
                    </a:lnTo>
                    <a:lnTo>
                      <a:pt x="76" y="175"/>
                    </a:lnTo>
                    <a:lnTo>
                      <a:pt x="76" y="180"/>
                    </a:lnTo>
                    <a:lnTo>
                      <a:pt x="71" y="187"/>
                    </a:lnTo>
                    <a:lnTo>
                      <a:pt x="71" y="192"/>
                    </a:lnTo>
                    <a:lnTo>
                      <a:pt x="69" y="194"/>
                    </a:lnTo>
                    <a:lnTo>
                      <a:pt x="66" y="196"/>
                    </a:lnTo>
                    <a:lnTo>
                      <a:pt x="61" y="201"/>
                    </a:lnTo>
                    <a:lnTo>
                      <a:pt x="57" y="201"/>
                    </a:lnTo>
                    <a:lnTo>
                      <a:pt x="54" y="204"/>
                    </a:lnTo>
                    <a:lnTo>
                      <a:pt x="52" y="206"/>
                    </a:lnTo>
                    <a:lnTo>
                      <a:pt x="52" y="206"/>
                    </a:lnTo>
                    <a:lnTo>
                      <a:pt x="50" y="213"/>
                    </a:lnTo>
                    <a:lnTo>
                      <a:pt x="50" y="215"/>
                    </a:lnTo>
                    <a:lnTo>
                      <a:pt x="47" y="220"/>
                    </a:lnTo>
                    <a:lnTo>
                      <a:pt x="45" y="222"/>
                    </a:lnTo>
                    <a:lnTo>
                      <a:pt x="43" y="227"/>
                    </a:lnTo>
                    <a:lnTo>
                      <a:pt x="43" y="234"/>
                    </a:lnTo>
                    <a:lnTo>
                      <a:pt x="43" y="237"/>
                    </a:lnTo>
                    <a:lnTo>
                      <a:pt x="40" y="241"/>
                    </a:lnTo>
                    <a:lnTo>
                      <a:pt x="35" y="241"/>
                    </a:lnTo>
                    <a:lnTo>
                      <a:pt x="28" y="251"/>
                    </a:lnTo>
                    <a:lnTo>
                      <a:pt x="26" y="253"/>
                    </a:lnTo>
                    <a:lnTo>
                      <a:pt x="24" y="256"/>
                    </a:lnTo>
                    <a:lnTo>
                      <a:pt x="21" y="258"/>
                    </a:lnTo>
                    <a:lnTo>
                      <a:pt x="21" y="260"/>
                    </a:lnTo>
                    <a:lnTo>
                      <a:pt x="24" y="258"/>
                    </a:lnTo>
                    <a:lnTo>
                      <a:pt x="24" y="258"/>
                    </a:lnTo>
                    <a:lnTo>
                      <a:pt x="24" y="256"/>
                    </a:lnTo>
                    <a:lnTo>
                      <a:pt x="26" y="258"/>
                    </a:lnTo>
                    <a:lnTo>
                      <a:pt x="24" y="258"/>
                    </a:lnTo>
                    <a:lnTo>
                      <a:pt x="21" y="263"/>
                    </a:lnTo>
                    <a:lnTo>
                      <a:pt x="21" y="265"/>
                    </a:lnTo>
                    <a:lnTo>
                      <a:pt x="19" y="270"/>
                    </a:lnTo>
                    <a:lnTo>
                      <a:pt x="16" y="272"/>
                    </a:lnTo>
                    <a:lnTo>
                      <a:pt x="16" y="272"/>
                    </a:lnTo>
                    <a:lnTo>
                      <a:pt x="16" y="275"/>
                    </a:lnTo>
                    <a:lnTo>
                      <a:pt x="14" y="277"/>
                    </a:lnTo>
                    <a:lnTo>
                      <a:pt x="14" y="282"/>
                    </a:lnTo>
                    <a:lnTo>
                      <a:pt x="9" y="289"/>
                    </a:lnTo>
                    <a:lnTo>
                      <a:pt x="7" y="289"/>
                    </a:lnTo>
                    <a:lnTo>
                      <a:pt x="5" y="291"/>
                    </a:lnTo>
                    <a:lnTo>
                      <a:pt x="2" y="298"/>
                    </a:lnTo>
                    <a:lnTo>
                      <a:pt x="0" y="308"/>
                    </a:lnTo>
                    <a:lnTo>
                      <a:pt x="0" y="308"/>
                    </a:lnTo>
                    <a:lnTo>
                      <a:pt x="2" y="308"/>
                    </a:lnTo>
                    <a:lnTo>
                      <a:pt x="5" y="305"/>
                    </a:lnTo>
                    <a:lnTo>
                      <a:pt x="9" y="305"/>
                    </a:lnTo>
                    <a:lnTo>
                      <a:pt x="16" y="305"/>
                    </a:lnTo>
                    <a:lnTo>
                      <a:pt x="19" y="305"/>
                    </a:lnTo>
                    <a:lnTo>
                      <a:pt x="21" y="305"/>
                    </a:lnTo>
                    <a:lnTo>
                      <a:pt x="24" y="305"/>
                    </a:lnTo>
                    <a:lnTo>
                      <a:pt x="26" y="305"/>
                    </a:lnTo>
                    <a:lnTo>
                      <a:pt x="28" y="308"/>
                    </a:lnTo>
                    <a:lnTo>
                      <a:pt x="33" y="308"/>
                    </a:lnTo>
                    <a:lnTo>
                      <a:pt x="35" y="308"/>
                    </a:lnTo>
                    <a:lnTo>
                      <a:pt x="38" y="308"/>
                    </a:lnTo>
                    <a:lnTo>
                      <a:pt x="40" y="308"/>
                    </a:lnTo>
                    <a:lnTo>
                      <a:pt x="43" y="305"/>
                    </a:lnTo>
                    <a:lnTo>
                      <a:pt x="43" y="303"/>
                    </a:lnTo>
                    <a:lnTo>
                      <a:pt x="45" y="301"/>
                    </a:lnTo>
                    <a:lnTo>
                      <a:pt x="45" y="301"/>
                    </a:lnTo>
                    <a:lnTo>
                      <a:pt x="45" y="298"/>
                    </a:lnTo>
                    <a:lnTo>
                      <a:pt x="45" y="298"/>
                    </a:lnTo>
                    <a:lnTo>
                      <a:pt x="45" y="296"/>
                    </a:lnTo>
                    <a:lnTo>
                      <a:pt x="47" y="296"/>
                    </a:lnTo>
                    <a:lnTo>
                      <a:pt x="47" y="294"/>
                    </a:lnTo>
                    <a:lnTo>
                      <a:pt x="47" y="294"/>
                    </a:lnTo>
                    <a:lnTo>
                      <a:pt x="50" y="294"/>
                    </a:lnTo>
                    <a:lnTo>
                      <a:pt x="50" y="291"/>
                    </a:lnTo>
                    <a:lnTo>
                      <a:pt x="52" y="289"/>
                    </a:lnTo>
                    <a:lnTo>
                      <a:pt x="52" y="289"/>
                    </a:lnTo>
                    <a:lnTo>
                      <a:pt x="52" y="286"/>
                    </a:lnTo>
                    <a:lnTo>
                      <a:pt x="52" y="286"/>
                    </a:lnTo>
                    <a:lnTo>
                      <a:pt x="52" y="282"/>
                    </a:lnTo>
                    <a:lnTo>
                      <a:pt x="54" y="279"/>
                    </a:lnTo>
                    <a:lnTo>
                      <a:pt x="54" y="277"/>
                    </a:lnTo>
                    <a:lnTo>
                      <a:pt x="54" y="275"/>
                    </a:lnTo>
                    <a:lnTo>
                      <a:pt x="54" y="272"/>
                    </a:lnTo>
                    <a:lnTo>
                      <a:pt x="57" y="267"/>
                    </a:lnTo>
                    <a:lnTo>
                      <a:pt x="57" y="265"/>
                    </a:lnTo>
                    <a:lnTo>
                      <a:pt x="57" y="263"/>
                    </a:lnTo>
                    <a:lnTo>
                      <a:pt x="59" y="260"/>
                    </a:lnTo>
                    <a:lnTo>
                      <a:pt x="59" y="260"/>
                    </a:lnTo>
                    <a:lnTo>
                      <a:pt x="61" y="258"/>
                    </a:lnTo>
                    <a:lnTo>
                      <a:pt x="61" y="258"/>
                    </a:lnTo>
                    <a:lnTo>
                      <a:pt x="64" y="256"/>
                    </a:lnTo>
                    <a:lnTo>
                      <a:pt x="66" y="256"/>
                    </a:lnTo>
                    <a:lnTo>
                      <a:pt x="66" y="256"/>
                    </a:lnTo>
                    <a:lnTo>
                      <a:pt x="69" y="253"/>
                    </a:lnTo>
                    <a:lnTo>
                      <a:pt x="71" y="253"/>
                    </a:lnTo>
                    <a:lnTo>
                      <a:pt x="71" y="253"/>
                    </a:lnTo>
                    <a:lnTo>
                      <a:pt x="71" y="251"/>
                    </a:lnTo>
                    <a:lnTo>
                      <a:pt x="73" y="249"/>
                    </a:lnTo>
                    <a:lnTo>
                      <a:pt x="73" y="246"/>
                    </a:lnTo>
                    <a:lnTo>
                      <a:pt x="76" y="244"/>
                    </a:lnTo>
                    <a:lnTo>
                      <a:pt x="76" y="244"/>
                    </a:lnTo>
                    <a:lnTo>
                      <a:pt x="78" y="241"/>
                    </a:lnTo>
                    <a:lnTo>
                      <a:pt x="78" y="241"/>
                    </a:lnTo>
                    <a:lnTo>
                      <a:pt x="80" y="241"/>
                    </a:lnTo>
                    <a:lnTo>
                      <a:pt x="83" y="239"/>
                    </a:lnTo>
                    <a:lnTo>
                      <a:pt x="83" y="239"/>
                    </a:lnTo>
                    <a:lnTo>
                      <a:pt x="85" y="237"/>
                    </a:lnTo>
                    <a:lnTo>
                      <a:pt x="85" y="237"/>
                    </a:lnTo>
                    <a:lnTo>
                      <a:pt x="87" y="234"/>
                    </a:lnTo>
                    <a:lnTo>
                      <a:pt x="87" y="234"/>
                    </a:lnTo>
                    <a:lnTo>
                      <a:pt x="87" y="232"/>
                    </a:lnTo>
                    <a:lnTo>
                      <a:pt x="90" y="230"/>
                    </a:lnTo>
                    <a:lnTo>
                      <a:pt x="90" y="225"/>
                    </a:lnTo>
                    <a:lnTo>
                      <a:pt x="92" y="222"/>
                    </a:lnTo>
                    <a:lnTo>
                      <a:pt x="92" y="220"/>
                    </a:lnTo>
                    <a:lnTo>
                      <a:pt x="92" y="218"/>
                    </a:lnTo>
                    <a:lnTo>
                      <a:pt x="92" y="215"/>
                    </a:lnTo>
                    <a:lnTo>
                      <a:pt x="95" y="213"/>
                    </a:lnTo>
                    <a:lnTo>
                      <a:pt x="95" y="213"/>
                    </a:lnTo>
                    <a:lnTo>
                      <a:pt x="95" y="213"/>
                    </a:lnTo>
                    <a:lnTo>
                      <a:pt x="95" y="211"/>
                    </a:lnTo>
                    <a:lnTo>
                      <a:pt x="95" y="211"/>
                    </a:lnTo>
                    <a:lnTo>
                      <a:pt x="95" y="211"/>
                    </a:lnTo>
                    <a:lnTo>
                      <a:pt x="97" y="208"/>
                    </a:lnTo>
                    <a:lnTo>
                      <a:pt x="99" y="208"/>
                    </a:lnTo>
                    <a:lnTo>
                      <a:pt x="99" y="208"/>
                    </a:lnTo>
                    <a:lnTo>
                      <a:pt x="102" y="208"/>
                    </a:lnTo>
                    <a:lnTo>
                      <a:pt x="102" y="206"/>
                    </a:lnTo>
                    <a:lnTo>
                      <a:pt x="102" y="206"/>
                    </a:lnTo>
                    <a:lnTo>
                      <a:pt x="102" y="204"/>
                    </a:lnTo>
                    <a:lnTo>
                      <a:pt x="104" y="204"/>
                    </a:lnTo>
                    <a:lnTo>
                      <a:pt x="104" y="201"/>
                    </a:lnTo>
                    <a:lnTo>
                      <a:pt x="106" y="201"/>
                    </a:lnTo>
                    <a:lnTo>
                      <a:pt x="106" y="199"/>
                    </a:lnTo>
                    <a:lnTo>
                      <a:pt x="106" y="199"/>
                    </a:lnTo>
                    <a:lnTo>
                      <a:pt x="109" y="196"/>
                    </a:lnTo>
                    <a:lnTo>
                      <a:pt x="109" y="196"/>
                    </a:lnTo>
                    <a:lnTo>
                      <a:pt x="109" y="194"/>
                    </a:lnTo>
                    <a:lnTo>
                      <a:pt x="109" y="194"/>
                    </a:lnTo>
                    <a:lnTo>
                      <a:pt x="109" y="192"/>
                    </a:lnTo>
                    <a:lnTo>
                      <a:pt x="111" y="192"/>
                    </a:lnTo>
                    <a:lnTo>
                      <a:pt x="111" y="189"/>
                    </a:lnTo>
                    <a:lnTo>
                      <a:pt x="113" y="189"/>
                    </a:lnTo>
                    <a:lnTo>
                      <a:pt x="116" y="189"/>
                    </a:lnTo>
                    <a:lnTo>
                      <a:pt x="118" y="189"/>
                    </a:lnTo>
                    <a:lnTo>
                      <a:pt x="121" y="189"/>
                    </a:lnTo>
                    <a:lnTo>
                      <a:pt x="121" y="189"/>
                    </a:lnTo>
                    <a:lnTo>
                      <a:pt x="123" y="189"/>
                    </a:lnTo>
                    <a:lnTo>
                      <a:pt x="125" y="189"/>
                    </a:lnTo>
                    <a:lnTo>
                      <a:pt x="128" y="192"/>
                    </a:lnTo>
                    <a:lnTo>
                      <a:pt x="128" y="192"/>
                    </a:lnTo>
                    <a:lnTo>
                      <a:pt x="130" y="192"/>
                    </a:lnTo>
                    <a:lnTo>
                      <a:pt x="130" y="192"/>
                    </a:lnTo>
                    <a:lnTo>
                      <a:pt x="132" y="192"/>
                    </a:lnTo>
                    <a:lnTo>
                      <a:pt x="132" y="192"/>
                    </a:lnTo>
                    <a:lnTo>
                      <a:pt x="132" y="192"/>
                    </a:lnTo>
                    <a:lnTo>
                      <a:pt x="135" y="192"/>
                    </a:lnTo>
                    <a:lnTo>
                      <a:pt x="137" y="192"/>
                    </a:lnTo>
                    <a:lnTo>
                      <a:pt x="137" y="192"/>
                    </a:lnTo>
                    <a:lnTo>
                      <a:pt x="139" y="192"/>
                    </a:lnTo>
                    <a:lnTo>
                      <a:pt x="142" y="189"/>
                    </a:lnTo>
                    <a:lnTo>
                      <a:pt x="142" y="187"/>
                    </a:lnTo>
                    <a:lnTo>
                      <a:pt x="144" y="187"/>
                    </a:lnTo>
                    <a:lnTo>
                      <a:pt x="144" y="187"/>
                    </a:lnTo>
                    <a:lnTo>
                      <a:pt x="147" y="187"/>
                    </a:lnTo>
                    <a:lnTo>
                      <a:pt x="147" y="187"/>
                    </a:lnTo>
                    <a:lnTo>
                      <a:pt x="149" y="187"/>
                    </a:lnTo>
                    <a:lnTo>
                      <a:pt x="151" y="187"/>
                    </a:lnTo>
                    <a:lnTo>
                      <a:pt x="154" y="187"/>
                    </a:lnTo>
                    <a:lnTo>
                      <a:pt x="156" y="187"/>
                    </a:lnTo>
                    <a:lnTo>
                      <a:pt x="156" y="187"/>
                    </a:lnTo>
                    <a:lnTo>
                      <a:pt x="156" y="185"/>
                    </a:lnTo>
                    <a:lnTo>
                      <a:pt x="156" y="185"/>
                    </a:lnTo>
                    <a:lnTo>
                      <a:pt x="156" y="182"/>
                    </a:lnTo>
                    <a:lnTo>
                      <a:pt x="156" y="182"/>
                    </a:lnTo>
                    <a:lnTo>
                      <a:pt x="156" y="180"/>
                    </a:lnTo>
                    <a:lnTo>
                      <a:pt x="156" y="180"/>
                    </a:lnTo>
                    <a:lnTo>
                      <a:pt x="156" y="178"/>
                    </a:lnTo>
                    <a:lnTo>
                      <a:pt x="156" y="175"/>
                    </a:lnTo>
                    <a:lnTo>
                      <a:pt x="156" y="175"/>
                    </a:lnTo>
                    <a:lnTo>
                      <a:pt x="156" y="175"/>
                    </a:lnTo>
                    <a:lnTo>
                      <a:pt x="158" y="175"/>
                    </a:lnTo>
                    <a:lnTo>
                      <a:pt x="158" y="170"/>
                    </a:lnTo>
                    <a:lnTo>
                      <a:pt x="158" y="166"/>
                    </a:lnTo>
                    <a:lnTo>
                      <a:pt x="158" y="161"/>
                    </a:lnTo>
                    <a:lnTo>
                      <a:pt x="158" y="159"/>
                    </a:lnTo>
                    <a:lnTo>
                      <a:pt x="158" y="154"/>
                    </a:lnTo>
                    <a:lnTo>
                      <a:pt x="158" y="154"/>
                    </a:lnTo>
                    <a:lnTo>
                      <a:pt x="158" y="154"/>
                    </a:lnTo>
                    <a:lnTo>
                      <a:pt x="161" y="151"/>
                    </a:lnTo>
                    <a:lnTo>
                      <a:pt x="163" y="149"/>
                    </a:lnTo>
                    <a:lnTo>
                      <a:pt x="165" y="149"/>
                    </a:lnTo>
                    <a:lnTo>
                      <a:pt x="165" y="147"/>
                    </a:lnTo>
                    <a:lnTo>
                      <a:pt x="170" y="144"/>
                    </a:lnTo>
                    <a:lnTo>
                      <a:pt x="173" y="144"/>
                    </a:lnTo>
                    <a:lnTo>
                      <a:pt x="177" y="140"/>
                    </a:lnTo>
                    <a:lnTo>
                      <a:pt x="177" y="140"/>
                    </a:lnTo>
                    <a:lnTo>
                      <a:pt x="180" y="140"/>
                    </a:lnTo>
                    <a:lnTo>
                      <a:pt x="182" y="137"/>
                    </a:lnTo>
                    <a:lnTo>
                      <a:pt x="184" y="137"/>
                    </a:lnTo>
                    <a:lnTo>
                      <a:pt x="184" y="135"/>
                    </a:lnTo>
                    <a:lnTo>
                      <a:pt x="187" y="135"/>
                    </a:lnTo>
                    <a:lnTo>
                      <a:pt x="187" y="135"/>
                    </a:lnTo>
                    <a:lnTo>
                      <a:pt x="189" y="135"/>
                    </a:lnTo>
                    <a:lnTo>
                      <a:pt x="191" y="135"/>
                    </a:lnTo>
                    <a:lnTo>
                      <a:pt x="194" y="135"/>
                    </a:lnTo>
                    <a:lnTo>
                      <a:pt x="196" y="135"/>
                    </a:lnTo>
                    <a:lnTo>
                      <a:pt x="196" y="135"/>
                    </a:lnTo>
                    <a:lnTo>
                      <a:pt x="199" y="135"/>
                    </a:lnTo>
                    <a:lnTo>
                      <a:pt x="199" y="133"/>
                    </a:lnTo>
                    <a:lnTo>
                      <a:pt x="199" y="133"/>
                    </a:lnTo>
                    <a:lnTo>
                      <a:pt x="199" y="130"/>
                    </a:lnTo>
                    <a:lnTo>
                      <a:pt x="199" y="130"/>
                    </a:lnTo>
                    <a:lnTo>
                      <a:pt x="199" y="130"/>
                    </a:lnTo>
                    <a:lnTo>
                      <a:pt x="201" y="130"/>
                    </a:lnTo>
                    <a:lnTo>
                      <a:pt x="201" y="130"/>
                    </a:lnTo>
                    <a:lnTo>
                      <a:pt x="203" y="130"/>
                    </a:lnTo>
                    <a:lnTo>
                      <a:pt x="206" y="130"/>
                    </a:lnTo>
                    <a:lnTo>
                      <a:pt x="208" y="130"/>
                    </a:lnTo>
                    <a:lnTo>
                      <a:pt x="213" y="128"/>
                    </a:lnTo>
                    <a:lnTo>
                      <a:pt x="215" y="128"/>
                    </a:lnTo>
                    <a:lnTo>
                      <a:pt x="218" y="128"/>
                    </a:lnTo>
                    <a:lnTo>
                      <a:pt x="220" y="125"/>
                    </a:lnTo>
                    <a:lnTo>
                      <a:pt x="222" y="123"/>
                    </a:lnTo>
                    <a:lnTo>
                      <a:pt x="225" y="118"/>
                    </a:lnTo>
                    <a:lnTo>
                      <a:pt x="227" y="116"/>
                    </a:lnTo>
                    <a:lnTo>
                      <a:pt x="229" y="114"/>
                    </a:lnTo>
                    <a:lnTo>
                      <a:pt x="234" y="114"/>
                    </a:lnTo>
                    <a:lnTo>
                      <a:pt x="234" y="114"/>
                    </a:lnTo>
                    <a:lnTo>
                      <a:pt x="239" y="111"/>
                    </a:lnTo>
                    <a:lnTo>
                      <a:pt x="241" y="109"/>
                    </a:lnTo>
                    <a:lnTo>
                      <a:pt x="246" y="106"/>
                    </a:lnTo>
                    <a:lnTo>
                      <a:pt x="248" y="106"/>
                    </a:lnTo>
                    <a:lnTo>
                      <a:pt x="251" y="106"/>
                    </a:lnTo>
                    <a:lnTo>
                      <a:pt x="251" y="106"/>
                    </a:lnTo>
                    <a:lnTo>
                      <a:pt x="251" y="104"/>
                    </a:lnTo>
                    <a:lnTo>
                      <a:pt x="251" y="104"/>
                    </a:lnTo>
                    <a:lnTo>
                      <a:pt x="251" y="102"/>
                    </a:lnTo>
                    <a:lnTo>
                      <a:pt x="251" y="102"/>
                    </a:lnTo>
                    <a:lnTo>
                      <a:pt x="248" y="102"/>
                    </a:lnTo>
                    <a:lnTo>
                      <a:pt x="248" y="102"/>
                    </a:lnTo>
                    <a:lnTo>
                      <a:pt x="248" y="102"/>
                    </a:lnTo>
                    <a:lnTo>
                      <a:pt x="248" y="99"/>
                    </a:lnTo>
                    <a:lnTo>
                      <a:pt x="248" y="99"/>
                    </a:lnTo>
                    <a:lnTo>
                      <a:pt x="248" y="97"/>
                    </a:lnTo>
                    <a:lnTo>
                      <a:pt x="248" y="95"/>
                    </a:lnTo>
                    <a:lnTo>
                      <a:pt x="248" y="95"/>
                    </a:lnTo>
                    <a:lnTo>
                      <a:pt x="248" y="92"/>
                    </a:lnTo>
                    <a:lnTo>
                      <a:pt x="248" y="92"/>
                    </a:lnTo>
                    <a:lnTo>
                      <a:pt x="248" y="90"/>
                    </a:lnTo>
                    <a:lnTo>
                      <a:pt x="251" y="90"/>
                    </a:lnTo>
                    <a:lnTo>
                      <a:pt x="251" y="90"/>
                    </a:lnTo>
                    <a:lnTo>
                      <a:pt x="253" y="90"/>
                    </a:lnTo>
                    <a:lnTo>
                      <a:pt x="255" y="90"/>
                    </a:lnTo>
                    <a:lnTo>
                      <a:pt x="262" y="88"/>
                    </a:lnTo>
                    <a:lnTo>
                      <a:pt x="262" y="88"/>
                    </a:lnTo>
                    <a:lnTo>
                      <a:pt x="265" y="85"/>
                    </a:lnTo>
                    <a:lnTo>
                      <a:pt x="265" y="83"/>
                    </a:lnTo>
                    <a:lnTo>
                      <a:pt x="265" y="83"/>
                    </a:lnTo>
                    <a:lnTo>
                      <a:pt x="265" y="83"/>
                    </a:lnTo>
                    <a:lnTo>
                      <a:pt x="270" y="83"/>
                    </a:lnTo>
                    <a:lnTo>
                      <a:pt x="272" y="80"/>
                    </a:lnTo>
                    <a:lnTo>
                      <a:pt x="274" y="80"/>
                    </a:lnTo>
                    <a:lnTo>
                      <a:pt x="277" y="80"/>
                    </a:lnTo>
                    <a:lnTo>
                      <a:pt x="279" y="80"/>
                    </a:lnTo>
                    <a:lnTo>
                      <a:pt x="284" y="80"/>
                    </a:lnTo>
                    <a:lnTo>
                      <a:pt x="288" y="83"/>
                    </a:lnTo>
                    <a:lnTo>
                      <a:pt x="291" y="83"/>
                    </a:lnTo>
                    <a:lnTo>
                      <a:pt x="293" y="83"/>
                    </a:lnTo>
                    <a:lnTo>
                      <a:pt x="296" y="80"/>
                    </a:lnTo>
                    <a:lnTo>
                      <a:pt x="296" y="80"/>
                    </a:lnTo>
                    <a:lnTo>
                      <a:pt x="296" y="78"/>
                    </a:lnTo>
                    <a:lnTo>
                      <a:pt x="296" y="76"/>
                    </a:lnTo>
                    <a:lnTo>
                      <a:pt x="296" y="76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194" name="Freeform 93"/>
              <p:cNvSpPr>
                <a:spLocks/>
              </p:cNvSpPr>
              <p:nvPr/>
            </p:nvSpPr>
            <p:spPr bwMode="auto">
              <a:xfrm>
                <a:off x="2422" y="2128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0 h 2"/>
                  <a:gd name="T4" fmla="*/ 0 w 2"/>
                  <a:gd name="T5" fmla="*/ 0 h 2"/>
                  <a:gd name="T6" fmla="*/ 0 w 2"/>
                  <a:gd name="T7" fmla="*/ 2 h 2"/>
                  <a:gd name="T8" fmla="*/ 2 w 2"/>
                  <a:gd name="T9" fmla="*/ 2 h 2"/>
                  <a:gd name="T10" fmla="*/ 2 w 2"/>
                  <a:gd name="T11" fmla="*/ 2 h 2"/>
                  <a:gd name="T12" fmla="*/ 2 w 2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195" name="Freeform 94"/>
              <p:cNvSpPr>
                <a:spLocks/>
              </p:cNvSpPr>
              <p:nvPr/>
            </p:nvSpPr>
            <p:spPr bwMode="auto">
              <a:xfrm>
                <a:off x="3897" y="1564"/>
                <a:ext cx="34" cy="36"/>
              </a:xfrm>
              <a:custGeom>
                <a:avLst/>
                <a:gdLst>
                  <a:gd name="T0" fmla="*/ 31 w 34"/>
                  <a:gd name="T1" fmla="*/ 12 h 36"/>
                  <a:gd name="T2" fmla="*/ 26 w 34"/>
                  <a:gd name="T3" fmla="*/ 10 h 36"/>
                  <a:gd name="T4" fmla="*/ 22 w 34"/>
                  <a:gd name="T5" fmla="*/ 10 h 36"/>
                  <a:gd name="T6" fmla="*/ 19 w 34"/>
                  <a:gd name="T7" fmla="*/ 7 h 36"/>
                  <a:gd name="T8" fmla="*/ 17 w 34"/>
                  <a:gd name="T9" fmla="*/ 5 h 36"/>
                  <a:gd name="T10" fmla="*/ 12 w 34"/>
                  <a:gd name="T11" fmla="*/ 3 h 36"/>
                  <a:gd name="T12" fmla="*/ 12 w 34"/>
                  <a:gd name="T13" fmla="*/ 0 h 36"/>
                  <a:gd name="T14" fmla="*/ 12 w 34"/>
                  <a:gd name="T15" fmla="*/ 0 h 36"/>
                  <a:gd name="T16" fmla="*/ 10 w 34"/>
                  <a:gd name="T17" fmla="*/ 0 h 36"/>
                  <a:gd name="T18" fmla="*/ 10 w 34"/>
                  <a:gd name="T19" fmla="*/ 0 h 36"/>
                  <a:gd name="T20" fmla="*/ 8 w 34"/>
                  <a:gd name="T21" fmla="*/ 3 h 36"/>
                  <a:gd name="T22" fmla="*/ 10 w 34"/>
                  <a:gd name="T23" fmla="*/ 5 h 36"/>
                  <a:gd name="T24" fmla="*/ 10 w 34"/>
                  <a:gd name="T25" fmla="*/ 5 h 36"/>
                  <a:gd name="T26" fmla="*/ 8 w 34"/>
                  <a:gd name="T27" fmla="*/ 5 h 36"/>
                  <a:gd name="T28" fmla="*/ 5 w 34"/>
                  <a:gd name="T29" fmla="*/ 5 h 36"/>
                  <a:gd name="T30" fmla="*/ 3 w 34"/>
                  <a:gd name="T31" fmla="*/ 7 h 36"/>
                  <a:gd name="T32" fmla="*/ 3 w 34"/>
                  <a:gd name="T33" fmla="*/ 10 h 36"/>
                  <a:gd name="T34" fmla="*/ 0 w 34"/>
                  <a:gd name="T35" fmla="*/ 12 h 36"/>
                  <a:gd name="T36" fmla="*/ 0 w 34"/>
                  <a:gd name="T37" fmla="*/ 12 h 36"/>
                  <a:gd name="T38" fmla="*/ 0 w 34"/>
                  <a:gd name="T39" fmla="*/ 17 h 36"/>
                  <a:gd name="T40" fmla="*/ 3 w 34"/>
                  <a:gd name="T41" fmla="*/ 19 h 36"/>
                  <a:gd name="T42" fmla="*/ 0 w 34"/>
                  <a:gd name="T43" fmla="*/ 22 h 36"/>
                  <a:gd name="T44" fmla="*/ 0 w 34"/>
                  <a:gd name="T45" fmla="*/ 22 h 36"/>
                  <a:gd name="T46" fmla="*/ 0 w 34"/>
                  <a:gd name="T47" fmla="*/ 22 h 36"/>
                  <a:gd name="T48" fmla="*/ 3 w 34"/>
                  <a:gd name="T49" fmla="*/ 24 h 36"/>
                  <a:gd name="T50" fmla="*/ 5 w 34"/>
                  <a:gd name="T51" fmla="*/ 24 h 36"/>
                  <a:gd name="T52" fmla="*/ 3 w 34"/>
                  <a:gd name="T53" fmla="*/ 24 h 36"/>
                  <a:gd name="T54" fmla="*/ 8 w 34"/>
                  <a:gd name="T55" fmla="*/ 26 h 36"/>
                  <a:gd name="T56" fmla="*/ 15 w 34"/>
                  <a:gd name="T57" fmla="*/ 33 h 36"/>
                  <a:gd name="T58" fmla="*/ 17 w 34"/>
                  <a:gd name="T59" fmla="*/ 33 h 36"/>
                  <a:gd name="T60" fmla="*/ 17 w 34"/>
                  <a:gd name="T61" fmla="*/ 31 h 36"/>
                  <a:gd name="T62" fmla="*/ 17 w 34"/>
                  <a:gd name="T63" fmla="*/ 29 h 36"/>
                  <a:gd name="T64" fmla="*/ 17 w 34"/>
                  <a:gd name="T65" fmla="*/ 26 h 36"/>
                  <a:gd name="T66" fmla="*/ 17 w 34"/>
                  <a:gd name="T67" fmla="*/ 24 h 36"/>
                  <a:gd name="T68" fmla="*/ 19 w 34"/>
                  <a:gd name="T69" fmla="*/ 22 h 36"/>
                  <a:gd name="T70" fmla="*/ 22 w 34"/>
                  <a:gd name="T71" fmla="*/ 19 h 36"/>
                  <a:gd name="T72" fmla="*/ 22 w 34"/>
                  <a:gd name="T73" fmla="*/ 19 h 36"/>
                  <a:gd name="T74" fmla="*/ 24 w 34"/>
                  <a:gd name="T75" fmla="*/ 22 h 36"/>
                  <a:gd name="T76" fmla="*/ 24 w 34"/>
                  <a:gd name="T77" fmla="*/ 22 h 36"/>
                  <a:gd name="T78" fmla="*/ 29 w 34"/>
                  <a:gd name="T79" fmla="*/ 22 h 36"/>
                  <a:gd name="T80" fmla="*/ 29 w 34"/>
                  <a:gd name="T81" fmla="*/ 22 h 36"/>
                  <a:gd name="T82" fmla="*/ 29 w 34"/>
                  <a:gd name="T83" fmla="*/ 19 h 36"/>
                  <a:gd name="T84" fmla="*/ 29 w 34"/>
                  <a:gd name="T85" fmla="*/ 17 h 36"/>
                  <a:gd name="T86" fmla="*/ 31 w 34"/>
                  <a:gd name="T87" fmla="*/ 17 h 36"/>
                  <a:gd name="T88" fmla="*/ 34 w 34"/>
                  <a:gd name="T89" fmla="*/ 14 h 36"/>
                  <a:gd name="T90" fmla="*/ 34 w 34"/>
                  <a:gd name="T91" fmla="*/ 14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4" h="36">
                    <a:moveTo>
                      <a:pt x="34" y="14"/>
                    </a:moveTo>
                    <a:lnTo>
                      <a:pt x="31" y="12"/>
                    </a:lnTo>
                    <a:lnTo>
                      <a:pt x="29" y="12"/>
                    </a:lnTo>
                    <a:lnTo>
                      <a:pt x="26" y="10"/>
                    </a:lnTo>
                    <a:lnTo>
                      <a:pt x="24" y="10"/>
                    </a:lnTo>
                    <a:lnTo>
                      <a:pt x="22" y="10"/>
                    </a:lnTo>
                    <a:lnTo>
                      <a:pt x="22" y="7"/>
                    </a:lnTo>
                    <a:lnTo>
                      <a:pt x="19" y="7"/>
                    </a:lnTo>
                    <a:lnTo>
                      <a:pt x="19" y="7"/>
                    </a:lnTo>
                    <a:lnTo>
                      <a:pt x="17" y="5"/>
                    </a:lnTo>
                    <a:lnTo>
                      <a:pt x="15" y="3"/>
                    </a:lnTo>
                    <a:lnTo>
                      <a:pt x="12" y="3"/>
                    </a:lnTo>
                    <a:lnTo>
                      <a:pt x="12" y="3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8" y="3"/>
                    </a:lnTo>
                    <a:lnTo>
                      <a:pt x="10" y="3"/>
                    </a:lnTo>
                    <a:lnTo>
                      <a:pt x="10" y="5"/>
                    </a:lnTo>
                    <a:lnTo>
                      <a:pt x="10" y="5"/>
                    </a:lnTo>
                    <a:lnTo>
                      <a:pt x="10" y="5"/>
                    </a:lnTo>
                    <a:lnTo>
                      <a:pt x="8" y="5"/>
                    </a:lnTo>
                    <a:lnTo>
                      <a:pt x="8" y="5"/>
                    </a:lnTo>
                    <a:lnTo>
                      <a:pt x="8" y="5"/>
                    </a:lnTo>
                    <a:lnTo>
                      <a:pt x="5" y="5"/>
                    </a:lnTo>
                    <a:lnTo>
                      <a:pt x="5" y="7"/>
                    </a:lnTo>
                    <a:lnTo>
                      <a:pt x="3" y="7"/>
                    </a:lnTo>
                    <a:lnTo>
                      <a:pt x="3" y="10"/>
                    </a:lnTo>
                    <a:lnTo>
                      <a:pt x="3" y="10"/>
                    </a:lnTo>
                    <a:lnTo>
                      <a:pt x="3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0" y="17"/>
                    </a:lnTo>
                    <a:lnTo>
                      <a:pt x="3" y="19"/>
                    </a:lnTo>
                    <a:lnTo>
                      <a:pt x="3" y="19"/>
                    </a:lnTo>
                    <a:lnTo>
                      <a:pt x="3" y="19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3" y="24"/>
                    </a:lnTo>
                    <a:lnTo>
                      <a:pt x="3" y="24"/>
                    </a:lnTo>
                    <a:lnTo>
                      <a:pt x="3" y="24"/>
                    </a:lnTo>
                    <a:lnTo>
                      <a:pt x="5" y="24"/>
                    </a:lnTo>
                    <a:lnTo>
                      <a:pt x="5" y="24"/>
                    </a:lnTo>
                    <a:lnTo>
                      <a:pt x="3" y="24"/>
                    </a:lnTo>
                    <a:lnTo>
                      <a:pt x="5" y="24"/>
                    </a:lnTo>
                    <a:lnTo>
                      <a:pt x="8" y="26"/>
                    </a:lnTo>
                    <a:lnTo>
                      <a:pt x="12" y="31"/>
                    </a:lnTo>
                    <a:lnTo>
                      <a:pt x="15" y="33"/>
                    </a:lnTo>
                    <a:lnTo>
                      <a:pt x="17" y="36"/>
                    </a:lnTo>
                    <a:lnTo>
                      <a:pt x="17" y="33"/>
                    </a:lnTo>
                    <a:lnTo>
                      <a:pt x="17" y="33"/>
                    </a:lnTo>
                    <a:lnTo>
                      <a:pt x="17" y="31"/>
                    </a:lnTo>
                    <a:lnTo>
                      <a:pt x="17" y="31"/>
                    </a:lnTo>
                    <a:lnTo>
                      <a:pt x="17" y="29"/>
                    </a:lnTo>
                    <a:lnTo>
                      <a:pt x="15" y="29"/>
                    </a:lnTo>
                    <a:lnTo>
                      <a:pt x="17" y="26"/>
                    </a:lnTo>
                    <a:lnTo>
                      <a:pt x="17" y="26"/>
                    </a:lnTo>
                    <a:lnTo>
                      <a:pt x="17" y="24"/>
                    </a:lnTo>
                    <a:lnTo>
                      <a:pt x="19" y="22"/>
                    </a:lnTo>
                    <a:lnTo>
                      <a:pt x="19" y="22"/>
                    </a:lnTo>
                    <a:lnTo>
                      <a:pt x="22" y="19"/>
                    </a:lnTo>
                    <a:lnTo>
                      <a:pt x="22" y="19"/>
                    </a:lnTo>
                    <a:lnTo>
                      <a:pt x="22" y="19"/>
                    </a:lnTo>
                    <a:lnTo>
                      <a:pt x="22" y="19"/>
                    </a:lnTo>
                    <a:lnTo>
                      <a:pt x="22" y="22"/>
                    </a:lnTo>
                    <a:lnTo>
                      <a:pt x="24" y="22"/>
                    </a:lnTo>
                    <a:lnTo>
                      <a:pt x="24" y="22"/>
                    </a:lnTo>
                    <a:lnTo>
                      <a:pt x="24" y="22"/>
                    </a:lnTo>
                    <a:lnTo>
                      <a:pt x="26" y="22"/>
                    </a:lnTo>
                    <a:lnTo>
                      <a:pt x="29" y="22"/>
                    </a:lnTo>
                    <a:lnTo>
                      <a:pt x="29" y="22"/>
                    </a:lnTo>
                    <a:lnTo>
                      <a:pt x="29" y="22"/>
                    </a:lnTo>
                    <a:lnTo>
                      <a:pt x="29" y="19"/>
                    </a:lnTo>
                    <a:lnTo>
                      <a:pt x="29" y="19"/>
                    </a:lnTo>
                    <a:lnTo>
                      <a:pt x="26" y="17"/>
                    </a:lnTo>
                    <a:lnTo>
                      <a:pt x="29" y="17"/>
                    </a:lnTo>
                    <a:lnTo>
                      <a:pt x="29" y="17"/>
                    </a:lnTo>
                    <a:lnTo>
                      <a:pt x="31" y="17"/>
                    </a:lnTo>
                    <a:lnTo>
                      <a:pt x="31" y="17"/>
                    </a:lnTo>
                    <a:lnTo>
                      <a:pt x="34" y="14"/>
                    </a:lnTo>
                    <a:lnTo>
                      <a:pt x="34" y="14"/>
                    </a:lnTo>
                    <a:lnTo>
                      <a:pt x="34" y="14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196" name="Freeform 95"/>
              <p:cNvSpPr>
                <a:spLocks/>
              </p:cNvSpPr>
              <p:nvPr/>
            </p:nvSpPr>
            <p:spPr bwMode="auto">
              <a:xfrm>
                <a:off x="5023" y="1387"/>
                <a:ext cx="551" cy="218"/>
              </a:xfrm>
              <a:custGeom>
                <a:avLst/>
                <a:gdLst>
                  <a:gd name="T0" fmla="*/ 532 w 551"/>
                  <a:gd name="T1" fmla="*/ 97 h 218"/>
                  <a:gd name="T2" fmla="*/ 518 w 551"/>
                  <a:gd name="T3" fmla="*/ 87 h 218"/>
                  <a:gd name="T4" fmla="*/ 499 w 551"/>
                  <a:gd name="T5" fmla="*/ 92 h 218"/>
                  <a:gd name="T6" fmla="*/ 478 w 551"/>
                  <a:gd name="T7" fmla="*/ 87 h 218"/>
                  <a:gd name="T8" fmla="*/ 464 w 551"/>
                  <a:gd name="T9" fmla="*/ 75 h 218"/>
                  <a:gd name="T10" fmla="*/ 459 w 551"/>
                  <a:gd name="T11" fmla="*/ 45 h 218"/>
                  <a:gd name="T12" fmla="*/ 431 w 551"/>
                  <a:gd name="T13" fmla="*/ 40 h 218"/>
                  <a:gd name="T14" fmla="*/ 407 w 551"/>
                  <a:gd name="T15" fmla="*/ 45 h 218"/>
                  <a:gd name="T16" fmla="*/ 388 w 551"/>
                  <a:gd name="T17" fmla="*/ 57 h 218"/>
                  <a:gd name="T18" fmla="*/ 364 w 551"/>
                  <a:gd name="T19" fmla="*/ 59 h 218"/>
                  <a:gd name="T20" fmla="*/ 329 w 551"/>
                  <a:gd name="T21" fmla="*/ 52 h 218"/>
                  <a:gd name="T22" fmla="*/ 308 w 551"/>
                  <a:gd name="T23" fmla="*/ 42 h 218"/>
                  <a:gd name="T24" fmla="*/ 279 w 551"/>
                  <a:gd name="T25" fmla="*/ 35 h 218"/>
                  <a:gd name="T26" fmla="*/ 256 w 551"/>
                  <a:gd name="T27" fmla="*/ 38 h 218"/>
                  <a:gd name="T28" fmla="*/ 237 w 551"/>
                  <a:gd name="T29" fmla="*/ 38 h 218"/>
                  <a:gd name="T30" fmla="*/ 220 w 551"/>
                  <a:gd name="T31" fmla="*/ 28 h 218"/>
                  <a:gd name="T32" fmla="*/ 206 w 551"/>
                  <a:gd name="T33" fmla="*/ 14 h 218"/>
                  <a:gd name="T34" fmla="*/ 175 w 551"/>
                  <a:gd name="T35" fmla="*/ 7 h 218"/>
                  <a:gd name="T36" fmla="*/ 149 w 551"/>
                  <a:gd name="T37" fmla="*/ 0 h 218"/>
                  <a:gd name="T38" fmla="*/ 142 w 551"/>
                  <a:gd name="T39" fmla="*/ 14 h 218"/>
                  <a:gd name="T40" fmla="*/ 149 w 551"/>
                  <a:gd name="T41" fmla="*/ 26 h 218"/>
                  <a:gd name="T42" fmla="*/ 159 w 551"/>
                  <a:gd name="T43" fmla="*/ 40 h 218"/>
                  <a:gd name="T44" fmla="*/ 149 w 551"/>
                  <a:gd name="T45" fmla="*/ 49 h 218"/>
                  <a:gd name="T46" fmla="*/ 133 w 551"/>
                  <a:gd name="T47" fmla="*/ 45 h 218"/>
                  <a:gd name="T48" fmla="*/ 118 w 551"/>
                  <a:gd name="T49" fmla="*/ 45 h 218"/>
                  <a:gd name="T50" fmla="*/ 104 w 551"/>
                  <a:gd name="T51" fmla="*/ 42 h 218"/>
                  <a:gd name="T52" fmla="*/ 88 w 551"/>
                  <a:gd name="T53" fmla="*/ 30 h 218"/>
                  <a:gd name="T54" fmla="*/ 69 w 551"/>
                  <a:gd name="T55" fmla="*/ 28 h 218"/>
                  <a:gd name="T56" fmla="*/ 57 w 551"/>
                  <a:gd name="T57" fmla="*/ 28 h 218"/>
                  <a:gd name="T58" fmla="*/ 45 w 551"/>
                  <a:gd name="T59" fmla="*/ 33 h 218"/>
                  <a:gd name="T60" fmla="*/ 31 w 551"/>
                  <a:gd name="T61" fmla="*/ 40 h 218"/>
                  <a:gd name="T62" fmla="*/ 21 w 551"/>
                  <a:gd name="T63" fmla="*/ 49 h 218"/>
                  <a:gd name="T64" fmla="*/ 14 w 551"/>
                  <a:gd name="T65" fmla="*/ 54 h 218"/>
                  <a:gd name="T66" fmla="*/ 2 w 551"/>
                  <a:gd name="T67" fmla="*/ 59 h 218"/>
                  <a:gd name="T68" fmla="*/ 0 w 551"/>
                  <a:gd name="T69" fmla="*/ 66 h 218"/>
                  <a:gd name="T70" fmla="*/ 10 w 551"/>
                  <a:gd name="T71" fmla="*/ 73 h 218"/>
                  <a:gd name="T72" fmla="*/ 31 w 551"/>
                  <a:gd name="T73" fmla="*/ 85 h 218"/>
                  <a:gd name="T74" fmla="*/ 47 w 551"/>
                  <a:gd name="T75" fmla="*/ 87 h 218"/>
                  <a:gd name="T76" fmla="*/ 59 w 551"/>
                  <a:gd name="T77" fmla="*/ 99 h 218"/>
                  <a:gd name="T78" fmla="*/ 73 w 551"/>
                  <a:gd name="T79" fmla="*/ 118 h 218"/>
                  <a:gd name="T80" fmla="*/ 76 w 551"/>
                  <a:gd name="T81" fmla="*/ 135 h 218"/>
                  <a:gd name="T82" fmla="*/ 92 w 551"/>
                  <a:gd name="T83" fmla="*/ 144 h 218"/>
                  <a:gd name="T84" fmla="*/ 128 w 551"/>
                  <a:gd name="T85" fmla="*/ 149 h 218"/>
                  <a:gd name="T86" fmla="*/ 166 w 551"/>
                  <a:gd name="T87" fmla="*/ 163 h 218"/>
                  <a:gd name="T88" fmla="*/ 182 w 551"/>
                  <a:gd name="T89" fmla="*/ 184 h 218"/>
                  <a:gd name="T90" fmla="*/ 234 w 551"/>
                  <a:gd name="T91" fmla="*/ 196 h 218"/>
                  <a:gd name="T92" fmla="*/ 286 w 551"/>
                  <a:gd name="T93" fmla="*/ 199 h 218"/>
                  <a:gd name="T94" fmla="*/ 336 w 551"/>
                  <a:gd name="T95" fmla="*/ 213 h 218"/>
                  <a:gd name="T96" fmla="*/ 362 w 551"/>
                  <a:gd name="T97" fmla="*/ 210 h 218"/>
                  <a:gd name="T98" fmla="*/ 397 w 551"/>
                  <a:gd name="T99" fmla="*/ 201 h 218"/>
                  <a:gd name="T100" fmla="*/ 428 w 551"/>
                  <a:gd name="T101" fmla="*/ 194 h 218"/>
                  <a:gd name="T102" fmla="*/ 438 w 551"/>
                  <a:gd name="T103" fmla="*/ 182 h 218"/>
                  <a:gd name="T104" fmla="*/ 447 w 551"/>
                  <a:gd name="T105" fmla="*/ 170 h 218"/>
                  <a:gd name="T106" fmla="*/ 433 w 551"/>
                  <a:gd name="T107" fmla="*/ 151 h 218"/>
                  <a:gd name="T108" fmla="*/ 459 w 551"/>
                  <a:gd name="T109" fmla="*/ 151 h 218"/>
                  <a:gd name="T110" fmla="*/ 473 w 551"/>
                  <a:gd name="T111" fmla="*/ 144 h 218"/>
                  <a:gd name="T112" fmla="*/ 492 w 551"/>
                  <a:gd name="T113" fmla="*/ 137 h 218"/>
                  <a:gd name="T114" fmla="*/ 499 w 551"/>
                  <a:gd name="T115" fmla="*/ 123 h 218"/>
                  <a:gd name="T116" fmla="*/ 511 w 551"/>
                  <a:gd name="T117" fmla="*/ 116 h 218"/>
                  <a:gd name="T118" fmla="*/ 525 w 551"/>
                  <a:gd name="T119" fmla="*/ 111 h 218"/>
                  <a:gd name="T120" fmla="*/ 546 w 551"/>
                  <a:gd name="T121" fmla="*/ 113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51" h="218">
                    <a:moveTo>
                      <a:pt x="551" y="111"/>
                    </a:moveTo>
                    <a:lnTo>
                      <a:pt x="549" y="109"/>
                    </a:lnTo>
                    <a:lnTo>
                      <a:pt x="549" y="109"/>
                    </a:lnTo>
                    <a:lnTo>
                      <a:pt x="546" y="106"/>
                    </a:lnTo>
                    <a:lnTo>
                      <a:pt x="546" y="106"/>
                    </a:lnTo>
                    <a:lnTo>
                      <a:pt x="544" y="104"/>
                    </a:lnTo>
                    <a:lnTo>
                      <a:pt x="544" y="104"/>
                    </a:lnTo>
                    <a:lnTo>
                      <a:pt x="542" y="102"/>
                    </a:lnTo>
                    <a:lnTo>
                      <a:pt x="539" y="102"/>
                    </a:lnTo>
                    <a:lnTo>
                      <a:pt x="537" y="99"/>
                    </a:lnTo>
                    <a:lnTo>
                      <a:pt x="535" y="97"/>
                    </a:lnTo>
                    <a:lnTo>
                      <a:pt x="532" y="97"/>
                    </a:lnTo>
                    <a:lnTo>
                      <a:pt x="532" y="97"/>
                    </a:lnTo>
                    <a:lnTo>
                      <a:pt x="532" y="94"/>
                    </a:lnTo>
                    <a:lnTo>
                      <a:pt x="530" y="94"/>
                    </a:lnTo>
                    <a:lnTo>
                      <a:pt x="530" y="94"/>
                    </a:lnTo>
                    <a:lnTo>
                      <a:pt x="527" y="94"/>
                    </a:lnTo>
                    <a:lnTo>
                      <a:pt x="527" y="92"/>
                    </a:lnTo>
                    <a:lnTo>
                      <a:pt x="525" y="92"/>
                    </a:lnTo>
                    <a:lnTo>
                      <a:pt x="525" y="92"/>
                    </a:lnTo>
                    <a:lnTo>
                      <a:pt x="523" y="90"/>
                    </a:lnTo>
                    <a:lnTo>
                      <a:pt x="523" y="90"/>
                    </a:lnTo>
                    <a:lnTo>
                      <a:pt x="520" y="90"/>
                    </a:lnTo>
                    <a:lnTo>
                      <a:pt x="518" y="87"/>
                    </a:lnTo>
                    <a:lnTo>
                      <a:pt x="513" y="85"/>
                    </a:lnTo>
                    <a:lnTo>
                      <a:pt x="513" y="85"/>
                    </a:lnTo>
                    <a:lnTo>
                      <a:pt x="509" y="85"/>
                    </a:lnTo>
                    <a:lnTo>
                      <a:pt x="506" y="85"/>
                    </a:lnTo>
                    <a:lnTo>
                      <a:pt x="504" y="85"/>
                    </a:lnTo>
                    <a:lnTo>
                      <a:pt x="504" y="85"/>
                    </a:lnTo>
                    <a:lnTo>
                      <a:pt x="501" y="85"/>
                    </a:lnTo>
                    <a:lnTo>
                      <a:pt x="501" y="85"/>
                    </a:lnTo>
                    <a:lnTo>
                      <a:pt x="499" y="87"/>
                    </a:lnTo>
                    <a:lnTo>
                      <a:pt x="499" y="87"/>
                    </a:lnTo>
                    <a:lnTo>
                      <a:pt x="499" y="90"/>
                    </a:lnTo>
                    <a:lnTo>
                      <a:pt x="499" y="92"/>
                    </a:lnTo>
                    <a:lnTo>
                      <a:pt x="497" y="92"/>
                    </a:lnTo>
                    <a:lnTo>
                      <a:pt x="497" y="92"/>
                    </a:lnTo>
                    <a:lnTo>
                      <a:pt x="494" y="90"/>
                    </a:lnTo>
                    <a:lnTo>
                      <a:pt x="492" y="87"/>
                    </a:lnTo>
                    <a:lnTo>
                      <a:pt x="490" y="87"/>
                    </a:lnTo>
                    <a:lnTo>
                      <a:pt x="487" y="87"/>
                    </a:lnTo>
                    <a:lnTo>
                      <a:pt x="485" y="87"/>
                    </a:lnTo>
                    <a:lnTo>
                      <a:pt x="485" y="87"/>
                    </a:lnTo>
                    <a:lnTo>
                      <a:pt x="483" y="87"/>
                    </a:lnTo>
                    <a:lnTo>
                      <a:pt x="480" y="87"/>
                    </a:lnTo>
                    <a:lnTo>
                      <a:pt x="478" y="87"/>
                    </a:lnTo>
                    <a:lnTo>
                      <a:pt x="478" y="87"/>
                    </a:lnTo>
                    <a:lnTo>
                      <a:pt x="475" y="90"/>
                    </a:lnTo>
                    <a:lnTo>
                      <a:pt x="475" y="90"/>
                    </a:lnTo>
                    <a:lnTo>
                      <a:pt x="473" y="90"/>
                    </a:lnTo>
                    <a:lnTo>
                      <a:pt x="471" y="90"/>
                    </a:lnTo>
                    <a:lnTo>
                      <a:pt x="468" y="90"/>
                    </a:lnTo>
                    <a:lnTo>
                      <a:pt x="466" y="87"/>
                    </a:lnTo>
                    <a:lnTo>
                      <a:pt x="466" y="85"/>
                    </a:lnTo>
                    <a:lnTo>
                      <a:pt x="461" y="83"/>
                    </a:lnTo>
                    <a:lnTo>
                      <a:pt x="464" y="80"/>
                    </a:lnTo>
                    <a:lnTo>
                      <a:pt x="466" y="80"/>
                    </a:lnTo>
                    <a:lnTo>
                      <a:pt x="464" y="78"/>
                    </a:lnTo>
                    <a:lnTo>
                      <a:pt x="464" y="75"/>
                    </a:lnTo>
                    <a:lnTo>
                      <a:pt x="461" y="73"/>
                    </a:lnTo>
                    <a:lnTo>
                      <a:pt x="464" y="71"/>
                    </a:lnTo>
                    <a:lnTo>
                      <a:pt x="464" y="68"/>
                    </a:lnTo>
                    <a:lnTo>
                      <a:pt x="464" y="66"/>
                    </a:lnTo>
                    <a:lnTo>
                      <a:pt x="464" y="66"/>
                    </a:lnTo>
                    <a:lnTo>
                      <a:pt x="464" y="64"/>
                    </a:lnTo>
                    <a:lnTo>
                      <a:pt x="461" y="61"/>
                    </a:lnTo>
                    <a:lnTo>
                      <a:pt x="461" y="54"/>
                    </a:lnTo>
                    <a:lnTo>
                      <a:pt x="461" y="49"/>
                    </a:lnTo>
                    <a:lnTo>
                      <a:pt x="461" y="47"/>
                    </a:lnTo>
                    <a:lnTo>
                      <a:pt x="461" y="45"/>
                    </a:lnTo>
                    <a:lnTo>
                      <a:pt x="459" y="45"/>
                    </a:lnTo>
                    <a:lnTo>
                      <a:pt x="454" y="45"/>
                    </a:lnTo>
                    <a:lnTo>
                      <a:pt x="452" y="42"/>
                    </a:lnTo>
                    <a:lnTo>
                      <a:pt x="452" y="42"/>
                    </a:lnTo>
                    <a:lnTo>
                      <a:pt x="447" y="45"/>
                    </a:lnTo>
                    <a:lnTo>
                      <a:pt x="447" y="45"/>
                    </a:lnTo>
                    <a:lnTo>
                      <a:pt x="445" y="45"/>
                    </a:lnTo>
                    <a:lnTo>
                      <a:pt x="442" y="45"/>
                    </a:lnTo>
                    <a:lnTo>
                      <a:pt x="440" y="45"/>
                    </a:lnTo>
                    <a:lnTo>
                      <a:pt x="440" y="45"/>
                    </a:lnTo>
                    <a:lnTo>
                      <a:pt x="438" y="45"/>
                    </a:lnTo>
                    <a:lnTo>
                      <a:pt x="433" y="42"/>
                    </a:lnTo>
                    <a:lnTo>
                      <a:pt x="431" y="40"/>
                    </a:lnTo>
                    <a:lnTo>
                      <a:pt x="428" y="40"/>
                    </a:lnTo>
                    <a:lnTo>
                      <a:pt x="426" y="38"/>
                    </a:lnTo>
                    <a:lnTo>
                      <a:pt x="423" y="38"/>
                    </a:lnTo>
                    <a:lnTo>
                      <a:pt x="423" y="38"/>
                    </a:lnTo>
                    <a:lnTo>
                      <a:pt x="419" y="38"/>
                    </a:lnTo>
                    <a:lnTo>
                      <a:pt x="419" y="38"/>
                    </a:lnTo>
                    <a:lnTo>
                      <a:pt x="416" y="38"/>
                    </a:lnTo>
                    <a:lnTo>
                      <a:pt x="414" y="40"/>
                    </a:lnTo>
                    <a:lnTo>
                      <a:pt x="414" y="40"/>
                    </a:lnTo>
                    <a:lnTo>
                      <a:pt x="412" y="42"/>
                    </a:lnTo>
                    <a:lnTo>
                      <a:pt x="409" y="42"/>
                    </a:lnTo>
                    <a:lnTo>
                      <a:pt x="407" y="45"/>
                    </a:lnTo>
                    <a:lnTo>
                      <a:pt x="407" y="45"/>
                    </a:lnTo>
                    <a:lnTo>
                      <a:pt x="404" y="47"/>
                    </a:lnTo>
                    <a:lnTo>
                      <a:pt x="404" y="49"/>
                    </a:lnTo>
                    <a:lnTo>
                      <a:pt x="404" y="52"/>
                    </a:lnTo>
                    <a:lnTo>
                      <a:pt x="404" y="52"/>
                    </a:lnTo>
                    <a:lnTo>
                      <a:pt x="402" y="52"/>
                    </a:lnTo>
                    <a:lnTo>
                      <a:pt x="400" y="54"/>
                    </a:lnTo>
                    <a:lnTo>
                      <a:pt x="397" y="52"/>
                    </a:lnTo>
                    <a:lnTo>
                      <a:pt x="395" y="54"/>
                    </a:lnTo>
                    <a:lnTo>
                      <a:pt x="393" y="54"/>
                    </a:lnTo>
                    <a:lnTo>
                      <a:pt x="390" y="54"/>
                    </a:lnTo>
                    <a:lnTo>
                      <a:pt x="388" y="57"/>
                    </a:lnTo>
                    <a:lnTo>
                      <a:pt x="386" y="57"/>
                    </a:lnTo>
                    <a:lnTo>
                      <a:pt x="383" y="57"/>
                    </a:lnTo>
                    <a:lnTo>
                      <a:pt x="383" y="57"/>
                    </a:lnTo>
                    <a:lnTo>
                      <a:pt x="381" y="57"/>
                    </a:lnTo>
                    <a:lnTo>
                      <a:pt x="381" y="57"/>
                    </a:lnTo>
                    <a:lnTo>
                      <a:pt x="378" y="57"/>
                    </a:lnTo>
                    <a:lnTo>
                      <a:pt x="374" y="61"/>
                    </a:lnTo>
                    <a:lnTo>
                      <a:pt x="371" y="61"/>
                    </a:lnTo>
                    <a:lnTo>
                      <a:pt x="371" y="61"/>
                    </a:lnTo>
                    <a:lnTo>
                      <a:pt x="369" y="59"/>
                    </a:lnTo>
                    <a:lnTo>
                      <a:pt x="367" y="59"/>
                    </a:lnTo>
                    <a:lnTo>
                      <a:pt x="364" y="59"/>
                    </a:lnTo>
                    <a:lnTo>
                      <a:pt x="364" y="61"/>
                    </a:lnTo>
                    <a:lnTo>
                      <a:pt x="360" y="59"/>
                    </a:lnTo>
                    <a:lnTo>
                      <a:pt x="355" y="59"/>
                    </a:lnTo>
                    <a:lnTo>
                      <a:pt x="352" y="59"/>
                    </a:lnTo>
                    <a:lnTo>
                      <a:pt x="350" y="57"/>
                    </a:lnTo>
                    <a:lnTo>
                      <a:pt x="345" y="57"/>
                    </a:lnTo>
                    <a:lnTo>
                      <a:pt x="341" y="57"/>
                    </a:lnTo>
                    <a:lnTo>
                      <a:pt x="338" y="57"/>
                    </a:lnTo>
                    <a:lnTo>
                      <a:pt x="336" y="57"/>
                    </a:lnTo>
                    <a:lnTo>
                      <a:pt x="334" y="57"/>
                    </a:lnTo>
                    <a:lnTo>
                      <a:pt x="331" y="57"/>
                    </a:lnTo>
                    <a:lnTo>
                      <a:pt x="329" y="52"/>
                    </a:lnTo>
                    <a:lnTo>
                      <a:pt x="326" y="52"/>
                    </a:lnTo>
                    <a:lnTo>
                      <a:pt x="324" y="52"/>
                    </a:lnTo>
                    <a:lnTo>
                      <a:pt x="324" y="49"/>
                    </a:lnTo>
                    <a:lnTo>
                      <a:pt x="322" y="49"/>
                    </a:lnTo>
                    <a:lnTo>
                      <a:pt x="322" y="49"/>
                    </a:lnTo>
                    <a:lnTo>
                      <a:pt x="322" y="49"/>
                    </a:lnTo>
                    <a:lnTo>
                      <a:pt x="319" y="47"/>
                    </a:lnTo>
                    <a:lnTo>
                      <a:pt x="319" y="45"/>
                    </a:lnTo>
                    <a:lnTo>
                      <a:pt x="319" y="45"/>
                    </a:lnTo>
                    <a:lnTo>
                      <a:pt x="317" y="45"/>
                    </a:lnTo>
                    <a:lnTo>
                      <a:pt x="312" y="42"/>
                    </a:lnTo>
                    <a:lnTo>
                      <a:pt x="308" y="42"/>
                    </a:lnTo>
                    <a:lnTo>
                      <a:pt x="308" y="42"/>
                    </a:lnTo>
                    <a:lnTo>
                      <a:pt x="305" y="42"/>
                    </a:lnTo>
                    <a:lnTo>
                      <a:pt x="303" y="42"/>
                    </a:lnTo>
                    <a:lnTo>
                      <a:pt x="300" y="40"/>
                    </a:lnTo>
                    <a:lnTo>
                      <a:pt x="298" y="38"/>
                    </a:lnTo>
                    <a:lnTo>
                      <a:pt x="296" y="38"/>
                    </a:lnTo>
                    <a:lnTo>
                      <a:pt x="293" y="35"/>
                    </a:lnTo>
                    <a:lnTo>
                      <a:pt x="289" y="38"/>
                    </a:lnTo>
                    <a:lnTo>
                      <a:pt x="286" y="38"/>
                    </a:lnTo>
                    <a:lnTo>
                      <a:pt x="284" y="35"/>
                    </a:lnTo>
                    <a:lnTo>
                      <a:pt x="282" y="35"/>
                    </a:lnTo>
                    <a:lnTo>
                      <a:pt x="279" y="35"/>
                    </a:lnTo>
                    <a:lnTo>
                      <a:pt x="277" y="35"/>
                    </a:lnTo>
                    <a:lnTo>
                      <a:pt x="274" y="35"/>
                    </a:lnTo>
                    <a:lnTo>
                      <a:pt x="272" y="33"/>
                    </a:lnTo>
                    <a:lnTo>
                      <a:pt x="270" y="33"/>
                    </a:lnTo>
                    <a:lnTo>
                      <a:pt x="270" y="35"/>
                    </a:lnTo>
                    <a:lnTo>
                      <a:pt x="267" y="35"/>
                    </a:lnTo>
                    <a:lnTo>
                      <a:pt x="265" y="35"/>
                    </a:lnTo>
                    <a:lnTo>
                      <a:pt x="263" y="35"/>
                    </a:lnTo>
                    <a:lnTo>
                      <a:pt x="260" y="38"/>
                    </a:lnTo>
                    <a:lnTo>
                      <a:pt x="258" y="38"/>
                    </a:lnTo>
                    <a:lnTo>
                      <a:pt x="258" y="38"/>
                    </a:lnTo>
                    <a:lnTo>
                      <a:pt x="256" y="38"/>
                    </a:lnTo>
                    <a:lnTo>
                      <a:pt x="256" y="40"/>
                    </a:lnTo>
                    <a:lnTo>
                      <a:pt x="253" y="40"/>
                    </a:lnTo>
                    <a:lnTo>
                      <a:pt x="251" y="40"/>
                    </a:lnTo>
                    <a:lnTo>
                      <a:pt x="251" y="40"/>
                    </a:lnTo>
                    <a:lnTo>
                      <a:pt x="248" y="40"/>
                    </a:lnTo>
                    <a:lnTo>
                      <a:pt x="248" y="40"/>
                    </a:lnTo>
                    <a:lnTo>
                      <a:pt x="246" y="40"/>
                    </a:lnTo>
                    <a:lnTo>
                      <a:pt x="244" y="40"/>
                    </a:lnTo>
                    <a:lnTo>
                      <a:pt x="244" y="40"/>
                    </a:lnTo>
                    <a:lnTo>
                      <a:pt x="241" y="40"/>
                    </a:lnTo>
                    <a:lnTo>
                      <a:pt x="239" y="38"/>
                    </a:lnTo>
                    <a:lnTo>
                      <a:pt x="237" y="38"/>
                    </a:lnTo>
                    <a:lnTo>
                      <a:pt x="237" y="38"/>
                    </a:lnTo>
                    <a:lnTo>
                      <a:pt x="232" y="35"/>
                    </a:lnTo>
                    <a:lnTo>
                      <a:pt x="229" y="35"/>
                    </a:lnTo>
                    <a:lnTo>
                      <a:pt x="229" y="35"/>
                    </a:lnTo>
                    <a:lnTo>
                      <a:pt x="225" y="33"/>
                    </a:lnTo>
                    <a:lnTo>
                      <a:pt x="225" y="33"/>
                    </a:lnTo>
                    <a:lnTo>
                      <a:pt x="222" y="33"/>
                    </a:lnTo>
                    <a:lnTo>
                      <a:pt x="222" y="33"/>
                    </a:lnTo>
                    <a:lnTo>
                      <a:pt x="220" y="30"/>
                    </a:lnTo>
                    <a:lnTo>
                      <a:pt x="220" y="30"/>
                    </a:lnTo>
                    <a:lnTo>
                      <a:pt x="220" y="30"/>
                    </a:lnTo>
                    <a:lnTo>
                      <a:pt x="220" y="28"/>
                    </a:lnTo>
                    <a:lnTo>
                      <a:pt x="218" y="28"/>
                    </a:lnTo>
                    <a:lnTo>
                      <a:pt x="218" y="28"/>
                    </a:lnTo>
                    <a:lnTo>
                      <a:pt x="218" y="26"/>
                    </a:lnTo>
                    <a:lnTo>
                      <a:pt x="215" y="26"/>
                    </a:lnTo>
                    <a:lnTo>
                      <a:pt x="215" y="23"/>
                    </a:lnTo>
                    <a:lnTo>
                      <a:pt x="213" y="21"/>
                    </a:lnTo>
                    <a:lnTo>
                      <a:pt x="213" y="21"/>
                    </a:lnTo>
                    <a:lnTo>
                      <a:pt x="211" y="19"/>
                    </a:lnTo>
                    <a:lnTo>
                      <a:pt x="211" y="16"/>
                    </a:lnTo>
                    <a:lnTo>
                      <a:pt x="211" y="16"/>
                    </a:lnTo>
                    <a:lnTo>
                      <a:pt x="208" y="16"/>
                    </a:lnTo>
                    <a:lnTo>
                      <a:pt x="206" y="14"/>
                    </a:lnTo>
                    <a:lnTo>
                      <a:pt x="203" y="14"/>
                    </a:lnTo>
                    <a:lnTo>
                      <a:pt x="199" y="14"/>
                    </a:lnTo>
                    <a:lnTo>
                      <a:pt x="199" y="14"/>
                    </a:lnTo>
                    <a:lnTo>
                      <a:pt x="196" y="14"/>
                    </a:lnTo>
                    <a:lnTo>
                      <a:pt x="194" y="14"/>
                    </a:lnTo>
                    <a:lnTo>
                      <a:pt x="194" y="12"/>
                    </a:lnTo>
                    <a:lnTo>
                      <a:pt x="192" y="12"/>
                    </a:lnTo>
                    <a:lnTo>
                      <a:pt x="187" y="12"/>
                    </a:lnTo>
                    <a:lnTo>
                      <a:pt x="185" y="9"/>
                    </a:lnTo>
                    <a:lnTo>
                      <a:pt x="180" y="9"/>
                    </a:lnTo>
                    <a:lnTo>
                      <a:pt x="180" y="7"/>
                    </a:lnTo>
                    <a:lnTo>
                      <a:pt x="175" y="7"/>
                    </a:lnTo>
                    <a:lnTo>
                      <a:pt x="173" y="7"/>
                    </a:lnTo>
                    <a:lnTo>
                      <a:pt x="170" y="7"/>
                    </a:lnTo>
                    <a:lnTo>
                      <a:pt x="168" y="7"/>
                    </a:lnTo>
                    <a:lnTo>
                      <a:pt x="166" y="4"/>
                    </a:lnTo>
                    <a:lnTo>
                      <a:pt x="163" y="4"/>
                    </a:lnTo>
                    <a:lnTo>
                      <a:pt x="163" y="4"/>
                    </a:lnTo>
                    <a:lnTo>
                      <a:pt x="161" y="4"/>
                    </a:lnTo>
                    <a:lnTo>
                      <a:pt x="156" y="2"/>
                    </a:lnTo>
                    <a:lnTo>
                      <a:pt x="154" y="2"/>
                    </a:lnTo>
                    <a:lnTo>
                      <a:pt x="154" y="2"/>
                    </a:lnTo>
                    <a:lnTo>
                      <a:pt x="151" y="0"/>
                    </a:lnTo>
                    <a:lnTo>
                      <a:pt x="149" y="0"/>
                    </a:lnTo>
                    <a:lnTo>
                      <a:pt x="149" y="2"/>
                    </a:lnTo>
                    <a:lnTo>
                      <a:pt x="149" y="2"/>
                    </a:lnTo>
                    <a:lnTo>
                      <a:pt x="149" y="4"/>
                    </a:lnTo>
                    <a:lnTo>
                      <a:pt x="149" y="7"/>
                    </a:lnTo>
                    <a:lnTo>
                      <a:pt x="144" y="9"/>
                    </a:lnTo>
                    <a:lnTo>
                      <a:pt x="144" y="9"/>
                    </a:lnTo>
                    <a:lnTo>
                      <a:pt x="144" y="9"/>
                    </a:lnTo>
                    <a:lnTo>
                      <a:pt x="144" y="12"/>
                    </a:lnTo>
                    <a:lnTo>
                      <a:pt x="144" y="12"/>
                    </a:lnTo>
                    <a:lnTo>
                      <a:pt x="144" y="14"/>
                    </a:lnTo>
                    <a:lnTo>
                      <a:pt x="144" y="14"/>
                    </a:lnTo>
                    <a:lnTo>
                      <a:pt x="142" y="14"/>
                    </a:lnTo>
                    <a:lnTo>
                      <a:pt x="142" y="14"/>
                    </a:lnTo>
                    <a:lnTo>
                      <a:pt x="142" y="16"/>
                    </a:lnTo>
                    <a:lnTo>
                      <a:pt x="142" y="16"/>
                    </a:lnTo>
                    <a:lnTo>
                      <a:pt x="144" y="19"/>
                    </a:lnTo>
                    <a:lnTo>
                      <a:pt x="144" y="19"/>
                    </a:lnTo>
                    <a:lnTo>
                      <a:pt x="144" y="19"/>
                    </a:lnTo>
                    <a:lnTo>
                      <a:pt x="144" y="21"/>
                    </a:lnTo>
                    <a:lnTo>
                      <a:pt x="144" y="23"/>
                    </a:lnTo>
                    <a:lnTo>
                      <a:pt x="144" y="23"/>
                    </a:lnTo>
                    <a:lnTo>
                      <a:pt x="147" y="26"/>
                    </a:lnTo>
                    <a:lnTo>
                      <a:pt x="147" y="26"/>
                    </a:lnTo>
                    <a:lnTo>
                      <a:pt x="149" y="26"/>
                    </a:lnTo>
                    <a:lnTo>
                      <a:pt x="149" y="28"/>
                    </a:lnTo>
                    <a:lnTo>
                      <a:pt x="149" y="28"/>
                    </a:lnTo>
                    <a:lnTo>
                      <a:pt x="151" y="30"/>
                    </a:lnTo>
                    <a:lnTo>
                      <a:pt x="151" y="30"/>
                    </a:lnTo>
                    <a:lnTo>
                      <a:pt x="154" y="30"/>
                    </a:lnTo>
                    <a:lnTo>
                      <a:pt x="156" y="33"/>
                    </a:lnTo>
                    <a:lnTo>
                      <a:pt x="156" y="33"/>
                    </a:lnTo>
                    <a:lnTo>
                      <a:pt x="156" y="33"/>
                    </a:lnTo>
                    <a:lnTo>
                      <a:pt x="159" y="35"/>
                    </a:lnTo>
                    <a:lnTo>
                      <a:pt x="159" y="38"/>
                    </a:lnTo>
                    <a:lnTo>
                      <a:pt x="159" y="38"/>
                    </a:lnTo>
                    <a:lnTo>
                      <a:pt x="159" y="40"/>
                    </a:lnTo>
                    <a:lnTo>
                      <a:pt x="159" y="40"/>
                    </a:lnTo>
                    <a:lnTo>
                      <a:pt x="159" y="42"/>
                    </a:lnTo>
                    <a:lnTo>
                      <a:pt x="156" y="42"/>
                    </a:lnTo>
                    <a:lnTo>
                      <a:pt x="156" y="42"/>
                    </a:lnTo>
                    <a:lnTo>
                      <a:pt x="156" y="45"/>
                    </a:lnTo>
                    <a:lnTo>
                      <a:pt x="154" y="45"/>
                    </a:lnTo>
                    <a:lnTo>
                      <a:pt x="154" y="45"/>
                    </a:lnTo>
                    <a:lnTo>
                      <a:pt x="151" y="45"/>
                    </a:lnTo>
                    <a:lnTo>
                      <a:pt x="151" y="45"/>
                    </a:lnTo>
                    <a:lnTo>
                      <a:pt x="151" y="47"/>
                    </a:lnTo>
                    <a:lnTo>
                      <a:pt x="149" y="47"/>
                    </a:lnTo>
                    <a:lnTo>
                      <a:pt x="149" y="49"/>
                    </a:lnTo>
                    <a:lnTo>
                      <a:pt x="147" y="49"/>
                    </a:lnTo>
                    <a:lnTo>
                      <a:pt x="144" y="47"/>
                    </a:lnTo>
                    <a:lnTo>
                      <a:pt x="144" y="47"/>
                    </a:lnTo>
                    <a:lnTo>
                      <a:pt x="144" y="47"/>
                    </a:lnTo>
                    <a:lnTo>
                      <a:pt x="142" y="45"/>
                    </a:lnTo>
                    <a:lnTo>
                      <a:pt x="137" y="45"/>
                    </a:lnTo>
                    <a:lnTo>
                      <a:pt x="137" y="45"/>
                    </a:lnTo>
                    <a:lnTo>
                      <a:pt x="135" y="45"/>
                    </a:lnTo>
                    <a:lnTo>
                      <a:pt x="135" y="45"/>
                    </a:lnTo>
                    <a:lnTo>
                      <a:pt x="133" y="45"/>
                    </a:lnTo>
                    <a:lnTo>
                      <a:pt x="133" y="45"/>
                    </a:lnTo>
                    <a:lnTo>
                      <a:pt x="133" y="45"/>
                    </a:lnTo>
                    <a:lnTo>
                      <a:pt x="130" y="45"/>
                    </a:lnTo>
                    <a:lnTo>
                      <a:pt x="128" y="45"/>
                    </a:lnTo>
                    <a:lnTo>
                      <a:pt x="128" y="42"/>
                    </a:lnTo>
                    <a:lnTo>
                      <a:pt x="125" y="42"/>
                    </a:lnTo>
                    <a:lnTo>
                      <a:pt x="125" y="42"/>
                    </a:lnTo>
                    <a:lnTo>
                      <a:pt x="125" y="45"/>
                    </a:lnTo>
                    <a:lnTo>
                      <a:pt x="123" y="45"/>
                    </a:lnTo>
                    <a:lnTo>
                      <a:pt x="123" y="42"/>
                    </a:lnTo>
                    <a:lnTo>
                      <a:pt x="123" y="42"/>
                    </a:lnTo>
                    <a:lnTo>
                      <a:pt x="121" y="42"/>
                    </a:lnTo>
                    <a:lnTo>
                      <a:pt x="121" y="45"/>
                    </a:lnTo>
                    <a:lnTo>
                      <a:pt x="118" y="45"/>
                    </a:lnTo>
                    <a:lnTo>
                      <a:pt x="118" y="45"/>
                    </a:lnTo>
                    <a:lnTo>
                      <a:pt x="116" y="45"/>
                    </a:lnTo>
                    <a:lnTo>
                      <a:pt x="116" y="45"/>
                    </a:lnTo>
                    <a:lnTo>
                      <a:pt x="114" y="45"/>
                    </a:lnTo>
                    <a:lnTo>
                      <a:pt x="111" y="45"/>
                    </a:lnTo>
                    <a:lnTo>
                      <a:pt x="111" y="45"/>
                    </a:lnTo>
                    <a:lnTo>
                      <a:pt x="109" y="45"/>
                    </a:lnTo>
                    <a:lnTo>
                      <a:pt x="109" y="42"/>
                    </a:lnTo>
                    <a:lnTo>
                      <a:pt x="107" y="42"/>
                    </a:lnTo>
                    <a:lnTo>
                      <a:pt x="104" y="42"/>
                    </a:lnTo>
                    <a:lnTo>
                      <a:pt x="104" y="42"/>
                    </a:lnTo>
                    <a:lnTo>
                      <a:pt x="104" y="42"/>
                    </a:lnTo>
                    <a:lnTo>
                      <a:pt x="102" y="42"/>
                    </a:lnTo>
                    <a:lnTo>
                      <a:pt x="102" y="42"/>
                    </a:lnTo>
                    <a:lnTo>
                      <a:pt x="99" y="40"/>
                    </a:lnTo>
                    <a:lnTo>
                      <a:pt x="97" y="40"/>
                    </a:lnTo>
                    <a:lnTo>
                      <a:pt x="97" y="40"/>
                    </a:lnTo>
                    <a:lnTo>
                      <a:pt x="97" y="38"/>
                    </a:lnTo>
                    <a:lnTo>
                      <a:pt x="95" y="38"/>
                    </a:lnTo>
                    <a:lnTo>
                      <a:pt x="95" y="35"/>
                    </a:lnTo>
                    <a:lnTo>
                      <a:pt x="92" y="33"/>
                    </a:lnTo>
                    <a:lnTo>
                      <a:pt x="90" y="33"/>
                    </a:lnTo>
                    <a:lnTo>
                      <a:pt x="88" y="30"/>
                    </a:lnTo>
                    <a:lnTo>
                      <a:pt x="88" y="30"/>
                    </a:lnTo>
                    <a:lnTo>
                      <a:pt x="83" y="30"/>
                    </a:lnTo>
                    <a:lnTo>
                      <a:pt x="81" y="30"/>
                    </a:lnTo>
                    <a:lnTo>
                      <a:pt x="81" y="30"/>
                    </a:lnTo>
                    <a:lnTo>
                      <a:pt x="78" y="30"/>
                    </a:lnTo>
                    <a:lnTo>
                      <a:pt x="76" y="30"/>
                    </a:lnTo>
                    <a:lnTo>
                      <a:pt x="76" y="30"/>
                    </a:lnTo>
                    <a:lnTo>
                      <a:pt x="73" y="30"/>
                    </a:lnTo>
                    <a:lnTo>
                      <a:pt x="71" y="30"/>
                    </a:lnTo>
                    <a:lnTo>
                      <a:pt x="71" y="30"/>
                    </a:lnTo>
                    <a:lnTo>
                      <a:pt x="69" y="28"/>
                    </a:lnTo>
                    <a:lnTo>
                      <a:pt x="69" y="28"/>
                    </a:lnTo>
                    <a:lnTo>
                      <a:pt x="69" y="28"/>
                    </a:lnTo>
                    <a:lnTo>
                      <a:pt x="66" y="28"/>
                    </a:lnTo>
                    <a:lnTo>
                      <a:pt x="66" y="28"/>
                    </a:lnTo>
                    <a:lnTo>
                      <a:pt x="66" y="28"/>
                    </a:lnTo>
                    <a:lnTo>
                      <a:pt x="64" y="28"/>
                    </a:lnTo>
                    <a:lnTo>
                      <a:pt x="64" y="28"/>
                    </a:lnTo>
                    <a:lnTo>
                      <a:pt x="62" y="28"/>
                    </a:lnTo>
                    <a:lnTo>
                      <a:pt x="62" y="28"/>
                    </a:lnTo>
                    <a:lnTo>
                      <a:pt x="59" y="26"/>
                    </a:lnTo>
                    <a:lnTo>
                      <a:pt x="57" y="26"/>
                    </a:lnTo>
                    <a:lnTo>
                      <a:pt x="57" y="26"/>
                    </a:lnTo>
                    <a:lnTo>
                      <a:pt x="57" y="26"/>
                    </a:lnTo>
                    <a:lnTo>
                      <a:pt x="57" y="28"/>
                    </a:lnTo>
                    <a:lnTo>
                      <a:pt x="57" y="28"/>
                    </a:lnTo>
                    <a:lnTo>
                      <a:pt x="54" y="28"/>
                    </a:lnTo>
                    <a:lnTo>
                      <a:pt x="52" y="28"/>
                    </a:lnTo>
                    <a:lnTo>
                      <a:pt x="50" y="28"/>
                    </a:lnTo>
                    <a:lnTo>
                      <a:pt x="50" y="30"/>
                    </a:lnTo>
                    <a:lnTo>
                      <a:pt x="47" y="30"/>
                    </a:lnTo>
                    <a:lnTo>
                      <a:pt x="47" y="30"/>
                    </a:lnTo>
                    <a:lnTo>
                      <a:pt x="47" y="30"/>
                    </a:lnTo>
                    <a:lnTo>
                      <a:pt x="45" y="33"/>
                    </a:lnTo>
                    <a:lnTo>
                      <a:pt x="45" y="33"/>
                    </a:lnTo>
                    <a:lnTo>
                      <a:pt x="45" y="33"/>
                    </a:lnTo>
                    <a:lnTo>
                      <a:pt x="45" y="33"/>
                    </a:lnTo>
                    <a:lnTo>
                      <a:pt x="43" y="33"/>
                    </a:lnTo>
                    <a:lnTo>
                      <a:pt x="40" y="35"/>
                    </a:lnTo>
                    <a:lnTo>
                      <a:pt x="40" y="35"/>
                    </a:lnTo>
                    <a:lnTo>
                      <a:pt x="38" y="35"/>
                    </a:lnTo>
                    <a:lnTo>
                      <a:pt x="38" y="38"/>
                    </a:lnTo>
                    <a:lnTo>
                      <a:pt x="38" y="38"/>
                    </a:lnTo>
                    <a:lnTo>
                      <a:pt x="38" y="38"/>
                    </a:lnTo>
                    <a:lnTo>
                      <a:pt x="36" y="38"/>
                    </a:lnTo>
                    <a:lnTo>
                      <a:pt x="33" y="38"/>
                    </a:lnTo>
                    <a:lnTo>
                      <a:pt x="31" y="40"/>
                    </a:lnTo>
                    <a:lnTo>
                      <a:pt x="31" y="40"/>
                    </a:lnTo>
                    <a:lnTo>
                      <a:pt x="31" y="40"/>
                    </a:lnTo>
                    <a:lnTo>
                      <a:pt x="28" y="40"/>
                    </a:lnTo>
                    <a:lnTo>
                      <a:pt x="28" y="42"/>
                    </a:lnTo>
                    <a:lnTo>
                      <a:pt x="26" y="42"/>
                    </a:lnTo>
                    <a:lnTo>
                      <a:pt x="28" y="42"/>
                    </a:lnTo>
                    <a:lnTo>
                      <a:pt x="26" y="45"/>
                    </a:lnTo>
                    <a:lnTo>
                      <a:pt x="24" y="45"/>
                    </a:lnTo>
                    <a:lnTo>
                      <a:pt x="24" y="45"/>
                    </a:lnTo>
                    <a:lnTo>
                      <a:pt x="24" y="47"/>
                    </a:lnTo>
                    <a:lnTo>
                      <a:pt x="24" y="49"/>
                    </a:lnTo>
                    <a:lnTo>
                      <a:pt x="24" y="49"/>
                    </a:lnTo>
                    <a:lnTo>
                      <a:pt x="24" y="49"/>
                    </a:lnTo>
                    <a:lnTo>
                      <a:pt x="21" y="49"/>
                    </a:lnTo>
                    <a:lnTo>
                      <a:pt x="21" y="52"/>
                    </a:lnTo>
                    <a:lnTo>
                      <a:pt x="19" y="52"/>
                    </a:lnTo>
                    <a:lnTo>
                      <a:pt x="19" y="52"/>
                    </a:lnTo>
                    <a:lnTo>
                      <a:pt x="19" y="52"/>
                    </a:lnTo>
                    <a:lnTo>
                      <a:pt x="19" y="52"/>
                    </a:lnTo>
                    <a:lnTo>
                      <a:pt x="17" y="54"/>
                    </a:lnTo>
                    <a:lnTo>
                      <a:pt x="17" y="54"/>
                    </a:lnTo>
                    <a:lnTo>
                      <a:pt x="14" y="54"/>
                    </a:lnTo>
                    <a:lnTo>
                      <a:pt x="14" y="54"/>
                    </a:lnTo>
                    <a:lnTo>
                      <a:pt x="14" y="52"/>
                    </a:lnTo>
                    <a:lnTo>
                      <a:pt x="14" y="52"/>
                    </a:lnTo>
                    <a:lnTo>
                      <a:pt x="14" y="54"/>
                    </a:lnTo>
                    <a:lnTo>
                      <a:pt x="14" y="54"/>
                    </a:lnTo>
                    <a:lnTo>
                      <a:pt x="12" y="54"/>
                    </a:lnTo>
                    <a:lnTo>
                      <a:pt x="12" y="54"/>
                    </a:lnTo>
                    <a:lnTo>
                      <a:pt x="10" y="54"/>
                    </a:lnTo>
                    <a:lnTo>
                      <a:pt x="10" y="54"/>
                    </a:lnTo>
                    <a:lnTo>
                      <a:pt x="7" y="54"/>
                    </a:lnTo>
                    <a:lnTo>
                      <a:pt x="7" y="54"/>
                    </a:lnTo>
                    <a:lnTo>
                      <a:pt x="5" y="54"/>
                    </a:lnTo>
                    <a:lnTo>
                      <a:pt x="2" y="54"/>
                    </a:lnTo>
                    <a:lnTo>
                      <a:pt x="2" y="57"/>
                    </a:lnTo>
                    <a:lnTo>
                      <a:pt x="2" y="57"/>
                    </a:lnTo>
                    <a:lnTo>
                      <a:pt x="2" y="59"/>
                    </a:lnTo>
                    <a:lnTo>
                      <a:pt x="2" y="59"/>
                    </a:lnTo>
                    <a:lnTo>
                      <a:pt x="2" y="59"/>
                    </a:lnTo>
                    <a:lnTo>
                      <a:pt x="2" y="61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0" y="64"/>
                    </a:lnTo>
                    <a:lnTo>
                      <a:pt x="2" y="64"/>
                    </a:lnTo>
                    <a:lnTo>
                      <a:pt x="2" y="64"/>
                    </a:lnTo>
                    <a:lnTo>
                      <a:pt x="0" y="66"/>
                    </a:lnTo>
                    <a:lnTo>
                      <a:pt x="0" y="66"/>
                    </a:lnTo>
                    <a:lnTo>
                      <a:pt x="0" y="66"/>
                    </a:lnTo>
                    <a:lnTo>
                      <a:pt x="2" y="66"/>
                    </a:lnTo>
                    <a:lnTo>
                      <a:pt x="2" y="68"/>
                    </a:lnTo>
                    <a:lnTo>
                      <a:pt x="5" y="68"/>
                    </a:lnTo>
                    <a:lnTo>
                      <a:pt x="7" y="68"/>
                    </a:lnTo>
                    <a:lnTo>
                      <a:pt x="7" y="71"/>
                    </a:lnTo>
                    <a:lnTo>
                      <a:pt x="7" y="71"/>
                    </a:lnTo>
                    <a:lnTo>
                      <a:pt x="7" y="71"/>
                    </a:lnTo>
                    <a:lnTo>
                      <a:pt x="7" y="71"/>
                    </a:lnTo>
                    <a:lnTo>
                      <a:pt x="7" y="73"/>
                    </a:lnTo>
                    <a:lnTo>
                      <a:pt x="7" y="73"/>
                    </a:lnTo>
                    <a:lnTo>
                      <a:pt x="10" y="73"/>
                    </a:lnTo>
                    <a:lnTo>
                      <a:pt x="10" y="73"/>
                    </a:lnTo>
                    <a:lnTo>
                      <a:pt x="14" y="75"/>
                    </a:lnTo>
                    <a:lnTo>
                      <a:pt x="17" y="75"/>
                    </a:lnTo>
                    <a:lnTo>
                      <a:pt x="17" y="75"/>
                    </a:lnTo>
                    <a:lnTo>
                      <a:pt x="19" y="78"/>
                    </a:lnTo>
                    <a:lnTo>
                      <a:pt x="19" y="80"/>
                    </a:lnTo>
                    <a:lnTo>
                      <a:pt x="21" y="80"/>
                    </a:lnTo>
                    <a:lnTo>
                      <a:pt x="26" y="83"/>
                    </a:lnTo>
                    <a:lnTo>
                      <a:pt x="26" y="83"/>
                    </a:lnTo>
                    <a:lnTo>
                      <a:pt x="28" y="83"/>
                    </a:lnTo>
                    <a:lnTo>
                      <a:pt x="28" y="85"/>
                    </a:lnTo>
                    <a:lnTo>
                      <a:pt x="31" y="85"/>
                    </a:lnTo>
                    <a:lnTo>
                      <a:pt x="31" y="85"/>
                    </a:lnTo>
                    <a:lnTo>
                      <a:pt x="33" y="85"/>
                    </a:lnTo>
                    <a:lnTo>
                      <a:pt x="36" y="85"/>
                    </a:lnTo>
                    <a:lnTo>
                      <a:pt x="38" y="85"/>
                    </a:lnTo>
                    <a:lnTo>
                      <a:pt x="40" y="87"/>
                    </a:lnTo>
                    <a:lnTo>
                      <a:pt x="40" y="87"/>
                    </a:lnTo>
                    <a:lnTo>
                      <a:pt x="43" y="87"/>
                    </a:lnTo>
                    <a:lnTo>
                      <a:pt x="43" y="87"/>
                    </a:lnTo>
                    <a:lnTo>
                      <a:pt x="43" y="87"/>
                    </a:lnTo>
                    <a:lnTo>
                      <a:pt x="45" y="87"/>
                    </a:lnTo>
                    <a:lnTo>
                      <a:pt x="45" y="87"/>
                    </a:lnTo>
                    <a:lnTo>
                      <a:pt x="47" y="87"/>
                    </a:lnTo>
                    <a:lnTo>
                      <a:pt x="47" y="87"/>
                    </a:lnTo>
                    <a:lnTo>
                      <a:pt x="47" y="87"/>
                    </a:lnTo>
                    <a:lnTo>
                      <a:pt x="50" y="90"/>
                    </a:lnTo>
                    <a:lnTo>
                      <a:pt x="50" y="90"/>
                    </a:lnTo>
                    <a:lnTo>
                      <a:pt x="52" y="92"/>
                    </a:lnTo>
                    <a:lnTo>
                      <a:pt x="52" y="92"/>
                    </a:lnTo>
                    <a:lnTo>
                      <a:pt x="54" y="92"/>
                    </a:lnTo>
                    <a:lnTo>
                      <a:pt x="54" y="94"/>
                    </a:lnTo>
                    <a:lnTo>
                      <a:pt x="57" y="94"/>
                    </a:lnTo>
                    <a:lnTo>
                      <a:pt x="57" y="97"/>
                    </a:lnTo>
                    <a:lnTo>
                      <a:pt x="59" y="99"/>
                    </a:lnTo>
                    <a:lnTo>
                      <a:pt x="59" y="99"/>
                    </a:lnTo>
                    <a:lnTo>
                      <a:pt x="62" y="102"/>
                    </a:lnTo>
                    <a:lnTo>
                      <a:pt x="64" y="104"/>
                    </a:lnTo>
                    <a:lnTo>
                      <a:pt x="64" y="104"/>
                    </a:lnTo>
                    <a:lnTo>
                      <a:pt x="66" y="106"/>
                    </a:lnTo>
                    <a:lnTo>
                      <a:pt x="69" y="106"/>
                    </a:lnTo>
                    <a:lnTo>
                      <a:pt x="69" y="109"/>
                    </a:lnTo>
                    <a:lnTo>
                      <a:pt x="71" y="111"/>
                    </a:lnTo>
                    <a:lnTo>
                      <a:pt x="73" y="111"/>
                    </a:lnTo>
                    <a:lnTo>
                      <a:pt x="73" y="113"/>
                    </a:lnTo>
                    <a:lnTo>
                      <a:pt x="73" y="113"/>
                    </a:lnTo>
                    <a:lnTo>
                      <a:pt x="73" y="116"/>
                    </a:lnTo>
                    <a:lnTo>
                      <a:pt x="73" y="118"/>
                    </a:lnTo>
                    <a:lnTo>
                      <a:pt x="73" y="118"/>
                    </a:lnTo>
                    <a:lnTo>
                      <a:pt x="73" y="120"/>
                    </a:lnTo>
                    <a:lnTo>
                      <a:pt x="76" y="123"/>
                    </a:lnTo>
                    <a:lnTo>
                      <a:pt x="78" y="123"/>
                    </a:lnTo>
                    <a:lnTo>
                      <a:pt x="78" y="125"/>
                    </a:lnTo>
                    <a:lnTo>
                      <a:pt x="78" y="125"/>
                    </a:lnTo>
                    <a:lnTo>
                      <a:pt x="76" y="128"/>
                    </a:lnTo>
                    <a:lnTo>
                      <a:pt x="76" y="128"/>
                    </a:lnTo>
                    <a:lnTo>
                      <a:pt x="76" y="128"/>
                    </a:lnTo>
                    <a:lnTo>
                      <a:pt x="76" y="132"/>
                    </a:lnTo>
                    <a:lnTo>
                      <a:pt x="76" y="135"/>
                    </a:lnTo>
                    <a:lnTo>
                      <a:pt x="76" y="135"/>
                    </a:lnTo>
                    <a:lnTo>
                      <a:pt x="78" y="137"/>
                    </a:lnTo>
                    <a:lnTo>
                      <a:pt x="78" y="137"/>
                    </a:lnTo>
                    <a:lnTo>
                      <a:pt x="78" y="139"/>
                    </a:lnTo>
                    <a:lnTo>
                      <a:pt x="81" y="142"/>
                    </a:lnTo>
                    <a:lnTo>
                      <a:pt x="83" y="142"/>
                    </a:lnTo>
                    <a:lnTo>
                      <a:pt x="83" y="142"/>
                    </a:lnTo>
                    <a:lnTo>
                      <a:pt x="83" y="142"/>
                    </a:lnTo>
                    <a:lnTo>
                      <a:pt x="85" y="142"/>
                    </a:lnTo>
                    <a:lnTo>
                      <a:pt x="88" y="142"/>
                    </a:lnTo>
                    <a:lnTo>
                      <a:pt x="88" y="144"/>
                    </a:lnTo>
                    <a:lnTo>
                      <a:pt x="90" y="144"/>
                    </a:lnTo>
                    <a:lnTo>
                      <a:pt x="92" y="144"/>
                    </a:lnTo>
                    <a:lnTo>
                      <a:pt x="95" y="144"/>
                    </a:lnTo>
                    <a:lnTo>
                      <a:pt x="95" y="144"/>
                    </a:lnTo>
                    <a:lnTo>
                      <a:pt x="97" y="144"/>
                    </a:lnTo>
                    <a:lnTo>
                      <a:pt x="99" y="144"/>
                    </a:lnTo>
                    <a:lnTo>
                      <a:pt x="102" y="144"/>
                    </a:lnTo>
                    <a:lnTo>
                      <a:pt x="104" y="146"/>
                    </a:lnTo>
                    <a:lnTo>
                      <a:pt x="109" y="146"/>
                    </a:lnTo>
                    <a:lnTo>
                      <a:pt x="111" y="146"/>
                    </a:lnTo>
                    <a:lnTo>
                      <a:pt x="116" y="146"/>
                    </a:lnTo>
                    <a:lnTo>
                      <a:pt x="118" y="146"/>
                    </a:lnTo>
                    <a:lnTo>
                      <a:pt x="125" y="149"/>
                    </a:lnTo>
                    <a:lnTo>
                      <a:pt x="128" y="149"/>
                    </a:lnTo>
                    <a:lnTo>
                      <a:pt x="130" y="149"/>
                    </a:lnTo>
                    <a:lnTo>
                      <a:pt x="133" y="151"/>
                    </a:lnTo>
                    <a:lnTo>
                      <a:pt x="137" y="154"/>
                    </a:lnTo>
                    <a:lnTo>
                      <a:pt x="137" y="154"/>
                    </a:lnTo>
                    <a:lnTo>
                      <a:pt x="142" y="156"/>
                    </a:lnTo>
                    <a:lnTo>
                      <a:pt x="147" y="158"/>
                    </a:lnTo>
                    <a:lnTo>
                      <a:pt x="149" y="158"/>
                    </a:lnTo>
                    <a:lnTo>
                      <a:pt x="154" y="161"/>
                    </a:lnTo>
                    <a:lnTo>
                      <a:pt x="156" y="163"/>
                    </a:lnTo>
                    <a:lnTo>
                      <a:pt x="161" y="163"/>
                    </a:lnTo>
                    <a:lnTo>
                      <a:pt x="166" y="163"/>
                    </a:lnTo>
                    <a:lnTo>
                      <a:pt x="166" y="163"/>
                    </a:lnTo>
                    <a:lnTo>
                      <a:pt x="166" y="165"/>
                    </a:lnTo>
                    <a:lnTo>
                      <a:pt x="166" y="165"/>
                    </a:lnTo>
                    <a:lnTo>
                      <a:pt x="166" y="168"/>
                    </a:lnTo>
                    <a:lnTo>
                      <a:pt x="168" y="168"/>
                    </a:lnTo>
                    <a:lnTo>
                      <a:pt x="170" y="168"/>
                    </a:lnTo>
                    <a:lnTo>
                      <a:pt x="170" y="170"/>
                    </a:lnTo>
                    <a:lnTo>
                      <a:pt x="173" y="170"/>
                    </a:lnTo>
                    <a:lnTo>
                      <a:pt x="173" y="173"/>
                    </a:lnTo>
                    <a:lnTo>
                      <a:pt x="175" y="175"/>
                    </a:lnTo>
                    <a:lnTo>
                      <a:pt x="180" y="182"/>
                    </a:lnTo>
                    <a:lnTo>
                      <a:pt x="182" y="184"/>
                    </a:lnTo>
                    <a:lnTo>
                      <a:pt x="182" y="184"/>
                    </a:lnTo>
                    <a:lnTo>
                      <a:pt x="187" y="187"/>
                    </a:lnTo>
                    <a:lnTo>
                      <a:pt x="189" y="189"/>
                    </a:lnTo>
                    <a:lnTo>
                      <a:pt x="192" y="191"/>
                    </a:lnTo>
                    <a:lnTo>
                      <a:pt x="194" y="191"/>
                    </a:lnTo>
                    <a:lnTo>
                      <a:pt x="194" y="194"/>
                    </a:lnTo>
                    <a:lnTo>
                      <a:pt x="194" y="194"/>
                    </a:lnTo>
                    <a:lnTo>
                      <a:pt x="199" y="194"/>
                    </a:lnTo>
                    <a:lnTo>
                      <a:pt x="203" y="194"/>
                    </a:lnTo>
                    <a:lnTo>
                      <a:pt x="208" y="194"/>
                    </a:lnTo>
                    <a:lnTo>
                      <a:pt x="218" y="194"/>
                    </a:lnTo>
                    <a:lnTo>
                      <a:pt x="227" y="196"/>
                    </a:lnTo>
                    <a:lnTo>
                      <a:pt x="234" y="196"/>
                    </a:lnTo>
                    <a:lnTo>
                      <a:pt x="239" y="196"/>
                    </a:lnTo>
                    <a:lnTo>
                      <a:pt x="248" y="199"/>
                    </a:lnTo>
                    <a:lnTo>
                      <a:pt x="253" y="196"/>
                    </a:lnTo>
                    <a:lnTo>
                      <a:pt x="256" y="196"/>
                    </a:lnTo>
                    <a:lnTo>
                      <a:pt x="258" y="196"/>
                    </a:lnTo>
                    <a:lnTo>
                      <a:pt x="265" y="196"/>
                    </a:lnTo>
                    <a:lnTo>
                      <a:pt x="270" y="196"/>
                    </a:lnTo>
                    <a:lnTo>
                      <a:pt x="277" y="199"/>
                    </a:lnTo>
                    <a:lnTo>
                      <a:pt x="279" y="199"/>
                    </a:lnTo>
                    <a:lnTo>
                      <a:pt x="284" y="199"/>
                    </a:lnTo>
                    <a:lnTo>
                      <a:pt x="284" y="199"/>
                    </a:lnTo>
                    <a:lnTo>
                      <a:pt x="286" y="199"/>
                    </a:lnTo>
                    <a:lnTo>
                      <a:pt x="289" y="199"/>
                    </a:lnTo>
                    <a:lnTo>
                      <a:pt x="291" y="203"/>
                    </a:lnTo>
                    <a:lnTo>
                      <a:pt x="293" y="206"/>
                    </a:lnTo>
                    <a:lnTo>
                      <a:pt x="298" y="206"/>
                    </a:lnTo>
                    <a:lnTo>
                      <a:pt x="305" y="208"/>
                    </a:lnTo>
                    <a:lnTo>
                      <a:pt x="310" y="208"/>
                    </a:lnTo>
                    <a:lnTo>
                      <a:pt x="315" y="208"/>
                    </a:lnTo>
                    <a:lnTo>
                      <a:pt x="319" y="210"/>
                    </a:lnTo>
                    <a:lnTo>
                      <a:pt x="322" y="213"/>
                    </a:lnTo>
                    <a:lnTo>
                      <a:pt x="329" y="215"/>
                    </a:lnTo>
                    <a:lnTo>
                      <a:pt x="331" y="213"/>
                    </a:lnTo>
                    <a:lnTo>
                      <a:pt x="336" y="213"/>
                    </a:lnTo>
                    <a:lnTo>
                      <a:pt x="341" y="213"/>
                    </a:lnTo>
                    <a:lnTo>
                      <a:pt x="343" y="215"/>
                    </a:lnTo>
                    <a:lnTo>
                      <a:pt x="348" y="218"/>
                    </a:lnTo>
                    <a:lnTo>
                      <a:pt x="348" y="218"/>
                    </a:lnTo>
                    <a:lnTo>
                      <a:pt x="350" y="218"/>
                    </a:lnTo>
                    <a:lnTo>
                      <a:pt x="352" y="218"/>
                    </a:lnTo>
                    <a:lnTo>
                      <a:pt x="352" y="215"/>
                    </a:lnTo>
                    <a:lnTo>
                      <a:pt x="352" y="215"/>
                    </a:lnTo>
                    <a:lnTo>
                      <a:pt x="355" y="215"/>
                    </a:lnTo>
                    <a:lnTo>
                      <a:pt x="357" y="213"/>
                    </a:lnTo>
                    <a:lnTo>
                      <a:pt x="357" y="213"/>
                    </a:lnTo>
                    <a:lnTo>
                      <a:pt x="362" y="210"/>
                    </a:lnTo>
                    <a:lnTo>
                      <a:pt x="369" y="206"/>
                    </a:lnTo>
                    <a:lnTo>
                      <a:pt x="371" y="206"/>
                    </a:lnTo>
                    <a:lnTo>
                      <a:pt x="371" y="206"/>
                    </a:lnTo>
                    <a:lnTo>
                      <a:pt x="374" y="203"/>
                    </a:lnTo>
                    <a:lnTo>
                      <a:pt x="376" y="203"/>
                    </a:lnTo>
                    <a:lnTo>
                      <a:pt x="376" y="203"/>
                    </a:lnTo>
                    <a:lnTo>
                      <a:pt x="381" y="203"/>
                    </a:lnTo>
                    <a:lnTo>
                      <a:pt x="383" y="203"/>
                    </a:lnTo>
                    <a:lnTo>
                      <a:pt x="390" y="201"/>
                    </a:lnTo>
                    <a:lnTo>
                      <a:pt x="393" y="201"/>
                    </a:lnTo>
                    <a:lnTo>
                      <a:pt x="395" y="201"/>
                    </a:lnTo>
                    <a:lnTo>
                      <a:pt x="397" y="201"/>
                    </a:lnTo>
                    <a:lnTo>
                      <a:pt x="400" y="201"/>
                    </a:lnTo>
                    <a:lnTo>
                      <a:pt x="404" y="201"/>
                    </a:lnTo>
                    <a:lnTo>
                      <a:pt x="407" y="201"/>
                    </a:lnTo>
                    <a:lnTo>
                      <a:pt x="409" y="201"/>
                    </a:lnTo>
                    <a:lnTo>
                      <a:pt x="414" y="201"/>
                    </a:lnTo>
                    <a:lnTo>
                      <a:pt x="416" y="201"/>
                    </a:lnTo>
                    <a:lnTo>
                      <a:pt x="419" y="201"/>
                    </a:lnTo>
                    <a:lnTo>
                      <a:pt x="421" y="199"/>
                    </a:lnTo>
                    <a:lnTo>
                      <a:pt x="423" y="199"/>
                    </a:lnTo>
                    <a:lnTo>
                      <a:pt x="423" y="196"/>
                    </a:lnTo>
                    <a:lnTo>
                      <a:pt x="428" y="196"/>
                    </a:lnTo>
                    <a:lnTo>
                      <a:pt x="428" y="194"/>
                    </a:lnTo>
                    <a:lnTo>
                      <a:pt x="431" y="194"/>
                    </a:lnTo>
                    <a:lnTo>
                      <a:pt x="433" y="194"/>
                    </a:lnTo>
                    <a:lnTo>
                      <a:pt x="433" y="191"/>
                    </a:lnTo>
                    <a:lnTo>
                      <a:pt x="433" y="191"/>
                    </a:lnTo>
                    <a:lnTo>
                      <a:pt x="433" y="191"/>
                    </a:lnTo>
                    <a:lnTo>
                      <a:pt x="433" y="189"/>
                    </a:lnTo>
                    <a:lnTo>
                      <a:pt x="435" y="187"/>
                    </a:lnTo>
                    <a:lnTo>
                      <a:pt x="435" y="187"/>
                    </a:lnTo>
                    <a:lnTo>
                      <a:pt x="435" y="184"/>
                    </a:lnTo>
                    <a:lnTo>
                      <a:pt x="435" y="184"/>
                    </a:lnTo>
                    <a:lnTo>
                      <a:pt x="438" y="182"/>
                    </a:lnTo>
                    <a:lnTo>
                      <a:pt x="438" y="182"/>
                    </a:lnTo>
                    <a:lnTo>
                      <a:pt x="440" y="182"/>
                    </a:lnTo>
                    <a:lnTo>
                      <a:pt x="442" y="180"/>
                    </a:lnTo>
                    <a:lnTo>
                      <a:pt x="445" y="180"/>
                    </a:lnTo>
                    <a:lnTo>
                      <a:pt x="445" y="180"/>
                    </a:lnTo>
                    <a:lnTo>
                      <a:pt x="445" y="177"/>
                    </a:lnTo>
                    <a:lnTo>
                      <a:pt x="447" y="177"/>
                    </a:lnTo>
                    <a:lnTo>
                      <a:pt x="447" y="175"/>
                    </a:lnTo>
                    <a:lnTo>
                      <a:pt x="449" y="175"/>
                    </a:lnTo>
                    <a:lnTo>
                      <a:pt x="449" y="175"/>
                    </a:lnTo>
                    <a:lnTo>
                      <a:pt x="449" y="173"/>
                    </a:lnTo>
                    <a:lnTo>
                      <a:pt x="447" y="173"/>
                    </a:lnTo>
                    <a:lnTo>
                      <a:pt x="447" y="170"/>
                    </a:lnTo>
                    <a:lnTo>
                      <a:pt x="445" y="170"/>
                    </a:lnTo>
                    <a:lnTo>
                      <a:pt x="442" y="168"/>
                    </a:lnTo>
                    <a:lnTo>
                      <a:pt x="440" y="165"/>
                    </a:lnTo>
                    <a:lnTo>
                      <a:pt x="438" y="165"/>
                    </a:lnTo>
                    <a:lnTo>
                      <a:pt x="435" y="163"/>
                    </a:lnTo>
                    <a:lnTo>
                      <a:pt x="435" y="161"/>
                    </a:lnTo>
                    <a:lnTo>
                      <a:pt x="433" y="161"/>
                    </a:lnTo>
                    <a:lnTo>
                      <a:pt x="433" y="161"/>
                    </a:lnTo>
                    <a:lnTo>
                      <a:pt x="433" y="158"/>
                    </a:lnTo>
                    <a:lnTo>
                      <a:pt x="433" y="156"/>
                    </a:lnTo>
                    <a:lnTo>
                      <a:pt x="433" y="154"/>
                    </a:lnTo>
                    <a:lnTo>
                      <a:pt x="433" y="151"/>
                    </a:lnTo>
                    <a:lnTo>
                      <a:pt x="433" y="149"/>
                    </a:lnTo>
                    <a:lnTo>
                      <a:pt x="433" y="149"/>
                    </a:lnTo>
                    <a:lnTo>
                      <a:pt x="435" y="144"/>
                    </a:lnTo>
                    <a:lnTo>
                      <a:pt x="438" y="144"/>
                    </a:lnTo>
                    <a:lnTo>
                      <a:pt x="438" y="144"/>
                    </a:lnTo>
                    <a:lnTo>
                      <a:pt x="442" y="144"/>
                    </a:lnTo>
                    <a:lnTo>
                      <a:pt x="442" y="144"/>
                    </a:lnTo>
                    <a:lnTo>
                      <a:pt x="445" y="146"/>
                    </a:lnTo>
                    <a:lnTo>
                      <a:pt x="447" y="149"/>
                    </a:lnTo>
                    <a:lnTo>
                      <a:pt x="449" y="151"/>
                    </a:lnTo>
                    <a:lnTo>
                      <a:pt x="457" y="151"/>
                    </a:lnTo>
                    <a:lnTo>
                      <a:pt x="459" y="151"/>
                    </a:lnTo>
                    <a:lnTo>
                      <a:pt x="461" y="151"/>
                    </a:lnTo>
                    <a:lnTo>
                      <a:pt x="464" y="154"/>
                    </a:lnTo>
                    <a:lnTo>
                      <a:pt x="464" y="154"/>
                    </a:lnTo>
                    <a:lnTo>
                      <a:pt x="466" y="154"/>
                    </a:lnTo>
                    <a:lnTo>
                      <a:pt x="468" y="154"/>
                    </a:lnTo>
                    <a:lnTo>
                      <a:pt x="468" y="151"/>
                    </a:lnTo>
                    <a:lnTo>
                      <a:pt x="471" y="151"/>
                    </a:lnTo>
                    <a:lnTo>
                      <a:pt x="471" y="149"/>
                    </a:lnTo>
                    <a:lnTo>
                      <a:pt x="471" y="149"/>
                    </a:lnTo>
                    <a:lnTo>
                      <a:pt x="473" y="149"/>
                    </a:lnTo>
                    <a:lnTo>
                      <a:pt x="473" y="144"/>
                    </a:lnTo>
                    <a:lnTo>
                      <a:pt x="473" y="144"/>
                    </a:lnTo>
                    <a:lnTo>
                      <a:pt x="475" y="142"/>
                    </a:lnTo>
                    <a:lnTo>
                      <a:pt x="475" y="142"/>
                    </a:lnTo>
                    <a:lnTo>
                      <a:pt x="475" y="139"/>
                    </a:lnTo>
                    <a:lnTo>
                      <a:pt x="475" y="139"/>
                    </a:lnTo>
                    <a:lnTo>
                      <a:pt x="475" y="139"/>
                    </a:lnTo>
                    <a:lnTo>
                      <a:pt x="478" y="137"/>
                    </a:lnTo>
                    <a:lnTo>
                      <a:pt x="478" y="137"/>
                    </a:lnTo>
                    <a:lnTo>
                      <a:pt x="483" y="139"/>
                    </a:lnTo>
                    <a:lnTo>
                      <a:pt x="485" y="139"/>
                    </a:lnTo>
                    <a:lnTo>
                      <a:pt x="487" y="137"/>
                    </a:lnTo>
                    <a:lnTo>
                      <a:pt x="490" y="137"/>
                    </a:lnTo>
                    <a:lnTo>
                      <a:pt x="492" y="137"/>
                    </a:lnTo>
                    <a:lnTo>
                      <a:pt x="494" y="137"/>
                    </a:lnTo>
                    <a:lnTo>
                      <a:pt x="494" y="135"/>
                    </a:lnTo>
                    <a:lnTo>
                      <a:pt x="497" y="132"/>
                    </a:lnTo>
                    <a:lnTo>
                      <a:pt x="497" y="132"/>
                    </a:lnTo>
                    <a:lnTo>
                      <a:pt x="499" y="132"/>
                    </a:lnTo>
                    <a:lnTo>
                      <a:pt x="499" y="130"/>
                    </a:lnTo>
                    <a:lnTo>
                      <a:pt x="499" y="130"/>
                    </a:lnTo>
                    <a:lnTo>
                      <a:pt x="499" y="130"/>
                    </a:lnTo>
                    <a:lnTo>
                      <a:pt x="499" y="128"/>
                    </a:lnTo>
                    <a:lnTo>
                      <a:pt x="499" y="128"/>
                    </a:lnTo>
                    <a:lnTo>
                      <a:pt x="499" y="123"/>
                    </a:lnTo>
                    <a:lnTo>
                      <a:pt x="499" y="123"/>
                    </a:lnTo>
                    <a:lnTo>
                      <a:pt x="499" y="120"/>
                    </a:lnTo>
                    <a:lnTo>
                      <a:pt x="499" y="120"/>
                    </a:lnTo>
                    <a:lnTo>
                      <a:pt x="501" y="118"/>
                    </a:lnTo>
                    <a:lnTo>
                      <a:pt x="501" y="118"/>
                    </a:lnTo>
                    <a:lnTo>
                      <a:pt x="501" y="118"/>
                    </a:lnTo>
                    <a:lnTo>
                      <a:pt x="504" y="118"/>
                    </a:lnTo>
                    <a:lnTo>
                      <a:pt x="506" y="118"/>
                    </a:lnTo>
                    <a:lnTo>
                      <a:pt x="509" y="118"/>
                    </a:lnTo>
                    <a:lnTo>
                      <a:pt x="511" y="118"/>
                    </a:lnTo>
                    <a:lnTo>
                      <a:pt x="511" y="118"/>
                    </a:lnTo>
                    <a:lnTo>
                      <a:pt x="511" y="118"/>
                    </a:lnTo>
                    <a:lnTo>
                      <a:pt x="511" y="116"/>
                    </a:lnTo>
                    <a:lnTo>
                      <a:pt x="511" y="116"/>
                    </a:lnTo>
                    <a:lnTo>
                      <a:pt x="511" y="113"/>
                    </a:lnTo>
                    <a:lnTo>
                      <a:pt x="511" y="113"/>
                    </a:lnTo>
                    <a:lnTo>
                      <a:pt x="513" y="113"/>
                    </a:lnTo>
                    <a:lnTo>
                      <a:pt x="513" y="113"/>
                    </a:lnTo>
                    <a:lnTo>
                      <a:pt x="516" y="116"/>
                    </a:lnTo>
                    <a:lnTo>
                      <a:pt x="516" y="116"/>
                    </a:lnTo>
                    <a:lnTo>
                      <a:pt x="518" y="116"/>
                    </a:lnTo>
                    <a:lnTo>
                      <a:pt x="518" y="113"/>
                    </a:lnTo>
                    <a:lnTo>
                      <a:pt x="520" y="111"/>
                    </a:lnTo>
                    <a:lnTo>
                      <a:pt x="523" y="111"/>
                    </a:lnTo>
                    <a:lnTo>
                      <a:pt x="525" y="111"/>
                    </a:lnTo>
                    <a:lnTo>
                      <a:pt x="525" y="111"/>
                    </a:lnTo>
                    <a:lnTo>
                      <a:pt x="530" y="111"/>
                    </a:lnTo>
                    <a:lnTo>
                      <a:pt x="530" y="111"/>
                    </a:lnTo>
                    <a:lnTo>
                      <a:pt x="532" y="111"/>
                    </a:lnTo>
                    <a:lnTo>
                      <a:pt x="532" y="111"/>
                    </a:lnTo>
                    <a:lnTo>
                      <a:pt x="532" y="111"/>
                    </a:lnTo>
                    <a:lnTo>
                      <a:pt x="535" y="111"/>
                    </a:lnTo>
                    <a:lnTo>
                      <a:pt x="537" y="111"/>
                    </a:lnTo>
                    <a:lnTo>
                      <a:pt x="539" y="113"/>
                    </a:lnTo>
                    <a:lnTo>
                      <a:pt x="542" y="113"/>
                    </a:lnTo>
                    <a:lnTo>
                      <a:pt x="544" y="113"/>
                    </a:lnTo>
                    <a:lnTo>
                      <a:pt x="546" y="113"/>
                    </a:lnTo>
                    <a:lnTo>
                      <a:pt x="549" y="113"/>
                    </a:lnTo>
                    <a:lnTo>
                      <a:pt x="549" y="113"/>
                    </a:lnTo>
                    <a:lnTo>
                      <a:pt x="551" y="111"/>
                    </a:lnTo>
                    <a:lnTo>
                      <a:pt x="551" y="111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197" name="Freeform 96"/>
              <p:cNvSpPr>
                <a:spLocks/>
              </p:cNvSpPr>
              <p:nvPr/>
            </p:nvSpPr>
            <p:spPr bwMode="auto">
              <a:xfrm>
                <a:off x="3711" y="1560"/>
                <a:ext cx="0" cy="2"/>
              </a:xfrm>
              <a:custGeom>
                <a:avLst/>
                <a:gdLst>
                  <a:gd name="T0" fmla="*/ 0 h 2"/>
                  <a:gd name="T1" fmla="*/ 0 h 2"/>
                  <a:gd name="T2" fmla="*/ 0 h 2"/>
                  <a:gd name="T3" fmla="*/ 0 h 2"/>
                  <a:gd name="T4" fmla="*/ 2 h 2"/>
                  <a:gd name="T5" fmla="*/ 0 h 2"/>
                  <a:gd name="T6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198" name="Freeform 97"/>
              <p:cNvSpPr>
                <a:spLocks/>
              </p:cNvSpPr>
              <p:nvPr/>
            </p:nvSpPr>
            <p:spPr bwMode="auto">
              <a:xfrm>
                <a:off x="4028" y="1462"/>
                <a:ext cx="61" cy="62"/>
              </a:xfrm>
              <a:custGeom>
                <a:avLst/>
                <a:gdLst>
                  <a:gd name="T0" fmla="*/ 56 w 61"/>
                  <a:gd name="T1" fmla="*/ 36 h 62"/>
                  <a:gd name="T2" fmla="*/ 54 w 61"/>
                  <a:gd name="T3" fmla="*/ 34 h 62"/>
                  <a:gd name="T4" fmla="*/ 49 w 61"/>
                  <a:gd name="T5" fmla="*/ 31 h 62"/>
                  <a:gd name="T6" fmla="*/ 49 w 61"/>
                  <a:gd name="T7" fmla="*/ 27 h 62"/>
                  <a:gd name="T8" fmla="*/ 49 w 61"/>
                  <a:gd name="T9" fmla="*/ 24 h 62"/>
                  <a:gd name="T10" fmla="*/ 47 w 61"/>
                  <a:gd name="T11" fmla="*/ 24 h 62"/>
                  <a:gd name="T12" fmla="*/ 42 w 61"/>
                  <a:gd name="T13" fmla="*/ 22 h 62"/>
                  <a:gd name="T14" fmla="*/ 42 w 61"/>
                  <a:gd name="T15" fmla="*/ 17 h 62"/>
                  <a:gd name="T16" fmla="*/ 42 w 61"/>
                  <a:gd name="T17" fmla="*/ 15 h 62"/>
                  <a:gd name="T18" fmla="*/ 40 w 61"/>
                  <a:gd name="T19" fmla="*/ 10 h 62"/>
                  <a:gd name="T20" fmla="*/ 37 w 61"/>
                  <a:gd name="T21" fmla="*/ 10 h 62"/>
                  <a:gd name="T22" fmla="*/ 33 w 61"/>
                  <a:gd name="T23" fmla="*/ 5 h 62"/>
                  <a:gd name="T24" fmla="*/ 30 w 61"/>
                  <a:gd name="T25" fmla="*/ 8 h 62"/>
                  <a:gd name="T26" fmla="*/ 28 w 61"/>
                  <a:gd name="T27" fmla="*/ 5 h 62"/>
                  <a:gd name="T28" fmla="*/ 28 w 61"/>
                  <a:gd name="T29" fmla="*/ 5 h 62"/>
                  <a:gd name="T30" fmla="*/ 23 w 61"/>
                  <a:gd name="T31" fmla="*/ 3 h 62"/>
                  <a:gd name="T32" fmla="*/ 21 w 61"/>
                  <a:gd name="T33" fmla="*/ 3 h 62"/>
                  <a:gd name="T34" fmla="*/ 14 w 61"/>
                  <a:gd name="T35" fmla="*/ 0 h 62"/>
                  <a:gd name="T36" fmla="*/ 14 w 61"/>
                  <a:gd name="T37" fmla="*/ 0 h 62"/>
                  <a:gd name="T38" fmla="*/ 9 w 61"/>
                  <a:gd name="T39" fmla="*/ 3 h 62"/>
                  <a:gd name="T40" fmla="*/ 2 w 61"/>
                  <a:gd name="T41" fmla="*/ 0 h 62"/>
                  <a:gd name="T42" fmla="*/ 2 w 61"/>
                  <a:gd name="T43" fmla="*/ 3 h 62"/>
                  <a:gd name="T44" fmla="*/ 7 w 61"/>
                  <a:gd name="T45" fmla="*/ 5 h 62"/>
                  <a:gd name="T46" fmla="*/ 9 w 61"/>
                  <a:gd name="T47" fmla="*/ 10 h 62"/>
                  <a:gd name="T48" fmla="*/ 11 w 61"/>
                  <a:gd name="T49" fmla="*/ 15 h 62"/>
                  <a:gd name="T50" fmla="*/ 14 w 61"/>
                  <a:gd name="T51" fmla="*/ 19 h 62"/>
                  <a:gd name="T52" fmla="*/ 18 w 61"/>
                  <a:gd name="T53" fmla="*/ 24 h 62"/>
                  <a:gd name="T54" fmla="*/ 21 w 61"/>
                  <a:gd name="T55" fmla="*/ 27 h 62"/>
                  <a:gd name="T56" fmla="*/ 28 w 61"/>
                  <a:gd name="T57" fmla="*/ 34 h 62"/>
                  <a:gd name="T58" fmla="*/ 28 w 61"/>
                  <a:gd name="T59" fmla="*/ 41 h 62"/>
                  <a:gd name="T60" fmla="*/ 28 w 61"/>
                  <a:gd name="T61" fmla="*/ 48 h 62"/>
                  <a:gd name="T62" fmla="*/ 28 w 61"/>
                  <a:gd name="T63" fmla="*/ 55 h 62"/>
                  <a:gd name="T64" fmla="*/ 30 w 61"/>
                  <a:gd name="T65" fmla="*/ 57 h 62"/>
                  <a:gd name="T66" fmla="*/ 28 w 61"/>
                  <a:gd name="T67" fmla="*/ 60 h 62"/>
                  <a:gd name="T68" fmla="*/ 30 w 61"/>
                  <a:gd name="T69" fmla="*/ 62 h 62"/>
                  <a:gd name="T70" fmla="*/ 35 w 61"/>
                  <a:gd name="T71" fmla="*/ 62 h 62"/>
                  <a:gd name="T72" fmla="*/ 35 w 61"/>
                  <a:gd name="T73" fmla="*/ 60 h 62"/>
                  <a:gd name="T74" fmla="*/ 35 w 61"/>
                  <a:gd name="T75" fmla="*/ 57 h 62"/>
                  <a:gd name="T76" fmla="*/ 37 w 61"/>
                  <a:gd name="T77" fmla="*/ 53 h 62"/>
                  <a:gd name="T78" fmla="*/ 42 w 61"/>
                  <a:gd name="T79" fmla="*/ 48 h 62"/>
                  <a:gd name="T80" fmla="*/ 40 w 61"/>
                  <a:gd name="T81" fmla="*/ 43 h 62"/>
                  <a:gd name="T82" fmla="*/ 42 w 61"/>
                  <a:gd name="T83" fmla="*/ 41 h 62"/>
                  <a:gd name="T84" fmla="*/ 44 w 61"/>
                  <a:gd name="T85" fmla="*/ 41 h 62"/>
                  <a:gd name="T86" fmla="*/ 47 w 61"/>
                  <a:gd name="T87" fmla="*/ 43 h 62"/>
                  <a:gd name="T88" fmla="*/ 49 w 61"/>
                  <a:gd name="T89" fmla="*/ 41 h 62"/>
                  <a:gd name="T90" fmla="*/ 49 w 61"/>
                  <a:gd name="T91" fmla="*/ 41 h 62"/>
                  <a:gd name="T92" fmla="*/ 54 w 61"/>
                  <a:gd name="T93" fmla="*/ 43 h 62"/>
                  <a:gd name="T94" fmla="*/ 56 w 61"/>
                  <a:gd name="T95" fmla="*/ 43 h 62"/>
                  <a:gd name="T96" fmla="*/ 61 w 61"/>
                  <a:gd name="T97" fmla="*/ 4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1" h="62">
                    <a:moveTo>
                      <a:pt x="56" y="41"/>
                    </a:moveTo>
                    <a:lnTo>
                      <a:pt x="56" y="38"/>
                    </a:lnTo>
                    <a:lnTo>
                      <a:pt x="56" y="36"/>
                    </a:lnTo>
                    <a:lnTo>
                      <a:pt x="56" y="34"/>
                    </a:lnTo>
                    <a:lnTo>
                      <a:pt x="56" y="34"/>
                    </a:lnTo>
                    <a:lnTo>
                      <a:pt x="54" y="34"/>
                    </a:lnTo>
                    <a:lnTo>
                      <a:pt x="52" y="31"/>
                    </a:lnTo>
                    <a:lnTo>
                      <a:pt x="49" y="31"/>
                    </a:lnTo>
                    <a:lnTo>
                      <a:pt x="49" y="31"/>
                    </a:lnTo>
                    <a:lnTo>
                      <a:pt x="49" y="29"/>
                    </a:lnTo>
                    <a:lnTo>
                      <a:pt x="49" y="29"/>
                    </a:lnTo>
                    <a:lnTo>
                      <a:pt x="49" y="27"/>
                    </a:lnTo>
                    <a:lnTo>
                      <a:pt x="49" y="27"/>
                    </a:lnTo>
                    <a:lnTo>
                      <a:pt x="49" y="24"/>
                    </a:lnTo>
                    <a:lnTo>
                      <a:pt x="49" y="24"/>
                    </a:lnTo>
                    <a:lnTo>
                      <a:pt x="49" y="24"/>
                    </a:lnTo>
                    <a:lnTo>
                      <a:pt x="47" y="24"/>
                    </a:lnTo>
                    <a:lnTo>
                      <a:pt x="47" y="24"/>
                    </a:lnTo>
                    <a:lnTo>
                      <a:pt x="44" y="22"/>
                    </a:lnTo>
                    <a:lnTo>
                      <a:pt x="42" y="22"/>
                    </a:lnTo>
                    <a:lnTo>
                      <a:pt x="42" y="22"/>
                    </a:lnTo>
                    <a:lnTo>
                      <a:pt x="42" y="19"/>
                    </a:lnTo>
                    <a:lnTo>
                      <a:pt x="42" y="19"/>
                    </a:lnTo>
                    <a:lnTo>
                      <a:pt x="42" y="17"/>
                    </a:lnTo>
                    <a:lnTo>
                      <a:pt x="42" y="17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42" y="12"/>
                    </a:lnTo>
                    <a:lnTo>
                      <a:pt x="42" y="10"/>
                    </a:lnTo>
                    <a:lnTo>
                      <a:pt x="40" y="10"/>
                    </a:lnTo>
                    <a:lnTo>
                      <a:pt x="40" y="10"/>
                    </a:lnTo>
                    <a:lnTo>
                      <a:pt x="40" y="10"/>
                    </a:lnTo>
                    <a:lnTo>
                      <a:pt x="37" y="10"/>
                    </a:lnTo>
                    <a:lnTo>
                      <a:pt x="37" y="10"/>
                    </a:lnTo>
                    <a:lnTo>
                      <a:pt x="35" y="8"/>
                    </a:lnTo>
                    <a:lnTo>
                      <a:pt x="33" y="5"/>
                    </a:lnTo>
                    <a:lnTo>
                      <a:pt x="30" y="5"/>
                    </a:lnTo>
                    <a:lnTo>
                      <a:pt x="30" y="8"/>
                    </a:lnTo>
                    <a:lnTo>
                      <a:pt x="30" y="8"/>
                    </a:lnTo>
                    <a:lnTo>
                      <a:pt x="30" y="5"/>
                    </a:lnTo>
                    <a:lnTo>
                      <a:pt x="28" y="5"/>
                    </a:lnTo>
                    <a:lnTo>
                      <a:pt x="28" y="5"/>
                    </a:lnTo>
                    <a:lnTo>
                      <a:pt x="28" y="5"/>
                    </a:lnTo>
                    <a:lnTo>
                      <a:pt x="28" y="5"/>
                    </a:lnTo>
                    <a:lnTo>
                      <a:pt x="28" y="5"/>
                    </a:lnTo>
                    <a:lnTo>
                      <a:pt x="26" y="5"/>
                    </a:lnTo>
                    <a:lnTo>
                      <a:pt x="23" y="5"/>
                    </a:lnTo>
                    <a:lnTo>
                      <a:pt x="23" y="3"/>
                    </a:lnTo>
                    <a:lnTo>
                      <a:pt x="23" y="3"/>
                    </a:lnTo>
                    <a:lnTo>
                      <a:pt x="21" y="3"/>
                    </a:lnTo>
                    <a:lnTo>
                      <a:pt x="21" y="3"/>
                    </a:lnTo>
                    <a:lnTo>
                      <a:pt x="18" y="0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9" y="3"/>
                    </a:lnTo>
                    <a:lnTo>
                      <a:pt x="7" y="3"/>
                    </a:lnTo>
                    <a:lnTo>
                      <a:pt x="4" y="3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2" y="3"/>
                    </a:lnTo>
                    <a:lnTo>
                      <a:pt x="2" y="5"/>
                    </a:lnTo>
                    <a:lnTo>
                      <a:pt x="4" y="5"/>
                    </a:lnTo>
                    <a:lnTo>
                      <a:pt x="7" y="5"/>
                    </a:lnTo>
                    <a:lnTo>
                      <a:pt x="7" y="8"/>
                    </a:lnTo>
                    <a:lnTo>
                      <a:pt x="7" y="8"/>
                    </a:lnTo>
                    <a:lnTo>
                      <a:pt x="9" y="10"/>
                    </a:lnTo>
                    <a:lnTo>
                      <a:pt x="9" y="12"/>
                    </a:lnTo>
                    <a:lnTo>
                      <a:pt x="11" y="15"/>
                    </a:lnTo>
                    <a:lnTo>
                      <a:pt x="11" y="15"/>
                    </a:lnTo>
                    <a:lnTo>
                      <a:pt x="11" y="17"/>
                    </a:lnTo>
                    <a:lnTo>
                      <a:pt x="14" y="19"/>
                    </a:lnTo>
                    <a:lnTo>
                      <a:pt x="14" y="19"/>
                    </a:lnTo>
                    <a:lnTo>
                      <a:pt x="16" y="19"/>
                    </a:lnTo>
                    <a:lnTo>
                      <a:pt x="18" y="24"/>
                    </a:lnTo>
                    <a:lnTo>
                      <a:pt x="18" y="24"/>
                    </a:lnTo>
                    <a:lnTo>
                      <a:pt x="21" y="27"/>
                    </a:lnTo>
                    <a:lnTo>
                      <a:pt x="21" y="27"/>
                    </a:lnTo>
                    <a:lnTo>
                      <a:pt x="21" y="27"/>
                    </a:lnTo>
                    <a:lnTo>
                      <a:pt x="23" y="29"/>
                    </a:lnTo>
                    <a:lnTo>
                      <a:pt x="26" y="31"/>
                    </a:lnTo>
                    <a:lnTo>
                      <a:pt x="28" y="34"/>
                    </a:lnTo>
                    <a:lnTo>
                      <a:pt x="28" y="36"/>
                    </a:lnTo>
                    <a:lnTo>
                      <a:pt x="28" y="38"/>
                    </a:lnTo>
                    <a:lnTo>
                      <a:pt x="28" y="41"/>
                    </a:lnTo>
                    <a:lnTo>
                      <a:pt x="30" y="41"/>
                    </a:lnTo>
                    <a:lnTo>
                      <a:pt x="28" y="43"/>
                    </a:lnTo>
                    <a:lnTo>
                      <a:pt x="28" y="48"/>
                    </a:lnTo>
                    <a:lnTo>
                      <a:pt x="28" y="50"/>
                    </a:lnTo>
                    <a:lnTo>
                      <a:pt x="28" y="53"/>
                    </a:lnTo>
                    <a:lnTo>
                      <a:pt x="28" y="55"/>
                    </a:lnTo>
                    <a:lnTo>
                      <a:pt x="28" y="55"/>
                    </a:lnTo>
                    <a:lnTo>
                      <a:pt x="28" y="57"/>
                    </a:lnTo>
                    <a:lnTo>
                      <a:pt x="30" y="57"/>
                    </a:lnTo>
                    <a:lnTo>
                      <a:pt x="28" y="57"/>
                    </a:lnTo>
                    <a:lnTo>
                      <a:pt x="28" y="60"/>
                    </a:lnTo>
                    <a:lnTo>
                      <a:pt x="28" y="60"/>
                    </a:lnTo>
                    <a:lnTo>
                      <a:pt x="28" y="60"/>
                    </a:lnTo>
                    <a:lnTo>
                      <a:pt x="30" y="60"/>
                    </a:lnTo>
                    <a:lnTo>
                      <a:pt x="30" y="62"/>
                    </a:lnTo>
                    <a:lnTo>
                      <a:pt x="30" y="62"/>
                    </a:lnTo>
                    <a:lnTo>
                      <a:pt x="33" y="62"/>
                    </a:lnTo>
                    <a:lnTo>
                      <a:pt x="35" y="62"/>
                    </a:lnTo>
                    <a:lnTo>
                      <a:pt x="35" y="60"/>
                    </a:lnTo>
                    <a:lnTo>
                      <a:pt x="35" y="60"/>
                    </a:lnTo>
                    <a:lnTo>
                      <a:pt x="35" y="60"/>
                    </a:lnTo>
                    <a:lnTo>
                      <a:pt x="35" y="60"/>
                    </a:lnTo>
                    <a:lnTo>
                      <a:pt x="35" y="57"/>
                    </a:lnTo>
                    <a:lnTo>
                      <a:pt x="35" y="57"/>
                    </a:lnTo>
                    <a:lnTo>
                      <a:pt x="37" y="55"/>
                    </a:lnTo>
                    <a:lnTo>
                      <a:pt x="37" y="55"/>
                    </a:lnTo>
                    <a:lnTo>
                      <a:pt x="37" y="53"/>
                    </a:lnTo>
                    <a:lnTo>
                      <a:pt x="40" y="50"/>
                    </a:lnTo>
                    <a:lnTo>
                      <a:pt x="42" y="50"/>
                    </a:lnTo>
                    <a:lnTo>
                      <a:pt x="42" y="48"/>
                    </a:lnTo>
                    <a:lnTo>
                      <a:pt x="42" y="48"/>
                    </a:lnTo>
                    <a:lnTo>
                      <a:pt x="42" y="45"/>
                    </a:lnTo>
                    <a:lnTo>
                      <a:pt x="40" y="43"/>
                    </a:lnTo>
                    <a:lnTo>
                      <a:pt x="40" y="43"/>
                    </a:lnTo>
                    <a:lnTo>
                      <a:pt x="42" y="41"/>
                    </a:lnTo>
                    <a:lnTo>
                      <a:pt x="42" y="41"/>
                    </a:lnTo>
                    <a:lnTo>
                      <a:pt x="44" y="41"/>
                    </a:lnTo>
                    <a:lnTo>
                      <a:pt x="44" y="41"/>
                    </a:lnTo>
                    <a:lnTo>
                      <a:pt x="44" y="41"/>
                    </a:lnTo>
                    <a:lnTo>
                      <a:pt x="44" y="43"/>
                    </a:lnTo>
                    <a:lnTo>
                      <a:pt x="44" y="43"/>
                    </a:lnTo>
                    <a:lnTo>
                      <a:pt x="47" y="43"/>
                    </a:lnTo>
                    <a:lnTo>
                      <a:pt x="47" y="41"/>
                    </a:lnTo>
                    <a:lnTo>
                      <a:pt x="47" y="41"/>
                    </a:lnTo>
                    <a:lnTo>
                      <a:pt x="49" y="41"/>
                    </a:lnTo>
                    <a:lnTo>
                      <a:pt x="49" y="41"/>
                    </a:lnTo>
                    <a:lnTo>
                      <a:pt x="49" y="41"/>
                    </a:lnTo>
                    <a:lnTo>
                      <a:pt x="49" y="41"/>
                    </a:lnTo>
                    <a:lnTo>
                      <a:pt x="52" y="43"/>
                    </a:lnTo>
                    <a:lnTo>
                      <a:pt x="52" y="43"/>
                    </a:lnTo>
                    <a:lnTo>
                      <a:pt x="54" y="43"/>
                    </a:lnTo>
                    <a:lnTo>
                      <a:pt x="54" y="41"/>
                    </a:lnTo>
                    <a:lnTo>
                      <a:pt x="54" y="41"/>
                    </a:lnTo>
                    <a:lnTo>
                      <a:pt x="56" y="43"/>
                    </a:lnTo>
                    <a:lnTo>
                      <a:pt x="56" y="43"/>
                    </a:lnTo>
                    <a:lnTo>
                      <a:pt x="59" y="43"/>
                    </a:lnTo>
                    <a:lnTo>
                      <a:pt x="61" y="43"/>
                    </a:lnTo>
                    <a:lnTo>
                      <a:pt x="61" y="43"/>
                    </a:lnTo>
                    <a:lnTo>
                      <a:pt x="56" y="41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199" name="Freeform 98"/>
              <p:cNvSpPr>
                <a:spLocks noEditPoints="1"/>
              </p:cNvSpPr>
              <p:nvPr/>
            </p:nvSpPr>
            <p:spPr bwMode="auto">
              <a:xfrm>
                <a:off x="1447" y="1792"/>
                <a:ext cx="537" cy="383"/>
              </a:xfrm>
              <a:custGeom>
                <a:avLst/>
                <a:gdLst>
                  <a:gd name="T0" fmla="*/ 533 w 537"/>
                  <a:gd name="T1" fmla="*/ 255 h 383"/>
                  <a:gd name="T2" fmla="*/ 537 w 537"/>
                  <a:gd name="T3" fmla="*/ 243 h 383"/>
                  <a:gd name="T4" fmla="*/ 128 w 537"/>
                  <a:gd name="T5" fmla="*/ 180 h 383"/>
                  <a:gd name="T6" fmla="*/ 116 w 537"/>
                  <a:gd name="T7" fmla="*/ 161 h 383"/>
                  <a:gd name="T8" fmla="*/ 88 w 537"/>
                  <a:gd name="T9" fmla="*/ 172 h 383"/>
                  <a:gd name="T10" fmla="*/ 48 w 537"/>
                  <a:gd name="T11" fmla="*/ 97 h 383"/>
                  <a:gd name="T12" fmla="*/ 109 w 537"/>
                  <a:gd name="T13" fmla="*/ 73 h 383"/>
                  <a:gd name="T14" fmla="*/ 93 w 537"/>
                  <a:gd name="T15" fmla="*/ 75 h 383"/>
                  <a:gd name="T16" fmla="*/ 535 w 537"/>
                  <a:gd name="T17" fmla="*/ 241 h 383"/>
                  <a:gd name="T18" fmla="*/ 528 w 537"/>
                  <a:gd name="T19" fmla="*/ 239 h 383"/>
                  <a:gd name="T20" fmla="*/ 473 w 537"/>
                  <a:gd name="T21" fmla="*/ 243 h 383"/>
                  <a:gd name="T22" fmla="*/ 443 w 537"/>
                  <a:gd name="T23" fmla="*/ 291 h 383"/>
                  <a:gd name="T24" fmla="*/ 433 w 537"/>
                  <a:gd name="T25" fmla="*/ 298 h 383"/>
                  <a:gd name="T26" fmla="*/ 398 w 537"/>
                  <a:gd name="T27" fmla="*/ 305 h 383"/>
                  <a:gd name="T28" fmla="*/ 362 w 537"/>
                  <a:gd name="T29" fmla="*/ 293 h 383"/>
                  <a:gd name="T30" fmla="*/ 343 w 537"/>
                  <a:gd name="T31" fmla="*/ 246 h 383"/>
                  <a:gd name="T32" fmla="*/ 343 w 537"/>
                  <a:gd name="T33" fmla="*/ 239 h 383"/>
                  <a:gd name="T34" fmla="*/ 346 w 537"/>
                  <a:gd name="T35" fmla="*/ 189 h 383"/>
                  <a:gd name="T36" fmla="*/ 348 w 537"/>
                  <a:gd name="T37" fmla="*/ 139 h 383"/>
                  <a:gd name="T38" fmla="*/ 329 w 537"/>
                  <a:gd name="T39" fmla="*/ 118 h 383"/>
                  <a:gd name="T40" fmla="*/ 322 w 537"/>
                  <a:gd name="T41" fmla="*/ 90 h 383"/>
                  <a:gd name="T42" fmla="*/ 308 w 537"/>
                  <a:gd name="T43" fmla="*/ 61 h 383"/>
                  <a:gd name="T44" fmla="*/ 280 w 537"/>
                  <a:gd name="T45" fmla="*/ 73 h 383"/>
                  <a:gd name="T46" fmla="*/ 254 w 537"/>
                  <a:gd name="T47" fmla="*/ 56 h 383"/>
                  <a:gd name="T48" fmla="*/ 230 w 537"/>
                  <a:gd name="T49" fmla="*/ 19 h 383"/>
                  <a:gd name="T50" fmla="*/ 166 w 537"/>
                  <a:gd name="T51" fmla="*/ 28 h 383"/>
                  <a:gd name="T52" fmla="*/ 81 w 537"/>
                  <a:gd name="T53" fmla="*/ 2 h 383"/>
                  <a:gd name="T54" fmla="*/ 50 w 537"/>
                  <a:gd name="T55" fmla="*/ 21 h 383"/>
                  <a:gd name="T56" fmla="*/ 55 w 537"/>
                  <a:gd name="T57" fmla="*/ 59 h 383"/>
                  <a:gd name="T58" fmla="*/ 69 w 537"/>
                  <a:gd name="T59" fmla="*/ 101 h 383"/>
                  <a:gd name="T60" fmla="*/ 53 w 537"/>
                  <a:gd name="T61" fmla="*/ 104 h 383"/>
                  <a:gd name="T62" fmla="*/ 76 w 537"/>
                  <a:gd name="T63" fmla="*/ 125 h 383"/>
                  <a:gd name="T64" fmla="*/ 93 w 537"/>
                  <a:gd name="T65" fmla="*/ 156 h 383"/>
                  <a:gd name="T66" fmla="*/ 114 w 537"/>
                  <a:gd name="T67" fmla="*/ 191 h 383"/>
                  <a:gd name="T68" fmla="*/ 128 w 537"/>
                  <a:gd name="T69" fmla="*/ 189 h 383"/>
                  <a:gd name="T70" fmla="*/ 114 w 537"/>
                  <a:gd name="T71" fmla="*/ 180 h 383"/>
                  <a:gd name="T72" fmla="*/ 109 w 537"/>
                  <a:gd name="T73" fmla="*/ 132 h 383"/>
                  <a:gd name="T74" fmla="*/ 102 w 537"/>
                  <a:gd name="T75" fmla="*/ 118 h 383"/>
                  <a:gd name="T76" fmla="*/ 93 w 537"/>
                  <a:gd name="T77" fmla="*/ 82 h 383"/>
                  <a:gd name="T78" fmla="*/ 76 w 537"/>
                  <a:gd name="T79" fmla="*/ 54 h 383"/>
                  <a:gd name="T80" fmla="*/ 88 w 537"/>
                  <a:gd name="T81" fmla="*/ 21 h 383"/>
                  <a:gd name="T82" fmla="*/ 112 w 537"/>
                  <a:gd name="T83" fmla="*/ 35 h 383"/>
                  <a:gd name="T84" fmla="*/ 112 w 537"/>
                  <a:gd name="T85" fmla="*/ 68 h 383"/>
                  <a:gd name="T86" fmla="*/ 123 w 537"/>
                  <a:gd name="T87" fmla="*/ 99 h 383"/>
                  <a:gd name="T88" fmla="*/ 140 w 537"/>
                  <a:gd name="T89" fmla="*/ 120 h 383"/>
                  <a:gd name="T90" fmla="*/ 145 w 537"/>
                  <a:gd name="T91" fmla="*/ 142 h 383"/>
                  <a:gd name="T92" fmla="*/ 152 w 537"/>
                  <a:gd name="T93" fmla="*/ 151 h 383"/>
                  <a:gd name="T94" fmla="*/ 164 w 537"/>
                  <a:gd name="T95" fmla="*/ 170 h 383"/>
                  <a:gd name="T96" fmla="*/ 185 w 537"/>
                  <a:gd name="T97" fmla="*/ 201 h 383"/>
                  <a:gd name="T98" fmla="*/ 194 w 537"/>
                  <a:gd name="T99" fmla="*/ 251 h 383"/>
                  <a:gd name="T100" fmla="*/ 192 w 537"/>
                  <a:gd name="T101" fmla="*/ 274 h 383"/>
                  <a:gd name="T102" fmla="*/ 246 w 537"/>
                  <a:gd name="T103" fmla="*/ 312 h 383"/>
                  <a:gd name="T104" fmla="*/ 298 w 537"/>
                  <a:gd name="T105" fmla="*/ 341 h 383"/>
                  <a:gd name="T106" fmla="*/ 374 w 537"/>
                  <a:gd name="T107" fmla="*/ 348 h 383"/>
                  <a:gd name="T108" fmla="*/ 388 w 537"/>
                  <a:gd name="T109" fmla="*/ 352 h 383"/>
                  <a:gd name="T110" fmla="*/ 405 w 537"/>
                  <a:gd name="T111" fmla="*/ 367 h 383"/>
                  <a:gd name="T112" fmla="*/ 419 w 537"/>
                  <a:gd name="T113" fmla="*/ 369 h 383"/>
                  <a:gd name="T114" fmla="*/ 455 w 537"/>
                  <a:gd name="T115" fmla="*/ 345 h 383"/>
                  <a:gd name="T116" fmla="*/ 447 w 537"/>
                  <a:gd name="T117" fmla="*/ 322 h 383"/>
                  <a:gd name="T118" fmla="*/ 495 w 537"/>
                  <a:gd name="T119" fmla="*/ 305 h 383"/>
                  <a:gd name="T120" fmla="*/ 509 w 537"/>
                  <a:gd name="T121" fmla="*/ 305 h 383"/>
                  <a:gd name="T122" fmla="*/ 518 w 537"/>
                  <a:gd name="T123" fmla="*/ 279 h 383"/>
                  <a:gd name="T124" fmla="*/ 525 w 537"/>
                  <a:gd name="T125" fmla="*/ 258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37" h="383">
                    <a:moveTo>
                      <a:pt x="438" y="296"/>
                    </a:moveTo>
                    <a:lnTo>
                      <a:pt x="440" y="296"/>
                    </a:lnTo>
                    <a:lnTo>
                      <a:pt x="443" y="296"/>
                    </a:lnTo>
                    <a:lnTo>
                      <a:pt x="440" y="293"/>
                    </a:lnTo>
                    <a:lnTo>
                      <a:pt x="440" y="293"/>
                    </a:lnTo>
                    <a:lnTo>
                      <a:pt x="436" y="296"/>
                    </a:lnTo>
                    <a:lnTo>
                      <a:pt x="436" y="296"/>
                    </a:lnTo>
                    <a:lnTo>
                      <a:pt x="438" y="296"/>
                    </a:lnTo>
                    <a:close/>
                    <a:moveTo>
                      <a:pt x="86" y="293"/>
                    </a:moveTo>
                    <a:lnTo>
                      <a:pt x="83" y="293"/>
                    </a:lnTo>
                    <a:lnTo>
                      <a:pt x="83" y="293"/>
                    </a:lnTo>
                    <a:lnTo>
                      <a:pt x="86" y="296"/>
                    </a:lnTo>
                    <a:lnTo>
                      <a:pt x="86" y="296"/>
                    </a:lnTo>
                    <a:lnTo>
                      <a:pt x="86" y="293"/>
                    </a:lnTo>
                    <a:lnTo>
                      <a:pt x="86" y="293"/>
                    </a:lnTo>
                    <a:close/>
                    <a:moveTo>
                      <a:pt x="533" y="255"/>
                    </a:moveTo>
                    <a:lnTo>
                      <a:pt x="533" y="258"/>
                    </a:lnTo>
                    <a:lnTo>
                      <a:pt x="530" y="258"/>
                    </a:lnTo>
                    <a:lnTo>
                      <a:pt x="530" y="260"/>
                    </a:lnTo>
                    <a:lnTo>
                      <a:pt x="530" y="262"/>
                    </a:lnTo>
                    <a:lnTo>
                      <a:pt x="530" y="262"/>
                    </a:lnTo>
                    <a:lnTo>
                      <a:pt x="533" y="258"/>
                    </a:lnTo>
                    <a:lnTo>
                      <a:pt x="535" y="258"/>
                    </a:lnTo>
                    <a:lnTo>
                      <a:pt x="535" y="255"/>
                    </a:lnTo>
                    <a:lnTo>
                      <a:pt x="533" y="255"/>
                    </a:lnTo>
                    <a:close/>
                    <a:moveTo>
                      <a:pt x="537" y="241"/>
                    </a:moveTo>
                    <a:lnTo>
                      <a:pt x="537" y="241"/>
                    </a:lnTo>
                    <a:lnTo>
                      <a:pt x="537" y="241"/>
                    </a:lnTo>
                    <a:lnTo>
                      <a:pt x="537" y="241"/>
                    </a:lnTo>
                    <a:lnTo>
                      <a:pt x="537" y="241"/>
                    </a:lnTo>
                    <a:lnTo>
                      <a:pt x="537" y="243"/>
                    </a:lnTo>
                    <a:lnTo>
                      <a:pt x="537" y="243"/>
                    </a:lnTo>
                    <a:lnTo>
                      <a:pt x="537" y="241"/>
                    </a:lnTo>
                    <a:close/>
                    <a:moveTo>
                      <a:pt x="178" y="234"/>
                    </a:moveTo>
                    <a:lnTo>
                      <a:pt x="175" y="232"/>
                    </a:lnTo>
                    <a:lnTo>
                      <a:pt x="175" y="232"/>
                    </a:lnTo>
                    <a:lnTo>
                      <a:pt x="175" y="234"/>
                    </a:lnTo>
                    <a:lnTo>
                      <a:pt x="175" y="236"/>
                    </a:lnTo>
                    <a:lnTo>
                      <a:pt x="175" y="236"/>
                    </a:lnTo>
                    <a:lnTo>
                      <a:pt x="178" y="234"/>
                    </a:lnTo>
                    <a:lnTo>
                      <a:pt x="178" y="234"/>
                    </a:lnTo>
                    <a:lnTo>
                      <a:pt x="178" y="234"/>
                    </a:lnTo>
                    <a:close/>
                    <a:moveTo>
                      <a:pt x="126" y="177"/>
                    </a:moveTo>
                    <a:lnTo>
                      <a:pt x="126" y="180"/>
                    </a:lnTo>
                    <a:lnTo>
                      <a:pt x="128" y="180"/>
                    </a:lnTo>
                    <a:lnTo>
                      <a:pt x="128" y="180"/>
                    </a:lnTo>
                    <a:lnTo>
                      <a:pt x="128" y="180"/>
                    </a:lnTo>
                    <a:lnTo>
                      <a:pt x="128" y="180"/>
                    </a:lnTo>
                    <a:lnTo>
                      <a:pt x="126" y="177"/>
                    </a:lnTo>
                    <a:lnTo>
                      <a:pt x="126" y="177"/>
                    </a:lnTo>
                    <a:close/>
                    <a:moveTo>
                      <a:pt x="90" y="172"/>
                    </a:moveTo>
                    <a:lnTo>
                      <a:pt x="90" y="172"/>
                    </a:lnTo>
                    <a:lnTo>
                      <a:pt x="93" y="177"/>
                    </a:lnTo>
                    <a:lnTo>
                      <a:pt x="95" y="175"/>
                    </a:lnTo>
                    <a:lnTo>
                      <a:pt x="93" y="172"/>
                    </a:lnTo>
                    <a:lnTo>
                      <a:pt x="90" y="172"/>
                    </a:lnTo>
                    <a:close/>
                    <a:moveTo>
                      <a:pt x="116" y="161"/>
                    </a:moveTo>
                    <a:lnTo>
                      <a:pt x="116" y="161"/>
                    </a:lnTo>
                    <a:lnTo>
                      <a:pt x="116" y="163"/>
                    </a:lnTo>
                    <a:lnTo>
                      <a:pt x="116" y="165"/>
                    </a:lnTo>
                    <a:lnTo>
                      <a:pt x="119" y="165"/>
                    </a:lnTo>
                    <a:lnTo>
                      <a:pt x="119" y="163"/>
                    </a:lnTo>
                    <a:lnTo>
                      <a:pt x="116" y="161"/>
                    </a:lnTo>
                    <a:lnTo>
                      <a:pt x="116" y="161"/>
                    </a:lnTo>
                    <a:lnTo>
                      <a:pt x="116" y="161"/>
                    </a:lnTo>
                    <a:close/>
                    <a:moveTo>
                      <a:pt x="88" y="170"/>
                    </a:moveTo>
                    <a:lnTo>
                      <a:pt x="88" y="168"/>
                    </a:lnTo>
                    <a:lnTo>
                      <a:pt x="88" y="168"/>
                    </a:lnTo>
                    <a:lnTo>
                      <a:pt x="88" y="165"/>
                    </a:lnTo>
                    <a:lnTo>
                      <a:pt x="88" y="165"/>
                    </a:lnTo>
                    <a:lnTo>
                      <a:pt x="90" y="158"/>
                    </a:lnTo>
                    <a:lnTo>
                      <a:pt x="90" y="156"/>
                    </a:lnTo>
                    <a:lnTo>
                      <a:pt x="88" y="163"/>
                    </a:lnTo>
                    <a:lnTo>
                      <a:pt x="86" y="168"/>
                    </a:lnTo>
                    <a:lnTo>
                      <a:pt x="86" y="168"/>
                    </a:lnTo>
                    <a:lnTo>
                      <a:pt x="88" y="168"/>
                    </a:lnTo>
                    <a:lnTo>
                      <a:pt x="88" y="170"/>
                    </a:lnTo>
                    <a:lnTo>
                      <a:pt x="88" y="172"/>
                    </a:lnTo>
                    <a:lnTo>
                      <a:pt x="88" y="172"/>
                    </a:lnTo>
                    <a:lnTo>
                      <a:pt x="88" y="172"/>
                    </a:lnTo>
                    <a:lnTo>
                      <a:pt x="88" y="170"/>
                    </a:lnTo>
                    <a:close/>
                    <a:moveTo>
                      <a:pt x="112" y="139"/>
                    </a:moveTo>
                    <a:lnTo>
                      <a:pt x="112" y="142"/>
                    </a:lnTo>
                    <a:lnTo>
                      <a:pt x="109" y="144"/>
                    </a:lnTo>
                    <a:lnTo>
                      <a:pt x="112" y="144"/>
                    </a:lnTo>
                    <a:lnTo>
                      <a:pt x="112" y="142"/>
                    </a:lnTo>
                    <a:lnTo>
                      <a:pt x="114" y="142"/>
                    </a:lnTo>
                    <a:lnTo>
                      <a:pt x="114" y="142"/>
                    </a:lnTo>
                    <a:lnTo>
                      <a:pt x="114" y="142"/>
                    </a:lnTo>
                    <a:lnTo>
                      <a:pt x="114" y="139"/>
                    </a:lnTo>
                    <a:lnTo>
                      <a:pt x="112" y="139"/>
                    </a:lnTo>
                    <a:close/>
                    <a:moveTo>
                      <a:pt x="53" y="92"/>
                    </a:moveTo>
                    <a:lnTo>
                      <a:pt x="53" y="92"/>
                    </a:lnTo>
                    <a:lnTo>
                      <a:pt x="53" y="92"/>
                    </a:lnTo>
                    <a:lnTo>
                      <a:pt x="50" y="94"/>
                    </a:lnTo>
                    <a:lnTo>
                      <a:pt x="48" y="97"/>
                    </a:lnTo>
                    <a:lnTo>
                      <a:pt x="50" y="99"/>
                    </a:lnTo>
                    <a:lnTo>
                      <a:pt x="53" y="97"/>
                    </a:lnTo>
                    <a:lnTo>
                      <a:pt x="53" y="94"/>
                    </a:lnTo>
                    <a:lnTo>
                      <a:pt x="53" y="92"/>
                    </a:lnTo>
                    <a:close/>
                    <a:moveTo>
                      <a:pt x="3" y="75"/>
                    </a:moveTo>
                    <a:lnTo>
                      <a:pt x="3" y="73"/>
                    </a:lnTo>
                    <a:lnTo>
                      <a:pt x="0" y="73"/>
                    </a:lnTo>
                    <a:lnTo>
                      <a:pt x="0" y="75"/>
                    </a:lnTo>
                    <a:lnTo>
                      <a:pt x="0" y="75"/>
                    </a:lnTo>
                    <a:lnTo>
                      <a:pt x="0" y="80"/>
                    </a:lnTo>
                    <a:lnTo>
                      <a:pt x="3" y="80"/>
                    </a:lnTo>
                    <a:lnTo>
                      <a:pt x="3" y="78"/>
                    </a:lnTo>
                    <a:lnTo>
                      <a:pt x="3" y="75"/>
                    </a:lnTo>
                    <a:lnTo>
                      <a:pt x="3" y="75"/>
                    </a:lnTo>
                    <a:close/>
                    <a:moveTo>
                      <a:pt x="112" y="73"/>
                    </a:moveTo>
                    <a:lnTo>
                      <a:pt x="109" y="73"/>
                    </a:lnTo>
                    <a:lnTo>
                      <a:pt x="107" y="75"/>
                    </a:lnTo>
                    <a:lnTo>
                      <a:pt x="105" y="80"/>
                    </a:lnTo>
                    <a:lnTo>
                      <a:pt x="105" y="80"/>
                    </a:lnTo>
                    <a:lnTo>
                      <a:pt x="107" y="82"/>
                    </a:lnTo>
                    <a:lnTo>
                      <a:pt x="109" y="82"/>
                    </a:lnTo>
                    <a:lnTo>
                      <a:pt x="112" y="78"/>
                    </a:lnTo>
                    <a:lnTo>
                      <a:pt x="112" y="75"/>
                    </a:lnTo>
                    <a:lnTo>
                      <a:pt x="112" y="73"/>
                    </a:lnTo>
                    <a:lnTo>
                      <a:pt x="112" y="73"/>
                    </a:lnTo>
                    <a:close/>
                    <a:moveTo>
                      <a:pt x="93" y="68"/>
                    </a:moveTo>
                    <a:lnTo>
                      <a:pt x="90" y="66"/>
                    </a:lnTo>
                    <a:lnTo>
                      <a:pt x="90" y="66"/>
                    </a:lnTo>
                    <a:lnTo>
                      <a:pt x="90" y="68"/>
                    </a:lnTo>
                    <a:lnTo>
                      <a:pt x="88" y="68"/>
                    </a:lnTo>
                    <a:lnTo>
                      <a:pt x="90" y="71"/>
                    </a:lnTo>
                    <a:lnTo>
                      <a:pt x="93" y="75"/>
                    </a:lnTo>
                    <a:lnTo>
                      <a:pt x="95" y="78"/>
                    </a:lnTo>
                    <a:lnTo>
                      <a:pt x="95" y="78"/>
                    </a:lnTo>
                    <a:lnTo>
                      <a:pt x="95" y="75"/>
                    </a:lnTo>
                    <a:lnTo>
                      <a:pt x="95" y="71"/>
                    </a:lnTo>
                    <a:lnTo>
                      <a:pt x="93" y="71"/>
                    </a:lnTo>
                    <a:lnTo>
                      <a:pt x="93" y="68"/>
                    </a:lnTo>
                    <a:lnTo>
                      <a:pt x="93" y="68"/>
                    </a:lnTo>
                    <a:close/>
                    <a:moveTo>
                      <a:pt x="86" y="19"/>
                    </a:moveTo>
                    <a:lnTo>
                      <a:pt x="86" y="21"/>
                    </a:lnTo>
                    <a:lnTo>
                      <a:pt x="86" y="21"/>
                    </a:lnTo>
                    <a:lnTo>
                      <a:pt x="86" y="21"/>
                    </a:lnTo>
                    <a:lnTo>
                      <a:pt x="86" y="21"/>
                    </a:lnTo>
                    <a:lnTo>
                      <a:pt x="86" y="21"/>
                    </a:lnTo>
                    <a:lnTo>
                      <a:pt x="86" y="19"/>
                    </a:lnTo>
                    <a:lnTo>
                      <a:pt x="86" y="19"/>
                    </a:lnTo>
                    <a:close/>
                    <a:moveTo>
                      <a:pt x="535" y="241"/>
                    </a:moveTo>
                    <a:lnTo>
                      <a:pt x="537" y="239"/>
                    </a:lnTo>
                    <a:lnTo>
                      <a:pt x="535" y="236"/>
                    </a:lnTo>
                    <a:lnTo>
                      <a:pt x="533" y="234"/>
                    </a:lnTo>
                    <a:lnTo>
                      <a:pt x="530" y="234"/>
                    </a:lnTo>
                    <a:lnTo>
                      <a:pt x="530" y="234"/>
                    </a:lnTo>
                    <a:lnTo>
                      <a:pt x="528" y="234"/>
                    </a:lnTo>
                    <a:lnTo>
                      <a:pt x="528" y="234"/>
                    </a:lnTo>
                    <a:lnTo>
                      <a:pt x="525" y="236"/>
                    </a:lnTo>
                    <a:lnTo>
                      <a:pt x="528" y="236"/>
                    </a:lnTo>
                    <a:lnTo>
                      <a:pt x="528" y="236"/>
                    </a:lnTo>
                    <a:lnTo>
                      <a:pt x="530" y="236"/>
                    </a:lnTo>
                    <a:lnTo>
                      <a:pt x="530" y="236"/>
                    </a:lnTo>
                    <a:lnTo>
                      <a:pt x="530" y="236"/>
                    </a:lnTo>
                    <a:lnTo>
                      <a:pt x="530" y="236"/>
                    </a:lnTo>
                    <a:lnTo>
                      <a:pt x="530" y="236"/>
                    </a:lnTo>
                    <a:lnTo>
                      <a:pt x="528" y="239"/>
                    </a:lnTo>
                    <a:lnTo>
                      <a:pt x="525" y="236"/>
                    </a:lnTo>
                    <a:lnTo>
                      <a:pt x="521" y="236"/>
                    </a:lnTo>
                    <a:lnTo>
                      <a:pt x="518" y="236"/>
                    </a:lnTo>
                    <a:lnTo>
                      <a:pt x="516" y="234"/>
                    </a:lnTo>
                    <a:lnTo>
                      <a:pt x="514" y="234"/>
                    </a:lnTo>
                    <a:lnTo>
                      <a:pt x="511" y="234"/>
                    </a:lnTo>
                    <a:lnTo>
                      <a:pt x="511" y="234"/>
                    </a:lnTo>
                    <a:lnTo>
                      <a:pt x="511" y="234"/>
                    </a:lnTo>
                    <a:lnTo>
                      <a:pt x="511" y="234"/>
                    </a:lnTo>
                    <a:lnTo>
                      <a:pt x="507" y="234"/>
                    </a:lnTo>
                    <a:lnTo>
                      <a:pt x="504" y="236"/>
                    </a:lnTo>
                    <a:lnTo>
                      <a:pt x="502" y="239"/>
                    </a:lnTo>
                    <a:lnTo>
                      <a:pt x="499" y="239"/>
                    </a:lnTo>
                    <a:lnTo>
                      <a:pt x="481" y="241"/>
                    </a:lnTo>
                    <a:lnTo>
                      <a:pt x="481" y="241"/>
                    </a:lnTo>
                    <a:lnTo>
                      <a:pt x="473" y="243"/>
                    </a:lnTo>
                    <a:lnTo>
                      <a:pt x="471" y="246"/>
                    </a:lnTo>
                    <a:lnTo>
                      <a:pt x="469" y="253"/>
                    </a:lnTo>
                    <a:lnTo>
                      <a:pt x="469" y="253"/>
                    </a:lnTo>
                    <a:lnTo>
                      <a:pt x="466" y="255"/>
                    </a:lnTo>
                    <a:lnTo>
                      <a:pt x="466" y="260"/>
                    </a:lnTo>
                    <a:lnTo>
                      <a:pt x="466" y="262"/>
                    </a:lnTo>
                    <a:lnTo>
                      <a:pt x="464" y="267"/>
                    </a:lnTo>
                    <a:lnTo>
                      <a:pt x="464" y="270"/>
                    </a:lnTo>
                    <a:lnTo>
                      <a:pt x="464" y="270"/>
                    </a:lnTo>
                    <a:lnTo>
                      <a:pt x="462" y="272"/>
                    </a:lnTo>
                    <a:lnTo>
                      <a:pt x="459" y="274"/>
                    </a:lnTo>
                    <a:lnTo>
                      <a:pt x="459" y="281"/>
                    </a:lnTo>
                    <a:lnTo>
                      <a:pt x="455" y="286"/>
                    </a:lnTo>
                    <a:lnTo>
                      <a:pt x="452" y="288"/>
                    </a:lnTo>
                    <a:lnTo>
                      <a:pt x="450" y="288"/>
                    </a:lnTo>
                    <a:lnTo>
                      <a:pt x="443" y="291"/>
                    </a:lnTo>
                    <a:lnTo>
                      <a:pt x="443" y="293"/>
                    </a:lnTo>
                    <a:lnTo>
                      <a:pt x="443" y="293"/>
                    </a:lnTo>
                    <a:lnTo>
                      <a:pt x="443" y="293"/>
                    </a:lnTo>
                    <a:lnTo>
                      <a:pt x="445" y="291"/>
                    </a:lnTo>
                    <a:lnTo>
                      <a:pt x="445" y="291"/>
                    </a:lnTo>
                    <a:lnTo>
                      <a:pt x="445" y="293"/>
                    </a:lnTo>
                    <a:lnTo>
                      <a:pt x="445" y="293"/>
                    </a:lnTo>
                    <a:lnTo>
                      <a:pt x="445" y="293"/>
                    </a:lnTo>
                    <a:lnTo>
                      <a:pt x="445" y="296"/>
                    </a:lnTo>
                    <a:lnTo>
                      <a:pt x="445" y="298"/>
                    </a:lnTo>
                    <a:lnTo>
                      <a:pt x="443" y="298"/>
                    </a:lnTo>
                    <a:lnTo>
                      <a:pt x="440" y="300"/>
                    </a:lnTo>
                    <a:lnTo>
                      <a:pt x="440" y="300"/>
                    </a:lnTo>
                    <a:lnTo>
                      <a:pt x="436" y="300"/>
                    </a:lnTo>
                    <a:lnTo>
                      <a:pt x="433" y="300"/>
                    </a:lnTo>
                    <a:lnTo>
                      <a:pt x="433" y="298"/>
                    </a:lnTo>
                    <a:lnTo>
                      <a:pt x="436" y="298"/>
                    </a:lnTo>
                    <a:lnTo>
                      <a:pt x="436" y="298"/>
                    </a:lnTo>
                    <a:lnTo>
                      <a:pt x="433" y="296"/>
                    </a:lnTo>
                    <a:lnTo>
                      <a:pt x="431" y="296"/>
                    </a:lnTo>
                    <a:lnTo>
                      <a:pt x="429" y="296"/>
                    </a:lnTo>
                    <a:lnTo>
                      <a:pt x="424" y="296"/>
                    </a:lnTo>
                    <a:lnTo>
                      <a:pt x="424" y="296"/>
                    </a:lnTo>
                    <a:lnTo>
                      <a:pt x="419" y="298"/>
                    </a:lnTo>
                    <a:lnTo>
                      <a:pt x="419" y="298"/>
                    </a:lnTo>
                    <a:lnTo>
                      <a:pt x="419" y="300"/>
                    </a:lnTo>
                    <a:lnTo>
                      <a:pt x="417" y="300"/>
                    </a:lnTo>
                    <a:lnTo>
                      <a:pt x="412" y="303"/>
                    </a:lnTo>
                    <a:lnTo>
                      <a:pt x="410" y="300"/>
                    </a:lnTo>
                    <a:lnTo>
                      <a:pt x="402" y="300"/>
                    </a:lnTo>
                    <a:lnTo>
                      <a:pt x="400" y="303"/>
                    </a:lnTo>
                    <a:lnTo>
                      <a:pt x="398" y="305"/>
                    </a:lnTo>
                    <a:lnTo>
                      <a:pt x="391" y="307"/>
                    </a:lnTo>
                    <a:lnTo>
                      <a:pt x="388" y="307"/>
                    </a:lnTo>
                    <a:lnTo>
                      <a:pt x="386" y="307"/>
                    </a:lnTo>
                    <a:lnTo>
                      <a:pt x="384" y="307"/>
                    </a:lnTo>
                    <a:lnTo>
                      <a:pt x="384" y="303"/>
                    </a:lnTo>
                    <a:lnTo>
                      <a:pt x="381" y="300"/>
                    </a:lnTo>
                    <a:lnTo>
                      <a:pt x="376" y="298"/>
                    </a:lnTo>
                    <a:lnTo>
                      <a:pt x="374" y="296"/>
                    </a:lnTo>
                    <a:lnTo>
                      <a:pt x="367" y="296"/>
                    </a:lnTo>
                    <a:lnTo>
                      <a:pt x="365" y="293"/>
                    </a:lnTo>
                    <a:lnTo>
                      <a:pt x="365" y="293"/>
                    </a:lnTo>
                    <a:lnTo>
                      <a:pt x="367" y="296"/>
                    </a:lnTo>
                    <a:lnTo>
                      <a:pt x="367" y="296"/>
                    </a:lnTo>
                    <a:lnTo>
                      <a:pt x="367" y="296"/>
                    </a:lnTo>
                    <a:lnTo>
                      <a:pt x="362" y="296"/>
                    </a:lnTo>
                    <a:lnTo>
                      <a:pt x="362" y="293"/>
                    </a:lnTo>
                    <a:lnTo>
                      <a:pt x="362" y="293"/>
                    </a:lnTo>
                    <a:lnTo>
                      <a:pt x="362" y="293"/>
                    </a:lnTo>
                    <a:lnTo>
                      <a:pt x="365" y="293"/>
                    </a:lnTo>
                    <a:lnTo>
                      <a:pt x="362" y="291"/>
                    </a:lnTo>
                    <a:lnTo>
                      <a:pt x="360" y="288"/>
                    </a:lnTo>
                    <a:lnTo>
                      <a:pt x="360" y="286"/>
                    </a:lnTo>
                    <a:lnTo>
                      <a:pt x="360" y="286"/>
                    </a:lnTo>
                    <a:lnTo>
                      <a:pt x="355" y="281"/>
                    </a:lnTo>
                    <a:lnTo>
                      <a:pt x="355" y="279"/>
                    </a:lnTo>
                    <a:lnTo>
                      <a:pt x="355" y="277"/>
                    </a:lnTo>
                    <a:lnTo>
                      <a:pt x="355" y="272"/>
                    </a:lnTo>
                    <a:lnTo>
                      <a:pt x="350" y="265"/>
                    </a:lnTo>
                    <a:lnTo>
                      <a:pt x="346" y="255"/>
                    </a:lnTo>
                    <a:lnTo>
                      <a:pt x="343" y="253"/>
                    </a:lnTo>
                    <a:lnTo>
                      <a:pt x="346" y="251"/>
                    </a:lnTo>
                    <a:lnTo>
                      <a:pt x="343" y="246"/>
                    </a:lnTo>
                    <a:lnTo>
                      <a:pt x="341" y="239"/>
                    </a:lnTo>
                    <a:lnTo>
                      <a:pt x="341" y="239"/>
                    </a:lnTo>
                    <a:lnTo>
                      <a:pt x="341" y="236"/>
                    </a:lnTo>
                    <a:lnTo>
                      <a:pt x="341" y="236"/>
                    </a:lnTo>
                    <a:lnTo>
                      <a:pt x="339" y="236"/>
                    </a:lnTo>
                    <a:lnTo>
                      <a:pt x="339" y="234"/>
                    </a:lnTo>
                    <a:lnTo>
                      <a:pt x="339" y="225"/>
                    </a:lnTo>
                    <a:lnTo>
                      <a:pt x="341" y="232"/>
                    </a:lnTo>
                    <a:lnTo>
                      <a:pt x="343" y="234"/>
                    </a:lnTo>
                    <a:lnTo>
                      <a:pt x="343" y="234"/>
                    </a:lnTo>
                    <a:lnTo>
                      <a:pt x="343" y="236"/>
                    </a:lnTo>
                    <a:lnTo>
                      <a:pt x="343" y="236"/>
                    </a:lnTo>
                    <a:lnTo>
                      <a:pt x="341" y="239"/>
                    </a:lnTo>
                    <a:lnTo>
                      <a:pt x="343" y="241"/>
                    </a:lnTo>
                    <a:lnTo>
                      <a:pt x="343" y="239"/>
                    </a:lnTo>
                    <a:lnTo>
                      <a:pt x="343" y="239"/>
                    </a:lnTo>
                    <a:lnTo>
                      <a:pt x="346" y="236"/>
                    </a:lnTo>
                    <a:lnTo>
                      <a:pt x="343" y="234"/>
                    </a:lnTo>
                    <a:lnTo>
                      <a:pt x="343" y="232"/>
                    </a:lnTo>
                    <a:lnTo>
                      <a:pt x="341" y="229"/>
                    </a:lnTo>
                    <a:lnTo>
                      <a:pt x="339" y="225"/>
                    </a:lnTo>
                    <a:lnTo>
                      <a:pt x="339" y="220"/>
                    </a:lnTo>
                    <a:lnTo>
                      <a:pt x="339" y="215"/>
                    </a:lnTo>
                    <a:lnTo>
                      <a:pt x="339" y="215"/>
                    </a:lnTo>
                    <a:lnTo>
                      <a:pt x="339" y="213"/>
                    </a:lnTo>
                    <a:lnTo>
                      <a:pt x="341" y="210"/>
                    </a:lnTo>
                    <a:lnTo>
                      <a:pt x="341" y="208"/>
                    </a:lnTo>
                    <a:lnTo>
                      <a:pt x="341" y="206"/>
                    </a:lnTo>
                    <a:lnTo>
                      <a:pt x="343" y="198"/>
                    </a:lnTo>
                    <a:lnTo>
                      <a:pt x="346" y="189"/>
                    </a:lnTo>
                    <a:lnTo>
                      <a:pt x="346" y="189"/>
                    </a:lnTo>
                    <a:lnTo>
                      <a:pt x="346" y="189"/>
                    </a:lnTo>
                    <a:lnTo>
                      <a:pt x="346" y="184"/>
                    </a:lnTo>
                    <a:lnTo>
                      <a:pt x="348" y="175"/>
                    </a:lnTo>
                    <a:lnTo>
                      <a:pt x="355" y="163"/>
                    </a:lnTo>
                    <a:lnTo>
                      <a:pt x="358" y="158"/>
                    </a:lnTo>
                    <a:lnTo>
                      <a:pt x="362" y="151"/>
                    </a:lnTo>
                    <a:lnTo>
                      <a:pt x="365" y="146"/>
                    </a:lnTo>
                    <a:lnTo>
                      <a:pt x="365" y="142"/>
                    </a:lnTo>
                    <a:lnTo>
                      <a:pt x="362" y="142"/>
                    </a:lnTo>
                    <a:lnTo>
                      <a:pt x="362" y="144"/>
                    </a:lnTo>
                    <a:lnTo>
                      <a:pt x="362" y="144"/>
                    </a:lnTo>
                    <a:lnTo>
                      <a:pt x="362" y="144"/>
                    </a:lnTo>
                    <a:lnTo>
                      <a:pt x="360" y="144"/>
                    </a:lnTo>
                    <a:lnTo>
                      <a:pt x="360" y="144"/>
                    </a:lnTo>
                    <a:lnTo>
                      <a:pt x="358" y="142"/>
                    </a:lnTo>
                    <a:lnTo>
                      <a:pt x="355" y="142"/>
                    </a:lnTo>
                    <a:lnTo>
                      <a:pt x="348" y="139"/>
                    </a:lnTo>
                    <a:lnTo>
                      <a:pt x="346" y="139"/>
                    </a:lnTo>
                    <a:lnTo>
                      <a:pt x="343" y="137"/>
                    </a:lnTo>
                    <a:lnTo>
                      <a:pt x="343" y="137"/>
                    </a:lnTo>
                    <a:lnTo>
                      <a:pt x="341" y="137"/>
                    </a:lnTo>
                    <a:lnTo>
                      <a:pt x="339" y="135"/>
                    </a:lnTo>
                    <a:lnTo>
                      <a:pt x="339" y="135"/>
                    </a:lnTo>
                    <a:lnTo>
                      <a:pt x="336" y="132"/>
                    </a:lnTo>
                    <a:lnTo>
                      <a:pt x="334" y="132"/>
                    </a:lnTo>
                    <a:lnTo>
                      <a:pt x="332" y="132"/>
                    </a:lnTo>
                    <a:lnTo>
                      <a:pt x="332" y="130"/>
                    </a:lnTo>
                    <a:lnTo>
                      <a:pt x="332" y="130"/>
                    </a:lnTo>
                    <a:lnTo>
                      <a:pt x="332" y="125"/>
                    </a:lnTo>
                    <a:lnTo>
                      <a:pt x="332" y="123"/>
                    </a:lnTo>
                    <a:lnTo>
                      <a:pt x="329" y="120"/>
                    </a:lnTo>
                    <a:lnTo>
                      <a:pt x="329" y="118"/>
                    </a:lnTo>
                    <a:lnTo>
                      <a:pt x="329" y="118"/>
                    </a:lnTo>
                    <a:lnTo>
                      <a:pt x="329" y="118"/>
                    </a:lnTo>
                    <a:lnTo>
                      <a:pt x="329" y="116"/>
                    </a:lnTo>
                    <a:lnTo>
                      <a:pt x="329" y="116"/>
                    </a:lnTo>
                    <a:lnTo>
                      <a:pt x="329" y="113"/>
                    </a:lnTo>
                    <a:lnTo>
                      <a:pt x="329" y="113"/>
                    </a:lnTo>
                    <a:lnTo>
                      <a:pt x="332" y="111"/>
                    </a:lnTo>
                    <a:lnTo>
                      <a:pt x="332" y="111"/>
                    </a:lnTo>
                    <a:lnTo>
                      <a:pt x="332" y="109"/>
                    </a:lnTo>
                    <a:lnTo>
                      <a:pt x="329" y="106"/>
                    </a:lnTo>
                    <a:lnTo>
                      <a:pt x="327" y="104"/>
                    </a:lnTo>
                    <a:lnTo>
                      <a:pt x="327" y="101"/>
                    </a:lnTo>
                    <a:lnTo>
                      <a:pt x="324" y="99"/>
                    </a:lnTo>
                    <a:lnTo>
                      <a:pt x="324" y="94"/>
                    </a:lnTo>
                    <a:lnTo>
                      <a:pt x="322" y="94"/>
                    </a:lnTo>
                    <a:lnTo>
                      <a:pt x="322" y="92"/>
                    </a:lnTo>
                    <a:lnTo>
                      <a:pt x="322" y="90"/>
                    </a:lnTo>
                    <a:lnTo>
                      <a:pt x="322" y="90"/>
                    </a:lnTo>
                    <a:lnTo>
                      <a:pt x="322" y="90"/>
                    </a:lnTo>
                    <a:lnTo>
                      <a:pt x="320" y="87"/>
                    </a:lnTo>
                    <a:lnTo>
                      <a:pt x="320" y="82"/>
                    </a:lnTo>
                    <a:lnTo>
                      <a:pt x="320" y="78"/>
                    </a:lnTo>
                    <a:lnTo>
                      <a:pt x="320" y="75"/>
                    </a:lnTo>
                    <a:lnTo>
                      <a:pt x="317" y="73"/>
                    </a:lnTo>
                    <a:lnTo>
                      <a:pt x="315" y="71"/>
                    </a:lnTo>
                    <a:lnTo>
                      <a:pt x="315" y="71"/>
                    </a:lnTo>
                    <a:lnTo>
                      <a:pt x="315" y="68"/>
                    </a:lnTo>
                    <a:lnTo>
                      <a:pt x="315" y="68"/>
                    </a:lnTo>
                    <a:lnTo>
                      <a:pt x="310" y="64"/>
                    </a:lnTo>
                    <a:lnTo>
                      <a:pt x="310" y="61"/>
                    </a:lnTo>
                    <a:lnTo>
                      <a:pt x="310" y="61"/>
                    </a:lnTo>
                    <a:lnTo>
                      <a:pt x="308" y="61"/>
                    </a:lnTo>
                    <a:lnTo>
                      <a:pt x="308" y="61"/>
                    </a:lnTo>
                    <a:lnTo>
                      <a:pt x="308" y="61"/>
                    </a:lnTo>
                    <a:lnTo>
                      <a:pt x="308" y="61"/>
                    </a:lnTo>
                    <a:lnTo>
                      <a:pt x="306" y="61"/>
                    </a:lnTo>
                    <a:lnTo>
                      <a:pt x="303" y="61"/>
                    </a:lnTo>
                    <a:lnTo>
                      <a:pt x="298" y="61"/>
                    </a:lnTo>
                    <a:lnTo>
                      <a:pt x="296" y="61"/>
                    </a:lnTo>
                    <a:lnTo>
                      <a:pt x="296" y="59"/>
                    </a:lnTo>
                    <a:lnTo>
                      <a:pt x="294" y="59"/>
                    </a:lnTo>
                    <a:lnTo>
                      <a:pt x="291" y="61"/>
                    </a:lnTo>
                    <a:lnTo>
                      <a:pt x="291" y="61"/>
                    </a:lnTo>
                    <a:lnTo>
                      <a:pt x="289" y="61"/>
                    </a:lnTo>
                    <a:lnTo>
                      <a:pt x="284" y="64"/>
                    </a:lnTo>
                    <a:lnTo>
                      <a:pt x="282" y="68"/>
                    </a:lnTo>
                    <a:lnTo>
                      <a:pt x="280" y="71"/>
                    </a:lnTo>
                    <a:lnTo>
                      <a:pt x="280" y="73"/>
                    </a:lnTo>
                    <a:lnTo>
                      <a:pt x="280" y="73"/>
                    </a:lnTo>
                    <a:lnTo>
                      <a:pt x="280" y="73"/>
                    </a:lnTo>
                    <a:lnTo>
                      <a:pt x="277" y="75"/>
                    </a:lnTo>
                    <a:lnTo>
                      <a:pt x="275" y="78"/>
                    </a:lnTo>
                    <a:lnTo>
                      <a:pt x="272" y="78"/>
                    </a:lnTo>
                    <a:lnTo>
                      <a:pt x="272" y="78"/>
                    </a:lnTo>
                    <a:lnTo>
                      <a:pt x="270" y="75"/>
                    </a:lnTo>
                    <a:lnTo>
                      <a:pt x="265" y="73"/>
                    </a:lnTo>
                    <a:lnTo>
                      <a:pt x="263" y="71"/>
                    </a:lnTo>
                    <a:lnTo>
                      <a:pt x="261" y="71"/>
                    </a:lnTo>
                    <a:lnTo>
                      <a:pt x="258" y="71"/>
                    </a:lnTo>
                    <a:lnTo>
                      <a:pt x="258" y="68"/>
                    </a:lnTo>
                    <a:lnTo>
                      <a:pt x="256" y="66"/>
                    </a:lnTo>
                    <a:lnTo>
                      <a:pt x="256" y="66"/>
                    </a:lnTo>
                    <a:lnTo>
                      <a:pt x="254" y="64"/>
                    </a:lnTo>
                    <a:lnTo>
                      <a:pt x="254" y="59"/>
                    </a:lnTo>
                    <a:lnTo>
                      <a:pt x="254" y="56"/>
                    </a:lnTo>
                    <a:lnTo>
                      <a:pt x="254" y="54"/>
                    </a:lnTo>
                    <a:lnTo>
                      <a:pt x="254" y="47"/>
                    </a:lnTo>
                    <a:lnTo>
                      <a:pt x="251" y="45"/>
                    </a:lnTo>
                    <a:lnTo>
                      <a:pt x="251" y="42"/>
                    </a:lnTo>
                    <a:lnTo>
                      <a:pt x="251" y="42"/>
                    </a:lnTo>
                    <a:lnTo>
                      <a:pt x="246" y="40"/>
                    </a:lnTo>
                    <a:lnTo>
                      <a:pt x="244" y="35"/>
                    </a:lnTo>
                    <a:lnTo>
                      <a:pt x="242" y="30"/>
                    </a:lnTo>
                    <a:lnTo>
                      <a:pt x="239" y="28"/>
                    </a:lnTo>
                    <a:lnTo>
                      <a:pt x="237" y="26"/>
                    </a:lnTo>
                    <a:lnTo>
                      <a:pt x="235" y="23"/>
                    </a:lnTo>
                    <a:lnTo>
                      <a:pt x="235" y="21"/>
                    </a:lnTo>
                    <a:lnTo>
                      <a:pt x="235" y="19"/>
                    </a:lnTo>
                    <a:lnTo>
                      <a:pt x="235" y="19"/>
                    </a:lnTo>
                    <a:lnTo>
                      <a:pt x="232" y="19"/>
                    </a:lnTo>
                    <a:lnTo>
                      <a:pt x="230" y="19"/>
                    </a:lnTo>
                    <a:lnTo>
                      <a:pt x="225" y="19"/>
                    </a:lnTo>
                    <a:lnTo>
                      <a:pt x="223" y="19"/>
                    </a:lnTo>
                    <a:lnTo>
                      <a:pt x="218" y="19"/>
                    </a:lnTo>
                    <a:lnTo>
                      <a:pt x="213" y="19"/>
                    </a:lnTo>
                    <a:lnTo>
                      <a:pt x="211" y="19"/>
                    </a:lnTo>
                    <a:lnTo>
                      <a:pt x="206" y="19"/>
                    </a:lnTo>
                    <a:lnTo>
                      <a:pt x="201" y="19"/>
                    </a:lnTo>
                    <a:lnTo>
                      <a:pt x="201" y="21"/>
                    </a:lnTo>
                    <a:lnTo>
                      <a:pt x="201" y="23"/>
                    </a:lnTo>
                    <a:lnTo>
                      <a:pt x="199" y="26"/>
                    </a:lnTo>
                    <a:lnTo>
                      <a:pt x="199" y="28"/>
                    </a:lnTo>
                    <a:lnTo>
                      <a:pt x="192" y="28"/>
                    </a:lnTo>
                    <a:lnTo>
                      <a:pt x="185" y="28"/>
                    </a:lnTo>
                    <a:lnTo>
                      <a:pt x="180" y="28"/>
                    </a:lnTo>
                    <a:lnTo>
                      <a:pt x="173" y="28"/>
                    </a:lnTo>
                    <a:lnTo>
                      <a:pt x="166" y="28"/>
                    </a:lnTo>
                    <a:lnTo>
                      <a:pt x="161" y="28"/>
                    </a:lnTo>
                    <a:lnTo>
                      <a:pt x="154" y="28"/>
                    </a:lnTo>
                    <a:lnTo>
                      <a:pt x="147" y="28"/>
                    </a:lnTo>
                    <a:lnTo>
                      <a:pt x="140" y="26"/>
                    </a:lnTo>
                    <a:lnTo>
                      <a:pt x="133" y="23"/>
                    </a:lnTo>
                    <a:lnTo>
                      <a:pt x="126" y="19"/>
                    </a:lnTo>
                    <a:lnTo>
                      <a:pt x="119" y="16"/>
                    </a:lnTo>
                    <a:lnTo>
                      <a:pt x="112" y="14"/>
                    </a:lnTo>
                    <a:lnTo>
                      <a:pt x="105" y="11"/>
                    </a:lnTo>
                    <a:lnTo>
                      <a:pt x="97" y="7"/>
                    </a:lnTo>
                    <a:lnTo>
                      <a:pt x="90" y="4"/>
                    </a:lnTo>
                    <a:lnTo>
                      <a:pt x="90" y="2"/>
                    </a:lnTo>
                    <a:lnTo>
                      <a:pt x="93" y="0"/>
                    </a:lnTo>
                    <a:lnTo>
                      <a:pt x="93" y="0"/>
                    </a:lnTo>
                    <a:lnTo>
                      <a:pt x="86" y="0"/>
                    </a:lnTo>
                    <a:lnTo>
                      <a:pt x="81" y="2"/>
                    </a:lnTo>
                    <a:lnTo>
                      <a:pt x="76" y="2"/>
                    </a:lnTo>
                    <a:lnTo>
                      <a:pt x="71" y="2"/>
                    </a:lnTo>
                    <a:lnTo>
                      <a:pt x="64" y="2"/>
                    </a:lnTo>
                    <a:lnTo>
                      <a:pt x="60" y="2"/>
                    </a:lnTo>
                    <a:lnTo>
                      <a:pt x="55" y="2"/>
                    </a:lnTo>
                    <a:lnTo>
                      <a:pt x="50" y="4"/>
                    </a:lnTo>
                    <a:lnTo>
                      <a:pt x="50" y="7"/>
                    </a:lnTo>
                    <a:lnTo>
                      <a:pt x="50" y="9"/>
                    </a:lnTo>
                    <a:lnTo>
                      <a:pt x="50" y="11"/>
                    </a:lnTo>
                    <a:lnTo>
                      <a:pt x="50" y="14"/>
                    </a:lnTo>
                    <a:lnTo>
                      <a:pt x="53" y="19"/>
                    </a:lnTo>
                    <a:lnTo>
                      <a:pt x="53" y="21"/>
                    </a:lnTo>
                    <a:lnTo>
                      <a:pt x="53" y="21"/>
                    </a:lnTo>
                    <a:lnTo>
                      <a:pt x="50" y="21"/>
                    </a:lnTo>
                    <a:lnTo>
                      <a:pt x="50" y="21"/>
                    </a:lnTo>
                    <a:lnTo>
                      <a:pt x="50" y="21"/>
                    </a:lnTo>
                    <a:lnTo>
                      <a:pt x="50" y="23"/>
                    </a:lnTo>
                    <a:lnTo>
                      <a:pt x="50" y="26"/>
                    </a:lnTo>
                    <a:lnTo>
                      <a:pt x="53" y="28"/>
                    </a:lnTo>
                    <a:lnTo>
                      <a:pt x="53" y="30"/>
                    </a:lnTo>
                    <a:lnTo>
                      <a:pt x="53" y="33"/>
                    </a:lnTo>
                    <a:lnTo>
                      <a:pt x="53" y="35"/>
                    </a:lnTo>
                    <a:lnTo>
                      <a:pt x="53" y="37"/>
                    </a:lnTo>
                    <a:lnTo>
                      <a:pt x="55" y="40"/>
                    </a:lnTo>
                    <a:lnTo>
                      <a:pt x="55" y="42"/>
                    </a:lnTo>
                    <a:lnTo>
                      <a:pt x="53" y="45"/>
                    </a:lnTo>
                    <a:lnTo>
                      <a:pt x="53" y="47"/>
                    </a:lnTo>
                    <a:lnTo>
                      <a:pt x="55" y="49"/>
                    </a:lnTo>
                    <a:lnTo>
                      <a:pt x="55" y="49"/>
                    </a:lnTo>
                    <a:lnTo>
                      <a:pt x="55" y="54"/>
                    </a:lnTo>
                    <a:lnTo>
                      <a:pt x="53" y="59"/>
                    </a:lnTo>
                    <a:lnTo>
                      <a:pt x="55" y="59"/>
                    </a:lnTo>
                    <a:lnTo>
                      <a:pt x="55" y="61"/>
                    </a:lnTo>
                    <a:lnTo>
                      <a:pt x="55" y="64"/>
                    </a:lnTo>
                    <a:lnTo>
                      <a:pt x="60" y="66"/>
                    </a:lnTo>
                    <a:lnTo>
                      <a:pt x="60" y="68"/>
                    </a:lnTo>
                    <a:lnTo>
                      <a:pt x="64" y="71"/>
                    </a:lnTo>
                    <a:lnTo>
                      <a:pt x="64" y="71"/>
                    </a:lnTo>
                    <a:lnTo>
                      <a:pt x="64" y="73"/>
                    </a:lnTo>
                    <a:lnTo>
                      <a:pt x="67" y="75"/>
                    </a:lnTo>
                    <a:lnTo>
                      <a:pt x="71" y="82"/>
                    </a:lnTo>
                    <a:lnTo>
                      <a:pt x="74" y="87"/>
                    </a:lnTo>
                    <a:lnTo>
                      <a:pt x="74" y="90"/>
                    </a:lnTo>
                    <a:lnTo>
                      <a:pt x="71" y="94"/>
                    </a:lnTo>
                    <a:lnTo>
                      <a:pt x="69" y="99"/>
                    </a:lnTo>
                    <a:lnTo>
                      <a:pt x="67" y="101"/>
                    </a:lnTo>
                    <a:lnTo>
                      <a:pt x="67" y="101"/>
                    </a:lnTo>
                    <a:lnTo>
                      <a:pt x="69" y="101"/>
                    </a:lnTo>
                    <a:lnTo>
                      <a:pt x="69" y="101"/>
                    </a:lnTo>
                    <a:lnTo>
                      <a:pt x="69" y="104"/>
                    </a:lnTo>
                    <a:lnTo>
                      <a:pt x="69" y="104"/>
                    </a:lnTo>
                    <a:lnTo>
                      <a:pt x="69" y="106"/>
                    </a:lnTo>
                    <a:lnTo>
                      <a:pt x="67" y="106"/>
                    </a:lnTo>
                    <a:lnTo>
                      <a:pt x="67" y="106"/>
                    </a:lnTo>
                    <a:lnTo>
                      <a:pt x="64" y="104"/>
                    </a:lnTo>
                    <a:lnTo>
                      <a:pt x="67" y="101"/>
                    </a:lnTo>
                    <a:lnTo>
                      <a:pt x="67" y="101"/>
                    </a:lnTo>
                    <a:lnTo>
                      <a:pt x="64" y="101"/>
                    </a:lnTo>
                    <a:lnTo>
                      <a:pt x="62" y="104"/>
                    </a:lnTo>
                    <a:lnTo>
                      <a:pt x="60" y="104"/>
                    </a:lnTo>
                    <a:lnTo>
                      <a:pt x="57" y="104"/>
                    </a:lnTo>
                    <a:lnTo>
                      <a:pt x="53" y="101"/>
                    </a:lnTo>
                    <a:lnTo>
                      <a:pt x="53" y="104"/>
                    </a:lnTo>
                    <a:lnTo>
                      <a:pt x="53" y="104"/>
                    </a:lnTo>
                    <a:lnTo>
                      <a:pt x="55" y="106"/>
                    </a:lnTo>
                    <a:lnTo>
                      <a:pt x="57" y="109"/>
                    </a:lnTo>
                    <a:lnTo>
                      <a:pt x="60" y="111"/>
                    </a:lnTo>
                    <a:lnTo>
                      <a:pt x="60" y="113"/>
                    </a:lnTo>
                    <a:lnTo>
                      <a:pt x="60" y="113"/>
                    </a:lnTo>
                    <a:lnTo>
                      <a:pt x="60" y="116"/>
                    </a:lnTo>
                    <a:lnTo>
                      <a:pt x="62" y="118"/>
                    </a:lnTo>
                    <a:lnTo>
                      <a:pt x="64" y="118"/>
                    </a:lnTo>
                    <a:lnTo>
                      <a:pt x="64" y="118"/>
                    </a:lnTo>
                    <a:lnTo>
                      <a:pt x="67" y="120"/>
                    </a:lnTo>
                    <a:lnTo>
                      <a:pt x="67" y="120"/>
                    </a:lnTo>
                    <a:lnTo>
                      <a:pt x="69" y="120"/>
                    </a:lnTo>
                    <a:lnTo>
                      <a:pt x="69" y="123"/>
                    </a:lnTo>
                    <a:lnTo>
                      <a:pt x="71" y="125"/>
                    </a:lnTo>
                    <a:lnTo>
                      <a:pt x="71" y="125"/>
                    </a:lnTo>
                    <a:lnTo>
                      <a:pt x="76" y="125"/>
                    </a:lnTo>
                    <a:lnTo>
                      <a:pt x="79" y="125"/>
                    </a:lnTo>
                    <a:lnTo>
                      <a:pt x="81" y="123"/>
                    </a:lnTo>
                    <a:lnTo>
                      <a:pt x="81" y="120"/>
                    </a:lnTo>
                    <a:lnTo>
                      <a:pt x="81" y="125"/>
                    </a:lnTo>
                    <a:lnTo>
                      <a:pt x="81" y="125"/>
                    </a:lnTo>
                    <a:lnTo>
                      <a:pt x="81" y="130"/>
                    </a:lnTo>
                    <a:lnTo>
                      <a:pt x="86" y="135"/>
                    </a:lnTo>
                    <a:lnTo>
                      <a:pt x="88" y="135"/>
                    </a:lnTo>
                    <a:lnTo>
                      <a:pt x="90" y="137"/>
                    </a:lnTo>
                    <a:lnTo>
                      <a:pt x="93" y="144"/>
                    </a:lnTo>
                    <a:lnTo>
                      <a:pt x="93" y="146"/>
                    </a:lnTo>
                    <a:lnTo>
                      <a:pt x="93" y="149"/>
                    </a:lnTo>
                    <a:lnTo>
                      <a:pt x="93" y="151"/>
                    </a:lnTo>
                    <a:lnTo>
                      <a:pt x="93" y="151"/>
                    </a:lnTo>
                    <a:lnTo>
                      <a:pt x="93" y="151"/>
                    </a:lnTo>
                    <a:lnTo>
                      <a:pt x="93" y="156"/>
                    </a:lnTo>
                    <a:lnTo>
                      <a:pt x="90" y="161"/>
                    </a:lnTo>
                    <a:lnTo>
                      <a:pt x="90" y="163"/>
                    </a:lnTo>
                    <a:lnTo>
                      <a:pt x="90" y="165"/>
                    </a:lnTo>
                    <a:lnTo>
                      <a:pt x="93" y="170"/>
                    </a:lnTo>
                    <a:lnTo>
                      <a:pt x="93" y="170"/>
                    </a:lnTo>
                    <a:lnTo>
                      <a:pt x="93" y="172"/>
                    </a:lnTo>
                    <a:lnTo>
                      <a:pt x="93" y="172"/>
                    </a:lnTo>
                    <a:lnTo>
                      <a:pt x="95" y="172"/>
                    </a:lnTo>
                    <a:lnTo>
                      <a:pt x="95" y="172"/>
                    </a:lnTo>
                    <a:lnTo>
                      <a:pt x="97" y="175"/>
                    </a:lnTo>
                    <a:lnTo>
                      <a:pt x="100" y="177"/>
                    </a:lnTo>
                    <a:lnTo>
                      <a:pt x="105" y="182"/>
                    </a:lnTo>
                    <a:lnTo>
                      <a:pt x="107" y="184"/>
                    </a:lnTo>
                    <a:lnTo>
                      <a:pt x="109" y="187"/>
                    </a:lnTo>
                    <a:lnTo>
                      <a:pt x="112" y="189"/>
                    </a:lnTo>
                    <a:lnTo>
                      <a:pt x="114" y="191"/>
                    </a:lnTo>
                    <a:lnTo>
                      <a:pt x="116" y="194"/>
                    </a:lnTo>
                    <a:lnTo>
                      <a:pt x="116" y="196"/>
                    </a:lnTo>
                    <a:lnTo>
                      <a:pt x="116" y="198"/>
                    </a:lnTo>
                    <a:lnTo>
                      <a:pt x="116" y="206"/>
                    </a:lnTo>
                    <a:lnTo>
                      <a:pt x="119" y="208"/>
                    </a:lnTo>
                    <a:lnTo>
                      <a:pt x="121" y="208"/>
                    </a:lnTo>
                    <a:lnTo>
                      <a:pt x="121" y="206"/>
                    </a:lnTo>
                    <a:lnTo>
                      <a:pt x="123" y="206"/>
                    </a:lnTo>
                    <a:lnTo>
                      <a:pt x="126" y="203"/>
                    </a:lnTo>
                    <a:lnTo>
                      <a:pt x="128" y="201"/>
                    </a:lnTo>
                    <a:lnTo>
                      <a:pt x="131" y="201"/>
                    </a:lnTo>
                    <a:lnTo>
                      <a:pt x="131" y="196"/>
                    </a:lnTo>
                    <a:lnTo>
                      <a:pt x="131" y="194"/>
                    </a:lnTo>
                    <a:lnTo>
                      <a:pt x="131" y="191"/>
                    </a:lnTo>
                    <a:lnTo>
                      <a:pt x="128" y="191"/>
                    </a:lnTo>
                    <a:lnTo>
                      <a:pt x="128" y="189"/>
                    </a:lnTo>
                    <a:lnTo>
                      <a:pt x="126" y="187"/>
                    </a:lnTo>
                    <a:lnTo>
                      <a:pt x="126" y="184"/>
                    </a:lnTo>
                    <a:lnTo>
                      <a:pt x="126" y="182"/>
                    </a:lnTo>
                    <a:lnTo>
                      <a:pt x="123" y="182"/>
                    </a:lnTo>
                    <a:lnTo>
                      <a:pt x="123" y="180"/>
                    </a:lnTo>
                    <a:lnTo>
                      <a:pt x="121" y="177"/>
                    </a:lnTo>
                    <a:lnTo>
                      <a:pt x="119" y="177"/>
                    </a:lnTo>
                    <a:lnTo>
                      <a:pt x="119" y="177"/>
                    </a:lnTo>
                    <a:lnTo>
                      <a:pt x="119" y="177"/>
                    </a:lnTo>
                    <a:lnTo>
                      <a:pt x="119" y="180"/>
                    </a:lnTo>
                    <a:lnTo>
                      <a:pt x="119" y="182"/>
                    </a:lnTo>
                    <a:lnTo>
                      <a:pt x="116" y="182"/>
                    </a:lnTo>
                    <a:lnTo>
                      <a:pt x="116" y="182"/>
                    </a:lnTo>
                    <a:lnTo>
                      <a:pt x="116" y="180"/>
                    </a:lnTo>
                    <a:lnTo>
                      <a:pt x="116" y="180"/>
                    </a:lnTo>
                    <a:lnTo>
                      <a:pt x="114" y="180"/>
                    </a:lnTo>
                    <a:lnTo>
                      <a:pt x="114" y="177"/>
                    </a:lnTo>
                    <a:lnTo>
                      <a:pt x="112" y="170"/>
                    </a:lnTo>
                    <a:lnTo>
                      <a:pt x="114" y="170"/>
                    </a:lnTo>
                    <a:lnTo>
                      <a:pt x="114" y="168"/>
                    </a:lnTo>
                    <a:lnTo>
                      <a:pt x="114" y="165"/>
                    </a:lnTo>
                    <a:lnTo>
                      <a:pt x="114" y="163"/>
                    </a:lnTo>
                    <a:lnTo>
                      <a:pt x="112" y="161"/>
                    </a:lnTo>
                    <a:lnTo>
                      <a:pt x="112" y="153"/>
                    </a:lnTo>
                    <a:lnTo>
                      <a:pt x="112" y="151"/>
                    </a:lnTo>
                    <a:lnTo>
                      <a:pt x="109" y="151"/>
                    </a:lnTo>
                    <a:lnTo>
                      <a:pt x="109" y="146"/>
                    </a:lnTo>
                    <a:lnTo>
                      <a:pt x="109" y="142"/>
                    </a:lnTo>
                    <a:lnTo>
                      <a:pt x="109" y="139"/>
                    </a:lnTo>
                    <a:lnTo>
                      <a:pt x="109" y="137"/>
                    </a:lnTo>
                    <a:lnTo>
                      <a:pt x="109" y="135"/>
                    </a:lnTo>
                    <a:lnTo>
                      <a:pt x="109" y="132"/>
                    </a:lnTo>
                    <a:lnTo>
                      <a:pt x="109" y="130"/>
                    </a:lnTo>
                    <a:lnTo>
                      <a:pt x="109" y="130"/>
                    </a:lnTo>
                    <a:lnTo>
                      <a:pt x="109" y="127"/>
                    </a:lnTo>
                    <a:lnTo>
                      <a:pt x="105" y="123"/>
                    </a:lnTo>
                    <a:lnTo>
                      <a:pt x="105" y="123"/>
                    </a:lnTo>
                    <a:lnTo>
                      <a:pt x="105" y="125"/>
                    </a:lnTo>
                    <a:lnTo>
                      <a:pt x="105" y="127"/>
                    </a:lnTo>
                    <a:lnTo>
                      <a:pt x="105" y="130"/>
                    </a:lnTo>
                    <a:lnTo>
                      <a:pt x="105" y="130"/>
                    </a:lnTo>
                    <a:lnTo>
                      <a:pt x="105" y="130"/>
                    </a:lnTo>
                    <a:lnTo>
                      <a:pt x="102" y="127"/>
                    </a:lnTo>
                    <a:lnTo>
                      <a:pt x="105" y="123"/>
                    </a:lnTo>
                    <a:lnTo>
                      <a:pt x="102" y="120"/>
                    </a:lnTo>
                    <a:lnTo>
                      <a:pt x="102" y="120"/>
                    </a:lnTo>
                    <a:lnTo>
                      <a:pt x="102" y="118"/>
                    </a:lnTo>
                    <a:lnTo>
                      <a:pt x="102" y="118"/>
                    </a:lnTo>
                    <a:lnTo>
                      <a:pt x="100" y="116"/>
                    </a:lnTo>
                    <a:lnTo>
                      <a:pt x="100" y="113"/>
                    </a:lnTo>
                    <a:lnTo>
                      <a:pt x="100" y="109"/>
                    </a:lnTo>
                    <a:lnTo>
                      <a:pt x="97" y="106"/>
                    </a:lnTo>
                    <a:lnTo>
                      <a:pt x="95" y="104"/>
                    </a:lnTo>
                    <a:lnTo>
                      <a:pt x="95" y="101"/>
                    </a:lnTo>
                    <a:lnTo>
                      <a:pt x="95" y="99"/>
                    </a:lnTo>
                    <a:lnTo>
                      <a:pt x="95" y="97"/>
                    </a:lnTo>
                    <a:lnTo>
                      <a:pt x="95" y="94"/>
                    </a:lnTo>
                    <a:lnTo>
                      <a:pt x="95" y="92"/>
                    </a:lnTo>
                    <a:lnTo>
                      <a:pt x="95" y="92"/>
                    </a:lnTo>
                    <a:lnTo>
                      <a:pt x="95" y="90"/>
                    </a:lnTo>
                    <a:lnTo>
                      <a:pt x="95" y="90"/>
                    </a:lnTo>
                    <a:lnTo>
                      <a:pt x="93" y="90"/>
                    </a:lnTo>
                    <a:lnTo>
                      <a:pt x="93" y="87"/>
                    </a:lnTo>
                    <a:lnTo>
                      <a:pt x="93" y="82"/>
                    </a:lnTo>
                    <a:lnTo>
                      <a:pt x="90" y="82"/>
                    </a:lnTo>
                    <a:lnTo>
                      <a:pt x="90" y="82"/>
                    </a:lnTo>
                    <a:lnTo>
                      <a:pt x="90" y="82"/>
                    </a:lnTo>
                    <a:lnTo>
                      <a:pt x="90" y="80"/>
                    </a:lnTo>
                    <a:lnTo>
                      <a:pt x="90" y="80"/>
                    </a:lnTo>
                    <a:lnTo>
                      <a:pt x="88" y="80"/>
                    </a:lnTo>
                    <a:lnTo>
                      <a:pt x="88" y="78"/>
                    </a:lnTo>
                    <a:lnTo>
                      <a:pt x="88" y="75"/>
                    </a:lnTo>
                    <a:lnTo>
                      <a:pt x="86" y="71"/>
                    </a:lnTo>
                    <a:lnTo>
                      <a:pt x="86" y="68"/>
                    </a:lnTo>
                    <a:lnTo>
                      <a:pt x="81" y="66"/>
                    </a:lnTo>
                    <a:lnTo>
                      <a:pt x="81" y="64"/>
                    </a:lnTo>
                    <a:lnTo>
                      <a:pt x="79" y="61"/>
                    </a:lnTo>
                    <a:lnTo>
                      <a:pt x="79" y="59"/>
                    </a:lnTo>
                    <a:lnTo>
                      <a:pt x="76" y="56"/>
                    </a:lnTo>
                    <a:lnTo>
                      <a:pt x="76" y="54"/>
                    </a:lnTo>
                    <a:lnTo>
                      <a:pt x="76" y="52"/>
                    </a:lnTo>
                    <a:lnTo>
                      <a:pt x="79" y="47"/>
                    </a:lnTo>
                    <a:lnTo>
                      <a:pt x="79" y="45"/>
                    </a:lnTo>
                    <a:lnTo>
                      <a:pt x="79" y="40"/>
                    </a:lnTo>
                    <a:lnTo>
                      <a:pt x="79" y="37"/>
                    </a:lnTo>
                    <a:lnTo>
                      <a:pt x="79" y="35"/>
                    </a:lnTo>
                    <a:lnTo>
                      <a:pt x="79" y="33"/>
                    </a:lnTo>
                    <a:lnTo>
                      <a:pt x="81" y="26"/>
                    </a:lnTo>
                    <a:lnTo>
                      <a:pt x="83" y="23"/>
                    </a:lnTo>
                    <a:lnTo>
                      <a:pt x="83" y="19"/>
                    </a:lnTo>
                    <a:lnTo>
                      <a:pt x="83" y="19"/>
                    </a:lnTo>
                    <a:lnTo>
                      <a:pt x="83" y="16"/>
                    </a:lnTo>
                    <a:lnTo>
                      <a:pt x="86" y="19"/>
                    </a:lnTo>
                    <a:lnTo>
                      <a:pt x="86" y="19"/>
                    </a:lnTo>
                    <a:lnTo>
                      <a:pt x="88" y="21"/>
                    </a:lnTo>
                    <a:lnTo>
                      <a:pt x="88" y="21"/>
                    </a:lnTo>
                    <a:lnTo>
                      <a:pt x="93" y="23"/>
                    </a:lnTo>
                    <a:lnTo>
                      <a:pt x="95" y="26"/>
                    </a:lnTo>
                    <a:lnTo>
                      <a:pt x="95" y="26"/>
                    </a:lnTo>
                    <a:lnTo>
                      <a:pt x="97" y="26"/>
                    </a:lnTo>
                    <a:lnTo>
                      <a:pt x="97" y="23"/>
                    </a:lnTo>
                    <a:lnTo>
                      <a:pt x="100" y="23"/>
                    </a:lnTo>
                    <a:lnTo>
                      <a:pt x="102" y="23"/>
                    </a:lnTo>
                    <a:lnTo>
                      <a:pt x="102" y="26"/>
                    </a:lnTo>
                    <a:lnTo>
                      <a:pt x="102" y="26"/>
                    </a:lnTo>
                    <a:lnTo>
                      <a:pt x="102" y="28"/>
                    </a:lnTo>
                    <a:lnTo>
                      <a:pt x="105" y="30"/>
                    </a:lnTo>
                    <a:lnTo>
                      <a:pt x="109" y="30"/>
                    </a:lnTo>
                    <a:lnTo>
                      <a:pt x="109" y="30"/>
                    </a:lnTo>
                    <a:lnTo>
                      <a:pt x="112" y="30"/>
                    </a:lnTo>
                    <a:lnTo>
                      <a:pt x="112" y="33"/>
                    </a:lnTo>
                    <a:lnTo>
                      <a:pt x="112" y="35"/>
                    </a:lnTo>
                    <a:lnTo>
                      <a:pt x="109" y="35"/>
                    </a:lnTo>
                    <a:lnTo>
                      <a:pt x="109" y="35"/>
                    </a:lnTo>
                    <a:lnTo>
                      <a:pt x="109" y="35"/>
                    </a:lnTo>
                    <a:lnTo>
                      <a:pt x="109" y="35"/>
                    </a:lnTo>
                    <a:lnTo>
                      <a:pt x="109" y="37"/>
                    </a:lnTo>
                    <a:lnTo>
                      <a:pt x="107" y="40"/>
                    </a:lnTo>
                    <a:lnTo>
                      <a:pt x="107" y="42"/>
                    </a:lnTo>
                    <a:lnTo>
                      <a:pt x="109" y="47"/>
                    </a:lnTo>
                    <a:lnTo>
                      <a:pt x="109" y="52"/>
                    </a:lnTo>
                    <a:lnTo>
                      <a:pt x="109" y="54"/>
                    </a:lnTo>
                    <a:lnTo>
                      <a:pt x="109" y="56"/>
                    </a:lnTo>
                    <a:lnTo>
                      <a:pt x="109" y="59"/>
                    </a:lnTo>
                    <a:lnTo>
                      <a:pt x="109" y="59"/>
                    </a:lnTo>
                    <a:lnTo>
                      <a:pt x="109" y="64"/>
                    </a:lnTo>
                    <a:lnTo>
                      <a:pt x="112" y="66"/>
                    </a:lnTo>
                    <a:lnTo>
                      <a:pt x="112" y="68"/>
                    </a:lnTo>
                    <a:lnTo>
                      <a:pt x="112" y="68"/>
                    </a:lnTo>
                    <a:lnTo>
                      <a:pt x="109" y="71"/>
                    </a:lnTo>
                    <a:lnTo>
                      <a:pt x="112" y="71"/>
                    </a:lnTo>
                    <a:lnTo>
                      <a:pt x="112" y="73"/>
                    </a:lnTo>
                    <a:lnTo>
                      <a:pt x="112" y="75"/>
                    </a:lnTo>
                    <a:lnTo>
                      <a:pt x="112" y="78"/>
                    </a:lnTo>
                    <a:lnTo>
                      <a:pt x="114" y="80"/>
                    </a:lnTo>
                    <a:lnTo>
                      <a:pt x="114" y="82"/>
                    </a:lnTo>
                    <a:lnTo>
                      <a:pt x="114" y="82"/>
                    </a:lnTo>
                    <a:lnTo>
                      <a:pt x="114" y="82"/>
                    </a:lnTo>
                    <a:lnTo>
                      <a:pt x="116" y="85"/>
                    </a:lnTo>
                    <a:lnTo>
                      <a:pt x="116" y="87"/>
                    </a:lnTo>
                    <a:lnTo>
                      <a:pt x="116" y="90"/>
                    </a:lnTo>
                    <a:lnTo>
                      <a:pt x="121" y="92"/>
                    </a:lnTo>
                    <a:lnTo>
                      <a:pt x="121" y="97"/>
                    </a:lnTo>
                    <a:lnTo>
                      <a:pt x="123" y="99"/>
                    </a:lnTo>
                    <a:lnTo>
                      <a:pt x="126" y="101"/>
                    </a:lnTo>
                    <a:lnTo>
                      <a:pt x="128" y="101"/>
                    </a:lnTo>
                    <a:lnTo>
                      <a:pt x="128" y="101"/>
                    </a:lnTo>
                    <a:lnTo>
                      <a:pt x="131" y="101"/>
                    </a:lnTo>
                    <a:lnTo>
                      <a:pt x="133" y="101"/>
                    </a:lnTo>
                    <a:lnTo>
                      <a:pt x="133" y="104"/>
                    </a:lnTo>
                    <a:lnTo>
                      <a:pt x="131" y="106"/>
                    </a:lnTo>
                    <a:lnTo>
                      <a:pt x="131" y="109"/>
                    </a:lnTo>
                    <a:lnTo>
                      <a:pt x="131" y="111"/>
                    </a:lnTo>
                    <a:lnTo>
                      <a:pt x="131" y="111"/>
                    </a:lnTo>
                    <a:lnTo>
                      <a:pt x="133" y="113"/>
                    </a:lnTo>
                    <a:lnTo>
                      <a:pt x="133" y="116"/>
                    </a:lnTo>
                    <a:lnTo>
                      <a:pt x="135" y="116"/>
                    </a:lnTo>
                    <a:lnTo>
                      <a:pt x="140" y="118"/>
                    </a:lnTo>
                    <a:lnTo>
                      <a:pt x="140" y="120"/>
                    </a:lnTo>
                    <a:lnTo>
                      <a:pt x="140" y="120"/>
                    </a:lnTo>
                    <a:lnTo>
                      <a:pt x="140" y="123"/>
                    </a:lnTo>
                    <a:lnTo>
                      <a:pt x="140" y="125"/>
                    </a:lnTo>
                    <a:lnTo>
                      <a:pt x="142" y="127"/>
                    </a:lnTo>
                    <a:lnTo>
                      <a:pt x="142" y="127"/>
                    </a:lnTo>
                    <a:lnTo>
                      <a:pt x="147" y="127"/>
                    </a:lnTo>
                    <a:lnTo>
                      <a:pt x="149" y="130"/>
                    </a:lnTo>
                    <a:lnTo>
                      <a:pt x="149" y="132"/>
                    </a:lnTo>
                    <a:lnTo>
                      <a:pt x="149" y="132"/>
                    </a:lnTo>
                    <a:lnTo>
                      <a:pt x="149" y="135"/>
                    </a:lnTo>
                    <a:lnTo>
                      <a:pt x="149" y="135"/>
                    </a:lnTo>
                    <a:lnTo>
                      <a:pt x="149" y="137"/>
                    </a:lnTo>
                    <a:lnTo>
                      <a:pt x="149" y="137"/>
                    </a:lnTo>
                    <a:lnTo>
                      <a:pt x="149" y="135"/>
                    </a:lnTo>
                    <a:lnTo>
                      <a:pt x="147" y="137"/>
                    </a:lnTo>
                    <a:lnTo>
                      <a:pt x="145" y="139"/>
                    </a:lnTo>
                    <a:lnTo>
                      <a:pt x="145" y="142"/>
                    </a:lnTo>
                    <a:lnTo>
                      <a:pt x="142" y="146"/>
                    </a:lnTo>
                    <a:lnTo>
                      <a:pt x="145" y="149"/>
                    </a:lnTo>
                    <a:lnTo>
                      <a:pt x="145" y="149"/>
                    </a:lnTo>
                    <a:lnTo>
                      <a:pt x="145" y="151"/>
                    </a:lnTo>
                    <a:lnTo>
                      <a:pt x="147" y="149"/>
                    </a:lnTo>
                    <a:lnTo>
                      <a:pt x="149" y="149"/>
                    </a:lnTo>
                    <a:lnTo>
                      <a:pt x="152" y="149"/>
                    </a:lnTo>
                    <a:lnTo>
                      <a:pt x="152" y="146"/>
                    </a:lnTo>
                    <a:lnTo>
                      <a:pt x="152" y="149"/>
                    </a:lnTo>
                    <a:lnTo>
                      <a:pt x="149" y="151"/>
                    </a:lnTo>
                    <a:lnTo>
                      <a:pt x="147" y="151"/>
                    </a:lnTo>
                    <a:lnTo>
                      <a:pt x="147" y="151"/>
                    </a:lnTo>
                    <a:lnTo>
                      <a:pt x="147" y="153"/>
                    </a:lnTo>
                    <a:lnTo>
                      <a:pt x="149" y="151"/>
                    </a:lnTo>
                    <a:lnTo>
                      <a:pt x="152" y="151"/>
                    </a:lnTo>
                    <a:lnTo>
                      <a:pt x="152" y="151"/>
                    </a:lnTo>
                    <a:lnTo>
                      <a:pt x="152" y="153"/>
                    </a:lnTo>
                    <a:lnTo>
                      <a:pt x="154" y="153"/>
                    </a:lnTo>
                    <a:lnTo>
                      <a:pt x="157" y="156"/>
                    </a:lnTo>
                    <a:lnTo>
                      <a:pt x="159" y="158"/>
                    </a:lnTo>
                    <a:lnTo>
                      <a:pt x="164" y="161"/>
                    </a:lnTo>
                    <a:lnTo>
                      <a:pt x="164" y="161"/>
                    </a:lnTo>
                    <a:lnTo>
                      <a:pt x="164" y="163"/>
                    </a:lnTo>
                    <a:lnTo>
                      <a:pt x="164" y="163"/>
                    </a:lnTo>
                    <a:lnTo>
                      <a:pt x="161" y="163"/>
                    </a:lnTo>
                    <a:lnTo>
                      <a:pt x="161" y="163"/>
                    </a:lnTo>
                    <a:lnTo>
                      <a:pt x="161" y="161"/>
                    </a:lnTo>
                    <a:lnTo>
                      <a:pt x="159" y="161"/>
                    </a:lnTo>
                    <a:lnTo>
                      <a:pt x="161" y="163"/>
                    </a:lnTo>
                    <a:lnTo>
                      <a:pt x="164" y="168"/>
                    </a:lnTo>
                    <a:lnTo>
                      <a:pt x="164" y="170"/>
                    </a:lnTo>
                    <a:lnTo>
                      <a:pt x="164" y="170"/>
                    </a:lnTo>
                    <a:lnTo>
                      <a:pt x="166" y="172"/>
                    </a:lnTo>
                    <a:lnTo>
                      <a:pt x="168" y="172"/>
                    </a:lnTo>
                    <a:lnTo>
                      <a:pt x="168" y="172"/>
                    </a:lnTo>
                    <a:lnTo>
                      <a:pt x="168" y="172"/>
                    </a:lnTo>
                    <a:lnTo>
                      <a:pt x="171" y="172"/>
                    </a:lnTo>
                    <a:lnTo>
                      <a:pt x="171" y="172"/>
                    </a:lnTo>
                    <a:lnTo>
                      <a:pt x="171" y="175"/>
                    </a:lnTo>
                    <a:lnTo>
                      <a:pt x="171" y="175"/>
                    </a:lnTo>
                    <a:lnTo>
                      <a:pt x="171" y="177"/>
                    </a:lnTo>
                    <a:lnTo>
                      <a:pt x="166" y="175"/>
                    </a:lnTo>
                    <a:lnTo>
                      <a:pt x="166" y="175"/>
                    </a:lnTo>
                    <a:lnTo>
                      <a:pt x="175" y="184"/>
                    </a:lnTo>
                    <a:lnTo>
                      <a:pt x="178" y="187"/>
                    </a:lnTo>
                    <a:lnTo>
                      <a:pt x="180" y="191"/>
                    </a:lnTo>
                    <a:lnTo>
                      <a:pt x="183" y="196"/>
                    </a:lnTo>
                    <a:lnTo>
                      <a:pt x="185" y="201"/>
                    </a:lnTo>
                    <a:lnTo>
                      <a:pt x="187" y="203"/>
                    </a:lnTo>
                    <a:lnTo>
                      <a:pt x="190" y="208"/>
                    </a:lnTo>
                    <a:lnTo>
                      <a:pt x="192" y="210"/>
                    </a:lnTo>
                    <a:lnTo>
                      <a:pt x="194" y="213"/>
                    </a:lnTo>
                    <a:lnTo>
                      <a:pt x="197" y="220"/>
                    </a:lnTo>
                    <a:lnTo>
                      <a:pt x="194" y="227"/>
                    </a:lnTo>
                    <a:lnTo>
                      <a:pt x="197" y="229"/>
                    </a:lnTo>
                    <a:lnTo>
                      <a:pt x="197" y="234"/>
                    </a:lnTo>
                    <a:lnTo>
                      <a:pt x="197" y="234"/>
                    </a:lnTo>
                    <a:lnTo>
                      <a:pt x="201" y="236"/>
                    </a:lnTo>
                    <a:lnTo>
                      <a:pt x="199" y="239"/>
                    </a:lnTo>
                    <a:lnTo>
                      <a:pt x="199" y="241"/>
                    </a:lnTo>
                    <a:lnTo>
                      <a:pt x="199" y="243"/>
                    </a:lnTo>
                    <a:lnTo>
                      <a:pt x="197" y="246"/>
                    </a:lnTo>
                    <a:lnTo>
                      <a:pt x="194" y="248"/>
                    </a:lnTo>
                    <a:lnTo>
                      <a:pt x="194" y="251"/>
                    </a:lnTo>
                    <a:lnTo>
                      <a:pt x="192" y="251"/>
                    </a:lnTo>
                    <a:lnTo>
                      <a:pt x="192" y="253"/>
                    </a:lnTo>
                    <a:lnTo>
                      <a:pt x="194" y="253"/>
                    </a:lnTo>
                    <a:lnTo>
                      <a:pt x="197" y="253"/>
                    </a:lnTo>
                    <a:lnTo>
                      <a:pt x="197" y="253"/>
                    </a:lnTo>
                    <a:lnTo>
                      <a:pt x="197" y="255"/>
                    </a:lnTo>
                    <a:lnTo>
                      <a:pt x="197" y="255"/>
                    </a:lnTo>
                    <a:lnTo>
                      <a:pt x="194" y="258"/>
                    </a:lnTo>
                    <a:lnTo>
                      <a:pt x="190" y="258"/>
                    </a:lnTo>
                    <a:lnTo>
                      <a:pt x="190" y="260"/>
                    </a:lnTo>
                    <a:lnTo>
                      <a:pt x="187" y="260"/>
                    </a:lnTo>
                    <a:lnTo>
                      <a:pt x="190" y="262"/>
                    </a:lnTo>
                    <a:lnTo>
                      <a:pt x="190" y="262"/>
                    </a:lnTo>
                    <a:lnTo>
                      <a:pt x="190" y="267"/>
                    </a:lnTo>
                    <a:lnTo>
                      <a:pt x="190" y="270"/>
                    </a:lnTo>
                    <a:lnTo>
                      <a:pt x="192" y="274"/>
                    </a:lnTo>
                    <a:lnTo>
                      <a:pt x="194" y="277"/>
                    </a:lnTo>
                    <a:lnTo>
                      <a:pt x="197" y="279"/>
                    </a:lnTo>
                    <a:lnTo>
                      <a:pt x="197" y="284"/>
                    </a:lnTo>
                    <a:lnTo>
                      <a:pt x="204" y="286"/>
                    </a:lnTo>
                    <a:lnTo>
                      <a:pt x="206" y="288"/>
                    </a:lnTo>
                    <a:lnTo>
                      <a:pt x="209" y="288"/>
                    </a:lnTo>
                    <a:lnTo>
                      <a:pt x="213" y="291"/>
                    </a:lnTo>
                    <a:lnTo>
                      <a:pt x="216" y="293"/>
                    </a:lnTo>
                    <a:lnTo>
                      <a:pt x="218" y="298"/>
                    </a:lnTo>
                    <a:lnTo>
                      <a:pt x="220" y="300"/>
                    </a:lnTo>
                    <a:lnTo>
                      <a:pt x="220" y="303"/>
                    </a:lnTo>
                    <a:lnTo>
                      <a:pt x="230" y="307"/>
                    </a:lnTo>
                    <a:lnTo>
                      <a:pt x="235" y="310"/>
                    </a:lnTo>
                    <a:lnTo>
                      <a:pt x="237" y="310"/>
                    </a:lnTo>
                    <a:lnTo>
                      <a:pt x="242" y="312"/>
                    </a:lnTo>
                    <a:lnTo>
                      <a:pt x="246" y="312"/>
                    </a:lnTo>
                    <a:lnTo>
                      <a:pt x="249" y="312"/>
                    </a:lnTo>
                    <a:lnTo>
                      <a:pt x="249" y="312"/>
                    </a:lnTo>
                    <a:lnTo>
                      <a:pt x="251" y="315"/>
                    </a:lnTo>
                    <a:lnTo>
                      <a:pt x="254" y="317"/>
                    </a:lnTo>
                    <a:lnTo>
                      <a:pt x="256" y="319"/>
                    </a:lnTo>
                    <a:lnTo>
                      <a:pt x="256" y="322"/>
                    </a:lnTo>
                    <a:lnTo>
                      <a:pt x="261" y="324"/>
                    </a:lnTo>
                    <a:lnTo>
                      <a:pt x="263" y="326"/>
                    </a:lnTo>
                    <a:lnTo>
                      <a:pt x="265" y="326"/>
                    </a:lnTo>
                    <a:lnTo>
                      <a:pt x="272" y="331"/>
                    </a:lnTo>
                    <a:lnTo>
                      <a:pt x="275" y="331"/>
                    </a:lnTo>
                    <a:lnTo>
                      <a:pt x="280" y="333"/>
                    </a:lnTo>
                    <a:lnTo>
                      <a:pt x="284" y="338"/>
                    </a:lnTo>
                    <a:lnTo>
                      <a:pt x="291" y="338"/>
                    </a:lnTo>
                    <a:lnTo>
                      <a:pt x="298" y="341"/>
                    </a:lnTo>
                    <a:lnTo>
                      <a:pt x="298" y="341"/>
                    </a:lnTo>
                    <a:lnTo>
                      <a:pt x="301" y="341"/>
                    </a:lnTo>
                    <a:lnTo>
                      <a:pt x="306" y="345"/>
                    </a:lnTo>
                    <a:lnTo>
                      <a:pt x="313" y="348"/>
                    </a:lnTo>
                    <a:lnTo>
                      <a:pt x="320" y="352"/>
                    </a:lnTo>
                    <a:lnTo>
                      <a:pt x="329" y="355"/>
                    </a:lnTo>
                    <a:lnTo>
                      <a:pt x="336" y="359"/>
                    </a:lnTo>
                    <a:lnTo>
                      <a:pt x="341" y="359"/>
                    </a:lnTo>
                    <a:lnTo>
                      <a:pt x="343" y="359"/>
                    </a:lnTo>
                    <a:lnTo>
                      <a:pt x="346" y="359"/>
                    </a:lnTo>
                    <a:lnTo>
                      <a:pt x="355" y="355"/>
                    </a:lnTo>
                    <a:lnTo>
                      <a:pt x="360" y="352"/>
                    </a:lnTo>
                    <a:lnTo>
                      <a:pt x="367" y="350"/>
                    </a:lnTo>
                    <a:lnTo>
                      <a:pt x="372" y="348"/>
                    </a:lnTo>
                    <a:lnTo>
                      <a:pt x="374" y="348"/>
                    </a:lnTo>
                    <a:lnTo>
                      <a:pt x="374" y="348"/>
                    </a:lnTo>
                    <a:lnTo>
                      <a:pt x="374" y="348"/>
                    </a:lnTo>
                    <a:lnTo>
                      <a:pt x="369" y="348"/>
                    </a:lnTo>
                    <a:lnTo>
                      <a:pt x="369" y="345"/>
                    </a:lnTo>
                    <a:lnTo>
                      <a:pt x="372" y="345"/>
                    </a:lnTo>
                    <a:lnTo>
                      <a:pt x="372" y="343"/>
                    </a:lnTo>
                    <a:lnTo>
                      <a:pt x="374" y="343"/>
                    </a:lnTo>
                    <a:lnTo>
                      <a:pt x="374" y="345"/>
                    </a:lnTo>
                    <a:lnTo>
                      <a:pt x="374" y="345"/>
                    </a:lnTo>
                    <a:lnTo>
                      <a:pt x="374" y="348"/>
                    </a:lnTo>
                    <a:lnTo>
                      <a:pt x="374" y="348"/>
                    </a:lnTo>
                    <a:lnTo>
                      <a:pt x="376" y="345"/>
                    </a:lnTo>
                    <a:lnTo>
                      <a:pt x="376" y="345"/>
                    </a:lnTo>
                    <a:lnTo>
                      <a:pt x="379" y="345"/>
                    </a:lnTo>
                    <a:lnTo>
                      <a:pt x="376" y="348"/>
                    </a:lnTo>
                    <a:lnTo>
                      <a:pt x="376" y="348"/>
                    </a:lnTo>
                    <a:lnTo>
                      <a:pt x="379" y="350"/>
                    </a:lnTo>
                    <a:lnTo>
                      <a:pt x="388" y="352"/>
                    </a:lnTo>
                    <a:lnTo>
                      <a:pt x="388" y="352"/>
                    </a:lnTo>
                    <a:lnTo>
                      <a:pt x="384" y="350"/>
                    </a:lnTo>
                    <a:lnTo>
                      <a:pt x="384" y="350"/>
                    </a:lnTo>
                    <a:lnTo>
                      <a:pt x="384" y="350"/>
                    </a:lnTo>
                    <a:lnTo>
                      <a:pt x="381" y="348"/>
                    </a:lnTo>
                    <a:lnTo>
                      <a:pt x="381" y="348"/>
                    </a:lnTo>
                    <a:lnTo>
                      <a:pt x="381" y="348"/>
                    </a:lnTo>
                    <a:lnTo>
                      <a:pt x="381" y="348"/>
                    </a:lnTo>
                    <a:lnTo>
                      <a:pt x="384" y="348"/>
                    </a:lnTo>
                    <a:lnTo>
                      <a:pt x="384" y="348"/>
                    </a:lnTo>
                    <a:lnTo>
                      <a:pt x="386" y="350"/>
                    </a:lnTo>
                    <a:lnTo>
                      <a:pt x="391" y="352"/>
                    </a:lnTo>
                    <a:lnTo>
                      <a:pt x="393" y="355"/>
                    </a:lnTo>
                    <a:lnTo>
                      <a:pt x="395" y="357"/>
                    </a:lnTo>
                    <a:lnTo>
                      <a:pt x="402" y="364"/>
                    </a:lnTo>
                    <a:lnTo>
                      <a:pt x="405" y="367"/>
                    </a:lnTo>
                    <a:lnTo>
                      <a:pt x="405" y="369"/>
                    </a:lnTo>
                    <a:lnTo>
                      <a:pt x="407" y="371"/>
                    </a:lnTo>
                    <a:lnTo>
                      <a:pt x="412" y="378"/>
                    </a:lnTo>
                    <a:lnTo>
                      <a:pt x="417" y="383"/>
                    </a:lnTo>
                    <a:lnTo>
                      <a:pt x="417" y="383"/>
                    </a:lnTo>
                    <a:lnTo>
                      <a:pt x="417" y="383"/>
                    </a:lnTo>
                    <a:lnTo>
                      <a:pt x="417" y="381"/>
                    </a:lnTo>
                    <a:lnTo>
                      <a:pt x="419" y="381"/>
                    </a:lnTo>
                    <a:lnTo>
                      <a:pt x="419" y="378"/>
                    </a:lnTo>
                    <a:lnTo>
                      <a:pt x="419" y="378"/>
                    </a:lnTo>
                    <a:lnTo>
                      <a:pt x="419" y="376"/>
                    </a:lnTo>
                    <a:lnTo>
                      <a:pt x="419" y="374"/>
                    </a:lnTo>
                    <a:lnTo>
                      <a:pt x="419" y="374"/>
                    </a:lnTo>
                    <a:lnTo>
                      <a:pt x="421" y="374"/>
                    </a:lnTo>
                    <a:lnTo>
                      <a:pt x="421" y="371"/>
                    </a:lnTo>
                    <a:lnTo>
                      <a:pt x="419" y="369"/>
                    </a:lnTo>
                    <a:lnTo>
                      <a:pt x="419" y="369"/>
                    </a:lnTo>
                    <a:lnTo>
                      <a:pt x="419" y="367"/>
                    </a:lnTo>
                    <a:lnTo>
                      <a:pt x="421" y="364"/>
                    </a:lnTo>
                    <a:lnTo>
                      <a:pt x="424" y="359"/>
                    </a:lnTo>
                    <a:lnTo>
                      <a:pt x="429" y="355"/>
                    </a:lnTo>
                    <a:lnTo>
                      <a:pt x="431" y="352"/>
                    </a:lnTo>
                    <a:lnTo>
                      <a:pt x="436" y="352"/>
                    </a:lnTo>
                    <a:lnTo>
                      <a:pt x="438" y="352"/>
                    </a:lnTo>
                    <a:lnTo>
                      <a:pt x="443" y="352"/>
                    </a:lnTo>
                    <a:lnTo>
                      <a:pt x="450" y="352"/>
                    </a:lnTo>
                    <a:lnTo>
                      <a:pt x="452" y="352"/>
                    </a:lnTo>
                    <a:lnTo>
                      <a:pt x="455" y="352"/>
                    </a:lnTo>
                    <a:lnTo>
                      <a:pt x="455" y="350"/>
                    </a:lnTo>
                    <a:lnTo>
                      <a:pt x="455" y="348"/>
                    </a:lnTo>
                    <a:lnTo>
                      <a:pt x="455" y="345"/>
                    </a:lnTo>
                    <a:lnTo>
                      <a:pt x="455" y="345"/>
                    </a:lnTo>
                    <a:lnTo>
                      <a:pt x="455" y="343"/>
                    </a:lnTo>
                    <a:lnTo>
                      <a:pt x="452" y="343"/>
                    </a:lnTo>
                    <a:lnTo>
                      <a:pt x="452" y="343"/>
                    </a:lnTo>
                    <a:lnTo>
                      <a:pt x="452" y="341"/>
                    </a:lnTo>
                    <a:lnTo>
                      <a:pt x="452" y="341"/>
                    </a:lnTo>
                    <a:lnTo>
                      <a:pt x="450" y="338"/>
                    </a:lnTo>
                    <a:lnTo>
                      <a:pt x="450" y="336"/>
                    </a:lnTo>
                    <a:lnTo>
                      <a:pt x="445" y="333"/>
                    </a:lnTo>
                    <a:lnTo>
                      <a:pt x="445" y="331"/>
                    </a:lnTo>
                    <a:lnTo>
                      <a:pt x="443" y="329"/>
                    </a:lnTo>
                    <a:lnTo>
                      <a:pt x="440" y="326"/>
                    </a:lnTo>
                    <a:lnTo>
                      <a:pt x="440" y="326"/>
                    </a:lnTo>
                    <a:lnTo>
                      <a:pt x="440" y="326"/>
                    </a:lnTo>
                    <a:lnTo>
                      <a:pt x="443" y="326"/>
                    </a:lnTo>
                    <a:lnTo>
                      <a:pt x="447" y="326"/>
                    </a:lnTo>
                    <a:lnTo>
                      <a:pt x="447" y="322"/>
                    </a:lnTo>
                    <a:lnTo>
                      <a:pt x="447" y="319"/>
                    </a:lnTo>
                    <a:lnTo>
                      <a:pt x="450" y="315"/>
                    </a:lnTo>
                    <a:lnTo>
                      <a:pt x="455" y="315"/>
                    </a:lnTo>
                    <a:lnTo>
                      <a:pt x="464" y="315"/>
                    </a:lnTo>
                    <a:lnTo>
                      <a:pt x="471" y="315"/>
                    </a:lnTo>
                    <a:lnTo>
                      <a:pt x="478" y="315"/>
                    </a:lnTo>
                    <a:lnTo>
                      <a:pt x="483" y="315"/>
                    </a:lnTo>
                    <a:lnTo>
                      <a:pt x="483" y="312"/>
                    </a:lnTo>
                    <a:lnTo>
                      <a:pt x="483" y="312"/>
                    </a:lnTo>
                    <a:lnTo>
                      <a:pt x="485" y="310"/>
                    </a:lnTo>
                    <a:lnTo>
                      <a:pt x="488" y="312"/>
                    </a:lnTo>
                    <a:lnTo>
                      <a:pt x="488" y="312"/>
                    </a:lnTo>
                    <a:lnTo>
                      <a:pt x="488" y="312"/>
                    </a:lnTo>
                    <a:lnTo>
                      <a:pt x="490" y="312"/>
                    </a:lnTo>
                    <a:lnTo>
                      <a:pt x="490" y="310"/>
                    </a:lnTo>
                    <a:lnTo>
                      <a:pt x="495" y="305"/>
                    </a:lnTo>
                    <a:lnTo>
                      <a:pt x="497" y="300"/>
                    </a:lnTo>
                    <a:lnTo>
                      <a:pt x="497" y="300"/>
                    </a:lnTo>
                    <a:lnTo>
                      <a:pt x="499" y="300"/>
                    </a:lnTo>
                    <a:lnTo>
                      <a:pt x="499" y="300"/>
                    </a:lnTo>
                    <a:lnTo>
                      <a:pt x="502" y="300"/>
                    </a:lnTo>
                    <a:lnTo>
                      <a:pt x="502" y="298"/>
                    </a:lnTo>
                    <a:lnTo>
                      <a:pt x="502" y="296"/>
                    </a:lnTo>
                    <a:lnTo>
                      <a:pt x="504" y="293"/>
                    </a:lnTo>
                    <a:lnTo>
                      <a:pt x="507" y="293"/>
                    </a:lnTo>
                    <a:lnTo>
                      <a:pt x="507" y="293"/>
                    </a:lnTo>
                    <a:lnTo>
                      <a:pt x="507" y="296"/>
                    </a:lnTo>
                    <a:lnTo>
                      <a:pt x="504" y="300"/>
                    </a:lnTo>
                    <a:lnTo>
                      <a:pt x="504" y="300"/>
                    </a:lnTo>
                    <a:lnTo>
                      <a:pt x="507" y="300"/>
                    </a:lnTo>
                    <a:lnTo>
                      <a:pt x="507" y="305"/>
                    </a:lnTo>
                    <a:lnTo>
                      <a:pt x="509" y="305"/>
                    </a:lnTo>
                    <a:lnTo>
                      <a:pt x="509" y="303"/>
                    </a:lnTo>
                    <a:lnTo>
                      <a:pt x="509" y="300"/>
                    </a:lnTo>
                    <a:lnTo>
                      <a:pt x="511" y="296"/>
                    </a:lnTo>
                    <a:lnTo>
                      <a:pt x="514" y="293"/>
                    </a:lnTo>
                    <a:lnTo>
                      <a:pt x="516" y="288"/>
                    </a:lnTo>
                    <a:lnTo>
                      <a:pt x="518" y="284"/>
                    </a:lnTo>
                    <a:lnTo>
                      <a:pt x="518" y="284"/>
                    </a:lnTo>
                    <a:lnTo>
                      <a:pt x="516" y="284"/>
                    </a:lnTo>
                    <a:lnTo>
                      <a:pt x="516" y="284"/>
                    </a:lnTo>
                    <a:lnTo>
                      <a:pt x="514" y="284"/>
                    </a:lnTo>
                    <a:lnTo>
                      <a:pt x="514" y="281"/>
                    </a:lnTo>
                    <a:lnTo>
                      <a:pt x="516" y="281"/>
                    </a:lnTo>
                    <a:lnTo>
                      <a:pt x="516" y="281"/>
                    </a:lnTo>
                    <a:lnTo>
                      <a:pt x="518" y="281"/>
                    </a:lnTo>
                    <a:lnTo>
                      <a:pt x="518" y="279"/>
                    </a:lnTo>
                    <a:lnTo>
                      <a:pt x="518" y="279"/>
                    </a:lnTo>
                    <a:lnTo>
                      <a:pt x="521" y="277"/>
                    </a:lnTo>
                    <a:lnTo>
                      <a:pt x="518" y="277"/>
                    </a:lnTo>
                    <a:lnTo>
                      <a:pt x="518" y="277"/>
                    </a:lnTo>
                    <a:lnTo>
                      <a:pt x="516" y="277"/>
                    </a:lnTo>
                    <a:lnTo>
                      <a:pt x="516" y="277"/>
                    </a:lnTo>
                    <a:lnTo>
                      <a:pt x="514" y="277"/>
                    </a:lnTo>
                    <a:lnTo>
                      <a:pt x="516" y="277"/>
                    </a:lnTo>
                    <a:lnTo>
                      <a:pt x="518" y="272"/>
                    </a:lnTo>
                    <a:lnTo>
                      <a:pt x="518" y="272"/>
                    </a:lnTo>
                    <a:lnTo>
                      <a:pt x="521" y="272"/>
                    </a:lnTo>
                    <a:lnTo>
                      <a:pt x="521" y="272"/>
                    </a:lnTo>
                    <a:lnTo>
                      <a:pt x="521" y="270"/>
                    </a:lnTo>
                    <a:lnTo>
                      <a:pt x="521" y="267"/>
                    </a:lnTo>
                    <a:lnTo>
                      <a:pt x="521" y="267"/>
                    </a:lnTo>
                    <a:lnTo>
                      <a:pt x="521" y="262"/>
                    </a:lnTo>
                    <a:lnTo>
                      <a:pt x="525" y="258"/>
                    </a:lnTo>
                    <a:lnTo>
                      <a:pt x="530" y="255"/>
                    </a:lnTo>
                    <a:lnTo>
                      <a:pt x="533" y="251"/>
                    </a:lnTo>
                    <a:lnTo>
                      <a:pt x="535" y="251"/>
                    </a:lnTo>
                    <a:lnTo>
                      <a:pt x="535" y="246"/>
                    </a:lnTo>
                    <a:lnTo>
                      <a:pt x="537" y="243"/>
                    </a:lnTo>
                    <a:lnTo>
                      <a:pt x="535" y="243"/>
                    </a:lnTo>
                    <a:lnTo>
                      <a:pt x="535" y="241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200" name="Freeform 99"/>
              <p:cNvSpPr>
                <a:spLocks/>
              </p:cNvSpPr>
              <p:nvPr/>
            </p:nvSpPr>
            <p:spPr bwMode="auto">
              <a:xfrm>
                <a:off x="4401" y="2751"/>
                <a:ext cx="5" cy="7"/>
              </a:xfrm>
              <a:custGeom>
                <a:avLst/>
                <a:gdLst>
                  <a:gd name="T0" fmla="*/ 5 w 5"/>
                  <a:gd name="T1" fmla="*/ 2 h 7"/>
                  <a:gd name="T2" fmla="*/ 3 w 5"/>
                  <a:gd name="T3" fmla="*/ 2 h 7"/>
                  <a:gd name="T4" fmla="*/ 3 w 5"/>
                  <a:gd name="T5" fmla="*/ 2 h 7"/>
                  <a:gd name="T6" fmla="*/ 3 w 5"/>
                  <a:gd name="T7" fmla="*/ 0 h 7"/>
                  <a:gd name="T8" fmla="*/ 0 w 5"/>
                  <a:gd name="T9" fmla="*/ 0 h 7"/>
                  <a:gd name="T10" fmla="*/ 3 w 5"/>
                  <a:gd name="T11" fmla="*/ 2 h 7"/>
                  <a:gd name="T12" fmla="*/ 3 w 5"/>
                  <a:gd name="T13" fmla="*/ 4 h 7"/>
                  <a:gd name="T14" fmla="*/ 0 w 5"/>
                  <a:gd name="T15" fmla="*/ 4 h 7"/>
                  <a:gd name="T16" fmla="*/ 3 w 5"/>
                  <a:gd name="T17" fmla="*/ 7 h 7"/>
                  <a:gd name="T18" fmla="*/ 3 w 5"/>
                  <a:gd name="T19" fmla="*/ 7 h 7"/>
                  <a:gd name="T20" fmla="*/ 3 w 5"/>
                  <a:gd name="T21" fmla="*/ 7 h 7"/>
                  <a:gd name="T22" fmla="*/ 3 w 5"/>
                  <a:gd name="T23" fmla="*/ 4 h 7"/>
                  <a:gd name="T24" fmla="*/ 5 w 5"/>
                  <a:gd name="T25" fmla="*/ 4 h 7"/>
                  <a:gd name="T26" fmla="*/ 5 w 5"/>
                  <a:gd name="T27" fmla="*/ 4 h 7"/>
                  <a:gd name="T28" fmla="*/ 5 w 5"/>
                  <a:gd name="T29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" h="7">
                    <a:moveTo>
                      <a:pt x="5" y="2"/>
                    </a:moveTo>
                    <a:lnTo>
                      <a:pt x="3" y="2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3" y="4"/>
                    </a:lnTo>
                    <a:lnTo>
                      <a:pt x="0" y="4"/>
                    </a:lnTo>
                    <a:lnTo>
                      <a:pt x="3" y="7"/>
                    </a:lnTo>
                    <a:lnTo>
                      <a:pt x="3" y="7"/>
                    </a:lnTo>
                    <a:lnTo>
                      <a:pt x="3" y="7"/>
                    </a:lnTo>
                    <a:lnTo>
                      <a:pt x="3" y="4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5" y="2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201" name="Freeform 100"/>
              <p:cNvSpPr>
                <a:spLocks/>
              </p:cNvSpPr>
              <p:nvPr/>
            </p:nvSpPr>
            <p:spPr bwMode="auto">
              <a:xfrm>
                <a:off x="4619" y="2907"/>
                <a:ext cx="9" cy="9"/>
              </a:xfrm>
              <a:custGeom>
                <a:avLst/>
                <a:gdLst>
                  <a:gd name="T0" fmla="*/ 9 w 9"/>
                  <a:gd name="T1" fmla="*/ 0 h 9"/>
                  <a:gd name="T2" fmla="*/ 7 w 9"/>
                  <a:gd name="T3" fmla="*/ 0 h 9"/>
                  <a:gd name="T4" fmla="*/ 7 w 9"/>
                  <a:gd name="T5" fmla="*/ 0 h 9"/>
                  <a:gd name="T6" fmla="*/ 4 w 9"/>
                  <a:gd name="T7" fmla="*/ 0 h 9"/>
                  <a:gd name="T8" fmla="*/ 4 w 9"/>
                  <a:gd name="T9" fmla="*/ 2 h 9"/>
                  <a:gd name="T10" fmla="*/ 2 w 9"/>
                  <a:gd name="T11" fmla="*/ 2 h 9"/>
                  <a:gd name="T12" fmla="*/ 2 w 9"/>
                  <a:gd name="T13" fmla="*/ 5 h 9"/>
                  <a:gd name="T14" fmla="*/ 2 w 9"/>
                  <a:gd name="T15" fmla="*/ 7 h 9"/>
                  <a:gd name="T16" fmla="*/ 2 w 9"/>
                  <a:gd name="T17" fmla="*/ 7 h 9"/>
                  <a:gd name="T18" fmla="*/ 0 w 9"/>
                  <a:gd name="T19" fmla="*/ 7 h 9"/>
                  <a:gd name="T20" fmla="*/ 0 w 9"/>
                  <a:gd name="T21" fmla="*/ 9 h 9"/>
                  <a:gd name="T22" fmla="*/ 2 w 9"/>
                  <a:gd name="T23" fmla="*/ 9 h 9"/>
                  <a:gd name="T24" fmla="*/ 4 w 9"/>
                  <a:gd name="T25" fmla="*/ 9 h 9"/>
                  <a:gd name="T26" fmla="*/ 7 w 9"/>
                  <a:gd name="T27" fmla="*/ 9 h 9"/>
                  <a:gd name="T28" fmla="*/ 7 w 9"/>
                  <a:gd name="T29" fmla="*/ 7 h 9"/>
                  <a:gd name="T30" fmla="*/ 9 w 9"/>
                  <a:gd name="T31" fmla="*/ 7 h 9"/>
                  <a:gd name="T32" fmla="*/ 9 w 9"/>
                  <a:gd name="T33" fmla="*/ 7 h 9"/>
                  <a:gd name="T34" fmla="*/ 9 w 9"/>
                  <a:gd name="T35" fmla="*/ 2 h 9"/>
                  <a:gd name="T36" fmla="*/ 9 w 9"/>
                  <a:gd name="T3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" h="9">
                    <a:moveTo>
                      <a:pt x="9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2" y="5"/>
                    </a:lnTo>
                    <a:lnTo>
                      <a:pt x="2" y="7"/>
                    </a:lnTo>
                    <a:lnTo>
                      <a:pt x="2" y="7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2" y="9"/>
                    </a:lnTo>
                    <a:lnTo>
                      <a:pt x="4" y="9"/>
                    </a:lnTo>
                    <a:lnTo>
                      <a:pt x="7" y="9"/>
                    </a:lnTo>
                    <a:lnTo>
                      <a:pt x="7" y="7"/>
                    </a:lnTo>
                    <a:lnTo>
                      <a:pt x="9" y="7"/>
                    </a:lnTo>
                    <a:lnTo>
                      <a:pt x="9" y="7"/>
                    </a:lnTo>
                    <a:lnTo>
                      <a:pt x="9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202" name="Freeform 101"/>
              <p:cNvSpPr>
                <a:spLocks noEditPoints="1"/>
              </p:cNvSpPr>
              <p:nvPr/>
            </p:nvSpPr>
            <p:spPr bwMode="auto">
              <a:xfrm>
                <a:off x="3259" y="1905"/>
                <a:ext cx="225" cy="265"/>
              </a:xfrm>
              <a:custGeom>
                <a:avLst/>
                <a:gdLst>
                  <a:gd name="T0" fmla="*/ 9 w 225"/>
                  <a:gd name="T1" fmla="*/ 161 h 265"/>
                  <a:gd name="T2" fmla="*/ 210 w 225"/>
                  <a:gd name="T3" fmla="*/ 50 h 265"/>
                  <a:gd name="T4" fmla="*/ 213 w 225"/>
                  <a:gd name="T5" fmla="*/ 40 h 265"/>
                  <a:gd name="T6" fmla="*/ 196 w 225"/>
                  <a:gd name="T7" fmla="*/ 29 h 265"/>
                  <a:gd name="T8" fmla="*/ 180 w 225"/>
                  <a:gd name="T9" fmla="*/ 17 h 265"/>
                  <a:gd name="T10" fmla="*/ 163 w 225"/>
                  <a:gd name="T11" fmla="*/ 5 h 265"/>
                  <a:gd name="T12" fmla="*/ 156 w 225"/>
                  <a:gd name="T13" fmla="*/ 12 h 265"/>
                  <a:gd name="T14" fmla="*/ 139 w 225"/>
                  <a:gd name="T15" fmla="*/ 29 h 265"/>
                  <a:gd name="T16" fmla="*/ 95 w 225"/>
                  <a:gd name="T17" fmla="*/ 31 h 265"/>
                  <a:gd name="T18" fmla="*/ 95 w 225"/>
                  <a:gd name="T19" fmla="*/ 45 h 265"/>
                  <a:gd name="T20" fmla="*/ 95 w 225"/>
                  <a:gd name="T21" fmla="*/ 59 h 265"/>
                  <a:gd name="T22" fmla="*/ 95 w 225"/>
                  <a:gd name="T23" fmla="*/ 74 h 265"/>
                  <a:gd name="T24" fmla="*/ 90 w 225"/>
                  <a:gd name="T25" fmla="*/ 83 h 265"/>
                  <a:gd name="T26" fmla="*/ 78 w 225"/>
                  <a:gd name="T27" fmla="*/ 90 h 265"/>
                  <a:gd name="T28" fmla="*/ 71 w 225"/>
                  <a:gd name="T29" fmla="*/ 97 h 265"/>
                  <a:gd name="T30" fmla="*/ 73 w 225"/>
                  <a:gd name="T31" fmla="*/ 109 h 265"/>
                  <a:gd name="T32" fmla="*/ 73 w 225"/>
                  <a:gd name="T33" fmla="*/ 123 h 265"/>
                  <a:gd name="T34" fmla="*/ 59 w 225"/>
                  <a:gd name="T35" fmla="*/ 128 h 265"/>
                  <a:gd name="T36" fmla="*/ 38 w 225"/>
                  <a:gd name="T37" fmla="*/ 128 h 265"/>
                  <a:gd name="T38" fmla="*/ 16 w 225"/>
                  <a:gd name="T39" fmla="*/ 128 h 265"/>
                  <a:gd name="T40" fmla="*/ 0 w 225"/>
                  <a:gd name="T41" fmla="*/ 130 h 265"/>
                  <a:gd name="T42" fmla="*/ 0 w 225"/>
                  <a:gd name="T43" fmla="*/ 133 h 265"/>
                  <a:gd name="T44" fmla="*/ 7 w 225"/>
                  <a:gd name="T45" fmla="*/ 142 h 265"/>
                  <a:gd name="T46" fmla="*/ 12 w 225"/>
                  <a:gd name="T47" fmla="*/ 147 h 265"/>
                  <a:gd name="T48" fmla="*/ 9 w 225"/>
                  <a:gd name="T49" fmla="*/ 166 h 265"/>
                  <a:gd name="T50" fmla="*/ 9 w 225"/>
                  <a:gd name="T51" fmla="*/ 171 h 265"/>
                  <a:gd name="T52" fmla="*/ 16 w 225"/>
                  <a:gd name="T53" fmla="*/ 192 h 265"/>
                  <a:gd name="T54" fmla="*/ 7 w 225"/>
                  <a:gd name="T55" fmla="*/ 228 h 265"/>
                  <a:gd name="T56" fmla="*/ 5 w 225"/>
                  <a:gd name="T57" fmla="*/ 237 h 265"/>
                  <a:gd name="T58" fmla="*/ 9 w 225"/>
                  <a:gd name="T59" fmla="*/ 228 h 265"/>
                  <a:gd name="T60" fmla="*/ 19 w 225"/>
                  <a:gd name="T61" fmla="*/ 230 h 265"/>
                  <a:gd name="T62" fmla="*/ 31 w 225"/>
                  <a:gd name="T63" fmla="*/ 228 h 265"/>
                  <a:gd name="T64" fmla="*/ 33 w 225"/>
                  <a:gd name="T65" fmla="*/ 225 h 265"/>
                  <a:gd name="T66" fmla="*/ 47 w 225"/>
                  <a:gd name="T67" fmla="*/ 228 h 265"/>
                  <a:gd name="T68" fmla="*/ 54 w 225"/>
                  <a:gd name="T69" fmla="*/ 237 h 265"/>
                  <a:gd name="T70" fmla="*/ 59 w 225"/>
                  <a:gd name="T71" fmla="*/ 237 h 265"/>
                  <a:gd name="T72" fmla="*/ 61 w 225"/>
                  <a:gd name="T73" fmla="*/ 237 h 265"/>
                  <a:gd name="T74" fmla="*/ 66 w 225"/>
                  <a:gd name="T75" fmla="*/ 249 h 265"/>
                  <a:gd name="T76" fmla="*/ 69 w 225"/>
                  <a:gd name="T77" fmla="*/ 251 h 265"/>
                  <a:gd name="T78" fmla="*/ 71 w 225"/>
                  <a:gd name="T79" fmla="*/ 256 h 265"/>
                  <a:gd name="T80" fmla="*/ 76 w 225"/>
                  <a:gd name="T81" fmla="*/ 258 h 265"/>
                  <a:gd name="T82" fmla="*/ 83 w 225"/>
                  <a:gd name="T83" fmla="*/ 265 h 265"/>
                  <a:gd name="T84" fmla="*/ 90 w 225"/>
                  <a:gd name="T85" fmla="*/ 261 h 265"/>
                  <a:gd name="T86" fmla="*/ 95 w 225"/>
                  <a:gd name="T87" fmla="*/ 251 h 265"/>
                  <a:gd name="T88" fmla="*/ 104 w 225"/>
                  <a:gd name="T89" fmla="*/ 254 h 265"/>
                  <a:gd name="T90" fmla="*/ 111 w 225"/>
                  <a:gd name="T91" fmla="*/ 254 h 265"/>
                  <a:gd name="T92" fmla="*/ 121 w 225"/>
                  <a:gd name="T93" fmla="*/ 251 h 265"/>
                  <a:gd name="T94" fmla="*/ 132 w 225"/>
                  <a:gd name="T95" fmla="*/ 251 h 265"/>
                  <a:gd name="T96" fmla="*/ 137 w 225"/>
                  <a:gd name="T97" fmla="*/ 246 h 265"/>
                  <a:gd name="T98" fmla="*/ 147 w 225"/>
                  <a:gd name="T99" fmla="*/ 251 h 265"/>
                  <a:gd name="T100" fmla="*/ 201 w 225"/>
                  <a:gd name="T101" fmla="*/ 251 h 265"/>
                  <a:gd name="T102" fmla="*/ 208 w 225"/>
                  <a:gd name="T103" fmla="*/ 230 h 265"/>
                  <a:gd name="T104" fmla="*/ 203 w 225"/>
                  <a:gd name="T105" fmla="*/ 206 h 265"/>
                  <a:gd name="T106" fmla="*/ 203 w 225"/>
                  <a:gd name="T107" fmla="*/ 180 h 265"/>
                  <a:gd name="T108" fmla="*/ 201 w 225"/>
                  <a:gd name="T109" fmla="*/ 154 h 265"/>
                  <a:gd name="T110" fmla="*/ 199 w 225"/>
                  <a:gd name="T111" fmla="*/ 128 h 265"/>
                  <a:gd name="T112" fmla="*/ 196 w 225"/>
                  <a:gd name="T113" fmla="*/ 102 h 265"/>
                  <a:gd name="T114" fmla="*/ 194 w 225"/>
                  <a:gd name="T115" fmla="*/ 76 h 265"/>
                  <a:gd name="T116" fmla="*/ 194 w 225"/>
                  <a:gd name="T117" fmla="*/ 50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25" h="265">
                    <a:moveTo>
                      <a:pt x="12" y="161"/>
                    </a:moveTo>
                    <a:lnTo>
                      <a:pt x="12" y="159"/>
                    </a:lnTo>
                    <a:lnTo>
                      <a:pt x="9" y="159"/>
                    </a:lnTo>
                    <a:lnTo>
                      <a:pt x="9" y="159"/>
                    </a:lnTo>
                    <a:lnTo>
                      <a:pt x="9" y="161"/>
                    </a:lnTo>
                    <a:lnTo>
                      <a:pt x="9" y="164"/>
                    </a:lnTo>
                    <a:lnTo>
                      <a:pt x="9" y="164"/>
                    </a:lnTo>
                    <a:lnTo>
                      <a:pt x="12" y="161"/>
                    </a:lnTo>
                    <a:close/>
                    <a:moveTo>
                      <a:pt x="206" y="50"/>
                    </a:moveTo>
                    <a:lnTo>
                      <a:pt x="210" y="50"/>
                    </a:lnTo>
                    <a:lnTo>
                      <a:pt x="220" y="50"/>
                    </a:lnTo>
                    <a:lnTo>
                      <a:pt x="225" y="50"/>
                    </a:lnTo>
                    <a:lnTo>
                      <a:pt x="222" y="48"/>
                    </a:lnTo>
                    <a:lnTo>
                      <a:pt x="218" y="43"/>
                    </a:lnTo>
                    <a:lnTo>
                      <a:pt x="213" y="40"/>
                    </a:lnTo>
                    <a:lnTo>
                      <a:pt x="210" y="38"/>
                    </a:lnTo>
                    <a:lnTo>
                      <a:pt x="206" y="36"/>
                    </a:lnTo>
                    <a:lnTo>
                      <a:pt x="203" y="33"/>
                    </a:lnTo>
                    <a:lnTo>
                      <a:pt x="201" y="31"/>
                    </a:lnTo>
                    <a:lnTo>
                      <a:pt x="196" y="29"/>
                    </a:lnTo>
                    <a:lnTo>
                      <a:pt x="194" y="26"/>
                    </a:lnTo>
                    <a:lnTo>
                      <a:pt x="189" y="24"/>
                    </a:lnTo>
                    <a:lnTo>
                      <a:pt x="187" y="22"/>
                    </a:lnTo>
                    <a:lnTo>
                      <a:pt x="184" y="19"/>
                    </a:lnTo>
                    <a:lnTo>
                      <a:pt x="180" y="17"/>
                    </a:lnTo>
                    <a:lnTo>
                      <a:pt x="177" y="14"/>
                    </a:lnTo>
                    <a:lnTo>
                      <a:pt x="173" y="12"/>
                    </a:lnTo>
                    <a:lnTo>
                      <a:pt x="170" y="10"/>
                    </a:lnTo>
                    <a:lnTo>
                      <a:pt x="168" y="7"/>
                    </a:lnTo>
                    <a:lnTo>
                      <a:pt x="163" y="5"/>
                    </a:lnTo>
                    <a:lnTo>
                      <a:pt x="161" y="3"/>
                    </a:lnTo>
                    <a:lnTo>
                      <a:pt x="156" y="0"/>
                    </a:lnTo>
                    <a:lnTo>
                      <a:pt x="156" y="5"/>
                    </a:lnTo>
                    <a:lnTo>
                      <a:pt x="156" y="10"/>
                    </a:lnTo>
                    <a:lnTo>
                      <a:pt x="156" y="12"/>
                    </a:lnTo>
                    <a:lnTo>
                      <a:pt x="156" y="17"/>
                    </a:lnTo>
                    <a:lnTo>
                      <a:pt x="156" y="22"/>
                    </a:lnTo>
                    <a:lnTo>
                      <a:pt x="156" y="26"/>
                    </a:lnTo>
                    <a:lnTo>
                      <a:pt x="156" y="29"/>
                    </a:lnTo>
                    <a:lnTo>
                      <a:pt x="139" y="29"/>
                    </a:lnTo>
                    <a:lnTo>
                      <a:pt x="135" y="29"/>
                    </a:lnTo>
                    <a:lnTo>
                      <a:pt x="111" y="29"/>
                    </a:lnTo>
                    <a:lnTo>
                      <a:pt x="109" y="29"/>
                    </a:lnTo>
                    <a:lnTo>
                      <a:pt x="95" y="29"/>
                    </a:lnTo>
                    <a:lnTo>
                      <a:pt x="95" y="31"/>
                    </a:lnTo>
                    <a:lnTo>
                      <a:pt x="95" y="33"/>
                    </a:lnTo>
                    <a:lnTo>
                      <a:pt x="95" y="36"/>
                    </a:lnTo>
                    <a:lnTo>
                      <a:pt x="95" y="40"/>
                    </a:lnTo>
                    <a:lnTo>
                      <a:pt x="95" y="43"/>
                    </a:lnTo>
                    <a:lnTo>
                      <a:pt x="95" y="45"/>
                    </a:lnTo>
                    <a:lnTo>
                      <a:pt x="95" y="48"/>
                    </a:lnTo>
                    <a:lnTo>
                      <a:pt x="95" y="52"/>
                    </a:lnTo>
                    <a:lnTo>
                      <a:pt x="95" y="55"/>
                    </a:lnTo>
                    <a:lnTo>
                      <a:pt x="95" y="57"/>
                    </a:lnTo>
                    <a:lnTo>
                      <a:pt x="95" y="59"/>
                    </a:lnTo>
                    <a:lnTo>
                      <a:pt x="95" y="62"/>
                    </a:lnTo>
                    <a:lnTo>
                      <a:pt x="95" y="67"/>
                    </a:lnTo>
                    <a:lnTo>
                      <a:pt x="95" y="69"/>
                    </a:lnTo>
                    <a:lnTo>
                      <a:pt x="95" y="71"/>
                    </a:lnTo>
                    <a:lnTo>
                      <a:pt x="95" y="74"/>
                    </a:lnTo>
                    <a:lnTo>
                      <a:pt x="95" y="76"/>
                    </a:lnTo>
                    <a:lnTo>
                      <a:pt x="95" y="81"/>
                    </a:lnTo>
                    <a:lnTo>
                      <a:pt x="92" y="83"/>
                    </a:lnTo>
                    <a:lnTo>
                      <a:pt x="92" y="83"/>
                    </a:lnTo>
                    <a:lnTo>
                      <a:pt x="90" y="83"/>
                    </a:lnTo>
                    <a:lnTo>
                      <a:pt x="87" y="85"/>
                    </a:lnTo>
                    <a:lnTo>
                      <a:pt x="83" y="85"/>
                    </a:lnTo>
                    <a:lnTo>
                      <a:pt x="83" y="85"/>
                    </a:lnTo>
                    <a:lnTo>
                      <a:pt x="80" y="88"/>
                    </a:lnTo>
                    <a:lnTo>
                      <a:pt x="78" y="90"/>
                    </a:lnTo>
                    <a:lnTo>
                      <a:pt x="73" y="93"/>
                    </a:lnTo>
                    <a:lnTo>
                      <a:pt x="73" y="95"/>
                    </a:lnTo>
                    <a:lnTo>
                      <a:pt x="71" y="95"/>
                    </a:lnTo>
                    <a:lnTo>
                      <a:pt x="71" y="97"/>
                    </a:lnTo>
                    <a:lnTo>
                      <a:pt x="71" y="97"/>
                    </a:lnTo>
                    <a:lnTo>
                      <a:pt x="73" y="102"/>
                    </a:lnTo>
                    <a:lnTo>
                      <a:pt x="73" y="102"/>
                    </a:lnTo>
                    <a:lnTo>
                      <a:pt x="73" y="104"/>
                    </a:lnTo>
                    <a:lnTo>
                      <a:pt x="73" y="107"/>
                    </a:lnTo>
                    <a:lnTo>
                      <a:pt x="73" y="109"/>
                    </a:lnTo>
                    <a:lnTo>
                      <a:pt x="73" y="114"/>
                    </a:lnTo>
                    <a:lnTo>
                      <a:pt x="73" y="116"/>
                    </a:lnTo>
                    <a:lnTo>
                      <a:pt x="73" y="119"/>
                    </a:lnTo>
                    <a:lnTo>
                      <a:pt x="73" y="121"/>
                    </a:lnTo>
                    <a:lnTo>
                      <a:pt x="73" y="123"/>
                    </a:lnTo>
                    <a:lnTo>
                      <a:pt x="73" y="128"/>
                    </a:lnTo>
                    <a:lnTo>
                      <a:pt x="71" y="128"/>
                    </a:lnTo>
                    <a:lnTo>
                      <a:pt x="66" y="128"/>
                    </a:lnTo>
                    <a:lnTo>
                      <a:pt x="61" y="128"/>
                    </a:lnTo>
                    <a:lnTo>
                      <a:pt x="59" y="128"/>
                    </a:lnTo>
                    <a:lnTo>
                      <a:pt x="54" y="128"/>
                    </a:lnTo>
                    <a:lnTo>
                      <a:pt x="50" y="128"/>
                    </a:lnTo>
                    <a:lnTo>
                      <a:pt x="45" y="128"/>
                    </a:lnTo>
                    <a:lnTo>
                      <a:pt x="40" y="128"/>
                    </a:lnTo>
                    <a:lnTo>
                      <a:pt x="38" y="128"/>
                    </a:lnTo>
                    <a:lnTo>
                      <a:pt x="33" y="128"/>
                    </a:lnTo>
                    <a:lnTo>
                      <a:pt x="28" y="128"/>
                    </a:lnTo>
                    <a:lnTo>
                      <a:pt x="24" y="128"/>
                    </a:lnTo>
                    <a:lnTo>
                      <a:pt x="21" y="128"/>
                    </a:lnTo>
                    <a:lnTo>
                      <a:pt x="16" y="128"/>
                    </a:lnTo>
                    <a:lnTo>
                      <a:pt x="12" y="128"/>
                    </a:lnTo>
                    <a:lnTo>
                      <a:pt x="7" y="128"/>
                    </a:lnTo>
                    <a:lnTo>
                      <a:pt x="5" y="128"/>
                    </a:lnTo>
                    <a:lnTo>
                      <a:pt x="2" y="128"/>
                    </a:lnTo>
                    <a:lnTo>
                      <a:pt x="0" y="130"/>
                    </a:lnTo>
                    <a:lnTo>
                      <a:pt x="0" y="133"/>
                    </a:lnTo>
                    <a:lnTo>
                      <a:pt x="0" y="135"/>
                    </a:lnTo>
                    <a:lnTo>
                      <a:pt x="0" y="138"/>
                    </a:lnTo>
                    <a:lnTo>
                      <a:pt x="0" y="133"/>
                    </a:lnTo>
                    <a:lnTo>
                      <a:pt x="0" y="133"/>
                    </a:lnTo>
                    <a:lnTo>
                      <a:pt x="2" y="133"/>
                    </a:lnTo>
                    <a:lnTo>
                      <a:pt x="2" y="133"/>
                    </a:lnTo>
                    <a:lnTo>
                      <a:pt x="5" y="138"/>
                    </a:lnTo>
                    <a:lnTo>
                      <a:pt x="7" y="142"/>
                    </a:lnTo>
                    <a:lnTo>
                      <a:pt x="7" y="142"/>
                    </a:lnTo>
                    <a:lnTo>
                      <a:pt x="9" y="142"/>
                    </a:lnTo>
                    <a:lnTo>
                      <a:pt x="9" y="140"/>
                    </a:lnTo>
                    <a:lnTo>
                      <a:pt x="9" y="140"/>
                    </a:lnTo>
                    <a:lnTo>
                      <a:pt x="9" y="142"/>
                    </a:lnTo>
                    <a:lnTo>
                      <a:pt x="12" y="147"/>
                    </a:lnTo>
                    <a:lnTo>
                      <a:pt x="14" y="149"/>
                    </a:lnTo>
                    <a:lnTo>
                      <a:pt x="14" y="152"/>
                    </a:lnTo>
                    <a:lnTo>
                      <a:pt x="14" y="154"/>
                    </a:lnTo>
                    <a:lnTo>
                      <a:pt x="12" y="159"/>
                    </a:lnTo>
                    <a:lnTo>
                      <a:pt x="9" y="166"/>
                    </a:lnTo>
                    <a:lnTo>
                      <a:pt x="12" y="166"/>
                    </a:lnTo>
                    <a:lnTo>
                      <a:pt x="9" y="168"/>
                    </a:lnTo>
                    <a:lnTo>
                      <a:pt x="9" y="168"/>
                    </a:lnTo>
                    <a:lnTo>
                      <a:pt x="7" y="168"/>
                    </a:lnTo>
                    <a:lnTo>
                      <a:pt x="9" y="171"/>
                    </a:lnTo>
                    <a:lnTo>
                      <a:pt x="12" y="173"/>
                    </a:lnTo>
                    <a:lnTo>
                      <a:pt x="12" y="175"/>
                    </a:lnTo>
                    <a:lnTo>
                      <a:pt x="14" y="183"/>
                    </a:lnTo>
                    <a:lnTo>
                      <a:pt x="14" y="187"/>
                    </a:lnTo>
                    <a:lnTo>
                      <a:pt x="16" y="192"/>
                    </a:lnTo>
                    <a:lnTo>
                      <a:pt x="16" y="199"/>
                    </a:lnTo>
                    <a:lnTo>
                      <a:pt x="14" y="206"/>
                    </a:lnTo>
                    <a:lnTo>
                      <a:pt x="12" y="216"/>
                    </a:lnTo>
                    <a:lnTo>
                      <a:pt x="9" y="220"/>
                    </a:lnTo>
                    <a:lnTo>
                      <a:pt x="7" y="228"/>
                    </a:lnTo>
                    <a:lnTo>
                      <a:pt x="7" y="230"/>
                    </a:lnTo>
                    <a:lnTo>
                      <a:pt x="5" y="235"/>
                    </a:lnTo>
                    <a:lnTo>
                      <a:pt x="5" y="244"/>
                    </a:lnTo>
                    <a:lnTo>
                      <a:pt x="5" y="242"/>
                    </a:lnTo>
                    <a:lnTo>
                      <a:pt x="5" y="237"/>
                    </a:lnTo>
                    <a:lnTo>
                      <a:pt x="7" y="235"/>
                    </a:lnTo>
                    <a:lnTo>
                      <a:pt x="7" y="235"/>
                    </a:lnTo>
                    <a:lnTo>
                      <a:pt x="7" y="232"/>
                    </a:lnTo>
                    <a:lnTo>
                      <a:pt x="9" y="230"/>
                    </a:lnTo>
                    <a:lnTo>
                      <a:pt x="9" y="228"/>
                    </a:lnTo>
                    <a:lnTo>
                      <a:pt x="12" y="228"/>
                    </a:lnTo>
                    <a:lnTo>
                      <a:pt x="12" y="228"/>
                    </a:lnTo>
                    <a:lnTo>
                      <a:pt x="14" y="230"/>
                    </a:lnTo>
                    <a:lnTo>
                      <a:pt x="16" y="230"/>
                    </a:lnTo>
                    <a:lnTo>
                      <a:pt x="19" y="230"/>
                    </a:lnTo>
                    <a:lnTo>
                      <a:pt x="21" y="230"/>
                    </a:lnTo>
                    <a:lnTo>
                      <a:pt x="24" y="228"/>
                    </a:lnTo>
                    <a:lnTo>
                      <a:pt x="26" y="228"/>
                    </a:lnTo>
                    <a:lnTo>
                      <a:pt x="28" y="228"/>
                    </a:lnTo>
                    <a:lnTo>
                      <a:pt x="31" y="228"/>
                    </a:lnTo>
                    <a:lnTo>
                      <a:pt x="31" y="225"/>
                    </a:lnTo>
                    <a:lnTo>
                      <a:pt x="31" y="225"/>
                    </a:lnTo>
                    <a:lnTo>
                      <a:pt x="33" y="225"/>
                    </a:lnTo>
                    <a:lnTo>
                      <a:pt x="33" y="225"/>
                    </a:lnTo>
                    <a:lnTo>
                      <a:pt x="33" y="225"/>
                    </a:lnTo>
                    <a:lnTo>
                      <a:pt x="33" y="225"/>
                    </a:lnTo>
                    <a:lnTo>
                      <a:pt x="35" y="225"/>
                    </a:lnTo>
                    <a:lnTo>
                      <a:pt x="38" y="225"/>
                    </a:lnTo>
                    <a:lnTo>
                      <a:pt x="43" y="225"/>
                    </a:lnTo>
                    <a:lnTo>
                      <a:pt x="47" y="228"/>
                    </a:lnTo>
                    <a:lnTo>
                      <a:pt x="50" y="230"/>
                    </a:lnTo>
                    <a:lnTo>
                      <a:pt x="52" y="232"/>
                    </a:lnTo>
                    <a:lnTo>
                      <a:pt x="52" y="235"/>
                    </a:lnTo>
                    <a:lnTo>
                      <a:pt x="52" y="235"/>
                    </a:lnTo>
                    <a:lnTo>
                      <a:pt x="54" y="237"/>
                    </a:lnTo>
                    <a:lnTo>
                      <a:pt x="54" y="237"/>
                    </a:lnTo>
                    <a:lnTo>
                      <a:pt x="57" y="237"/>
                    </a:lnTo>
                    <a:lnTo>
                      <a:pt x="57" y="237"/>
                    </a:lnTo>
                    <a:lnTo>
                      <a:pt x="57" y="237"/>
                    </a:lnTo>
                    <a:lnTo>
                      <a:pt x="59" y="237"/>
                    </a:lnTo>
                    <a:lnTo>
                      <a:pt x="59" y="237"/>
                    </a:lnTo>
                    <a:lnTo>
                      <a:pt x="61" y="237"/>
                    </a:lnTo>
                    <a:lnTo>
                      <a:pt x="61" y="237"/>
                    </a:lnTo>
                    <a:lnTo>
                      <a:pt x="61" y="237"/>
                    </a:lnTo>
                    <a:lnTo>
                      <a:pt x="61" y="237"/>
                    </a:lnTo>
                    <a:lnTo>
                      <a:pt x="61" y="239"/>
                    </a:lnTo>
                    <a:lnTo>
                      <a:pt x="64" y="239"/>
                    </a:lnTo>
                    <a:lnTo>
                      <a:pt x="64" y="242"/>
                    </a:lnTo>
                    <a:lnTo>
                      <a:pt x="64" y="246"/>
                    </a:lnTo>
                    <a:lnTo>
                      <a:pt x="66" y="249"/>
                    </a:lnTo>
                    <a:lnTo>
                      <a:pt x="66" y="249"/>
                    </a:lnTo>
                    <a:lnTo>
                      <a:pt x="69" y="249"/>
                    </a:lnTo>
                    <a:lnTo>
                      <a:pt x="69" y="249"/>
                    </a:lnTo>
                    <a:lnTo>
                      <a:pt x="69" y="251"/>
                    </a:lnTo>
                    <a:lnTo>
                      <a:pt x="69" y="251"/>
                    </a:lnTo>
                    <a:lnTo>
                      <a:pt x="69" y="251"/>
                    </a:lnTo>
                    <a:lnTo>
                      <a:pt x="71" y="251"/>
                    </a:lnTo>
                    <a:lnTo>
                      <a:pt x="71" y="254"/>
                    </a:lnTo>
                    <a:lnTo>
                      <a:pt x="73" y="256"/>
                    </a:lnTo>
                    <a:lnTo>
                      <a:pt x="71" y="256"/>
                    </a:lnTo>
                    <a:lnTo>
                      <a:pt x="71" y="256"/>
                    </a:lnTo>
                    <a:lnTo>
                      <a:pt x="73" y="256"/>
                    </a:lnTo>
                    <a:lnTo>
                      <a:pt x="73" y="256"/>
                    </a:lnTo>
                    <a:lnTo>
                      <a:pt x="73" y="258"/>
                    </a:lnTo>
                    <a:lnTo>
                      <a:pt x="76" y="258"/>
                    </a:lnTo>
                    <a:lnTo>
                      <a:pt x="78" y="261"/>
                    </a:lnTo>
                    <a:lnTo>
                      <a:pt x="78" y="261"/>
                    </a:lnTo>
                    <a:lnTo>
                      <a:pt x="80" y="263"/>
                    </a:lnTo>
                    <a:lnTo>
                      <a:pt x="83" y="265"/>
                    </a:lnTo>
                    <a:lnTo>
                      <a:pt x="83" y="265"/>
                    </a:lnTo>
                    <a:lnTo>
                      <a:pt x="85" y="265"/>
                    </a:lnTo>
                    <a:lnTo>
                      <a:pt x="85" y="265"/>
                    </a:lnTo>
                    <a:lnTo>
                      <a:pt x="87" y="265"/>
                    </a:lnTo>
                    <a:lnTo>
                      <a:pt x="90" y="263"/>
                    </a:lnTo>
                    <a:lnTo>
                      <a:pt x="90" y="261"/>
                    </a:lnTo>
                    <a:lnTo>
                      <a:pt x="90" y="258"/>
                    </a:lnTo>
                    <a:lnTo>
                      <a:pt x="90" y="256"/>
                    </a:lnTo>
                    <a:lnTo>
                      <a:pt x="92" y="254"/>
                    </a:lnTo>
                    <a:lnTo>
                      <a:pt x="92" y="251"/>
                    </a:lnTo>
                    <a:lnTo>
                      <a:pt x="95" y="251"/>
                    </a:lnTo>
                    <a:lnTo>
                      <a:pt x="95" y="249"/>
                    </a:lnTo>
                    <a:lnTo>
                      <a:pt x="97" y="246"/>
                    </a:lnTo>
                    <a:lnTo>
                      <a:pt x="97" y="249"/>
                    </a:lnTo>
                    <a:lnTo>
                      <a:pt x="99" y="249"/>
                    </a:lnTo>
                    <a:lnTo>
                      <a:pt x="104" y="254"/>
                    </a:lnTo>
                    <a:lnTo>
                      <a:pt x="106" y="256"/>
                    </a:lnTo>
                    <a:lnTo>
                      <a:pt x="106" y="258"/>
                    </a:lnTo>
                    <a:lnTo>
                      <a:pt x="109" y="258"/>
                    </a:lnTo>
                    <a:lnTo>
                      <a:pt x="109" y="256"/>
                    </a:lnTo>
                    <a:lnTo>
                      <a:pt x="111" y="254"/>
                    </a:lnTo>
                    <a:lnTo>
                      <a:pt x="111" y="251"/>
                    </a:lnTo>
                    <a:lnTo>
                      <a:pt x="113" y="251"/>
                    </a:lnTo>
                    <a:lnTo>
                      <a:pt x="116" y="251"/>
                    </a:lnTo>
                    <a:lnTo>
                      <a:pt x="118" y="251"/>
                    </a:lnTo>
                    <a:lnTo>
                      <a:pt x="121" y="251"/>
                    </a:lnTo>
                    <a:lnTo>
                      <a:pt x="121" y="254"/>
                    </a:lnTo>
                    <a:lnTo>
                      <a:pt x="123" y="254"/>
                    </a:lnTo>
                    <a:lnTo>
                      <a:pt x="125" y="254"/>
                    </a:lnTo>
                    <a:lnTo>
                      <a:pt x="130" y="254"/>
                    </a:lnTo>
                    <a:lnTo>
                      <a:pt x="132" y="251"/>
                    </a:lnTo>
                    <a:lnTo>
                      <a:pt x="135" y="251"/>
                    </a:lnTo>
                    <a:lnTo>
                      <a:pt x="135" y="251"/>
                    </a:lnTo>
                    <a:lnTo>
                      <a:pt x="135" y="249"/>
                    </a:lnTo>
                    <a:lnTo>
                      <a:pt x="135" y="249"/>
                    </a:lnTo>
                    <a:lnTo>
                      <a:pt x="137" y="246"/>
                    </a:lnTo>
                    <a:lnTo>
                      <a:pt x="137" y="246"/>
                    </a:lnTo>
                    <a:lnTo>
                      <a:pt x="137" y="249"/>
                    </a:lnTo>
                    <a:lnTo>
                      <a:pt x="137" y="251"/>
                    </a:lnTo>
                    <a:lnTo>
                      <a:pt x="139" y="251"/>
                    </a:lnTo>
                    <a:lnTo>
                      <a:pt x="147" y="251"/>
                    </a:lnTo>
                    <a:lnTo>
                      <a:pt x="151" y="251"/>
                    </a:lnTo>
                    <a:lnTo>
                      <a:pt x="170" y="251"/>
                    </a:lnTo>
                    <a:lnTo>
                      <a:pt x="173" y="251"/>
                    </a:lnTo>
                    <a:lnTo>
                      <a:pt x="191" y="251"/>
                    </a:lnTo>
                    <a:lnTo>
                      <a:pt x="201" y="251"/>
                    </a:lnTo>
                    <a:lnTo>
                      <a:pt x="208" y="251"/>
                    </a:lnTo>
                    <a:lnTo>
                      <a:pt x="208" y="244"/>
                    </a:lnTo>
                    <a:lnTo>
                      <a:pt x="210" y="239"/>
                    </a:lnTo>
                    <a:lnTo>
                      <a:pt x="210" y="235"/>
                    </a:lnTo>
                    <a:lnTo>
                      <a:pt x="208" y="230"/>
                    </a:lnTo>
                    <a:lnTo>
                      <a:pt x="206" y="228"/>
                    </a:lnTo>
                    <a:lnTo>
                      <a:pt x="206" y="223"/>
                    </a:lnTo>
                    <a:lnTo>
                      <a:pt x="206" y="218"/>
                    </a:lnTo>
                    <a:lnTo>
                      <a:pt x="206" y="213"/>
                    </a:lnTo>
                    <a:lnTo>
                      <a:pt x="203" y="206"/>
                    </a:lnTo>
                    <a:lnTo>
                      <a:pt x="203" y="202"/>
                    </a:lnTo>
                    <a:lnTo>
                      <a:pt x="203" y="197"/>
                    </a:lnTo>
                    <a:lnTo>
                      <a:pt x="203" y="192"/>
                    </a:lnTo>
                    <a:lnTo>
                      <a:pt x="203" y="185"/>
                    </a:lnTo>
                    <a:lnTo>
                      <a:pt x="203" y="180"/>
                    </a:lnTo>
                    <a:lnTo>
                      <a:pt x="201" y="175"/>
                    </a:lnTo>
                    <a:lnTo>
                      <a:pt x="201" y="171"/>
                    </a:lnTo>
                    <a:lnTo>
                      <a:pt x="201" y="166"/>
                    </a:lnTo>
                    <a:lnTo>
                      <a:pt x="201" y="159"/>
                    </a:lnTo>
                    <a:lnTo>
                      <a:pt x="201" y="154"/>
                    </a:lnTo>
                    <a:lnTo>
                      <a:pt x="201" y="149"/>
                    </a:lnTo>
                    <a:lnTo>
                      <a:pt x="199" y="145"/>
                    </a:lnTo>
                    <a:lnTo>
                      <a:pt x="199" y="138"/>
                    </a:lnTo>
                    <a:lnTo>
                      <a:pt x="199" y="133"/>
                    </a:lnTo>
                    <a:lnTo>
                      <a:pt x="199" y="128"/>
                    </a:lnTo>
                    <a:lnTo>
                      <a:pt x="199" y="123"/>
                    </a:lnTo>
                    <a:lnTo>
                      <a:pt x="199" y="119"/>
                    </a:lnTo>
                    <a:lnTo>
                      <a:pt x="196" y="112"/>
                    </a:lnTo>
                    <a:lnTo>
                      <a:pt x="196" y="107"/>
                    </a:lnTo>
                    <a:lnTo>
                      <a:pt x="196" y="102"/>
                    </a:lnTo>
                    <a:lnTo>
                      <a:pt x="196" y="97"/>
                    </a:lnTo>
                    <a:lnTo>
                      <a:pt x="196" y="90"/>
                    </a:lnTo>
                    <a:lnTo>
                      <a:pt x="196" y="85"/>
                    </a:lnTo>
                    <a:lnTo>
                      <a:pt x="196" y="81"/>
                    </a:lnTo>
                    <a:lnTo>
                      <a:pt x="194" y="76"/>
                    </a:lnTo>
                    <a:lnTo>
                      <a:pt x="194" y="71"/>
                    </a:lnTo>
                    <a:lnTo>
                      <a:pt x="194" y="64"/>
                    </a:lnTo>
                    <a:lnTo>
                      <a:pt x="194" y="59"/>
                    </a:lnTo>
                    <a:lnTo>
                      <a:pt x="194" y="55"/>
                    </a:lnTo>
                    <a:lnTo>
                      <a:pt x="194" y="50"/>
                    </a:lnTo>
                    <a:lnTo>
                      <a:pt x="199" y="50"/>
                    </a:lnTo>
                    <a:lnTo>
                      <a:pt x="206" y="5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203" name="Freeform 102"/>
              <p:cNvSpPr>
                <a:spLocks/>
              </p:cNvSpPr>
              <p:nvPr/>
            </p:nvSpPr>
            <p:spPr bwMode="auto">
              <a:xfrm>
                <a:off x="2438" y="2168"/>
                <a:ext cx="5" cy="10"/>
              </a:xfrm>
              <a:custGeom>
                <a:avLst/>
                <a:gdLst>
                  <a:gd name="T0" fmla="*/ 5 w 5"/>
                  <a:gd name="T1" fmla="*/ 7 h 10"/>
                  <a:gd name="T2" fmla="*/ 5 w 5"/>
                  <a:gd name="T3" fmla="*/ 5 h 10"/>
                  <a:gd name="T4" fmla="*/ 5 w 5"/>
                  <a:gd name="T5" fmla="*/ 5 h 10"/>
                  <a:gd name="T6" fmla="*/ 5 w 5"/>
                  <a:gd name="T7" fmla="*/ 2 h 10"/>
                  <a:gd name="T8" fmla="*/ 5 w 5"/>
                  <a:gd name="T9" fmla="*/ 2 h 10"/>
                  <a:gd name="T10" fmla="*/ 5 w 5"/>
                  <a:gd name="T11" fmla="*/ 2 h 10"/>
                  <a:gd name="T12" fmla="*/ 3 w 5"/>
                  <a:gd name="T13" fmla="*/ 2 h 10"/>
                  <a:gd name="T14" fmla="*/ 0 w 5"/>
                  <a:gd name="T15" fmla="*/ 0 h 10"/>
                  <a:gd name="T16" fmla="*/ 0 w 5"/>
                  <a:gd name="T17" fmla="*/ 0 h 10"/>
                  <a:gd name="T18" fmla="*/ 0 w 5"/>
                  <a:gd name="T19" fmla="*/ 0 h 10"/>
                  <a:gd name="T20" fmla="*/ 0 w 5"/>
                  <a:gd name="T21" fmla="*/ 2 h 10"/>
                  <a:gd name="T22" fmla="*/ 0 w 5"/>
                  <a:gd name="T23" fmla="*/ 5 h 10"/>
                  <a:gd name="T24" fmla="*/ 0 w 5"/>
                  <a:gd name="T25" fmla="*/ 5 h 10"/>
                  <a:gd name="T26" fmla="*/ 3 w 5"/>
                  <a:gd name="T27" fmla="*/ 7 h 10"/>
                  <a:gd name="T28" fmla="*/ 0 w 5"/>
                  <a:gd name="T29" fmla="*/ 7 h 10"/>
                  <a:gd name="T30" fmla="*/ 0 w 5"/>
                  <a:gd name="T31" fmla="*/ 7 h 10"/>
                  <a:gd name="T32" fmla="*/ 0 w 5"/>
                  <a:gd name="T33" fmla="*/ 10 h 10"/>
                  <a:gd name="T34" fmla="*/ 5 w 5"/>
                  <a:gd name="T35" fmla="*/ 10 h 10"/>
                  <a:gd name="T36" fmla="*/ 5 w 5"/>
                  <a:gd name="T37" fmla="*/ 10 h 10"/>
                  <a:gd name="T38" fmla="*/ 5 w 5"/>
                  <a:gd name="T39" fmla="*/ 10 h 10"/>
                  <a:gd name="T40" fmla="*/ 5 w 5"/>
                  <a:gd name="T41" fmla="*/ 10 h 10"/>
                  <a:gd name="T42" fmla="*/ 5 w 5"/>
                  <a:gd name="T4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" h="10">
                    <a:moveTo>
                      <a:pt x="5" y="7"/>
                    </a:moveTo>
                    <a:lnTo>
                      <a:pt x="5" y="5"/>
                    </a:lnTo>
                    <a:lnTo>
                      <a:pt x="5" y="5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3" y="7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5" y="7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>
                    <a:lumMod val="40000"/>
                    <a:lumOff val="60000"/>
                  </a:schemeClr>
                </a:solidFill>
                <a:round/>
                <a:headEnd/>
                <a:tailEnd/>
              </a:ln>
              <a:extLst/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204" name="Freeform 103"/>
              <p:cNvSpPr>
                <a:spLocks/>
              </p:cNvSpPr>
              <p:nvPr/>
            </p:nvSpPr>
            <p:spPr bwMode="auto">
              <a:xfrm>
                <a:off x="2438" y="2168"/>
                <a:ext cx="5" cy="10"/>
              </a:xfrm>
              <a:custGeom>
                <a:avLst/>
                <a:gdLst>
                  <a:gd name="T0" fmla="*/ 5 w 5"/>
                  <a:gd name="T1" fmla="*/ 7 h 10"/>
                  <a:gd name="T2" fmla="*/ 5 w 5"/>
                  <a:gd name="T3" fmla="*/ 5 h 10"/>
                  <a:gd name="T4" fmla="*/ 5 w 5"/>
                  <a:gd name="T5" fmla="*/ 5 h 10"/>
                  <a:gd name="T6" fmla="*/ 5 w 5"/>
                  <a:gd name="T7" fmla="*/ 2 h 10"/>
                  <a:gd name="T8" fmla="*/ 5 w 5"/>
                  <a:gd name="T9" fmla="*/ 2 h 10"/>
                  <a:gd name="T10" fmla="*/ 5 w 5"/>
                  <a:gd name="T11" fmla="*/ 2 h 10"/>
                  <a:gd name="T12" fmla="*/ 3 w 5"/>
                  <a:gd name="T13" fmla="*/ 2 h 10"/>
                  <a:gd name="T14" fmla="*/ 0 w 5"/>
                  <a:gd name="T15" fmla="*/ 0 h 10"/>
                  <a:gd name="T16" fmla="*/ 0 w 5"/>
                  <a:gd name="T17" fmla="*/ 0 h 10"/>
                  <a:gd name="T18" fmla="*/ 0 w 5"/>
                  <a:gd name="T19" fmla="*/ 0 h 10"/>
                  <a:gd name="T20" fmla="*/ 0 w 5"/>
                  <a:gd name="T21" fmla="*/ 2 h 10"/>
                  <a:gd name="T22" fmla="*/ 0 w 5"/>
                  <a:gd name="T23" fmla="*/ 5 h 10"/>
                  <a:gd name="T24" fmla="*/ 0 w 5"/>
                  <a:gd name="T25" fmla="*/ 5 h 10"/>
                  <a:gd name="T26" fmla="*/ 3 w 5"/>
                  <a:gd name="T27" fmla="*/ 7 h 10"/>
                  <a:gd name="T28" fmla="*/ 0 w 5"/>
                  <a:gd name="T29" fmla="*/ 7 h 10"/>
                  <a:gd name="T30" fmla="*/ 0 w 5"/>
                  <a:gd name="T31" fmla="*/ 7 h 10"/>
                  <a:gd name="T32" fmla="*/ 0 w 5"/>
                  <a:gd name="T33" fmla="*/ 10 h 10"/>
                  <a:gd name="T34" fmla="*/ 5 w 5"/>
                  <a:gd name="T35" fmla="*/ 10 h 10"/>
                  <a:gd name="T36" fmla="*/ 5 w 5"/>
                  <a:gd name="T37" fmla="*/ 10 h 10"/>
                  <a:gd name="T38" fmla="*/ 5 w 5"/>
                  <a:gd name="T39" fmla="*/ 10 h 10"/>
                  <a:gd name="T40" fmla="*/ 5 w 5"/>
                  <a:gd name="T41" fmla="*/ 10 h 10"/>
                  <a:gd name="T42" fmla="*/ 5 w 5"/>
                  <a:gd name="T4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" h="10">
                    <a:moveTo>
                      <a:pt x="5" y="7"/>
                    </a:moveTo>
                    <a:lnTo>
                      <a:pt x="5" y="5"/>
                    </a:lnTo>
                    <a:lnTo>
                      <a:pt x="5" y="5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3" y="7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5" y="7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205" name="Freeform 104"/>
              <p:cNvSpPr>
                <a:spLocks noEditPoints="1"/>
              </p:cNvSpPr>
              <p:nvPr/>
            </p:nvSpPr>
            <p:spPr bwMode="auto">
              <a:xfrm>
                <a:off x="3826" y="1721"/>
                <a:ext cx="8" cy="4"/>
              </a:xfrm>
              <a:custGeom>
                <a:avLst/>
                <a:gdLst>
                  <a:gd name="T0" fmla="*/ 8 w 8"/>
                  <a:gd name="T1" fmla="*/ 4 h 4"/>
                  <a:gd name="T2" fmla="*/ 5 w 8"/>
                  <a:gd name="T3" fmla="*/ 2 h 4"/>
                  <a:gd name="T4" fmla="*/ 5 w 8"/>
                  <a:gd name="T5" fmla="*/ 2 h 4"/>
                  <a:gd name="T6" fmla="*/ 5 w 8"/>
                  <a:gd name="T7" fmla="*/ 4 h 4"/>
                  <a:gd name="T8" fmla="*/ 5 w 8"/>
                  <a:gd name="T9" fmla="*/ 4 h 4"/>
                  <a:gd name="T10" fmla="*/ 8 w 8"/>
                  <a:gd name="T11" fmla="*/ 4 h 4"/>
                  <a:gd name="T12" fmla="*/ 8 w 8"/>
                  <a:gd name="T13" fmla="*/ 4 h 4"/>
                  <a:gd name="T14" fmla="*/ 8 w 8"/>
                  <a:gd name="T15" fmla="*/ 4 h 4"/>
                  <a:gd name="T16" fmla="*/ 3 w 8"/>
                  <a:gd name="T17" fmla="*/ 0 h 4"/>
                  <a:gd name="T18" fmla="*/ 0 w 8"/>
                  <a:gd name="T19" fmla="*/ 0 h 4"/>
                  <a:gd name="T20" fmla="*/ 0 w 8"/>
                  <a:gd name="T21" fmla="*/ 0 h 4"/>
                  <a:gd name="T22" fmla="*/ 3 w 8"/>
                  <a:gd name="T23" fmla="*/ 0 h 4"/>
                  <a:gd name="T24" fmla="*/ 3 w 8"/>
                  <a:gd name="T25" fmla="*/ 0 h 4"/>
                  <a:gd name="T26" fmla="*/ 3 w 8"/>
                  <a:gd name="T27" fmla="*/ 0 h 4"/>
                  <a:gd name="T28" fmla="*/ 3 w 8"/>
                  <a:gd name="T29" fmla="*/ 0 h 4"/>
                  <a:gd name="T30" fmla="*/ 3 w 8"/>
                  <a:gd name="T3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5" y="2"/>
                    </a:lnTo>
                    <a:lnTo>
                      <a:pt x="5" y="2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8" y="4"/>
                    </a:lnTo>
                    <a:close/>
                    <a:moveTo>
                      <a:pt x="3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206" name="Freeform 105"/>
              <p:cNvSpPr>
                <a:spLocks/>
              </p:cNvSpPr>
              <p:nvPr/>
            </p:nvSpPr>
            <p:spPr bwMode="auto">
              <a:xfrm>
                <a:off x="3342" y="1955"/>
                <a:ext cx="305" cy="313"/>
              </a:xfrm>
              <a:custGeom>
                <a:avLst/>
                <a:gdLst>
                  <a:gd name="T0" fmla="*/ 286 w 305"/>
                  <a:gd name="T1" fmla="*/ 125 h 313"/>
                  <a:gd name="T2" fmla="*/ 288 w 305"/>
                  <a:gd name="T3" fmla="*/ 118 h 313"/>
                  <a:gd name="T4" fmla="*/ 281 w 305"/>
                  <a:gd name="T5" fmla="*/ 107 h 313"/>
                  <a:gd name="T6" fmla="*/ 262 w 305"/>
                  <a:gd name="T7" fmla="*/ 99 h 313"/>
                  <a:gd name="T8" fmla="*/ 250 w 305"/>
                  <a:gd name="T9" fmla="*/ 88 h 313"/>
                  <a:gd name="T10" fmla="*/ 229 w 305"/>
                  <a:gd name="T11" fmla="*/ 66 h 313"/>
                  <a:gd name="T12" fmla="*/ 182 w 305"/>
                  <a:gd name="T13" fmla="*/ 31 h 313"/>
                  <a:gd name="T14" fmla="*/ 137 w 305"/>
                  <a:gd name="T15" fmla="*/ 0 h 313"/>
                  <a:gd name="T16" fmla="*/ 111 w 305"/>
                  <a:gd name="T17" fmla="*/ 21 h 313"/>
                  <a:gd name="T18" fmla="*/ 113 w 305"/>
                  <a:gd name="T19" fmla="*/ 62 h 313"/>
                  <a:gd name="T20" fmla="*/ 118 w 305"/>
                  <a:gd name="T21" fmla="*/ 104 h 313"/>
                  <a:gd name="T22" fmla="*/ 120 w 305"/>
                  <a:gd name="T23" fmla="*/ 147 h 313"/>
                  <a:gd name="T24" fmla="*/ 127 w 305"/>
                  <a:gd name="T25" fmla="*/ 185 h 313"/>
                  <a:gd name="T26" fmla="*/ 68 w 305"/>
                  <a:gd name="T27" fmla="*/ 201 h 313"/>
                  <a:gd name="T28" fmla="*/ 52 w 305"/>
                  <a:gd name="T29" fmla="*/ 199 h 313"/>
                  <a:gd name="T30" fmla="*/ 38 w 305"/>
                  <a:gd name="T31" fmla="*/ 201 h 313"/>
                  <a:gd name="T32" fmla="*/ 23 w 305"/>
                  <a:gd name="T33" fmla="*/ 208 h 313"/>
                  <a:gd name="T34" fmla="*/ 9 w 305"/>
                  <a:gd name="T35" fmla="*/ 201 h 313"/>
                  <a:gd name="T36" fmla="*/ 2 w 305"/>
                  <a:gd name="T37" fmla="*/ 215 h 313"/>
                  <a:gd name="T38" fmla="*/ 4 w 305"/>
                  <a:gd name="T39" fmla="*/ 227 h 313"/>
                  <a:gd name="T40" fmla="*/ 2 w 305"/>
                  <a:gd name="T41" fmla="*/ 239 h 313"/>
                  <a:gd name="T42" fmla="*/ 9 w 305"/>
                  <a:gd name="T43" fmla="*/ 244 h 313"/>
                  <a:gd name="T44" fmla="*/ 14 w 305"/>
                  <a:gd name="T45" fmla="*/ 253 h 313"/>
                  <a:gd name="T46" fmla="*/ 14 w 305"/>
                  <a:gd name="T47" fmla="*/ 265 h 313"/>
                  <a:gd name="T48" fmla="*/ 16 w 305"/>
                  <a:gd name="T49" fmla="*/ 275 h 313"/>
                  <a:gd name="T50" fmla="*/ 26 w 305"/>
                  <a:gd name="T51" fmla="*/ 277 h 313"/>
                  <a:gd name="T52" fmla="*/ 33 w 305"/>
                  <a:gd name="T53" fmla="*/ 270 h 313"/>
                  <a:gd name="T54" fmla="*/ 47 w 305"/>
                  <a:gd name="T55" fmla="*/ 272 h 313"/>
                  <a:gd name="T56" fmla="*/ 52 w 305"/>
                  <a:gd name="T57" fmla="*/ 265 h 313"/>
                  <a:gd name="T58" fmla="*/ 59 w 305"/>
                  <a:gd name="T59" fmla="*/ 270 h 313"/>
                  <a:gd name="T60" fmla="*/ 66 w 305"/>
                  <a:gd name="T61" fmla="*/ 284 h 313"/>
                  <a:gd name="T62" fmla="*/ 68 w 305"/>
                  <a:gd name="T63" fmla="*/ 289 h 313"/>
                  <a:gd name="T64" fmla="*/ 68 w 305"/>
                  <a:gd name="T65" fmla="*/ 294 h 313"/>
                  <a:gd name="T66" fmla="*/ 71 w 305"/>
                  <a:gd name="T67" fmla="*/ 305 h 313"/>
                  <a:gd name="T68" fmla="*/ 80 w 305"/>
                  <a:gd name="T69" fmla="*/ 313 h 313"/>
                  <a:gd name="T70" fmla="*/ 87 w 305"/>
                  <a:gd name="T71" fmla="*/ 310 h 313"/>
                  <a:gd name="T72" fmla="*/ 97 w 305"/>
                  <a:gd name="T73" fmla="*/ 313 h 313"/>
                  <a:gd name="T74" fmla="*/ 101 w 305"/>
                  <a:gd name="T75" fmla="*/ 308 h 313"/>
                  <a:gd name="T76" fmla="*/ 106 w 305"/>
                  <a:gd name="T77" fmla="*/ 305 h 313"/>
                  <a:gd name="T78" fmla="*/ 108 w 305"/>
                  <a:gd name="T79" fmla="*/ 305 h 313"/>
                  <a:gd name="T80" fmla="*/ 111 w 305"/>
                  <a:gd name="T81" fmla="*/ 313 h 313"/>
                  <a:gd name="T82" fmla="*/ 123 w 305"/>
                  <a:gd name="T83" fmla="*/ 308 h 313"/>
                  <a:gd name="T84" fmla="*/ 125 w 305"/>
                  <a:gd name="T85" fmla="*/ 294 h 313"/>
                  <a:gd name="T86" fmla="*/ 127 w 305"/>
                  <a:gd name="T87" fmla="*/ 279 h 313"/>
                  <a:gd name="T88" fmla="*/ 139 w 305"/>
                  <a:gd name="T89" fmla="*/ 272 h 313"/>
                  <a:gd name="T90" fmla="*/ 142 w 305"/>
                  <a:gd name="T91" fmla="*/ 260 h 313"/>
                  <a:gd name="T92" fmla="*/ 149 w 305"/>
                  <a:gd name="T93" fmla="*/ 246 h 313"/>
                  <a:gd name="T94" fmla="*/ 165 w 305"/>
                  <a:gd name="T95" fmla="*/ 246 h 313"/>
                  <a:gd name="T96" fmla="*/ 172 w 305"/>
                  <a:gd name="T97" fmla="*/ 239 h 313"/>
                  <a:gd name="T98" fmla="*/ 187 w 305"/>
                  <a:gd name="T99" fmla="*/ 230 h 313"/>
                  <a:gd name="T100" fmla="*/ 203 w 305"/>
                  <a:gd name="T101" fmla="*/ 215 h 313"/>
                  <a:gd name="T102" fmla="*/ 217 w 305"/>
                  <a:gd name="T103" fmla="*/ 211 h 313"/>
                  <a:gd name="T104" fmla="*/ 239 w 305"/>
                  <a:gd name="T105" fmla="*/ 213 h 313"/>
                  <a:gd name="T106" fmla="*/ 272 w 305"/>
                  <a:gd name="T107" fmla="*/ 204 h 313"/>
                  <a:gd name="T108" fmla="*/ 291 w 305"/>
                  <a:gd name="T109" fmla="*/ 201 h 313"/>
                  <a:gd name="T110" fmla="*/ 300 w 305"/>
                  <a:gd name="T111" fmla="*/ 189 h 313"/>
                  <a:gd name="T112" fmla="*/ 305 w 305"/>
                  <a:gd name="T113" fmla="*/ 156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5" h="313">
                    <a:moveTo>
                      <a:pt x="300" y="125"/>
                    </a:moveTo>
                    <a:lnTo>
                      <a:pt x="295" y="125"/>
                    </a:lnTo>
                    <a:lnTo>
                      <a:pt x="291" y="125"/>
                    </a:lnTo>
                    <a:lnTo>
                      <a:pt x="291" y="125"/>
                    </a:lnTo>
                    <a:lnTo>
                      <a:pt x="288" y="128"/>
                    </a:lnTo>
                    <a:lnTo>
                      <a:pt x="288" y="125"/>
                    </a:lnTo>
                    <a:lnTo>
                      <a:pt x="288" y="125"/>
                    </a:lnTo>
                    <a:lnTo>
                      <a:pt x="286" y="125"/>
                    </a:lnTo>
                    <a:lnTo>
                      <a:pt x="286" y="123"/>
                    </a:lnTo>
                    <a:lnTo>
                      <a:pt x="283" y="123"/>
                    </a:lnTo>
                    <a:lnTo>
                      <a:pt x="286" y="121"/>
                    </a:lnTo>
                    <a:lnTo>
                      <a:pt x="286" y="121"/>
                    </a:lnTo>
                    <a:lnTo>
                      <a:pt x="286" y="121"/>
                    </a:lnTo>
                    <a:lnTo>
                      <a:pt x="286" y="118"/>
                    </a:lnTo>
                    <a:lnTo>
                      <a:pt x="288" y="118"/>
                    </a:lnTo>
                    <a:lnTo>
                      <a:pt x="288" y="118"/>
                    </a:lnTo>
                    <a:lnTo>
                      <a:pt x="286" y="116"/>
                    </a:lnTo>
                    <a:lnTo>
                      <a:pt x="286" y="114"/>
                    </a:lnTo>
                    <a:lnTo>
                      <a:pt x="286" y="111"/>
                    </a:lnTo>
                    <a:lnTo>
                      <a:pt x="286" y="111"/>
                    </a:lnTo>
                    <a:lnTo>
                      <a:pt x="286" y="109"/>
                    </a:lnTo>
                    <a:lnTo>
                      <a:pt x="286" y="109"/>
                    </a:lnTo>
                    <a:lnTo>
                      <a:pt x="283" y="107"/>
                    </a:lnTo>
                    <a:lnTo>
                      <a:pt x="281" y="107"/>
                    </a:lnTo>
                    <a:lnTo>
                      <a:pt x="279" y="107"/>
                    </a:lnTo>
                    <a:lnTo>
                      <a:pt x="276" y="107"/>
                    </a:lnTo>
                    <a:lnTo>
                      <a:pt x="274" y="104"/>
                    </a:lnTo>
                    <a:lnTo>
                      <a:pt x="272" y="104"/>
                    </a:lnTo>
                    <a:lnTo>
                      <a:pt x="269" y="102"/>
                    </a:lnTo>
                    <a:lnTo>
                      <a:pt x="269" y="99"/>
                    </a:lnTo>
                    <a:lnTo>
                      <a:pt x="262" y="99"/>
                    </a:lnTo>
                    <a:lnTo>
                      <a:pt x="262" y="99"/>
                    </a:lnTo>
                    <a:lnTo>
                      <a:pt x="260" y="99"/>
                    </a:lnTo>
                    <a:lnTo>
                      <a:pt x="260" y="97"/>
                    </a:lnTo>
                    <a:lnTo>
                      <a:pt x="257" y="95"/>
                    </a:lnTo>
                    <a:lnTo>
                      <a:pt x="257" y="95"/>
                    </a:lnTo>
                    <a:lnTo>
                      <a:pt x="257" y="95"/>
                    </a:lnTo>
                    <a:lnTo>
                      <a:pt x="253" y="90"/>
                    </a:lnTo>
                    <a:lnTo>
                      <a:pt x="250" y="90"/>
                    </a:lnTo>
                    <a:lnTo>
                      <a:pt x="250" y="88"/>
                    </a:lnTo>
                    <a:lnTo>
                      <a:pt x="250" y="88"/>
                    </a:lnTo>
                    <a:lnTo>
                      <a:pt x="250" y="85"/>
                    </a:lnTo>
                    <a:lnTo>
                      <a:pt x="250" y="83"/>
                    </a:lnTo>
                    <a:lnTo>
                      <a:pt x="250" y="83"/>
                    </a:lnTo>
                    <a:lnTo>
                      <a:pt x="246" y="80"/>
                    </a:lnTo>
                    <a:lnTo>
                      <a:pt x="241" y="76"/>
                    </a:lnTo>
                    <a:lnTo>
                      <a:pt x="234" y="71"/>
                    </a:lnTo>
                    <a:lnTo>
                      <a:pt x="229" y="66"/>
                    </a:lnTo>
                    <a:lnTo>
                      <a:pt x="222" y="62"/>
                    </a:lnTo>
                    <a:lnTo>
                      <a:pt x="217" y="57"/>
                    </a:lnTo>
                    <a:lnTo>
                      <a:pt x="210" y="52"/>
                    </a:lnTo>
                    <a:lnTo>
                      <a:pt x="205" y="47"/>
                    </a:lnTo>
                    <a:lnTo>
                      <a:pt x="198" y="43"/>
                    </a:lnTo>
                    <a:lnTo>
                      <a:pt x="194" y="40"/>
                    </a:lnTo>
                    <a:lnTo>
                      <a:pt x="187" y="35"/>
                    </a:lnTo>
                    <a:lnTo>
                      <a:pt x="182" y="31"/>
                    </a:lnTo>
                    <a:lnTo>
                      <a:pt x="177" y="26"/>
                    </a:lnTo>
                    <a:lnTo>
                      <a:pt x="170" y="21"/>
                    </a:lnTo>
                    <a:lnTo>
                      <a:pt x="165" y="17"/>
                    </a:lnTo>
                    <a:lnTo>
                      <a:pt x="158" y="12"/>
                    </a:lnTo>
                    <a:lnTo>
                      <a:pt x="153" y="7"/>
                    </a:lnTo>
                    <a:lnTo>
                      <a:pt x="149" y="5"/>
                    </a:lnTo>
                    <a:lnTo>
                      <a:pt x="142" y="0"/>
                    </a:lnTo>
                    <a:lnTo>
                      <a:pt x="137" y="0"/>
                    </a:lnTo>
                    <a:lnTo>
                      <a:pt x="127" y="0"/>
                    </a:lnTo>
                    <a:lnTo>
                      <a:pt x="123" y="0"/>
                    </a:lnTo>
                    <a:lnTo>
                      <a:pt x="116" y="0"/>
                    </a:lnTo>
                    <a:lnTo>
                      <a:pt x="111" y="0"/>
                    </a:lnTo>
                    <a:lnTo>
                      <a:pt x="111" y="5"/>
                    </a:lnTo>
                    <a:lnTo>
                      <a:pt x="111" y="9"/>
                    </a:lnTo>
                    <a:lnTo>
                      <a:pt x="111" y="14"/>
                    </a:lnTo>
                    <a:lnTo>
                      <a:pt x="111" y="21"/>
                    </a:lnTo>
                    <a:lnTo>
                      <a:pt x="111" y="26"/>
                    </a:lnTo>
                    <a:lnTo>
                      <a:pt x="113" y="31"/>
                    </a:lnTo>
                    <a:lnTo>
                      <a:pt x="113" y="35"/>
                    </a:lnTo>
                    <a:lnTo>
                      <a:pt x="113" y="40"/>
                    </a:lnTo>
                    <a:lnTo>
                      <a:pt x="113" y="47"/>
                    </a:lnTo>
                    <a:lnTo>
                      <a:pt x="113" y="52"/>
                    </a:lnTo>
                    <a:lnTo>
                      <a:pt x="113" y="57"/>
                    </a:lnTo>
                    <a:lnTo>
                      <a:pt x="113" y="62"/>
                    </a:lnTo>
                    <a:lnTo>
                      <a:pt x="116" y="69"/>
                    </a:lnTo>
                    <a:lnTo>
                      <a:pt x="116" y="73"/>
                    </a:lnTo>
                    <a:lnTo>
                      <a:pt x="116" y="78"/>
                    </a:lnTo>
                    <a:lnTo>
                      <a:pt x="116" y="83"/>
                    </a:lnTo>
                    <a:lnTo>
                      <a:pt x="116" y="88"/>
                    </a:lnTo>
                    <a:lnTo>
                      <a:pt x="116" y="95"/>
                    </a:lnTo>
                    <a:lnTo>
                      <a:pt x="118" y="99"/>
                    </a:lnTo>
                    <a:lnTo>
                      <a:pt x="118" y="104"/>
                    </a:lnTo>
                    <a:lnTo>
                      <a:pt x="118" y="109"/>
                    </a:lnTo>
                    <a:lnTo>
                      <a:pt x="118" y="116"/>
                    </a:lnTo>
                    <a:lnTo>
                      <a:pt x="118" y="121"/>
                    </a:lnTo>
                    <a:lnTo>
                      <a:pt x="118" y="125"/>
                    </a:lnTo>
                    <a:lnTo>
                      <a:pt x="120" y="130"/>
                    </a:lnTo>
                    <a:lnTo>
                      <a:pt x="120" y="135"/>
                    </a:lnTo>
                    <a:lnTo>
                      <a:pt x="120" y="142"/>
                    </a:lnTo>
                    <a:lnTo>
                      <a:pt x="120" y="147"/>
                    </a:lnTo>
                    <a:lnTo>
                      <a:pt x="120" y="152"/>
                    </a:lnTo>
                    <a:lnTo>
                      <a:pt x="120" y="156"/>
                    </a:lnTo>
                    <a:lnTo>
                      <a:pt x="123" y="163"/>
                    </a:lnTo>
                    <a:lnTo>
                      <a:pt x="123" y="168"/>
                    </a:lnTo>
                    <a:lnTo>
                      <a:pt x="123" y="173"/>
                    </a:lnTo>
                    <a:lnTo>
                      <a:pt x="123" y="178"/>
                    </a:lnTo>
                    <a:lnTo>
                      <a:pt x="125" y="180"/>
                    </a:lnTo>
                    <a:lnTo>
                      <a:pt x="127" y="185"/>
                    </a:lnTo>
                    <a:lnTo>
                      <a:pt x="127" y="189"/>
                    </a:lnTo>
                    <a:lnTo>
                      <a:pt x="125" y="194"/>
                    </a:lnTo>
                    <a:lnTo>
                      <a:pt x="125" y="201"/>
                    </a:lnTo>
                    <a:lnTo>
                      <a:pt x="118" y="201"/>
                    </a:lnTo>
                    <a:lnTo>
                      <a:pt x="108" y="201"/>
                    </a:lnTo>
                    <a:lnTo>
                      <a:pt x="90" y="201"/>
                    </a:lnTo>
                    <a:lnTo>
                      <a:pt x="87" y="201"/>
                    </a:lnTo>
                    <a:lnTo>
                      <a:pt x="68" y="201"/>
                    </a:lnTo>
                    <a:lnTo>
                      <a:pt x="64" y="201"/>
                    </a:lnTo>
                    <a:lnTo>
                      <a:pt x="56" y="201"/>
                    </a:lnTo>
                    <a:lnTo>
                      <a:pt x="54" y="201"/>
                    </a:lnTo>
                    <a:lnTo>
                      <a:pt x="54" y="199"/>
                    </a:lnTo>
                    <a:lnTo>
                      <a:pt x="54" y="196"/>
                    </a:lnTo>
                    <a:lnTo>
                      <a:pt x="54" y="196"/>
                    </a:lnTo>
                    <a:lnTo>
                      <a:pt x="52" y="199"/>
                    </a:lnTo>
                    <a:lnTo>
                      <a:pt x="52" y="199"/>
                    </a:lnTo>
                    <a:lnTo>
                      <a:pt x="52" y="201"/>
                    </a:lnTo>
                    <a:lnTo>
                      <a:pt x="52" y="201"/>
                    </a:lnTo>
                    <a:lnTo>
                      <a:pt x="49" y="201"/>
                    </a:lnTo>
                    <a:lnTo>
                      <a:pt x="47" y="204"/>
                    </a:lnTo>
                    <a:lnTo>
                      <a:pt x="42" y="204"/>
                    </a:lnTo>
                    <a:lnTo>
                      <a:pt x="40" y="204"/>
                    </a:lnTo>
                    <a:lnTo>
                      <a:pt x="38" y="204"/>
                    </a:lnTo>
                    <a:lnTo>
                      <a:pt x="38" y="201"/>
                    </a:lnTo>
                    <a:lnTo>
                      <a:pt x="35" y="201"/>
                    </a:lnTo>
                    <a:lnTo>
                      <a:pt x="33" y="201"/>
                    </a:lnTo>
                    <a:lnTo>
                      <a:pt x="30" y="201"/>
                    </a:lnTo>
                    <a:lnTo>
                      <a:pt x="28" y="201"/>
                    </a:lnTo>
                    <a:lnTo>
                      <a:pt x="28" y="204"/>
                    </a:lnTo>
                    <a:lnTo>
                      <a:pt x="26" y="206"/>
                    </a:lnTo>
                    <a:lnTo>
                      <a:pt x="26" y="208"/>
                    </a:lnTo>
                    <a:lnTo>
                      <a:pt x="23" y="208"/>
                    </a:lnTo>
                    <a:lnTo>
                      <a:pt x="23" y="206"/>
                    </a:lnTo>
                    <a:lnTo>
                      <a:pt x="21" y="204"/>
                    </a:lnTo>
                    <a:lnTo>
                      <a:pt x="16" y="199"/>
                    </a:lnTo>
                    <a:lnTo>
                      <a:pt x="14" y="199"/>
                    </a:lnTo>
                    <a:lnTo>
                      <a:pt x="14" y="196"/>
                    </a:lnTo>
                    <a:lnTo>
                      <a:pt x="12" y="199"/>
                    </a:lnTo>
                    <a:lnTo>
                      <a:pt x="12" y="201"/>
                    </a:lnTo>
                    <a:lnTo>
                      <a:pt x="9" y="201"/>
                    </a:lnTo>
                    <a:lnTo>
                      <a:pt x="9" y="204"/>
                    </a:lnTo>
                    <a:lnTo>
                      <a:pt x="7" y="206"/>
                    </a:lnTo>
                    <a:lnTo>
                      <a:pt x="7" y="208"/>
                    </a:lnTo>
                    <a:lnTo>
                      <a:pt x="7" y="211"/>
                    </a:lnTo>
                    <a:lnTo>
                      <a:pt x="7" y="213"/>
                    </a:lnTo>
                    <a:lnTo>
                      <a:pt x="4" y="215"/>
                    </a:lnTo>
                    <a:lnTo>
                      <a:pt x="2" y="215"/>
                    </a:lnTo>
                    <a:lnTo>
                      <a:pt x="2" y="215"/>
                    </a:lnTo>
                    <a:lnTo>
                      <a:pt x="0" y="215"/>
                    </a:lnTo>
                    <a:lnTo>
                      <a:pt x="2" y="218"/>
                    </a:lnTo>
                    <a:lnTo>
                      <a:pt x="0" y="220"/>
                    </a:lnTo>
                    <a:lnTo>
                      <a:pt x="0" y="223"/>
                    </a:lnTo>
                    <a:lnTo>
                      <a:pt x="2" y="225"/>
                    </a:lnTo>
                    <a:lnTo>
                      <a:pt x="2" y="225"/>
                    </a:lnTo>
                    <a:lnTo>
                      <a:pt x="2" y="227"/>
                    </a:lnTo>
                    <a:lnTo>
                      <a:pt x="4" y="227"/>
                    </a:lnTo>
                    <a:lnTo>
                      <a:pt x="4" y="230"/>
                    </a:lnTo>
                    <a:lnTo>
                      <a:pt x="4" y="232"/>
                    </a:lnTo>
                    <a:lnTo>
                      <a:pt x="4" y="234"/>
                    </a:lnTo>
                    <a:lnTo>
                      <a:pt x="4" y="234"/>
                    </a:lnTo>
                    <a:lnTo>
                      <a:pt x="4" y="237"/>
                    </a:lnTo>
                    <a:lnTo>
                      <a:pt x="4" y="237"/>
                    </a:lnTo>
                    <a:lnTo>
                      <a:pt x="2" y="237"/>
                    </a:lnTo>
                    <a:lnTo>
                      <a:pt x="2" y="239"/>
                    </a:lnTo>
                    <a:lnTo>
                      <a:pt x="4" y="241"/>
                    </a:lnTo>
                    <a:lnTo>
                      <a:pt x="7" y="244"/>
                    </a:lnTo>
                    <a:lnTo>
                      <a:pt x="7" y="244"/>
                    </a:lnTo>
                    <a:lnTo>
                      <a:pt x="7" y="246"/>
                    </a:lnTo>
                    <a:lnTo>
                      <a:pt x="7" y="246"/>
                    </a:lnTo>
                    <a:lnTo>
                      <a:pt x="7" y="246"/>
                    </a:lnTo>
                    <a:lnTo>
                      <a:pt x="7" y="246"/>
                    </a:lnTo>
                    <a:lnTo>
                      <a:pt x="9" y="244"/>
                    </a:lnTo>
                    <a:lnTo>
                      <a:pt x="9" y="246"/>
                    </a:lnTo>
                    <a:lnTo>
                      <a:pt x="12" y="246"/>
                    </a:lnTo>
                    <a:lnTo>
                      <a:pt x="12" y="246"/>
                    </a:lnTo>
                    <a:lnTo>
                      <a:pt x="12" y="249"/>
                    </a:lnTo>
                    <a:lnTo>
                      <a:pt x="12" y="249"/>
                    </a:lnTo>
                    <a:lnTo>
                      <a:pt x="14" y="251"/>
                    </a:lnTo>
                    <a:lnTo>
                      <a:pt x="14" y="253"/>
                    </a:lnTo>
                    <a:lnTo>
                      <a:pt x="14" y="253"/>
                    </a:lnTo>
                    <a:lnTo>
                      <a:pt x="14" y="253"/>
                    </a:lnTo>
                    <a:lnTo>
                      <a:pt x="14" y="256"/>
                    </a:lnTo>
                    <a:lnTo>
                      <a:pt x="14" y="258"/>
                    </a:lnTo>
                    <a:lnTo>
                      <a:pt x="14" y="260"/>
                    </a:lnTo>
                    <a:lnTo>
                      <a:pt x="14" y="263"/>
                    </a:lnTo>
                    <a:lnTo>
                      <a:pt x="14" y="263"/>
                    </a:lnTo>
                    <a:lnTo>
                      <a:pt x="14" y="265"/>
                    </a:lnTo>
                    <a:lnTo>
                      <a:pt x="14" y="265"/>
                    </a:lnTo>
                    <a:lnTo>
                      <a:pt x="14" y="268"/>
                    </a:lnTo>
                    <a:lnTo>
                      <a:pt x="14" y="268"/>
                    </a:lnTo>
                    <a:lnTo>
                      <a:pt x="14" y="270"/>
                    </a:lnTo>
                    <a:lnTo>
                      <a:pt x="12" y="270"/>
                    </a:lnTo>
                    <a:lnTo>
                      <a:pt x="12" y="270"/>
                    </a:lnTo>
                    <a:lnTo>
                      <a:pt x="14" y="272"/>
                    </a:lnTo>
                    <a:lnTo>
                      <a:pt x="16" y="275"/>
                    </a:lnTo>
                    <a:lnTo>
                      <a:pt x="16" y="275"/>
                    </a:lnTo>
                    <a:lnTo>
                      <a:pt x="19" y="275"/>
                    </a:lnTo>
                    <a:lnTo>
                      <a:pt x="19" y="272"/>
                    </a:lnTo>
                    <a:lnTo>
                      <a:pt x="21" y="270"/>
                    </a:lnTo>
                    <a:lnTo>
                      <a:pt x="21" y="270"/>
                    </a:lnTo>
                    <a:lnTo>
                      <a:pt x="23" y="270"/>
                    </a:lnTo>
                    <a:lnTo>
                      <a:pt x="23" y="272"/>
                    </a:lnTo>
                    <a:lnTo>
                      <a:pt x="26" y="275"/>
                    </a:lnTo>
                    <a:lnTo>
                      <a:pt x="26" y="277"/>
                    </a:lnTo>
                    <a:lnTo>
                      <a:pt x="26" y="277"/>
                    </a:lnTo>
                    <a:lnTo>
                      <a:pt x="28" y="277"/>
                    </a:lnTo>
                    <a:lnTo>
                      <a:pt x="28" y="277"/>
                    </a:lnTo>
                    <a:lnTo>
                      <a:pt x="28" y="277"/>
                    </a:lnTo>
                    <a:lnTo>
                      <a:pt x="28" y="275"/>
                    </a:lnTo>
                    <a:lnTo>
                      <a:pt x="28" y="275"/>
                    </a:lnTo>
                    <a:lnTo>
                      <a:pt x="30" y="272"/>
                    </a:lnTo>
                    <a:lnTo>
                      <a:pt x="33" y="270"/>
                    </a:lnTo>
                    <a:lnTo>
                      <a:pt x="33" y="270"/>
                    </a:lnTo>
                    <a:lnTo>
                      <a:pt x="35" y="270"/>
                    </a:lnTo>
                    <a:lnTo>
                      <a:pt x="38" y="270"/>
                    </a:lnTo>
                    <a:lnTo>
                      <a:pt x="40" y="272"/>
                    </a:lnTo>
                    <a:lnTo>
                      <a:pt x="45" y="275"/>
                    </a:lnTo>
                    <a:lnTo>
                      <a:pt x="45" y="275"/>
                    </a:lnTo>
                    <a:lnTo>
                      <a:pt x="45" y="275"/>
                    </a:lnTo>
                    <a:lnTo>
                      <a:pt x="47" y="272"/>
                    </a:lnTo>
                    <a:lnTo>
                      <a:pt x="47" y="270"/>
                    </a:lnTo>
                    <a:lnTo>
                      <a:pt x="49" y="270"/>
                    </a:lnTo>
                    <a:lnTo>
                      <a:pt x="52" y="270"/>
                    </a:lnTo>
                    <a:lnTo>
                      <a:pt x="52" y="270"/>
                    </a:lnTo>
                    <a:lnTo>
                      <a:pt x="52" y="268"/>
                    </a:lnTo>
                    <a:lnTo>
                      <a:pt x="52" y="268"/>
                    </a:lnTo>
                    <a:lnTo>
                      <a:pt x="52" y="268"/>
                    </a:lnTo>
                    <a:lnTo>
                      <a:pt x="52" y="265"/>
                    </a:lnTo>
                    <a:lnTo>
                      <a:pt x="52" y="265"/>
                    </a:lnTo>
                    <a:lnTo>
                      <a:pt x="52" y="265"/>
                    </a:lnTo>
                    <a:lnTo>
                      <a:pt x="54" y="265"/>
                    </a:lnTo>
                    <a:lnTo>
                      <a:pt x="54" y="265"/>
                    </a:lnTo>
                    <a:lnTo>
                      <a:pt x="56" y="265"/>
                    </a:lnTo>
                    <a:lnTo>
                      <a:pt x="59" y="265"/>
                    </a:lnTo>
                    <a:lnTo>
                      <a:pt x="59" y="268"/>
                    </a:lnTo>
                    <a:lnTo>
                      <a:pt x="59" y="270"/>
                    </a:lnTo>
                    <a:lnTo>
                      <a:pt x="61" y="272"/>
                    </a:lnTo>
                    <a:lnTo>
                      <a:pt x="61" y="277"/>
                    </a:lnTo>
                    <a:lnTo>
                      <a:pt x="61" y="279"/>
                    </a:lnTo>
                    <a:lnTo>
                      <a:pt x="61" y="282"/>
                    </a:lnTo>
                    <a:lnTo>
                      <a:pt x="64" y="282"/>
                    </a:lnTo>
                    <a:lnTo>
                      <a:pt x="64" y="282"/>
                    </a:lnTo>
                    <a:lnTo>
                      <a:pt x="64" y="282"/>
                    </a:lnTo>
                    <a:lnTo>
                      <a:pt x="66" y="284"/>
                    </a:lnTo>
                    <a:lnTo>
                      <a:pt x="66" y="284"/>
                    </a:lnTo>
                    <a:lnTo>
                      <a:pt x="66" y="286"/>
                    </a:lnTo>
                    <a:lnTo>
                      <a:pt x="68" y="286"/>
                    </a:lnTo>
                    <a:lnTo>
                      <a:pt x="71" y="286"/>
                    </a:lnTo>
                    <a:lnTo>
                      <a:pt x="71" y="289"/>
                    </a:lnTo>
                    <a:lnTo>
                      <a:pt x="71" y="289"/>
                    </a:lnTo>
                    <a:lnTo>
                      <a:pt x="68" y="289"/>
                    </a:lnTo>
                    <a:lnTo>
                      <a:pt x="68" y="289"/>
                    </a:lnTo>
                    <a:lnTo>
                      <a:pt x="68" y="291"/>
                    </a:lnTo>
                    <a:lnTo>
                      <a:pt x="66" y="291"/>
                    </a:lnTo>
                    <a:lnTo>
                      <a:pt x="64" y="294"/>
                    </a:lnTo>
                    <a:lnTo>
                      <a:pt x="64" y="296"/>
                    </a:lnTo>
                    <a:lnTo>
                      <a:pt x="66" y="296"/>
                    </a:lnTo>
                    <a:lnTo>
                      <a:pt x="66" y="296"/>
                    </a:lnTo>
                    <a:lnTo>
                      <a:pt x="66" y="296"/>
                    </a:lnTo>
                    <a:lnTo>
                      <a:pt x="68" y="294"/>
                    </a:lnTo>
                    <a:lnTo>
                      <a:pt x="68" y="296"/>
                    </a:lnTo>
                    <a:lnTo>
                      <a:pt x="71" y="296"/>
                    </a:lnTo>
                    <a:lnTo>
                      <a:pt x="71" y="296"/>
                    </a:lnTo>
                    <a:lnTo>
                      <a:pt x="71" y="298"/>
                    </a:lnTo>
                    <a:lnTo>
                      <a:pt x="71" y="298"/>
                    </a:lnTo>
                    <a:lnTo>
                      <a:pt x="71" y="301"/>
                    </a:lnTo>
                    <a:lnTo>
                      <a:pt x="71" y="303"/>
                    </a:lnTo>
                    <a:lnTo>
                      <a:pt x="71" y="305"/>
                    </a:lnTo>
                    <a:lnTo>
                      <a:pt x="73" y="308"/>
                    </a:lnTo>
                    <a:lnTo>
                      <a:pt x="78" y="310"/>
                    </a:lnTo>
                    <a:lnTo>
                      <a:pt x="78" y="310"/>
                    </a:lnTo>
                    <a:lnTo>
                      <a:pt x="78" y="313"/>
                    </a:lnTo>
                    <a:lnTo>
                      <a:pt x="78" y="313"/>
                    </a:lnTo>
                    <a:lnTo>
                      <a:pt x="78" y="313"/>
                    </a:lnTo>
                    <a:lnTo>
                      <a:pt x="78" y="313"/>
                    </a:lnTo>
                    <a:lnTo>
                      <a:pt x="80" y="313"/>
                    </a:lnTo>
                    <a:lnTo>
                      <a:pt x="82" y="310"/>
                    </a:lnTo>
                    <a:lnTo>
                      <a:pt x="82" y="308"/>
                    </a:lnTo>
                    <a:lnTo>
                      <a:pt x="85" y="308"/>
                    </a:lnTo>
                    <a:lnTo>
                      <a:pt x="85" y="308"/>
                    </a:lnTo>
                    <a:lnTo>
                      <a:pt x="87" y="308"/>
                    </a:lnTo>
                    <a:lnTo>
                      <a:pt x="87" y="308"/>
                    </a:lnTo>
                    <a:lnTo>
                      <a:pt x="87" y="310"/>
                    </a:lnTo>
                    <a:lnTo>
                      <a:pt x="87" y="310"/>
                    </a:lnTo>
                    <a:lnTo>
                      <a:pt x="90" y="310"/>
                    </a:lnTo>
                    <a:lnTo>
                      <a:pt x="92" y="313"/>
                    </a:lnTo>
                    <a:lnTo>
                      <a:pt x="94" y="313"/>
                    </a:lnTo>
                    <a:lnTo>
                      <a:pt x="94" y="313"/>
                    </a:lnTo>
                    <a:lnTo>
                      <a:pt x="94" y="313"/>
                    </a:lnTo>
                    <a:lnTo>
                      <a:pt x="94" y="313"/>
                    </a:lnTo>
                    <a:lnTo>
                      <a:pt x="97" y="313"/>
                    </a:lnTo>
                    <a:lnTo>
                      <a:pt x="97" y="313"/>
                    </a:lnTo>
                    <a:lnTo>
                      <a:pt x="94" y="310"/>
                    </a:lnTo>
                    <a:lnTo>
                      <a:pt x="97" y="310"/>
                    </a:lnTo>
                    <a:lnTo>
                      <a:pt x="97" y="310"/>
                    </a:lnTo>
                    <a:lnTo>
                      <a:pt x="97" y="310"/>
                    </a:lnTo>
                    <a:lnTo>
                      <a:pt x="99" y="310"/>
                    </a:lnTo>
                    <a:lnTo>
                      <a:pt x="99" y="310"/>
                    </a:lnTo>
                    <a:lnTo>
                      <a:pt x="101" y="310"/>
                    </a:lnTo>
                    <a:lnTo>
                      <a:pt x="101" y="308"/>
                    </a:lnTo>
                    <a:lnTo>
                      <a:pt x="101" y="305"/>
                    </a:lnTo>
                    <a:lnTo>
                      <a:pt x="101" y="305"/>
                    </a:lnTo>
                    <a:lnTo>
                      <a:pt x="101" y="303"/>
                    </a:lnTo>
                    <a:lnTo>
                      <a:pt x="101" y="303"/>
                    </a:lnTo>
                    <a:lnTo>
                      <a:pt x="104" y="305"/>
                    </a:lnTo>
                    <a:lnTo>
                      <a:pt x="104" y="305"/>
                    </a:lnTo>
                    <a:lnTo>
                      <a:pt x="106" y="305"/>
                    </a:lnTo>
                    <a:lnTo>
                      <a:pt x="106" y="305"/>
                    </a:lnTo>
                    <a:lnTo>
                      <a:pt x="106" y="303"/>
                    </a:lnTo>
                    <a:lnTo>
                      <a:pt x="106" y="303"/>
                    </a:lnTo>
                    <a:lnTo>
                      <a:pt x="106" y="303"/>
                    </a:lnTo>
                    <a:lnTo>
                      <a:pt x="106" y="303"/>
                    </a:lnTo>
                    <a:lnTo>
                      <a:pt x="108" y="301"/>
                    </a:lnTo>
                    <a:lnTo>
                      <a:pt x="108" y="301"/>
                    </a:lnTo>
                    <a:lnTo>
                      <a:pt x="108" y="303"/>
                    </a:lnTo>
                    <a:lnTo>
                      <a:pt x="108" y="305"/>
                    </a:lnTo>
                    <a:lnTo>
                      <a:pt x="111" y="305"/>
                    </a:lnTo>
                    <a:lnTo>
                      <a:pt x="111" y="308"/>
                    </a:lnTo>
                    <a:lnTo>
                      <a:pt x="111" y="308"/>
                    </a:lnTo>
                    <a:lnTo>
                      <a:pt x="111" y="310"/>
                    </a:lnTo>
                    <a:lnTo>
                      <a:pt x="108" y="310"/>
                    </a:lnTo>
                    <a:lnTo>
                      <a:pt x="108" y="310"/>
                    </a:lnTo>
                    <a:lnTo>
                      <a:pt x="111" y="313"/>
                    </a:lnTo>
                    <a:lnTo>
                      <a:pt x="111" y="313"/>
                    </a:lnTo>
                    <a:lnTo>
                      <a:pt x="113" y="313"/>
                    </a:lnTo>
                    <a:lnTo>
                      <a:pt x="113" y="313"/>
                    </a:lnTo>
                    <a:lnTo>
                      <a:pt x="116" y="310"/>
                    </a:lnTo>
                    <a:lnTo>
                      <a:pt x="116" y="310"/>
                    </a:lnTo>
                    <a:lnTo>
                      <a:pt x="116" y="310"/>
                    </a:lnTo>
                    <a:lnTo>
                      <a:pt x="116" y="308"/>
                    </a:lnTo>
                    <a:lnTo>
                      <a:pt x="120" y="308"/>
                    </a:lnTo>
                    <a:lnTo>
                      <a:pt x="123" y="308"/>
                    </a:lnTo>
                    <a:lnTo>
                      <a:pt x="123" y="308"/>
                    </a:lnTo>
                    <a:lnTo>
                      <a:pt x="123" y="305"/>
                    </a:lnTo>
                    <a:lnTo>
                      <a:pt x="123" y="305"/>
                    </a:lnTo>
                    <a:lnTo>
                      <a:pt x="123" y="303"/>
                    </a:lnTo>
                    <a:lnTo>
                      <a:pt x="125" y="301"/>
                    </a:lnTo>
                    <a:lnTo>
                      <a:pt x="125" y="296"/>
                    </a:lnTo>
                    <a:lnTo>
                      <a:pt x="123" y="294"/>
                    </a:lnTo>
                    <a:lnTo>
                      <a:pt x="125" y="294"/>
                    </a:lnTo>
                    <a:lnTo>
                      <a:pt x="125" y="294"/>
                    </a:lnTo>
                    <a:lnTo>
                      <a:pt x="127" y="291"/>
                    </a:lnTo>
                    <a:lnTo>
                      <a:pt x="127" y="286"/>
                    </a:lnTo>
                    <a:lnTo>
                      <a:pt x="127" y="284"/>
                    </a:lnTo>
                    <a:lnTo>
                      <a:pt x="127" y="284"/>
                    </a:lnTo>
                    <a:lnTo>
                      <a:pt x="127" y="282"/>
                    </a:lnTo>
                    <a:lnTo>
                      <a:pt x="127" y="282"/>
                    </a:lnTo>
                    <a:lnTo>
                      <a:pt x="127" y="279"/>
                    </a:lnTo>
                    <a:lnTo>
                      <a:pt x="127" y="277"/>
                    </a:lnTo>
                    <a:lnTo>
                      <a:pt x="127" y="277"/>
                    </a:lnTo>
                    <a:lnTo>
                      <a:pt x="130" y="275"/>
                    </a:lnTo>
                    <a:lnTo>
                      <a:pt x="130" y="275"/>
                    </a:lnTo>
                    <a:lnTo>
                      <a:pt x="135" y="275"/>
                    </a:lnTo>
                    <a:lnTo>
                      <a:pt x="137" y="275"/>
                    </a:lnTo>
                    <a:lnTo>
                      <a:pt x="139" y="272"/>
                    </a:lnTo>
                    <a:lnTo>
                      <a:pt x="139" y="272"/>
                    </a:lnTo>
                    <a:lnTo>
                      <a:pt x="142" y="272"/>
                    </a:lnTo>
                    <a:lnTo>
                      <a:pt x="142" y="270"/>
                    </a:lnTo>
                    <a:lnTo>
                      <a:pt x="142" y="268"/>
                    </a:lnTo>
                    <a:lnTo>
                      <a:pt x="144" y="268"/>
                    </a:lnTo>
                    <a:lnTo>
                      <a:pt x="144" y="263"/>
                    </a:lnTo>
                    <a:lnTo>
                      <a:pt x="144" y="263"/>
                    </a:lnTo>
                    <a:lnTo>
                      <a:pt x="144" y="260"/>
                    </a:lnTo>
                    <a:lnTo>
                      <a:pt x="142" y="260"/>
                    </a:lnTo>
                    <a:lnTo>
                      <a:pt x="146" y="258"/>
                    </a:lnTo>
                    <a:lnTo>
                      <a:pt x="146" y="256"/>
                    </a:lnTo>
                    <a:lnTo>
                      <a:pt x="146" y="253"/>
                    </a:lnTo>
                    <a:lnTo>
                      <a:pt x="146" y="251"/>
                    </a:lnTo>
                    <a:lnTo>
                      <a:pt x="146" y="251"/>
                    </a:lnTo>
                    <a:lnTo>
                      <a:pt x="146" y="249"/>
                    </a:lnTo>
                    <a:lnTo>
                      <a:pt x="149" y="249"/>
                    </a:lnTo>
                    <a:lnTo>
                      <a:pt x="149" y="246"/>
                    </a:lnTo>
                    <a:lnTo>
                      <a:pt x="151" y="246"/>
                    </a:lnTo>
                    <a:lnTo>
                      <a:pt x="153" y="244"/>
                    </a:lnTo>
                    <a:lnTo>
                      <a:pt x="153" y="246"/>
                    </a:lnTo>
                    <a:lnTo>
                      <a:pt x="161" y="249"/>
                    </a:lnTo>
                    <a:lnTo>
                      <a:pt x="161" y="249"/>
                    </a:lnTo>
                    <a:lnTo>
                      <a:pt x="161" y="249"/>
                    </a:lnTo>
                    <a:lnTo>
                      <a:pt x="163" y="249"/>
                    </a:lnTo>
                    <a:lnTo>
                      <a:pt x="165" y="246"/>
                    </a:lnTo>
                    <a:lnTo>
                      <a:pt x="165" y="244"/>
                    </a:lnTo>
                    <a:lnTo>
                      <a:pt x="165" y="241"/>
                    </a:lnTo>
                    <a:lnTo>
                      <a:pt x="165" y="239"/>
                    </a:lnTo>
                    <a:lnTo>
                      <a:pt x="168" y="239"/>
                    </a:lnTo>
                    <a:lnTo>
                      <a:pt x="170" y="239"/>
                    </a:lnTo>
                    <a:lnTo>
                      <a:pt x="170" y="239"/>
                    </a:lnTo>
                    <a:lnTo>
                      <a:pt x="172" y="239"/>
                    </a:lnTo>
                    <a:lnTo>
                      <a:pt x="172" y="239"/>
                    </a:lnTo>
                    <a:lnTo>
                      <a:pt x="172" y="237"/>
                    </a:lnTo>
                    <a:lnTo>
                      <a:pt x="172" y="237"/>
                    </a:lnTo>
                    <a:lnTo>
                      <a:pt x="172" y="232"/>
                    </a:lnTo>
                    <a:lnTo>
                      <a:pt x="175" y="230"/>
                    </a:lnTo>
                    <a:lnTo>
                      <a:pt x="177" y="227"/>
                    </a:lnTo>
                    <a:lnTo>
                      <a:pt x="179" y="227"/>
                    </a:lnTo>
                    <a:lnTo>
                      <a:pt x="182" y="227"/>
                    </a:lnTo>
                    <a:lnTo>
                      <a:pt x="187" y="230"/>
                    </a:lnTo>
                    <a:lnTo>
                      <a:pt x="189" y="227"/>
                    </a:lnTo>
                    <a:lnTo>
                      <a:pt x="189" y="223"/>
                    </a:lnTo>
                    <a:lnTo>
                      <a:pt x="191" y="223"/>
                    </a:lnTo>
                    <a:lnTo>
                      <a:pt x="194" y="223"/>
                    </a:lnTo>
                    <a:lnTo>
                      <a:pt x="196" y="220"/>
                    </a:lnTo>
                    <a:lnTo>
                      <a:pt x="196" y="220"/>
                    </a:lnTo>
                    <a:lnTo>
                      <a:pt x="198" y="218"/>
                    </a:lnTo>
                    <a:lnTo>
                      <a:pt x="203" y="215"/>
                    </a:lnTo>
                    <a:lnTo>
                      <a:pt x="208" y="215"/>
                    </a:lnTo>
                    <a:lnTo>
                      <a:pt x="208" y="215"/>
                    </a:lnTo>
                    <a:lnTo>
                      <a:pt x="210" y="213"/>
                    </a:lnTo>
                    <a:lnTo>
                      <a:pt x="213" y="211"/>
                    </a:lnTo>
                    <a:lnTo>
                      <a:pt x="215" y="208"/>
                    </a:lnTo>
                    <a:lnTo>
                      <a:pt x="217" y="208"/>
                    </a:lnTo>
                    <a:lnTo>
                      <a:pt x="217" y="211"/>
                    </a:lnTo>
                    <a:lnTo>
                      <a:pt x="217" y="211"/>
                    </a:lnTo>
                    <a:lnTo>
                      <a:pt x="220" y="211"/>
                    </a:lnTo>
                    <a:lnTo>
                      <a:pt x="222" y="211"/>
                    </a:lnTo>
                    <a:lnTo>
                      <a:pt x="227" y="211"/>
                    </a:lnTo>
                    <a:lnTo>
                      <a:pt x="229" y="213"/>
                    </a:lnTo>
                    <a:lnTo>
                      <a:pt x="231" y="211"/>
                    </a:lnTo>
                    <a:lnTo>
                      <a:pt x="231" y="211"/>
                    </a:lnTo>
                    <a:lnTo>
                      <a:pt x="234" y="211"/>
                    </a:lnTo>
                    <a:lnTo>
                      <a:pt x="239" y="213"/>
                    </a:lnTo>
                    <a:lnTo>
                      <a:pt x="243" y="211"/>
                    </a:lnTo>
                    <a:lnTo>
                      <a:pt x="243" y="211"/>
                    </a:lnTo>
                    <a:lnTo>
                      <a:pt x="248" y="208"/>
                    </a:lnTo>
                    <a:lnTo>
                      <a:pt x="250" y="206"/>
                    </a:lnTo>
                    <a:lnTo>
                      <a:pt x="255" y="206"/>
                    </a:lnTo>
                    <a:lnTo>
                      <a:pt x="260" y="204"/>
                    </a:lnTo>
                    <a:lnTo>
                      <a:pt x="265" y="204"/>
                    </a:lnTo>
                    <a:lnTo>
                      <a:pt x="272" y="204"/>
                    </a:lnTo>
                    <a:lnTo>
                      <a:pt x="276" y="204"/>
                    </a:lnTo>
                    <a:lnTo>
                      <a:pt x="281" y="204"/>
                    </a:lnTo>
                    <a:lnTo>
                      <a:pt x="281" y="201"/>
                    </a:lnTo>
                    <a:lnTo>
                      <a:pt x="283" y="201"/>
                    </a:lnTo>
                    <a:lnTo>
                      <a:pt x="283" y="201"/>
                    </a:lnTo>
                    <a:lnTo>
                      <a:pt x="288" y="204"/>
                    </a:lnTo>
                    <a:lnTo>
                      <a:pt x="291" y="204"/>
                    </a:lnTo>
                    <a:lnTo>
                      <a:pt x="291" y="201"/>
                    </a:lnTo>
                    <a:lnTo>
                      <a:pt x="295" y="196"/>
                    </a:lnTo>
                    <a:lnTo>
                      <a:pt x="298" y="196"/>
                    </a:lnTo>
                    <a:lnTo>
                      <a:pt x="298" y="196"/>
                    </a:lnTo>
                    <a:lnTo>
                      <a:pt x="298" y="194"/>
                    </a:lnTo>
                    <a:lnTo>
                      <a:pt x="298" y="194"/>
                    </a:lnTo>
                    <a:lnTo>
                      <a:pt x="298" y="192"/>
                    </a:lnTo>
                    <a:lnTo>
                      <a:pt x="300" y="192"/>
                    </a:lnTo>
                    <a:lnTo>
                      <a:pt x="300" y="189"/>
                    </a:lnTo>
                    <a:lnTo>
                      <a:pt x="300" y="185"/>
                    </a:lnTo>
                    <a:lnTo>
                      <a:pt x="302" y="182"/>
                    </a:lnTo>
                    <a:lnTo>
                      <a:pt x="305" y="178"/>
                    </a:lnTo>
                    <a:lnTo>
                      <a:pt x="305" y="173"/>
                    </a:lnTo>
                    <a:lnTo>
                      <a:pt x="305" y="170"/>
                    </a:lnTo>
                    <a:lnTo>
                      <a:pt x="305" y="168"/>
                    </a:lnTo>
                    <a:lnTo>
                      <a:pt x="305" y="163"/>
                    </a:lnTo>
                    <a:lnTo>
                      <a:pt x="305" y="156"/>
                    </a:lnTo>
                    <a:lnTo>
                      <a:pt x="305" y="152"/>
                    </a:lnTo>
                    <a:lnTo>
                      <a:pt x="305" y="144"/>
                    </a:lnTo>
                    <a:lnTo>
                      <a:pt x="305" y="140"/>
                    </a:lnTo>
                    <a:lnTo>
                      <a:pt x="305" y="133"/>
                    </a:lnTo>
                    <a:lnTo>
                      <a:pt x="305" y="128"/>
                    </a:lnTo>
                    <a:lnTo>
                      <a:pt x="305" y="123"/>
                    </a:lnTo>
                    <a:lnTo>
                      <a:pt x="300" y="125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207" name="Freeform 106"/>
              <p:cNvSpPr>
                <a:spLocks noEditPoints="1"/>
              </p:cNvSpPr>
              <p:nvPr/>
            </p:nvSpPr>
            <p:spPr bwMode="auto">
              <a:xfrm>
                <a:off x="4936" y="2393"/>
                <a:ext cx="0" cy="21"/>
              </a:xfrm>
              <a:custGeom>
                <a:avLst/>
                <a:gdLst>
                  <a:gd name="T0" fmla="*/ 21 h 21"/>
                  <a:gd name="T1" fmla="*/ 21 h 21"/>
                  <a:gd name="T2" fmla="*/ 21 h 21"/>
                  <a:gd name="T3" fmla="*/ 21 h 21"/>
                  <a:gd name="T4" fmla="*/ 21 h 21"/>
                  <a:gd name="T5" fmla="*/ 21 h 21"/>
                  <a:gd name="T6" fmla="*/ 21 h 21"/>
                  <a:gd name="T7" fmla="*/ 21 h 21"/>
                  <a:gd name="T8" fmla="*/ 21 h 21"/>
                  <a:gd name="T9" fmla="*/ 0 h 21"/>
                  <a:gd name="T10" fmla="*/ 0 h 21"/>
                  <a:gd name="T11" fmla="*/ 0 h 21"/>
                  <a:gd name="T12" fmla="*/ 2 h 21"/>
                  <a:gd name="T13" fmla="*/ 2 h 21"/>
                  <a:gd name="T14" fmla="*/ 2 h 21"/>
                  <a:gd name="T15" fmla="*/ 2 h 21"/>
                  <a:gd name="T16" fmla="*/ 2 h 21"/>
                  <a:gd name="T17" fmla="*/ 2 h 21"/>
                  <a:gd name="T18" fmla="*/ 0 h 21"/>
                  <a:gd name="T19" fmla="*/ 0 h 21"/>
                  <a:gd name="T20" fmla="*/ 0 h 21"/>
                  <a:gd name="T21" fmla="*/ 0 h 2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  <a:cxn ang="0">
                    <a:pos x="0" y="T8"/>
                  </a:cxn>
                  <a:cxn ang="0">
                    <a:pos x="0" y="T9"/>
                  </a:cxn>
                  <a:cxn ang="0">
                    <a:pos x="0" y="T10"/>
                  </a:cxn>
                  <a:cxn ang="0">
                    <a:pos x="0" y="T11"/>
                  </a:cxn>
                  <a:cxn ang="0">
                    <a:pos x="0" y="T12"/>
                  </a:cxn>
                  <a:cxn ang="0">
                    <a:pos x="0" y="T13"/>
                  </a:cxn>
                  <a:cxn ang="0">
                    <a:pos x="0" y="T14"/>
                  </a:cxn>
                  <a:cxn ang="0">
                    <a:pos x="0" y="T15"/>
                  </a:cxn>
                  <a:cxn ang="0">
                    <a:pos x="0" y="T16"/>
                  </a:cxn>
                  <a:cxn ang="0">
                    <a:pos x="0" y="T17"/>
                  </a:cxn>
                  <a:cxn ang="0">
                    <a:pos x="0" y="T18"/>
                  </a:cxn>
                  <a:cxn ang="0">
                    <a:pos x="0" y="T19"/>
                  </a:cxn>
                  <a:cxn ang="0">
                    <a:pos x="0" y="T20"/>
                  </a:cxn>
                  <a:cxn ang="0">
                    <a:pos x="0" y="T21"/>
                  </a:cxn>
                </a:cxnLst>
                <a:rect l="0" t="0" r="r" b="b"/>
                <a:pathLst>
                  <a:path h="21">
                    <a:moveTo>
                      <a:pt x="0" y="21"/>
                    </a:moveTo>
                    <a:lnTo>
                      <a:pt x="0" y="21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21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208" name="Freeform 107"/>
              <p:cNvSpPr>
                <a:spLocks noEditPoints="1"/>
              </p:cNvSpPr>
              <p:nvPr/>
            </p:nvSpPr>
            <p:spPr bwMode="auto">
              <a:xfrm>
                <a:off x="5423" y="2327"/>
                <a:ext cx="366" cy="137"/>
              </a:xfrm>
              <a:custGeom>
                <a:avLst/>
                <a:gdLst>
                  <a:gd name="T0" fmla="*/ 220 w 366"/>
                  <a:gd name="T1" fmla="*/ 99 h 137"/>
                  <a:gd name="T2" fmla="*/ 85 w 366"/>
                  <a:gd name="T3" fmla="*/ 97 h 137"/>
                  <a:gd name="T4" fmla="*/ 33 w 366"/>
                  <a:gd name="T5" fmla="*/ 92 h 137"/>
                  <a:gd name="T6" fmla="*/ 338 w 366"/>
                  <a:gd name="T7" fmla="*/ 66 h 137"/>
                  <a:gd name="T8" fmla="*/ 12 w 366"/>
                  <a:gd name="T9" fmla="*/ 40 h 137"/>
                  <a:gd name="T10" fmla="*/ 0 w 366"/>
                  <a:gd name="T11" fmla="*/ 23 h 137"/>
                  <a:gd name="T12" fmla="*/ 83 w 366"/>
                  <a:gd name="T13" fmla="*/ 109 h 137"/>
                  <a:gd name="T14" fmla="*/ 73 w 366"/>
                  <a:gd name="T15" fmla="*/ 83 h 137"/>
                  <a:gd name="T16" fmla="*/ 64 w 366"/>
                  <a:gd name="T17" fmla="*/ 42 h 137"/>
                  <a:gd name="T18" fmla="*/ 45 w 366"/>
                  <a:gd name="T19" fmla="*/ 26 h 137"/>
                  <a:gd name="T20" fmla="*/ 38 w 366"/>
                  <a:gd name="T21" fmla="*/ 33 h 137"/>
                  <a:gd name="T22" fmla="*/ 28 w 366"/>
                  <a:gd name="T23" fmla="*/ 38 h 137"/>
                  <a:gd name="T24" fmla="*/ 26 w 366"/>
                  <a:gd name="T25" fmla="*/ 26 h 137"/>
                  <a:gd name="T26" fmla="*/ 19 w 366"/>
                  <a:gd name="T27" fmla="*/ 19 h 137"/>
                  <a:gd name="T28" fmla="*/ 7 w 366"/>
                  <a:gd name="T29" fmla="*/ 19 h 137"/>
                  <a:gd name="T30" fmla="*/ 19 w 366"/>
                  <a:gd name="T31" fmla="*/ 57 h 137"/>
                  <a:gd name="T32" fmla="*/ 23 w 366"/>
                  <a:gd name="T33" fmla="*/ 75 h 137"/>
                  <a:gd name="T34" fmla="*/ 35 w 366"/>
                  <a:gd name="T35" fmla="*/ 97 h 137"/>
                  <a:gd name="T36" fmla="*/ 71 w 366"/>
                  <a:gd name="T37" fmla="*/ 123 h 137"/>
                  <a:gd name="T38" fmla="*/ 83 w 366"/>
                  <a:gd name="T39" fmla="*/ 125 h 137"/>
                  <a:gd name="T40" fmla="*/ 87 w 366"/>
                  <a:gd name="T41" fmla="*/ 128 h 137"/>
                  <a:gd name="T42" fmla="*/ 364 w 366"/>
                  <a:gd name="T43" fmla="*/ 42 h 137"/>
                  <a:gd name="T44" fmla="*/ 350 w 366"/>
                  <a:gd name="T45" fmla="*/ 35 h 137"/>
                  <a:gd name="T46" fmla="*/ 340 w 366"/>
                  <a:gd name="T47" fmla="*/ 33 h 137"/>
                  <a:gd name="T48" fmla="*/ 333 w 366"/>
                  <a:gd name="T49" fmla="*/ 30 h 137"/>
                  <a:gd name="T50" fmla="*/ 333 w 366"/>
                  <a:gd name="T51" fmla="*/ 19 h 137"/>
                  <a:gd name="T52" fmla="*/ 324 w 366"/>
                  <a:gd name="T53" fmla="*/ 9 h 137"/>
                  <a:gd name="T54" fmla="*/ 319 w 366"/>
                  <a:gd name="T55" fmla="*/ 12 h 137"/>
                  <a:gd name="T56" fmla="*/ 305 w 366"/>
                  <a:gd name="T57" fmla="*/ 33 h 137"/>
                  <a:gd name="T58" fmla="*/ 295 w 366"/>
                  <a:gd name="T59" fmla="*/ 38 h 137"/>
                  <a:gd name="T60" fmla="*/ 293 w 366"/>
                  <a:gd name="T61" fmla="*/ 52 h 137"/>
                  <a:gd name="T62" fmla="*/ 293 w 366"/>
                  <a:gd name="T63" fmla="*/ 64 h 137"/>
                  <a:gd name="T64" fmla="*/ 286 w 366"/>
                  <a:gd name="T65" fmla="*/ 54 h 137"/>
                  <a:gd name="T66" fmla="*/ 284 w 366"/>
                  <a:gd name="T67" fmla="*/ 64 h 137"/>
                  <a:gd name="T68" fmla="*/ 279 w 366"/>
                  <a:gd name="T69" fmla="*/ 71 h 137"/>
                  <a:gd name="T70" fmla="*/ 272 w 366"/>
                  <a:gd name="T71" fmla="*/ 61 h 137"/>
                  <a:gd name="T72" fmla="*/ 267 w 366"/>
                  <a:gd name="T73" fmla="*/ 64 h 137"/>
                  <a:gd name="T74" fmla="*/ 250 w 366"/>
                  <a:gd name="T75" fmla="*/ 90 h 137"/>
                  <a:gd name="T76" fmla="*/ 222 w 366"/>
                  <a:gd name="T77" fmla="*/ 104 h 137"/>
                  <a:gd name="T78" fmla="*/ 217 w 366"/>
                  <a:gd name="T79" fmla="*/ 109 h 137"/>
                  <a:gd name="T80" fmla="*/ 215 w 366"/>
                  <a:gd name="T81" fmla="*/ 120 h 137"/>
                  <a:gd name="T82" fmla="*/ 213 w 366"/>
                  <a:gd name="T83" fmla="*/ 123 h 137"/>
                  <a:gd name="T84" fmla="*/ 194 w 366"/>
                  <a:gd name="T85" fmla="*/ 120 h 137"/>
                  <a:gd name="T86" fmla="*/ 189 w 366"/>
                  <a:gd name="T87" fmla="*/ 118 h 137"/>
                  <a:gd name="T88" fmla="*/ 198 w 366"/>
                  <a:gd name="T89" fmla="*/ 130 h 137"/>
                  <a:gd name="T90" fmla="*/ 215 w 366"/>
                  <a:gd name="T91" fmla="*/ 135 h 137"/>
                  <a:gd name="T92" fmla="*/ 232 w 366"/>
                  <a:gd name="T93" fmla="*/ 132 h 137"/>
                  <a:gd name="T94" fmla="*/ 250 w 366"/>
                  <a:gd name="T95" fmla="*/ 123 h 137"/>
                  <a:gd name="T96" fmla="*/ 260 w 366"/>
                  <a:gd name="T97" fmla="*/ 128 h 137"/>
                  <a:gd name="T98" fmla="*/ 272 w 366"/>
                  <a:gd name="T99" fmla="*/ 125 h 137"/>
                  <a:gd name="T100" fmla="*/ 284 w 366"/>
                  <a:gd name="T101" fmla="*/ 118 h 137"/>
                  <a:gd name="T102" fmla="*/ 284 w 366"/>
                  <a:gd name="T103" fmla="*/ 111 h 137"/>
                  <a:gd name="T104" fmla="*/ 291 w 366"/>
                  <a:gd name="T105" fmla="*/ 102 h 137"/>
                  <a:gd name="T106" fmla="*/ 291 w 366"/>
                  <a:gd name="T107" fmla="*/ 94 h 137"/>
                  <a:gd name="T108" fmla="*/ 298 w 366"/>
                  <a:gd name="T109" fmla="*/ 87 h 137"/>
                  <a:gd name="T110" fmla="*/ 298 w 366"/>
                  <a:gd name="T111" fmla="*/ 73 h 137"/>
                  <a:gd name="T112" fmla="*/ 307 w 366"/>
                  <a:gd name="T113" fmla="*/ 64 h 137"/>
                  <a:gd name="T114" fmla="*/ 317 w 366"/>
                  <a:gd name="T115" fmla="*/ 64 h 137"/>
                  <a:gd name="T116" fmla="*/ 336 w 366"/>
                  <a:gd name="T117" fmla="*/ 68 h 137"/>
                  <a:gd name="T118" fmla="*/ 350 w 366"/>
                  <a:gd name="T119" fmla="*/ 64 h 137"/>
                  <a:gd name="T120" fmla="*/ 347 w 366"/>
                  <a:gd name="T121" fmla="*/ 49 h 137"/>
                  <a:gd name="T122" fmla="*/ 364 w 366"/>
                  <a:gd name="T123" fmla="*/ 47 h 137"/>
                  <a:gd name="T124" fmla="*/ 326 w 366"/>
                  <a:gd name="T125" fmla="*/ 2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66" h="137">
                    <a:moveTo>
                      <a:pt x="220" y="106"/>
                    </a:moveTo>
                    <a:lnTo>
                      <a:pt x="220" y="104"/>
                    </a:lnTo>
                    <a:lnTo>
                      <a:pt x="220" y="104"/>
                    </a:lnTo>
                    <a:lnTo>
                      <a:pt x="220" y="102"/>
                    </a:lnTo>
                    <a:lnTo>
                      <a:pt x="220" y="99"/>
                    </a:lnTo>
                    <a:lnTo>
                      <a:pt x="220" y="97"/>
                    </a:lnTo>
                    <a:lnTo>
                      <a:pt x="220" y="97"/>
                    </a:lnTo>
                    <a:lnTo>
                      <a:pt x="220" y="99"/>
                    </a:lnTo>
                    <a:lnTo>
                      <a:pt x="220" y="104"/>
                    </a:lnTo>
                    <a:lnTo>
                      <a:pt x="220" y="106"/>
                    </a:lnTo>
                    <a:close/>
                    <a:moveTo>
                      <a:pt x="85" y="99"/>
                    </a:moveTo>
                    <a:lnTo>
                      <a:pt x="87" y="99"/>
                    </a:lnTo>
                    <a:lnTo>
                      <a:pt x="87" y="97"/>
                    </a:lnTo>
                    <a:lnTo>
                      <a:pt x="85" y="94"/>
                    </a:lnTo>
                    <a:lnTo>
                      <a:pt x="85" y="97"/>
                    </a:lnTo>
                    <a:lnTo>
                      <a:pt x="85" y="97"/>
                    </a:lnTo>
                    <a:lnTo>
                      <a:pt x="85" y="99"/>
                    </a:lnTo>
                    <a:lnTo>
                      <a:pt x="85" y="99"/>
                    </a:lnTo>
                    <a:close/>
                    <a:moveTo>
                      <a:pt x="33" y="92"/>
                    </a:moveTo>
                    <a:lnTo>
                      <a:pt x="33" y="92"/>
                    </a:lnTo>
                    <a:lnTo>
                      <a:pt x="31" y="92"/>
                    </a:lnTo>
                    <a:lnTo>
                      <a:pt x="31" y="92"/>
                    </a:lnTo>
                    <a:lnTo>
                      <a:pt x="31" y="94"/>
                    </a:lnTo>
                    <a:lnTo>
                      <a:pt x="33" y="92"/>
                    </a:lnTo>
                    <a:lnTo>
                      <a:pt x="33" y="92"/>
                    </a:lnTo>
                    <a:close/>
                    <a:moveTo>
                      <a:pt x="338" y="66"/>
                    </a:moveTo>
                    <a:lnTo>
                      <a:pt x="336" y="66"/>
                    </a:lnTo>
                    <a:lnTo>
                      <a:pt x="336" y="66"/>
                    </a:lnTo>
                    <a:lnTo>
                      <a:pt x="336" y="68"/>
                    </a:lnTo>
                    <a:lnTo>
                      <a:pt x="338" y="68"/>
                    </a:lnTo>
                    <a:lnTo>
                      <a:pt x="340" y="68"/>
                    </a:lnTo>
                    <a:lnTo>
                      <a:pt x="338" y="66"/>
                    </a:lnTo>
                    <a:lnTo>
                      <a:pt x="338" y="66"/>
                    </a:lnTo>
                    <a:close/>
                    <a:moveTo>
                      <a:pt x="12" y="40"/>
                    </a:moveTo>
                    <a:lnTo>
                      <a:pt x="9" y="40"/>
                    </a:lnTo>
                    <a:lnTo>
                      <a:pt x="9" y="45"/>
                    </a:lnTo>
                    <a:lnTo>
                      <a:pt x="12" y="45"/>
                    </a:lnTo>
                    <a:lnTo>
                      <a:pt x="12" y="45"/>
                    </a:lnTo>
                    <a:lnTo>
                      <a:pt x="12" y="42"/>
                    </a:lnTo>
                    <a:lnTo>
                      <a:pt x="12" y="40"/>
                    </a:lnTo>
                    <a:lnTo>
                      <a:pt x="12" y="40"/>
                    </a:lnTo>
                    <a:close/>
                    <a:moveTo>
                      <a:pt x="2" y="19"/>
                    </a:moveTo>
                    <a:lnTo>
                      <a:pt x="0" y="21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23"/>
                    </a:lnTo>
                    <a:lnTo>
                      <a:pt x="2" y="23"/>
                    </a:lnTo>
                    <a:lnTo>
                      <a:pt x="2" y="23"/>
                    </a:lnTo>
                    <a:lnTo>
                      <a:pt x="2" y="23"/>
                    </a:lnTo>
                    <a:lnTo>
                      <a:pt x="2" y="23"/>
                    </a:lnTo>
                    <a:lnTo>
                      <a:pt x="4" y="21"/>
                    </a:lnTo>
                    <a:lnTo>
                      <a:pt x="2" y="19"/>
                    </a:lnTo>
                    <a:lnTo>
                      <a:pt x="2" y="19"/>
                    </a:lnTo>
                    <a:close/>
                    <a:moveTo>
                      <a:pt x="83" y="109"/>
                    </a:moveTo>
                    <a:lnTo>
                      <a:pt x="80" y="104"/>
                    </a:lnTo>
                    <a:lnTo>
                      <a:pt x="80" y="102"/>
                    </a:lnTo>
                    <a:lnTo>
                      <a:pt x="73" y="97"/>
                    </a:lnTo>
                    <a:lnTo>
                      <a:pt x="73" y="97"/>
                    </a:lnTo>
                    <a:lnTo>
                      <a:pt x="73" y="94"/>
                    </a:lnTo>
                    <a:lnTo>
                      <a:pt x="73" y="87"/>
                    </a:lnTo>
                    <a:lnTo>
                      <a:pt x="71" y="85"/>
                    </a:lnTo>
                    <a:lnTo>
                      <a:pt x="73" y="83"/>
                    </a:lnTo>
                    <a:lnTo>
                      <a:pt x="71" y="78"/>
                    </a:lnTo>
                    <a:lnTo>
                      <a:pt x="71" y="75"/>
                    </a:lnTo>
                    <a:lnTo>
                      <a:pt x="71" y="73"/>
                    </a:lnTo>
                    <a:lnTo>
                      <a:pt x="71" y="64"/>
                    </a:lnTo>
                    <a:lnTo>
                      <a:pt x="71" y="57"/>
                    </a:lnTo>
                    <a:lnTo>
                      <a:pt x="71" y="54"/>
                    </a:lnTo>
                    <a:lnTo>
                      <a:pt x="66" y="45"/>
                    </a:lnTo>
                    <a:lnTo>
                      <a:pt x="64" y="42"/>
                    </a:lnTo>
                    <a:lnTo>
                      <a:pt x="61" y="40"/>
                    </a:lnTo>
                    <a:lnTo>
                      <a:pt x="59" y="38"/>
                    </a:lnTo>
                    <a:lnTo>
                      <a:pt x="59" y="38"/>
                    </a:lnTo>
                    <a:lnTo>
                      <a:pt x="54" y="33"/>
                    </a:lnTo>
                    <a:lnTo>
                      <a:pt x="49" y="26"/>
                    </a:lnTo>
                    <a:lnTo>
                      <a:pt x="47" y="26"/>
                    </a:lnTo>
                    <a:lnTo>
                      <a:pt x="45" y="23"/>
                    </a:lnTo>
                    <a:lnTo>
                      <a:pt x="45" y="26"/>
                    </a:lnTo>
                    <a:lnTo>
                      <a:pt x="45" y="28"/>
                    </a:lnTo>
                    <a:lnTo>
                      <a:pt x="42" y="30"/>
                    </a:lnTo>
                    <a:lnTo>
                      <a:pt x="42" y="30"/>
                    </a:lnTo>
                    <a:lnTo>
                      <a:pt x="40" y="33"/>
                    </a:lnTo>
                    <a:lnTo>
                      <a:pt x="40" y="33"/>
                    </a:lnTo>
                    <a:lnTo>
                      <a:pt x="38" y="35"/>
                    </a:lnTo>
                    <a:lnTo>
                      <a:pt x="38" y="33"/>
                    </a:lnTo>
                    <a:lnTo>
                      <a:pt x="38" y="33"/>
                    </a:lnTo>
                    <a:lnTo>
                      <a:pt x="35" y="33"/>
                    </a:lnTo>
                    <a:lnTo>
                      <a:pt x="35" y="30"/>
                    </a:lnTo>
                    <a:lnTo>
                      <a:pt x="35" y="30"/>
                    </a:lnTo>
                    <a:lnTo>
                      <a:pt x="33" y="33"/>
                    </a:lnTo>
                    <a:lnTo>
                      <a:pt x="28" y="33"/>
                    </a:lnTo>
                    <a:lnTo>
                      <a:pt x="28" y="35"/>
                    </a:lnTo>
                    <a:lnTo>
                      <a:pt x="28" y="35"/>
                    </a:lnTo>
                    <a:lnTo>
                      <a:pt x="28" y="38"/>
                    </a:lnTo>
                    <a:lnTo>
                      <a:pt x="26" y="38"/>
                    </a:lnTo>
                    <a:lnTo>
                      <a:pt x="26" y="35"/>
                    </a:lnTo>
                    <a:lnTo>
                      <a:pt x="26" y="35"/>
                    </a:lnTo>
                    <a:lnTo>
                      <a:pt x="23" y="35"/>
                    </a:lnTo>
                    <a:lnTo>
                      <a:pt x="23" y="33"/>
                    </a:lnTo>
                    <a:lnTo>
                      <a:pt x="26" y="30"/>
                    </a:lnTo>
                    <a:lnTo>
                      <a:pt x="26" y="28"/>
                    </a:lnTo>
                    <a:lnTo>
                      <a:pt x="26" y="26"/>
                    </a:lnTo>
                    <a:lnTo>
                      <a:pt x="26" y="23"/>
                    </a:lnTo>
                    <a:lnTo>
                      <a:pt x="26" y="23"/>
                    </a:lnTo>
                    <a:lnTo>
                      <a:pt x="23" y="23"/>
                    </a:lnTo>
                    <a:lnTo>
                      <a:pt x="21" y="23"/>
                    </a:lnTo>
                    <a:lnTo>
                      <a:pt x="21" y="21"/>
                    </a:lnTo>
                    <a:lnTo>
                      <a:pt x="21" y="21"/>
                    </a:lnTo>
                    <a:lnTo>
                      <a:pt x="19" y="19"/>
                    </a:lnTo>
                    <a:lnTo>
                      <a:pt x="19" y="19"/>
                    </a:lnTo>
                    <a:lnTo>
                      <a:pt x="16" y="19"/>
                    </a:lnTo>
                    <a:lnTo>
                      <a:pt x="16" y="19"/>
                    </a:lnTo>
                    <a:lnTo>
                      <a:pt x="12" y="19"/>
                    </a:lnTo>
                    <a:lnTo>
                      <a:pt x="9" y="14"/>
                    </a:lnTo>
                    <a:lnTo>
                      <a:pt x="9" y="14"/>
                    </a:lnTo>
                    <a:lnTo>
                      <a:pt x="9" y="14"/>
                    </a:lnTo>
                    <a:lnTo>
                      <a:pt x="9" y="16"/>
                    </a:lnTo>
                    <a:lnTo>
                      <a:pt x="7" y="19"/>
                    </a:lnTo>
                    <a:lnTo>
                      <a:pt x="7" y="21"/>
                    </a:lnTo>
                    <a:lnTo>
                      <a:pt x="9" y="23"/>
                    </a:lnTo>
                    <a:lnTo>
                      <a:pt x="9" y="26"/>
                    </a:lnTo>
                    <a:lnTo>
                      <a:pt x="12" y="30"/>
                    </a:lnTo>
                    <a:lnTo>
                      <a:pt x="14" y="33"/>
                    </a:lnTo>
                    <a:lnTo>
                      <a:pt x="12" y="38"/>
                    </a:lnTo>
                    <a:lnTo>
                      <a:pt x="16" y="49"/>
                    </a:lnTo>
                    <a:lnTo>
                      <a:pt x="19" y="57"/>
                    </a:lnTo>
                    <a:lnTo>
                      <a:pt x="19" y="64"/>
                    </a:lnTo>
                    <a:lnTo>
                      <a:pt x="19" y="66"/>
                    </a:lnTo>
                    <a:lnTo>
                      <a:pt x="21" y="68"/>
                    </a:lnTo>
                    <a:lnTo>
                      <a:pt x="21" y="71"/>
                    </a:lnTo>
                    <a:lnTo>
                      <a:pt x="21" y="71"/>
                    </a:lnTo>
                    <a:lnTo>
                      <a:pt x="21" y="73"/>
                    </a:lnTo>
                    <a:lnTo>
                      <a:pt x="21" y="75"/>
                    </a:lnTo>
                    <a:lnTo>
                      <a:pt x="23" y="75"/>
                    </a:lnTo>
                    <a:lnTo>
                      <a:pt x="26" y="80"/>
                    </a:lnTo>
                    <a:lnTo>
                      <a:pt x="28" y="83"/>
                    </a:lnTo>
                    <a:lnTo>
                      <a:pt x="33" y="87"/>
                    </a:lnTo>
                    <a:lnTo>
                      <a:pt x="33" y="90"/>
                    </a:lnTo>
                    <a:lnTo>
                      <a:pt x="33" y="92"/>
                    </a:lnTo>
                    <a:lnTo>
                      <a:pt x="33" y="94"/>
                    </a:lnTo>
                    <a:lnTo>
                      <a:pt x="33" y="97"/>
                    </a:lnTo>
                    <a:lnTo>
                      <a:pt x="35" y="97"/>
                    </a:lnTo>
                    <a:lnTo>
                      <a:pt x="35" y="99"/>
                    </a:lnTo>
                    <a:lnTo>
                      <a:pt x="42" y="102"/>
                    </a:lnTo>
                    <a:lnTo>
                      <a:pt x="42" y="104"/>
                    </a:lnTo>
                    <a:lnTo>
                      <a:pt x="49" y="109"/>
                    </a:lnTo>
                    <a:lnTo>
                      <a:pt x="57" y="113"/>
                    </a:lnTo>
                    <a:lnTo>
                      <a:pt x="59" y="116"/>
                    </a:lnTo>
                    <a:lnTo>
                      <a:pt x="64" y="118"/>
                    </a:lnTo>
                    <a:lnTo>
                      <a:pt x="71" y="123"/>
                    </a:lnTo>
                    <a:lnTo>
                      <a:pt x="73" y="125"/>
                    </a:lnTo>
                    <a:lnTo>
                      <a:pt x="73" y="125"/>
                    </a:lnTo>
                    <a:lnTo>
                      <a:pt x="73" y="128"/>
                    </a:lnTo>
                    <a:lnTo>
                      <a:pt x="75" y="128"/>
                    </a:lnTo>
                    <a:lnTo>
                      <a:pt x="78" y="125"/>
                    </a:lnTo>
                    <a:lnTo>
                      <a:pt x="80" y="125"/>
                    </a:lnTo>
                    <a:lnTo>
                      <a:pt x="83" y="125"/>
                    </a:lnTo>
                    <a:lnTo>
                      <a:pt x="83" y="125"/>
                    </a:lnTo>
                    <a:lnTo>
                      <a:pt x="83" y="123"/>
                    </a:lnTo>
                    <a:lnTo>
                      <a:pt x="83" y="123"/>
                    </a:lnTo>
                    <a:lnTo>
                      <a:pt x="83" y="123"/>
                    </a:lnTo>
                    <a:lnTo>
                      <a:pt x="85" y="123"/>
                    </a:lnTo>
                    <a:lnTo>
                      <a:pt x="85" y="125"/>
                    </a:lnTo>
                    <a:lnTo>
                      <a:pt x="85" y="125"/>
                    </a:lnTo>
                    <a:lnTo>
                      <a:pt x="85" y="125"/>
                    </a:lnTo>
                    <a:lnTo>
                      <a:pt x="87" y="128"/>
                    </a:lnTo>
                    <a:lnTo>
                      <a:pt x="87" y="128"/>
                    </a:lnTo>
                    <a:lnTo>
                      <a:pt x="90" y="125"/>
                    </a:lnTo>
                    <a:lnTo>
                      <a:pt x="90" y="125"/>
                    </a:lnTo>
                    <a:lnTo>
                      <a:pt x="87" y="120"/>
                    </a:lnTo>
                    <a:lnTo>
                      <a:pt x="83" y="109"/>
                    </a:lnTo>
                    <a:close/>
                    <a:moveTo>
                      <a:pt x="364" y="42"/>
                    </a:moveTo>
                    <a:lnTo>
                      <a:pt x="364" y="42"/>
                    </a:lnTo>
                    <a:lnTo>
                      <a:pt x="364" y="42"/>
                    </a:lnTo>
                    <a:lnTo>
                      <a:pt x="362" y="42"/>
                    </a:lnTo>
                    <a:lnTo>
                      <a:pt x="359" y="42"/>
                    </a:lnTo>
                    <a:lnTo>
                      <a:pt x="359" y="42"/>
                    </a:lnTo>
                    <a:lnTo>
                      <a:pt x="354" y="38"/>
                    </a:lnTo>
                    <a:lnTo>
                      <a:pt x="352" y="38"/>
                    </a:lnTo>
                    <a:lnTo>
                      <a:pt x="352" y="35"/>
                    </a:lnTo>
                    <a:lnTo>
                      <a:pt x="350" y="35"/>
                    </a:lnTo>
                    <a:lnTo>
                      <a:pt x="350" y="35"/>
                    </a:lnTo>
                    <a:lnTo>
                      <a:pt x="347" y="33"/>
                    </a:lnTo>
                    <a:lnTo>
                      <a:pt x="347" y="33"/>
                    </a:lnTo>
                    <a:lnTo>
                      <a:pt x="345" y="33"/>
                    </a:lnTo>
                    <a:lnTo>
                      <a:pt x="343" y="35"/>
                    </a:lnTo>
                    <a:lnTo>
                      <a:pt x="343" y="35"/>
                    </a:lnTo>
                    <a:lnTo>
                      <a:pt x="340" y="35"/>
                    </a:lnTo>
                    <a:lnTo>
                      <a:pt x="340" y="35"/>
                    </a:lnTo>
                    <a:lnTo>
                      <a:pt x="340" y="33"/>
                    </a:lnTo>
                    <a:lnTo>
                      <a:pt x="343" y="33"/>
                    </a:lnTo>
                    <a:lnTo>
                      <a:pt x="343" y="33"/>
                    </a:lnTo>
                    <a:lnTo>
                      <a:pt x="343" y="30"/>
                    </a:lnTo>
                    <a:lnTo>
                      <a:pt x="340" y="28"/>
                    </a:lnTo>
                    <a:lnTo>
                      <a:pt x="338" y="30"/>
                    </a:lnTo>
                    <a:lnTo>
                      <a:pt x="338" y="30"/>
                    </a:lnTo>
                    <a:lnTo>
                      <a:pt x="331" y="30"/>
                    </a:lnTo>
                    <a:lnTo>
                      <a:pt x="333" y="30"/>
                    </a:lnTo>
                    <a:lnTo>
                      <a:pt x="333" y="28"/>
                    </a:lnTo>
                    <a:lnTo>
                      <a:pt x="333" y="28"/>
                    </a:lnTo>
                    <a:lnTo>
                      <a:pt x="333" y="26"/>
                    </a:lnTo>
                    <a:lnTo>
                      <a:pt x="336" y="23"/>
                    </a:lnTo>
                    <a:lnTo>
                      <a:pt x="336" y="21"/>
                    </a:lnTo>
                    <a:lnTo>
                      <a:pt x="333" y="21"/>
                    </a:lnTo>
                    <a:lnTo>
                      <a:pt x="333" y="19"/>
                    </a:lnTo>
                    <a:lnTo>
                      <a:pt x="333" y="19"/>
                    </a:lnTo>
                    <a:lnTo>
                      <a:pt x="331" y="16"/>
                    </a:lnTo>
                    <a:lnTo>
                      <a:pt x="328" y="16"/>
                    </a:lnTo>
                    <a:lnTo>
                      <a:pt x="326" y="14"/>
                    </a:lnTo>
                    <a:lnTo>
                      <a:pt x="326" y="12"/>
                    </a:lnTo>
                    <a:lnTo>
                      <a:pt x="326" y="12"/>
                    </a:lnTo>
                    <a:lnTo>
                      <a:pt x="326" y="9"/>
                    </a:lnTo>
                    <a:lnTo>
                      <a:pt x="326" y="9"/>
                    </a:lnTo>
                    <a:lnTo>
                      <a:pt x="324" y="9"/>
                    </a:lnTo>
                    <a:lnTo>
                      <a:pt x="324" y="9"/>
                    </a:lnTo>
                    <a:lnTo>
                      <a:pt x="321" y="12"/>
                    </a:lnTo>
                    <a:lnTo>
                      <a:pt x="319" y="16"/>
                    </a:lnTo>
                    <a:lnTo>
                      <a:pt x="319" y="16"/>
                    </a:lnTo>
                    <a:lnTo>
                      <a:pt x="317" y="16"/>
                    </a:lnTo>
                    <a:lnTo>
                      <a:pt x="319" y="14"/>
                    </a:lnTo>
                    <a:lnTo>
                      <a:pt x="319" y="14"/>
                    </a:lnTo>
                    <a:lnTo>
                      <a:pt x="319" y="12"/>
                    </a:lnTo>
                    <a:lnTo>
                      <a:pt x="319" y="9"/>
                    </a:lnTo>
                    <a:lnTo>
                      <a:pt x="317" y="9"/>
                    </a:lnTo>
                    <a:lnTo>
                      <a:pt x="317" y="9"/>
                    </a:lnTo>
                    <a:lnTo>
                      <a:pt x="312" y="16"/>
                    </a:lnTo>
                    <a:lnTo>
                      <a:pt x="312" y="19"/>
                    </a:lnTo>
                    <a:lnTo>
                      <a:pt x="307" y="26"/>
                    </a:lnTo>
                    <a:lnTo>
                      <a:pt x="305" y="28"/>
                    </a:lnTo>
                    <a:lnTo>
                      <a:pt x="305" y="33"/>
                    </a:lnTo>
                    <a:lnTo>
                      <a:pt x="302" y="35"/>
                    </a:lnTo>
                    <a:lnTo>
                      <a:pt x="302" y="38"/>
                    </a:lnTo>
                    <a:lnTo>
                      <a:pt x="300" y="40"/>
                    </a:lnTo>
                    <a:lnTo>
                      <a:pt x="300" y="40"/>
                    </a:lnTo>
                    <a:lnTo>
                      <a:pt x="298" y="40"/>
                    </a:lnTo>
                    <a:lnTo>
                      <a:pt x="298" y="38"/>
                    </a:lnTo>
                    <a:lnTo>
                      <a:pt x="298" y="38"/>
                    </a:lnTo>
                    <a:lnTo>
                      <a:pt x="295" y="38"/>
                    </a:lnTo>
                    <a:lnTo>
                      <a:pt x="293" y="42"/>
                    </a:lnTo>
                    <a:lnTo>
                      <a:pt x="293" y="42"/>
                    </a:lnTo>
                    <a:lnTo>
                      <a:pt x="295" y="45"/>
                    </a:lnTo>
                    <a:lnTo>
                      <a:pt x="298" y="47"/>
                    </a:lnTo>
                    <a:lnTo>
                      <a:pt x="295" y="49"/>
                    </a:lnTo>
                    <a:lnTo>
                      <a:pt x="295" y="49"/>
                    </a:lnTo>
                    <a:lnTo>
                      <a:pt x="293" y="52"/>
                    </a:lnTo>
                    <a:lnTo>
                      <a:pt x="293" y="52"/>
                    </a:lnTo>
                    <a:lnTo>
                      <a:pt x="288" y="52"/>
                    </a:lnTo>
                    <a:lnTo>
                      <a:pt x="288" y="54"/>
                    </a:lnTo>
                    <a:lnTo>
                      <a:pt x="291" y="57"/>
                    </a:lnTo>
                    <a:lnTo>
                      <a:pt x="291" y="59"/>
                    </a:lnTo>
                    <a:lnTo>
                      <a:pt x="291" y="61"/>
                    </a:lnTo>
                    <a:lnTo>
                      <a:pt x="293" y="64"/>
                    </a:lnTo>
                    <a:lnTo>
                      <a:pt x="293" y="64"/>
                    </a:lnTo>
                    <a:lnTo>
                      <a:pt x="293" y="64"/>
                    </a:lnTo>
                    <a:lnTo>
                      <a:pt x="291" y="64"/>
                    </a:lnTo>
                    <a:lnTo>
                      <a:pt x="291" y="64"/>
                    </a:lnTo>
                    <a:lnTo>
                      <a:pt x="288" y="64"/>
                    </a:lnTo>
                    <a:lnTo>
                      <a:pt x="288" y="59"/>
                    </a:lnTo>
                    <a:lnTo>
                      <a:pt x="286" y="57"/>
                    </a:lnTo>
                    <a:lnTo>
                      <a:pt x="286" y="54"/>
                    </a:lnTo>
                    <a:lnTo>
                      <a:pt x="286" y="52"/>
                    </a:lnTo>
                    <a:lnTo>
                      <a:pt x="286" y="54"/>
                    </a:lnTo>
                    <a:lnTo>
                      <a:pt x="284" y="54"/>
                    </a:lnTo>
                    <a:lnTo>
                      <a:pt x="281" y="57"/>
                    </a:lnTo>
                    <a:lnTo>
                      <a:pt x="281" y="57"/>
                    </a:lnTo>
                    <a:lnTo>
                      <a:pt x="281" y="57"/>
                    </a:lnTo>
                    <a:lnTo>
                      <a:pt x="281" y="59"/>
                    </a:lnTo>
                    <a:lnTo>
                      <a:pt x="284" y="61"/>
                    </a:lnTo>
                    <a:lnTo>
                      <a:pt x="284" y="61"/>
                    </a:lnTo>
                    <a:lnTo>
                      <a:pt x="284" y="64"/>
                    </a:lnTo>
                    <a:lnTo>
                      <a:pt x="284" y="64"/>
                    </a:lnTo>
                    <a:lnTo>
                      <a:pt x="284" y="66"/>
                    </a:lnTo>
                    <a:lnTo>
                      <a:pt x="284" y="66"/>
                    </a:lnTo>
                    <a:lnTo>
                      <a:pt x="284" y="68"/>
                    </a:lnTo>
                    <a:lnTo>
                      <a:pt x="281" y="68"/>
                    </a:lnTo>
                    <a:lnTo>
                      <a:pt x="281" y="71"/>
                    </a:lnTo>
                    <a:lnTo>
                      <a:pt x="279" y="71"/>
                    </a:lnTo>
                    <a:lnTo>
                      <a:pt x="279" y="71"/>
                    </a:lnTo>
                    <a:lnTo>
                      <a:pt x="279" y="68"/>
                    </a:lnTo>
                    <a:lnTo>
                      <a:pt x="276" y="66"/>
                    </a:lnTo>
                    <a:lnTo>
                      <a:pt x="276" y="66"/>
                    </a:lnTo>
                    <a:lnTo>
                      <a:pt x="274" y="66"/>
                    </a:lnTo>
                    <a:lnTo>
                      <a:pt x="274" y="66"/>
                    </a:lnTo>
                    <a:lnTo>
                      <a:pt x="274" y="64"/>
                    </a:lnTo>
                    <a:lnTo>
                      <a:pt x="272" y="64"/>
                    </a:lnTo>
                    <a:lnTo>
                      <a:pt x="272" y="61"/>
                    </a:lnTo>
                    <a:lnTo>
                      <a:pt x="272" y="61"/>
                    </a:lnTo>
                    <a:lnTo>
                      <a:pt x="269" y="59"/>
                    </a:lnTo>
                    <a:lnTo>
                      <a:pt x="269" y="59"/>
                    </a:lnTo>
                    <a:lnTo>
                      <a:pt x="269" y="59"/>
                    </a:lnTo>
                    <a:lnTo>
                      <a:pt x="267" y="59"/>
                    </a:lnTo>
                    <a:lnTo>
                      <a:pt x="267" y="59"/>
                    </a:lnTo>
                    <a:lnTo>
                      <a:pt x="267" y="61"/>
                    </a:lnTo>
                    <a:lnTo>
                      <a:pt x="267" y="64"/>
                    </a:lnTo>
                    <a:lnTo>
                      <a:pt x="267" y="66"/>
                    </a:lnTo>
                    <a:lnTo>
                      <a:pt x="267" y="66"/>
                    </a:lnTo>
                    <a:lnTo>
                      <a:pt x="262" y="71"/>
                    </a:lnTo>
                    <a:lnTo>
                      <a:pt x="258" y="78"/>
                    </a:lnTo>
                    <a:lnTo>
                      <a:pt x="255" y="80"/>
                    </a:lnTo>
                    <a:lnTo>
                      <a:pt x="253" y="85"/>
                    </a:lnTo>
                    <a:lnTo>
                      <a:pt x="250" y="87"/>
                    </a:lnTo>
                    <a:lnTo>
                      <a:pt x="250" y="90"/>
                    </a:lnTo>
                    <a:lnTo>
                      <a:pt x="248" y="90"/>
                    </a:lnTo>
                    <a:lnTo>
                      <a:pt x="246" y="92"/>
                    </a:lnTo>
                    <a:lnTo>
                      <a:pt x="234" y="94"/>
                    </a:lnTo>
                    <a:lnTo>
                      <a:pt x="227" y="97"/>
                    </a:lnTo>
                    <a:lnTo>
                      <a:pt x="224" y="97"/>
                    </a:lnTo>
                    <a:lnTo>
                      <a:pt x="222" y="99"/>
                    </a:lnTo>
                    <a:lnTo>
                      <a:pt x="222" y="102"/>
                    </a:lnTo>
                    <a:lnTo>
                      <a:pt x="222" y="104"/>
                    </a:lnTo>
                    <a:lnTo>
                      <a:pt x="222" y="104"/>
                    </a:lnTo>
                    <a:lnTo>
                      <a:pt x="222" y="106"/>
                    </a:lnTo>
                    <a:lnTo>
                      <a:pt x="222" y="106"/>
                    </a:lnTo>
                    <a:lnTo>
                      <a:pt x="220" y="106"/>
                    </a:lnTo>
                    <a:lnTo>
                      <a:pt x="220" y="106"/>
                    </a:lnTo>
                    <a:lnTo>
                      <a:pt x="217" y="104"/>
                    </a:lnTo>
                    <a:lnTo>
                      <a:pt x="217" y="106"/>
                    </a:lnTo>
                    <a:lnTo>
                      <a:pt x="217" y="109"/>
                    </a:lnTo>
                    <a:lnTo>
                      <a:pt x="217" y="109"/>
                    </a:lnTo>
                    <a:lnTo>
                      <a:pt x="217" y="111"/>
                    </a:lnTo>
                    <a:lnTo>
                      <a:pt x="217" y="113"/>
                    </a:lnTo>
                    <a:lnTo>
                      <a:pt x="217" y="113"/>
                    </a:lnTo>
                    <a:lnTo>
                      <a:pt x="217" y="116"/>
                    </a:lnTo>
                    <a:lnTo>
                      <a:pt x="217" y="120"/>
                    </a:lnTo>
                    <a:lnTo>
                      <a:pt x="215" y="120"/>
                    </a:lnTo>
                    <a:lnTo>
                      <a:pt x="215" y="120"/>
                    </a:lnTo>
                    <a:lnTo>
                      <a:pt x="215" y="123"/>
                    </a:lnTo>
                    <a:lnTo>
                      <a:pt x="215" y="125"/>
                    </a:lnTo>
                    <a:lnTo>
                      <a:pt x="215" y="125"/>
                    </a:lnTo>
                    <a:lnTo>
                      <a:pt x="217" y="128"/>
                    </a:lnTo>
                    <a:lnTo>
                      <a:pt x="217" y="128"/>
                    </a:lnTo>
                    <a:lnTo>
                      <a:pt x="215" y="128"/>
                    </a:lnTo>
                    <a:lnTo>
                      <a:pt x="213" y="123"/>
                    </a:lnTo>
                    <a:lnTo>
                      <a:pt x="213" y="123"/>
                    </a:lnTo>
                    <a:lnTo>
                      <a:pt x="210" y="123"/>
                    </a:lnTo>
                    <a:lnTo>
                      <a:pt x="208" y="123"/>
                    </a:lnTo>
                    <a:lnTo>
                      <a:pt x="203" y="120"/>
                    </a:lnTo>
                    <a:lnTo>
                      <a:pt x="201" y="120"/>
                    </a:lnTo>
                    <a:lnTo>
                      <a:pt x="201" y="120"/>
                    </a:lnTo>
                    <a:lnTo>
                      <a:pt x="201" y="120"/>
                    </a:lnTo>
                    <a:lnTo>
                      <a:pt x="196" y="120"/>
                    </a:lnTo>
                    <a:lnTo>
                      <a:pt x="194" y="120"/>
                    </a:lnTo>
                    <a:lnTo>
                      <a:pt x="191" y="118"/>
                    </a:lnTo>
                    <a:lnTo>
                      <a:pt x="189" y="116"/>
                    </a:lnTo>
                    <a:lnTo>
                      <a:pt x="189" y="116"/>
                    </a:lnTo>
                    <a:lnTo>
                      <a:pt x="189" y="113"/>
                    </a:lnTo>
                    <a:lnTo>
                      <a:pt x="187" y="116"/>
                    </a:lnTo>
                    <a:lnTo>
                      <a:pt x="187" y="118"/>
                    </a:lnTo>
                    <a:lnTo>
                      <a:pt x="187" y="118"/>
                    </a:lnTo>
                    <a:lnTo>
                      <a:pt x="189" y="118"/>
                    </a:lnTo>
                    <a:lnTo>
                      <a:pt x="189" y="123"/>
                    </a:lnTo>
                    <a:lnTo>
                      <a:pt x="191" y="123"/>
                    </a:lnTo>
                    <a:lnTo>
                      <a:pt x="191" y="125"/>
                    </a:lnTo>
                    <a:lnTo>
                      <a:pt x="194" y="128"/>
                    </a:lnTo>
                    <a:lnTo>
                      <a:pt x="194" y="128"/>
                    </a:lnTo>
                    <a:lnTo>
                      <a:pt x="196" y="130"/>
                    </a:lnTo>
                    <a:lnTo>
                      <a:pt x="196" y="130"/>
                    </a:lnTo>
                    <a:lnTo>
                      <a:pt x="198" y="130"/>
                    </a:lnTo>
                    <a:lnTo>
                      <a:pt x="201" y="135"/>
                    </a:lnTo>
                    <a:lnTo>
                      <a:pt x="203" y="137"/>
                    </a:lnTo>
                    <a:lnTo>
                      <a:pt x="203" y="137"/>
                    </a:lnTo>
                    <a:lnTo>
                      <a:pt x="206" y="137"/>
                    </a:lnTo>
                    <a:lnTo>
                      <a:pt x="208" y="137"/>
                    </a:lnTo>
                    <a:lnTo>
                      <a:pt x="213" y="135"/>
                    </a:lnTo>
                    <a:lnTo>
                      <a:pt x="215" y="135"/>
                    </a:lnTo>
                    <a:lnTo>
                      <a:pt x="215" y="135"/>
                    </a:lnTo>
                    <a:lnTo>
                      <a:pt x="220" y="135"/>
                    </a:lnTo>
                    <a:lnTo>
                      <a:pt x="222" y="135"/>
                    </a:lnTo>
                    <a:lnTo>
                      <a:pt x="224" y="135"/>
                    </a:lnTo>
                    <a:lnTo>
                      <a:pt x="224" y="135"/>
                    </a:lnTo>
                    <a:lnTo>
                      <a:pt x="227" y="135"/>
                    </a:lnTo>
                    <a:lnTo>
                      <a:pt x="229" y="135"/>
                    </a:lnTo>
                    <a:lnTo>
                      <a:pt x="229" y="135"/>
                    </a:lnTo>
                    <a:lnTo>
                      <a:pt x="232" y="132"/>
                    </a:lnTo>
                    <a:lnTo>
                      <a:pt x="234" y="132"/>
                    </a:lnTo>
                    <a:lnTo>
                      <a:pt x="234" y="130"/>
                    </a:lnTo>
                    <a:lnTo>
                      <a:pt x="236" y="128"/>
                    </a:lnTo>
                    <a:lnTo>
                      <a:pt x="236" y="125"/>
                    </a:lnTo>
                    <a:lnTo>
                      <a:pt x="236" y="125"/>
                    </a:lnTo>
                    <a:lnTo>
                      <a:pt x="239" y="125"/>
                    </a:lnTo>
                    <a:lnTo>
                      <a:pt x="241" y="123"/>
                    </a:lnTo>
                    <a:lnTo>
                      <a:pt x="250" y="123"/>
                    </a:lnTo>
                    <a:lnTo>
                      <a:pt x="250" y="123"/>
                    </a:lnTo>
                    <a:lnTo>
                      <a:pt x="250" y="125"/>
                    </a:lnTo>
                    <a:lnTo>
                      <a:pt x="250" y="125"/>
                    </a:lnTo>
                    <a:lnTo>
                      <a:pt x="250" y="125"/>
                    </a:lnTo>
                    <a:lnTo>
                      <a:pt x="253" y="125"/>
                    </a:lnTo>
                    <a:lnTo>
                      <a:pt x="253" y="125"/>
                    </a:lnTo>
                    <a:lnTo>
                      <a:pt x="258" y="128"/>
                    </a:lnTo>
                    <a:lnTo>
                      <a:pt x="260" y="128"/>
                    </a:lnTo>
                    <a:lnTo>
                      <a:pt x="260" y="128"/>
                    </a:lnTo>
                    <a:lnTo>
                      <a:pt x="262" y="130"/>
                    </a:lnTo>
                    <a:lnTo>
                      <a:pt x="265" y="130"/>
                    </a:lnTo>
                    <a:lnTo>
                      <a:pt x="265" y="128"/>
                    </a:lnTo>
                    <a:lnTo>
                      <a:pt x="267" y="128"/>
                    </a:lnTo>
                    <a:lnTo>
                      <a:pt x="267" y="125"/>
                    </a:lnTo>
                    <a:lnTo>
                      <a:pt x="269" y="125"/>
                    </a:lnTo>
                    <a:lnTo>
                      <a:pt x="272" y="125"/>
                    </a:lnTo>
                    <a:lnTo>
                      <a:pt x="274" y="125"/>
                    </a:lnTo>
                    <a:lnTo>
                      <a:pt x="276" y="125"/>
                    </a:lnTo>
                    <a:lnTo>
                      <a:pt x="279" y="125"/>
                    </a:lnTo>
                    <a:lnTo>
                      <a:pt x="279" y="125"/>
                    </a:lnTo>
                    <a:lnTo>
                      <a:pt x="281" y="125"/>
                    </a:lnTo>
                    <a:lnTo>
                      <a:pt x="281" y="123"/>
                    </a:lnTo>
                    <a:lnTo>
                      <a:pt x="281" y="120"/>
                    </a:lnTo>
                    <a:lnTo>
                      <a:pt x="284" y="118"/>
                    </a:lnTo>
                    <a:lnTo>
                      <a:pt x="284" y="118"/>
                    </a:lnTo>
                    <a:lnTo>
                      <a:pt x="284" y="116"/>
                    </a:lnTo>
                    <a:lnTo>
                      <a:pt x="284" y="116"/>
                    </a:lnTo>
                    <a:lnTo>
                      <a:pt x="284" y="116"/>
                    </a:lnTo>
                    <a:lnTo>
                      <a:pt x="286" y="113"/>
                    </a:lnTo>
                    <a:lnTo>
                      <a:pt x="284" y="113"/>
                    </a:lnTo>
                    <a:lnTo>
                      <a:pt x="284" y="113"/>
                    </a:lnTo>
                    <a:lnTo>
                      <a:pt x="284" y="111"/>
                    </a:lnTo>
                    <a:lnTo>
                      <a:pt x="284" y="109"/>
                    </a:lnTo>
                    <a:lnTo>
                      <a:pt x="284" y="109"/>
                    </a:lnTo>
                    <a:lnTo>
                      <a:pt x="286" y="109"/>
                    </a:lnTo>
                    <a:lnTo>
                      <a:pt x="288" y="106"/>
                    </a:lnTo>
                    <a:lnTo>
                      <a:pt x="291" y="104"/>
                    </a:lnTo>
                    <a:lnTo>
                      <a:pt x="291" y="104"/>
                    </a:lnTo>
                    <a:lnTo>
                      <a:pt x="291" y="104"/>
                    </a:lnTo>
                    <a:lnTo>
                      <a:pt x="291" y="102"/>
                    </a:lnTo>
                    <a:lnTo>
                      <a:pt x="291" y="102"/>
                    </a:lnTo>
                    <a:lnTo>
                      <a:pt x="288" y="102"/>
                    </a:lnTo>
                    <a:lnTo>
                      <a:pt x="288" y="99"/>
                    </a:lnTo>
                    <a:lnTo>
                      <a:pt x="288" y="99"/>
                    </a:lnTo>
                    <a:lnTo>
                      <a:pt x="291" y="97"/>
                    </a:lnTo>
                    <a:lnTo>
                      <a:pt x="288" y="97"/>
                    </a:lnTo>
                    <a:lnTo>
                      <a:pt x="288" y="97"/>
                    </a:lnTo>
                    <a:lnTo>
                      <a:pt x="291" y="94"/>
                    </a:lnTo>
                    <a:lnTo>
                      <a:pt x="291" y="92"/>
                    </a:lnTo>
                    <a:lnTo>
                      <a:pt x="293" y="92"/>
                    </a:lnTo>
                    <a:lnTo>
                      <a:pt x="293" y="92"/>
                    </a:lnTo>
                    <a:lnTo>
                      <a:pt x="295" y="92"/>
                    </a:lnTo>
                    <a:lnTo>
                      <a:pt x="295" y="92"/>
                    </a:lnTo>
                    <a:lnTo>
                      <a:pt x="298" y="90"/>
                    </a:lnTo>
                    <a:lnTo>
                      <a:pt x="298" y="90"/>
                    </a:lnTo>
                    <a:lnTo>
                      <a:pt x="298" y="87"/>
                    </a:lnTo>
                    <a:lnTo>
                      <a:pt x="298" y="85"/>
                    </a:lnTo>
                    <a:lnTo>
                      <a:pt x="298" y="85"/>
                    </a:lnTo>
                    <a:lnTo>
                      <a:pt x="298" y="83"/>
                    </a:lnTo>
                    <a:lnTo>
                      <a:pt x="298" y="83"/>
                    </a:lnTo>
                    <a:lnTo>
                      <a:pt x="298" y="80"/>
                    </a:lnTo>
                    <a:lnTo>
                      <a:pt x="298" y="78"/>
                    </a:lnTo>
                    <a:lnTo>
                      <a:pt x="298" y="73"/>
                    </a:lnTo>
                    <a:lnTo>
                      <a:pt x="298" y="73"/>
                    </a:lnTo>
                    <a:lnTo>
                      <a:pt x="298" y="71"/>
                    </a:lnTo>
                    <a:lnTo>
                      <a:pt x="300" y="68"/>
                    </a:lnTo>
                    <a:lnTo>
                      <a:pt x="300" y="66"/>
                    </a:lnTo>
                    <a:lnTo>
                      <a:pt x="302" y="64"/>
                    </a:lnTo>
                    <a:lnTo>
                      <a:pt x="302" y="64"/>
                    </a:lnTo>
                    <a:lnTo>
                      <a:pt x="302" y="64"/>
                    </a:lnTo>
                    <a:lnTo>
                      <a:pt x="305" y="66"/>
                    </a:lnTo>
                    <a:lnTo>
                      <a:pt x="307" y="64"/>
                    </a:lnTo>
                    <a:lnTo>
                      <a:pt x="310" y="64"/>
                    </a:lnTo>
                    <a:lnTo>
                      <a:pt x="312" y="64"/>
                    </a:lnTo>
                    <a:lnTo>
                      <a:pt x="312" y="64"/>
                    </a:lnTo>
                    <a:lnTo>
                      <a:pt x="312" y="66"/>
                    </a:lnTo>
                    <a:lnTo>
                      <a:pt x="314" y="64"/>
                    </a:lnTo>
                    <a:lnTo>
                      <a:pt x="317" y="64"/>
                    </a:lnTo>
                    <a:lnTo>
                      <a:pt x="317" y="64"/>
                    </a:lnTo>
                    <a:lnTo>
                      <a:pt x="317" y="64"/>
                    </a:lnTo>
                    <a:lnTo>
                      <a:pt x="319" y="64"/>
                    </a:lnTo>
                    <a:lnTo>
                      <a:pt x="321" y="64"/>
                    </a:lnTo>
                    <a:lnTo>
                      <a:pt x="326" y="64"/>
                    </a:lnTo>
                    <a:lnTo>
                      <a:pt x="328" y="66"/>
                    </a:lnTo>
                    <a:lnTo>
                      <a:pt x="333" y="68"/>
                    </a:lnTo>
                    <a:lnTo>
                      <a:pt x="333" y="68"/>
                    </a:lnTo>
                    <a:lnTo>
                      <a:pt x="336" y="68"/>
                    </a:lnTo>
                    <a:lnTo>
                      <a:pt x="336" y="68"/>
                    </a:lnTo>
                    <a:lnTo>
                      <a:pt x="336" y="66"/>
                    </a:lnTo>
                    <a:lnTo>
                      <a:pt x="338" y="64"/>
                    </a:lnTo>
                    <a:lnTo>
                      <a:pt x="338" y="64"/>
                    </a:lnTo>
                    <a:lnTo>
                      <a:pt x="340" y="66"/>
                    </a:lnTo>
                    <a:lnTo>
                      <a:pt x="343" y="66"/>
                    </a:lnTo>
                    <a:lnTo>
                      <a:pt x="345" y="66"/>
                    </a:lnTo>
                    <a:lnTo>
                      <a:pt x="347" y="64"/>
                    </a:lnTo>
                    <a:lnTo>
                      <a:pt x="350" y="64"/>
                    </a:lnTo>
                    <a:lnTo>
                      <a:pt x="352" y="64"/>
                    </a:lnTo>
                    <a:lnTo>
                      <a:pt x="352" y="64"/>
                    </a:lnTo>
                    <a:lnTo>
                      <a:pt x="354" y="64"/>
                    </a:lnTo>
                    <a:lnTo>
                      <a:pt x="354" y="61"/>
                    </a:lnTo>
                    <a:lnTo>
                      <a:pt x="352" y="61"/>
                    </a:lnTo>
                    <a:lnTo>
                      <a:pt x="347" y="57"/>
                    </a:lnTo>
                    <a:lnTo>
                      <a:pt x="345" y="54"/>
                    </a:lnTo>
                    <a:lnTo>
                      <a:pt x="347" y="49"/>
                    </a:lnTo>
                    <a:lnTo>
                      <a:pt x="347" y="49"/>
                    </a:lnTo>
                    <a:lnTo>
                      <a:pt x="350" y="49"/>
                    </a:lnTo>
                    <a:lnTo>
                      <a:pt x="352" y="52"/>
                    </a:lnTo>
                    <a:lnTo>
                      <a:pt x="354" y="52"/>
                    </a:lnTo>
                    <a:lnTo>
                      <a:pt x="359" y="49"/>
                    </a:lnTo>
                    <a:lnTo>
                      <a:pt x="364" y="47"/>
                    </a:lnTo>
                    <a:lnTo>
                      <a:pt x="364" y="47"/>
                    </a:lnTo>
                    <a:lnTo>
                      <a:pt x="364" y="47"/>
                    </a:lnTo>
                    <a:lnTo>
                      <a:pt x="366" y="45"/>
                    </a:lnTo>
                    <a:lnTo>
                      <a:pt x="366" y="45"/>
                    </a:lnTo>
                    <a:lnTo>
                      <a:pt x="364" y="42"/>
                    </a:lnTo>
                    <a:close/>
                    <a:moveTo>
                      <a:pt x="321" y="7"/>
                    </a:moveTo>
                    <a:lnTo>
                      <a:pt x="324" y="4"/>
                    </a:lnTo>
                    <a:lnTo>
                      <a:pt x="326" y="4"/>
                    </a:lnTo>
                    <a:lnTo>
                      <a:pt x="326" y="4"/>
                    </a:lnTo>
                    <a:lnTo>
                      <a:pt x="326" y="2"/>
                    </a:lnTo>
                    <a:lnTo>
                      <a:pt x="326" y="0"/>
                    </a:lnTo>
                    <a:lnTo>
                      <a:pt x="324" y="2"/>
                    </a:lnTo>
                    <a:lnTo>
                      <a:pt x="321" y="2"/>
                    </a:lnTo>
                    <a:lnTo>
                      <a:pt x="321" y="4"/>
                    </a:lnTo>
                    <a:lnTo>
                      <a:pt x="321" y="7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209" name="Freeform 108"/>
              <p:cNvSpPr>
                <a:spLocks noEditPoints="1"/>
              </p:cNvSpPr>
              <p:nvPr/>
            </p:nvSpPr>
            <p:spPr bwMode="auto">
              <a:xfrm>
                <a:off x="4172" y="2682"/>
                <a:ext cx="59" cy="163"/>
              </a:xfrm>
              <a:custGeom>
                <a:avLst/>
                <a:gdLst>
                  <a:gd name="T0" fmla="*/ 38 w 59"/>
                  <a:gd name="T1" fmla="*/ 57 h 163"/>
                  <a:gd name="T2" fmla="*/ 40 w 59"/>
                  <a:gd name="T3" fmla="*/ 54 h 163"/>
                  <a:gd name="T4" fmla="*/ 38 w 59"/>
                  <a:gd name="T5" fmla="*/ 54 h 163"/>
                  <a:gd name="T6" fmla="*/ 38 w 59"/>
                  <a:gd name="T7" fmla="*/ 57 h 163"/>
                  <a:gd name="T8" fmla="*/ 59 w 59"/>
                  <a:gd name="T9" fmla="*/ 116 h 163"/>
                  <a:gd name="T10" fmla="*/ 52 w 59"/>
                  <a:gd name="T11" fmla="*/ 102 h 163"/>
                  <a:gd name="T12" fmla="*/ 42 w 59"/>
                  <a:gd name="T13" fmla="*/ 87 h 163"/>
                  <a:gd name="T14" fmla="*/ 35 w 59"/>
                  <a:gd name="T15" fmla="*/ 83 h 163"/>
                  <a:gd name="T16" fmla="*/ 35 w 59"/>
                  <a:gd name="T17" fmla="*/ 69 h 163"/>
                  <a:gd name="T18" fmla="*/ 33 w 59"/>
                  <a:gd name="T19" fmla="*/ 59 h 163"/>
                  <a:gd name="T20" fmla="*/ 35 w 59"/>
                  <a:gd name="T21" fmla="*/ 52 h 163"/>
                  <a:gd name="T22" fmla="*/ 42 w 59"/>
                  <a:gd name="T23" fmla="*/ 45 h 163"/>
                  <a:gd name="T24" fmla="*/ 42 w 59"/>
                  <a:gd name="T25" fmla="*/ 43 h 163"/>
                  <a:gd name="T26" fmla="*/ 40 w 59"/>
                  <a:gd name="T27" fmla="*/ 40 h 163"/>
                  <a:gd name="T28" fmla="*/ 38 w 59"/>
                  <a:gd name="T29" fmla="*/ 35 h 163"/>
                  <a:gd name="T30" fmla="*/ 38 w 59"/>
                  <a:gd name="T31" fmla="*/ 28 h 163"/>
                  <a:gd name="T32" fmla="*/ 38 w 59"/>
                  <a:gd name="T33" fmla="*/ 24 h 163"/>
                  <a:gd name="T34" fmla="*/ 38 w 59"/>
                  <a:gd name="T35" fmla="*/ 16 h 163"/>
                  <a:gd name="T36" fmla="*/ 33 w 59"/>
                  <a:gd name="T37" fmla="*/ 7 h 163"/>
                  <a:gd name="T38" fmla="*/ 26 w 59"/>
                  <a:gd name="T39" fmla="*/ 2 h 163"/>
                  <a:gd name="T40" fmla="*/ 26 w 59"/>
                  <a:gd name="T41" fmla="*/ 5 h 163"/>
                  <a:gd name="T42" fmla="*/ 21 w 59"/>
                  <a:gd name="T43" fmla="*/ 5 h 163"/>
                  <a:gd name="T44" fmla="*/ 14 w 59"/>
                  <a:gd name="T45" fmla="*/ 2 h 163"/>
                  <a:gd name="T46" fmla="*/ 7 w 59"/>
                  <a:gd name="T47" fmla="*/ 0 h 163"/>
                  <a:gd name="T48" fmla="*/ 7 w 59"/>
                  <a:gd name="T49" fmla="*/ 2 h 163"/>
                  <a:gd name="T50" fmla="*/ 9 w 59"/>
                  <a:gd name="T51" fmla="*/ 5 h 163"/>
                  <a:gd name="T52" fmla="*/ 12 w 59"/>
                  <a:gd name="T53" fmla="*/ 5 h 163"/>
                  <a:gd name="T54" fmla="*/ 14 w 59"/>
                  <a:gd name="T55" fmla="*/ 12 h 163"/>
                  <a:gd name="T56" fmla="*/ 19 w 59"/>
                  <a:gd name="T57" fmla="*/ 16 h 163"/>
                  <a:gd name="T58" fmla="*/ 21 w 59"/>
                  <a:gd name="T59" fmla="*/ 24 h 163"/>
                  <a:gd name="T60" fmla="*/ 14 w 59"/>
                  <a:gd name="T61" fmla="*/ 31 h 163"/>
                  <a:gd name="T62" fmla="*/ 14 w 59"/>
                  <a:gd name="T63" fmla="*/ 33 h 163"/>
                  <a:gd name="T64" fmla="*/ 12 w 59"/>
                  <a:gd name="T65" fmla="*/ 43 h 163"/>
                  <a:gd name="T66" fmla="*/ 12 w 59"/>
                  <a:gd name="T67" fmla="*/ 47 h 163"/>
                  <a:gd name="T68" fmla="*/ 12 w 59"/>
                  <a:gd name="T69" fmla="*/ 57 h 163"/>
                  <a:gd name="T70" fmla="*/ 16 w 59"/>
                  <a:gd name="T71" fmla="*/ 61 h 163"/>
                  <a:gd name="T72" fmla="*/ 12 w 59"/>
                  <a:gd name="T73" fmla="*/ 66 h 163"/>
                  <a:gd name="T74" fmla="*/ 7 w 59"/>
                  <a:gd name="T75" fmla="*/ 73 h 163"/>
                  <a:gd name="T76" fmla="*/ 7 w 59"/>
                  <a:gd name="T77" fmla="*/ 80 h 163"/>
                  <a:gd name="T78" fmla="*/ 4 w 59"/>
                  <a:gd name="T79" fmla="*/ 85 h 163"/>
                  <a:gd name="T80" fmla="*/ 0 w 59"/>
                  <a:gd name="T81" fmla="*/ 90 h 163"/>
                  <a:gd name="T82" fmla="*/ 2 w 59"/>
                  <a:gd name="T83" fmla="*/ 92 h 163"/>
                  <a:gd name="T84" fmla="*/ 4 w 59"/>
                  <a:gd name="T85" fmla="*/ 95 h 163"/>
                  <a:gd name="T86" fmla="*/ 7 w 59"/>
                  <a:gd name="T87" fmla="*/ 97 h 163"/>
                  <a:gd name="T88" fmla="*/ 9 w 59"/>
                  <a:gd name="T89" fmla="*/ 97 h 163"/>
                  <a:gd name="T90" fmla="*/ 19 w 59"/>
                  <a:gd name="T91" fmla="*/ 109 h 163"/>
                  <a:gd name="T92" fmla="*/ 23 w 59"/>
                  <a:gd name="T93" fmla="*/ 106 h 163"/>
                  <a:gd name="T94" fmla="*/ 31 w 59"/>
                  <a:gd name="T95" fmla="*/ 106 h 163"/>
                  <a:gd name="T96" fmla="*/ 35 w 59"/>
                  <a:gd name="T97" fmla="*/ 116 h 163"/>
                  <a:gd name="T98" fmla="*/ 33 w 59"/>
                  <a:gd name="T99" fmla="*/ 128 h 163"/>
                  <a:gd name="T100" fmla="*/ 28 w 59"/>
                  <a:gd name="T101" fmla="*/ 135 h 163"/>
                  <a:gd name="T102" fmla="*/ 31 w 59"/>
                  <a:gd name="T103" fmla="*/ 142 h 163"/>
                  <a:gd name="T104" fmla="*/ 31 w 59"/>
                  <a:gd name="T105" fmla="*/ 144 h 163"/>
                  <a:gd name="T106" fmla="*/ 40 w 59"/>
                  <a:gd name="T107" fmla="*/ 156 h 163"/>
                  <a:gd name="T108" fmla="*/ 42 w 59"/>
                  <a:gd name="T109" fmla="*/ 161 h 163"/>
                  <a:gd name="T110" fmla="*/ 45 w 59"/>
                  <a:gd name="T111" fmla="*/ 163 h 163"/>
                  <a:gd name="T112" fmla="*/ 47 w 59"/>
                  <a:gd name="T113" fmla="*/ 156 h 163"/>
                  <a:gd name="T114" fmla="*/ 45 w 59"/>
                  <a:gd name="T115" fmla="*/ 149 h 163"/>
                  <a:gd name="T116" fmla="*/ 49 w 59"/>
                  <a:gd name="T117" fmla="*/ 142 h 163"/>
                  <a:gd name="T118" fmla="*/ 57 w 59"/>
                  <a:gd name="T119" fmla="*/ 140 h 163"/>
                  <a:gd name="T120" fmla="*/ 59 w 59"/>
                  <a:gd name="T121" fmla="*/ 118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9" h="163">
                    <a:moveTo>
                      <a:pt x="38" y="54"/>
                    </a:moveTo>
                    <a:lnTo>
                      <a:pt x="38" y="57"/>
                    </a:lnTo>
                    <a:lnTo>
                      <a:pt x="38" y="57"/>
                    </a:lnTo>
                    <a:lnTo>
                      <a:pt x="38" y="57"/>
                    </a:lnTo>
                    <a:lnTo>
                      <a:pt x="40" y="57"/>
                    </a:lnTo>
                    <a:lnTo>
                      <a:pt x="40" y="57"/>
                    </a:lnTo>
                    <a:lnTo>
                      <a:pt x="40" y="57"/>
                    </a:lnTo>
                    <a:lnTo>
                      <a:pt x="40" y="54"/>
                    </a:lnTo>
                    <a:lnTo>
                      <a:pt x="40" y="54"/>
                    </a:lnTo>
                    <a:lnTo>
                      <a:pt x="40" y="54"/>
                    </a:lnTo>
                    <a:lnTo>
                      <a:pt x="38" y="54"/>
                    </a:lnTo>
                    <a:close/>
                    <a:moveTo>
                      <a:pt x="38" y="54"/>
                    </a:moveTo>
                    <a:lnTo>
                      <a:pt x="35" y="54"/>
                    </a:lnTo>
                    <a:lnTo>
                      <a:pt x="35" y="54"/>
                    </a:lnTo>
                    <a:lnTo>
                      <a:pt x="38" y="57"/>
                    </a:lnTo>
                    <a:lnTo>
                      <a:pt x="38" y="57"/>
                    </a:lnTo>
                    <a:lnTo>
                      <a:pt x="38" y="54"/>
                    </a:lnTo>
                    <a:lnTo>
                      <a:pt x="38" y="54"/>
                    </a:lnTo>
                    <a:lnTo>
                      <a:pt x="38" y="54"/>
                    </a:lnTo>
                    <a:close/>
                    <a:moveTo>
                      <a:pt x="59" y="116"/>
                    </a:moveTo>
                    <a:lnTo>
                      <a:pt x="59" y="116"/>
                    </a:lnTo>
                    <a:lnTo>
                      <a:pt x="59" y="111"/>
                    </a:lnTo>
                    <a:lnTo>
                      <a:pt x="57" y="106"/>
                    </a:lnTo>
                    <a:lnTo>
                      <a:pt x="52" y="102"/>
                    </a:lnTo>
                    <a:lnTo>
                      <a:pt x="49" y="99"/>
                    </a:lnTo>
                    <a:lnTo>
                      <a:pt x="47" y="95"/>
                    </a:lnTo>
                    <a:lnTo>
                      <a:pt x="45" y="90"/>
                    </a:lnTo>
                    <a:lnTo>
                      <a:pt x="42" y="87"/>
                    </a:lnTo>
                    <a:lnTo>
                      <a:pt x="40" y="87"/>
                    </a:lnTo>
                    <a:lnTo>
                      <a:pt x="38" y="85"/>
                    </a:lnTo>
                    <a:lnTo>
                      <a:pt x="35" y="85"/>
                    </a:lnTo>
                    <a:lnTo>
                      <a:pt x="35" y="83"/>
                    </a:lnTo>
                    <a:lnTo>
                      <a:pt x="35" y="80"/>
                    </a:lnTo>
                    <a:lnTo>
                      <a:pt x="35" y="78"/>
                    </a:lnTo>
                    <a:lnTo>
                      <a:pt x="35" y="73"/>
                    </a:lnTo>
                    <a:lnTo>
                      <a:pt x="35" y="69"/>
                    </a:lnTo>
                    <a:lnTo>
                      <a:pt x="35" y="66"/>
                    </a:lnTo>
                    <a:lnTo>
                      <a:pt x="33" y="64"/>
                    </a:lnTo>
                    <a:lnTo>
                      <a:pt x="33" y="59"/>
                    </a:lnTo>
                    <a:lnTo>
                      <a:pt x="33" y="59"/>
                    </a:lnTo>
                    <a:lnTo>
                      <a:pt x="33" y="57"/>
                    </a:lnTo>
                    <a:lnTo>
                      <a:pt x="35" y="54"/>
                    </a:lnTo>
                    <a:lnTo>
                      <a:pt x="35" y="52"/>
                    </a:lnTo>
                    <a:lnTo>
                      <a:pt x="35" y="52"/>
                    </a:lnTo>
                    <a:lnTo>
                      <a:pt x="38" y="47"/>
                    </a:lnTo>
                    <a:lnTo>
                      <a:pt x="38" y="47"/>
                    </a:lnTo>
                    <a:lnTo>
                      <a:pt x="38" y="45"/>
                    </a:lnTo>
                    <a:lnTo>
                      <a:pt x="42" y="45"/>
                    </a:lnTo>
                    <a:lnTo>
                      <a:pt x="45" y="45"/>
                    </a:lnTo>
                    <a:lnTo>
                      <a:pt x="45" y="45"/>
                    </a:lnTo>
                    <a:lnTo>
                      <a:pt x="42" y="43"/>
                    </a:lnTo>
                    <a:lnTo>
                      <a:pt x="42" y="43"/>
                    </a:lnTo>
                    <a:lnTo>
                      <a:pt x="42" y="40"/>
                    </a:lnTo>
                    <a:lnTo>
                      <a:pt x="40" y="40"/>
                    </a:lnTo>
                    <a:lnTo>
                      <a:pt x="40" y="40"/>
                    </a:lnTo>
                    <a:lnTo>
                      <a:pt x="40" y="40"/>
                    </a:lnTo>
                    <a:lnTo>
                      <a:pt x="40" y="38"/>
                    </a:lnTo>
                    <a:lnTo>
                      <a:pt x="40" y="38"/>
                    </a:lnTo>
                    <a:lnTo>
                      <a:pt x="38" y="35"/>
                    </a:lnTo>
                    <a:lnTo>
                      <a:pt x="38" y="35"/>
                    </a:lnTo>
                    <a:lnTo>
                      <a:pt x="38" y="35"/>
                    </a:lnTo>
                    <a:lnTo>
                      <a:pt x="38" y="33"/>
                    </a:lnTo>
                    <a:lnTo>
                      <a:pt x="38" y="31"/>
                    </a:lnTo>
                    <a:lnTo>
                      <a:pt x="38" y="28"/>
                    </a:lnTo>
                    <a:lnTo>
                      <a:pt x="38" y="28"/>
                    </a:lnTo>
                    <a:lnTo>
                      <a:pt x="38" y="26"/>
                    </a:lnTo>
                    <a:lnTo>
                      <a:pt x="38" y="24"/>
                    </a:lnTo>
                    <a:lnTo>
                      <a:pt x="38" y="24"/>
                    </a:lnTo>
                    <a:lnTo>
                      <a:pt x="38" y="21"/>
                    </a:lnTo>
                    <a:lnTo>
                      <a:pt x="38" y="21"/>
                    </a:lnTo>
                    <a:lnTo>
                      <a:pt x="38" y="19"/>
                    </a:lnTo>
                    <a:lnTo>
                      <a:pt x="38" y="16"/>
                    </a:lnTo>
                    <a:lnTo>
                      <a:pt x="35" y="14"/>
                    </a:lnTo>
                    <a:lnTo>
                      <a:pt x="35" y="14"/>
                    </a:lnTo>
                    <a:lnTo>
                      <a:pt x="35" y="12"/>
                    </a:lnTo>
                    <a:lnTo>
                      <a:pt x="33" y="7"/>
                    </a:lnTo>
                    <a:lnTo>
                      <a:pt x="33" y="7"/>
                    </a:lnTo>
                    <a:lnTo>
                      <a:pt x="28" y="2"/>
                    </a:lnTo>
                    <a:lnTo>
                      <a:pt x="26" y="2"/>
                    </a:lnTo>
                    <a:lnTo>
                      <a:pt x="26" y="2"/>
                    </a:lnTo>
                    <a:lnTo>
                      <a:pt x="26" y="2"/>
                    </a:lnTo>
                    <a:lnTo>
                      <a:pt x="26" y="5"/>
                    </a:lnTo>
                    <a:lnTo>
                      <a:pt x="26" y="5"/>
                    </a:lnTo>
                    <a:lnTo>
                      <a:pt x="26" y="5"/>
                    </a:lnTo>
                    <a:lnTo>
                      <a:pt x="26" y="5"/>
                    </a:lnTo>
                    <a:lnTo>
                      <a:pt x="23" y="5"/>
                    </a:lnTo>
                    <a:lnTo>
                      <a:pt x="23" y="5"/>
                    </a:lnTo>
                    <a:lnTo>
                      <a:pt x="21" y="5"/>
                    </a:lnTo>
                    <a:lnTo>
                      <a:pt x="19" y="5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4" y="2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7" y="5"/>
                    </a:lnTo>
                    <a:lnTo>
                      <a:pt x="7" y="5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2" y="7"/>
                    </a:lnTo>
                    <a:lnTo>
                      <a:pt x="14" y="9"/>
                    </a:lnTo>
                    <a:lnTo>
                      <a:pt x="14" y="9"/>
                    </a:lnTo>
                    <a:lnTo>
                      <a:pt x="14" y="12"/>
                    </a:lnTo>
                    <a:lnTo>
                      <a:pt x="14" y="14"/>
                    </a:lnTo>
                    <a:lnTo>
                      <a:pt x="16" y="14"/>
                    </a:lnTo>
                    <a:lnTo>
                      <a:pt x="16" y="16"/>
                    </a:lnTo>
                    <a:lnTo>
                      <a:pt x="19" y="16"/>
                    </a:lnTo>
                    <a:lnTo>
                      <a:pt x="19" y="19"/>
                    </a:lnTo>
                    <a:lnTo>
                      <a:pt x="19" y="21"/>
                    </a:lnTo>
                    <a:lnTo>
                      <a:pt x="19" y="24"/>
                    </a:lnTo>
                    <a:lnTo>
                      <a:pt x="21" y="24"/>
                    </a:lnTo>
                    <a:lnTo>
                      <a:pt x="21" y="26"/>
                    </a:lnTo>
                    <a:lnTo>
                      <a:pt x="16" y="28"/>
                    </a:lnTo>
                    <a:lnTo>
                      <a:pt x="16" y="28"/>
                    </a:lnTo>
                    <a:lnTo>
                      <a:pt x="14" y="31"/>
                    </a:lnTo>
                    <a:lnTo>
                      <a:pt x="14" y="31"/>
                    </a:lnTo>
                    <a:lnTo>
                      <a:pt x="12" y="31"/>
                    </a:lnTo>
                    <a:lnTo>
                      <a:pt x="12" y="31"/>
                    </a:lnTo>
                    <a:lnTo>
                      <a:pt x="14" y="33"/>
                    </a:lnTo>
                    <a:lnTo>
                      <a:pt x="14" y="35"/>
                    </a:lnTo>
                    <a:lnTo>
                      <a:pt x="14" y="38"/>
                    </a:lnTo>
                    <a:lnTo>
                      <a:pt x="14" y="38"/>
                    </a:lnTo>
                    <a:lnTo>
                      <a:pt x="12" y="43"/>
                    </a:lnTo>
                    <a:lnTo>
                      <a:pt x="12" y="43"/>
                    </a:lnTo>
                    <a:lnTo>
                      <a:pt x="12" y="45"/>
                    </a:lnTo>
                    <a:lnTo>
                      <a:pt x="12" y="45"/>
                    </a:lnTo>
                    <a:lnTo>
                      <a:pt x="12" y="47"/>
                    </a:lnTo>
                    <a:lnTo>
                      <a:pt x="14" y="47"/>
                    </a:lnTo>
                    <a:lnTo>
                      <a:pt x="14" y="50"/>
                    </a:lnTo>
                    <a:lnTo>
                      <a:pt x="14" y="52"/>
                    </a:lnTo>
                    <a:lnTo>
                      <a:pt x="12" y="57"/>
                    </a:lnTo>
                    <a:lnTo>
                      <a:pt x="14" y="61"/>
                    </a:lnTo>
                    <a:lnTo>
                      <a:pt x="14" y="61"/>
                    </a:lnTo>
                    <a:lnTo>
                      <a:pt x="16" y="61"/>
                    </a:lnTo>
                    <a:lnTo>
                      <a:pt x="16" y="61"/>
                    </a:lnTo>
                    <a:lnTo>
                      <a:pt x="16" y="64"/>
                    </a:lnTo>
                    <a:lnTo>
                      <a:pt x="14" y="64"/>
                    </a:lnTo>
                    <a:lnTo>
                      <a:pt x="14" y="66"/>
                    </a:lnTo>
                    <a:lnTo>
                      <a:pt x="12" y="66"/>
                    </a:lnTo>
                    <a:lnTo>
                      <a:pt x="7" y="69"/>
                    </a:lnTo>
                    <a:lnTo>
                      <a:pt x="7" y="69"/>
                    </a:lnTo>
                    <a:lnTo>
                      <a:pt x="7" y="71"/>
                    </a:lnTo>
                    <a:lnTo>
                      <a:pt x="7" y="73"/>
                    </a:lnTo>
                    <a:lnTo>
                      <a:pt x="7" y="73"/>
                    </a:lnTo>
                    <a:lnTo>
                      <a:pt x="7" y="76"/>
                    </a:lnTo>
                    <a:lnTo>
                      <a:pt x="7" y="78"/>
                    </a:lnTo>
                    <a:lnTo>
                      <a:pt x="7" y="80"/>
                    </a:lnTo>
                    <a:lnTo>
                      <a:pt x="7" y="80"/>
                    </a:lnTo>
                    <a:lnTo>
                      <a:pt x="4" y="80"/>
                    </a:lnTo>
                    <a:lnTo>
                      <a:pt x="4" y="83"/>
                    </a:lnTo>
                    <a:lnTo>
                      <a:pt x="4" y="85"/>
                    </a:lnTo>
                    <a:lnTo>
                      <a:pt x="2" y="87"/>
                    </a:lnTo>
                    <a:lnTo>
                      <a:pt x="2" y="87"/>
                    </a:lnTo>
                    <a:lnTo>
                      <a:pt x="0" y="87"/>
                    </a:lnTo>
                    <a:lnTo>
                      <a:pt x="0" y="90"/>
                    </a:lnTo>
                    <a:lnTo>
                      <a:pt x="2" y="90"/>
                    </a:lnTo>
                    <a:lnTo>
                      <a:pt x="2" y="90"/>
                    </a:lnTo>
                    <a:lnTo>
                      <a:pt x="2" y="90"/>
                    </a:lnTo>
                    <a:lnTo>
                      <a:pt x="2" y="92"/>
                    </a:lnTo>
                    <a:lnTo>
                      <a:pt x="2" y="92"/>
                    </a:lnTo>
                    <a:lnTo>
                      <a:pt x="2" y="92"/>
                    </a:lnTo>
                    <a:lnTo>
                      <a:pt x="4" y="92"/>
                    </a:lnTo>
                    <a:lnTo>
                      <a:pt x="4" y="95"/>
                    </a:lnTo>
                    <a:lnTo>
                      <a:pt x="7" y="97"/>
                    </a:lnTo>
                    <a:lnTo>
                      <a:pt x="7" y="97"/>
                    </a:lnTo>
                    <a:lnTo>
                      <a:pt x="7" y="97"/>
                    </a:lnTo>
                    <a:lnTo>
                      <a:pt x="7" y="97"/>
                    </a:lnTo>
                    <a:lnTo>
                      <a:pt x="7" y="97"/>
                    </a:lnTo>
                    <a:lnTo>
                      <a:pt x="9" y="97"/>
                    </a:lnTo>
                    <a:lnTo>
                      <a:pt x="9" y="95"/>
                    </a:lnTo>
                    <a:lnTo>
                      <a:pt x="9" y="97"/>
                    </a:lnTo>
                    <a:lnTo>
                      <a:pt x="12" y="97"/>
                    </a:lnTo>
                    <a:lnTo>
                      <a:pt x="14" y="104"/>
                    </a:lnTo>
                    <a:lnTo>
                      <a:pt x="16" y="106"/>
                    </a:lnTo>
                    <a:lnTo>
                      <a:pt x="19" y="109"/>
                    </a:lnTo>
                    <a:lnTo>
                      <a:pt x="19" y="109"/>
                    </a:lnTo>
                    <a:lnTo>
                      <a:pt x="19" y="109"/>
                    </a:lnTo>
                    <a:lnTo>
                      <a:pt x="21" y="109"/>
                    </a:lnTo>
                    <a:lnTo>
                      <a:pt x="23" y="106"/>
                    </a:lnTo>
                    <a:lnTo>
                      <a:pt x="26" y="106"/>
                    </a:lnTo>
                    <a:lnTo>
                      <a:pt x="26" y="106"/>
                    </a:lnTo>
                    <a:lnTo>
                      <a:pt x="28" y="106"/>
                    </a:lnTo>
                    <a:lnTo>
                      <a:pt x="31" y="106"/>
                    </a:lnTo>
                    <a:lnTo>
                      <a:pt x="31" y="106"/>
                    </a:lnTo>
                    <a:lnTo>
                      <a:pt x="33" y="109"/>
                    </a:lnTo>
                    <a:lnTo>
                      <a:pt x="35" y="114"/>
                    </a:lnTo>
                    <a:lnTo>
                      <a:pt x="35" y="116"/>
                    </a:lnTo>
                    <a:lnTo>
                      <a:pt x="35" y="118"/>
                    </a:lnTo>
                    <a:lnTo>
                      <a:pt x="35" y="121"/>
                    </a:lnTo>
                    <a:lnTo>
                      <a:pt x="33" y="125"/>
                    </a:lnTo>
                    <a:lnTo>
                      <a:pt x="33" y="128"/>
                    </a:lnTo>
                    <a:lnTo>
                      <a:pt x="31" y="130"/>
                    </a:lnTo>
                    <a:lnTo>
                      <a:pt x="31" y="132"/>
                    </a:lnTo>
                    <a:lnTo>
                      <a:pt x="28" y="135"/>
                    </a:lnTo>
                    <a:lnTo>
                      <a:pt x="28" y="135"/>
                    </a:lnTo>
                    <a:lnTo>
                      <a:pt x="28" y="137"/>
                    </a:lnTo>
                    <a:lnTo>
                      <a:pt x="28" y="137"/>
                    </a:lnTo>
                    <a:lnTo>
                      <a:pt x="31" y="140"/>
                    </a:lnTo>
                    <a:lnTo>
                      <a:pt x="31" y="142"/>
                    </a:lnTo>
                    <a:lnTo>
                      <a:pt x="31" y="142"/>
                    </a:lnTo>
                    <a:lnTo>
                      <a:pt x="31" y="144"/>
                    </a:lnTo>
                    <a:lnTo>
                      <a:pt x="31" y="144"/>
                    </a:lnTo>
                    <a:lnTo>
                      <a:pt x="31" y="144"/>
                    </a:lnTo>
                    <a:lnTo>
                      <a:pt x="33" y="147"/>
                    </a:lnTo>
                    <a:lnTo>
                      <a:pt x="35" y="149"/>
                    </a:lnTo>
                    <a:lnTo>
                      <a:pt x="38" y="151"/>
                    </a:lnTo>
                    <a:lnTo>
                      <a:pt x="40" y="156"/>
                    </a:lnTo>
                    <a:lnTo>
                      <a:pt x="42" y="156"/>
                    </a:lnTo>
                    <a:lnTo>
                      <a:pt x="42" y="156"/>
                    </a:lnTo>
                    <a:lnTo>
                      <a:pt x="45" y="159"/>
                    </a:lnTo>
                    <a:lnTo>
                      <a:pt x="42" y="161"/>
                    </a:lnTo>
                    <a:lnTo>
                      <a:pt x="42" y="161"/>
                    </a:lnTo>
                    <a:lnTo>
                      <a:pt x="42" y="163"/>
                    </a:lnTo>
                    <a:lnTo>
                      <a:pt x="42" y="163"/>
                    </a:lnTo>
                    <a:lnTo>
                      <a:pt x="45" y="163"/>
                    </a:lnTo>
                    <a:lnTo>
                      <a:pt x="45" y="163"/>
                    </a:lnTo>
                    <a:lnTo>
                      <a:pt x="47" y="163"/>
                    </a:lnTo>
                    <a:lnTo>
                      <a:pt x="47" y="163"/>
                    </a:lnTo>
                    <a:lnTo>
                      <a:pt x="47" y="156"/>
                    </a:lnTo>
                    <a:lnTo>
                      <a:pt x="47" y="154"/>
                    </a:lnTo>
                    <a:lnTo>
                      <a:pt x="45" y="151"/>
                    </a:lnTo>
                    <a:lnTo>
                      <a:pt x="45" y="151"/>
                    </a:lnTo>
                    <a:lnTo>
                      <a:pt x="45" y="149"/>
                    </a:lnTo>
                    <a:lnTo>
                      <a:pt x="47" y="147"/>
                    </a:lnTo>
                    <a:lnTo>
                      <a:pt x="47" y="144"/>
                    </a:lnTo>
                    <a:lnTo>
                      <a:pt x="47" y="144"/>
                    </a:lnTo>
                    <a:lnTo>
                      <a:pt x="49" y="142"/>
                    </a:lnTo>
                    <a:lnTo>
                      <a:pt x="54" y="142"/>
                    </a:lnTo>
                    <a:lnTo>
                      <a:pt x="54" y="142"/>
                    </a:lnTo>
                    <a:lnTo>
                      <a:pt x="57" y="140"/>
                    </a:lnTo>
                    <a:lnTo>
                      <a:pt x="57" y="140"/>
                    </a:lnTo>
                    <a:lnTo>
                      <a:pt x="57" y="132"/>
                    </a:lnTo>
                    <a:lnTo>
                      <a:pt x="59" y="128"/>
                    </a:lnTo>
                    <a:lnTo>
                      <a:pt x="57" y="123"/>
                    </a:lnTo>
                    <a:lnTo>
                      <a:pt x="59" y="118"/>
                    </a:lnTo>
                    <a:lnTo>
                      <a:pt x="59" y="116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210" name="Freeform 109"/>
              <p:cNvSpPr>
                <a:spLocks noEditPoints="1"/>
              </p:cNvSpPr>
              <p:nvPr/>
            </p:nvSpPr>
            <p:spPr bwMode="auto">
              <a:xfrm>
                <a:off x="4361" y="2739"/>
                <a:ext cx="139" cy="284"/>
              </a:xfrm>
              <a:custGeom>
                <a:avLst/>
                <a:gdLst>
                  <a:gd name="T0" fmla="*/ 128 w 139"/>
                  <a:gd name="T1" fmla="*/ 97 h 284"/>
                  <a:gd name="T2" fmla="*/ 102 w 139"/>
                  <a:gd name="T3" fmla="*/ 23 h 284"/>
                  <a:gd name="T4" fmla="*/ 102 w 139"/>
                  <a:gd name="T5" fmla="*/ 28 h 284"/>
                  <a:gd name="T6" fmla="*/ 135 w 139"/>
                  <a:gd name="T7" fmla="*/ 40 h 284"/>
                  <a:gd name="T8" fmla="*/ 130 w 139"/>
                  <a:gd name="T9" fmla="*/ 16 h 284"/>
                  <a:gd name="T10" fmla="*/ 121 w 139"/>
                  <a:gd name="T11" fmla="*/ 2 h 284"/>
                  <a:gd name="T12" fmla="*/ 116 w 139"/>
                  <a:gd name="T13" fmla="*/ 4 h 284"/>
                  <a:gd name="T14" fmla="*/ 111 w 139"/>
                  <a:gd name="T15" fmla="*/ 12 h 284"/>
                  <a:gd name="T16" fmla="*/ 106 w 139"/>
                  <a:gd name="T17" fmla="*/ 28 h 284"/>
                  <a:gd name="T18" fmla="*/ 99 w 139"/>
                  <a:gd name="T19" fmla="*/ 33 h 284"/>
                  <a:gd name="T20" fmla="*/ 92 w 139"/>
                  <a:gd name="T21" fmla="*/ 35 h 284"/>
                  <a:gd name="T22" fmla="*/ 95 w 139"/>
                  <a:gd name="T23" fmla="*/ 40 h 284"/>
                  <a:gd name="T24" fmla="*/ 92 w 139"/>
                  <a:gd name="T25" fmla="*/ 54 h 284"/>
                  <a:gd name="T26" fmla="*/ 85 w 139"/>
                  <a:gd name="T27" fmla="*/ 61 h 284"/>
                  <a:gd name="T28" fmla="*/ 85 w 139"/>
                  <a:gd name="T29" fmla="*/ 57 h 284"/>
                  <a:gd name="T30" fmla="*/ 80 w 139"/>
                  <a:gd name="T31" fmla="*/ 57 h 284"/>
                  <a:gd name="T32" fmla="*/ 78 w 139"/>
                  <a:gd name="T33" fmla="*/ 66 h 284"/>
                  <a:gd name="T34" fmla="*/ 76 w 139"/>
                  <a:gd name="T35" fmla="*/ 71 h 284"/>
                  <a:gd name="T36" fmla="*/ 69 w 139"/>
                  <a:gd name="T37" fmla="*/ 68 h 284"/>
                  <a:gd name="T38" fmla="*/ 61 w 139"/>
                  <a:gd name="T39" fmla="*/ 78 h 284"/>
                  <a:gd name="T40" fmla="*/ 59 w 139"/>
                  <a:gd name="T41" fmla="*/ 78 h 284"/>
                  <a:gd name="T42" fmla="*/ 50 w 139"/>
                  <a:gd name="T43" fmla="*/ 78 h 284"/>
                  <a:gd name="T44" fmla="*/ 47 w 139"/>
                  <a:gd name="T45" fmla="*/ 83 h 284"/>
                  <a:gd name="T46" fmla="*/ 40 w 139"/>
                  <a:gd name="T47" fmla="*/ 83 h 284"/>
                  <a:gd name="T48" fmla="*/ 28 w 139"/>
                  <a:gd name="T49" fmla="*/ 87 h 284"/>
                  <a:gd name="T50" fmla="*/ 26 w 139"/>
                  <a:gd name="T51" fmla="*/ 97 h 284"/>
                  <a:gd name="T52" fmla="*/ 17 w 139"/>
                  <a:gd name="T53" fmla="*/ 123 h 284"/>
                  <a:gd name="T54" fmla="*/ 21 w 139"/>
                  <a:gd name="T55" fmla="*/ 142 h 284"/>
                  <a:gd name="T56" fmla="*/ 24 w 139"/>
                  <a:gd name="T57" fmla="*/ 158 h 284"/>
                  <a:gd name="T58" fmla="*/ 19 w 139"/>
                  <a:gd name="T59" fmla="*/ 175 h 284"/>
                  <a:gd name="T60" fmla="*/ 9 w 139"/>
                  <a:gd name="T61" fmla="*/ 192 h 284"/>
                  <a:gd name="T62" fmla="*/ 2 w 139"/>
                  <a:gd name="T63" fmla="*/ 203 h 284"/>
                  <a:gd name="T64" fmla="*/ 0 w 139"/>
                  <a:gd name="T65" fmla="*/ 210 h 284"/>
                  <a:gd name="T66" fmla="*/ 0 w 139"/>
                  <a:gd name="T67" fmla="*/ 227 h 284"/>
                  <a:gd name="T68" fmla="*/ 7 w 139"/>
                  <a:gd name="T69" fmla="*/ 241 h 284"/>
                  <a:gd name="T70" fmla="*/ 5 w 139"/>
                  <a:gd name="T71" fmla="*/ 258 h 284"/>
                  <a:gd name="T72" fmla="*/ 9 w 139"/>
                  <a:gd name="T73" fmla="*/ 270 h 284"/>
                  <a:gd name="T74" fmla="*/ 17 w 139"/>
                  <a:gd name="T75" fmla="*/ 277 h 284"/>
                  <a:gd name="T76" fmla="*/ 28 w 139"/>
                  <a:gd name="T77" fmla="*/ 284 h 284"/>
                  <a:gd name="T78" fmla="*/ 45 w 139"/>
                  <a:gd name="T79" fmla="*/ 279 h 284"/>
                  <a:gd name="T80" fmla="*/ 64 w 139"/>
                  <a:gd name="T81" fmla="*/ 274 h 284"/>
                  <a:gd name="T82" fmla="*/ 71 w 139"/>
                  <a:gd name="T83" fmla="*/ 258 h 284"/>
                  <a:gd name="T84" fmla="*/ 76 w 139"/>
                  <a:gd name="T85" fmla="*/ 244 h 284"/>
                  <a:gd name="T86" fmla="*/ 85 w 139"/>
                  <a:gd name="T87" fmla="*/ 218 h 284"/>
                  <a:gd name="T88" fmla="*/ 102 w 139"/>
                  <a:gd name="T89" fmla="*/ 170 h 284"/>
                  <a:gd name="T90" fmla="*/ 113 w 139"/>
                  <a:gd name="T91" fmla="*/ 137 h 284"/>
                  <a:gd name="T92" fmla="*/ 118 w 139"/>
                  <a:gd name="T93" fmla="*/ 109 h 284"/>
                  <a:gd name="T94" fmla="*/ 125 w 139"/>
                  <a:gd name="T95" fmla="*/ 99 h 284"/>
                  <a:gd name="T96" fmla="*/ 125 w 139"/>
                  <a:gd name="T97" fmla="*/ 87 h 284"/>
                  <a:gd name="T98" fmla="*/ 125 w 139"/>
                  <a:gd name="T99" fmla="*/ 78 h 284"/>
                  <a:gd name="T100" fmla="*/ 128 w 139"/>
                  <a:gd name="T101" fmla="*/ 71 h 284"/>
                  <a:gd name="T102" fmla="*/ 132 w 139"/>
                  <a:gd name="T103" fmla="*/ 83 h 284"/>
                  <a:gd name="T104" fmla="*/ 139 w 139"/>
                  <a:gd name="T105" fmla="*/ 68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9" h="284">
                    <a:moveTo>
                      <a:pt x="125" y="102"/>
                    </a:moveTo>
                    <a:lnTo>
                      <a:pt x="125" y="106"/>
                    </a:lnTo>
                    <a:lnTo>
                      <a:pt x="128" y="102"/>
                    </a:lnTo>
                    <a:lnTo>
                      <a:pt x="130" y="97"/>
                    </a:lnTo>
                    <a:lnTo>
                      <a:pt x="128" y="97"/>
                    </a:lnTo>
                    <a:lnTo>
                      <a:pt x="125" y="102"/>
                    </a:lnTo>
                    <a:close/>
                    <a:moveTo>
                      <a:pt x="102" y="28"/>
                    </a:moveTo>
                    <a:lnTo>
                      <a:pt x="102" y="26"/>
                    </a:lnTo>
                    <a:lnTo>
                      <a:pt x="102" y="26"/>
                    </a:lnTo>
                    <a:lnTo>
                      <a:pt x="102" y="23"/>
                    </a:lnTo>
                    <a:lnTo>
                      <a:pt x="99" y="23"/>
                    </a:lnTo>
                    <a:lnTo>
                      <a:pt x="99" y="23"/>
                    </a:lnTo>
                    <a:lnTo>
                      <a:pt x="99" y="23"/>
                    </a:lnTo>
                    <a:lnTo>
                      <a:pt x="99" y="28"/>
                    </a:lnTo>
                    <a:lnTo>
                      <a:pt x="102" y="28"/>
                    </a:lnTo>
                    <a:close/>
                    <a:moveTo>
                      <a:pt x="139" y="64"/>
                    </a:moveTo>
                    <a:lnTo>
                      <a:pt x="137" y="59"/>
                    </a:lnTo>
                    <a:lnTo>
                      <a:pt x="135" y="57"/>
                    </a:lnTo>
                    <a:lnTo>
                      <a:pt x="135" y="52"/>
                    </a:lnTo>
                    <a:lnTo>
                      <a:pt x="135" y="40"/>
                    </a:lnTo>
                    <a:lnTo>
                      <a:pt x="132" y="30"/>
                    </a:lnTo>
                    <a:lnTo>
                      <a:pt x="132" y="26"/>
                    </a:lnTo>
                    <a:lnTo>
                      <a:pt x="132" y="21"/>
                    </a:lnTo>
                    <a:lnTo>
                      <a:pt x="130" y="19"/>
                    </a:lnTo>
                    <a:lnTo>
                      <a:pt x="130" y="16"/>
                    </a:lnTo>
                    <a:lnTo>
                      <a:pt x="125" y="12"/>
                    </a:lnTo>
                    <a:lnTo>
                      <a:pt x="125" y="9"/>
                    </a:lnTo>
                    <a:lnTo>
                      <a:pt x="125" y="7"/>
                    </a:lnTo>
                    <a:lnTo>
                      <a:pt x="123" y="4"/>
                    </a:lnTo>
                    <a:lnTo>
                      <a:pt x="121" y="2"/>
                    </a:lnTo>
                    <a:lnTo>
                      <a:pt x="121" y="2"/>
                    </a:lnTo>
                    <a:lnTo>
                      <a:pt x="121" y="0"/>
                    </a:lnTo>
                    <a:lnTo>
                      <a:pt x="121" y="0"/>
                    </a:lnTo>
                    <a:lnTo>
                      <a:pt x="118" y="0"/>
                    </a:lnTo>
                    <a:lnTo>
                      <a:pt x="116" y="4"/>
                    </a:lnTo>
                    <a:lnTo>
                      <a:pt x="113" y="7"/>
                    </a:lnTo>
                    <a:lnTo>
                      <a:pt x="113" y="7"/>
                    </a:lnTo>
                    <a:lnTo>
                      <a:pt x="111" y="7"/>
                    </a:lnTo>
                    <a:lnTo>
                      <a:pt x="111" y="7"/>
                    </a:lnTo>
                    <a:lnTo>
                      <a:pt x="111" y="12"/>
                    </a:lnTo>
                    <a:lnTo>
                      <a:pt x="113" y="14"/>
                    </a:lnTo>
                    <a:lnTo>
                      <a:pt x="113" y="16"/>
                    </a:lnTo>
                    <a:lnTo>
                      <a:pt x="113" y="19"/>
                    </a:lnTo>
                    <a:lnTo>
                      <a:pt x="111" y="23"/>
                    </a:lnTo>
                    <a:lnTo>
                      <a:pt x="106" y="28"/>
                    </a:lnTo>
                    <a:lnTo>
                      <a:pt x="104" y="28"/>
                    </a:lnTo>
                    <a:lnTo>
                      <a:pt x="102" y="30"/>
                    </a:lnTo>
                    <a:lnTo>
                      <a:pt x="102" y="33"/>
                    </a:lnTo>
                    <a:lnTo>
                      <a:pt x="99" y="35"/>
                    </a:lnTo>
                    <a:lnTo>
                      <a:pt x="99" y="33"/>
                    </a:lnTo>
                    <a:lnTo>
                      <a:pt x="97" y="33"/>
                    </a:lnTo>
                    <a:lnTo>
                      <a:pt x="97" y="30"/>
                    </a:lnTo>
                    <a:lnTo>
                      <a:pt x="95" y="33"/>
                    </a:lnTo>
                    <a:lnTo>
                      <a:pt x="95" y="33"/>
                    </a:lnTo>
                    <a:lnTo>
                      <a:pt x="92" y="35"/>
                    </a:lnTo>
                    <a:lnTo>
                      <a:pt x="92" y="35"/>
                    </a:lnTo>
                    <a:lnTo>
                      <a:pt x="92" y="38"/>
                    </a:lnTo>
                    <a:lnTo>
                      <a:pt x="95" y="40"/>
                    </a:lnTo>
                    <a:lnTo>
                      <a:pt x="95" y="40"/>
                    </a:lnTo>
                    <a:lnTo>
                      <a:pt x="95" y="40"/>
                    </a:lnTo>
                    <a:lnTo>
                      <a:pt x="95" y="42"/>
                    </a:lnTo>
                    <a:lnTo>
                      <a:pt x="90" y="47"/>
                    </a:lnTo>
                    <a:lnTo>
                      <a:pt x="90" y="52"/>
                    </a:lnTo>
                    <a:lnTo>
                      <a:pt x="95" y="54"/>
                    </a:lnTo>
                    <a:lnTo>
                      <a:pt x="92" y="54"/>
                    </a:lnTo>
                    <a:lnTo>
                      <a:pt x="90" y="54"/>
                    </a:lnTo>
                    <a:lnTo>
                      <a:pt x="90" y="54"/>
                    </a:lnTo>
                    <a:lnTo>
                      <a:pt x="87" y="57"/>
                    </a:lnTo>
                    <a:lnTo>
                      <a:pt x="87" y="59"/>
                    </a:lnTo>
                    <a:lnTo>
                      <a:pt x="85" y="61"/>
                    </a:lnTo>
                    <a:lnTo>
                      <a:pt x="85" y="61"/>
                    </a:lnTo>
                    <a:lnTo>
                      <a:pt x="83" y="61"/>
                    </a:lnTo>
                    <a:lnTo>
                      <a:pt x="83" y="59"/>
                    </a:lnTo>
                    <a:lnTo>
                      <a:pt x="85" y="59"/>
                    </a:lnTo>
                    <a:lnTo>
                      <a:pt x="85" y="57"/>
                    </a:lnTo>
                    <a:lnTo>
                      <a:pt x="85" y="57"/>
                    </a:lnTo>
                    <a:lnTo>
                      <a:pt x="85" y="54"/>
                    </a:lnTo>
                    <a:lnTo>
                      <a:pt x="83" y="54"/>
                    </a:lnTo>
                    <a:lnTo>
                      <a:pt x="83" y="57"/>
                    </a:lnTo>
                    <a:lnTo>
                      <a:pt x="80" y="57"/>
                    </a:lnTo>
                    <a:lnTo>
                      <a:pt x="80" y="59"/>
                    </a:lnTo>
                    <a:lnTo>
                      <a:pt x="78" y="61"/>
                    </a:lnTo>
                    <a:lnTo>
                      <a:pt x="78" y="64"/>
                    </a:lnTo>
                    <a:lnTo>
                      <a:pt x="78" y="66"/>
                    </a:lnTo>
                    <a:lnTo>
                      <a:pt x="78" y="66"/>
                    </a:lnTo>
                    <a:lnTo>
                      <a:pt x="78" y="68"/>
                    </a:lnTo>
                    <a:lnTo>
                      <a:pt x="78" y="68"/>
                    </a:lnTo>
                    <a:lnTo>
                      <a:pt x="76" y="71"/>
                    </a:lnTo>
                    <a:lnTo>
                      <a:pt x="76" y="71"/>
                    </a:lnTo>
                    <a:lnTo>
                      <a:pt x="76" y="71"/>
                    </a:lnTo>
                    <a:lnTo>
                      <a:pt x="76" y="71"/>
                    </a:lnTo>
                    <a:lnTo>
                      <a:pt x="76" y="66"/>
                    </a:lnTo>
                    <a:lnTo>
                      <a:pt x="73" y="66"/>
                    </a:lnTo>
                    <a:lnTo>
                      <a:pt x="73" y="66"/>
                    </a:lnTo>
                    <a:lnTo>
                      <a:pt x="69" y="68"/>
                    </a:lnTo>
                    <a:lnTo>
                      <a:pt x="66" y="73"/>
                    </a:lnTo>
                    <a:lnTo>
                      <a:pt x="64" y="73"/>
                    </a:lnTo>
                    <a:lnTo>
                      <a:pt x="61" y="75"/>
                    </a:lnTo>
                    <a:lnTo>
                      <a:pt x="61" y="78"/>
                    </a:lnTo>
                    <a:lnTo>
                      <a:pt x="61" y="78"/>
                    </a:lnTo>
                    <a:lnTo>
                      <a:pt x="64" y="80"/>
                    </a:lnTo>
                    <a:lnTo>
                      <a:pt x="64" y="80"/>
                    </a:lnTo>
                    <a:lnTo>
                      <a:pt x="61" y="80"/>
                    </a:lnTo>
                    <a:lnTo>
                      <a:pt x="61" y="80"/>
                    </a:lnTo>
                    <a:lnTo>
                      <a:pt x="59" y="78"/>
                    </a:lnTo>
                    <a:lnTo>
                      <a:pt x="59" y="78"/>
                    </a:lnTo>
                    <a:lnTo>
                      <a:pt x="57" y="78"/>
                    </a:lnTo>
                    <a:lnTo>
                      <a:pt x="54" y="78"/>
                    </a:lnTo>
                    <a:lnTo>
                      <a:pt x="50" y="78"/>
                    </a:lnTo>
                    <a:lnTo>
                      <a:pt x="50" y="78"/>
                    </a:lnTo>
                    <a:lnTo>
                      <a:pt x="50" y="80"/>
                    </a:lnTo>
                    <a:lnTo>
                      <a:pt x="50" y="80"/>
                    </a:lnTo>
                    <a:lnTo>
                      <a:pt x="50" y="83"/>
                    </a:lnTo>
                    <a:lnTo>
                      <a:pt x="47" y="83"/>
                    </a:lnTo>
                    <a:lnTo>
                      <a:pt x="47" y="83"/>
                    </a:lnTo>
                    <a:lnTo>
                      <a:pt x="45" y="83"/>
                    </a:lnTo>
                    <a:lnTo>
                      <a:pt x="43" y="83"/>
                    </a:lnTo>
                    <a:lnTo>
                      <a:pt x="43" y="83"/>
                    </a:lnTo>
                    <a:lnTo>
                      <a:pt x="43" y="80"/>
                    </a:lnTo>
                    <a:lnTo>
                      <a:pt x="40" y="83"/>
                    </a:lnTo>
                    <a:lnTo>
                      <a:pt x="38" y="85"/>
                    </a:lnTo>
                    <a:lnTo>
                      <a:pt x="35" y="85"/>
                    </a:lnTo>
                    <a:lnTo>
                      <a:pt x="35" y="85"/>
                    </a:lnTo>
                    <a:lnTo>
                      <a:pt x="28" y="87"/>
                    </a:lnTo>
                    <a:lnTo>
                      <a:pt x="28" y="87"/>
                    </a:lnTo>
                    <a:lnTo>
                      <a:pt x="26" y="87"/>
                    </a:lnTo>
                    <a:lnTo>
                      <a:pt x="26" y="87"/>
                    </a:lnTo>
                    <a:lnTo>
                      <a:pt x="26" y="92"/>
                    </a:lnTo>
                    <a:lnTo>
                      <a:pt x="26" y="94"/>
                    </a:lnTo>
                    <a:lnTo>
                      <a:pt x="26" y="97"/>
                    </a:lnTo>
                    <a:lnTo>
                      <a:pt x="17" y="111"/>
                    </a:lnTo>
                    <a:lnTo>
                      <a:pt x="17" y="116"/>
                    </a:lnTo>
                    <a:lnTo>
                      <a:pt x="17" y="118"/>
                    </a:lnTo>
                    <a:lnTo>
                      <a:pt x="17" y="120"/>
                    </a:lnTo>
                    <a:lnTo>
                      <a:pt x="17" y="123"/>
                    </a:lnTo>
                    <a:lnTo>
                      <a:pt x="17" y="130"/>
                    </a:lnTo>
                    <a:lnTo>
                      <a:pt x="19" y="135"/>
                    </a:lnTo>
                    <a:lnTo>
                      <a:pt x="19" y="137"/>
                    </a:lnTo>
                    <a:lnTo>
                      <a:pt x="21" y="139"/>
                    </a:lnTo>
                    <a:lnTo>
                      <a:pt x="21" y="142"/>
                    </a:lnTo>
                    <a:lnTo>
                      <a:pt x="21" y="147"/>
                    </a:lnTo>
                    <a:lnTo>
                      <a:pt x="21" y="147"/>
                    </a:lnTo>
                    <a:lnTo>
                      <a:pt x="24" y="151"/>
                    </a:lnTo>
                    <a:lnTo>
                      <a:pt x="24" y="154"/>
                    </a:lnTo>
                    <a:lnTo>
                      <a:pt x="24" y="158"/>
                    </a:lnTo>
                    <a:lnTo>
                      <a:pt x="24" y="161"/>
                    </a:lnTo>
                    <a:lnTo>
                      <a:pt x="24" y="165"/>
                    </a:lnTo>
                    <a:lnTo>
                      <a:pt x="21" y="168"/>
                    </a:lnTo>
                    <a:lnTo>
                      <a:pt x="21" y="170"/>
                    </a:lnTo>
                    <a:lnTo>
                      <a:pt x="19" y="175"/>
                    </a:lnTo>
                    <a:lnTo>
                      <a:pt x="17" y="177"/>
                    </a:lnTo>
                    <a:lnTo>
                      <a:pt x="17" y="180"/>
                    </a:lnTo>
                    <a:lnTo>
                      <a:pt x="12" y="184"/>
                    </a:lnTo>
                    <a:lnTo>
                      <a:pt x="12" y="189"/>
                    </a:lnTo>
                    <a:lnTo>
                      <a:pt x="9" y="192"/>
                    </a:lnTo>
                    <a:lnTo>
                      <a:pt x="9" y="194"/>
                    </a:lnTo>
                    <a:lnTo>
                      <a:pt x="7" y="194"/>
                    </a:lnTo>
                    <a:lnTo>
                      <a:pt x="5" y="196"/>
                    </a:lnTo>
                    <a:lnTo>
                      <a:pt x="2" y="201"/>
                    </a:lnTo>
                    <a:lnTo>
                      <a:pt x="2" y="203"/>
                    </a:lnTo>
                    <a:lnTo>
                      <a:pt x="2" y="203"/>
                    </a:lnTo>
                    <a:lnTo>
                      <a:pt x="2" y="206"/>
                    </a:lnTo>
                    <a:lnTo>
                      <a:pt x="0" y="206"/>
                    </a:lnTo>
                    <a:lnTo>
                      <a:pt x="0" y="208"/>
                    </a:lnTo>
                    <a:lnTo>
                      <a:pt x="0" y="210"/>
                    </a:lnTo>
                    <a:lnTo>
                      <a:pt x="0" y="215"/>
                    </a:lnTo>
                    <a:lnTo>
                      <a:pt x="0" y="218"/>
                    </a:lnTo>
                    <a:lnTo>
                      <a:pt x="0" y="225"/>
                    </a:lnTo>
                    <a:lnTo>
                      <a:pt x="0" y="227"/>
                    </a:lnTo>
                    <a:lnTo>
                      <a:pt x="0" y="227"/>
                    </a:lnTo>
                    <a:lnTo>
                      <a:pt x="5" y="232"/>
                    </a:lnTo>
                    <a:lnTo>
                      <a:pt x="5" y="234"/>
                    </a:lnTo>
                    <a:lnTo>
                      <a:pt x="5" y="236"/>
                    </a:lnTo>
                    <a:lnTo>
                      <a:pt x="7" y="239"/>
                    </a:lnTo>
                    <a:lnTo>
                      <a:pt x="7" y="241"/>
                    </a:lnTo>
                    <a:lnTo>
                      <a:pt x="5" y="244"/>
                    </a:lnTo>
                    <a:lnTo>
                      <a:pt x="5" y="246"/>
                    </a:lnTo>
                    <a:lnTo>
                      <a:pt x="5" y="251"/>
                    </a:lnTo>
                    <a:lnTo>
                      <a:pt x="5" y="253"/>
                    </a:lnTo>
                    <a:lnTo>
                      <a:pt x="5" y="258"/>
                    </a:lnTo>
                    <a:lnTo>
                      <a:pt x="5" y="260"/>
                    </a:lnTo>
                    <a:lnTo>
                      <a:pt x="7" y="263"/>
                    </a:lnTo>
                    <a:lnTo>
                      <a:pt x="9" y="265"/>
                    </a:lnTo>
                    <a:lnTo>
                      <a:pt x="9" y="267"/>
                    </a:lnTo>
                    <a:lnTo>
                      <a:pt x="9" y="270"/>
                    </a:lnTo>
                    <a:lnTo>
                      <a:pt x="9" y="272"/>
                    </a:lnTo>
                    <a:lnTo>
                      <a:pt x="9" y="272"/>
                    </a:lnTo>
                    <a:lnTo>
                      <a:pt x="12" y="272"/>
                    </a:lnTo>
                    <a:lnTo>
                      <a:pt x="14" y="274"/>
                    </a:lnTo>
                    <a:lnTo>
                      <a:pt x="17" y="277"/>
                    </a:lnTo>
                    <a:lnTo>
                      <a:pt x="17" y="279"/>
                    </a:lnTo>
                    <a:lnTo>
                      <a:pt x="19" y="279"/>
                    </a:lnTo>
                    <a:lnTo>
                      <a:pt x="21" y="279"/>
                    </a:lnTo>
                    <a:lnTo>
                      <a:pt x="24" y="279"/>
                    </a:lnTo>
                    <a:lnTo>
                      <a:pt x="28" y="284"/>
                    </a:lnTo>
                    <a:lnTo>
                      <a:pt x="31" y="284"/>
                    </a:lnTo>
                    <a:lnTo>
                      <a:pt x="35" y="284"/>
                    </a:lnTo>
                    <a:lnTo>
                      <a:pt x="38" y="284"/>
                    </a:lnTo>
                    <a:lnTo>
                      <a:pt x="40" y="281"/>
                    </a:lnTo>
                    <a:lnTo>
                      <a:pt x="45" y="279"/>
                    </a:lnTo>
                    <a:lnTo>
                      <a:pt x="47" y="277"/>
                    </a:lnTo>
                    <a:lnTo>
                      <a:pt x="52" y="277"/>
                    </a:lnTo>
                    <a:lnTo>
                      <a:pt x="57" y="277"/>
                    </a:lnTo>
                    <a:lnTo>
                      <a:pt x="59" y="277"/>
                    </a:lnTo>
                    <a:lnTo>
                      <a:pt x="64" y="274"/>
                    </a:lnTo>
                    <a:lnTo>
                      <a:pt x="64" y="272"/>
                    </a:lnTo>
                    <a:lnTo>
                      <a:pt x="69" y="267"/>
                    </a:lnTo>
                    <a:lnTo>
                      <a:pt x="69" y="263"/>
                    </a:lnTo>
                    <a:lnTo>
                      <a:pt x="71" y="260"/>
                    </a:lnTo>
                    <a:lnTo>
                      <a:pt x="71" y="258"/>
                    </a:lnTo>
                    <a:lnTo>
                      <a:pt x="71" y="255"/>
                    </a:lnTo>
                    <a:lnTo>
                      <a:pt x="73" y="253"/>
                    </a:lnTo>
                    <a:lnTo>
                      <a:pt x="76" y="248"/>
                    </a:lnTo>
                    <a:lnTo>
                      <a:pt x="76" y="246"/>
                    </a:lnTo>
                    <a:lnTo>
                      <a:pt x="76" y="244"/>
                    </a:lnTo>
                    <a:lnTo>
                      <a:pt x="80" y="234"/>
                    </a:lnTo>
                    <a:lnTo>
                      <a:pt x="80" y="229"/>
                    </a:lnTo>
                    <a:lnTo>
                      <a:pt x="83" y="225"/>
                    </a:lnTo>
                    <a:lnTo>
                      <a:pt x="83" y="220"/>
                    </a:lnTo>
                    <a:lnTo>
                      <a:pt x="85" y="218"/>
                    </a:lnTo>
                    <a:lnTo>
                      <a:pt x="90" y="206"/>
                    </a:lnTo>
                    <a:lnTo>
                      <a:pt x="92" y="196"/>
                    </a:lnTo>
                    <a:lnTo>
                      <a:pt x="97" y="187"/>
                    </a:lnTo>
                    <a:lnTo>
                      <a:pt x="99" y="177"/>
                    </a:lnTo>
                    <a:lnTo>
                      <a:pt x="102" y="170"/>
                    </a:lnTo>
                    <a:lnTo>
                      <a:pt x="104" y="165"/>
                    </a:lnTo>
                    <a:lnTo>
                      <a:pt x="106" y="156"/>
                    </a:lnTo>
                    <a:lnTo>
                      <a:pt x="109" y="149"/>
                    </a:lnTo>
                    <a:lnTo>
                      <a:pt x="111" y="142"/>
                    </a:lnTo>
                    <a:lnTo>
                      <a:pt x="113" y="137"/>
                    </a:lnTo>
                    <a:lnTo>
                      <a:pt x="116" y="132"/>
                    </a:lnTo>
                    <a:lnTo>
                      <a:pt x="118" y="123"/>
                    </a:lnTo>
                    <a:lnTo>
                      <a:pt x="118" y="118"/>
                    </a:lnTo>
                    <a:lnTo>
                      <a:pt x="118" y="111"/>
                    </a:lnTo>
                    <a:lnTo>
                      <a:pt x="118" y="109"/>
                    </a:lnTo>
                    <a:lnTo>
                      <a:pt x="121" y="104"/>
                    </a:lnTo>
                    <a:lnTo>
                      <a:pt x="121" y="102"/>
                    </a:lnTo>
                    <a:lnTo>
                      <a:pt x="123" y="102"/>
                    </a:lnTo>
                    <a:lnTo>
                      <a:pt x="123" y="99"/>
                    </a:lnTo>
                    <a:lnTo>
                      <a:pt x="125" y="99"/>
                    </a:lnTo>
                    <a:lnTo>
                      <a:pt x="123" y="99"/>
                    </a:lnTo>
                    <a:lnTo>
                      <a:pt x="123" y="97"/>
                    </a:lnTo>
                    <a:lnTo>
                      <a:pt x="125" y="94"/>
                    </a:lnTo>
                    <a:lnTo>
                      <a:pt x="125" y="92"/>
                    </a:lnTo>
                    <a:lnTo>
                      <a:pt x="125" y="87"/>
                    </a:lnTo>
                    <a:lnTo>
                      <a:pt x="125" y="85"/>
                    </a:lnTo>
                    <a:lnTo>
                      <a:pt x="125" y="85"/>
                    </a:lnTo>
                    <a:lnTo>
                      <a:pt x="125" y="85"/>
                    </a:lnTo>
                    <a:lnTo>
                      <a:pt x="125" y="80"/>
                    </a:lnTo>
                    <a:lnTo>
                      <a:pt x="125" y="78"/>
                    </a:lnTo>
                    <a:lnTo>
                      <a:pt x="123" y="75"/>
                    </a:lnTo>
                    <a:lnTo>
                      <a:pt x="123" y="73"/>
                    </a:lnTo>
                    <a:lnTo>
                      <a:pt x="123" y="73"/>
                    </a:lnTo>
                    <a:lnTo>
                      <a:pt x="125" y="71"/>
                    </a:lnTo>
                    <a:lnTo>
                      <a:pt x="128" y="71"/>
                    </a:lnTo>
                    <a:lnTo>
                      <a:pt x="128" y="71"/>
                    </a:lnTo>
                    <a:lnTo>
                      <a:pt x="128" y="73"/>
                    </a:lnTo>
                    <a:lnTo>
                      <a:pt x="130" y="78"/>
                    </a:lnTo>
                    <a:lnTo>
                      <a:pt x="132" y="80"/>
                    </a:lnTo>
                    <a:lnTo>
                      <a:pt x="132" y="83"/>
                    </a:lnTo>
                    <a:lnTo>
                      <a:pt x="135" y="83"/>
                    </a:lnTo>
                    <a:lnTo>
                      <a:pt x="135" y="80"/>
                    </a:lnTo>
                    <a:lnTo>
                      <a:pt x="135" y="80"/>
                    </a:lnTo>
                    <a:lnTo>
                      <a:pt x="137" y="75"/>
                    </a:lnTo>
                    <a:lnTo>
                      <a:pt x="139" y="68"/>
                    </a:lnTo>
                    <a:lnTo>
                      <a:pt x="139" y="64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211" name="Freeform 110"/>
              <p:cNvSpPr>
                <a:spLocks/>
              </p:cNvSpPr>
              <p:nvPr/>
            </p:nvSpPr>
            <p:spPr bwMode="auto">
              <a:xfrm>
                <a:off x="3933" y="1588"/>
                <a:ext cx="42" cy="33"/>
              </a:xfrm>
              <a:custGeom>
                <a:avLst/>
                <a:gdLst>
                  <a:gd name="T0" fmla="*/ 42 w 42"/>
                  <a:gd name="T1" fmla="*/ 14 h 33"/>
                  <a:gd name="T2" fmla="*/ 40 w 42"/>
                  <a:gd name="T3" fmla="*/ 12 h 33"/>
                  <a:gd name="T4" fmla="*/ 40 w 42"/>
                  <a:gd name="T5" fmla="*/ 7 h 33"/>
                  <a:gd name="T6" fmla="*/ 35 w 42"/>
                  <a:gd name="T7" fmla="*/ 7 h 33"/>
                  <a:gd name="T8" fmla="*/ 31 w 42"/>
                  <a:gd name="T9" fmla="*/ 2 h 33"/>
                  <a:gd name="T10" fmla="*/ 31 w 42"/>
                  <a:gd name="T11" fmla="*/ 2 h 33"/>
                  <a:gd name="T12" fmla="*/ 28 w 42"/>
                  <a:gd name="T13" fmla="*/ 2 h 33"/>
                  <a:gd name="T14" fmla="*/ 26 w 42"/>
                  <a:gd name="T15" fmla="*/ 2 h 33"/>
                  <a:gd name="T16" fmla="*/ 24 w 42"/>
                  <a:gd name="T17" fmla="*/ 2 h 33"/>
                  <a:gd name="T18" fmla="*/ 21 w 42"/>
                  <a:gd name="T19" fmla="*/ 2 h 33"/>
                  <a:gd name="T20" fmla="*/ 19 w 42"/>
                  <a:gd name="T21" fmla="*/ 2 h 33"/>
                  <a:gd name="T22" fmla="*/ 14 w 42"/>
                  <a:gd name="T23" fmla="*/ 5 h 33"/>
                  <a:gd name="T24" fmla="*/ 14 w 42"/>
                  <a:gd name="T25" fmla="*/ 5 h 33"/>
                  <a:gd name="T26" fmla="*/ 12 w 42"/>
                  <a:gd name="T27" fmla="*/ 7 h 33"/>
                  <a:gd name="T28" fmla="*/ 12 w 42"/>
                  <a:gd name="T29" fmla="*/ 5 h 33"/>
                  <a:gd name="T30" fmla="*/ 5 w 42"/>
                  <a:gd name="T31" fmla="*/ 7 h 33"/>
                  <a:gd name="T32" fmla="*/ 5 w 42"/>
                  <a:gd name="T33" fmla="*/ 9 h 33"/>
                  <a:gd name="T34" fmla="*/ 5 w 42"/>
                  <a:gd name="T35" fmla="*/ 12 h 33"/>
                  <a:gd name="T36" fmla="*/ 2 w 42"/>
                  <a:gd name="T37" fmla="*/ 12 h 33"/>
                  <a:gd name="T38" fmla="*/ 0 w 42"/>
                  <a:gd name="T39" fmla="*/ 14 h 33"/>
                  <a:gd name="T40" fmla="*/ 0 w 42"/>
                  <a:gd name="T41" fmla="*/ 17 h 33"/>
                  <a:gd name="T42" fmla="*/ 0 w 42"/>
                  <a:gd name="T43" fmla="*/ 19 h 33"/>
                  <a:gd name="T44" fmla="*/ 0 w 42"/>
                  <a:gd name="T45" fmla="*/ 21 h 33"/>
                  <a:gd name="T46" fmla="*/ 2 w 42"/>
                  <a:gd name="T47" fmla="*/ 26 h 33"/>
                  <a:gd name="T48" fmla="*/ 5 w 42"/>
                  <a:gd name="T49" fmla="*/ 28 h 33"/>
                  <a:gd name="T50" fmla="*/ 5 w 42"/>
                  <a:gd name="T51" fmla="*/ 31 h 33"/>
                  <a:gd name="T52" fmla="*/ 9 w 42"/>
                  <a:gd name="T53" fmla="*/ 31 h 33"/>
                  <a:gd name="T54" fmla="*/ 9 w 42"/>
                  <a:gd name="T55" fmla="*/ 33 h 33"/>
                  <a:gd name="T56" fmla="*/ 12 w 42"/>
                  <a:gd name="T57" fmla="*/ 31 h 33"/>
                  <a:gd name="T58" fmla="*/ 16 w 42"/>
                  <a:gd name="T59" fmla="*/ 31 h 33"/>
                  <a:gd name="T60" fmla="*/ 19 w 42"/>
                  <a:gd name="T61" fmla="*/ 31 h 33"/>
                  <a:gd name="T62" fmla="*/ 24 w 42"/>
                  <a:gd name="T63" fmla="*/ 31 h 33"/>
                  <a:gd name="T64" fmla="*/ 26 w 42"/>
                  <a:gd name="T65" fmla="*/ 26 h 33"/>
                  <a:gd name="T66" fmla="*/ 31 w 42"/>
                  <a:gd name="T67" fmla="*/ 26 h 33"/>
                  <a:gd name="T68" fmla="*/ 33 w 42"/>
                  <a:gd name="T69" fmla="*/ 26 h 33"/>
                  <a:gd name="T70" fmla="*/ 38 w 42"/>
                  <a:gd name="T71" fmla="*/ 26 h 33"/>
                  <a:gd name="T72" fmla="*/ 40 w 42"/>
                  <a:gd name="T73" fmla="*/ 24 h 33"/>
                  <a:gd name="T74" fmla="*/ 40 w 42"/>
                  <a:gd name="T75" fmla="*/ 21 h 33"/>
                  <a:gd name="T76" fmla="*/ 42 w 42"/>
                  <a:gd name="T77" fmla="*/ 21 h 33"/>
                  <a:gd name="T78" fmla="*/ 42 w 42"/>
                  <a:gd name="T79" fmla="*/ 14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2" h="33">
                    <a:moveTo>
                      <a:pt x="42" y="14"/>
                    </a:moveTo>
                    <a:lnTo>
                      <a:pt x="42" y="14"/>
                    </a:lnTo>
                    <a:lnTo>
                      <a:pt x="42" y="12"/>
                    </a:lnTo>
                    <a:lnTo>
                      <a:pt x="40" y="12"/>
                    </a:lnTo>
                    <a:lnTo>
                      <a:pt x="40" y="9"/>
                    </a:lnTo>
                    <a:lnTo>
                      <a:pt x="40" y="7"/>
                    </a:lnTo>
                    <a:lnTo>
                      <a:pt x="38" y="7"/>
                    </a:lnTo>
                    <a:lnTo>
                      <a:pt x="35" y="7"/>
                    </a:lnTo>
                    <a:lnTo>
                      <a:pt x="33" y="5"/>
                    </a:lnTo>
                    <a:lnTo>
                      <a:pt x="31" y="2"/>
                    </a:lnTo>
                    <a:lnTo>
                      <a:pt x="31" y="2"/>
                    </a:lnTo>
                    <a:lnTo>
                      <a:pt x="31" y="2"/>
                    </a:lnTo>
                    <a:lnTo>
                      <a:pt x="28" y="0"/>
                    </a:lnTo>
                    <a:lnTo>
                      <a:pt x="28" y="2"/>
                    </a:lnTo>
                    <a:lnTo>
                      <a:pt x="26" y="2"/>
                    </a:lnTo>
                    <a:lnTo>
                      <a:pt x="26" y="2"/>
                    </a:lnTo>
                    <a:lnTo>
                      <a:pt x="24" y="2"/>
                    </a:lnTo>
                    <a:lnTo>
                      <a:pt x="24" y="2"/>
                    </a:lnTo>
                    <a:lnTo>
                      <a:pt x="21" y="2"/>
                    </a:lnTo>
                    <a:lnTo>
                      <a:pt x="21" y="2"/>
                    </a:lnTo>
                    <a:lnTo>
                      <a:pt x="19" y="2"/>
                    </a:lnTo>
                    <a:lnTo>
                      <a:pt x="19" y="2"/>
                    </a:lnTo>
                    <a:lnTo>
                      <a:pt x="19" y="2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4" y="7"/>
                    </a:lnTo>
                    <a:lnTo>
                      <a:pt x="12" y="7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9" y="5"/>
                    </a:lnTo>
                    <a:lnTo>
                      <a:pt x="5" y="7"/>
                    </a:lnTo>
                    <a:lnTo>
                      <a:pt x="5" y="7"/>
                    </a:lnTo>
                    <a:lnTo>
                      <a:pt x="5" y="9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24"/>
                    </a:lnTo>
                    <a:lnTo>
                      <a:pt x="2" y="26"/>
                    </a:lnTo>
                    <a:lnTo>
                      <a:pt x="2" y="28"/>
                    </a:lnTo>
                    <a:lnTo>
                      <a:pt x="5" y="28"/>
                    </a:lnTo>
                    <a:lnTo>
                      <a:pt x="5" y="31"/>
                    </a:lnTo>
                    <a:lnTo>
                      <a:pt x="5" y="31"/>
                    </a:lnTo>
                    <a:lnTo>
                      <a:pt x="7" y="31"/>
                    </a:lnTo>
                    <a:lnTo>
                      <a:pt x="9" y="31"/>
                    </a:lnTo>
                    <a:lnTo>
                      <a:pt x="9" y="31"/>
                    </a:lnTo>
                    <a:lnTo>
                      <a:pt x="9" y="33"/>
                    </a:lnTo>
                    <a:lnTo>
                      <a:pt x="12" y="31"/>
                    </a:lnTo>
                    <a:lnTo>
                      <a:pt x="12" y="31"/>
                    </a:lnTo>
                    <a:lnTo>
                      <a:pt x="14" y="31"/>
                    </a:lnTo>
                    <a:lnTo>
                      <a:pt x="16" y="31"/>
                    </a:lnTo>
                    <a:lnTo>
                      <a:pt x="16" y="31"/>
                    </a:lnTo>
                    <a:lnTo>
                      <a:pt x="19" y="31"/>
                    </a:lnTo>
                    <a:lnTo>
                      <a:pt x="21" y="31"/>
                    </a:lnTo>
                    <a:lnTo>
                      <a:pt x="24" y="31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28" y="26"/>
                    </a:lnTo>
                    <a:lnTo>
                      <a:pt x="31" y="26"/>
                    </a:lnTo>
                    <a:lnTo>
                      <a:pt x="31" y="26"/>
                    </a:lnTo>
                    <a:lnTo>
                      <a:pt x="33" y="26"/>
                    </a:lnTo>
                    <a:lnTo>
                      <a:pt x="35" y="26"/>
                    </a:lnTo>
                    <a:lnTo>
                      <a:pt x="38" y="26"/>
                    </a:lnTo>
                    <a:lnTo>
                      <a:pt x="38" y="26"/>
                    </a:lnTo>
                    <a:lnTo>
                      <a:pt x="40" y="24"/>
                    </a:lnTo>
                    <a:lnTo>
                      <a:pt x="40" y="21"/>
                    </a:lnTo>
                    <a:lnTo>
                      <a:pt x="40" y="21"/>
                    </a:lnTo>
                    <a:lnTo>
                      <a:pt x="42" y="21"/>
                    </a:lnTo>
                    <a:lnTo>
                      <a:pt x="42" y="21"/>
                    </a:lnTo>
                    <a:lnTo>
                      <a:pt x="42" y="17"/>
                    </a:lnTo>
                    <a:lnTo>
                      <a:pt x="42" y="14"/>
                    </a:lnTo>
                    <a:lnTo>
                      <a:pt x="42" y="14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212" name="Freeform 111"/>
              <p:cNvSpPr>
                <a:spLocks/>
              </p:cNvSpPr>
              <p:nvPr/>
            </p:nvSpPr>
            <p:spPr bwMode="auto">
              <a:xfrm>
                <a:off x="5643" y="2012"/>
                <a:ext cx="0" cy="2"/>
              </a:xfrm>
              <a:custGeom>
                <a:avLst/>
                <a:gdLst>
                  <a:gd name="T0" fmla="*/ 0 h 2"/>
                  <a:gd name="T1" fmla="*/ 0 h 2"/>
                  <a:gd name="T2" fmla="*/ 2 h 2"/>
                  <a:gd name="T3" fmla="*/ 2 h 2"/>
                  <a:gd name="T4" fmla="*/ 2 h 2"/>
                  <a:gd name="T5" fmla="*/ 2 h 2"/>
                  <a:gd name="T6" fmla="*/ 2 h 2"/>
                  <a:gd name="T7" fmla="*/ 2 h 2"/>
                  <a:gd name="T8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  <a:cxn ang="0">
                    <a:pos x="0" y="T8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213" name="Freeform 112"/>
              <p:cNvSpPr>
                <a:spLocks/>
              </p:cNvSpPr>
              <p:nvPr/>
            </p:nvSpPr>
            <p:spPr bwMode="auto">
              <a:xfrm>
                <a:off x="3687" y="1427"/>
                <a:ext cx="12" cy="14"/>
              </a:xfrm>
              <a:custGeom>
                <a:avLst/>
                <a:gdLst>
                  <a:gd name="T0" fmla="*/ 12 w 12"/>
                  <a:gd name="T1" fmla="*/ 7 h 14"/>
                  <a:gd name="T2" fmla="*/ 9 w 12"/>
                  <a:gd name="T3" fmla="*/ 7 h 14"/>
                  <a:gd name="T4" fmla="*/ 9 w 12"/>
                  <a:gd name="T5" fmla="*/ 7 h 14"/>
                  <a:gd name="T6" fmla="*/ 7 w 12"/>
                  <a:gd name="T7" fmla="*/ 5 h 14"/>
                  <a:gd name="T8" fmla="*/ 7 w 12"/>
                  <a:gd name="T9" fmla="*/ 5 h 14"/>
                  <a:gd name="T10" fmla="*/ 5 w 12"/>
                  <a:gd name="T11" fmla="*/ 5 h 14"/>
                  <a:gd name="T12" fmla="*/ 5 w 12"/>
                  <a:gd name="T13" fmla="*/ 2 h 14"/>
                  <a:gd name="T14" fmla="*/ 5 w 12"/>
                  <a:gd name="T15" fmla="*/ 2 h 14"/>
                  <a:gd name="T16" fmla="*/ 5 w 12"/>
                  <a:gd name="T17" fmla="*/ 0 h 14"/>
                  <a:gd name="T18" fmla="*/ 5 w 12"/>
                  <a:gd name="T19" fmla="*/ 0 h 14"/>
                  <a:gd name="T20" fmla="*/ 5 w 12"/>
                  <a:gd name="T21" fmla="*/ 0 h 14"/>
                  <a:gd name="T22" fmla="*/ 5 w 12"/>
                  <a:gd name="T23" fmla="*/ 0 h 14"/>
                  <a:gd name="T24" fmla="*/ 2 w 12"/>
                  <a:gd name="T25" fmla="*/ 0 h 14"/>
                  <a:gd name="T26" fmla="*/ 2 w 12"/>
                  <a:gd name="T27" fmla="*/ 2 h 14"/>
                  <a:gd name="T28" fmla="*/ 0 w 12"/>
                  <a:gd name="T29" fmla="*/ 2 h 14"/>
                  <a:gd name="T30" fmla="*/ 0 w 12"/>
                  <a:gd name="T31" fmla="*/ 5 h 14"/>
                  <a:gd name="T32" fmla="*/ 0 w 12"/>
                  <a:gd name="T33" fmla="*/ 5 h 14"/>
                  <a:gd name="T34" fmla="*/ 0 w 12"/>
                  <a:gd name="T35" fmla="*/ 5 h 14"/>
                  <a:gd name="T36" fmla="*/ 0 w 12"/>
                  <a:gd name="T37" fmla="*/ 7 h 14"/>
                  <a:gd name="T38" fmla="*/ 0 w 12"/>
                  <a:gd name="T39" fmla="*/ 7 h 14"/>
                  <a:gd name="T40" fmla="*/ 0 w 12"/>
                  <a:gd name="T41" fmla="*/ 7 h 14"/>
                  <a:gd name="T42" fmla="*/ 0 w 12"/>
                  <a:gd name="T43" fmla="*/ 7 h 14"/>
                  <a:gd name="T44" fmla="*/ 0 w 12"/>
                  <a:gd name="T45" fmla="*/ 9 h 14"/>
                  <a:gd name="T46" fmla="*/ 2 w 12"/>
                  <a:gd name="T47" fmla="*/ 9 h 14"/>
                  <a:gd name="T48" fmla="*/ 0 w 12"/>
                  <a:gd name="T49" fmla="*/ 12 h 14"/>
                  <a:gd name="T50" fmla="*/ 0 w 12"/>
                  <a:gd name="T51" fmla="*/ 12 h 14"/>
                  <a:gd name="T52" fmla="*/ 0 w 12"/>
                  <a:gd name="T53" fmla="*/ 12 h 14"/>
                  <a:gd name="T54" fmla="*/ 0 w 12"/>
                  <a:gd name="T55" fmla="*/ 12 h 14"/>
                  <a:gd name="T56" fmla="*/ 0 w 12"/>
                  <a:gd name="T57" fmla="*/ 14 h 14"/>
                  <a:gd name="T58" fmla="*/ 2 w 12"/>
                  <a:gd name="T59" fmla="*/ 14 h 14"/>
                  <a:gd name="T60" fmla="*/ 2 w 12"/>
                  <a:gd name="T61" fmla="*/ 14 h 14"/>
                  <a:gd name="T62" fmla="*/ 2 w 12"/>
                  <a:gd name="T63" fmla="*/ 14 h 14"/>
                  <a:gd name="T64" fmla="*/ 2 w 12"/>
                  <a:gd name="T65" fmla="*/ 14 h 14"/>
                  <a:gd name="T66" fmla="*/ 5 w 12"/>
                  <a:gd name="T67" fmla="*/ 14 h 14"/>
                  <a:gd name="T68" fmla="*/ 5 w 12"/>
                  <a:gd name="T69" fmla="*/ 14 h 14"/>
                  <a:gd name="T70" fmla="*/ 7 w 12"/>
                  <a:gd name="T71" fmla="*/ 14 h 14"/>
                  <a:gd name="T72" fmla="*/ 7 w 12"/>
                  <a:gd name="T73" fmla="*/ 14 h 14"/>
                  <a:gd name="T74" fmla="*/ 7 w 12"/>
                  <a:gd name="T75" fmla="*/ 14 h 14"/>
                  <a:gd name="T76" fmla="*/ 9 w 12"/>
                  <a:gd name="T77" fmla="*/ 14 h 14"/>
                  <a:gd name="T78" fmla="*/ 9 w 12"/>
                  <a:gd name="T79" fmla="*/ 14 h 14"/>
                  <a:gd name="T80" fmla="*/ 9 w 12"/>
                  <a:gd name="T81" fmla="*/ 12 h 14"/>
                  <a:gd name="T82" fmla="*/ 9 w 12"/>
                  <a:gd name="T83" fmla="*/ 9 h 14"/>
                  <a:gd name="T84" fmla="*/ 9 w 12"/>
                  <a:gd name="T85" fmla="*/ 9 h 14"/>
                  <a:gd name="T86" fmla="*/ 12 w 12"/>
                  <a:gd name="T87" fmla="*/ 9 h 14"/>
                  <a:gd name="T88" fmla="*/ 12 w 12"/>
                  <a:gd name="T89" fmla="*/ 7 h 14"/>
                  <a:gd name="T90" fmla="*/ 12 w 12"/>
                  <a:gd name="T91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2" h="14">
                    <a:moveTo>
                      <a:pt x="12" y="7"/>
                    </a:moveTo>
                    <a:lnTo>
                      <a:pt x="9" y="7"/>
                    </a:lnTo>
                    <a:lnTo>
                      <a:pt x="9" y="7"/>
                    </a:lnTo>
                    <a:lnTo>
                      <a:pt x="7" y="5"/>
                    </a:lnTo>
                    <a:lnTo>
                      <a:pt x="7" y="5"/>
                    </a:lnTo>
                    <a:lnTo>
                      <a:pt x="5" y="5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2" y="9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5" y="14"/>
                    </a:lnTo>
                    <a:lnTo>
                      <a:pt x="5" y="14"/>
                    </a:lnTo>
                    <a:lnTo>
                      <a:pt x="7" y="14"/>
                    </a:lnTo>
                    <a:lnTo>
                      <a:pt x="7" y="14"/>
                    </a:lnTo>
                    <a:lnTo>
                      <a:pt x="7" y="14"/>
                    </a:lnTo>
                    <a:lnTo>
                      <a:pt x="9" y="14"/>
                    </a:lnTo>
                    <a:lnTo>
                      <a:pt x="9" y="14"/>
                    </a:lnTo>
                    <a:lnTo>
                      <a:pt x="9" y="12"/>
                    </a:lnTo>
                    <a:lnTo>
                      <a:pt x="9" y="9"/>
                    </a:lnTo>
                    <a:lnTo>
                      <a:pt x="9" y="9"/>
                    </a:lnTo>
                    <a:lnTo>
                      <a:pt x="12" y="9"/>
                    </a:lnTo>
                    <a:lnTo>
                      <a:pt x="12" y="7"/>
                    </a:lnTo>
                    <a:lnTo>
                      <a:pt x="12" y="7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214" name="Freeform 113"/>
              <p:cNvSpPr>
                <a:spLocks noEditPoints="1"/>
              </p:cNvSpPr>
              <p:nvPr/>
            </p:nvSpPr>
            <p:spPr bwMode="auto">
              <a:xfrm>
                <a:off x="3926" y="1301"/>
                <a:ext cx="90" cy="50"/>
              </a:xfrm>
              <a:custGeom>
                <a:avLst/>
                <a:gdLst>
                  <a:gd name="T0" fmla="*/ 0 w 90"/>
                  <a:gd name="T1" fmla="*/ 19 h 50"/>
                  <a:gd name="T2" fmla="*/ 2 w 90"/>
                  <a:gd name="T3" fmla="*/ 22 h 50"/>
                  <a:gd name="T4" fmla="*/ 2 w 90"/>
                  <a:gd name="T5" fmla="*/ 15 h 50"/>
                  <a:gd name="T6" fmla="*/ 90 w 90"/>
                  <a:gd name="T7" fmla="*/ 22 h 50"/>
                  <a:gd name="T8" fmla="*/ 85 w 90"/>
                  <a:gd name="T9" fmla="*/ 22 h 50"/>
                  <a:gd name="T10" fmla="*/ 87 w 90"/>
                  <a:gd name="T11" fmla="*/ 15 h 50"/>
                  <a:gd name="T12" fmla="*/ 85 w 90"/>
                  <a:gd name="T13" fmla="*/ 15 h 50"/>
                  <a:gd name="T14" fmla="*/ 78 w 90"/>
                  <a:gd name="T15" fmla="*/ 10 h 50"/>
                  <a:gd name="T16" fmla="*/ 71 w 90"/>
                  <a:gd name="T17" fmla="*/ 5 h 50"/>
                  <a:gd name="T18" fmla="*/ 61 w 90"/>
                  <a:gd name="T19" fmla="*/ 5 h 50"/>
                  <a:gd name="T20" fmla="*/ 59 w 90"/>
                  <a:gd name="T21" fmla="*/ 0 h 50"/>
                  <a:gd name="T22" fmla="*/ 54 w 90"/>
                  <a:gd name="T23" fmla="*/ 3 h 50"/>
                  <a:gd name="T24" fmla="*/ 47 w 90"/>
                  <a:gd name="T25" fmla="*/ 3 h 50"/>
                  <a:gd name="T26" fmla="*/ 40 w 90"/>
                  <a:gd name="T27" fmla="*/ 0 h 50"/>
                  <a:gd name="T28" fmla="*/ 33 w 90"/>
                  <a:gd name="T29" fmla="*/ 0 h 50"/>
                  <a:gd name="T30" fmla="*/ 28 w 90"/>
                  <a:gd name="T31" fmla="*/ 0 h 50"/>
                  <a:gd name="T32" fmla="*/ 21 w 90"/>
                  <a:gd name="T33" fmla="*/ 0 h 50"/>
                  <a:gd name="T34" fmla="*/ 12 w 90"/>
                  <a:gd name="T35" fmla="*/ 3 h 50"/>
                  <a:gd name="T36" fmla="*/ 0 w 90"/>
                  <a:gd name="T37" fmla="*/ 8 h 50"/>
                  <a:gd name="T38" fmla="*/ 2 w 90"/>
                  <a:gd name="T39" fmla="*/ 15 h 50"/>
                  <a:gd name="T40" fmla="*/ 5 w 90"/>
                  <a:gd name="T41" fmla="*/ 22 h 50"/>
                  <a:gd name="T42" fmla="*/ 7 w 90"/>
                  <a:gd name="T43" fmla="*/ 22 h 50"/>
                  <a:gd name="T44" fmla="*/ 12 w 90"/>
                  <a:gd name="T45" fmla="*/ 24 h 50"/>
                  <a:gd name="T46" fmla="*/ 19 w 90"/>
                  <a:gd name="T47" fmla="*/ 26 h 50"/>
                  <a:gd name="T48" fmla="*/ 26 w 90"/>
                  <a:gd name="T49" fmla="*/ 29 h 50"/>
                  <a:gd name="T50" fmla="*/ 31 w 90"/>
                  <a:gd name="T51" fmla="*/ 31 h 50"/>
                  <a:gd name="T52" fmla="*/ 28 w 90"/>
                  <a:gd name="T53" fmla="*/ 38 h 50"/>
                  <a:gd name="T54" fmla="*/ 31 w 90"/>
                  <a:gd name="T55" fmla="*/ 41 h 50"/>
                  <a:gd name="T56" fmla="*/ 33 w 90"/>
                  <a:gd name="T57" fmla="*/ 41 h 50"/>
                  <a:gd name="T58" fmla="*/ 35 w 90"/>
                  <a:gd name="T59" fmla="*/ 43 h 50"/>
                  <a:gd name="T60" fmla="*/ 40 w 90"/>
                  <a:gd name="T61" fmla="*/ 43 h 50"/>
                  <a:gd name="T62" fmla="*/ 42 w 90"/>
                  <a:gd name="T63" fmla="*/ 48 h 50"/>
                  <a:gd name="T64" fmla="*/ 42 w 90"/>
                  <a:gd name="T65" fmla="*/ 50 h 50"/>
                  <a:gd name="T66" fmla="*/ 49 w 90"/>
                  <a:gd name="T67" fmla="*/ 50 h 50"/>
                  <a:gd name="T68" fmla="*/ 52 w 90"/>
                  <a:gd name="T69" fmla="*/ 50 h 50"/>
                  <a:gd name="T70" fmla="*/ 57 w 90"/>
                  <a:gd name="T71" fmla="*/ 50 h 50"/>
                  <a:gd name="T72" fmla="*/ 61 w 90"/>
                  <a:gd name="T73" fmla="*/ 48 h 50"/>
                  <a:gd name="T74" fmla="*/ 66 w 90"/>
                  <a:gd name="T75" fmla="*/ 45 h 50"/>
                  <a:gd name="T76" fmla="*/ 68 w 90"/>
                  <a:gd name="T77" fmla="*/ 43 h 50"/>
                  <a:gd name="T78" fmla="*/ 73 w 90"/>
                  <a:gd name="T79" fmla="*/ 43 h 50"/>
                  <a:gd name="T80" fmla="*/ 73 w 90"/>
                  <a:gd name="T81" fmla="*/ 45 h 50"/>
                  <a:gd name="T82" fmla="*/ 78 w 90"/>
                  <a:gd name="T83" fmla="*/ 45 h 50"/>
                  <a:gd name="T84" fmla="*/ 75 w 90"/>
                  <a:gd name="T85" fmla="*/ 43 h 50"/>
                  <a:gd name="T86" fmla="*/ 73 w 90"/>
                  <a:gd name="T87" fmla="*/ 41 h 50"/>
                  <a:gd name="T88" fmla="*/ 73 w 90"/>
                  <a:gd name="T89" fmla="*/ 38 h 50"/>
                  <a:gd name="T90" fmla="*/ 75 w 90"/>
                  <a:gd name="T91" fmla="*/ 36 h 50"/>
                  <a:gd name="T92" fmla="*/ 75 w 90"/>
                  <a:gd name="T93" fmla="*/ 31 h 50"/>
                  <a:gd name="T94" fmla="*/ 80 w 90"/>
                  <a:gd name="T95" fmla="*/ 29 h 50"/>
                  <a:gd name="T96" fmla="*/ 83 w 90"/>
                  <a:gd name="T97" fmla="*/ 26 h 50"/>
                  <a:gd name="T98" fmla="*/ 87 w 90"/>
                  <a:gd name="T99" fmla="*/ 26 h 50"/>
                  <a:gd name="T100" fmla="*/ 90 w 90"/>
                  <a:gd name="T101" fmla="*/ 2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90" h="50">
                    <a:moveTo>
                      <a:pt x="2" y="17"/>
                    </a:moveTo>
                    <a:lnTo>
                      <a:pt x="2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2" y="22"/>
                    </a:lnTo>
                    <a:lnTo>
                      <a:pt x="2" y="19"/>
                    </a:lnTo>
                    <a:lnTo>
                      <a:pt x="2" y="17"/>
                    </a:lnTo>
                    <a:lnTo>
                      <a:pt x="2" y="15"/>
                    </a:lnTo>
                    <a:lnTo>
                      <a:pt x="2" y="17"/>
                    </a:lnTo>
                    <a:close/>
                    <a:moveTo>
                      <a:pt x="90" y="22"/>
                    </a:moveTo>
                    <a:lnTo>
                      <a:pt x="90" y="22"/>
                    </a:lnTo>
                    <a:lnTo>
                      <a:pt x="87" y="22"/>
                    </a:lnTo>
                    <a:lnTo>
                      <a:pt x="85" y="22"/>
                    </a:lnTo>
                    <a:lnTo>
                      <a:pt x="85" y="22"/>
                    </a:lnTo>
                    <a:lnTo>
                      <a:pt x="87" y="19"/>
                    </a:lnTo>
                    <a:lnTo>
                      <a:pt x="87" y="17"/>
                    </a:lnTo>
                    <a:lnTo>
                      <a:pt x="87" y="15"/>
                    </a:lnTo>
                    <a:lnTo>
                      <a:pt x="87" y="15"/>
                    </a:lnTo>
                    <a:lnTo>
                      <a:pt x="87" y="15"/>
                    </a:lnTo>
                    <a:lnTo>
                      <a:pt x="85" y="15"/>
                    </a:lnTo>
                    <a:lnTo>
                      <a:pt x="83" y="12"/>
                    </a:lnTo>
                    <a:lnTo>
                      <a:pt x="80" y="12"/>
                    </a:lnTo>
                    <a:lnTo>
                      <a:pt x="78" y="10"/>
                    </a:lnTo>
                    <a:lnTo>
                      <a:pt x="78" y="10"/>
                    </a:lnTo>
                    <a:lnTo>
                      <a:pt x="75" y="8"/>
                    </a:lnTo>
                    <a:lnTo>
                      <a:pt x="71" y="5"/>
                    </a:lnTo>
                    <a:lnTo>
                      <a:pt x="71" y="5"/>
                    </a:lnTo>
                    <a:lnTo>
                      <a:pt x="64" y="5"/>
                    </a:lnTo>
                    <a:lnTo>
                      <a:pt x="61" y="5"/>
                    </a:lnTo>
                    <a:lnTo>
                      <a:pt x="61" y="3"/>
                    </a:lnTo>
                    <a:lnTo>
                      <a:pt x="59" y="0"/>
                    </a:lnTo>
                    <a:lnTo>
                      <a:pt x="59" y="0"/>
                    </a:lnTo>
                    <a:lnTo>
                      <a:pt x="57" y="0"/>
                    </a:lnTo>
                    <a:lnTo>
                      <a:pt x="57" y="0"/>
                    </a:lnTo>
                    <a:lnTo>
                      <a:pt x="54" y="3"/>
                    </a:lnTo>
                    <a:lnTo>
                      <a:pt x="54" y="3"/>
                    </a:lnTo>
                    <a:lnTo>
                      <a:pt x="52" y="3"/>
                    </a:lnTo>
                    <a:lnTo>
                      <a:pt x="47" y="3"/>
                    </a:lnTo>
                    <a:lnTo>
                      <a:pt x="45" y="3"/>
                    </a:lnTo>
                    <a:lnTo>
                      <a:pt x="42" y="0"/>
                    </a:lnTo>
                    <a:lnTo>
                      <a:pt x="40" y="0"/>
                    </a:lnTo>
                    <a:lnTo>
                      <a:pt x="40" y="0"/>
                    </a:lnTo>
                    <a:lnTo>
                      <a:pt x="33" y="0"/>
                    </a:lnTo>
                    <a:lnTo>
                      <a:pt x="33" y="0"/>
                    </a:lnTo>
                    <a:lnTo>
                      <a:pt x="31" y="3"/>
                    </a:lnTo>
                    <a:lnTo>
                      <a:pt x="31" y="0"/>
                    </a:lnTo>
                    <a:lnTo>
                      <a:pt x="28" y="0"/>
                    </a:lnTo>
                    <a:lnTo>
                      <a:pt x="26" y="0"/>
                    </a:lnTo>
                    <a:lnTo>
                      <a:pt x="23" y="0"/>
                    </a:lnTo>
                    <a:lnTo>
                      <a:pt x="21" y="0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2" y="3"/>
                    </a:lnTo>
                    <a:lnTo>
                      <a:pt x="9" y="3"/>
                    </a:lnTo>
                    <a:lnTo>
                      <a:pt x="5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2" y="15"/>
                    </a:lnTo>
                    <a:lnTo>
                      <a:pt x="5" y="19"/>
                    </a:lnTo>
                    <a:lnTo>
                      <a:pt x="5" y="22"/>
                    </a:lnTo>
                    <a:lnTo>
                      <a:pt x="5" y="22"/>
                    </a:lnTo>
                    <a:lnTo>
                      <a:pt x="5" y="22"/>
                    </a:lnTo>
                    <a:lnTo>
                      <a:pt x="5" y="22"/>
                    </a:lnTo>
                    <a:lnTo>
                      <a:pt x="7" y="22"/>
                    </a:lnTo>
                    <a:lnTo>
                      <a:pt x="7" y="24"/>
                    </a:lnTo>
                    <a:lnTo>
                      <a:pt x="9" y="24"/>
                    </a:lnTo>
                    <a:lnTo>
                      <a:pt x="12" y="24"/>
                    </a:lnTo>
                    <a:lnTo>
                      <a:pt x="14" y="26"/>
                    </a:lnTo>
                    <a:lnTo>
                      <a:pt x="19" y="26"/>
                    </a:lnTo>
                    <a:lnTo>
                      <a:pt x="19" y="26"/>
                    </a:lnTo>
                    <a:lnTo>
                      <a:pt x="21" y="26"/>
                    </a:lnTo>
                    <a:lnTo>
                      <a:pt x="26" y="26"/>
                    </a:lnTo>
                    <a:lnTo>
                      <a:pt x="26" y="29"/>
                    </a:lnTo>
                    <a:lnTo>
                      <a:pt x="28" y="29"/>
                    </a:lnTo>
                    <a:lnTo>
                      <a:pt x="31" y="31"/>
                    </a:lnTo>
                    <a:lnTo>
                      <a:pt x="31" y="31"/>
                    </a:lnTo>
                    <a:lnTo>
                      <a:pt x="28" y="36"/>
                    </a:lnTo>
                    <a:lnTo>
                      <a:pt x="28" y="36"/>
                    </a:lnTo>
                    <a:lnTo>
                      <a:pt x="28" y="38"/>
                    </a:lnTo>
                    <a:lnTo>
                      <a:pt x="28" y="41"/>
                    </a:lnTo>
                    <a:lnTo>
                      <a:pt x="31" y="41"/>
                    </a:lnTo>
                    <a:lnTo>
                      <a:pt x="31" y="41"/>
                    </a:lnTo>
                    <a:lnTo>
                      <a:pt x="31" y="41"/>
                    </a:lnTo>
                    <a:lnTo>
                      <a:pt x="33" y="41"/>
                    </a:lnTo>
                    <a:lnTo>
                      <a:pt x="33" y="41"/>
                    </a:lnTo>
                    <a:lnTo>
                      <a:pt x="33" y="41"/>
                    </a:lnTo>
                    <a:lnTo>
                      <a:pt x="35" y="43"/>
                    </a:lnTo>
                    <a:lnTo>
                      <a:pt x="35" y="43"/>
                    </a:lnTo>
                    <a:lnTo>
                      <a:pt x="35" y="43"/>
                    </a:lnTo>
                    <a:lnTo>
                      <a:pt x="38" y="43"/>
                    </a:lnTo>
                    <a:lnTo>
                      <a:pt x="40" y="43"/>
                    </a:lnTo>
                    <a:lnTo>
                      <a:pt x="40" y="45"/>
                    </a:lnTo>
                    <a:lnTo>
                      <a:pt x="42" y="45"/>
                    </a:lnTo>
                    <a:lnTo>
                      <a:pt x="42" y="48"/>
                    </a:lnTo>
                    <a:lnTo>
                      <a:pt x="42" y="48"/>
                    </a:lnTo>
                    <a:lnTo>
                      <a:pt x="42" y="50"/>
                    </a:lnTo>
                    <a:lnTo>
                      <a:pt x="42" y="50"/>
                    </a:lnTo>
                    <a:lnTo>
                      <a:pt x="45" y="50"/>
                    </a:lnTo>
                    <a:lnTo>
                      <a:pt x="47" y="50"/>
                    </a:lnTo>
                    <a:lnTo>
                      <a:pt x="49" y="50"/>
                    </a:lnTo>
                    <a:lnTo>
                      <a:pt x="49" y="50"/>
                    </a:lnTo>
                    <a:lnTo>
                      <a:pt x="52" y="50"/>
                    </a:lnTo>
                    <a:lnTo>
                      <a:pt x="52" y="50"/>
                    </a:lnTo>
                    <a:lnTo>
                      <a:pt x="54" y="50"/>
                    </a:lnTo>
                    <a:lnTo>
                      <a:pt x="54" y="50"/>
                    </a:lnTo>
                    <a:lnTo>
                      <a:pt x="57" y="50"/>
                    </a:lnTo>
                    <a:lnTo>
                      <a:pt x="59" y="48"/>
                    </a:lnTo>
                    <a:lnTo>
                      <a:pt x="61" y="48"/>
                    </a:lnTo>
                    <a:lnTo>
                      <a:pt x="61" y="48"/>
                    </a:lnTo>
                    <a:lnTo>
                      <a:pt x="61" y="45"/>
                    </a:lnTo>
                    <a:lnTo>
                      <a:pt x="64" y="45"/>
                    </a:lnTo>
                    <a:lnTo>
                      <a:pt x="66" y="45"/>
                    </a:lnTo>
                    <a:lnTo>
                      <a:pt x="66" y="45"/>
                    </a:lnTo>
                    <a:lnTo>
                      <a:pt x="68" y="43"/>
                    </a:lnTo>
                    <a:lnTo>
                      <a:pt x="68" y="43"/>
                    </a:lnTo>
                    <a:lnTo>
                      <a:pt x="71" y="43"/>
                    </a:lnTo>
                    <a:lnTo>
                      <a:pt x="73" y="43"/>
                    </a:lnTo>
                    <a:lnTo>
                      <a:pt x="73" y="43"/>
                    </a:lnTo>
                    <a:lnTo>
                      <a:pt x="73" y="43"/>
                    </a:lnTo>
                    <a:lnTo>
                      <a:pt x="73" y="45"/>
                    </a:lnTo>
                    <a:lnTo>
                      <a:pt x="73" y="45"/>
                    </a:lnTo>
                    <a:lnTo>
                      <a:pt x="73" y="45"/>
                    </a:lnTo>
                    <a:lnTo>
                      <a:pt x="75" y="45"/>
                    </a:lnTo>
                    <a:lnTo>
                      <a:pt x="78" y="45"/>
                    </a:lnTo>
                    <a:lnTo>
                      <a:pt x="78" y="45"/>
                    </a:lnTo>
                    <a:lnTo>
                      <a:pt x="78" y="43"/>
                    </a:lnTo>
                    <a:lnTo>
                      <a:pt x="75" y="43"/>
                    </a:lnTo>
                    <a:lnTo>
                      <a:pt x="75" y="43"/>
                    </a:lnTo>
                    <a:lnTo>
                      <a:pt x="75" y="41"/>
                    </a:lnTo>
                    <a:lnTo>
                      <a:pt x="73" y="41"/>
                    </a:lnTo>
                    <a:lnTo>
                      <a:pt x="73" y="41"/>
                    </a:lnTo>
                    <a:lnTo>
                      <a:pt x="73" y="41"/>
                    </a:lnTo>
                    <a:lnTo>
                      <a:pt x="73" y="38"/>
                    </a:lnTo>
                    <a:lnTo>
                      <a:pt x="75" y="38"/>
                    </a:lnTo>
                    <a:lnTo>
                      <a:pt x="75" y="36"/>
                    </a:lnTo>
                    <a:lnTo>
                      <a:pt x="75" y="36"/>
                    </a:lnTo>
                    <a:lnTo>
                      <a:pt x="75" y="36"/>
                    </a:lnTo>
                    <a:lnTo>
                      <a:pt x="75" y="34"/>
                    </a:lnTo>
                    <a:lnTo>
                      <a:pt x="75" y="31"/>
                    </a:lnTo>
                    <a:lnTo>
                      <a:pt x="78" y="29"/>
                    </a:lnTo>
                    <a:lnTo>
                      <a:pt x="78" y="29"/>
                    </a:lnTo>
                    <a:lnTo>
                      <a:pt x="80" y="29"/>
                    </a:lnTo>
                    <a:lnTo>
                      <a:pt x="83" y="29"/>
                    </a:lnTo>
                    <a:lnTo>
                      <a:pt x="83" y="26"/>
                    </a:lnTo>
                    <a:lnTo>
                      <a:pt x="83" y="26"/>
                    </a:lnTo>
                    <a:lnTo>
                      <a:pt x="83" y="26"/>
                    </a:lnTo>
                    <a:lnTo>
                      <a:pt x="83" y="24"/>
                    </a:lnTo>
                    <a:lnTo>
                      <a:pt x="87" y="26"/>
                    </a:lnTo>
                    <a:lnTo>
                      <a:pt x="90" y="24"/>
                    </a:lnTo>
                    <a:lnTo>
                      <a:pt x="90" y="24"/>
                    </a:lnTo>
                    <a:lnTo>
                      <a:pt x="90" y="24"/>
                    </a:lnTo>
                    <a:lnTo>
                      <a:pt x="90" y="22"/>
                    </a:lnTo>
                    <a:lnTo>
                      <a:pt x="90" y="22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215" name="Freeform 114"/>
              <p:cNvSpPr>
                <a:spLocks/>
              </p:cNvSpPr>
              <p:nvPr/>
            </p:nvSpPr>
            <p:spPr bwMode="auto">
              <a:xfrm>
                <a:off x="3746" y="1486"/>
                <a:ext cx="2" cy="5"/>
              </a:xfrm>
              <a:custGeom>
                <a:avLst/>
                <a:gdLst>
                  <a:gd name="T0" fmla="*/ 2 w 2"/>
                  <a:gd name="T1" fmla="*/ 3 h 5"/>
                  <a:gd name="T2" fmla="*/ 2 w 2"/>
                  <a:gd name="T3" fmla="*/ 3 h 5"/>
                  <a:gd name="T4" fmla="*/ 2 w 2"/>
                  <a:gd name="T5" fmla="*/ 3 h 5"/>
                  <a:gd name="T6" fmla="*/ 2 w 2"/>
                  <a:gd name="T7" fmla="*/ 3 h 5"/>
                  <a:gd name="T8" fmla="*/ 2 w 2"/>
                  <a:gd name="T9" fmla="*/ 0 h 5"/>
                  <a:gd name="T10" fmla="*/ 2 w 2"/>
                  <a:gd name="T11" fmla="*/ 0 h 5"/>
                  <a:gd name="T12" fmla="*/ 0 w 2"/>
                  <a:gd name="T13" fmla="*/ 0 h 5"/>
                  <a:gd name="T14" fmla="*/ 0 w 2"/>
                  <a:gd name="T15" fmla="*/ 3 h 5"/>
                  <a:gd name="T16" fmla="*/ 0 w 2"/>
                  <a:gd name="T17" fmla="*/ 5 h 5"/>
                  <a:gd name="T18" fmla="*/ 0 w 2"/>
                  <a:gd name="T19" fmla="*/ 5 h 5"/>
                  <a:gd name="T20" fmla="*/ 0 w 2"/>
                  <a:gd name="T21" fmla="*/ 5 h 5"/>
                  <a:gd name="T22" fmla="*/ 2 w 2"/>
                  <a:gd name="T23" fmla="*/ 5 h 5"/>
                  <a:gd name="T24" fmla="*/ 2 w 2"/>
                  <a:gd name="T25" fmla="*/ 5 h 5"/>
                  <a:gd name="T26" fmla="*/ 2 w 2"/>
                  <a:gd name="T27" fmla="*/ 5 h 5"/>
                  <a:gd name="T28" fmla="*/ 2 w 2"/>
                  <a:gd name="T2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" h="5">
                    <a:moveTo>
                      <a:pt x="2" y="3"/>
                    </a:moveTo>
                    <a:lnTo>
                      <a:pt x="2" y="3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2" y="3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216" name="Freeform 115"/>
              <p:cNvSpPr>
                <a:spLocks/>
              </p:cNvSpPr>
              <p:nvPr/>
            </p:nvSpPr>
            <p:spPr bwMode="auto">
              <a:xfrm>
                <a:off x="3741" y="1782"/>
                <a:ext cx="287" cy="289"/>
              </a:xfrm>
              <a:custGeom>
                <a:avLst/>
                <a:gdLst>
                  <a:gd name="T0" fmla="*/ 287 w 287"/>
                  <a:gd name="T1" fmla="*/ 232 h 289"/>
                  <a:gd name="T2" fmla="*/ 284 w 287"/>
                  <a:gd name="T3" fmla="*/ 208 h 289"/>
                  <a:gd name="T4" fmla="*/ 284 w 287"/>
                  <a:gd name="T5" fmla="*/ 185 h 289"/>
                  <a:gd name="T6" fmla="*/ 284 w 287"/>
                  <a:gd name="T7" fmla="*/ 161 h 289"/>
                  <a:gd name="T8" fmla="*/ 284 w 287"/>
                  <a:gd name="T9" fmla="*/ 137 h 289"/>
                  <a:gd name="T10" fmla="*/ 282 w 287"/>
                  <a:gd name="T11" fmla="*/ 111 h 289"/>
                  <a:gd name="T12" fmla="*/ 282 w 287"/>
                  <a:gd name="T13" fmla="*/ 88 h 289"/>
                  <a:gd name="T14" fmla="*/ 277 w 287"/>
                  <a:gd name="T15" fmla="*/ 71 h 289"/>
                  <a:gd name="T16" fmla="*/ 279 w 287"/>
                  <a:gd name="T17" fmla="*/ 57 h 289"/>
                  <a:gd name="T18" fmla="*/ 277 w 287"/>
                  <a:gd name="T19" fmla="*/ 45 h 289"/>
                  <a:gd name="T20" fmla="*/ 282 w 287"/>
                  <a:gd name="T21" fmla="*/ 33 h 289"/>
                  <a:gd name="T22" fmla="*/ 279 w 287"/>
                  <a:gd name="T23" fmla="*/ 26 h 289"/>
                  <a:gd name="T24" fmla="*/ 263 w 287"/>
                  <a:gd name="T25" fmla="*/ 24 h 289"/>
                  <a:gd name="T26" fmla="*/ 246 w 287"/>
                  <a:gd name="T27" fmla="*/ 17 h 289"/>
                  <a:gd name="T28" fmla="*/ 234 w 287"/>
                  <a:gd name="T29" fmla="*/ 7 h 289"/>
                  <a:gd name="T30" fmla="*/ 218 w 287"/>
                  <a:gd name="T31" fmla="*/ 5 h 289"/>
                  <a:gd name="T32" fmla="*/ 197 w 287"/>
                  <a:gd name="T33" fmla="*/ 17 h 289"/>
                  <a:gd name="T34" fmla="*/ 190 w 287"/>
                  <a:gd name="T35" fmla="*/ 33 h 289"/>
                  <a:gd name="T36" fmla="*/ 194 w 287"/>
                  <a:gd name="T37" fmla="*/ 47 h 289"/>
                  <a:gd name="T38" fmla="*/ 175 w 287"/>
                  <a:gd name="T39" fmla="*/ 62 h 289"/>
                  <a:gd name="T40" fmla="*/ 152 w 287"/>
                  <a:gd name="T41" fmla="*/ 47 h 289"/>
                  <a:gd name="T42" fmla="*/ 116 w 287"/>
                  <a:gd name="T43" fmla="*/ 38 h 289"/>
                  <a:gd name="T44" fmla="*/ 109 w 287"/>
                  <a:gd name="T45" fmla="*/ 26 h 289"/>
                  <a:gd name="T46" fmla="*/ 90 w 287"/>
                  <a:gd name="T47" fmla="*/ 12 h 289"/>
                  <a:gd name="T48" fmla="*/ 76 w 287"/>
                  <a:gd name="T49" fmla="*/ 7 h 289"/>
                  <a:gd name="T50" fmla="*/ 52 w 287"/>
                  <a:gd name="T51" fmla="*/ 7 h 289"/>
                  <a:gd name="T52" fmla="*/ 38 w 287"/>
                  <a:gd name="T53" fmla="*/ 5 h 289"/>
                  <a:gd name="T54" fmla="*/ 41 w 287"/>
                  <a:gd name="T55" fmla="*/ 14 h 289"/>
                  <a:gd name="T56" fmla="*/ 26 w 287"/>
                  <a:gd name="T57" fmla="*/ 24 h 289"/>
                  <a:gd name="T58" fmla="*/ 22 w 287"/>
                  <a:gd name="T59" fmla="*/ 29 h 289"/>
                  <a:gd name="T60" fmla="*/ 15 w 287"/>
                  <a:gd name="T61" fmla="*/ 33 h 289"/>
                  <a:gd name="T62" fmla="*/ 17 w 287"/>
                  <a:gd name="T63" fmla="*/ 47 h 289"/>
                  <a:gd name="T64" fmla="*/ 10 w 287"/>
                  <a:gd name="T65" fmla="*/ 59 h 289"/>
                  <a:gd name="T66" fmla="*/ 0 w 287"/>
                  <a:gd name="T67" fmla="*/ 64 h 289"/>
                  <a:gd name="T68" fmla="*/ 7 w 287"/>
                  <a:gd name="T69" fmla="*/ 81 h 289"/>
                  <a:gd name="T70" fmla="*/ 10 w 287"/>
                  <a:gd name="T71" fmla="*/ 109 h 289"/>
                  <a:gd name="T72" fmla="*/ 10 w 287"/>
                  <a:gd name="T73" fmla="*/ 130 h 289"/>
                  <a:gd name="T74" fmla="*/ 7 w 287"/>
                  <a:gd name="T75" fmla="*/ 142 h 289"/>
                  <a:gd name="T76" fmla="*/ 5 w 287"/>
                  <a:gd name="T77" fmla="*/ 154 h 289"/>
                  <a:gd name="T78" fmla="*/ 15 w 287"/>
                  <a:gd name="T79" fmla="*/ 178 h 289"/>
                  <a:gd name="T80" fmla="*/ 19 w 287"/>
                  <a:gd name="T81" fmla="*/ 182 h 289"/>
                  <a:gd name="T82" fmla="*/ 43 w 287"/>
                  <a:gd name="T83" fmla="*/ 192 h 289"/>
                  <a:gd name="T84" fmla="*/ 67 w 287"/>
                  <a:gd name="T85" fmla="*/ 208 h 289"/>
                  <a:gd name="T86" fmla="*/ 90 w 287"/>
                  <a:gd name="T87" fmla="*/ 223 h 289"/>
                  <a:gd name="T88" fmla="*/ 109 w 287"/>
                  <a:gd name="T89" fmla="*/ 211 h 289"/>
                  <a:gd name="T90" fmla="*/ 145 w 287"/>
                  <a:gd name="T91" fmla="*/ 218 h 289"/>
                  <a:gd name="T92" fmla="*/ 190 w 287"/>
                  <a:gd name="T93" fmla="*/ 244 h 289"/>
                  <a:gd name="T94" fmla="*/ 232 w 287"/>
                  <a:gd name="T95" fmla="*/ 270 h 289"/>
                  <a:gd name="T96" fmla="*/ 268 w 287"/>
                  <a:gd name="T97" fmla="*/ 287 h 289"/>
                  <a:gd name="T98" fmla="*/ 277 w 287"/>
                  <a:gd name="T99" fmla="*/ 280 h 289"/>
                  <a:gd name="T100" fmla="*/ 287 w 287"/>
                  <a:gd name="T101" fmla="*/ 277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87" h="289">
                    <a:moveTo>
                      <a:pt x="287" y="268"/>
                    </a:moveTo>
                    <a:lnTo>
                      <a:pt x="287" y="258"/>
                    </a:lnTo>
                    <a:lnTo>
                      <a:pt x="287" y="246"/>
                    </a:lnTo>
                    <a:lnTo>
                      <a:pt x="287" y="237"/>
                    </a:lnTo>
                    <a:lnTo>
                      <a:pt x="287" y="232"/>
                    </a:lnTo>
                    <a:lnTo>
                      <a:pt x="287" y="227"/>
                    </a:lnTo>
                    <a:lnTo>
                      <a:pt x="287" y="223"/>
                    </a:lnTo>
                    <a:lnTo>
                      <a:pt x="284" y="218"/>
                    </a:lnTo>
                    <a:lnTo>
                      <a:pt x="284" y="213"/>
                    </a:lnTo>
                    <a:lnTo>
                      <a:pt x="284" y="208"/>
                    </a:lnTo>
                    <a:lnTo>
                      <a:pt x="284" y="204"/>
                    </a:lnTo>
                    <a:lnTo>
                      <a:pt x="284" y="199"/>
                    </a:lnTo>
                    <a:lnTo>
                      <a:pt x="284" y="194"/>
                    </a:lnTo>
                    <a:lnTo>
                      <a:pt x="284" y="190"/>
                    </a:lnTo>
                    <a:lnTo>
                      <a:pt x="284" y="185"/>
                    </a:lnTo>
                    <a:lnTo>
                      <a:pt x="284" y="180"/>
                    </a:lnTo>
                    <a:lnTo>
                      <a:pt x="284" y="175"/>
                    </a:lnTo>
                    <a:lnTo>
                      <a:pt x="284" y="171"/>
                    </a:lnTo>
                    <a:lnTo>
                      <a:pt x="284" y="166"/>
                    </a:lnTo>
                    <a:lnTo>
                      <a:pt x="284" y="161"/>
                    </a:lnTo>
                    <a:lnTo>
                      <a:pt x="284" y="156"/>
                    </a:lnTo>
                    <a:lnTo>
                      <a:pt x="284" y="152"/>
                    </a:lnTo>
                    <a:lnTo>
                      <a:pt x="284" y="147"/>
                    </a:lnTo>
                    <a:lnTo>
                      <a:pt x="284" y="142"/>
                    </a:lnTo>
                    <a:lnTo>
                      <a:pt x="284" y="137"/>
                    </a:lnTo>
                    <a:lnTo>
                      <a:pt x="284" y="133"/>
                    </a:lnTo>
                    <a:lnTo>
                      <a:pt x="282" y="128"/>
                    </a:lnTo>
                    <a:lnTo>
                      <a:pt x="282" y="123"/>
                    </a:lnTo>
                    <a:lnTo>
                      <a:pt x="282" y="116"/>
                    </a:lnTo>
                    <a:lnTo>
                      <a:pt x="282" y="111"/>
                    </a:lnTo>
                    <a:lnTo>
                      <a:pt x="282" y="107"/>
                    </a:lnTo>
                    <a:lnTo>
                      <a:pt x="282" y="102"/>
                    </a:lnTo>
                    <a:lnTo>
                      <a:pt x="282" y="97"/>
                    </a:lnTo>
                    <a:lnTo>
                      <a:pt x="282" y="92"/>
                    </a:lnTo>
                    <a:lnTo>
                      <a:pt x="282" y="88"/>
                    </a:lnTo>
                    <a:lnTo>
                      <a:pt x="282" y="83"/>
                    </a:lnTo>
                    <a:lnTo>
                      <a:pt x="282" y="83"/>
                    </a:lnTo>
                    <a:lnTo>
                      <a:pt x="279" y="81"/>
                    </a:lnTo>
                    <a:lnTo>
                      <a:pt x="279" y="76"/>
                    </a:lnTo>
                    <a:lnTo>
                      <a:pt x="277" y="71"/>
                    </a:lnTo>
                    <a:lnTo>
                      <a:pt x="277" y="69"/>
                    </a:lnTo>
                    <a:lnTo>
                      <a:pt x="277" y="64"/>
                    </a:lnTo>
                    <a:lnTo>
                      <a:pt x="275" y="62"/>
                    </a:lnTo>
                    <a:lnTo>
                      <a:pt x="277" y="62"/>
                    </a:lnTo>
                    <a:lnTo>
                      <a:pt x="279" y="57"/>
                    </a:lnTo>
                    <a:lnTo>
                      <a:pt x="279" y="55"/>
                    </a:lnTo>
                    <a:lnTo>
                      <a:pt x="279" y="52"/>
                    </a:lnTo>
                    <a:lnTo>
                      <a:pt x="279" y="50"/>
                    </a:lnTo>
                    <a:lnTo>
                      <a:pt x="279" y="47"/>
                    </a:lnTo>
                    <a:lnTo>
                      <a:pt x="277" y="45"/>
                    </a:lnTo>
                    <a:lnTo>
                      <a:pt x="277" y="43"/>
                    </a:lnTo>
                    <a:lnTo>
                      <a:pt x="277" y="38"/>
                    </a:lnTo>
                    <a:lnTo>
                      <a:pt x="279" y="36"/>
                    </a:lnTo>
                    <a:lnTo>
                      <a:pt x="279" y="36"/>
                    </a:lnTo>
                    <a:lnTo>
                      <a:pt x="282" y="33"/>
                    </a:lnTo>
                    <a:lnTo>
                      <a:pt x="282" y="33"/>
                    </a:lnTo>
                    <a:lnTo>
                      <a:pt x="282" y="31"/>
                    </a:lnTo>
                    <a:lnTo>
                      <a:pt x="282" y="31"/>
                    </a:lnTo>
                    <a:lnTo>
                      <a:pt x="279" y="26"/>
                    </a:lnTo>
                    <a:lnTo>
                      <a:pt x="279" y="26"/>
                    </a:lnTo>
                    <a:lnTo>
                      <a:pt x="277" y="26"/>
                    </a:lnTo>
                    <a:lnTo>
                      <a:pt x="275" y="24"/>
                    </a:lnTo>
                    <a:lnTo>
                      <a:pt x="270" y="24"/>
                    </a:lnTo>
                    <a:lnTo>
                      <a:pt x="263" y="24"/>
                    </a:lnTo>
                    <a:lnTo>
                      <a:pt x="263" y="24"/>
                    </a:lnTo>
                    <a:lnTo>
                      <a:pt x="260" y="21"/>
                    </a:lnTo>
                    <a:lnTo>
                      <a:pt x="258" y="21"/>
                    </a:lnTo>
                    <a:lnTo>
                      <a:pt x="249" y="19"/>
                    </a:lnTo>
                    <a:lnTo>
                      <a:pt x="246" y="17"/>
                    </a:lnTo>
                    <a:lnTo>
                      <a:pt x="246" y="17"/>
                    </a:lnTo>
                    <a:lnTo>
                      <a:pt x="246" y="14"/>
                    </a:lnTo>
                    <a:lnTo>
                      <a:pt x="244" y="12"/>
                    </a:lnTo>
                    <a:lnTo>
                      <a:pt x="242" y="10"/>
                    </a:lnTo>
                    <a:lnTo>
                      <a:pt x="239" y="10"/>
                    </a:lnTo>
                    <a:lnTo>
                      <a:pt x="234" y="7"/>
                    </a:lnTo>
                    <a:lnTo>
                      <a:pt x="232" y="7"/>
                    </a:lnTo>
                    <a:lnTo>
                      <a:pt x="230" y="5"/>
                    </a:lnTo>
                    <a:lnTo>
                      <a:pt x="223" y="5"/>
                    </a:lnTo>
                    <a:lnTo>
                      <a:pt x="220" y="5"/>
                    </a:lnTo>
                    <a:lnTo>
                      <a:pt x="218" y="5"/>
                    </a:lnTo>
                    <a:lnTo>
                      <a:pt x="216" y="7"/>
                    </a:lnTo>
                    <a:lnTo>
                      <a:pt x="213" y="7"/>
                    </a:lnTo>
                    <a:lnTo>
                      <a:pt x="208" y="7"/>
                    </a:lnTo>
                    <a:lnTo>
                      <a:pt x="201" y="12"/>
                    </a:lnTo>
                    <a:lnTo>
                      <a:pt x="197" y="17"/>
                    </a:lnTo>
                    <a:lnTo>
                      <a:pt x="192" y="19"/>
                    </a:lnTo>
                    <a:lnTo>
                      <a:pt x="192" y="21"/>
                    </a:lnTo>
                    <a:lnTo>
                      <a:pt x="190" y="24"/>
                    </a:lnTo>
                    <a:lnTo>
                      <a:pt x="190" y="29"/>
                    </a:lnTo>
                    <a:lnTo>
                      <a:pt x="190" y="33"/>
                    </a:lnTo>
                    <a:lnTo>
                      <a:pt x="192" y="38"/>
                    </a:lnTo>
                    <a:lnTo>
                      <a:pt x="192" y="40"/>
                    </a:lnTo>
                    <a:lnTo>
                      <a:pt x="194" y="43"/>
                    </a:lnTo>
                    <a:lnTo>
                      <a:pt x="194" y="45"/>
                    </a:lnTo>
                    <a:lnTo>
                      <a:pt x="194" y="47"/>
                    </a:lnTo>
                    <a:lnTo>
                      <a:pt x="192" y="50"/>
                    </a:lnTo>
                    <a:lnTo>
                      <a:pt x="187" y="57"/>
                    </a:lnTo>
                    <a:lnTo>
                      <a:pt x="185" y="59"/>
                    </a:lnTo>
                    <a:lnTo>
                      <a:pt x="178" y="62"/>
                    </a:lnTo>
                    <a:lnTo>
                      <a:pt x="175" y="62"/>
                    </a:lnTo>
                    <a:lnTo>
                      <a:pt x="173" y="62"/>
                    </a:lnTo>
                    <a:lnTo>
                      <a:pt x="168" y="57"/>
                    </a:lnTo>
                    <a:lnTo>
                      <a:pt x="159" y="50"/>
                    </a:lnTo>
                    <a:lnTo>
                      <a:pt x="154" y="50"/>
                    </a:lnTo>
                    <a:lnTo>
                      <a:pt x="152" y="47"/>
                    </a:lnTo>
                    <a:lnTo>
                      <a:pt x="145" y="45"/>
                    </a:lnTo>
                    <a:lnTo>
                      <a:pt x="133" y="40"/>
                    </a:lnTo>
                    <a:lnTo>
                      <a:pt x="128" y="40"/>
                    </a:lnTo>
                    <a:lnTo>
                      <a:pt x="121" y="40"/>
                    </a:lnTo>
                    <a:lnTo>
                      <a:pt x="116" y="38"/>
                    </a:lnTo>
                    <a:lnTo>
                      <a:pt x="114" y="36"/>
                    </a:lnTo>
                    <a:lnTo>
                      <a:pt x="112" y="36"/>
                    </a:lnTo>
                    <a:lnTo>
                      <a:pt x="112" y="31"/>
                    </a:lnTo>
                    <a:lnTo>
                      <a:pt x="109" y="29"/>
                    </a:lnTo>
                    <a:lnTo>
                      <a:pt x="109" y="26"/>
                    </a:lnTo>
                    <a:lnTo>
                      <a:pt x="107" y="21"/>
                    </a:lnTo>
                    <a:lnTo>
                      <a:pt x="107" y="19"/>
                    </a:lnTo>
                    <a:lnTo>
                      <a:pt x="104" y="17"/>
                    </a:lnTo>
                    <a:lnTo>
                      <a:pt x="93" y="14"/>
                    </a:lnTo>
                    <a:lnTo>
                      <a:pt x="90" y="12"/>
                    </a:lnTo>
                    <a:lnTo>
                      <a:pt x="88" y="10"/>
                    </a:lnTo>
                    <a:lnTo>
                      <a:pt x="85" y="10"/>
                    </a:lnTo>
                    <a:lnTo>
                      <a:pt x="81" y="7"/>
                    </a:lnTo>
                    <a:lnTo>
                      <a:pt x="78" y="7"/>
                    </a:lnTo>
                    <a:lnTo>
                      <a:pt x="76" y="7"/>
                    </a:lnTo>
                    <a:lnTo>
                      <a:pt x="71" y="5"/>
                    </a:lnTo>
                    <a:lnTo>
                      <a:pt x="69" y="5"/>
                    </a:lnTo>
                    <a:lnTo>
                      <a:pt x="62" y="7"/>
                    </a:lnTo>
                    <a:lnTo>
                      <a:pt x="55" y="7"/>
                    </a:lnTo>
                    <a:lnTo>
                      <a:pt x="52" y="7"/>
                    </a:lnTo>
                    <a:lnTo>
                      <a:pt x="45" y="2"/>
                    </a:lnTo>
                    <a:lnTo>
                      <a:pt x="43" y="0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38" y="5"/>
                    </a:lnTo>
                    <a:lnTo>
                      <a:pt x="38" y="5"/>
                    </a:lnTo>
                    <a:lnTo>
                      <a:pt x="38" y="7"/>
                    </a:lnTo>
                    <a:lnTo>
                      <a:pt x="38" y="12"/>
                    </a:lnTo>
                    <a:lnTo>
                      <a:pt x="41" y="14"/>
                    </a:lnTo>
                    <a:lnTo>
                      <a:pt x="41" y="14"/>
                    </a:lnTo>
                    <a:lnTo>
                      <a:pt x="41" y="17"/>
                    </a:lnTo>
                    <a:lnTo>
                      <a:pt x="36" y="17"/>
                    </a:lnTo>
                    <a:lnTo>
                      <a:pt x="33" y="19"/>
                    </a:lnTo>
                    <a:lnTo>
                      <a:pt x="31" y="21"/>
                    </a:lnTo>
                    <a:lnTo>
                      <a:pt x="26" y="24"/>
                    </a:lnTo>
                    <a:lnTo>
                      <a:pt x="26" y="24"/>
                    </a:lnTo>
                    <a:lnTo>
                      <a:pt x="24" y="26"/>
                    </a:lnTo>
                    <a:lnTo>
                      <a:pt x="24" y="26"/>
                    </a:lnTo>
                    <a:lnTo>
                      <a:pt x="24" y="26"/>
                    </a:lnTo>
                    <a:lnTo>
                      <a:pt x="22" y="29"/>
                    </a:lnTo>
                    <a:lnTo>
                      <a:pt x="22" y="31"/>
                    </a:lnTo>
                    <a:lnTo>
                      <a:pt x="17" y="31"/>
                    </a:lnTo>
                    <a:lnTo>
                      <a:pt x="17" y="31"/>
                    </a:lnTo>
                    <a:lnTo>
                      <a:pt x="17" y="33"/>
                    </a:lnTo>
                    <a:lnTo>
                      <a:pt x="15" y="33"/>
                    </a:lnTo>
                    <a:lnTo>
                      <a:pt x="15" y="36"/>
                    </a:lnTo>
                    <a:lnTo>
                      <a:pt x="15" y="40"/>
                    </a:lnTo>
                    <a:lnTo>
                      <a:pt x="17" y="45"/>
                    </a:lnTo>
                    <a:lnTo>
                      <a:pt x="17" y="47"/>
                    </a:lnTo>
                    <a:lnTo>
                      <a:pt x="17" y="47"/>
                    </a:lnTo>
                    <a:lnTo>
                      <a:pt x="17" y="50"/>
                    </a:lnTo>
                    <a:lnTo>
                      <a:pt x="15" y="52"/>
                    </a:lnTo>
                    <a:lnTo>
                      <a:pt x="15" y="55"/>
                    </a:lnTo>
                    <a:lnTo>
                      <a:pt x="12" y="57"/>
                    </a:lnTo>
                    <a:lnTo>
                      <a:pt x="10" y="59"/>
                    </a:lnTo>
                    <a:lnTo>
                      <a:pt x="10" y="59"/>
                    </a:lnTo>
                    <a:lnTo>
                      <a:pt x="5" y="62"/>
                    </a:lnTo>
                    <a:lnTo>
                      <a:pt x="5" y="62"/>
                    </a:lnTo>
                    <a:lnTo>
                      <a:pt x="3" y="64"/>
                    </a:lnTo>
                    <a:lnTo>
                      <a:pt x="0" y="64"/>
                    </a:lnTo>
                    <a:lnTo>
                      <a:pt x="3" y="66"/>
                    </a:lnTo>
                    <a:lnTo>
                      <a:pt x="5" y="71"/>
                    </a:lnTo>
                    <a:lnTo>
                      <a:pt x="5" y="74"/>
                    </a:lnTo>
                    <a:lnTo>
                      <a:pt x="7" y="76"/>
                    </a:lnTo>
                    <a:lnTo>
                      <a:pt x="7" y="81"/>
                    </a:lnTo>
                    <a:lnTo>
                      <a:pt x="10" y="85"/>
                    </a:lnTo>
                    <a:lnTo>
                      <a:pt x="10" y="85"/>
                    </a:lnTo>
                    <a:lnTo>
                      <a:pt x="10" y="88"/>
                    </a:lnTo>
                    <a:lnTo>
                      <a:pt x="10" y="97"/>
                    </a:lnTo>
                    <a:lnTo>
                      <a:pt x="10" y="109"/>
                    </a:lnTo>
                    <a:lnTo>
                      <a:pt x="10" y="114"/>
                    </a:lnTo>
                    <a:lnTo>
                      <a:pt x="10" y="119"/>
                    </a:lnTo>
                    <a:lnTo>
                      <a:pt x="7" y="123"/>
                    </a:lnTo>
                    <a:lnTo>
                      <a:pt x="7" y="126"/>
                    </a:lnTo>
                    <a:lnTo>
                      <a:pt x="10" y="130"/>
                    </a:lnTo>
                    <a:lnTo>
                      <a:pt x="10" y="133"/>
                    </a:lnTo>
                    <a:lnTo>
                      <a:pt x="10" y="133"/>
                    </a:lnTo>
                    <a:lnTo>
                      <a:pt x="10" y="137"/>
                    </a:lnTo>
                    <a:lnTo>
                      <a:pt x="10" y="140"/>
                    </a:lnTo>
                    <a:lnTo>
                      <a:pt x="7" y="142"/>
                    </a:lnTo>
                    <a:lnTo>
                      <a:pt x="3" y="145"/>
                    </a:lnTo>
                    <a:lnTo>
                      <a:pt x="3" y="147"/>
                    </a:lnTo>
                    <a:lnTo>
                      <a:pt x="3" y="149"/>
                    </a:lnTo>
                    <a:lnTo>
                      <a:pt x="3" y="149"/>
                    </a:lnTo>
                    <a:lnTo>
                      <a:pt x="5" y="154"/>
                    </a:lnTo>
                    <a:lnTo>
                      <a:pt x="7" y="159"/>
                    </a:lnTo>
                    <a:lnTo>
                      <a:pt x="12" y="166"/>
                    </a:lnTo>
                    <a:lnTo>
                      <a:pt x="12" y="168"/>
                    </a:lnTo>
                    <a:lnTo>
                      <a:pt x="12" y="171"/>
                    </a:lnTo>
                    <a:lnTo>
                      <a:pt x="15" y="178"/>
                    </a:lnTo>
                    <a:lnTo>
                      <a:pt x="17" y="180"/>
                    </a:lnTo>
                    <a:lnTo>
                      <a:pt x="17" y="180"/>
                    </a:lnTo>
                    <a:lnTo>
                      <a:pt x="19" y="182"/>
                    </a:lnTo>
                    <a:lnTo>
                      <a:pt x="19" y="182"/>
                    </a:lnTo>
                    <a:lnTo>
                      <a:pt x="19" y="182"/>
                    </a:lnTo>
                    <a:lnTo>
                      <a:pt x="24" y="182"/>
                    </a:lnTo>
                    <a:lnTo>
                      <a:pt x="33" y="185"/>
                    </a:lnTo>
                    <a:lnTo>
                      <a:pt x="41" y="187"/>
                    </a:lnTo>
                    <a:lnTo>
                      <a:pt x="41" y="187"/>
                    </a:lnTo>
                    <a:lnTo>
                      <a:pt x="43" y="192"/>
                    </a:lnTo>
                    <a:lnTo>
                      <a:pt x="45" y="197"/>
                    </a:lnTo>
                    <a:lnTo>
                      <a:pt x="45" y="199"/>
                    </a:lnTo>
                    <a:lnTo>
                      <a:pt x="48" y="204"/>
                    </a:lnTo>
                    <a:lnTo>
                      <a:pt x="57" y="206"/>
                    </a:lnTo>
                    <a:lnTo>
                      <a:pt x="67" y="208"/>
                    </a:lnTo>
                    <a:lnTo>
                      <a:pt x="76" y="211"/>
                    </a:lnTo>
                    <a:lnTo>
                      <a:pt x="78" y="213"/>
                    </a:lnTo>
                    <a:lnTo>
                      <a:pt x="83" y="218"/>
                    </a:lnTo>
                    <a:lnTo>
                      <a:pt x="88" y="223"/>
                    </a:lnTo>
                    <a:lnTo>
                      <a:pt x="90" y="223"/>
                    </a:lnTo>
                    <a:lnTo>
                      <a:pt x="90" y="223"/>
                    </a:lnTo>
                    <a:lnTo>
                      <a:pt x="95" y="220"/>
                    </a:lnTo>
                    <a:lnTo>
                      <a:pt x="102" y="216"/>
                    </a:lnTo>
                    <a:lnTo>
                      <a:pt x="102" y="216"/>
                    </a:lnTo>
                    <a:lnTo>
                      <a:pt x="109" y="211"/>
                    </a:lnTo>
                    <a:lnTo>
                      <a:pt x="114" y="208"/>
                    </a:lnTo>
                    <a:lnTo>
                      <a:pt x="121" y="206"/>
                    </a:lnTo>
                    <a:lnTo>
                      <a:pt x="128" y="208"/>
                    </a:lnTo>
                    <a:lnTo>
                      <a:pt x="135" y="213"/>
                    </a:lnTo>
                    <a:lnTo>
                      <a:pt x="145" y="218"/>
                    </a:lnTo>
                    <a:lnTo>
                      <a:pt x="154" y="225"/>
                    </a:lnTo>
                    <a:lnTo>
                      <a:pt x="164" y="230"/>
                    </a:lnTo>
                    <a:lnTo>
                      <a:pt x="171" y="235"/>
                    </a:lnTo>
                    <a:lnTo>
                      <a:pt x="180" y="239"/>
                    </a:lnTo>
                    <a:lnTo>
                      <a:pt x="190" y="244"/>
                    </a:lnTo>
                    <a:lnTo>
                      <a:pt x="197" y="249"/>
                    </a:lnTo>
                    <a:lnTo>
                      <a:pt x="206" y="253"/>
                    </a:lnTo>
                    <a:lnTo>
                      <a:pt x="216" y="258"/>
                    </a:lnTo>
                    <a:lnTo>
                      <a:pt x="225" y="263"/>
                    </a:lnTo>
                    <a:lnTo>
                      <a:pt x="232" y="270"/>
                    </a:lnTo>
                    <a:lnTo>
                      <a:pt x="242" y="275"/>
                    </a:lnTo>
                    <a:lnTo>
                      <a:pt x="251" y="280"/>
                    </a:lnTo>
                    <a:lnTo>
                      <a:pt x="260" y="284"/>
                    </a:lnTo>
                    <a:lnTo>
                      <a:pt x="268" y="289"/>
                    </a:lnTo>
                    <a:lnTo>
                      <a:pt x="268" y="287"/>
                    </a:lnTo>
                    <a:lnTo>
                      <a:pt x="268" y="284"/>
                    </a:lnTo>
                    <a:lnTo>
                      <a:pt x="268" y="282"/>
                    </a:lnTo>
                    <a:lnTo>
                      <a:pt x="268" y="280"/>
                    </a:lnTo>
                    <a:lnTo>
                      <a:pt x="272" y="280"/>
                    </a:lnTo>
                    <a:lnTo>
                      <a:pt x="277" y="280"/>
                    </a:lnTo>
                    <a:lnTo>
                      <a:pt x="282" y="280"/>
                    </a:lnTo>
                    <a:lnTo>
                      <a:pt x="287" y="280"/>
                    </a:lnTo>
                    <a:lnTo>
                      <a:pt x="287" y="277"/>
                    </a:lnTo>
                    <a:lnTo>
                      <a:pt x="287" y="277"/>
                    </a:lnTo>
                    <a:lnTo>
                      <a:pt x="287" y="277"/>
                    </a:lnTo>
                    <a:lnTo>
                      <a:pt x="287" y="277"/>
                    </a:lnTo>
                    <a:lnTo>
                      <a:pt x="287" y="268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217" name="Freeform 116"/>
              <p:cNvSpPr>
                <a:spLocks/>
              </p:cNvSpPr>
              <p:nvPr/>
            </p:nvSpPr>
            <p:spPr bwMode="auto">
              <a:xfrm>
                <a:off x="3354" y="2303"/>
                <a:ext cx="75" cy="88"/>
              </a:xfrm>
              <a:custGeom>
                <a:avLst/>
                <a:gdLst>
                  <a:gd name="T0" fmla="*/ 73 w 75"/>
                  <a:gd name="T1" fmla="*/ 57 h 88"/>
                  <a:gd name="T2" fmla="*/ 70 w 75"/>
                  <a:gd name="T3" fmla="*/ 54 h 88"/>
                  <a:gd name="T4" fmla="*/ 68 w 75"/>
                  <a:gd name="T5" fmla="*/ 52 h 88"/>
                  <a:gd name="T6" fmla="*/ 66 w 75"/>
                  <a:gd name="T7" fmla="*/ 47 h 88"/>
                  <a:gd name="T8" fmla="*/ 61 w 75"/>
                  <a:gd name="T9" fmla="*/ 47 h 88"/>
                  <a:gd name="T10" fmla="*/ 56 w 75"/>
                  <a:gd name="T11" fmla="*/ 45 h 88"/>
                  <a:gd name="T12" fmla="*/ 54 w 75"/>
                  <a:gd name="T13" fmla="*/ 43 h 88"/>
                  <a:gd name="T14" fmla="*/ 52 w 75"/>
                  <a:gd name="T15" fmla="*/ 43 h 88"/>
                  <a:gd name="T16" fmla="*/ 59 w 75"/>
                  <a:gd name="T17" fmla="*/ 36 h 88"/>
                  <a:gd name="T18" fmla="*/ 59 w 75"/>
                  <a:gd name="T19" fmla="*/ 31 h 88"/>
                  <a:gd name="T20" fmla="*/ 56 w 75"/>
                  <a:gd name="T21" fmla="*/ 21 h 88"/>
                  <a:gd name="T22" fmla="*/ 54 w 75"/>
                  <a:gd name="T23" fmla="*/ 19 h 88"/>
                  <a:gd name="T24" fmla="*/ 52 w 75"/>
                  <a:gd name="T25" fmla="*/ 17 h 88"/>
                  <a:gd name="T26" fmla="*/ 49 w 75"/>
                  <a:gd name="T27" fmla="*/ 21 h 88"/>
                  <a:gd name="T28" fmla="*/ 49 w 75"/>
                  <a:gd name="T29" fmla="*/ 24 h 88"/>
                  <a:gd name="T30" fmla="*/ 47 w 75"/>
                  <a:gd name="T31" fmla="*/ 26 h 88"/>
                  <a:gd name="T32" fmla="*/ 44 w 75"/>
                  <a:gd name="T33" fmla="*/ 28 h 88"/>
                  <a:gd name="T34" fmla="*/ 42 w 75"/>
                  <a:gd name="T35" fmla="*/ 26 h 88"/>
                  <a:gd name="T36" fmla="*/ 40 w 75"/>
                  <a:gd name="T37" fmla="*/ 24 h 88"/>
                  <a:gd name="T38" fmla="*/ 37 w 75"/>
                  <a:gd name="T39" fmla="*/ 24 h 88"/>
                  <a:gd name="T40" fmla="*/ 37 w 75"/>
                  <a:gd name="T41" fmla="*/ 19 h 88"/>
                  <a:gd name="T42" fmla="*/ 37 w 75"/>
                  <a:gd name="T43" fmla="*/ 14 h 88"/>
                  <a:gd name="T44" fmla="*/ 37 w 75"/>
                  <a:gd name="T45" fmla="*/ 12 h 88"/>
                  <a:gd name="T46" fmla="*/ 37 w 75"/>
                  <a:gd name="T47" fmla="*/ 10 h 88"/>
                  <a:gd name="T48" fmla="*/ 35 w 75"/>
                  <a:gd name="T49" fmla="*/ 5 h 88"/>
                  <a:gd name="T50" fmla="*/ 35 w 75"/>
                  <a:gd name="T51" fmla="*/ 2 h 88"/>
                  <a:gd name="T52" fmla="*/ 33 w 75"/>
                  <a:gd name="T53" fmla="*/ 0 h 88"/>
                  <a:gd name="T54" fmla="*/ 33 w 75"/>
                  <a:gd name="T55" fmla="*/ 2 h 88"/>
                  <a:gd name="T56" fmla="*/ 30 w 75"/>
                  <a:gd name="T57" fmla="*/ 0 h 88"/>
                  <a:gd name="T58" fmla="*/ 26 w 75"/>
                  <a:gd name="T59" fmla="*/ 0 h 88"/>
                  <a:gd name="T60" fmla="*/ 21 w 75"/>
                  <a:gd name="T61" fmla="*/ 0 h 88"/>
                  <a:gd name="T62" fmla="*/ 21 w 75"/>
                  <a:gd name="T63" fmla="*/ 7 h 88"/>
                  <a:gd name="T64" fmla="*/ 16 w 75"/>
                  <a:gd name="T65" fmla="*/ 10 h 88"/>
                  <a:gd name="T66" fmla="*/ 14 w 75"/>
                  <a:gd name="T67" fmla="*/ 17 h 88"/>
                  <a:gd name="T68" fmla="*/ 7 w 75"/>
                  <a:gd name="T69" fmla="*/ 24 h 88"/>
                  <a:gd name="T70" fmla="*/ 2 w 75"/>
                  <a:gd name="T71" fmla="*/ 31 h 88"/>
                  <a:gd name="T72" fmla="*/ 2 w 75"/>
                  <a:gd name="T73" fmla="*/ 38 h 88"/>
                  <a:gd name="T74" fmla="*/ 11 w 75"/>
                  <a:gd name="T75" fmla="*/ 47 h 88"/>
                  <a:gd name="T76" fmla="*/ 18 w 75"/>
                  <a:gd name="T77" fmla="*/ 50 h 88"/>
                  <a:gd name="T78" fmla="*/ 37 w 75"/>
                  <a:gd name="T79" fmla="*/ 69 h 88"/>
                  <a:gd name="T80" fmla="*/ 63 w 75"/>
                  <a:gd name="T81" fmla="*/ 85 h 88"/>
                  <a:gd name="T82" fmla="*/ 70 w 75"/>
                  <a:gd name="T83" fmla="*/ 88 h 88"/>
                  <a:gd name="T84" fmla="*/ 70 w 75"/>
                  <a:gd name="T85" fmla="*/ 76 h 88"/>
                  <a:gd name="T86" fmla="*/ 73 w 75"/>
                  <a:gd name="T87" fmla="*/ 71 h 88"/>
                  <a:gd name="T88" fmla="*/ 75 w 75"/>
                  <a:gd name="T89" fmla="*/ 66 h 88"/>
                  <a:gd name="T90" fmla="*/ 75 w 75"/>
                  <a:gd name="T91" fmla="*/ 62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75" h="88">
                    <a:moveTo>
                      <a:pt x="75" y="62"/>
                    </a:moveTo>
                    <a:lnTo>
                      <a:pt x="73" y="57"/>
                    </a:lnTo>
                    <a:lnTo>
                      <a:pt x="73" y="57"/>
                    </a:lnTo>
                    <a:lnTo>
                      <a:pt x="73" y="57"/>
                    </a:lnTo>
                    <a:lnTo>
                      <a:pt x="73" y="57"/>
                    </a:lnTo>
                    <a:lnTo>
                      <a:pt x="70" y="54"/>
                    </a:lnTo>
                    <a:lnTo>
                      <a:pt x="68" y="54"/>
                    </a:lnTo>
                    <a:lnTo>
                      <a:pt x="68" y="54"/>
                    </a:lnTo>
                    <a:lnTo>
                      <a:pt x="68" y="52"/>
                    </a:lnTo>
                    <a:lnTo>
                      <a:pt x="66" y="52"/>
                    </a:lnTo>
                    <a:lnTo>
                      <a:pt x="66" y="50"/>
                    </a:lnTo>
                    <a:lnTo>
                      <a:pt x="66" y="47"/>
                    </a:lnTo>
                    <a:lnTo>
                      <a:pt x="63" y="47"/>
                    </a:lnTo>
                    <a:lnTo>
                      <a:pt x="63" y="47"/>
                    </a:lnTo>
                    <a:lnTo>
                      <a:pt x="61" y="47"/>
                    </a:lnTo>
                    <a:lnTo>
                      <a:pt x="61" y="47"/>
                    </a:lnTo>
                    <a:lnTo>
                      <a:pt x="59" y="47"/>
                    </a:lnTo>
                    <a:lnTo>
                      <a:pt x="56" y="45"/>
                    </a:lnTo>
                    <a:lnTo>
                      <a:pt x="56" y="45"/>
                    </a:lnTo>
                    <a:lnTo>
                      <a:pt x="56" y="43"/>
                    </a:lnTo>
                    <a:lnTo>
                      <a:pt x="54" y="43"/>
                    </a:lnTo>
                    <a:lnTo>
                      <a:pt x="54" y="43"/>
                    </a:lnTo>
                    <a:lnTo>
                      <a:pt x="54" y="43"/>
                    </a:lnTo>
                    <a:lnTo>
                      <a:pt x="52" y="43"/>
                    </a:lnTo>
                    <a:lnTo>
                      <a:pt x="56" y="38"/>
                    </a:lnTo>
                    <a:lnTo>
                      <a:pt x="59" y="36"/>
                    </a:lnTo>
                    <a:lnTo>
                      <a:pt x="59" y="36"/>
                    </a:lnTo>
                    <a:lnTo>
                      <a:pt x="59" y="33"/>
                    </a:lnTo>
                    <a:lnTo>
                      <a:pt x="59" y="33"/>
                    </a:lnTo>
                    <a:lnTo>
                      <a:pt x="59" y="31"/>
                    </a:lnTo>
                    <a:lnTo>
                      <a:pt x="56" y="24"/>
                    </a:lnTo>
                    <a:lnTo>
                      <a:pt x="56" y="21"/>
                    </a:lnTo>
                    <a:lnTo>
                      <a:pt x="56" y="21"/>
                    </a:lnTo>
                    <a:lnTo>
                      <a:pt x="54" y="21"/>
                    </a:lnTo>
                    <a:lnTo>
                      <a:pt x="54" y="19"/>
                    </a:lnTo>
                    <a:lnTo>
                      <a:pt x="54" y="19"/>
                    </a:lnTo>
                    <a:lnTo>
                      <a:pt x="54" y="17"/>
                    </a:lnTo>
                    <a:lnTo>
                      <a:pt x="52" y="17"/>
                    </a:lnTo>
                    <a:lnTo>
                      <a:pt x="52" y="17"/>
                    </a:lnTo>
                    <a:lnTo>
                      <a:pt x="52" y="19"/>
                    </a:lnTo>
                    <a:lnTo>
                      <a:pt x="52" y="19"/>
                    </a:lnTo>
                    <a:lnTo>
                      <a:pt x="49" y="21"/>
                    </a:lnTo>
                    <a:lnTo>
                      <a:pt x="49" y="21"/>
                    </a:lnTo>
                    <a:lnTo>
                      <a:pt x="49" y="21"/>
                    </a:lnTo>
                    <a:lnTo>
                      <a:pt x="49" y="24"/>
                    </a:lnTo>
                    <a:lnTo>
                      <a:pt x="47" y="26"/>
                    </a:lnTo>
                    <a:lnTo>
                      <a:pt x="47" y="26"/>
                    </a:lnTo>
                    <a:lnTo>
                      <a:pt x="47" y="26"/>
                    </a:lnTo>
                    <a:lnTo>
                      <a:pt x="47" y="26"/>
                    </a:lnTo>
                    <a:lnTo>
                      <a:pt x="47" y="26"/>
                    </a:lnTo>
                    <a:lnTo>
                      <a:pt x="44" y="28"/>
                    </a:lnTo>
                    <a:lnTo>
                      <a:pt x="42" y="28"/>
                    </a:lnTo>
                    <a:lnTo>
                      <a:pt x="42" y="26"/>
                    </a:lnTo>
                    <a:lnTo>
                      <a:pt x="42" y="26"/>
                    </a:lnTo>
                    <a:lnTo>
                      <a:pt x="42" y="26"/>
                    </a:lnTo>
                    <a:lnTo>
                      <a:pt x="40" y="24"/>
                    </a:lnTo>
                    <a:lnTo>
                      <a:pt x="40" y="24"/>
                    </a:lnTo>
                    <a:lnTo>
                      <a:pt x="37" y="24"/>
                    </a:lnTo>
                    <a:lnTo>
                      <a:pt x="37" y="24"/>
                    </a:lnTo>
                    <a:lnTo>
                      <a:pt x="37" y="24"/>
                    </a:lnTo>
                    <a:lnTo>
                      <a:pt x="37" y="24"/>
                    </a:lnTo>
                    <a:lnTo>
                      <a:pt x="37" y="21"/>
                    </a:lnTo>
                    <a:lnTo>
                      <a:pt x="37" y="19"/>
                    </a:lnTo>
                    <a:lnTo>
                      <a:pt x="37" y="19"/>
                    </a:lnTo>
                    <a:lnTo>
                      <a:pt x="37" y="17"/>
                    </a:lnTo>
                    <a:lnTo>
                      <a:pt x="37" y="14"/>
                    </a:lnTo>
                    <a:lnTo>
                      <a:pt x="37" y="14"/>
                    </a:lnTo>
                    <a:lnTo>
                      <a:pt x="37" y="12"/>
                    </a:lnTo>
                    <a:lnTo>
                      <a:pt x="37" y="12"/>
                    </a:lnTo>
                    <a:lnTo>
                      <a:pt x="37" y="10"/>
                    </a:lnTo>
                    <a:lnTo>
                      <a:pt x="37" y="10"/>
                    </a:lnTo>
                    <a:lnTo>
                      <a:pt x="37" y="10"/>
                    </a:lnTo>
                    <a:lnTo>
                      <a:pt x="37" y="7"/>
                    </a:lnTo>
                    <a:lnTo>
                      <a:pt x="35" y="7"/>
                    </a:lnTo>
                    <a:lnTo>
                      <a:pt x="35" y="5"/>
                    </a:lnTo>
                    <a:lnTo>
                      <a:pt x="35" y="5"/>
                    </a:lnTo>
                    <a:lnTo>
                      <a:pt x="35" y="2"/>
                    </a:lnTo>
                    <a:lnTo>
                      <a:pt x="35" y="2"/>
                    </a:lnTo>
                    <a:lnTo>
                      <a:pt x="33" y="2"/>
                    </a:lnTo>
                    <a:lnTo>
                      <a:pt x="33" y="0"/>
                    </a:lnTo>
                    <a:lnTo>
                      <a:pt x="33" y="0"/>
                    </a:lnTo>
                    <a:lnTo>
                      <a:pt x="33" y="0"/>
                    </a:lnTo>
                    <a:lnTo>
                      <a:pt x="33" y="2"/>
                    </a:lnTo>
                    <a:lnTo>
                      <a:pt x="33" y="2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26" y="2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21" y="0"/>
                    </a:lnTo>
                    <a:lnTo>
                      <a:pt x="21" y="2"/>
                    </a:lnTo>
                    <a:lnTo>
                      <a:pt x="21" y="5"/>
                    </a:lnTo>
                    <a:lnTo>
                      <a:pt x="21" y="7"/>
                    </a:lnTo>
                    <a:lnTo>
                      <a:pt x="21" y="7"/>
                    </a:lnTo>
                    <a:lnTo>
                      <a:pt x="18" y="7"/>
                    </a:lnTo>
                    <a:lnTo>
                      <a:pt x="16" y="10"/>
                    </a:lnTo>
                    <a:lnTo>
                      <a:pt x="16" y="14"/>
                    </a:lnTo>
                    <a:lnTo>
                      <a:pt x="14" y="17"/>
                    </a:lnTo>
                    <a:lnTo>
                      <a:pt x="14" y="17"/>
                    </a:lnTo>
                    <a:lnTo>
                      <a:pt x="11" y="21"/>
                    </a:lnTo>
                    <a:lnTo>
                      <a:pt x="9" y="21"/>
                    </a:lnTo>
                    <a:lnTo>
                      <a:pt x="7" y="24"/>
                    </a:lnTo>
                    <a:lnTo>
                      <a:pt x="4" y="26"/>
                    </a:lnTo>
                    <a:lnTo>
                      <a:pt x="4" y="26"/>
                    </a:lnTo>
                    <a:lnTo>
                      <a:pt x="2" y="31"/>
                    </a:lnTo>
                    <a:lnTo>
                      <a:pt x="0" y="33"/>
                    </a:lnTo>
                    <a:lnTo>
                      <a:pt x="0" y="33"/>
                    </a:lnTo>
                    <a:lnTo>
                      <a:pt x="2" y="38"/>
                    </a:lnTo>
                    <a:lnTo>
                      <a:pt x="9" y="40"/>
                    </a:lnTo>
                    <a:lnTo>
                      <a:pt x="11" y="43"/>
                    </a:lnTo>
                    <a:lnTo>
                      <a:pt x="11" y="47"/>
                    </a:lnTo>
                    <a:lnTo>
                      <a:pt x="14" y="47"/>
                    </a:lnTo>
                    <a:lnTo>
                      <a:pt x="16" y="50"/>
                    </a:lnTo>
                    <a:lnTo>
                      <a:pt x="18" y="50"/>
                    </a:lnTo>
                    <a:lnTo>
                      <a:pt x="21" y="52"/>
                    </a:lnTo>
                    <a:lnTo>
                      <a:pt x="33" y="64"/>
                    </a:lnTo>
                    <a:lnTo>
                      <a:pt x="37" y="69"/>
                    </a:lnTo>
                    <a:lnTo>
                      <a:pt x="42" y="73"/>
                    </a:lnTo>
                    <a:lnTo>
                      <a:pt x="59" y="83"/>
                    </a:lnTo>
                    <a:lnTo>
                      <a:pt x="63" y="85"/>
                    </a:lnTo>
                    <a:lnTo>
                      <a:pt x="70" y="88"/>
                    </a:lnTo>
                    <a:lnTo>
                      <a:pt x="73" y="88"/>
                    </a:lnTo>
                    <a:lnTo>
                      <a:pt x="70" y="88"/>
                    </a:lnTo>
                    <a:lnTo>
                      <a:pt x="70" y="83"/>
                    </a:lnTo>
                    <a:lnTo>
                      <a:pt x="70" y="78"/>
                    </a:lnTo>
                    <a:lnTo>
                      <a:pt x="70" y="76"/>
                    </a:lnTo>
                    <a:lnTo>
                      <a:pt x="70" y="73"/>
                    </a:lnTo>
                    <a:lnTo>
                      <a:pt x="70" y="73"/>
                    </a:lnTo>
                    <a:lnTo>
                      <a:pt x="73" y="71"/>
                    </a:lnTo>
                    <a:lnTo>
                      <a:pt x="73" y="71"/>
                    </a:lnTo>
                    <a:lnTo>
                      <a:pt x="73" y="69"/>
                    </a:lnTo>
                    <a:lnTo>
                      <a:pt x="75" y="66"/>
                    </a:lnTo>
                    <a:lnTo>
                      <a:pt x="75" y="64"/>
                    </a:lnTo>
                    <a:lnTo>
                      <a:pt x="75" y="64"/>
                    </a:lnTo>
                    <a:lnTo>
                      <a:pt x="75" y="62"/>
                    </a:lnTo>
                    <a:lnTo>
                      <a:pt x="75" y="62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218" name="Freeform 117"/>
              <p:cNvSpPr>
                <a:spLocks/>
              </p:cNvSpPr>
              <p:nvPr/>
            </p:nvSpPr>
            <p:spPr bwMode="auto">
              <a:xfrm>
                <a:off x="4058" y="3087"/>
                <a:ext cx="43" cy="45"/>
              </a:xfrm>
              <a:custGeom>
                <a:avLst/>
                <a:gdLst>
                  <a:gd name="T0" fmla="*/ 43 w 43"/>
                  <a:gd name="T1" fmla="*/ 12 h 45"/>
                  <a:gd name="T2" fmla="*/ 40 w 43"/>
                  <a:gd name="T3" fmla="*/ 12 h 45"/>
                  <a:gd name="T4" fmla="*/ 38 w 43"/>
                  <a:gd name="T5" fmla="*/ 9 h 45"/>
                  <a:gd name="T6" fmla="*/ 33 w 43"/>
                  <a:gd name="T7" fmla="*/ 5 h 45"/>
                  <a:gd name="T8" fmla="*/ 31 w 43"/>
                  <a:gd name="T9" fmla="*/ 2 h 45"/>
                  <a:gd name="T10" fmla="*/ 31 w 43"/>
                  <a:gd name="T11" fmla="*/ 0 h 45"/>
                  <a:gd name="T12" fmla="*/ 29 w 43"/>
                  <a:gd name="T13" fmla="*/ 0 h 45"/>
                  <a:gd name="T14" fmla="*/ 24 w 43"/>
                  <a:gd name="T15" fmla="*/ 2 h 45"/>
                  <a:gd name="T16" fmla="*/ 19 w 43"/>
                  <a:gd name="T17" fmla="*/ 7 h 45"/>
                  <a:gd name="T18" fmla="*/ 14 w 43"/>
                  <a:gd name="T19" fmla="*/ 7 h 45"/>
                  <a:gd name="T20" fmla="*/ 12 w 43"/>
                  <a:gd name="T21" fmla="*/ 12 h 45"/>
                  <a:gd name="T22" fmla="*/ 10 w 43"/>
                  <a:gd name="T23" fmla="*/ 14 h 45"/>
                  <a:gd name="T24" fmla="*/ 7 w 43"/>
                  <a:gd name="T25" fmla="*/ 16 h 45"/>
                  <a:gd name="T26" fmla="*/ 5 w 43"/>
                  <a:gd name="T27" fmla="*/ 21 h 45"/>
                  <a:gd name="T28" fmla="*/ 3 w 43"/>
                  <a:gd name="T29" fmla="*/ 21 h 45"/>
                  <a:gd name="T30" fmla="*/ 0 w 43"/>
                  <a:gd name="T31" fmla="*/ 23 h 45"/>
                  <a:gd name="T32" fmla="*/ 3 w 43"/>
                  <a:gd name="T33" fmla="*/ 26 h 45"/>
                  <a:gd name="T34" fmla="*/ 5 w 43"/>
                  <a:gd name="T35" fmla="*/ 31 h 45"/>
                  <a:gd name="T36" fmla="*/ 7 w 43"/>
                  <a:gd name="T37" fmla="*/ 33 h 45"/>
                  <a:gd name="T38" fmla="*/ 7 w 43"/>
                  <a:gd name="T39" fmla="*/ 35 h 45"/>
                  <a:gd name="T40" fmla="*/ 7 w 43"/>
                  <a:gd name="T41" fmla="*/ 38 h 45"/>
                  <a:gd name="T42" fmla="*/ 7 w 43"/>
                  <a:gd name="T43" fmla="*/ 38 h 45"/>
                  <a:gd name="T44" fmla="*/ 10 w 43"/>
                  <a:gd name="T45" fmla="*/ 40 h 45"/>
                  <a:gd name="T46" fmla="*/ 12 w 43"/>
                  <a:gd name="T47" fmla="*/ 42 h 45"/>
                  <a:gd name="T48" fmla="*/ 14 w 43"/>
                  <a:gd name="T49" fmla="*/ 42 h 45"/>
                  <a:gd name="T50" fmla="*/ 19 w 43"/>
                  <a:gd name="T51" fmla="*/ 42 h 45"/>
                  <a:gd name="T52" fmla="*/ 19 w 43"/>
                  <a:gd name="T53" fmla="*/ 42 h 45"/>
                  <a:gd name="T54" fmla="*/ 22 w 43"/>
                  <a:gd name="T55" fmla="*/ 40 h 45"/>
                  <a:gd name="T56" fmla="*/ 24 w 43"/>
                  <a:gd name="T57" fmla="*/ 33 h 45"/>
                  <a:gd name="T58" fmla="*/ 26 w 43"/>
                  <a:gd name="T59" fmla="*/ 33 h 45"/>
                  <a:gd name="T60" fmla="*/ 29 w 43"/>
                  <a:gd name="T61" fmla="*/ 33 h 45"/>
                  <a:gd name="T62" fmla="*/ 31 w 43"/>
                  <a:gd name="T63" fmla="*/ 33 h 45"/>
                  <a:gd name="T64" fmla="*/ 36 w 43"/>
                  <a:gd name="T65" fmla="*/ 31 h 45"/>
                  <a:gd name="T66" fmla="*/ 38 w 43"/>
                  <a:gd name="T67" fmla="*/ 28 h 45"/>
                  <a:gd name="T68" fmla="*/ 38 w 43"/>
                  <a:gd name="T69" fmla="*/ 23 h 45"/>
                  <a:gd name="T70" fmla="*/ 40 w 43"/>
                  <a:gd name="T71" fmla="*/ 21 h 45"/>
                  <a:gd name="T72" fmla="*/ 43 w 43"/>
                  <a:gd name="T73" fmla="*/ 19 h 45"/>
                  <a:gd name="T74" fmla="*/ 43 w 43"/>
                  <a:gd name="T75" fmla="*/ 1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3" h="45">
                    <a:moveTo>
                      <a:pt x="43" y="14"/>
                    </a:moveTo>
                    <a:lnTo>
                      <a:pt x="43" y="12"/>
                    </a:lnTo>
                    <a:lnTo>
                      <a:pt x="43" y="12"/>
                    </a:lnTo>
                    <a:lnTo>
                      <a:pt x="40" y="12"/>
                    </a:lnTo>
                    <a:lnTo>
                      <a:pt x="40" y="9"/>
                    </a:lnTo>
                    <a:lnTo>
                      <a:pt x="38" y="9"/>
                    </a:lnTo>
                    <a:lnTo>
                      <a:pt x="36" y="7"/>
                    </a:lnTo>
                    <a:lnTo>
                      <a:pt x="33" y="5"/>
                    </a:lnTo>
                    <a:lnTo>
                      <a:pt x="33" y="5"/>
                    </a:lnTo>
                    <a:lnTo>
                      <a:pt x="31" y="2"/>
                    </a:lnTo>
                    <a:lnTo>
                      <a:pt x="31" y="2"/>
                    </a:lnTo>
                    <a:lnTo>
                      <a:pt x="31" y="0"/>
                    </a:lnTo>
                    <a:lnTo>
                      <a:pt x="31" y="0"/>
                    </a:lnTo>
                    <a:lnTo>
                      <a:pt x="29" y="0"/>
                    </a:lnTo>
                    <a:lnTo>
                      <a:pt x="29" y="2"/>
                    </a:lnTo>
                    <a:lnTo>
                      <a:pt x="24" y="2"/>
                    </a:lnTo>
                    <a:lnTo>
                      <a:pt x="22" y="5"/>
                    </a:lnTo>
                    <a:lnTo>
                      <a:pt x="19" y="7"/>
                    </a:lnTo>
                    <a:lnTo>
                      <a:pt x="17" y="7"/>
                    </a:lnTo>
                    <a:lnTo>
                      <a:pt x="14" y="7"/>
                    </a:lnTo>
                    <a:lnTo>
                      <a:pt x="12" y="9"/>
                    </a:lnTo>
                    <a:lnTo>
                      <a:pt x="12" y="12"/>
                    </a:lnTo>
                    <a:lnTo>
                      <a:pt x="10" y="14"/>
                    </a:lnTo>
                    <a:lnTo>
                      <a:pt x="10" y="14"/>
                    </a:lnTo>
                    <a:lnTo>
                      <a:pt x="10" y="16"/>
                    </a:lnTo>
                    <a:lnTo>
                      <a:pt x="7" y="16"/>
                    </a:lnTo>
                    <a:lnTo>
                      <a:pt x="7" y="19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3" y="21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3" y="26"/>
                    </a:lnTo>
                    <a:lnTo>
                      <a:pt x="3" y="26"/>
                    </a:lnTo>
                    <a:lnTo>
                      <a:pt x="3" y="28"/>
                    </a:lnTo>
                    <a:lnTo>
                      <a:pt x="5" y="31"/>
                    </a:lnTo>
                    <a:lnTo>
                      <a:pt x="5" y="33"/>
                    </a:lnTo>
                    <a:lnTo>
                      <a:pt x="7" y="33"/>
                    </a:lnTo>
                    <a:lnTo>
                      <a:pt x="5" y="35"/>
                    </a:lnTo>
                    <a:lnTo>
                      <a:pt x="7" y="35"/>
                    </a:lnTo>
                    <a:lnTo>
                      <a:pt x="7" y="38"/>
                    </a:lnTo>
                    <a:lnTo>
                      <a:pt x="7" y="38"/>
                    </a:lnTo>
                    <a:lnTo>
                      <a:pt x="7" y="38"/>
                    </a:lnTo>
                    <a:lnTo>
                      <a:pt x="7" y="38"/>
                    </a:lnTo>
                    <a:lnTo>
                      <a:pt x="10" y="38"/>
                    </a:lnTo>
                    <a:lnTo>
                      <a:pt x="10" y="40"/>
                    </a:lnTo>
                    <a:lnTo>
                      <a:pt x="10" y="40"/>
                    </a:lnTo>
                    <a:lnTo>
                      <a:pt x="12" y="42"/>
                    </a:lnTo>
                    <a:lnTo>
                      <a:pt x="12" y="42"/>
                    </a:lnTo>
                    <a:lnTo>
                      <a:pt x="14" y="42"/>
                    </a:lnTo>
                    <a:lnTo>
                      <a:pt x="17" y="45"/>
                    </a:lnTo>
                    <a:lnTo>
                      <a:pt x="19" y="42"/>
                    </a:lnTo>
                    <a:lnTo>
                      <a:pt x="19" y="42"/>
                    </a:lnTo>
                    <a:lnTo>
                      <a:pt x="19" y="42"/>
                    </a:lnTo>
                    <a:lnTo>
                      <a:pt x="19" y="40"/>
                    </a:lnTo>
                    <a:lnTo>
                      <a:pt x="22" y="40"/>
                    </a:lnTo>
                    <a:lnTo>
                      <a:pt x="24" y="35"/>
                    </a:lnTo>
                    <a:lnTo>
                      <a:pt x="24" y="33"/>
                    </a:lnTo>
                    <a:lnTo>
                      <a:pt x="26" y="33"/>
                    </a:lnTo>
                    <a:lnTo>
                      <a:pt x="26" y="33"/>
                    </a:lnTo>
                    <a:lnTo>
                      <a:pt x="29" y="33"/>
                    </a:lnTo>
                    <a:lnTo>
                      <a:pt x="29" y="33"/>
                    </a:lnTo>
                    <a:lnTo>
                      <a:pt x="29" y="33"/>
                    </a:lnTo>
                    <a:lnTo>
                      <a:pt x="31" y="33"/>
                    </a:lnTo>
                    <a:lnTo>
                      <a:pt x="33" y="31"/>
                    </a:lnTo>
                    <a:lnTo>
                      <a:pt x="36" y="31"/>
                    </a:lnTo>
                    <a:lnTo>
                      <a:pt x="36" y="31"/>
                    </a:lnTo>
                    <a:lnTo>
                      <a:pt x="38" y="28"/>
                    </a:lnTo>
                    <a:lnTo>
                      <a:pt x="38" y="26"/>
                    </a:lnTo>
                    <a:lnTo>
                      <a:pt x="38" y="23"/>
                    </a:lnTo>
                    <a:lnTo>
                      <a:pt x="40" y="23"/>
                    </a:lnTo>
                    <a:lnTo>
                      <a:pt x="40" y="21"/>
                    </a:lnTo>
                    <a:lnTo>
                      <a:pt x="40" y="21"/>
                    </a:lnTo>
                    <a:lnTo>
                      <a:pt x="43" y="19"/>
                    </a:lnTo>
                    <a:lnTo>
                      <a:pt x="43" y="16"/>
                    </a:lnTo>
                    <a:lnTo>
                      <a:pt x="43" y="14"/>
                    </a:lnTo>
                    <a:lnTo>
                      <a:pt x="43" y="14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219" name="Freeform 118"/>
              <p:cNvSpPr>
                <a:spLocks/>
              </p:cNvSpPr>
              <p:nvPr/>
            </p:nvSpPr>
            <p:spPr bwMode="auto">
              <a:xfrm>
                <a:off x="4198" y="1749"/>
                <a:ext cx="26" cy="35"/>
              </a:xfrm>
              <a:custGeom>
                <a:avLst/>
                <a:gdLst>
                  <a:gd name="T0" fmla="*/ 23 w 26"/>
                  <a:gd name="T1" fmla="*/ 7 h 35"/>
                  <a:gd name="T2" fmla="*/ 21 w 26"/>
                  <a:gd name="T3" fmla="*/ 5 h 35"/>
                  <a:gd name="T4" fmla="*/ 21 w 26"/>
                  <a:gd name="T5" fmla="*/ 5 h 35"/>
                  <a:gd name="T6" fmla="*/ 19 w 26"/>
                  <a:gd name="T7" fmla="*/ 5 h 35"/>
                  <a:gd name="T8" fmla="*/ 19 w 26"/>
                  <a:gd name="T9" fmla="*/ 5 h 35"/>
                  <a:gd name="T10" fmla="*/ 21 w 26"/>
                  <a:gd name="T11" fmla="*/ 2 h 35"/>
                  <a:gd name="T12" fmla="*/ 21 w 26"/>
                  <a:gd name="T13" fmla="*/ 2 h 35"/>
                  <a:gd name="T14" fmla="*/ 21 w 26"/>
                  <a:gd name="T15" fmla="*/ 2 h 35"/>
                  <a:gd name="T16" fmla="*/ 19 w 26"/>
                  <a:gd name="T17" fmla="*/ 0 h 35"/>
                  <a:gd name="T18" fmla="*/ 19 w 26"/>
                  <a:gd name="T19" fmla="*/ 2 h 35"/>
                  <a:gd name="T20" fmla="*/ 16 w 26"/>
                  <a:gd name="T21" fmla="*/ 2 h 35"/>
                  <a:gd name="T22" fmla="*/ 14 w 26"/>
                  <a:gd name="T23" fmla="*/ 2 h 35"/>
                  <a:gd name="T24" fmla="*/ 14 w 26"/>
                  <a:gd name="T25" fmla="*/ 5 h 35"/>
                  <a:gd name="T26" fmla="*/ 12 w 26"/>
                  <a:gd name="T27" fmla="*/ 5 h 35"/>
                  <a:gd name="T28" fmla="*/ 12 w 26"/>
                  <a:gd name="T29" fmla="*/ 7 h 35"/>
                  <a:gd name="T30" fmla="*/ 9 w 26"/>
                  <a:gd name="T31" fmla="*/ 9 h 35"/>
                  <a:gd name="T32" fmla="*/ 7 w 26"/>
                  <a:gd name="T33" fmla="*/ 14 h 35"/>
                  <a:gd name="T34" fmla="*/ 7 w 26"/>
                  <a:gd name="T35" fmla="*/ 19 h 35"/>
                  <a:gd name="T36" fmla="*/ 5 w 26"/>
                  <a:gd name="T37" fmla="*/ 26 h 35"/>
                  <a:gd name="T38" fmla="*/ 2 w 26"/>
                  <a:gd name="T39" fmla="*/ 28 h 35"/>
                  <a:gd name="T40" fmla="*/ 2 w 26"/>
                  <a:gd name="T41" fmla="*/ 31 h 35"/>
                  <a:gd name="T42" fmla="*/ 2 w 26"/>
                  <a:gd name="T43" fmla="*/ 33 h 35"/>
                  <a:gd name="T44" fmla="*/ 0 w 26"/>
                  <a:gd name="T45" fmla="*/ 35 h 35"/>
                  <a:gd name="T46" fmla="*/ 2 w 26"/>
                  <a:gd name="T47" fmla="*/ 35 h 35"/>
                  <a:gd name="T48" fmla="*/ 5 w 26"/>
                  <a:gd name="T49" fmla="*/ 35 h 35"/>
                  <a:gd name="T50" fmla="*/ 7 w 26"/>
                  <a:gd name="T51" fmla="*/ 35 h 35"/>
                  <a:gd name="T52" fmla="*/ 7 w 26"/>
                  <a:gd name="T53" fmla="*/ 33 h 35"/>
                  <a:gd name="T54" fmla="*/ 7 w 26"/>
                  <a:gd name="T55" fmla="*/ 31 h 35"/>
                  <a:gd name="T56" fmla="*/ 9 w 26"/>
                  <a:gd name="T57" fmla="*/ 31 h 35"/>
                  <a:gd name="T58" fmla="*/ 9 w 26"/>
                  <a:gd name="T59" fmla="*/ 31 h 35"/>
                  <a:gd name="T60" fmla="*/ 9 w 26"/>
                  <a:gd name="T61" fmla="*/ 31 h 35"/>
                  <a:gd name="T62" fmla="*/ 12 w 26"/>
                  <a:gd name="T63" fmla="*/ 31 h 35"/>
                  <a:gd name="T64" fmla="*/ 12 w 26"/>
                  <a:gd name="T65" fmla="*/ 28 h 35"/>
                  <a:gd name="T66" fmla="*/ 14 w 26"/>
                  <a:gd name="T67" fmla="*/ 28 h 35"/>
                  <a:gd name="T68" fmla="*/ 14 w 26"/>
                  <a:gd name="T69" fmla="*/ 28 h 35"/>
                  <a:gd name="T70" fmla="*/ 14 w 26"/>
                  <a:gd name="T71" fmla="*/ 26 h 35"/>
                  <a:gd name="T72" fmla="*/ 14 w 26"/>
                  <a:gd name="T73" fmla="*/ 26 h 35"/>
                  <a:gd name="T74" fmla="*/ 14 w 26"/>
                  <a:gd name="T75" fmla="*/ 26 h 35"/>
                  <a:gd name="T76" fmla="*/ 16 w 26"/>
                  <a:gd name="T77" fmla="*/ 24 h 35"/>
                  <a:gd name="T78" fmla="*/ 16 w 26"/>
                  <a:gd name="T79" fmla="*/ 24 h 35"/>
                  <a:gd name="T80" fmla="*/ 16 w 26"/>
                  <a:gd name="T81" fmla="*/ 24 h 35"/>
                  <a:gd name="T82" fmla="*/ 14 w 26"/>
                  <a:gd name="T83" fmla="*/ 24 h 35"/>
                  <a:gd name="T84" fmla="*/ 14 w 26"/>
                  <a:gd name="T85" fmla="*/ 24 h 35"/>
                  <a:gd name="T86" fmla="*/ 14 w 26"/>
                  <a:gd name="T87" fmla="*/ 21 h 35"/>
                  <a:gd name="T88" fmla="*/ 14 w 26"/>
                  <a:gd name="T89" fmla="*/ 21 h 35"/>
                  <a:gd name="T90" fmla="*/ 16 w 26"/>
                  <a:gd name="T91" fmla="*/ 19 h 35"/>
                  <a:gd name="T92" fmla="*/ 16 w 26"/>
                  <a:gd name="T93" fmla="*/ 19 h 35"/>
                  <a:gd name="T94" fmla="*/ 19 w 26"/>
                  <a:gd name="T95" fmla="*/ 19 h 35"/>
                  <a:gd name="T96" fmla="*/ 19 w 26"/>
                  <a:gd name="T97" fmla="*/ 19 h 35"/>
                  <a:gd name="T98" fmla="*/ 21 w 26"/>
                  <a:gd name="T99" fmla="*/ 19 h 35"/>
                  <a:gd name="T100" fmla="*/ 21 w 26"/>
                  <a:gd name="T101" fmla="*/ 19 h 35"/>
                  <a:gd name="T102" fmla="*/ 21 w 26"/>
                  <a:gd name="T103" fmla="*/ 19 h 35"/>
                  <a:gd name="T104" fmla="*/ 21 w 26"/>
                  <a:gd name="T105" fmla="*/ 19 h 35"/>
                  <a:gd name="T106" fmla="*/ 21 w 26"/>
                  <a:gd name="T107" fmla="*/ 17 h 35"/>
                  <a:gd name="T108" fmla="*/ 21 w 26"/>
                  <a:gd name="T109" fmla="*/ 17 h 35"/>
                  <a:gd name="T110" fmla="*/ 21 w 26"/>
                  <a:gd name="T111" fmla="*/ 17 h 35"/>
                  <a:gd name="T112" fmla="*/ 21 w 26"/>
                  <a:gd name="T113" fmla="*/ 14 h 35"/>
                  <a:gd name="T114" fmla="*/ 23 w 26"/>
                  <a:gd name="T115" fmla="*/ 14 h 35"/>
                  <a:gd name="T116" fmla="*/ 23 w 26"/>
                  <a:gd name="T117" fmla="*/ 14 h 35"/>
                  <a:gd name="T118" fmla="*/ 23 w 26"/>
                  <a:gd name="T119" fmla="*/ 12 h 35"/>
                  <a:gd name="T120" fmla="*/ 26 w 26"/>
                  <a:gd name="T121" fmla="*/ 12 h 35"/>
                  <a:gd name="T122" fmla="*/ 23 w 26"/>
                  <a:gd name="T123" fmla="*/ 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6" h="35">
                    <a:moveTo>
                      <a:pt x="23" y="7"/>
                    </a:moveTo>
                    <a:lnTo>
                      <a:pt x="21" y="5"/>
                    </a:lnTo>
                    <a:lnTo>
                      <a:pt x="21" y="5"/>
                    </a:lnTo>
                    <a:lnTo>
                      <a:pt x="19" y="5"/>
                    </a:lnTo>
                    <a:lnTo>
                      <a:pt x="19" y="5"/>
                    </a:lnTo>
                    <a:lnTo>
                      <a:pt x="21" y="2"/>
                    </a:lnTo>
                    <a:lnTo>
                      <a:pt x="21" y="2"/>
                    </a:lnTo>
                    <a:lnTo>
                      <a:pt x="21" y="2"/>
                    </a:lnTo>
                    <a:lnTo>
                      <a:pt x="19" y="0"/>
                    </a:lnTo>
                    <a:lnTo>
                      <a:pt x="19" y="2"/>
                    </a:lnTo>
                    <a:lnTo>
                      <a:pt x="16" y="2"/>
                    </a:lnTo>
                    <a:lnTo>
                      <a:pt x="14" y="2"/>
                    </a:lnTo>
                    <a:lnTo>
                      <a:pt x="14" y="5"/>
                    </a:lnTo>
                    <a:lnTo>
                      <a:pt x="12" y="5"/>
                    </a:lnTo>
                    <a:lnTo>
                      <a:pt x="12" y="7"/>
                    </a:lnTo>
                    <a:lnTo>
                      <a:pt x="9" y="9"/>
                    </a:lnTo>
                    <a:lnTo>
                      <a:pt x="7" y="14"/>
                    </a:lnTo>
                    <a:lnTo>
                      <a:pt x="7" y="19"/>
                    </a:lnTo>
                    <a:lnTo>
                      <a:pt x="5" y="26"/>
                    </a:lnTo>
                    <a:lnTo>
                      <a:pt x="2" y="28"/>
                    </a:lnTo>
                    <a:lnTo>
                      <a:pt x="2" y="31"/>
                    </a:lnTo>
                    <a:lnTo>
                      <a:pt x="2" y="33"/>
                    </a:lnTo>
                    <a:lnTo>
                      <a:pt x="0" y="35"/>
                    </a:lnTo>
                    <a:lnTo>
                      <a:pt x="2" y="35"/>
                    </a:lnTo>
                    <a:lnTo>
                      <a:pt x="5" y="35"/>
                    </a:lnTo>
                    <a:lnTo>
                      <a:pt x="7" y="35"/>
                    </a:lnTo>
                    <a:lnTo>
                      <a:pt x="7" y="33"/>
                    </a:lnTo>
                    <a:lnTo>
                      <a:pt x="7" y="31"/>
                    </a:lnTo>
                    <a:lnTo>
                      <a:pt x="9" y="31"/>
                    </a:lnTo>
                    <a:lnTo>
                      <a:pt x="9" y="31"/>
                    </a:lnTo>
                    <a:lnTo>
                      <a:pt x="9" y="31"/>
                    </a:lnTo>
                    <a:lnTo>
                      <a:pt x="12" y="31"/>
                    </a:lnTo>
                    <a:lnTo>
                      <a:pt x="12" y="28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4" y="26"/>
                    </a:lnTo>
                    <a:lnTo>
                      <a:pt x="14" y="26"/>
                    </a:lnTo>
                    <a:lnTo>
                      <a:pt x="14" y="26"/>
                    </a:lnTo>
                    <a:lnTo>
                      <a:pt x="16" y="24"/>
                    </a:lnTo>
                    <a:lnTo>
                      <a:pt x="16" y="24"/>
                    </a:lnTo>
                    <a:lnTo>
                      <a:pt x="16" y="24"/>
                    </a:lnTo>
                    <a:lnTo>
                      <a:pt x="14" y="24"/>
                    </a:lnTo>
                    <a:lnTo>
                      <a:pt x="14" y="24"/>
                    </a:lnTo>
                    <a:lnTo>
                      <a:pt x="14" y="21"/>
                    </a:lnTo>
                    <a:lnTo>
                      <a:pt x="14" y="21"/>
                    </a:lnTo>
                    <a:lnTo>
                      <a:pt x="16" y="19"/>
                    </a:lnTo>
                    <a:lnTo>
                      <a:pt x="16" y="19"/>
                    </a:lnTo>
                    <a:lnTo>
                      <a:pt x="19" y="19"/>
                    </a:lnTo>
                    <a:lnTo>
                      <a:pt x="19" y="19"/>
                    </a:lnTo>
                    <a:lnTo>
                      <a:pt x="21" y="19"/>
                    </a:lnTo>
                    <a:lnTo>
                      <a:pt x="21" y="19"/>
                    </a:lnTo>
                    <a:lnTo>
                      <a:pt x="21" y="19"/>
                    </a:lnTo>
                    <a:lnTo>
                      <a:pt x="21" y="19"/>
                    </a:lnTo>
                    <a:lnTo>
                      <a:pt x="21" y="17"/>
                    </a:lnTo>
                    <a:lnTo>
                      <a:pt x="21" y="17"/>
                    </a:lnTo>
                    <a:lnTo>
                      <a:pt x="21" y="17"/>
                    </a:lnTo>
                    <a:lnTo>
                      <a:pt x="21" y="14"/>
                    </a:lnTo>
                    <a:lnTo>
                      <a:pt x="23" y="14"/>
                    </a:lnTo>
                    <a:lnTo>
                      <a:pt x="23" y="14"/>
                    </a:lnTo>
                    <a:lnTo>
                      <a:pt x="23" y="12"/>
                    </a:lnTo>
                    <a:lnTo>
                      <a:pt x="26" y="12"/>
                    </a:lnTo>
                    <a:lnTo>
                      <a:pt x="23" y="7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220" name="Freeform 119"/>
              <p:cNvSpPr>
                <a:spLocks/>
              </p:cNvSpPr>
              <p:nvPr/>
            </p:nvSpPr>
            <p:spPr bwMode="auto">
              <a:xfrm>
                <a:off x="3926" y="1268"/>
                <a:ext cx="111" cy="48"/>
              </a:xfrm>
              <a:custGeom>
                <a:avLst/>
                <a:gdLst>
                  <a:gd name="T0" fmla="*/ 109 w 111"/>
                  <a:gd name="T1" fmla="*/ 31 h 48"/>
                  <a:gd name="T2" fmla="*/ 106 w 111"/>
                  <a:gd name="T3" fmla="*/ 29 h 48"/>
                  <a:gd name="T4" fmla="*/ 104 w 111"/>
                  <a:gd name="T5" fmla="*/ 24 h 48"/>
                  <a:gd name="T6" fmla="*/ 102 w 111"/>
                  <a:gd name="T7" fmla="*/ 24 h 48"/>
                  <a:gd name="T8" fmla="*/ 102 w 111"/>
                  <a:gd name="T9" fmla="*/ 19 h 48"/>
                  <a:gd name="T10" fmla="*/ 104 w 111"/>
                  <a:gd name="T11" fmla="*/ 17 h 48"/>
                  <a:gd name="T12" fmla="*/ 102 w 111"/>
                  <a:gd name="T13" fmla="*/ 15 h 48"/>
                  <a:gd name="T14" fmla="*/ 97 w 111"/>
                  <a:gd name="T15" fmla="*/ 12 h 48"/>
                  <a:gd name="T16" fmla="*/ 94 w 111"/>
                  <a:gd name="T17" fmla="*/ 12 h 48"/>
                  <a:gd name="T18" fmla="*/ 90 w 111"/>
                  <a:gd name="T19" fmla="*/ 10 h 48"/>
                  <a:gd name="T20" fmla="*/ 83 w 111"/>
                  <a:gd name="T21" fmla="*/ 10 h 48"/>
                  <a:gd name="T22" fmla="*/ 78 w 111"/>
                  <a:gd name="T23" fmla="*/ 7 h 48"/>
                  <a:gd name="T24" fmla="*/ 73 w 111"/>
                  <a:gd name="T25" fmla="*/ 5 h 48"/>
                  <a:gd name="T26" fmla="*/ 68 w 111"/>
                  <a:gd name="T27" fmla="*/ 3 h 48"/>
                  <a:gd name="T28" fmla="*/ 61 w 111"/>
                  <a:gd name="T29" fmla="*/ 0 h 48"/>
                  <a:gd name="T30" fmla="*/ 61 w 111"/>
                  <a:gd name="T31" fmla="*/ 3 h 48"/>
                  <a:gd name="T32" fmla="*/ 59 w 111"/>
                  <a:gd name="T33" fmla="*/ 0 h 48"/>
                  <a:gd name="T34" fmla="*/ 54 w 111"/>
                  <a:gd name="T35" fmla="*/ 3 h 48"/>
                  <a:gd name="T36" fmla="*/ 47 w 111"/>
                  <a:gd name="T37" fmla="*/ 5 h 48"/>
                  <a:gd name="T38" fmla="*/ 49 w 111"/>
                  <a:gd name="T39" fmla="*/ 15 h 48"/>
                  <a:gd name="T40" fmla="*/ 45 w 111"/>
                  <a:gd name="T41" fmla="*/ 19 h 48"/>
                  <a:gd name="T42" fmla="*/ 33 w 111"/>
                  <a:gd name="T43" fmla="*/ 19 h 48"/>
                  <a:gd name="T44" fmla="*/ 23 w 111"/>
                  <a:gd name="T45" fmla="*/ 10 h 48"/>
                  <a:gd name="T46" fmla="*/ 16 w 111"/>
                  <a:gd name="T47" fmla="*/ 7 h 48"/>
                  <a:gd name="T48" fmla="*/ 5 w 111"/>
                  <a:gd name="T49" fmla="*/ 15 h 48"/>
                  <a:gd name="T50" fmla="*/ 5 w 111"/>
                  <a:gd name="T51" fmla="*/ 22 h 48"/>
                  <a:gd name="T52" fmla="*/ 0 w 111"/>
                  <a:gd name="T53" fmla="*/ 29 h 48"/>
                  <a:gd name="T54" fmla="*/ 5 w 111"/>
                  <a:gd name="T55" fmla="*/ 38 h 48"/>
                  <a:gd name="T56" fmla="*/ 16 w 111"/>
                  <a:gd name="T57" fmla="*/ 33 h 48"/>
                  <a:gd name="T58" fmla="*/ 23 w 111"/>
                  <a:gd name="T59" fmla="*/ 33 h 48"/>
                  <a:gd name="T60" fmla="*/ 31 w 111"/>
                  <a:gd name="T61" fmla="*/ 33 h 48"/>
                  <a:gd name="T62" fmla="*/ 33 w 111"/>
                  <a:gd name="T63" fmla="*/ 33 h 48"/>
                  <a:gd name="T64" fmla="*/ 42 w 111"/>
                  <a:gd name="T65" fmla="*/ 33 h 48"/>
                  <a:gd name="T66" fmla="*/ 52 w 111"/>
                  <a:gd name="T67" fmla="*/ 36 h 48"/>
                  <a:gd name="T68" fmla="*/ 57 w 111"/>
                  <a:gd name="T69" fmla="*/ 33 h 48"/>
                  <a:gd name="T70" fmla="*/ 59 w 111"/>
                  <a:gd name="T71" fmla="*/ 33 h 48"/>
                  <a:gd name="T72" fmla="*/ 64 w 111"/>
                  <a:gd name="T73" fmla="*/ 38 h 48"/>
                  <a:gd name="T74" fmla="*/ 75 w 111"/>
                  <a:gd name="T75" fmla="*/ 41 h 48"/>
                  <a:gd name="T76" fmla="*/ 80 w 111"/>
                  <a:gd name="T77" fmla="*/ 45 h 48"/>
                  <a:gd name="T78" fmla="*/ 87 w 111"/>
                  <a:gd name="T79" fmla="*/ 48 h 48"/>
                  <a:gd name="T80" fmla="*/ 90 w 111"/>
                  <a:gd name="T81" fmla="*/ 48 h 48"/>
                  <a:gd name="T82" fmla="*/ 94 w 111"/>
                  <a:gd name="T83" fmla="*/ 45 h 48"/>
                  <a:gd name="T84" fmla="*/ 99 w 111"/>
                  <a:gd name="T85" fmla="*/ 45 h 48"/>
                  <a:gd name="T86" fmla="*/ 104 w 111"/>
                  <a:gd name="T87" fmla="*/ 43 h 48"/>
                  <a:gd name="T88" fmla="*/ 109 w 111"/>
                  <a:gd name="T89" fmla="*/ 38 h 48"/>
                  <a:gd name="T90" fmla="*/ 111 w 111"/>
                  <a:gd name="T91" fmla="*/ 3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11" h="48">
                    <a:moveTo>
                      <a:pt x="111" y="36"/>
                    </a:moveTo>
                    <a:lnTo>
                      <a:pt x="109" y="33"/>
                    </a:lnTo>
                    <a:lnTo>
                      <a:pt x="109" y="31"/>
                    </a:lnTo>
                    <a:lnTo>
                      <a:pt x="109" y="31"/>
                    </a:lnTo>
                    <a:lnTo>
                      <a:pt x="106" y="29"/>
                    </a:lnTo>
                    <a:lnTo>
                      <a:pt x="106" y="29"/>
                    </a:lnTo>
                    <a:lnTo>
                      <a:pt x="106" y="26"/>
                    </a:lnTo>
                    <a:lnTo>
                      <a:pt x="104" y="26"/>
                    </a:lnTo>
                    <a:lnTo>
                      <a:pt x="104" y="24"/>
                    </a:lnTo>
                    <a:lnTo>
                      <a:pt x="104" y="24"/>
                    </a:lnTo>
                    <a:lnTo>
                      <a:pt x="104" y="24"/>
                    </a:lnTo>
                    <a:lnTo>
                      <a:pt x="102" y="24"/>
                    </a:lnTo>
                    <a:lnTo>
                      <a:pt x="102" y="24"/>
                    </a:lnTo>
                    <a:lnTo>
                      <a:pt x="102" y="22"/>
                    </a:lnTo>
                    <a:lnTo>
                      <a:pt x="102" y="19"/>
                    </a:lnTo>
                    <a:lnTo>
                      <a:pt x="102" y="19"/>
                    </a:lnTo>
                    <a:lnTo>
                      <a:pt x="102" y="17"/>
                    </a:lnTo>
                    <a:lnTo>
                      <a:pt x="104" y="17"/>
                    </a:lnTo>
                    <a:lnTo>
                      <a:pt x="104" y="17"/>
                    </a:lnTo>
                    <a:lnTo>
                      <a:pt x="102" y="15"/>
                    </a:lnTo>
                    <a:lnTo>
                      <a:pt x="102" y="15"/>
                    </a:lnTo>
                    <a:lnTo>
                      <a:pt x="99" y="15"/>
                    </a:lnTo>
                    <a:lnTo>
                      <a:pt x="97" y="12"/>
                    </a:lnTo>
                    <a:lnTo>
                      <a:pt x="97" y="12"/>
                    </a:lnTo>
                    <a:lnTo>
                      <a:pt x="97" y="12"/>
                    </a:lnTo>
                    <a:lnTo>
                      <a:pt x="94" y="10"/>
                    </a:lnTo>
                    <a:lnTo>
                      <a:pt x="94" y="12"/>
                    </a:lnTo>
                    <a:lnTo>
                      <a:pt x="92" y="10"/>
                    </a:lnTo>
                    <a:lnTo>
                      <a:pt x="90" y="10"/>
                    </a:lnTo>
                    <a:lnTo>
                      <a:pt x="90" y="10"/>
                    </a:lnTo>
                    <a:lnTo>
                      <a:pt x="87" y="10"/>
                    </a:lnTo>
                    <a:lnTo>
                      <a:pt x="87" y="10"/>
                    </a:lnTo>
                    <a:lnTo>
                      <a:pt x="83" y="10"/>
                    </a:lnTo>
                    <a:lnTo>
                      <a:pt x="80" y="10"/>
                    </a:lnTo>
                    <a:lnTo>
                      <a:pt x="78" y="10"/>
                    </a:lnTo>
                    <a:lnTo>
                      <a:pt x="78" y="7"/>
                    </a:lnTo>
                    <a:lnTo>
                      <a:pt x="73" y="5"/>
                    </a:lnTo>
                    <a:lnTo>
                      <a:pt x="73" y="5"/>
                    </a:lnTo>
                    <a:lnTo>
                      <a:pt x="73" y="5"/>
                    </a:lnTo>
                    <a:lnTo>
                      <a:pt x="71" y="5"/>
                    </a:lnTo>
                    <a:lnTo>
                      <a:pt x="68" y="3"/>
                    </a:lnTo>
                    <a:lnTo>
                      <a:pt x="68" y="3"/>
                    </a:lnTo>
                    <a:lnTo>
                      <a:pt x="66" y="3"/>
                    </a:lnTo>
                    <a:lnTo>
                      <a:pt x="64" y="0"/>
                    </a:lnTo>
                    <a:lnTo>
                      <a:pt x="61" y="0"/>
                    </a:lnTo>
                    <a:lnTo>
                      <a:pt x="61" y="0"/>
                    </a:lnTo>
                    <a:lnTo>
                      <a:pt x="61" y="0"/>
                    </a:lnTo>
                    <a:lnTo>
                      <a:pt x="61" y="3"/>
                    </a:lnTo>
                    <a:lnTo>
                      <a:pt x="61" y="3"/>
                    </a:lnTo>
                    <a:lnTo>
                      <a:pt x="61" y="0"/>
                    </a:lnTo>
                    <a:lnTo>
                      <a:pt x="59" y="0"/>
                    </a:lnTo>
                    <a:lnTo>
                      <a:pt x="57" y="3"/>
                    </a:lnTo>
                    <a:lnTo>
                      <a:pt x="57" y="3"/>
                    </a:lnTo>
                    <a:lnTo>
                      <a:pt x="54" y="3"/>
                    </a:lnTo>
                    <a:lnTo>
                      <a:pt x="49" y="3"/>
                    </a:lnTo>
                    <a:lnTo>
                      <a:pt x="49" y="5"/>
                    </a:lnTo>
                    <a:lnTo>
                      <a:pt x="47" y="5"/>
                    </a:lnTo>
                    <a:lnTo>
                      <a:pt x="47" y="5"/>
                    </a:lnTo>
                    <a:lnTo>
                      <a:pt x="49" y="10"/>
                    </a:lnTo>
                    <a:lnTo>
                      <a:pt x="49" y="15"/>
                    </a:lnTo>
                    <a:lnTo>
                      <a:pt x="49" y="17"/>
                    </a:lnTo>
                    <a:lnTo>
                      <a:pt x="49" y="17"/>
                    </a:lnTo>
                    <a:lnTo>
                      <a:pt x="45" y="19"/>
                    </a:lnTo>
                    <a:lnTo>
                      <a:pt x="42" y="22"/>
                    </a:lnTo>
                    <a:lnTo>
                      <a:pt x="40" y="22"/>
                    </a:lnTo>
                    <a:lnTo>
                      <a:pt x="33" y="19"/>
                    </a:lnTo>
                    <a:lnTo>
                      <a:pt x="31" y="15"/>
                    </a:lnTo>
                    <a:lnTo>
                      <a:pt x="28" y="15"/>
                    </a:lnTo>
                    <a:lnTo>
                      <a:pt x="23" y="10"/>
                    </a:lnTo>
                    <a:lnTo>
                      <a:pt x="23" y="7"/>
                    </a:lnTo>
                    <a:lnTo>
                      <a:pt x="21" y="7"/>
                    </a:lnTo>
                    <a:lnTo>
                      <a:pt x="16" y="7"/>
                    </a:lnTo>
                    <a:lnTo>
                      <a:pt x="12" y="10"/>
                    </a:lnTo>
                    <a:lnTo>
                      <a:pt x="9" y="10"/>
                    </a:lnTo>
                    <a:lnTo>
                      <a:pt x="5" y="15"/>
                    </a:lnTo>
                    <a:lnTo>
                      <a:pt x="5" y="17"/>
                    </a:lnTo>
                    <a:lnTo>
                      <a:pt x="5" y="19"/>
                    </a:lnTo>
                    <a:lnTo>
                      <a:pt x="5" y="22"/>
                    </a:lnTo>
                    <a:lnTo>
                      <a:pt x="2" y="22"/>
                    </a:lnTo>
                    <a:lnTo>
                      <a:pt x="0" y="24"/>
                    </a:lnTo>
                    <a:lnTo>
                      <a:pt x="0" y="29"/>
                    </a:lnTo>
                    <a:lnTo>
                      <a:pt x="0" y="36"/>
                    </a:lnTo>
                    <a:lnTo>
                      <a:pt x="0" y="41"/>
                    </a:lnTo>
                    <a:lnTo>
                      <a:pt x="5" y="38"/>
                    </a:lnTo>
                    <a:lnTo>
                      <a:pt x="9" y="36"/>
                    </a:lnTo>
                    <a:lnTo>
                      <a:pt x="12" y="36"/>
                    </a:lnTo>
                    <a:lnTo>
                      <a:pt x="16" y="33"/>
                    </a:lnTo>
                    <a:lnTo>
                      <a:pt x="16" y="33"/>
                    </a:lnTo>
                    <a:lnTo>
                      <a:pt x="21" y="33"/>
                    </a:lnTo>
                    <a:lnTo>
                      <a:pt x="23" y="33"/>
                    </a:lnTo>
                    <a:lnTo>
                      <a:pt x="26" y="33"/>
                    </a:lnTo>
                    <a:lnTo>
                      <a:pt x="28" y="33"/>
                    </a:lnTo>
                    <a:lnTo>
                      <a:pt x="31" y="33"/>
                    </a:lnTo>
                    <a:lnTo>
                      <a:pt x="31" y="36"/>
                    </a:lnTo>
                    <a:lnTo>
                      <a:pt x="33" y="33"/>
                    </a:lnTo>
                    <a:lnTo>
                      <a:pt x="33" y="33"/>
                    </a:lnTo>
                    <a:lnTo>
                      <a:pt x="40" y="33"/>
                    </a:lnTo>
                    <a:lnTo>
                      <a:pt x="40" y="33"/>
                    </a:lnTo>
                    <a:lnTo>
                      <a:pt x="42" y="33"/>
                    </a:lnTo>
                    <a:lnTo>
                      <a:pt x="45" y="36"/>
                    </a:lnTo>
                    <a:lnTo>
                      <a:pt x="47" y="36"/>
                    </a:lnTo>
                    <a:lnTo>
                      <a:pt x="52" y="36"/>
                    </a:lnTo>
                    <a:lnTo>
                      <a:pt x="54" y="36"/>
                    </a:lnTo>
                    <a:lnTo>
                      <a:pt x="54" y="36"/>
                    </a:lnTo>
                    <a:lnTo>
                      <a:pt x="57" y="33"/>
                    </a:lnTo>
                    <a:lnTo>
                      <a:pt x="57" y="33"/>
                    </a:lnTo>
                    <a:lnTo>
                      <a:pt x="59" y="33"/>
                    </a:lnTo>
                    <a:lnTo>
                      <a:pt x="59" y="33"/>
                    </a:lnTo>
                    <a:lnTo>
                      <a:pt x="61" y="36"/>
                    </a:lnTo>
                    <a:lnTo>
                      <a:pt x="61" y="38"/>
                    </a:lnTo>
                    <a:lnTo>
                      <a:pt x="64" y="38"/>
                    </a:lnTo>
                    <a:lnTo>
                      <a:pt x="71" y="38"/>
                    </a:lnTo>
                    <a:lnTo>
                      <a:pt x="71" y="38"/>
                    </a:lnTo>
                    <a:lnTo>
                      <a:pt x="75" y="41"/>
                    </a:lnTo>
                    <a:lnTo>
                      <a:pt x="78" y="43"/>
                    </a:lnTo>
                    <a:lnTo>
                      <a:pt x="78" y="43"/>
                    </a:lnTo>
                    <a:lnTo>
                      <a:pt x="80" y="45"/>
                    </a:lnTo>
                    <a:lnTo>
                      <a:pt x="83" y="45"/>
                    </a:lnTo>
                    <a:lnTo>
                      <a:pt x="85" y="48"/>
                    </a:lnTo>
                    <a:lnTo>
                      <a:pt x="87" y="48"/>
                    </a:lnTo>
                    <a:lnTo>
                      <a:pt x="87" y="48"/>
                    </a:lnTo>
                    <a:lnTo>
                      <a:pt x="87" y="48"/>
                    </a:lnTo>
                    <a:lnTo>
                      <a:pt x="90" y="48"/>
                    </a:lnTo>
                    <a:lnTo>
                      <a:pt x="90" y="48"/>
                    </a:lnTo>
                    <a:lnTo>
                      <a:pt x="92" y="45"/>
                    </a:lnTo>
                    <a:lnTo>
                      <a:pt x="94" y="45"/>
                    </a:lnTo>
                    <a:lnTo>
                      <a:pt x="97" y="45"/>
                    </a:lnTo>
                    <a:lnTo>
                      <a:pt x="99" y="45"/>
                    </a:lnTo>
                    <a:lnTo>
                      <a:pt x="99" y="45"/>
                    </a:lnTo>
                    <a:lnTo>
                      <a:pt x="102" y="45"/>
                    </a:lnTo>
                    <a:lnTo>
                      <a:pt x="102" y="45"/>
                    </a:lnTo>
                    <a:lnTo>
                      <a:pt x="104" y="43"/>
                    </a:lnTo>
                    <a:lnTo>
                      <a:pt x="104" y="43"/>
                    </a:lnTo>
                    <a:lnTo>
                      <a:pt x="106" y="41"/>
                    </a:lnTo>
                    <a:lnTo>
                      <a:pt x="109" y="38"/>
                    </a:lnTo>
                    <a:lnTo>
                      <a:pt x="109" y="38"/>
                    </a:lnTo>
                    <a:lnTo>
                      <a:pt x="111" y="38"/>
                    </a:lnTo>
                    <a:lnTo>
                      <a:pt x="111" y="38"/>
                    </a:lnTo>
                    <a:lnTo>
                      <a:pt x="111" y="36"/>
                    </a:lnTo>
                    <a:lnTo>
                      <a:pt x="111" y="36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221" name="Freeform 120"/>
              <p:cNvSpPr>
                <a:spLocks/>
              </p:cNvSpPr>
              <p:nvPr/>
            </p:nvSpPr>
            <p:spPr bwMode="auto">
              <a:xfrm>
                <a:off x="5404" y="2007"/>
                <a:ext cx="151" cy="182"/>
              </a:xfrm>
              <a:custGeom>
                <a:avLst/>
                <a:gdLst>
                  <a:gd name="T0" fmla="*/ 142 w 151"/>
                  <a:gd name="T1" fmla="*/ 142 h 182"/>
                  <a:gd name="T2" fmla="*/ 144 w 151"/>
                  <a:gd name="T3" fmla="*/ 137 h 182"/>
                  <a:gd name="T4" fmla="*/ 135 w 151"/>
                  <a:gd name="T5" fmla="*/ 128 h 182"/>
                  <a:gd name="T6" fmla="*/ 130 w 151"/>
                  <a:gd name="T7" fmla="*/ 126 h 182"/>
                  <a:gd name="T8" fmla="*/ 123 w 151"/>
                  <a:gd name="T9" fmla="*/ 114 h 182"/>
                  <a:gd name="T10" fmla="*/ 109 w 151"/>
                  <a:gd name="T11" fmla="*/ 100 h 182"/>
                  <a:gd name="T12" fmla="*/ 99 w 151"/>
                  <a:gd name="T13" fmla="*/ 90 h 182"/>
                  <a:gd name="T14" fmla="*/ 97 w 151"/>
                  <a:gd name="T15" fmla="*/ 83 h 182"/>
                  <a:gd name="T16" fmla="*/ 76 w 151"/>
                  <a:gd name="T17" fmla="*/ 71 h 182"/>
                  <a:gd name="T18" fmla="*/ 73 w 151"/>
                  <a:gd name="T19" fmla="*/ 64 h 182"/>
                  <a:gd name="T20" fmla="*/ 83 w 151"/>
                  <a:gd name="T21" fmla="*/ 62 h 182"/>
                  <a:gd name="T22" fmla="*/ 87 w 151"/>
                  <a:gd name="T23" fmla="*/ 52 h 182"/>
                  <a:gd name="T24" fmla="*/ 83 w 151"/>
                  <a:gd name="T25" fmla="*/ 47 h 182"/>
                  <a:gd name="T26" fmla="*/ 80 w 151"/>
                  <a:gd name="T27" fmla="*/ 43 h 182"/>
                  <a:gd name="T28" fmla="*/ 71 w 151"/>
                  <a:gd name="T29" fmla="*/ 33 h 182"/>
                  <a:gd name="T30" fmla="*/ 59 w 151"/>
                  <a:gd name="T31" fmla="*/ 38 h 182"/>
                  <a:gd name="T32" fmla="*/ 47 w 151"/>
                  <a:gd name="T33" fmla="*/ 21 h 182"/>
                  <a:gd name="T34" fmla="*/ 45 w 151"/>
                  <a:gd name="T35" fmla="*/ 14 h 182"/>
                  <a:gd name="T36" fmla="*/ 42 w 151"/>
                  <a:gd name="T37" fmla="*/ 17 h 182"/>
                  <a:gd name="T38" fmla="*/ 31 w 151"/>
                  <a:gd name="T39" fmla="*/ 2 h 182"/>
                  <a:gd name="T40" fmla="*/ 23 w 151"/>
                  <a:gd name="T41" fmla="*/ 0 h 182"/>
                  <a:gd name="T42" fmla="*/ 21 w 151"/>
                  <a:gd name="T43" fmla="*/ 7 h 182"/>
                  <a:gd name="T44" fmla="*/ 26 w 151"/>
                  <a:gd name="T45" fmla="*/ 19 h 182"/>
                  <a:gd name="T46" fmla="*/ 28 w 151"/>
                  <a:gd name="T47" fmla="*/ 28 h 182"/>
                  <a:gd name="T48" fmla="*/ 21 w 151"/>
                  <a:gd name="T49" fmla="*/ 26 h 182"/>
                  <a:gd name="T50" fmla="*/ 16 w 151"/>
                  <a:gd name="T51" fmla="*/ 24 h 182"/>
                  <a:gd name="T52" fmla="*/ 7 w 151"/>
                  <a:gd name="T53" fmla="*/ 26 h 182"/>
                  <a:gd name="T54" fmla="*/ 7 w 151"/>
                  <a:gd name="T55" fmla="*/ 36 h 182"/>
                  <a:gd name="T56" fmla="*/ 0 w 151"/>
                  <a:gd name="T57" fmla="*/ 40 h 182"/>
                  <a:gd name="T58" fmla="*/ 2 w 151"/>
                  <a:gd name="T59" fmla="*/ 45 h 182"/>
                  <a:gd name="T60" fmla="*/ 7 w 151"/>
                  <a:gd name="T61" fmla="*/ 52 h 182"/>
                  <a:gd name="T62" fmla="*/ 14 w 151"/>
                  <a:gd name="T63" fmla="*/ 64 h 182"/>
                  <a:gd name="T64" fmla="*/ 21 w 151"/>
                  <a:gd name="T65" fmla="*/ 64 h 182"/>
                  <a:gd name="T66" fmla="*/ 23 w 151"/>
                  <a:gd name="T67" fmla="*/ 85 h 182"/>
                  <a:gd name="T68" fmla="*/ 23 w 151"/>
                  <a:gd name="T69" fmla="*/ 92 h 182"/>
                  <a:gd name="T70" fmla="*/ 26 w 151"/>
                  <a:gd name="T71" fmla="*/ 107 h 182"/>
                  <a:gd name="T72" fmla="*/ 35 w 151"/>
                  <a:gd name="T73" fmla="*/ 95 h 182"/>
                  <a:gd name="T74" fmla="*/ 45 w 151"/>
                  <a:gd name="T75" fmla="*/ 92 h 182"/>
                  <a:gd name="T76" fmla="*/ 54 w 151"/>
                  <a:gd name="T77" fmla="*/ 100 h 182"/>
                  <a:gd name="T78" fmla="*/ 59 w 151"/>
                  <a:gd name="T79" fmla="*/ 95 h 182"/>
                  <a:gd name="T80" fmla="*/ 61 w 151"/>
                  <a:gd name="T81" fmla="*/ 88 h 182"/>
                  <a:gd name="T82" fmla="*/ 76 w 151"/>
                  <a:gd name="T83" fmla="*/ 88 h 182"/>
                  <a:gd name="T84" fmla="*/ 92 w 151"/>
                  <a:gd name="T85" fmla="*/ 107 h 182"/>
                  <a:gd name="T86" fmla="*/ 102 w 151"/>
                  <a:gd name="T87" fmla="*/ 133 h 182"/>
                  <a:gd name="T88" fmla="*/ 109 w 151"/>
                  <a:gd name="T89" fmla="*/ 142 h 182"/>
                  <a:gd name="T90" fmla="*/ 113 w 151"/>
                  <a:gd name="T91" fmla="*/ 149 h 182"/>
                  <a:gd name="T92" fmla="*/ 113 w 151"/>
                  <a:gd name="T93" fmla="*/ 163 h 182"/>
                  <a:gd name="T94" fmla="*/ 109 w 151"/>
                  <a:gd name="T95" fmla="*/ 173 h 182"/>
                  <a:gd name="T96" fmla="*/ 116 w 151"/>
                  <a:gd name="T97" fmla="*/ 178 h 182"/>
                  <a:gd name="T98" fmla="*/ 125 w 151"/>
                  <a:gd name="T99" fmla="*/ 178 h 182"/>
                  <a:gd name="T100" fmla="*/ 128 w 151"/>
                  <a:gd name="T101" fmla="*/ 171 h 182"/>
                  <a:gd name="T102" fmla="*/ 135 w 151"/>
                  <a:gd name="T103" fmla="*/ 171 h 182"/>
                  <a:gd name="T104" fmla="*/ 142 w 151"/>
                  <a:gd name="T105" fmla="*/ 171 h 182"/>
                  <a:gd name="T106" fmla="*/ 149 w 151"/>
                  <a:gd name="T107" fmla="*/ 168 h 182"/>
                  <a:gd name="T108" fmla="*/ 149 w 151"/>
                  <a:gd name="T109" fmla="*/ 159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51" h="182">
                    <a:moveTo>
                      <a:pt x="151" y="152"/>
                    </a:moveTo>
                    <a:lnTo>
                      <a:pt x="149" y="152"/>
                    </a:lnTo>
                    <a:lnTo>
                      <a:pt x="149" y="149"/>
                    </a:lnTo>
                    <a:lnTo>
                      <a:pt x="146" y="147"/>
                    </a:lnTo>
                    <a:lnTo>
                      <a:pt x="144" y="147"/>
                    </a:lnTo>
                    <a:lnTo>
                      <a:pt x="144" y="144"/>
                    </a:lnTo>
                    <a:lnTo>
                      <a:pt x="142" y="142"/>
                    </a:lnTo>
                    <a:lnTo>
                      <a:pt x="142" y="142"/>
                    </a:lnTo>
                    <a:lnTo>
                      <a:pt x="142" y="142"/>
                    </a:lnTo>
                    <a:lnTo>
                      <a:pt x="144" y="140"/>
                    </a:lnTo>
                    <a:lnTo>
                      <a:pt x="146" y="140"/>
                    </a:lnTo>
                    <a:lnTo>
                      <a:pt x="146" y="137"/>
                    </a:lnTo>
                    <a:lnTo>
                      <a:pt x="144" y="137"/>
                    </a:lnTo>
                    <a:lnTo>
                      <a:pt x="144" y="137"/>
                    </a:lnTo>
                    <a:lnTo>
                      <a:pt x="144" y="135"/>
                    </a:lnTo>
                    <a:lnTo>
                      <a:pt x="142" y="135"/>
                    </a:lnTo>
                    <a:lnTo>
                      <a:pt x="139" y="133"/>
                    </a:lnTo>
                    <a:lnTo>
                      <a:pt x="137" y="130"/>
                    </a:lnTo>
                    <a:lnTo>
                      <a:pt x="135" y="130"/>
                    </a:lnTo>
                    <a:lnTo>
                      <a:pt x="135" y="130"/>
                    </a:lnTo>
                    <a:lnTo>
                      <a:pt x="135" y="128"/>
                    </a:lnTo>
                    <a:lnTo>
                      <a:pt x="135" y="126"/>
                    </a:lnTo>
                    <a:lnTo>
                      <a:pt x="132" y="128"/>
                    </a:lnTo>
                    <a:lnTo>
                      <a:pt x="132" y="128"/>
                    </a:lnTo>
                    <a:lnTo>
                      <a:pt x="132" y="128"/>
                    </a:lnTo>
                    <a:lnTo>
                      <a:pt x="130" y="128"/>
                    </a:lnTo>
                    <a:lnTo>
                      <a:pt x="130" y="126"/>
                    </a:lnTo>
                    <a:lnTo>
                      <a:pt x="130" y="126"/>
                    </a:lnTo>
                    <a:lnTo>
                      <a:pt x="128" y="123"/>
                    </a:lnTo>
                    <a:lnTo>
                      <a:pt x="128" y="121"/>
                    </a:lnTo>
                    <a:lnTo>
                      <a:pt x="128" y="118"/>
                    </a:lnTo>
                    <a:lnTo>
                      <a:pt x="125" y="118"/>
                    </a:lnTo>
                    <a:lnTo>
                      <a:pt x="125" y="116"/>
                    </a:lnTo>
                    <a:lnTo>
                      <a:pt x="125" y="116"/>
                    </a:lnTo>
                    <a:lnTo>
                      <a:pt x="123" y="114"/>
                    </a:lnTo>
                    <a:lnTo>
                      <a:pt x="120" y="111"/>
                    </a:lnTo>
                    <a:lnTo>
                      <a:pt x="116" y="109"/>
                    </a:lnTo>
                    <a:lnTo>
                      <a:pt x="116" y="107"/>
                    </a:lnTo>
                    <a:lnTo>
                      <a:pt x="113" y="107"/>
                    </a:lnTo>
                    <a:lnTo>
                      <a:pt x="111" y="102"/>
                    </a:lnTo>
                    <a:lnTo>
                      <a:pt x="109" y="102"/>
                    </a:lnTo>
                    <a:lnTo>
                      <a:pt x="109" y="100"/>
                    </a:lnTo>
                    <a:lnTo>
                      <a:pt x="106" y="97"/>
                    </a:lnTo>
                    <a:lnTo>
                      <a:pt x="106" y="95"/>
                    </a:lnTo>
                    <a:lnTo>
                      <a:pt x="104" y="95"/>
                    </a:lnTo>
                    <a:lnTo>
                      <a:pt x="104" y="92"/>
                    </a:lnTo>
                    <a:lnTo>
                      <a:pt x="102" y="92"/>
                    </a:lnTo>
                    <a:lnTo>
                      <a:pt x="102" y="92"/>
                    </a:lnTo>
                    <a:lnTo>
                      <a:pt x="99" y="90"/>
                    </a:lnTo>
                    <a:lnTo>
                      <a:pt x="97" y="88"/>
                    </a:lnTo>
                    <a:lnTo>
                      <a:pt x="97" y="88"/>
                    </a:lnTo>
                    <a:lnTo>
                      <a:pt x="97" y="85"/>
                    </a:lnTo>
                    <a:lnTo>
                      <a:pt x="97" y="85"/>
                    </a:lnTo>
                    <a:lnTo>
                      <a:pt x="97" y="83"/>
                    </a:lnTo>
                    <a:lnTo>
                      <a:pt x="97" y="83"/>
                    </a:lnTo>
                    <a:lnTo>
                      <a:pt x="97" y="83"/>
                    </a:lnTo>
                    <a:lnTo>
                      <a:pt x="97" y="81"/>
                    </a:lnTo>
                    <a:lnTo>
                      <a:pt x="94" y="81"/>
                    </a:lnTo>
                    <a:lnTo>
                      <a:pt x="87" y="78"/>
                    </a:lnTo>
                    <a:lnTo>
                      <a:pt x="85" y="78"/>
                    </a:lnTo>
                    <a:lnTo>
                      <a:pt x="85" y="76"/>
                    </a:lnTo>
                    <a:lnTo>
                      <a:pt x="83" y="76"/>
                    </a:lnTo>
                    <a:lnTo>
                      <a:pt x="76" y="71"/>
                    </a:lnTo>
                    <a:lnTo>
                      <a:pt x="73" y="69"/>
                    </a:lnTo>
                    <a:lnTo>
                      <a:pt x="73" y="69"/>
                    </a:lnTo>
                    <a:lnTo>
                      <a:pt x="71" y="69"/>
                    </a:lnTo>
                    <a:lnTo>
                      <a:pt x="71" y="66"/>
                    </a:lnTo>
                    <a:lnTo>
                      <a:pt x="73" y="66"/>
                    </a:lnTo>
                    <a:lnTo>
                      <a:pt x="73" y="66"/>
                    </a:lnTo>
                    <a:lnTo>
                      <a:pt x="73" y="64"/>
                    </a:lnTo>
                    <a:lnTo>
                      <a:pt x="73" y="62"/>
                    </a:lnTo>
                    <a:lnTo>
                      <a:pt x="73" y="62"/>
                    </a:lnTo>
                    <a:lnTo>
                      <a:pt x="73" y="59"/>
                    </a:lnTo>
                    <a:lnTo>
                      <a:pt x="73" y="59"/>
                    </a:lnTo>
                    <a:lnTo>
                      <a:pt x="76" y="59"/>
                    </a:lnTo>
                    <a:lnTo>
                      <a:pt x="78" y="59"/>
                    </a:lnTo>
                    <a:lnTo>
                      <a:pt x="83" y="62"/>
                    </a:lnTo>
                    <a:lnTo>
                      <a:pt x="83" y="62"/>
                    </a:lnTo>
                    <a:lnTo>
                      <a:pt x="85" y="59"/>
                    </a:lnTo>
                    <a:lnTo>
                      <a:pt x="87" y="57"/>
                    </a:lnTo>
                    <a:lnTo>
                      <a:pt x="87" y="55"/>
                    </a:lnTo>
                    <a:lnTo>
                      <a:pt x="87" y="55"/>
                    </a:lnTo>
                    <a:lnTo>
                      <a:pt x="87" y="52"/>
                    </a:lnTo>
                    <a:lnTo>
                      <a:pt x="87" y="52"/>
                    </a:lnTo>
                    <a:lnTo>
                      <a:pt x="87" y="50"/>
                    </a:lnTo>
                    <a:lnTo>
                      <a:pt x="87" y="50"/>
                    </a:lnTo>
                    <a:lnTo>
                      <a:pt x="85" y="50"/>
                    </a:lnTo>
                    <a:lnTo>
                      <a:pt x="83" y="50"/>
                    </a:lnTo>
                    <a:lnTo>
                      <a:pt x="83" y="47"/>
                    </a:lnTo>
                    <a:lnTo>
                      <a:pt x="83" y="47"/>
                    </a:lnTo>
                    <a:lnTo>
                      <a:pt x="83" y="47"/>
                    </a:lnTo>
                    <a:lnTo>
                      <a:pt x="83" y="45"/>
                    </a:lnTo>
                    <a:lnTo>
                      <a:pt x="80" y="45"/>
                    </a:lnTo>
                    <a:lnTo>
                      <a:pt x="78" y="45"/>
                    </a:lnTo>
                    <a:lnTo>
                      <a:pt x="78" y="45"/>
                    </a:lnTo>
                    <a:lnTo>
                      <a:pt x="78" y="43"/>
                    </a:lnTo>
                    <a:lnTo>
                      <a:pt x="78" y="43"/>
                    </a:lnTo>
                    <a:lnTo>
                      <a:pt x="80" y="43"/>
                    </a:lnTo>
                    <a:lnTo>
                      <a:pt x="80" y="40"/>
                    </a:lnTo>
                    <a:lnTo>
                      <a:pt x="80" y="40"/>
                    </a:lnTo>
                    <a:lnTo>
                      <a:pt x="80" y="38"/>
                    </a:lnTo>
                    <a:lnTo>
                      <a:pt x="78" y="38"/>
                    </a:lnTo>
                    <a:lnTo>
                      <a:pt x="76" y="36"/>
                    </a:lnTo>
                    <a:lnTo>
                      <a:pt x="73" y="33"/>
                    </a:lnTo>
                    <a:lnTo>
                      <a:pt x="71" y="33"/>
                    </a:lnTo>
                    <a:lnTo>
                      <a:pt x="71" y="33"/>
                    </a:lnTo>
                    <a:lnTo>
                      <a:pt x="66" y="36"/>
                    </a:lnTo>
                    <a:lnTo>
                      <a:pt x="66" y="36"/>
                    </a:lnTo>
                    <a:lnTo>
                      <a:pt x="64" y="38"/>
                    </a:lnTo>
                    <a:lnTo>
                      <a:pt x="64" y="38"/>
                    </a:lnTo>
                    <a:lnTo>
                      <a:pt x="61" y="38"/>
                    </a:lnTo>
                    <a:lnTo>
                      <a:pt x="59" y="38"/>
                    </a:lnTo>
                    <a:lnTo>
                      <a:pt x="54" y="36"/>
                    </a:lnTo>
                    <a:lnTo>
                      <a:pt x="52" y="36"/>
                    </a:lnTo>
                    <a:lnTo>
                      <a:pt x="47" y="28"/>
                    </a:lnTo>
                    <a:lnTo>
                      <a:pt x="47" y="26"/>
                    </a:lnTo>
                    <a:lnTo>
                      <a:pt x="47" y="26"/>
                    </a:lnTo>
                    <a:lnTo>
                      <a:pt x="47" y="24"/>
                    </a:lnTo>
                    <a:lnTo>
                      <a:pt x="47" y="21"/>
                    </a:lnTo>
                    <a:lnTo>
                      <a:pt x="47" y="19"/>
                    </a:lnTo>
                    <a:lnTo>
                      <a:pt x="47" y="19"/>
                    </a:lnTo>
                    <a:lnTo>
                      <a:pt x="47" y="17"/>
                    </a:lnTo>
                    <a:lnTo>
                      <a:pt x="47" y="17"/>
                    </a:lnTo>
                    <a:lnTo>
                      <a:pt x="47" y="17"/>
                    </a:lnTo>
                    <a:lnTo>
                      <a:pt x="45" y="17"/>
                    </a:lnTo>
                    <a:lnTo>
                      <a:pt x="45" y="14"/>
                    </a:lnTo>
                    <a:lnTo>
                      <a:pt x="45" y="14"/>
                    </a:lnTo>
                    <a:lnTo>
                      <a:pt x="45" y="17"/>
                    </a:lnTo>
                    <a:lnTo>
                      <a:pt x="42" y="17"/>
                    </a:lnTo>
                    <a:lnTo>
                      <a:pt x="42" y="19"/>
                    </a:lnTo>
                    <a:lnTo>
                      <a:pt x="42" y="19"/>
                    </a:lnTo>
                    <a:lnTo>
                      <a:pt x="42" y="17"/>
                    </a:lnTo>
                    <a:lnTo>
                      <a:pt x="42" y="17"/>
                    </a:lnTo>
                    <a:lnTo>
                      <a:pt x="40" y="14"/>
                    </a:lnTo>
                    <a:lnTo>
                      <a:pt x="40" y="12"/>
                    </a:lnTo>
                    <a:lnTo>
                      <a:pt x="38" y="12"/>
                    </a:lnTo>
                    <a:lnTo>
                      <a:pt x="38" y="10"/>
                    </a:lnTo>
                    <a:lnTo>
                      <a:pt x="33" y="7"/>
                    </a:lnTo>
                    <a:lnTo>
                      <a:pt x="31" y="5"/>
                    </a:lnTo>
                    <a:lnTo>
                      <a:pt x="31" y="2"/>
                    </a:lnTo>
                    <a:lnTo>
                      <a:pt x="31" y="2"/>
                    </a:lnTo>
                    <a:lnTo>
                      <a:pt x="28" y="2"/>
                    </a:lnTo>
                    <a:lnTo>
                      <a:pt x="26" y="2"/>
                    </a:lnTo>
                    <a:lnTo>
                      <a:pt x="26" y="2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21" y="0"/>
                    </a:lnTo>
                    <a:lnTo>
                      <a:pt x="21" y="2"/>
                    </a:lnTo>
                    <a:lnTo>
                      <a:pt x="21" y="5"/>
                    </a:lnTo>
                    <a:lnTo>
                      <a:pt x="21" y="5"/>
                    </a:lnTo>
                    <a:lnTo>
                      <a:pt x="19" y="5"/>
                    </a:lnTo>
                    <a:lnTo>
                      <a:pt x="21" y="7"/>
                    </a:lnTo>
                    <a:lnTo>
                      <a:pt x="21" y="7"/>
                    </a:lnTo>
                    <a:lnTo>
                      <a:pt x="21" y="10"/>
                    </a:lnTo>
                    <a:lnTo>
                      <a:pt x="21" y="10"/>
                    </a:lnTo>
                    <a:lnTo>
                      <a:pt x="21" y="12"/>
                    </a:lnTo>
                    <a:lnTo>
                      <a:pt x="23" y="14"/>
                    </a:lnTo>
                    <a:lnTo>
                      <a:pt x="26" y="14"/>
                    </a:lnTo>
                    <a:lnTo>
                      <a:pt x="26" y="17"/>
                    </a:lnTo>
                    <a:lnTo>
                      <a:pt x="26" y="19"/>
                    </a:lnTo>
                    <a:lnTo>
                      <a:pt x="26" y="21"/>
                    </a:lnTo>
                    <a:lnTo>
                      <a:pt x="26" y="24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28" y="26"/>
                    </a:lnTo>
                    <a:lnTo>
                      <a:pt x="28" y="28"/>
                    </a:lnTo>
                    <a:lnTo>
                      <a:pt x="28" y="28"/>
                    </a:lnTo>
                    <a:lnTo>
                      <a:pt x="26" y="28"/>
                    </a:lnTo>
                    <a:lnTo>
                      <a:pt x="26" y="28"/>
                    </a:lnTo>
                    <a:lnTo>
                      <a:pt x="26" y="28"/>
                    </a:lnTo>
                    <a:lnTo>
                      <a:pt x="23" y="28"/>
                    </a:lnTo>
                    <a:lnTo>
                      <a:pt x="23" y="28"/>
                    </a:lnTo>
                    <a:lnTo>
                      <a:pt x="23" y="26"/>
                    </a:lnTo>
                    <a:lnTo>
                      <a:pt x="21" y="26"/>
                    </a:lnTo>
                    <a:lnTo>
                      <a:pt x="19" y="28"/>
                    </a:lnTo>
                    <a:lnTo>
                      <a:pt x="19" y="28"/>
                    </a:lnTo>
                    <a:lnTo>
                      <a:pt x="16" y="28"/>
                    </a:lnTo>
                    <a:lnTo>
                      <a:pt x="16" y="26"/>
                    </a:lnTo>
                    <a:lnTo>
                      <a:pt x="16" y="24"/>
                    </a:lnTo>
                    <a:lnTo>
                      <a:pt x="16" y="24"/>
                    </a:lnTo>
                    <a:lnTo>
                      <a:pt x="16" y="24"/>
                    </a:lnTo>
                    <a:lnTo>
                      <a:pt x="16" y="21"/>
                    </a:lnTo>
                    <a:lnTo>
                      <a:pt x="14" y="19"/>
                    </a:lnTo>
                    <a:lnTo>
                      <a:pt x="14" y="21"/>
                    </a:lnTo>
                    <a:lnTo>
                      <a:pt x="12" y="24"/>
                    </a:lnTo>
                    <a:lnTo>
                      <a:pt x="9" y="26"/>
                    </a:lnTo>
                    <a:lnTo>
                      <a:pt x="9" y="26"/>
                    </a:lnTo>
                    <a:lnTo>
                      <a:pt x="7" y="26"/>
                    </a:lnTo>
                    <a:lnTo>
                      <a:pt x="7" y="28"/>
                    </a:lnTo>
                    <a:lnTo>
                      <a:pt x="7" y="31"/>
                    </a:lnTo>
                    <a:lnTo>
                      <a:pt x="5" y="31"/>
                    </a:lnTo>
                    <a:lnTo>
                      <a:pt x="5" y="33"/>
                    </a:lnTo>
                    <a:lnTo>
                      <a:pt x="5" y="33"/>
                    </a:lnTo>
                    <a:lnTo>
                      <a:pt x="7" y="36"/>
                    </a:lnTo>
                    <a:lnTo>
                      <a:pt x="7" y="36"/>
                    </a:lnTo>
                    <a:lnTo>
                      <a:pt x="7" y="36"/>
                    </a:lnTo>
                    <a:lnTo>
                      <a:pt x="7" y="36"/>
                    </a:lnTo>
                    <a:lnTo>
                      <a:pt x="5" y="36"/>
                    </a:lnTo>
                    <a:lnTo>
                      <a:pt x="5" y="36"/>
                    </a:lnTo>
                    <a:lnTo>
                      <a:pt x="2" y="36"/>
                    </a:lnTo>
                    <a:lnTo>
                      <a:pt x="0" y="38"/>
                    </a:lnTo>
                    <a:lnTo>
                      <a:pt x="0" y="40"/>
                    </a:lnTo>
                    <a:lnTo>
                      <a:pt x="0" y="45"/>
                    </a:lnTo>
                    <a:lnTo>
                      <a:pt x="0" y="47"/>
                    </a:lnTo>
                    <a:lnTo>
                      <a:pt x="0" y="47"/>
                    </a:lnTo>
                    <a:lnTo>
                      <a:pt x="0" y="47"/>
                    </a:lnTo>
                    <a:lnTo>
                      <a:pt x="0" y="47"/>
                    </a:lnTo>
                    <a:lnTo>
                      <a:pt x="2" y="45"/>
                    </a:lnTo>
                    <a:lnTo>
                      <a:pt x="2" y="45"/>
                    </a:lnTo>
                    <a:lnTo>
                      <a:pt x="2" y="45"/>
                    </a:lnTo>
                    <a:lnTo>
                      <a:pt x="5" y="45"/>
                    </a:lnTo>
                    <a:lnTo>
                      <a:pt x="5" y="47"/>
                    </a:lnTo>
                    <a:lnTo>
                      <a:pt x="7" y="50"/>
                    </a:lnTo>
                    <a:lnTo>
                      <a:pt x="7" y="50"/>
                    </a:lnTo>
                    <a:lnTo>
                      <a:pt x="7" y="50"/>
                    </a:lnTo>
                    <a:lnTo>
                      <a:pt x="7" y="52"/>
                    </a:lnTo>
                    <a:lnTo>
                      <a:pt x="7" y="52"/>
                    </a:lnTo>
                    <a:lnTo>
                      <a:pt x="7" y="55"/>
                    </a:lnTo>
                    <a:lnTo>
                      <a:pt x="7" y="59"/>
                    </a:lnTo>
                    <a:lnTo>
                      <a:pt x="7" y="62"/>
                    </a:lnTo>
                    <a:lnTo>
                      <a:pt x="9" y="62"/>
                    </a:lnTo>
                    <a:lnTo>
                      <a:pt x="12" y="64"/>
                    </a:lnTo>
                    <a:lnTo>
                      <a:pt x="14" y="64"/>
                    </a:lnTo>
                    <a:lnTo>
                      <a:pt x="14" y="64"/>
                    </a:lnTo>
                    <a:lnTo>
                      <a:pt x="14" y="62"/>
                    </a:lnTo>
                    <a:lnTo>
                      <a:pt x="16" y="62"/>
                    </a:lnTo>
                    <a:lnTo>
                      <a:pt x="16" y="62"/>
                    </a:lnTo>
                    <a:lnTo>
                      <a:pt x="21" y="62"/>
                    </a:lnTo>
                    <a:lnTo>
                      <a:pt x="21" y="62"/>
                    </a:lnTo>
                    <a:lnTo>
                      <a:pt x="21" y="64"/>
                    </a:lnTo>
                    <a:lnTo>
                      <a:pt x="21" y="66"/>
                    </a:lnTo>
                    <a:lnTo>
                      <a:pt x="23" y="71"/>
                    </a:lnTo>
                    <a:lnTo>
                      <a:pt x="23" y="73"/>
                    </a:lnTo>
                    <a:lnTo>
                      <a:pt x="26" y="76"/>
                    </a:lnTo>
                    <a:lnTo>
                      <a:pt x="23" y="78"/>
                    </a:lnTo>
                    <a:lnTo>
                      <a:pt x="23" y="83"/>
                    </a:lnTo>
                    <a:lnTo>
                      <a:pt x="23" y="85"/>
                    </a:lnTo>
                    <a:lnTo>
                      <a:pt x="21" y="85"/>
                    </a:lnTo>
                    <a:lnTo>
                      <a:pt x="21" y="85"/>
                    </a:lnTo>
                    <a:lnTo>
                      <a:pt x="21" y="88"/>
                    </a:lnTo>
                    <a:lnTo>
                      <a:pt x="23" y="88"/>
                    </a:lnTo>
                    <a:lnTo>
                      <a:pt x="23" y="90"/>
                    </a:lnTo>
                    <a:lnTo>
                      <a:pt x="23" y="90"/>
                    </a:lnTo>
                    <a:lnTo>
                      <a:pt x="23" y="92"/>
                    </a:lnTo>
                    <a:lnTo>
                      <a:pt x="23" y="95"/>
                    </a:lnTo>
                    <a:lnTo>
                      <a:pt x="23" y="100"/>
                    </a:lnTo>
                    <a:lnTo>
                      <a:pt x="21" y="104"/>
                    </a:lnTo>
                    <a:lnTo>
                      <a:pt x="23" y="104"/>
                    </a:lnTo>
                    <a:lnTo>
                      <a:pt x="23" y="107"/>
                    </a:lnTo>
                    <a:lnTo>
                      <a:pt x="26" y="107"/>
                    </a:lnTo>
                    <a:lnTo>
                      <a:pt x="26" y="107"/>
                    </a:lnTo>
                    <a:lnTo>
                      <a:pt x="28" y="104"/>
                    </a:lnTo>
                    <a:lnTo>
                      <a:pt x="31" y="102"/>
                    </a:lnTo>
                    <a:lnTo>
                      <a:pt x="33" y="100"/>
                    </a:lnTo>
                    <a:lnTo>
                      <a:pt x="33" y="100"/>
                    </a:lnTo>
                    <a:lnTo>
                      <a:pt x="35" y="97"/>
                    </a:lnTo>
                    <a:lnTo>
                      <a:pt x="35" y="97"/>
                    </a:lnTo>
                    <a:lnTo>
                      <a:pt x="35" y="95"/>
                    </a:lnTo>
                    <a:lnTo>
                      <a:pt x="38" y="95"/>
                    </a:lnTo>
                    <a:lnTo>
                      <a:pt x="38" y="95"/>
                    </a:lnTo>
                    <a:lnTo>
                      <a:pt x="40" y="95"/>
                    </a:lnTo>
                    <a:lnTo>
                      <a:pt x="40" y="92"/>
                    </a:lnTo>
                    <a:lnTo>
                      <a:pt x="42" y="90"/>
                    </a:lnTo>
                    <a:lnTo>
                      <a:pt x="42" y="90"/>
                    </a:lnTo>
                    <a:lnTo>
                      <a:pt x="45" y="92"/>
                    </a:lnTo>
                    <a:lnTo>
                      <a:pt x="47" y="95"/>
                    </a:lnTo>
                    <a:lnTo>
                      <a:pt x="50" y="95"/>
                    </a:lnTo>
                    <a:lnTo>
                      <a:pt x="52" y="97"/>
                    </a:lnTo>
                    <a:lnTo>
                      <a:pt x="52" y="97"/>
                    </a:lnTo>
                    <a:lnTo>
                      <a:pt x="52" y="97"/>
                    </a:lnTo>
                    <a:lnTo>
                      <a:pt x="52" y="100"/>
                    </a:lnTo>
                    <a:lnTo>
                      <a:pt x="54" y="100"/>
                    </a:lnTo>
                    <a:lnTo>
                      <a:pt x="54" y="100"/>
                    </a:lnTo>
                    <a:lnTo>
                      <a:pt x="54" y="100"/>
                    </a:lnTo>
                    <a:lnTo>
                      <a:pt x="54" y="97"/>
                    </a:lnTo>
                    <a:lnTo>
                      <a:pt x="57" y="97"/>
                    </a:lnTo>
                    <a:lnTo>
                      <a:pt x="57" y="97"/>
                    </a:lnTo>
                    <a:lnTo>
                      <a:pt x="59" y="95"/>
                    </a:lnTo>
                    <a:lnTo>
                      <a:pt x="59" y="95"/>
                    </a:lnTo>
                    <a:lnTo>
                      <a:pt x="61" y="92"/>
                    </a:lnTo>
                    <a:lnTo>
                      <a:pt x="61" y="90"/>
                    </a:lnTo>
                    <a:lnTo>
                      <a:pt x="61" y="90"/>
                    </a:lnTo>
                    <a:lnTo>
                      <a:pt x="64" y="90"/>
                    </a:lnTo>
                    <a:lnTo>
                      <a:pt x="64" y="90"/>
                    </a:lnTo>
                    <a:lnTo>
                      <a:pt x="64" y="88"/>
                    </a:lnTo>
                    <a:lnTo>
                      <a:pt x="61" y="88"/>
                    </a:lnTo>
                    <a:lnTo>
                      <a:pt x="64" y="88"/>
                    </a:lnTo>
                    <a:lnTo>
                      <a:pt x="64" y="88"/>
                    </a:lnTo>
                    <a:lnTo>
                      <a:pt x="66" y="88"/>
                    </a:lnTo>
                    <a:lnTo>
                      <a:pt x="68" y="88"/>
                    </a:lnTo>
                    <a:lnTo>
                      <a:pt x="73" y="88"/>
                    </a:lnTo>
                    <a:lnTo>
                      <a:pt x="76" y="90"/>
                    </a:lnTo>
                    <a:lnTo>
                      <a:pt x="76" y="88"/>
                    </a:lnTo>
                    <a:lnTo>
                      <a:pt x="78" y="90"/>
                    </a:lnTo>
                    <a:lnTo>
                      <a:pt x="80" y="95"/>
                    </a:lnTo>
                    <a:lnTo>
                      <a:pt x="83" y="100"/>
                    </a:lnTo>
                    <a:lnTo>
                      <a:pt x="85" y="102"/>
                    </a:lnTo>
                    <a:lnTo>
                      <a:pt x="87" y="104"/>
                    </a:lnTo>
                    <a:lnTo>
                      <a:pt x="90" y="104"/>
                    </a:lnTo>
                    <a:lnTo>
                      <a:pt x="92" y="107"/>
                    </a:lnTo>
                    <a:lnTo>
                      <a:pt x="94" y="111"/>
                    </a:lnTo>
                    <a:lnTo>
                      <a:pt x="94" y="116"/>
                    </a:lnTo>
                    <a:lnTo>
                      <a:pt x="94" y="118"/>
                    </a:lnTo>
                    <a:lnTo>
                      <a:pt x="94" y="123"/>
                    </a:lnTo>
                    <a:lnTo>
                      <a:pt x="97" y="128"/>
                    </a:lnTo>
                    <a:lnTo>
                      <a:pt x="99" y="130"/>
                    </a:lnTo>
                    <a:lnTo>
                      <a:pt x="102" y="133"/>
                    </a:lnTo>
                    <a:lnTo>
                      <a:pt x="102" y="135"/>
                    </a:lnTo>
                    <a:lnTo>
                      <a:pt x="104" y="135"/>
                    </a:lnTo>
                    <a:lnTo>
                      <a:pt x="106" y="137"/>
                    </a:lnTo>
                    <a:lnTo>
                      <a:pt x="109" y="137"/>
                    </a:lnTo>
                    <a:lnTo>
                      <a:pt x="109" y="140"/>
                    </a:lnTo>
                    <a:lnTo>
                      <a:pt x="109" y="140"/>
                    </a:lnTo>
                    <a:lnTo>
                      <a:pt x="109" y="142"/>
                    </a:lnTo>
                    <a:lnTo>
                      <a:pt x="111" y="142"/>
                    </a:lnTo>
                    <a:lnTo>
                      <a:pt x="111" y="142"/>
                    </a:lnTo>
                    <a:lnTo>
                      <a:pt x="113" y="144"/>
                    </a:lnTo>
                    <a:lnTo>
                      <a:pt x="113" y="144"/>
                    </a:lnTo>
                    <a:lnTo>
                      <a:pt x="113" y="147"/>
                    </a:lnTo>
                    <a:lnTo>
                      <a:pt x="113" y="149"/>
                    </a:lnTo>
                    <a:lnTo>
                      <a:pt x="113" y="149"/>
                    </a:lnTo>
                    <a:lnTo>
                      <a:pt x="113" y="152"/>
                    </a:lnTo>
                    <a:lnTo>
                      <a:pt x="111" y="152"/>
                    </a:lnTo>
                    <a:lnTo>
                      <a:pt x="111" y="154"/>
                    </a:lnTo>
                    <a:lnTo>
                      <a:pt x="113" y="156"/>
                    </a:lnTo>
                    <a:lnTo>
                      <a:pt x="113" y="159"/>
                    </a:lnTo>
                    <a:lnTo>
                      <a:pt x="113" y="161"/>
                    </a:lnTo>
                    <a:lnTo>
                      <a:pt x="113" y="163"/>
                    </a:lnTo>
                    <a:lnTo>
                      <a:pt x="113" y="166"/>
                    </a:lnTo>
                    <a:lnTo>
                      <a:pt x="113" y="168"/>
                    </a:lnTo>
                    <a:lnTo>
                      <a:pt x="113" y="168"/>
                    </a:lnTo>
                    <a:lnTo>
                      <a:pt x="113" y="171"/>
                    </a:lnTo>
                    <a:lnTo>
                      <a:pt x="111" y="171"/>
                    </a:lnTo>
                    <a:lnTo>
                      <a:pt x="109" y="173"/>
                    </a:lnTo>
                    <a:lnTo>
                      <a:pt x="109" y="173"/>
                    </a:lnTo>
                    <a:lnTo>
                      <a:pt x="109" y="173"/>
                    </a:lnTo>
                    <a:lnTo>
                      <a:pt x="109" y="175"/>
                    </a:lnTo>
                    <a:lnTo>
                      <a:pt x="111" y="175"/>
                    </a:lnTo>
                    <a:lnTo>
                      <a:pt x="111" y="178"/>
                    </a:lnTo>
                    <a:lnTo>
                      <a:pt x="111" y="178"/>
                    </a:lnTo>
                    <a:lnTo>
                      <a:pt x="113" y="178"/>
                    </a:lnTo>
                    <a:lnTo>
                      <a:pt x="116" y="178"/>
                    </a:lnTo>
                    <a:lnTo>
                      <a:pt x="120" y="178"/>
                    </a:lnTo>
                    <a:lnTo>
                      <a:pt x="120" y="180"/>
                    </a:lnTo>
                    <a:lnTo>
                      <a:pt x="120" y="180"/>
                    </a:lnTo>
                    <a:lnTo>
                      <a:pt x="123" y="182"/>
                    </a:lnTo>
                    <a:lnTo>
                      <a:pt x="125" y="182"/>
                    </a:lnTo>
                    <a:lnTo>
                      <a:pt x="128" y="180"/>
                    </a:lnTo>
                    <a:lnTo>
                      <a:pt x="125" y="178"/>
                    </a:lnTo>
                    <a:lnTo>
                      <a:pt x="123" y="175"/>
                    </a:lnTo>
                    <a:lnTo>
                      <a:pt x="123" y="173"/>
                    </a:lnTo>
                    <a:lnTo>
                      <a:pt x="123" y="173"/>
                    </a:lnTo>
                    <a:lnTo>
                      <a:pt x="128" y="173"/>
                    </a:lnTo>
                    <a:lnTo>
                      <a:pt x="128" y="173"/>
                    </a:lnTo>
                    <a:lnTo>
                      <a:pt x="128" y="171"/>
                    </a:lnTo>
                    <a:lnTo>
                      <a:pt x="128" y="171"/>
                    </a:lnTo>
                    <a:lnTo>
                      <a:pt x="130" y="171"/>
                    </a:lnTo>
                    <a:lnTo>
                      <a:pt x="132" y="168"/>
                    </a:lnTo>
                    <a:lnTo>
                      <a:pt x="132" y="168"/>
                    </a:lnTo>
                    <a:lnTo>
                      <a:pt x="132" y="168"/>
                    </a:lnTo>
                    <a:lnTo>
                      <a:pt x="135" y="171"/>
                    </a:lnTo>
                    <a:lnTo>
                      <a:pt x="135" y="171"/>
                    </a:lnTo>
                    <a:lnTo>
                      <a:pt x="135" y="171"/>
                    </a:lnTo>
                    <a:lnTo>
                      <a:pt x="137" y="173"/>
                    </a:lnTo>
                    <a:lnTo>
                      <a:pt x="137" y="173"/>
                    </a:lnTo>
                    <a:lnTo>
                      <a:pt x="139" y="173"/>
                    </a:lnTo>
                    <a:lnTo>
                      <a:pt x="139" y="173"/>
                    </a:lnTo>
                    <a:lnTo>
                      <a:pt x="142" y="173"/>
                    </a:lnTo>
                    <a:lnTo>
                      <a:pt x="142" y="173"/>
                    </a:lnTo>
                    <a:lnTo>
                      <a:pt x="142" y="171"/>
                    </a:lnTo>
                    <a:lnTo>
                      <a:pt x="144" y="171"/>
                    </a:lnTo>
                    <a:lnTo>
                      <a:pt x="144" y="171"/>
                    </a:lnTo>
                    <a:lnTo>
                      <a:pt x="146" y="171"/>
                    </a:lnTo>
                    <a:lnTo>
                      <a:pt x="146" y="168"/>
                    </a:lnTo>
                    <a:lnTo>
                      <a:pt x="146" y="168"/>
                    </a:lnTo>
                    <a:lnTo>
                      <a:pt x="149" y="168"/>
                    </a:lnTo>
                    <a:lnTo>
                      <a:pt x="149" y="168"/>
                    </a:lnTo>
                    <a:lnTo>
                      <a:pt x="149" y="166"/>
                    </a:lnTo>
                    <a:lnTo>
                      <a:pt x="151" y="166"/>
                    </a:lnTo>
                    <a:lnTo>
                      <a:pt x="151" y="163"/>
                    </a:lnTo>
                    <a:lnTo>
                      <a:pt x="151" y="161"/>
                    </a:lnTo>
                    <a:lnTo>
                      <a:pt x="151" y="161"/>
                    </a:lnTo>
                    <a:lnTo>
                      <a:pt x="149" y="159"/>
                    </a:lnTo>
                    <a:lnTo>
                      <a:pt x="149" y="159"/>
                    </a:lnTo>
                    <a:lnTo>
                      <a:pt x="151" y="159"/>
                    </a:lnTo>
                    <a:lnTo>
                      <a:pt x="151" y="156"/>
                    </a:lnTo>
                    <a:lnTo>
                      <a:pt x="151" y="154"/>
                    </a:lnTo>
                    <a:lnTo>
                      <a:pt x="151" y="154"/>
                    </a:lnTo>
                    <a:lnTo>
                      <a:pt x="151" y="152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222" name="Freeform 121"/>
              <p:cNvSpPr>
                <a:spLocks noEditPoints="1"/>
              </p:cNvSpPr>
              <p:nvPr/>
            </p:nvSpPr>
            <p:spPr bwMode="auto">
              <a:xfrm>
                <a:off x="4411" y="1846"/>
                <a:ext cx="35" cy="33"/>
              </a:xfrm>
              <a:custGeom>
                <a:avLst/>
                <a:gdLst>
                  <a:gd name="T0" fmla="*/ 28 w 35"/>
                  <a:gd name="T1" fmla="*/ 12 h 33"/>
                  <a:gd name="T2" fmla="*/ 28 w 35"/>
                  <a:gd name="T3" fmla="*/ 12 h 33"/>
                  <a:gd name="T4" fmla="*/ 30 w 35"/>
                  <a:gd name="T5" fmla="*/ 10 h 33"/>
                  <a:gd name="T6" fmla="*/ 28 w 35"/>
                  <a:gd name="T7" fmla="*/ 5 h 33"/>
                  <a:gd name="T8" fmla="*/ 26 w 35"/>
                  <a:gd name="T9" fmla="*/ 5 h 33"/>
                  <a:gd name="T10" fmla="*/ 26 w 35"/>
                  <a:gd name="T11" fmla="*/ 5 h 33"/>
                  <a:gd name="T12" fmla="*/ 26 w 35"/>
                  <a:gd name="T13" fmla="*/ 7 h 33"/>
                  <a:gd name="T14" fmla="*/ 26 w 35"/>
                  <a:gd name="T15" fmla="*/ 10 h 33"/>
                  <a:gd name="T16" fmla="*/ 33 w 35"/>
                  <a:gd name="T17" fmla="*/ 31 h 33"/>
                  <a:gd name="T18" fmla="*/ 30 w 35"/>
                  <a:gd name="T19" fmla="*/ 26 h 33"/>
                  <a:gd name="T20" fmla="*/ 26 w 35"/>
                  <a:gd name="T21" fmla="*/ 19 h 33"/>
                  <a:gd name="T22" fmla="*/ 26 w 35"/>
                  <a:gd name="T23" fmla="*/ 17 h 33"/>
                  <a:gd name="T24" fmla="*/ 23 w 35"/>
                  <a:gd name="T25" fmla="*/ 17 h 33"/>
                  <a:gd name="T26" fmla="*/ 19 w 35"/>
                  <a:gd name="T27" fmla="*/ 17 h 33"/>
                  <a:gd name="T28" fmla="*/ 21 w 35"/>
                  <a:gd name="T29" fmla="*/ 14 h 33"/>
                  <a:gd name="T30" fmla="*/ 26 w 35"/>
                  <a:gd name="T31" fmla="*/ 12 h 33"/>
                  <a:gd name="T32" fmla="*/ 26 w 35"/>
                  <a:gd name="T33" fmla="*/ 12 h 33"/>
                  <a:gd name="T34" fmla="*/ 26 w 35"/>
                  <a:gd name="T35" fmla="*/ 10 h 33"/>
                  <a:gd name="T36" fmla="*/ 23 w 35"/>
                  <a:gd name="T37" fmla="*/ 5 h 33"/>
                  <a:gd name="T38" fmla="*/ 19 w 35"/>
                  <a:gd name="T39" fmla="*/ 0 h 33"/>
                  <a:gd name="T40" fmla="*/ 16 w 35"/>
                  <a:gd name="T41" fmla="*/ 0 h 33"/>
                  <a:gd name="T42" fmla="*/ 11 w 35"/>
                  <a:gd name="T43" fmla="*/ 0 h 33"/>
                  <a:gd name="T44" fmla="*/ 7 w 35"/>
                  <a:gd name="T45" fmla="*/ 2 h 33"/>
                  <a:gd name="T46" fmla="*/ 7 w 35"/>
                  <a:gd name="T47" fmla="*/ 5 h 33"/>
                  <a:gd name="T48" fmla="*/ 4 w 35"/>
                  <a:gd name="T49" fmla="*/ 10 h 33"/>
                  <a:gd name="T50" fmla="*/ 2 w 35"/>
                  <a:gd name="T51" fmla="*/ 17 h 33"/>
                  <a:gd name="T52" fmla="*/ 0 w 35"/>
                  <a:gd name="T53" fmla="*/ 21 h 33"/>
                  <a:gd name="T54" fmla="*/ 7 w 35"/>
                  <a:gd name="T55" fmla="*/ 24 h 33"/>
                  <a:gd name="T56" fmla="*/ 16 w 35"/>
                  <a:gd name="T57" fmla="*/ 24 h 33"/>
                  <a:gd name="T58" fmla="*/ 19 w 35"/>
                  <a:gd name="T59" fmla="*/ 28 h 33"/>
                  <a:gd name="T60" fmla="*/ 21 w 35"/>
                  <a:gd name="T61" fmla="*/ 33 h 33"/>
                  <a:gd name="T62" fmla="*/ 28 w 35"/>
                  <a:gd name="T63" fmla="*/ 33 h 33"/>
                  <a:gd name="T64" fmla="*/ 35 w 35"/>
                  <a:gd name="T65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5" h="33">
                    <a:moveTo>
                      <a:pt x="26" y="10"/>
                    </a:moveTo>
                    <a:lnTo>
                      <a:pt x="28" y="12"/>
                    </a:lnTo>
                    <a:lnTo>
                      <a:pt x="28" y="12"/>
                    </a:lnTo>
                    <a:lnTo>
                      <a:pt x="28" y="12"/>
                    </a:lnTo>
                    <a:lnTo>
                      <a:pt x="30" y="10"/>
                    </a:lnTo>
                    <a:lnTo>
                      <a:pt x="30" y="10"/>
                    </a:lnTo>
                    <a:lnTo>
                      <a:pt x="30" y="7"/>
                    </a:lnTo>
                    <a:lnTo>
                      <a:pt x="28" y="5"/>
                    </a:lnTo>
                    <a:lnTo>
                      <a:pt x="26" y="2"/>
                    </a:lnTo>
                    <a:lnTo>
                      <a:pt x="26" y="5"/>
                    </a:lnTo>
                    <a:lnTo>
                      <a:pt x="26" y="5"/>
                    </a:lnTo>
                    <a:lnTo>
                      <a:pt x="26" y="5"/>
                    </a:lnTo>
                    <a:lnTo>
                      <a:pt x="26" y="5"/>
                    </a:lnTo>
                    <a:lnTo>
                      <a:pt x="26" y="7"/>
                    </a:lnTo>
                    <a:lnTo>
                      <a:pt x="26" y="7"/>
                    </a:lnTo>
                    <a:lnTo>
                      <a:pt x="26" y="10"/>
                    </a:lnTo>
                    <a:close/>
                    <a:moveTo>
                      <a:pt x="33" y="31"/>
                    </a:moveTo>
                    <a:lnTo>
                      <a:pt x="33" y="31"/>
                    </a:lnTo>
                    <a:lnTo>
                      <a:pt x="33" y="28"/>
                    </a:lnTo>
                    <a:lnTo>
                      <a:pt x="30" y="26"/>
                    </a:lnTo>
                    <a:lnTo>
                      <a:pt x="28" y="24"/>
                    </a:lnTo>
                    <a:lnTo>
                      <a:pt x="26" y="19"/>
                    </a:lnTo>
                    <a:lnTo>
                      <a:pt x="26" y="19"/>
                    </a:lnTo>
                    <a:lnTo>
                      <a:pt x="26" y="17"/>
                    </a:lnTo>
                    <a:lnTo>
                      <a:pt x="23" y="17"/>
                    </a:lnTo>
                    <a:lnTo>
                      <a:pt x="23" y="17"/>
                    </a:lnTo>
                    <a:lnTo>
                      <a:pt x="21" y="17"/>
                    </a:lnTo>
                    <a:lnTo>
                      <a:pt x="19" y="17"/>
                    </a:lnTo>
                    <a:lnTo>
                      <a:pt x="19" y="14"/>
                    </a:lnTo>
                    <a:lnTo>
                      <a:pt x="21" y="14"/>
                    </a:lnTo>
                    <a:lnTo>
                      <a:pt x="23" y="12"/>
                    </a:lnTo>
                    <a:lnTo>
                      <a:pt x="26" y="12"/>
                    </a:lnTo>
                    <a:lnTo>
                      <a:pt x="26" y="12"/>
                    </a:lnTo>
                    <a:lnTo>
                      <a:pt x="26" y="12"/>
                    </a:lnTo>
                    <a:lnTo>
                      <a:pt x="26" y="12"/>
                    </a:lnTo>
                    <a:lnTo>
                      <a:pt x="26" y="10"/>
                    </a:lnTo>
                    <a:lnTo>
                      <a:pt x="23" y="7"/>
                    </a:lnTo>
                    <a:lnTo>
                      <a:pt x="23" y="5"/>
                    </a:lnTo>
                    <a:lnTo>
                      <a:pt x="23" y="2"/>
                    </a:lnTo>
                    <a:lnTo>
                      <a:pt x="19" y="0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1" y="0"/>
                    </a:lnTo>
                    <a:lnTo>
                      <a:pt x="9" y="2"/>
                    </a:lnTo>
                    <a:lnTo>
                      <a:pt x="7" y="2"/>
                    </a:lnTo>
                    <a:lnTo>
                      <a:pt x="7" y="5"/>
                    </a:lnTo>
                    <a:lnTo>
                      <a:pt x="7" y="5"/>
                    </a:lnTo>
                    <a:lnTo>
                      <a:pt x="7" y="7"/>
                    </a:lnTo>
                    <a:lnTo>
                      <a:pt x="4" y="10"/>
                    </a:lnTo>
                    <a:lnTo>
                      <a:pt x="4" y="12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0" y="21"/>
                    </a:lnTo>
                    <a:lnTo>
                      <a:pt x="2" y="21"/>
                    </a:lnTo>
                    <a:lnTo>
                      <a:pt x="7" y="24"/>
                    </a:lnTo>
                    <a:lnTo>
                      <a:pt x="9" y="24"/>
                    </a:lnTo>
                    <a:lnTo>
                      <a:pt x="16" y="24"/>
                    </a:lnTo>
                    <a:lnTo>
                      <a:pt x="16" y="28"/>
                    </a:lnTo>
                    <a:lnTo>
                      <a:pt x="19" y="28"/>
                    </a:lnTo>
                    <a:lnTo>
                      <a:pt x="19" y="31"/>
                    </a:lnTo>
                    <a:lnTo>
                      <a:pt x="21" y="33"/>
                    </a:lnTo>
                    <a:lnTo>
                      <a:pt x="23" y="33"/>
                    </a:lnTo>
                    <a:lnTo>
                      <a:pt x="28" y="33"/>
                    </a:lnTo>
                    <a:lnTo>
                      <a:pt x="30" y="33"/>
                    </a:lnTo>
                    <a:lnTo>
                      <a:pt x="35" y="33"/>
                    </a:lnTo>
                    <a:lnTo>
                      <a:pt x="33" y="31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223" name="Freeform 122"/>
              <p:cNvSpPr>
                <a:spLocks noEditPoints="1"/>
              </p:cNvSpPr>
              <p:nvPr/>
            </p:nvSpPr>
            <p:spPr bwMode="auto">
              <a:xfrm>
                <a:off x="4775" y="1571"/>
                <a:ext cx="175" cy="81"/>
              </a:xfrm>
              <a:custGeom>
                <a:avLst/>
                <a:gdLst>
                  <a:gd name="T0" fmla="*/ 172 w 175"/>
                  <a:gd name="T1" fmla="*/ 22 h 81"/>
                  <a:gd name="T2" fmla="*/ 156 w 175"/>
                  <a:gd name="T3" fmla="*/ 15 h 81"/>
                  <a:gd name="T4" fmla="*/ 146 w 175"/>
                  <a:gd name="T5" fmla="*/ 10 h 81"/>
                  <a:gd name="T6" fmla="*/ 127 w 175"/>
                  <a:gd name="T7" fmla="*/ 7 h 81"/>
                  <a:gd name="T8" fmla="*/ 113 w 175"/>
                  <a:gd name="T9" fmla="*/ 5 h 81"/>
                  <a:gd name="T10" fmla="*/ 92 w 175"/>
                  <a:gd name="T11" fmla="*/ 5 h 81"/>
                  <a:gd name="T12" fmla="*/ 68 w 175"/>
                  <a:gd name="T13" fmla="*/ 0 h 81"/>
                  <a:gd name="T14" fmla="*/ 57 w 175"/>
                  <a:gd name="T15" fmla="*/ 3 h 81"/>
                  <a:gd name="T16" fmla="*/ 54 w 175"/>
                  <a:gd name="T17" fmla="*/ 15 h 81"/>
                  <a:gd name="T18" fmla="*/ 40 w 175"/>
                  <a:gd name="T19" fmla="*/ 12 h 81"/>
                  <a:gd name="T20" fmla="*/ 21 w 175"/>
                  <a:gd name="T21" fmla="*/ 10 h 81"/>
                  <a:gd name="T22" fmla="*/ 14 w 175"/>
                  <a:gd name="T23" fmla="*/ 17 h 81"/>
                  <a:gd name="T24" fmla="*/ 19 w 175"/>
                  <a:gd name="T25" fmla="*/ 22 h 81"/>
                  <a:gd name="T26" fmla="*/ 14 w 175"/>
                  <a:gd name="T27" fmla="*/ 26 h 81"/>
                  <a:gd name="T28" fmla="*/ 7 w 175"/>
                  <a:gd name="T29" fmla="*/ 36 h 81"/>
                  <a:gd name="T30" fmla="*/ 19 w 175"/>
                  <a:gd name="T31" fmla="*/ 41 h 81"/>
                  <a:gd name="T32" fmla="*/ 28 w 175"/>
                  <a:gd name="T33" fmla="*/ 43 h 81"/>
                  <a:gd name="T34" fmla="*/ 31 w 175"/>
                  <a:gd name="T35" fmla="*/ 36 h 81"/>
                  <a:gd name="T36" fmla="*/ 33 w 175"/>
                  <a:gd name="T37" fmla="*/ 36 h 81"/>
                  <a:gd name="T38" fmla="*/ 40 w 175"/>
                  <a:gd name="T39" fmla="*/ 43 h 81"/>
                  <a:gd name="T40" fmla="*/ 45 w 175"/>
                  <a:gd name="T41" fmla="*/ 45 h 81"/>
                  <a:gd name="T42" fmla="*/ 57 w 175"/>
                  <a:gd name="T43" fmla="*/ 50 h 81"/>
                  <a:gd name="T44" fmla="*/ 54 w 175"/>
                  <a:gd name="T45" fmla="*/ 55 h 81"/>
                  <a:gd name="T46" fmla="*/ 49 w 175"/>
                  <a:gd name="T47" fmla="*/ 57 h 81"/>
                  <a:gd name="T48" fmla="*/ 45 w 175"/>
                  <a:gd name="T49" fmla="*/ 57 h 81"/>
                  <a:gd name="T50" fmla="*/ 40 w 175"/>
                  <a:gd name="T51" fmla="*/ 64 h 81"/>
                  <a:gd name="T52" fmla="*/ 33 w 175"/>
                  <a:gd name="T53" fmla="*/ 62 h 81"/>
                  <a:gd name="T54" fmla="*/ 23 w 175"/>
                  <a:gd name="T55" fmla="*/ 64 h 81"/>
                  <a:gd name="T56" fmla="*/ 16 w 175"/>
                  <a:gd name="T57" fmla="*/ 64 h 81"/>
                  <a:gd name="T58" fmla="*/ 2 w 175"/>
                  <a:gd name="T59" fmla="*/ 67 h 81"/>
                  <a:gd name="T60" fmla="*/ 0 w 175"/>
                  <a:gd name="T61" fmla="*/ 69 h 81"/>
                  <a:gd name="T62" fmla="*/ 9 w 175"/>
                  <a:gd name="T63" fmla="*/ 74 h 81"/>
                  <a:gd name="T64" fmla="*/ 19 w 175"/>
                  <a:gd name="T65" fmla="*/ 74 h 81"/>
                  <a:gd name="T66" fmla="*/ 31 w 175"/>
                  <a:gd name="T67" fmla="*/ 79 h 81"/>
                  <a:gd name="T68" fmla="*/ 38 w 175"/>
                  <a:gd name="T69" fmla="*/ 74 h 81"/>
                  <a:gd name="T70" fmla="*/ 45 w 175"/>
                  <a:gd name="T71" fmla="*/ 76 h 81"/>
                  <a:gd name="T72" fmla="*/ 49 w 175"/>
                  <a:gd name="T73" fmla="*/ 79 h 81"/>
                  <a:gd name="T74" fmla="*/ 59 w 175"/>
                  <a:gd name="T75" fmla="*/ 79 h 81"/>
                  <a:gd name="T76" fmla="*/ 73 w 175"/>
                  <a:gd name="T77" fmla="*/ 76 h 81"/>
                  <a:gd name="T78" fmla="*/ 80 w 175"/>
                  <a:gd name="T79" fmla="*/ 74 h 81"/>
                  <a:gd name="T80" fmla="*/ 78 w 175"/>
                  <a:gd name="T81" fmla="*/ 67 h 81"/>
                  <a:gd name="T82" fmla="*/ 90 w 175"/>
                  <a:gd name="T83" fmla="*/ 60 h 81"/>
                  <a:gd name="T84" fmla="*/ 92 w 175"/>
                  <a:gd name="T85" fmla="*/ 57 h 81"/>
                  <a:gd name="T86" fmla="*/ 104 w 175"/>
                  <a:gd name="T87" fmla="*/ 55 h 81"/>
                  <a:gd name="T88" fmla="*/ 116 w 175"/>
                  <a:gd name="T89" fmla="*/ 57 h 81"/>
                  <a:gd name="T90" fmla="*/ 120 w 175"/>
                  <a:gd name="T91" fmla="*/ 52 h 81"/>
                  <a:gd name="T92" fmla="*/ 127 w 175"/>
                  <a:gd name="T93" fmla="*/ 45 h 81"/>
                  <a:gd name="T94" fmla="*/ 146 w 175"/>
                  <a:gd name="T95" fmla="*/ 41 h 81"/>
                  <a:gd name="T96" fmla="*/ 161 w 175"/>
                  <a:gd name="T97" fmla="*/ 29 h 81"/>
                  <a:gd name="T98" fmla="*/ 175 w 175"/>
                  <a:gd name="T99" fmla="*/ 24 h 81"/>
                  <a:gd name="T100" fmla="*/ 19 w 175"/>
                  <a:gd name="T101" fmla="*/ 67 h 81"/>
                  <a:gd name="T102" fmla="*/ 33 w 175"/>
                  <a:gd name="T103" fmla="*/ 67 h 81"/>
                  <a:gd name="T104" fmla="*/ 28 w 175"/>
                  <a:gd name="T105" fmla="*/ 67 h 81"/>
                  <a:gd name="T106" fmla="*/ 31 w 175"/>
                  <a:gd name="T107" fmla="*/ 67 h 81"/>
                  <a:gd name="T108" fmla="*/ 42 w 175"/>
                  <a:gd name="T109" fmla="*/ 67 h 81"/>
                  <a:gd name="T110" fmla="*/ 42 w 175"/>
                  <a:gd name="T111" fmla="*/ 67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75" h="81">
                    <a:moveTo>
                      <a:pt x="2" y="67"/>
                    </a:moveTo>
                    <a:lnTo>
                      <a:pt x="2" y="67"/>
                    </a:lnTo>
                    <a:lnTo>
                      <a:pt x="2" y="64"/>
                    </a:lnTo>
                    <a:lnTo>
                      <a:pt x="2" y="64"/>
                    </a:lnTo>
                    <a:lnTo>
                      <a:pt x="2" y="67"/>
                    </a:lnTo>
                    <a:close/>
                    <a:moveTo>
                      <a:pt x="172" y="22"/>
                    </a:moveTo>
                    <a:lnTo>
                      <a:pt x="172" y="22"/>
                    </a:lnTo>
                    <a:lnTo>
                      <a:pt x="170" y="19"/>
                    </a:lnTo>
                    <a:lnTo>
                      <a:pt x="165" y="17"/>
                    </a:lnTo>
                    <a:lnTo>
                      <a:pt x="163" y="17"/>
                    </a:lnTo>
                    <a:lnTo>
                      <a:pt x="161" y="17"/>
                    </a:lnTo>
                    <a:lnTo>
                      <a:pt x="158" y="17"/>
                    </a:lnTo>
                    <a:lnTo>
                      <a:pt x="158" y="15"/>
                    </a:lnTo>
                    <a:lnTo>
                      <a:pt x="156" y="15"/>
                    </a:lnTo>
                    <a:lnTo>
                      <a:pt x="154" y="12"/>
                    </a:lnTo>
                    <a:lnTo>
                      <a:pt x="154" y="12"/>
                    </a:lnTo>
                    <a:lnTo>
                      <a:pt x="151" y="10"/>
                    </a:lnTo>
                    <a:lnTo>
                      <a:pt x="151" y="10"/>
                    </a:lnTo>
                    <a:lnTo>
                      <a:pt x="149" y="10"/>
                    </a:lnTo>
                    <a:lnTo>
                      <a:pt x="146" y="10"/>
                    </a:lnTo>
                    <a:lnTo>
                      <a:pt x="146" y="10"/>
                    </a:lnTo>
                    <a:lnTo>
                      <a:pt x="144" y="10"/>
                    </a:lnTo>
                    <a:lnTo>
                      <a:pt x="142" y="7"/>
                    </a:lnTo>
                    <a:lnTo>
                      <a:pt x="139" y="7"/>
                    </a:lnTo>
                    <a:lnTo>
                      <a:pt x="137" y="7"/>
                    </a:lnTo>
                    <a:lnTo>
                      <a:pt x="135" y="7"/>
                    </a:lnTo>
                    <a:lnTo>
                      <a:pt x="132" y="7"/>
                    </a:lnTo>
                    <a:lnTo>
                      <a:pt x="127" y="7"/>
                    </a:lnTo>
                    <a:lnTo>
                      <a:pt x="125" y="7"/>
                    </a:lnTo>
                    <a:lnTo>
                      <a:pt x="123" y="7"/>
                    </a:lnTo>
                    <a:lnTo>
                      <a:pt x="120" y="7"/>
                    </a:lnTo>
                    <a:lnTo>
                      <a:pt x="120" y="7"/>
                    </a:lnTo>
                    <a:lnTo>
                      <a:pt x="118" y="7"/>
                    </a:lnTo>
                    <a:lnTo>
                      <a:pt x="113" y="5"/>
                    </a:lnTo>
                    <a:lnTo>
                      <a:pt x="113" y="5"/>
                    </a:lnTo>
                    <a:lnTo>
                      <a:pt x="113" y="5"/>
                    </a:lnTo>
                    <a:lnTo>
                      <a:pt x="109" y="7"/>
                    </a:lnTo>
                    <a:lnTo>
                      <a:pt x="106" y="7"/>
                    </a:lnTo>
                    <a:lnTo>
                      <a:pt x="99" y="7"/>
                    </a:lnTo>
                    <a:lnTo>
                      <a:pt x="94" y="7"/>
                    </a:lnTo>
                    <a:lnTo>
                      <a:pt x="94" y="5"/>
                    </a:lnTo>
                    <a:lnTo>
                      <a:pt x="92" y="5"/>
                    </a:lnTo>
                    <a:lnTo>
                      <a:pt x="92" y="7"/>
                    </a:lnTo>
                    <a:lnTo>
                      <a:pt x="92" y="7"/>
                    </a:lnTo>
                    <a:lnTo>
                      <a:pt x="87" y="7"/>
                    </a:lnTo>
                    <a:lnTo>
                      <a:pt x="80" y="7"/>
                    </a:lnTo>
                    <a:lnTo>
                      <a:pt x="75" y="5"/>
                    </a:lnTo>
                    <a:lnTo>
                      <a:pt x="73" y="3"/>
                    </a:lnTo>
                    <a:lnTo>
                      <a:pt x="68" y="0"/>
                    </a:lnTo>
                    <a:lnTo>
                      <a:pt x="64" y="0"/>
                    </a:lnTo>
                    <a:lnTo>
                      <a:pt x="64" y="0"/>
                    </a:lnTo>
                    <a:lnTo>
                      <a:pt x="64" y="0"/>
                    </a:lnTo>
                    <a:lnTo>
                      <a:pt x="64" y="0"/>
                    </a:lnTo>
                    <a:lnTo>
                      <a:pt x="61" y="0"/>
                    </a:lnTo>
                    <a:lnTo>
                      <a:pt x="59" y="3"/>
                    </a:lnTo>
                    <a:lnTo>
                      <a:pt x="57" y="3"/>
                    </a:lnTo>
                    <a:lnTo>
                      <a:pt x="54" y="3"/>
                    </a:lnTo>
                    <a:lnTo>
                      <a:pt x="54" y="5"/>
                    </a:lnTo>
                    <a:lnTo>
                      <a:pt x="54" y="10"/>
                    </a:lnTo>
                    <a:lnTo>
                      <a:pt x="54" y="12"/>
                    </a:lnTo>
                    <a:lnTo>
                      <a:pt x="57" y="17"/>
                    </a:lnTo>
                    <a:lnTo>
                      <a:pt x="57" y="17"/>
                    </a:lnTo>
                    <a:lnTo>
                      <a:pt x="54" y="15"/>
                    </a:lnTo>
                    <a:lnTo>
                      <a:pt x="54" y="15"/>
                    </a:lnTo>
                    <a:lnTo>
                      <a:pt x="52" y="15"/>
                    </a:lnTo>
                    <a:lnTo>
                      <a:pt x="45" y="15"/>
                    </a:lnTo>
                    <a:lnTo>
                      <a:pt x="45" y="12"/>
                    </a:lnTo>
                    <a:lnTo>
                      <a:pt x="42" y="12"/>
                    </a:lnTo>
                    <a:lnTo>
                      <a:pt x="42" y="12"/>
                    </a:lnTo>
                    <a:lnTo>
                      <a:pt x="40" y="12"/>
                    </a:lnTo>
                    <a:lnTo>
                      <a:pt x="35" y="10"/>
                    </a:lnTo>
                    <a:lnTo>
                      <a:pt x="33" y="10"/>
                    </a:lnTo>
                    <a:lnTo>
                      <a:pt x="26" y="7"/>
                    </a:lnTo>
                    <a:lnTo>
                      <a:pt x="26" y="7"/>
                    </a:lnTo>
                    <a:lnTo>
                      <a:pt x="26" y="7"/>
                    </a:lnTo>
                    <a:lnTo>
                      <a:pt x="23" y="10"/>
                    </a:lnTo>
                    <a:lnTo>
                      <a:pt x="21" y="10"/>
                    </a:lnTo>
                    <a:lnTo>
                      <a:pt x="19" y="10"/>
                    </a:lnTo>
                    <a:lnTo>
                      <a:pt x="16" y="10"/>
                    </a:lnTo>
                    <a:lnTo>
                      <a:pt x="16" y="12"/>
                    </a:lnTo>
                    <a:lnTo>
                      <a:pt x="16" y="12"/>
                    </a:lnTo>
                    <a:lnTo>
                      <a:pt x="14" y="15"/>
                    </a:lnTo>
                    <a:lnTo>
                      <a:pt x="14" y="17"/>
                    </a:lnTo>
                    <a:lnTo>
                      <a:pt x="14" y="17"/>
                    </a:lnTo>
                    <a:lnTo>
                      <a:pt x="14" y="19"/>
                    </a:lnTo>
                    <a:lnTo>
                      <a:pt x="14" y="19"/>
                    </a:lnTo>
                    <a:lnTo>
                      <a:pt x="14" y="19"/>
                    </a:lnTo>
                    <a:lnTo>
                      <a:pt x="16" y="19"/>
                    </a:lnTo>
                    <a:lnTo>
                      <a:pt x="16" y="19"/>
                    </a:lnTo>
                    <a:lnTo>
                      <a:pt x="19" y="19"/>
                    </a:lnTo>
                    <a:lnTo>
                      <a:pt x="19" y="22"/>
                    </a:lnTo>
                    <a:lnTo>
                      <a:pt x="21" y="22"/>
                    </a:lnTo>
                    <a:lnTo>
                      <a:pt x="21" y="22"/>
                    </a:lnTo>
                    <a:lnTo>
                      <a:pt x="16" y="24"/>
                    </a:lnTo>
                    <a:lnTo>
                      <a:pt x="16" y="24"/>
                    </a:lnTo>
                    <a:lnTo>
                      <a:pt x="14" y="24"/>
                    </a:lnTo>
                    <a:lnTo>
                      <a:pt x="14" y="24"/>
                    </a:lnTo>
                    <a:lnTo>
                      <a:pt x="14" y="26"/>
                    </a:lnTo>
                    <a:lnTo>
                      <a:pt x="14" y="26"/>
                    </a:lnTo>
                    <a:lnTo>
                      <a:pt x="12" y="29"/>
                    </a:lnTo>
                    <a:lnTo>
                      <a:pt x="12" y="29"/>
                    </a:lnTo>
                    <a:lnTo>
                      <a:pt x="9" y="31"/>
                    </a:lnTo>
                    <a:lnTo>
                      <a:pt x="5" y="34"/>
                    </a:lnTo>
                    <a:lnTo>
                      <a:pt x="5" y="36"/>
                    </a:lnTo>
                    <a:lnTo>
                      <a:pt x="7" y="36"/>
                    </a:lnTo>
                    <a:lnTo>
                      <a:pt x="7" y="36"/>
                    </a:lnTo>
                    <a:lnTo>
                      <a:pt x="9" y="36"/>
                    </a:lnTo>
                    <a:lnTo>
                      <a:pt x="12" y="38"/>
                    </a:lnTo>
                    <a:lnTo>
                      <a:pt x="14" y="36"/>
                    </a:lnTo>
                    <a:lnTo>
                      <a:pt x="14" y="36"/>
                    </a:lnTo>
                    <a:lnTo>
                      <a:pt x="16" y="38"/>
                    </a:lnTo>
                    <a:lnTo>
                      <a:pt x="19" y="41"/>
                    </a:lnTo>
                    <a:lnTo>
                      <a:pt x="19" y="41"/>
                    </a:lnTo>
                    <a:lnTo>
                      <a:pt x="21" y="43"/>
                    </a:lnTo>
                    <a:lnTo>
                      <a:pt x="21" y="43"/>
                    </a:lnTo>
                    <a:lnTo>
                      <a:pt x="23" y="43"/>
                    </a:lnTo>
                    <a:lnTo>
                      <a:pt x="26" y="43"/>
                    </a:lnTo>
                    <a:lnTo>
                      <a:pt x="26" y="43"/>
                    </a:lnTo>
                    <a:lnTo>
                      <a:pt x="28" y="43"/>
                    </a:lnTo>
                    <a:lnTo>
                      <a:pt x="28" y="43"/>
                    </a:lnTo>
                    <a:lnTo>
                      <a:pt x="28" y="38"/>
                    </a:lnTo>
                    <a:lnTo>
                      <a:pt x="31" y="41"/>
                    </a:lnTo>
                    <a:lnTo>
                      <a:pt x="31" y="41"/>
                    </a:lnTo>
                    <a:lnTo>
                      <a:pt x="31" y="38"/>
                    </a:lnTo>
                    <a:lnTo>
                      <a:pt x="31" y="38"/>
                    </a:lnTo>
                    <a:lnTo>
                      <a:pt x="31" y="36"/>
                    </a:lnTo>
                    <a:lnTo>
                      <a:pt x="31" y="36"/>
                    </a:lnTo>
                    <a:lnTo>
                      <a:pt x="31" y="36"/>
                    </a:lnTo>
                    <a:lnTo>
                      <a:pt x="31" y="36"/>
                    </a:lnTo>
                    <a:lnTo>
                      <a:pt x="31" y="36"/>
                    </a:lnTo>
                    <a:lnTo>
                      <a:pt x="33" y="36"/>
                    </a:lnTo>
                    <a:lnTo>
                      <a:pt x="33" y="36"/>
                    </a:lnTo>
                    <a:lnTo>
                      <a:pt x="33" y="36"/>
                    </a:lnTo>
                    <a:lnTo>
                      <a:pt x="33" y="38"/>
                    </a:lnTo>
                    <a:lnTo>
                      <a:pt x="35" y="38"/>
                    </a:lnTo>
                    <a:lnTo>
                      <a:pt x="35" y="41"/>
                    </a:lnTo>
                    <a:lnTo>
                      <a:pt x="38" y="43"/>
                    </a:lnTo>
                    <a:lnTo>
                      <a:pt x="38" y="43"/>
                    </a:lnTo>
                    <a:lnTo>
                      <a:pt x="40" y="43"/>
                    </a:lnTo>
                    <a:lnTo>
                      <a:pt x="40" y="43"/>
                    </a:lnTo>
                    <a:lnTo>
                      <a:pt x="42" y="43"/>
                    </a:lnTo>
                    <a:lnTo>
                      <a:pt x="42" y="43"/>
                    </a:lnTo>
                    <a:lnTo>
                      <a:pt x="42" y="45"/>
                    </a:lnTo>
                    <a:lnTo>
                      <a:pt x="42" y="45"/>
                    </a:lnTo>
                    <a:lnTo>
                      <a:pt x="42" y="45"/>
                    </a:lnTo>
                    <a:lnTo>
                      <a:pt x="45" y="45"/>
                    </a:lnTo>
                    <a:lnTo>
                      <a:pt x="45" y="45"/>
                    </a:lnTo>
                    <a:lnTo>
                      <a:pt x="47" y="45"/>
                    </a:lnTo>
                    <a:lnTo>
                      <a:pt x="49" y="45"/>
                    </a:lnTo>
                    <a:lnTo>
                      <a:pt x="52" y="48"/>
                    </a:lnTo>
                    <a:lnTo>
                      <a:pt x="52" y="48"/>
                    </a:lnTo>
                    <a:lnTo>
                      <a:pt x="54" y="48"/>
                    </a:lnTo>
                    <a:lnTo>
                      <a:pt x="57" y="50"/>
                    </a:lnTo>
                    <a:lnTo>
                      <a:pt x="57" y="50"/>
                    </a:lnTo>
                    <a:lnTo>
                      <a:pt x="57" y="48"/>
                    </a:lnTo>
                    <a:lnTo>
                      <a:pt x="61" y="50"/>
                    </a:lnTo>
                    <a:lnTo>
                      <a:pt x="61" y="50"/>
                    </a:lnTo>
                    <a:lnTo>
                      <a:pt x="59" y="50"/>
                    </a:lnTo>
                    <a:lnTo>
                      <a:pt x="54" y="52"/>
                    </a:lnTo>
                    <a:lnTo>
                      <a:pt x="54" y="55"/>
                    </a:lnTo>
                    <a:lnTo>
                      <a:pt x="54" y="55"/>
                    </a:lnTo>
                    <a:lnTo>
                      <a:pt x="52" y="55"/>
                    </a:lnTo>
                    <a:lnTo>
                      <a:pt x="52" y="55"/>
                    </a:lnTo>
                    <a:lnTo>
                      <a:pt x="49" y="55"/>
                    </a:lnTo>
                    <a:lnTo>
                      <a:pt x="49" y="55"/>
                    </a:lnTo>
                    <a:lnTo>
                      <a:pt x="49" y="55"/>
                    </a:lnTo>
                    <a:lnTo>
                      <a:pt x="49" y="55"/>
                    </a:lnTo>
                    <a:lnTo>
                      <a:pt x="49" y="57"/>
                    </a:lnTo>
                    <a:lnTo>
                      <a:pt x="49" y="57"/>
                    </a:lnTo>
                    <a:lnTo>
                      <a:pt x="49" y="57"/>
                    </a:lnTo>
                    <a:lnTo>
                      <a:pt x="47" y="57"/>
                    </a:lnTo>
                    <a:lnTo>
                      <a:pt x="47" y="57"/>
                    </a:lnTo>
                    <a:lnTo>
                      <a:pt x="47" y="57"/>
                    </a:lnTo>
                    <a:lnTo>
                      <a:pt x="47" y="57"/>
                    </a:lnTo>
                    <a:lnTo>
                      <a:pt x="45" y="57"/>
                    </a:lnTo>
                    <a:lnTo>
                      <a:pt x="45" y="60"/>
                    </a:lnTo>
                    <a:lnTo>
                      <a:pt x="42" y="60"/>
                    </a:lnTo>
                    <a:lnTo>
                      <a:pt x="42" y="62"/>
                    </a:lnTo>
                    <a:lnTo>
                      <a:pt x="42" y="62"/>
                    </a:lnTo>
                    <a:lnTo>
                      <a:pt x="42" y="62"/>
                    </a:lnTo>
                    <a:lnTo>
                      <a:pt x="40" y="62"/>
                    </a:lnTo>
                    <a:lnTo>
                      <a:pt x="40" y="64"/>
                    </a:lnTo>
                    <a:lnTo>
                      <a:pt x="38" y="62"/>
                    </a:lnTo>
                    <a:lnTo>
                      <a:pt x="38" y="62"/>
                    </a:lnTo>
                    <a:lnTo>
                      <a:pt x="38" y="62"/>
                    </a:lnTo>
                    <a:lnTo>
                      <a:pt x="38" y="62"/>
                    </a:lnTo>
                    <a:lnTo>
                      <a:pt x="35" y="62"/>
                    </a:lnTo>
                    <a:lnTo>
                      <a:pt x="35" y="62"/>
                    </a:lnTo>
                    <a:lnTo>
                      <a:pt x="33" y="62"/>
                    </a:lnTo>
                    <a:lnTo>
                      <a:pt x="33" y="62"/>
                    </a:lnTo>
                    <a:lnTo>
                      <a:pt x="28" y="62"/>
                    </a:lnTo>
                    <a:lnTo>
                      <a:pt x="26" y="62"/>
                    </a:lnTo>
                    <a:lnTo>
                      <a:pt x="26" y="62"/>
                    </a:lnTo>
                    <a:lnTo>
                      <a:pt x="26" y="62"/>
                    </a:lnTo>
                    <a:lnTo>
                      <a:pt x="26" y="62"/>
                    </a:lnTo>
                    <a:lnTo>
                      <a:pt x="23" y="64"/>
                    </a:lnTo>
                    <a:lnTo>
                      <a:pt x="21" y="64"/>
                    </a:lnTo>
                    <a:lnTo>
                      <a:pt x="21" y="64"/>
                    </a:lnTo>
                    <a:lnTo>
                      <a:pt x="21" y="67"/>
                    </a:lnTo>
                    <a:lnTo>
                      <a:pt x="21" y="67"/>
                    </a:lnTo>
                    <a:lnTo>
                      <a:pt x="21" y="67"/>
                    </a:lnTo>
                    <a:lnTo>
                      <a:pt x="19" y="67"/>
                    </a:lnTo>
                    <a:lnTo>
                      <a:pt x="16" y="64"/>
                    </a:lnTo>
                    <a:lnTo>
                      <a:pt x="14" y="64"/>
                    </a:lnTo>
                    <a:lnTo>
                      <a:pt x="12" y="64"/>
                    </a:lnTo>
                    <a:lnTo>
                      <a:pt x="9" y="62"/>
                    </a:lnTo>
                    <a:lnTo>
                      <a:pt x="7" y="64"/>
                    </a:lnTo>
                    <a:lnTo>
                      <a:pt x="2" y="64"/>
                    </a:lnTo>
                    <a:lnTo>
                      <a:pt x="2" y="64"/>
                    </a:lnTo>
                    <a:lnTo>
                      <a:pt x="2" y="67"/>
                    </a:lnTo>
                    <a:lnTo>
                      <a:pt x="2" y="67"/>
                    </a:lnTo>
                    <a:lnTo>
                      <a:pt x="2" y="67"/>
                    </a:lnTo>
                    <a:lnTo>
                      <a:pt x="0" y="67"/>
                    </a:lnTo>
                    <a:lnTo>
                      <a:pt x="0" y="67"/>
                    </a:lnTo>
                    <a:lnTo>
                      <a:pt x="0" y="67"/>
                    </a:lnTo>
                    <a:lnTo>
                      <a:pt x="0" y="69"/>
                    </a:lnTo>
                    <a:lnTo>
                      <a:pt x="0" y="69"/>
                    </a:lnTo>
                    <a:lnTo>
                      <a:pt x="0" y="71"/>
                    </a:lnTo>
                    <a:lnTo>
                      <a:pt x="2" y="76"/>
                    </a:lnTo>
                    <a:lnTo>
                      <a:pt x="2" y="74"/>
                    </a:lnTo>
                    <a:lnTo>
                      <a:pt x="5" y="74"/>
                    </a:lnTo>
                    <a:lnTo>
                      <a:pt x="7" y="74"/>
                    </a:lnTo>
                    <a:lnTo>
                      <a:pt x="7" y="74"/>
                    </a:lnTo>
                    <a:lnTo>
                      <a:pt x="9" y="74"/>
                    </a:lnTo>
                    <a:lnTo>
                      <a:pt x="12" y="74"/>
                    </a:lnTo>
                    <a:lnTo>
                      <a:pt x="14" y="74"/>
                    </a:lnTo>
                    <a:lnTo>
                      <a:pt x="16" y="74"/>
                    </a:lnTo>
                    <a:lnTo>
                      <a:pt x="16" y="74"/>
                    </a:lnTo>
                    <a:lnTo>
                      <a:pt x="16" y="74"/>
                    </a:lnTo>
                    <a:lnTo>
                      <a:pt x="16" y="74"/>
                    </a:lnTo>
                    <a:lnTo>
                      <a:pt x="19" y="74"/>
                    </a:lnTo>
                    <a:lnTo>
                      <a:pt x="21" y="74"/>
                    </a:lnTo>
                    <a:lnTo>
                      <a:pt x="23" y="74"/>
                    </a:lnTo>
                    <a:lnTo>
                      <a:pt x="23" y="74"/>
                    </a:lnTo>
                    <a:lnTo>
                      <a:pt x="26" y="76"/>
                    </a:lnTo>
                    <a:lnTo>
                      <a:pt x="26" y="79"/>
                    </a:lnTo>
                    <a:lnTo>
                      <a:pt x="28" y="79"/>
                    </a:lnTo>
                    <a:lnTo>
                      <a:pt x="31" y="79"/>
                    </a:lnTo>
                    <a:lnTo>
                      <a:pt x="33" y="76"/>
                    </a:lnTo>
                    <a:lnTo>
                      <a:pt x="33" y="76"/>
                    </a:lnTo>
                    <a:lnTo>
                      <a:pt x="33" y="76"/>
                    </a:lnTo>
                    <a:lnTo>
                      <a:pt x="35" y="74"/>
                    </a:lnTo>
                    <a:lnTo>
                      <a:pt x="35" y="74"/>
                    </a:lnTo>
                    <a:lnTo>
                      <a:pt x="38" y="74"/>
                    </a:lnTo>
                    <a:lnTo>
                      <a:pt x="38" y="74"/>
                    </a:lnTo>
                    <a:lnTo>
                      <a:pt x="40" y="74"/>
                    </a:lnTo>
                    <a:lnTo>
                      <a:pt x="40" y="74"/>
                    </a:lnTo>
                    <a:lnTo>
                      <a:pt x="40" y="76"/>
                    </a:lnTo>
                    <a:lnTo>
                      <a:pt x="40" y="76"/>
                    </a:lnTo>
                    <a:lnTo>
                      <a:pt x="40" y="76"/>
                    </a:lnTo>
                    <a:lnTo>
                      <a:pt x="42" y="76"/>
                    </a:lnTo>
                    <a:lnTo>
                      <a:pt x="45" y="76"/>
                    </a:lnTo>
                    <a:lnTo>
                      <a:pt x="45" y="79"/>
                    </a:lnTo>
                    <a:lnTo>
                      <a:pt x="45" y="81"/>
                    </a:lnTo>
                    <a:lnTo>
                      <a:pt x="45" y="81"/>
                    </a:lnTo>
                    <a:lnTo>
                      <a:pt x="45" y="81"/>
                    </a:lnTo>
                    <a:lnTo>
                      <a:pt x="49" y="79"/>
                    </a:lnTo>
                    <a:lnTo>
                      <a:pt x="49" y="79"/>
                    </a:lnTo>
                    <a:lnTo>
                      <a:pt x="49" y="79"/>
                    </a:lnTo>
                    <a:lnTo>
                      <a:pt x="52" y="81"/>
                    </a:lnTo>
                    <a:lnTo>
                      <a:pt x="54" y="81"/>
                    </a:lnTo>
                    <a:lnTo>
                      <a:pt x="54" y="81"/>
                    </a:lnTo>
                    <a:lnTo>
                      <a:pt x="54" y="81"/>
                    </a:lnTo>
                    <a:lnTo>
                      <a:pt x="54" y="79"/>
                    </a:lnTo>
                    <a:lnTo>
                      <a:pt x="57" y="79"/>
                    </a:lnTo>
                    <a:lnTo>
                      <a:pt x="59" y="79"/>
                    </a:lnTo>
                    <a:lnTo>
                      <a:pt x="59" y="79"/>
                    </a:lnTo>
                    <a:lnTo>
                      <a:pt x="64" y="79"/>
                    </a:lnTo>
                    <a:lnTo>
                      <a:pt x="66" y="79"/>
                    </a:lnTo>
                    <a:lnTo>
                      <a:pt x="68" y="79"/>
                    </a:lnTo>
                    <a:lnTo>
                      <a:pt x="71" y="79"/>
                    </a:lnTo>
                    <a:lnTo>
                      <a:pt x="71" y="79"/>
                    </a:lnTo>
                    <a:lnTo>
                      <a:pt x="73" y="76"/>
                    </a:lnTo>
                    <a:lnTo>
                      <a:pt x="73" y="76"/>
                    </a:lnTo>
                    <a:lnTo>
                      <a:pt x="75" y="76"/>
                    </a:lnTo>
                    <a:lnTo>
                      <a:pt x="75" y="76"/>
                    </a:lnTo>
                    <a:lnTo>
                      <a:pt x="78" y="76"/>
                    </a:lnTo>
                    <a:lnTo>
                      <a:pt x="80" y="76"/>
                    </a:lnTo>
                    <a:lnTo>
                      <a:pt x="80" y="74"/>
                    </a:lnTo>
                    <a:lnTo>
                      <a:pt x="80" y="74"/>
                    </a:lnTo>
                    <a:lnTo>
                      <a:pt x="80" y="74"/>
                    </a:lnTo>
                    <a:lnTo>
                      <a:pt x="80" y="71"/>
                    </a:lnTo>
                    <a:lnTo>
                      <a:pt x="78" y="69"/>
                    </a:lnTo>
                    <a:lnTo>
                      <a:pt x="78" y="69"/>
                    </a:lnTo>
                    <a:lnTo>
                      <a:pt x="78" y="69"/>
                    </a:lnTo>
                    <a:lnTo>
                      <a:pt x="78" y="67"/>
                    </a:lnTo>
                    <a:lnTo>
                      <a:pt x="78" y="67"/>
                    </a:lnTo>
                    <a:lnTo>
                      <a:pt x="80" y="67"/>
                    </a:lnTo>
                    <a:lnTo>
                      <a:pt x="80" y="67"/>
                    </a:lnTo>
                    <a:lnTo>
                      <a:pt x="80" y="64"/>
                    </a:lnTo>
                    <a:lnTo>
                      <a:pt x="83" y="64"/>
                    </a:lnTo>
                    <a:lnTo>
                      <a:pt x="85" y="64"/>
                    </a:lnTo>
                    <a:lnTo>
                      <a:pt x="90" y="62"/>
                    </a:lnTo>
                    <a:lnTo>
                      <a:pt x="90" y="60"/>
                    </a:lnTo>
                    <a:lnTo>
                      <a:pt x="92" y="60"/>
                    </a:lnTo>
                    <a:lnTo>
                      <a:pt x="92" y="60"/>
                    </a:lnTo>
                    <a:lnTo>
                      <a:pt x="92" y="60"/>
                    </a:lnTo>
                    <a:lnTo>
                      <a:pt x="92" y="57"/>
                    </a:lnTo>
                    <a:lnTo>
                      <a:pt x="92" y="57"/>
                    </a:lnTo>
                    <a:lnTo>
                      <a:pt x="92" y="57"/>
                    </a:lnTo>
                    <a:lnTo>
                      <a:pt x="92" y="57"/>
                    </a:lnTo>
                    <a:lnTo>
                      <a:pt x="94" y="57"/>
                    </a:lnTo>
                    <a:lnTo>
                      <a:pt x="97" y="57"/>
                    </a:lnTo>
                    <a:lnTo>
                      <a:pt x="99" y="57"/>
                    </a:lnTo>
                    <a:lnTo>
                      <a:pt x="101" y="55"/>
                    </a:lnTo>
                    <a:lnTo>
                      <a:pt x="104" y="55"/>
                    </a:lnTo>
                    <a:lnTo>
                      <a:pt x="104" y="55"/>
                    </a:lnTo>
                    <a:lnTo>
                      <a:pt x="104" y="55"/>
                    </a:lnTo>
                    <a:lnTo>
                      <a:pt x="106" y="60"/>
                    </a:lnTo>
                    <a:lnTo>
                      <a:pt x="106" y="60"/>
                    </a:lnTo>
                    <a:lnTo>
                      <a:pt x="111" y="60"/>
                    </a:lnTo>
                    <a:lnTo>
                      <a:pt x="111" y="60"/>
                    </a:lnTo>
                    <a:lnTo>
                      <a:pt x="113" y="60"/>
                    </a:lnTo>
                    <a:lnTo>
                      <a:pt x="116" y="60"/>
                    </a:lnTo>
                    <a:lnTo>
                      <a:pt x="116" y="57"/>
                    </a:lnTo>
                    <a:lnTo>
                      <a:pt x="116" y="57"/>
                    </a:lnTo>
                    <a:lnTo>
                      <a:pt x="118" y="60"/>
                    </a:lnTo>
                    <a:lnTo>
                      <a:pt x="118" y="60"/>
                    </a:lnTo>
                    <a:lnTo>
                      <a:pt x="120" y="57"/>
                    </a:lnTo>
                    <a:lnTo>
                      <a:pt x="120" y="57"/>
                    </a:lnTo>
                    <a:lnTo>
                      <a:pt x="120" y="55"/>
                    </a:lnTo>
                    <a:lnTo>
                      <a:pt x="120" y="52"/>
                    </a:lnTo>
                    <a:lnTo>
                      <a:pt x="120" y="50"/>
                    </a:lnTo>
                    <a:lnTo>
                      <a:pt x="120" y="50"/>
                    </a:lnTo>
                    <a:lnTo>
                      <a:pt x="120" y="50"/>
                    </a:lnTo>
                    <a:lnTo>
                      <a:pt x="123" y="45"/>
                    </a:lnTo>
                    <a:lnTo>
                      <a:pt x="123" y="45"/>
                    </a:lnTo>
                    <a:lnTo>
                      <a:pt x="125" y="45"/>
                    </a:lnTo>
                    <a:lnTo>
                      <a:pt x="127" y="45"/>
                    </a:lnTo>
                    <a:lnTo>
                      <a:pt x="130" y="45"/>
                    </a:lnTo>
                    <a:lnTo>
                      <a:pt x="135" y="45"/>
                    </a:lnTo>
                    <a:lnTo>
                      <a:pt x="137" y="45"/>
                    </a:lnTo>
                    <a:lnTo>
                      <a:pt x="139" y="45"/>
                    </a:lnTo>
                    <a:lnTo>
                      <a:pt x="142" y="45"/>
                    </a:lnTo>
                    <a:lnTo>
                      <a:pt x="144" y="45"/>
                    </a:lnTo>
                    <a:lnTo>
                      <a:pt x="146" y="41"/>
                    </a:lnTo>
                    <a:lnTo>
                      <a:pt x="146" y="38"/>
                    </a:lnTo>
                    <a:lnTo>
                      <a:pt x="146" y="38"/>
                    </a:lnTo>
                    <a:lnTo>
                      <a:pt x="146" y="38"/>
                    </a:lnTo>
                    <a:lnTo>
                      <a:pt x="149" y="36"/>
                    </a:lnTo>
                    <a:lnTo>
                      <a:pt x="151" y="34"/>
                    </a:lnTo>
                    <a:lnTo>
                      <a:pt x="158" y="31"/>
                    </a:lnTo>
                    <a:lnTo>
                      <a:pt x="161" y="29"/>
                    </a:lnTo>
                    <a:lnTo>
                      <a:pt x="161" y="29"/>
                    </a:lnTo>
                    <a:lnTo>
                      <a:pt x="163" y="29"/>
                    </a:lnTo>
                    <a:lnTo>
                      <a:pt x="168" y="26"/>
                    </a:lnTo>
                    <a:lnTo>
                      <a:pt x="168" y="26"/>
                    </a:lnTo>
                    <a:lnTo>
                      <a:pt x="168" y="24"/>
                    </a:lnTo>
                    <a:lnTo>
                      <a:pt x="175" y="24"/>
                    </a:lnTo>
                    <a:lnTo>
                      <a:pt x="175" y="24"/>
                    </a:lnTo>
                    <a:lnTo>
                      <a:pt x="175" y="24"/>
                    </a:lnTo>
                    <a:lnTo>
                      <a:pt x="172" y="22"/>
                    </a:lnTo>
                    <a:close/>
                    <a:moveTo>
                      <a:pt x="23" y="69"/>
                    </a:moveTo>
                    <a:lnTo>
                      <a:pt x="21" y="69"/>
                    </a:lnTo>
                    <a:lnTo>
                      <a:pt x="21" y="69"/>
                    </a:lnTo>
                    <a:lnTo>
                      <a:pt x="21" y="69"/>
                    </a:lnTo>
                    <a:lnTo>
                      <a:pt x="19" y="67"/>
                    </a:lnTo>
                    <a:lnTo>
                      <a:pt x="21" y="67"/>
                    </a:lnTo>
                    <a:lnTo>
                      <a:pt x="21" y="69"/>
                    </a:lnTo>
                    <a:lnTo>
                      <a:pt x="23" y="69"/>
                    </a:lnTo>
                    <a:lnTo>
                      <a:pt x="23" y="69"/>
                    </a:lnTo>
                    <a:lnTo>
                      <a:pt x="23" y="69"/>
                    </a:lnTo>
                    <a:lnTo>
                      <a:pt x="23" y="69"/>
                    </a:lnTo>
                    <a:close/>
                    <a:moveTo>
                      <a:pt x="33" y="67"/>
                    </a:moveTo>
                    <a:lnTo>
                      <a:pt x="31" y="67"/>
                    </a:lnTo>
                    <a:lnTo>
                      <a:pt x="31" y="67"/>
                    </a:lnTo>
                    <a:lnTo>
                      <a:pt x="28" y="67"/>
                    </a:lnTo>
                    <a:lnTo>
                      <a:pt x="28" y="67"/>
                    </a:lnTo>
                    <a:lnTo>
                      <a:pt x="28" y="64"/>
                    </a:lnTo>
                    <a:lnTo>
                      <a:pt x="28" y="64"/>
                    </a:lnTo>
                    <a:lnTo>
                      <a:pt x="28" y="67"/>
                    </a:lnTo>
                    <a:lnTo>
                      <a:pt x="28" y="67"/>
                    </a:lnTo>
                    <a:lnTo>
                      <a:pt x="26" y="64"/>
                    </a:lnTo>
                    <a:lnTo>
                      <a:pt x="26" y="64"/>
                    </a:lnTo>
                    <a:lnTo>
                      <a:pt x="28" y="64"/>
                    </a:lnTo>
                    <a:lnTo>
                      <a:pt x="28" y="64"/>
                    </a:lnTo>
                    <a:lnTo>
                      <a:pt x="28" y="64"/>
                    </a:lnTo>
                    <a:lnTo>
                      <a:pt x="31" y="67"/>
                    </a:lnTo>
                    <a:lnTo>
                      <a:pt x="31" y="67"/>
                    </a:lnTo>
                    <a:lnTo>
                      <a:pt x="31" y="67"/>
                    </a:lnTo>
                    <a:lnTo>
                      <a:pt x="33" y="67"/>
                    </a:lnTo>
                    <a:lnTo>
                      <a:pt x="31" y="67"/>
                    </a:lnTo>
                    <a:lnTo>
                      <a:pt x="33" y="67"/>
                    </a:lnTo>
                    <a:lnTo>
                      <a:pt x="33" y="67"/>
                    </a:lnTo>
                    <a:close/>
                    <a:moveTo>
                      <a:pt x="42" y="67"/>
                    </a:moveTo>
                    <a:lnTo>
                      <a:pt x="40" y="67"/>
                    </a:lnTo>
                    <a:lnTo>
                      <a:pt x="40" y="67"/>
                    </a:lnTo>
                    <a:lnTo>
                      <a:pt x="40" y="67"/>
                    </a:lnTo>
                    <a:lnTo>
                      <a:pt x="40" y="64"/>
                    </a:lnTo>
                    <a:lnTo>
                      <a:pt x="42" y="64"/>
                    </a:lnTo>
                    <a:lnTo>
                      <a:pt x="42" y="64"/>
                    </a:lnTo>
                    <a:lnTo>
                      <a:pt x="42" y="67"/>
                    </a:lnTo>
                    <a:lnTo>
                      <a:pt x="42" y="67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224" name="Freeform 123"/>
              <p:cNvSpPr>
                <a:spLocks/>
              </p:cNvSpPr>
              <p:nvPr/>
            </p:nvSpPr>
            <p:spPr bwMode="auto">
              <a:xfrm>
                <a:off x="3923" y="1571"/>
                <a:ext cx="31" cy="29"/>
              </a:xfrm>
              <a:custGeom>
                <a:avLst/>
                <a:gdLst>
                  <a:gd name="T0" fmla="*/ 31 w 31"/>
                  <a:gd name="T1" fmla="*/ 12 h 29"/>
                  <a:gd name="T2" fmla="*/ 24 w 31"/>
                  <a:gd name="T3" fmla="*/ 10 h 29"/>
                  <a:gd name="T4" fmla="*/ 24 w 31"/>
                  <a:gd name="T5" fmla="*/ 7 h 29"/>
                  <a:gd name="T6" fmla="*/ 22 w 31"/>
                  <a:gd name="T7" fmla="*/ 5 h 29"/>
                  <a:gd name="T8" fmla="*/ 19 w 31"/>
                  <a:gd name="T9" fmla="*/ 3 h 29"/>
                  <a:gd name="T10" fmla="*/ 15 w 31"/>
                  <a:gd name="T11" fmla="*/ 3 h 29"/>
                  <a:gd name="T12" fmla="*/ 15 w 31"/>
                  <a:gd name="T13" fmla="*/ 0 h 29"/>
                  <a:gd name="T14" fmla="*/ 15 w 31"/>
                  <a:gd name="T15" fmla="*/ 0 h 29"/>
                  <a:gd name="T16" fmla="*/ 12 w 31"/>
                  <a:gd name="T17" fmla="*/ 0 h 29"/>
                  <a:gd name="T18" fmla="*/ 10 w 31"/>
                  <a:gd name="T19" fmla="*/ 0 h 29"/>
                  <a:gd name="T20" fmla="*/ 12 w 31"/>
                  <a:gd name="T21" fmla="*/ 3 h 29"/>
                  <a:gd name="T22" fmla="*/ 12 w 31"/>
                  <a:gd name="T23" fmla="*/ 5 h 29"/>
                  <a:gd name="T24" fmla="*/ 8 w 31"/>
                  <a:gd name="T25" fmla="*/ 7 h 29"/>
                  <a:gd name="T26" fmla="*/ 10 w 31"/>
                  <a:gd name="T27" fmla="*/ 7 h 29"/>
                  <a:gd name="T28" fmla="*/ 5 w 31"/>
                  <a:gd name="T29" fmla="*/ 10 h 29"/>
                  <a:gd name="T30" fmla="*/ 3 w 31"/>
                  <a:gd name="T31" fmla="*/ 10 h 29"/>
                  <a:gd name="T32" fmla="*/ 0 w 31"/>
                  <a:gd name="T33" fmla="*/ 10 h 29"/>
                  <a:gd name="T34" fmla="*/ 3 w 31"/>
                  <a:gd name="T35" fmla="*/ 12 h 29"/>
                  <a:gd name="T36" fmla="*/ 3 w 31"/>
                  <a:gd name="T37" fmla="*/ 15 h 29"/>
                  <a:gd name="T38" fmla="*/ 5 w 31"/>
                  <a:gd name="T39" fmla="*/ 17 h 29"/>
                  <a:gd name="T40" fmla="*/ 8 w 31"/>
                  <a:gd name="T41" fmla="*/ 19 h 29"/>
                  <a:gd name="T42" fmla="*/ 10 w 31"/>
                  <a:gd name="T43" fmla="*/ 22 h 29"/>
                  <a:gd name="T44" fmla="*/ 12 w 31"/>
                  <a:gd name="T45" fmla="*/ 24 h 29"/>
                  <a:gd name="T46" fmla="*/ 12 w 31"/>
                  <a:gd name="T47" fmla="*/ 29 h 29"/>
                  <a:gd name="T48" fmla="*/ 15 w 31"/>
                  <a:gd name="T49" fmla="*/ 29 h 29"/>
                  <a:gd name="T50" fmla="*/ 15 w 31"/>
                  <a:gd name="T51" fmla="*/ 26 h 29"/>
                  <a:gd name="T52" fmla="*/ 15 w 31"/>
                  <a:gd name="T53" fmla="*/ 24 h 29"/>
                  <a:gd name="T54" fmla="*/ 22 w 31"/>
                  <a:gd name="T55" fmla="*/ 22 h 29"/>
                  <a:gd name="T56" fmla="*/ 22 w 31"/>
                  <a:gd name="T57" fmla="*/ 24 h 29"/>
                  <a:gd name="T58" fmla="*/ 24 w 31"/>
                  <a:gd name="T59" fmla="*/ 22 h 29"/>
                  <a:gd name="T60" fmla="*/ 24 w 31"/>
                  <a:gd name="T61" fmla="*/ 22 h 29"/>
                  <a:gd name="T62" fmla="*/ 29 w 31"/>
                  <a:gd name="T63" fmla="*/ 19 h 29"/>
                  <a:gd name="T64" fmla="*/ 26 w 31"/>
                  <a:gd name="T65" fmla="*/ 19 h 29"/>
                  <a:gd name="T66" fmla="*/ 29 w 31"/>
                  <a:gd name="T67" fmla="*/ 17 h 29"/>
                  <a:gd name="T68" fmla="*/ 31 w 31"/>
                  <a:gd name="T69" fmla="*/ 12 h 29"/>
                  <a:gd name="T70" fmla="*/ 31 w 31"/>
                  <a:gd name="T71" fmla="*/ 12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1" h="29">
                    <a:moveTo>
                      <a:pt x="31" y="12"/>
                    </a:moveTo>
                    <a:lnTo>
                      <a:pt x="31" y="12"/>
                    </a:lnTo>
                    <a:lnTo>
                      <a:pt x="29" y="12"/>
                    </a:lnTo>
                    <a:lnTo>
                      <a:pt x="24" y="10"/>
                    </a:lnTo>
                    <a:lnTo>
                      <a:pt x="24" y="7"/>
                    </a:lnTo>
                    <a:lnTo>
                      <a:pt x="24" y="7"/>
                    </a:lnTo>
                    <a:lnTo>
                      <a:pt x="22" y="7"/>
                    </a:lnTo>
                    <a:lnTo>
                      <a:pt x="22" y="5"/>
                    </a:lnTo>
                    <a:lnTo>
                      <a:pt x="19" y="5"/>
                    </a:lnTo>
                    <a:lnTo>
                      <a:pt x="19" y="3"/>
                    </a:lnTo>
                    <a:lnTo>
                      <a:pt x="17" y="3"/>
                    </a:lnTo>
                    <a:lnTo>
                      <a:pt x="15" y="3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2" y="3"/>
                    </a:lnTo>
                    <a:lnTo>
                      <a:pt x="12" y="3"/>
                    </a:lnTo>
                    <a:lnTo>
                      <a:pt x="12" y="3"/>
                    </a:lnTo>
                    <a:lnTo>
                      <a:pt x="12" y="5"/>
                    </a:lnTo>
                    <a:lnTo>
                      <a:pt x="10" y="5"/>
                    </a:lnTo>
                    <a:lnTo>
                      <a:pt x="8" y="7"/>
                    </a:lnTo>
                    <a:lnTo>
                      <a:pt x="10" y="7"/>
                    </a:lnTo>
                    <a:lnTo>
                      <a:pt x="10" y="7"/>
                    </a:lnTo>
                    <a:lnTo>
                      <a:pt x="8" y="7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3" y="10"/>
                    </a:lnTo>
                    <a:lnTo>
                      <a:pt x="3" y="10"/>
                    </a:lnTo>
                    <a:lnTo>
                      <a:pt x="0" y="10"/>
                    </a:lnTo>
                    <a:lnTo>
                      <a:pt x="3" y="12"/>
                    </a:lnTo>
                    <a:lnTo>
                      <a:pt x="3" y="12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5" y="17"/>
                    </a:lnTo>
                    <a:lnTo>
                      <a:pt x="5" y="19"/>
                    </a:lnTo>
                    <a:lnTo>
                      <a:pt x="8" y="19"/>
                    </a:lnTo>
                    <a:lnTo>
                      <a:pt x="8" y="19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12" y="24"/>
                    </a:lnTo>
                    <a:lnTo>
                      <a:pt x="12" y="26"/>
                    </a:lnTo>
                    <a:lnTo>
                      <a:pt x="12" y="29"/>
                    </a:lnTo>
                    <a:lnTo>
                      <a:pt x="12" y="29"/>
                    </a:lnTo>
                    <a:lnTo>
                      <a:pt x="15" y="29"/>
                    </a:lnTo>
                    <a:lnTo>
                      <a:pt x="15" y="29"/>
                    </a:lnTo>
                    <a:lnTo>
                      <a:pt x="15" y="26"/>
                    </a:lnTo>
                    <a:lnTo>
                      <a:pt x="15" y="24"/>
                    </a:lnTo>
                    <a:lnTo>
                      <a:pt x="15" y="24"/>
                    </a:lnTo>
                    <a:lnTo>
                      <a:pt x="19" y="22"/>
                    </a:lnTo>
                    <a:lnTo>
                      <a:pt x="22" y="22"/>
                    </a:lnTo>
                    <a:lnTo>
                      <a:pt x="22" y="22"/>
                    </a:lnTo>
                    <a:lnTo>
                      <a:pt x="22" y="24"/>
                    </a:lnTo>
                    <a:lnTo>
                      <a:pt x="24" y="24"/>
                    </a:lnTo>
                    <a:lnTo>
                      <a:pt x="24" y="22"/>
                    </a:lnTo>
                    <a:lnTo>
                      <a:pt x="24" y="22"/>
                    </a:lnTo>
                    <a:lnTo>
                      <a:pt x="24" y="22"/>
                    </a:lnTo>
                    <a:lnTo>
                      <a:pt x="29" y="19"/>
                    </a:lnTo>
                    <a:lnTo>
                      <a:pt x="29" y="19"/>
                    </a:lnTo>
                    <a:lnTo>
                      <a:pt x="26" y="19"/>
                    </a:lnTo>
                    <a:lnTo>
                      <a:pt x="26" y="19"/>
                    </a:lnTo>
                    <a:lnTo>
                      <a:pt x="26" y="17"/>
                    </a:lnTo>
                    <a:lnTo>
                      <a:pt x="29" y="17"/>
                    </a:lnTo>
                    <a:lnTo>
                      <a:pt x="29" y="17"/>
                    </a:lnTo>
                    <a:lnTo>
                      <a:pt x="31" y="12"/>
                    </a:lnTo>
                    <a:lnTo>
                      <a:pt x="31" y="12"/>
                    </a:lnTo>
                    <a:lnTo>
                      <a:pt x="31" y="12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225" name="Freeform 124"/>
              <p:cNvSpPr>
                <a:spLocks noEditPoints="1"/>
              </p:cNvSpPr>
              <p:nvPr/>
            </p:nvSpPr>
            <p:spPr bwMode="auto">
              <a:xfrm>
                <a:off x="4354" y="1320"/>
                <a:ext cx="662" cy="306"/>
              </a:xfrm>
              <a:custGeom>
                <a:avLst/>
                <a:gdLst>
                  <a:gd name="T0" fmla="*/ 76 w 662"/>
                  <a:gd name="T1" fmla="*/ 211 h 306"/>
                  <a:gd name="T2" fmla="*/ 645 w 662"/>
                  <a:gd name="T3" fmla="*/ 119 h 306"/>
                  <a:gd name="T4" fmla="*/ 624 w 662"/>
                  <a:gd name="T5" fmla="*/ 119 h 306"/>
                  <a:gd name="T6" fmla="*/ 598 w 662"/>
                  <a:gd name="T7" fmla="*/ 100 h 306"/>
                  <a:gd name="T8" fmla="*/ 565 w 662"/>
                  <a:gd name="T9" fmla="*/ 95 h 306"/>
                  <a:gd name="T10" fmla="*/ 544 w 662"/>
                  <a:gd name="T11" fmla="*/ 86 h 306"/>
                  <a:gd name="T12" fmla="*/ 532 w 662"/>
                  <a:gd name="T13" fmla="*/ 90 h 306"/>
                  <a:gd name="T14" fmla="*/ 470 w 662"/>
                  <a:gd name="T15" fmla="*/ 41 h 306"/>
                  <a:gd name="T16" fmla="*/ 440 w 662"/>
                  <a:gd name="T17" fmla="*/ 22 h 306"/>
                  <a:gd name="T18" fmla="*/ 418 w 662"/>
                  <a:gd name="T19" fmla="*/ 38 h 306"/>
                  <a:gd name="T20" fmla="*/ 402 w 662"/>
                  <a:gd name="T21" fmla="*/ 29 h 306"/>
                  <a:gd name="T22" fmla="*/ 383 w 662"/>
                  <a:gd name="T23" fmla="*/ 29 h 306"/>
                  <a:gd name="T24" fmla="*/ 359 w 662"/>
                  <a:gd name="T25" fmla="*/ 19 h 306"/>
                  <a:gd name="T26" fmla="*/ 317 w 662"/>
                  <a:gd name="T27" fmla="*/ 0 h 306"/>
                  <a:gd name="T28" fmla="*/ 288 w 662"/>
                  <a:gd name="T29" fmla="*/ 15 h 306"/>
                  <a:gd name="T30" fmla="*/ 255 w 662"/>
                  <a:gd name="T31" fmla="*/ 22 h 306"/>
                  <a:gd name="T32" fmla="*/ 220 w 662"/>
                  <a:gd name="T33" fmla="*/ 29 h 306"/>
                  <a:gd name="T34" fmla="*/ 213 w 662"/>
                  <a:gd name="T35" fmla="*/ 38 h 306"/>
                  <a:gd name="T36" fmla="*/ 227 w 662"/>
                  <a:gd name="T37" fmla="*/ 50 h 306"/>
                  <a:gd name="T38" fmla="*/ 210 w 662"/>
                  <a:gd name="T39" fmla="*/ 64 h 306"/>
                  <a:gd name="T40" fmla="*/ 229 w 662"/>
                  <a:gd name="T41" fmla="*/ 83 h 306"/>
                  <a:gd name="T42" fmla="*/ 203 w 662"/>
                  <a:gd name="T43" fmla="*/ 100 h 306"/>
                  <a:gd name="T44" fmla="*/ 170 w 662"/>
                  <a:gd name="T45" fmla="*/ 88 h 306"/>
                  <a:gd name="T46" fmla="*/ 142 w 662"/>
                  <a:gd name="T47" fmla="*/ 97 h 306"/>
                  <a:gd name="T48" fmla="*/ 120 w 662"/>
                  <a:gd name="T49" fmla="*/ 100 h 306"/>
                  <a:gd name="T50" fmla="*/ 90 w 662"/>
                  <a:gd name="T51" fmla="*/ 81 h 306"/>
                  <a:gd name="T52" fmla="*/ 64 w 662"/>
                  <a:gd name="T53" fmla="*/ 79 h 306"/>
                  <a:gd name="T54" fmla="*/ 35 w 662"/>
                  <a:gd name="T55" fmla="*/ 90 h 306"/>
                  <a:gd name="T56" fmla="*/ 24 w 662"/>
                  <a:gd name="T57" fmla="*/ 114 h 306"/>
                  <a:gd name="T58" fmla="*/ 0 w 662"/>
                  <a:gd name="T59" fmla="*/ 121 h 306"/>
                  <a:gd name="T60" fmla="*/ 12 w 662"/>
                  <a:gd name="T61" fmla="*/ 154 h 306"/>
                  <a:gd name="T62" fmla="*/ 42 w 662"/>
                  <a:gd name="T63" fmla="*/ 178 h 306"/>
                  <a:gd name="T64" fmla="*/ 52 w 662"/>
                  <a:gd name="T65" fmla="*/ 183 h 306"/>
                  <a:gd name="T66" fmla="*/ 83 w 662"/>
                  <a:gd name="T67" fmla="*/ 171 h 306"/>
                  <a:gd name="T68" fmla="*/ 116 w 662"/>
                  <a:gd name="T69" fmla="*/ 178 h 306"/>
                  <a:gd name="T70" fmla="*/ 97 w 662"/>
                  <a:gd name="T71" fmla="*/ 204 h 306"/>
                  <a:gd name="T72" fmla="*/ 94 w 662"/>
                  <a:gd name="T73" fmla="*/ 225 h 306"/>
                  <a:gd name="T74" fmla="*/ 92 w 662"/>
                  <a:gd name="T75" fmla="*/ 240 h 306"/>
                  <a:gd name="T76" fmla="*/ 111 w 662"/>
                  <a:gd name="T77" fmla="*/ 258 h 306"/>
                  <a:gd name="T78" fmla="*/ 130 w 662"/>
                  <a:gd name="T79" fmla="*/ 275 h 306"/>
                  <a:gd name="T80" fmla="*/ 170 w 662"/>
                  <a:gd name="T81" fmla="*/ 285 h 306"/>
                  <a:gd name="T82" fmla="*/ 177 w 662"/>
                  <a:gd name="T83" fmla="*/ 254 h 306"/>
                  <a:gd name="T84" fmla="*/ 196 w 662"/>
                  <a:gd name="T85" fmla="*/ 206 h 306"/>
                  <a:gd name="T86" fmla="*/ 243 w 662"/>
                  <a:gd name="T87" fmla="*/ 221 h 306"/>
                  <a:gd name="T88" fmla="*/ 286 w 662"/>
                  <a:gd name="T89" fmla="*/ 244 h 306"/>
                  <a:gd name="T90" fmla="*/ 329 w 662"/>
                  <a:gd name="T91" fmla="*/ 244 h 306"/>
                  <a:gd name="T92" fmla="*/ 352 w 662"/>
                  <a:gd name="T93" fmla="*/ 275 h 306"/>
                  <a:gd name="T94" fmla="*/ 388 w 662"/>
                  <a:gd name="T95" fmla="*/ 294 h 306"/>
                  <a:gd name="T96" fmla="*/ 404 w 662"/>
                  <a:gd name="T97" fmla="*/ 303 h 306"/>
                  <a:gd name="T98" fmla="*/ 423 w 662"/>
                  <a:gd name="T99" fmla="*/ 280 h 306"/>
                  <a:gd name="T100" fmla="*/ 437 w 662"/>
                  <a:gd name="T101" fmla="*/ 263 h 306"/>
                  <a:gd name="T102" fmla="*/ 475 w 662"/>
                  <a:gd name="T103" fmla="*/ 266 h 306"/>
                  <a:gd name="T104" fmla="*/ 508 w 662"/>
                  <a:gd name="T105" fmla="*/ 258 h 306"/>
                  <a:gd name="T106" fmla="*/ 553 w 662"/>
                  <a:gd name="T107" fmla="*/ 258 h 306"/>
                  <a:gd name="T108" fmla="*/ 586 w 662"/>
                  <a:gd name="T109" fmla="*/ 268 h 306"/>
                  <a:gd name="T110" fmla="*/ 591 w 662"/>
                  <a:gd name="T111" fmla="*/ 256 h 306"/>
                  <a:gd name="T112" fmla="*/ 584 w 662"/>
                  <a:gd name="T113" fmla="*/ 232 h 306"/>
                  <a:gd name="T114" fmla="*/ 570 w 662"/>
                  <a:gd name="T115" fmla="*/ 216 h 306"/>
                  <a:gd name="T116" fmla="*/ 608 w 662"/>
                  <a:gd name="T117" fmla="*/ 209 h 306"/>
                  <a:gd name="T118" fmla="*/ 605 w 662"/>
                  <a:gd name="T119" fmla="*/ 190 h 306"/>
                  <a:gd name="T120" fmla="*/ 634 w 662"/>
                  <a:gd name="T121" fmla="*/ 173 h 306"/>
                  <a:gd name="T122" fmla="*/ 643 w 662"/>
                  <a:gd name="T123" fmla="*/ 157 h 306"/>
                  <a:gd name="T124" fmla="*/ 653 w 662"/>
                  <a:gd name="T125" fmla="*/ 131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662" h="306">
                    <a:moveTo>
                      <a:pt x="71" y="216"/>
                    </a:moveTo>
                    <a:lnTo>
                      <a:pt x="71" y="213"/>
                    </a:lnTo>
                    <a:lnTo>
                      <a:pt x="71" y="211"/>
                    </a:lnTo>
                    <a:lnTo>
                      <a:pt x="71" y="211"/>
                    </a:lnTo>
                    <a:lnTo>
                      <a:pt x="71" y="211"/>
                    </a:lnTo>
                    <a:lnTo>
                      <a:pt x="71" y="213"/>
                    </a:lnTo>
                    <a:lnTo>
                      <a:pt x="71" y="216"/>
                    </a:lnTo>
                    <a:lnTo>
                      <a:pt x="71" y="218"/>
                    </a:lnTo>
                    <a:lnTo>
                      <a:pt x="73" y="218"/>
                    </a:lnTo>
                    <a:lnTo>
                      <a:pt x="73" y="218"/>
                    </a:lnTo>
                    <a:lnTo>
                      <a:pt x="71" y="218"/>
                    </a:lnTo>
                    <a:lnTo>
                      <a:pt x="71" y="216"/>
                    </a:lnTo>
                    <a:close/>
                    <a:moveTo>
                      <a:pt x="73" y="211"/>
                    </a:moveTo>
                    <a:lnTo>
                      <a:pt x="73" y="213"/>
                    </a:lnTo>
                    <a:lnTo>
                      <a:pt x="73" y="216"/>
                    </a:lnTo>
                    <a:lnTo>
                      <a:pt x="76" y="216"/>
                    </a:lnTo>
                    <a:lnTo>
                      <a:pt x="76" y="216"/>
                    </a:lnTo>
                    <a:lnTo>
                      <a:pt x="76" y="211"/>
                    </a:lnTo>
                    <a:lnTo>
                      <a:pt x="73" y="211"/>
                    </a:lnTo>
                    <a:close/>
                    <a:moveTo>
                      <a:pt x="113" y="204"/>
                    </a:moveTo>
                    <a:lnTo>
                      <a:pt x="113" y="204"/>
                    </a:lnTo>
                    <a:lnTo>
                      <a:pt x="111" y="202"/>
                    </a:lnTo>
                    <a:lnTo>
                      <a:pt x="111" y="202"/>
                    </a:lnTo>
                    <a:lnTo>
                      <a:pt x="111" y="204"/>
                    </a:lnTo>
                    <a:lnTo>
                      <a:pt x="111" y="204"/>
                    </a:lnTo>
                    <a:lnTo>
                      <a:pt x="113" y="204"/>
                    </a:lnTo>
                    <a:lnTo>
                      <a:pt x="113" y="204"/>
                    </a:lnTo>
                    <a:close/>
                    <a:moveTo>
                      <a:pt x="660" y="128"/>
                    </a:moveTo>
                    <a:lnTo>
                      <a:pt x="660" y="126"/>
                    </a:lnTo>
                    <a:lnTo>
                      <a:pt x="657" y="126"/>
                    </a:lnTo>
                    <a:lnTo>
                      <a:pt x="655" y="126"/>
                    </a:lnTo>
                    <a:lnTo>
                      <a:pt x="655" y="126"/>
                    </a:lnTo>
                    <a:lnTo>
                      <a:pt x="653" y="124"/>
                    </a:lnTo>
                    <a:lnTo>
                      <a:pt x="650" y="121"/>
                    </a:lnTo>
                    <a:lnTo>
                      <a:pt x="648" y="119"/>
                    </a:lnTo>
                    <a:lnTo>
                      <a:pt x="645" y="119"/>
                    </a:lnTo>
                    <a:lnTo>
                      <a:pt x="645" y="119"/>
                    </a:lnTo>
                    <a:lnTo>
                      <a:pt x="645" y="116"/>
                    </a:lnTo>
                    <a:lnTo>
                      <a:pt x="645" y="116"/>
                    </a:lnTo>
                    <a:lnTo>
                      <a:pt x="645" y="116"/>
                    </a:lnTo>
                    <a:lnTo>
                      <a:pt x="645" y="114"/>
                    </a:lnTo>
                    <a:lnTo>
                      <a:pt x="643" y="114"/>
                    </a:lnTo>
                    <a:lnTo>
                      <a:pt x="643" y="116"/>
                    </a:lnTo>
                    <a:lnTo>
                      <a:pt x="641" y="116"/>
                    </a:lnTo>
                    <a:lnTo>
                      <a:pt x="641" y="119"/>
                    </a:lnTo>
                    <a:lnTo>
                      <a:pt x="641" y="119"/>
                    </a:lnTo>
                    <a:lnTo>
                      <a:pt x="638" y="121"/>
                    </a:lnTo>
                    <a:lnTo>
                      <a:pt x="638" y="121"/>
                    </a:lnTo>
                    <a:lnTo>
                      <a:pt x="636" y="121"/>
                    </a:lnTo>
                    <a:lnTo>
                      <a:pt x="636" y="121"/>
                    </a:lnTo>
                    <a:lnTo>
                      <a:pt x="634" y="119"/>
                    </a:lnTo>
                    <a:lnTo>
                      <a:pt x="634" y="119"/>
                    </a:lnTo>
                    <a:lnTo>
                      <a:pt x="627" y="119"/>
                    </a:lnTo>
                    <a:lnTo>
                      <a:pt x="624" y="119"/>
                    </a:lnTo>
                    <a:lnTo>
                      <a:pt x="624" y="119"/>
                    </a:lnTo>
                    <a:lnTo>
                      <a:pt x="622" y="119"/>
                    </a:lnTo>
                    <a:lnTo>
                      <a:pt x="622" y="116"/>
                    </a:lnTo>
                    <a:lnTo>
                      <a:pt x="619" y="116"/>
                    </a:lnTo>
                    <a:lnTo>
                      <a:pt x="619" y="114"/>
                    </a:lnTo>
                    <a:lnTo>
                      <a:pt x="617" y="112"/>
                    </a:lnTo>
                    <a:lnTo>
                      <a:pt x="615" y="112"/>
                    </a:lnTo>
                    <a:lnTo>
                      <a:pt x="615" y="109"/>
                    </a:lnTo>
                    <a:lnTo>
                      <a:pt x="615" y="109"/>
                    </a:lnTo>
                    <a:lnTo>
                      <a:pt x="615" y="109"/>
                    </a:lnTo>
                    <a:lnTo>
                      <a:pt x="612" y="109"/>
                    </a:lnTo>
                    <a:lnTo>
                      <a:pt x="608" y="107"/>
                    </a:lnTo>
                    <a:lnTo>
                      <a:pt x="605" y="105"/>
                    </a:lnTo>
                    <a:lnTo>
                      <a:pt x="603" y="105"/>
                    </a:lnTo>
                    <a:lnTo>
                      <a:pt x="603" y="105"/>
                    </a:lnTo>
                    <a:lnTo>
                      <a:pt x="601" y="105"/>
                    </a:lnTo>
                    <a:lnTo>
                      <a:pt x="598" y="102"/>
                    </a:lnTo>
                    <a:lnTo>
                      <a:pt x="598" y="100"/>
                    </a:lnTo>
                    <a:lnTo>
                      <a:pt x="596" y="97"/>
                    </a:lnTo>
                    <a:lnTo>
                      <a:pt x="593" y="95"/>
                    </a:lnTo>
                    <a:lnTo>
                      <a:pt x="591" y="95"/>
                    </a:lnTo>
                    <a:lnTo>
                      <a:pt x="591" y="93"/>
                    </a:lnTo>
                    <a:lnTo>
                      <a:pt x="586" y="93"/>
                    </a:lnTo>
                    <a:lnTo>
                      <a:pt x="584" y="90"/>
                    </a:lnTo>
                    <a:lnTo>
                      <a:pt x="582" y="90"/>
                    </a:lnTo>
                    <a:lnTo>
                      <a:pt x="579" y="90"/>
                    </a:lnTo>
                    <a:lnTo>
                      <a:pt x="577" y="90"/>
                    </a:lnTo>
                    <a:lnTo>
                      <a:pt x="577" y="90"/>
                    </a:lnTo>
                    <a:lnTo>
                      <a:pt x="577" y="93"/>
                    </a:lnTo>
                    <a:lnTo>
                      <a:pt x="575" y="93"/>
                    </a:lnTo>
                    <a:lnTo>
                      <a:pt x="572" y="93"/>
                    </a:lnTo>
                    <a:lnTo>
                      <a:pt x="572" y="93"/>
                    </a:lnTo>
                    <a:lnTo>
                      <a:pt x="572" y="93"/>
                    </a:lnTo>
                    <a:lnTo>
                      <a:pt x="570" y="95"/>
                    </a:lnTo>
                    <a:lnTo>
                      <a:pt x="570" y="95"/>
                    </a:lnTo>
                    <a:lnTo>
                      <a:pt x="565" y="95"/>
                    </a:lnTo>
                    <a:lnTo>
                      <a:pt x="565" y="95"/>
                    </a:lnTo>
                    <a:lnTo>
                      <a:pt x="563" y="95"/>
                    </a:lnTo>
                    <a:lnTo>
                      <a:pt x="560" y="95"/>
                    </a:lnTo>
                    <a:lnTo>
                      <a:pt x="558" y="95"/>
                    </a:lnTo>
                    <a:lnTo>
                      <a:pt x="556" y="95"/>
                    </a:lnTo>
                    <a:lnTo>
                      <a:pt x="553" y="95"/>
                    </a:lnTo>
                    <a:lnTo>
                      <a:pt x="551" y="95"/>
                    </a:lnTo>
                    <a:lnTo>
                      <a:pt x="551" y="93"/>
                    </a:lnTo>
                    <a:lnTo>
                      <a:pt x="551" y="93"/>
                    </a:lnTo>
                    <a:lnTo>
                      <a:pt x="551" y="90"/>
                    </a:lnTo>
                    <a:lnTo>
                      <a:pt x="548" y="90"/>
                    </a:lnTo>
                    <a:lnTo>
                      <a:pt x="548" y="90"/>
                    </a:lnTo>
                    <a:lnTo>
                      <a:pt x="546" y="90"/>
                    </a:lnTo>
                    <a:lnTo>
                      <a:pt x="544" y="90"/>
                    </a:lnTo>
                    <a:lnTo>
                      <a:pt x="544" y="90"/>
                    </a:lnTo>
                    <a:lnTo>
                      <a:pt x="544" y="88"/>
                    </a:lnTo>
                    <a:lnTo>
                      <a:pt x="544" y="86"/>
                    </a:lnTo>
                    <a:lnTo>
                      <a:pt x="544" y="86"/>
                    </a:lnTo>
                    <a:lnTo>
                      <a:pt x="541" y="86"/>
                    </a:lnTo>
                    <a:lnTo>
                      <a:pt x="541" y="86"/>
                    </a:lnTo>
                    <a:lnTo>
                      <a:pt x="539" y="86"/>
                    </a:lnTo>
                    <a:lnTo>
                      <a:pt x="539" y="83"/>
                    </a:lnTo>
                    <a:lnTo>
                      <a:pt x="537" y="83"/>
                    </a:lnTo>
                    <a:lnTo>
                      <a:pt x="537" y="83"/>
                    </a:lnTo>
                    <a:lnTo>
                      <a:pt x="534" y="83"/>
                    </a:lnTo>
                    <a:lnTo>
                      <a:pt x="534" y="86"/>
                    </a:lnTo>
                    <a:lnTo>
                      <a:pt x="534" y="86"/>
                    </a:lnTo>
                    <a:lnTo>
                      <a:pt x="532" y="86"/>
                    </a:lnTo>
                    <a:lnTo>
                      <a:pt x="532" y="86"/>
                    </a:lnTo>
                    <a:lnTo>
                      <a:pt x="532" y="88"/>
                    </a:lnTo>
                    <a:lnTo>
                      <a:pt x="532" y="88"/>
                    </a:lnTo>
                    <a:lnTo>
                      <a:pt x="534" y="90"/>
                    </a:lnTo>
                    <a:lnTo>
                      <a:pt x="534" y="90"/>
                    </a:lnTo>
                    <a:lnTo>
                      <a:pt x="532" y="90"/>
                    </a:lnTo>
                    <a:lnTo>
                      <a:pt x="532" y="90"/>
                    </a:lnTo>
                    <a:lnTo>
                      <a:pt x="532" y="90"/>
                    </a:lnTo>
                    <a:lnTo>
                      <a:pt x="530" y="93"/>
                    </a:lnTo>
                    <a:lnTo>
                      <a:pt x="530" y="93"/>
                    </a:lnTo>
                    <a:lnTo>
                      <a:pt x="530" y="93"/>
                    </a:lnTo>
                    <a:lnTo>
                      <a:pt x="530" y="95"/>
                    </a:lnTo>
                    <a:lnTo>
                      <a:pt x="527" y="95"/>
                    </a:lnTo>
                    <a:lnTo>
                      <a:pt x="525" y="90"/>
                    </a:lnTo>
                    <a:lnTo>
                      <a:pt x="520" y="86"/>
                    </a:lnTo>
                    <a:lnTo>
                      <a:pt x="515" y="81"/>
                    </a:lnTo>
                    <a:lnTo>
                      <a:pt x="513" y="79"/>
                    </a:lnTo>
                    <a:lnTo>
                      <a:pt x="506" y="71"/>
                    </a:lnTo>
                    <a:lnTo>
                      <a:pt x="501" y="69"/>
                    </a:lnTo>
                    <a:lnTo>
                      <a:pt x="494" y="62"/>
                    </a:lnTo>
                    <a:lnTo>
                      <a:pt x="489" y="57"/>
                    </a:lnTo>
                    <a:lnTo>
                      <a:pt x="482" y="50"/>
                    </a:lnTo>
                    <a:lnTo>
                      <a:pt x="478" y="48"/>
                    </a:lnTo>
                    <a:lnTo>
                      <a:pt x="473" y="43"/>
                    </a:lnTo>
                    <a:lnTo>
                      <a:pt x="473" y="43"/>
                    </a:lnTo>
                    <a:lnTo>
                      <a:pt x="470" y="41"/>
                    </a:lnTo>
                    <a:lnTo>
                      <a:pt x="466" y="38"/>
                    </a:lnTo>
                    <a:lnTo>
                      <a:pt x="459" y="36"/>
                    </a:lnTo>
                    <a:lnTo>
                      <a:pt x="454" y="34"/>
                    </a:lnTo>
                    <a:lnTo>
                      <a:pt x="447" y="31"/>
                    </a:lnTo>
                    <a:lnTo>
                      <a:pt x="447" y="29"/>
                    </a:lnTo>
                    <a:lnTo>
                      <a:pt x="447" y="29"/>
                    </a:lnTo>
                    <a:lnTo>
                      <a:pt x="444" y="29"/>
                    </a:lnTo>
                    <a:lnTo>
                      <a:pt x="444" y="26"/>
                    </a:lnTo>
                    <a:lnTo>
                      <a:pt x="444" y="26"/>
                    </a:lnTo>
                    <a:lnTo>
                      <a:pt x="447" y="26"/>
                    </a:lnTo>
                    <a:lnTo>
                      <a:pt x="447" y="26"/>
                    </a:lnTo>
                    <a:lnTo>
                      <a:pt x="449" y="22"/>
                    </a:lnTo>
                    <a:lnTo>
                      <a:pt x="447" y="19"/>
                    </a:lnTo>
                    <a:lnTo>
                      <a:pt x="447" y="19"/>
                    </a:lnTo>
                    <a:lnTo>
                      <a:pt x="444" y="22"/>
                    </a:lnTo>
                    <a:lnTo>
                      <a:pt x="444" y="22"/>
                    </a:lnTo>
                    <a:lnTo>
                      <a:pt x="444" y="22"/>
                    </a:lnTo>
                    <a:lnTo>
                      <a:pt x="440" y="22"/>
                    </a:lnTo>
                    <a:lnTo>
                      <a:pt x="437" y="24"/>
                    </a:lnTo>
                    <a:lnTo>
                      <a:pt x="435" y="26"/>
                    </a:lnTo>
                    <a:lnTo>
                      <a:pt x="433" y="26"/>
                    </a:lnTo>
                    <a:lnTo>
                      <a:pt x="433" y="26"/>
                    </a:lnTo>
                    <a:lnTo>
                      <a:pt x="428" y="26"/>
                    </a:lnTo>
                    <a:lnTo>
                      <a:pt x="428" y="29"/>
                    </a:lnTo>
                    <a:lnTo>
                      <a:pt x="428" y="29"/>
                    </a:lnTo>
                    <a:lnTo>
                      <a:pt x="428" y="29"/>
                    </a:lnTo>
                    <a:lnTo>
                      <a:pt x="428" y="31"/>
                    </a:lnTo>
                    <a:lnTo>
                      <a:pt x="426" y="34"/>
                    </a:lnTo>
                    <a:lnTo>
                      <a:pt x="423" y="34"/>
                    </a:lnTo>
                    <a:lnTo>
                      <a:pt x="423" y="31"/>
                    </a:lnTo>
                    <a:lnTo>
                      <a:pt x="421" y="34"/>
                    </a:lnTo>
                    <a:lnTo>
                      <a:pt x="421" y="34"/>
                    </a:lnTo>
                    <a:lnTo>
                      <a:pt x="416" y="36"/>
                    </a:lnTo>
                    <a:lnTo>
                      <a:pt x="416" y="36"/>
                    </a:lnTo>
                    <a:lnTo>
                      <a:pt x="418" y="38"/>
                    </a:lnTo>
                    <a:lnTo>
                      <a:pt x="418" y="38"/>
                    </a:lnTo>
                    <a:lnTo>
                      <a:pt x="416" y="38"/>
                    </a:lnTo>
                    <a:lnTo>
                      <a:pt x="416" y="38"/>
                    </a:lnTo>
                    <a:lnTo>
                      <a:pt x="414" y="38"/>
                    </a:lnTo>
                    <a:lnTo>
                      <a:pt x="411" y="36"/>
                    </a:lnTo>
                    <a:lnTo>
                      <a:pt x="409" y="36"/>
                    </a:lnTo>
                    <a:lnTo>
                      <a:pt x="407" y="36"/>
                    </a:lnTo>
                    <a:lnTo>
                      <a:pt x="404" y="38"/>
                    </a:lnTo>
                    <a:lnTo>
                      <a:pt x="402" y="41"/>
                    </a:lnTo>
                    <a:lnTo>
                      <a:pt x="402" y="41"/>
                    </a:lnTo>
                    <a:lnTo>
                      <a:pt x="402" y="41"/>
                    </a:lnTo>
                    <a:lnTo>
                      <a:pt x="402" y="38"/>
                    </a:lnTo>
                    <a:lnTo>
                      <a:pt x="400" y="38"/>
                    </a:lnTo>
                    <a:lnTo>
                      <a:pt x="400" y="36"/>
                    </a:lnTo>
                    <a:lnTo>
                      <a:pt x="400" y="36"/>
                    </a:lnTo>
                    <a:lnTo>
                      <a:pt x="400" y="34"/>
                    </a:lnTo>
                    <a:lnTo>
                      <a:pt x="402" y="31"/>
                    </a:lnTo>
                    <a:lnTo>
                      <a:pt x="402" y="31"/>
                    </a:lnTo>
                    <a:lnTo>
                      <a:pt x="402" y="29"/>
                    </a:lnTo>
                    <a:lnTo>
                      <a:pt x="402" y="29"/>
                    </a:lnTo>
                    <a:lnTo>
                      <a:pt x="402" y="29"/>
                    </a:lnTo>
                    <a:lnTo>
                      <a:pt x="400" y="29"/>
                    </a:lnTo>
                    <a:lnTo>
                      <a:pt x="400" y="29"/>
                    </a:lnTo>
                    <a:lnTo>
                      <a:pt x="400" y="29"/>
                    </a:lnTo>
                    <a:lnTo>
                      <a:pt x="397" y="29"/>
                    </a:lnTo>
                    <a:lnTo>
                      <a:pt x="395" y="29"/>
                    </a:lnTo>
                    <a:lnTo>
                      <a:pt x="395" y="29"/>
                    </a:lnTo>
                    <a:lnTo>
                      <a:pt x="392" y="29"/>
                    </a:lnTo>
                    <a:lnTo>
                      <a:pt x="390" y="26"/>
                    </a:lnTo>
                    <a:lnTo>
                      <a:pt x="385" y="26"/>
                    </a:lnTo>
                    <a:lnTo>
                      <a:pt x="385" y="26"/>
                    </a:lnTo>
                    <a:lnTo>
                      <a:pt x="383" y="26"/>
                    </a:lnTo>
                    <a:lnTo>
                      <a:pt x="383" y="26"/>
                    </a:lnTo>
                    <a:lnTo>
                      <a:pt x="385" y="29"/>
                    </a:lnTo>
                    <a:lnTo>
                      <a:pt x="385" y="29"/>
                    </a:lnTo>
                    <a:lnTo>
                      <a:pt x="385" y="29"/>
                    </a:lnTo>
                    <a:lnTo>
                      <a:pt x="383" y="29"/>
                    </a:lnTo>
                    <a:lnTo>
                      <a:pt x="383" y="31"/>
                    </a:lnTo>
                    <a:lnTo>
                      <a:pt x="383" y="29"/>
                    </a:lnTo>
                    <a:lnTo>
                      <a:pt x="381" y="29"/>
                    </a:lnTo>
                    <a:lnTo>
                      <a:pt x="381" y="26"/>
                    </a:lnTo>
                    <a:lnTo>
                      <a:pt x="378" y="26"/>
                    </a:lnTo>
                    <a:lnTo>
                      <a:pt x="378" y="24"/>
                    </a:lnTo>
                    <a:lnTo>
                      <a:pt x="376" y="22"/>
                    </a:lnTo>
                    <a:lnTo>
                      <a:pt x="376" y="22"/>
                    </a:lnTo>
                    <a:lnTo>
                      <a:pt x="376" y="24"/>
                    </a:lnTo>
                    <a:lnTo>
                      <a:pt x="373" y="24"/>
                    </a:lnTo>
                    <a:lnTo>
                      <a:pt x="371" y="24"/>
                    </a:lnTo>
                    <a:lnTo>
                      <a:pt x="369" y="26"/>
                    </a:lnTo>
                    <a:lnTo>
                      <a:pt x="364" y="26"/>
                    </a:lnTo>
                    <a:lnTo>
                      <a:pt x="359" y="24"/>
                    </a:lnTo>
                    <a:lnTo>
                      <a:pt x="359" y="24"/>
                    </a:lnTo>
                    <a:lnTo>
                      <a:pt x="359" y="22"/>
                    </a:lnTo>
                    <a:lnTo>
                      <a:pt x="359" y="19"/>
                    </a:lnTo>
                    <a:lnTo>
                      <a:pt x="359" y="19"/>
                    </a:lnTo>
                    <a:lnTo>
                      <a:pt x="359" y="17"/>
                    </a:lnTo>
                    <a:lnTo>
                      <a:pt x="357" y="15"/>
                    </a:lnTo>
                    <a:lnTo>
                      <a:pt x="352" y="10"/>
                    </a:lnTo>
                    <a:lnTo>
                      <a:pt x="350" y="7"/>
                    </a:lnTo>
                    <a:lnTo>
                      <a:pt x="347" y="3"/>
                    </a:lnTo>
                    <a:lnTo>
                      <a:pt x="345" y="3"/>
                    </a:lnTo>
                    <a:lnTo>
                      <a:pt x="343" y="3"/>
                    </a:lnTo>
                    <a:lnTo>
                      <a:pt x="340" y="5"/>
                    </a:lnTo>
                    <a:lnTo>
                      <a:pt x="340" y="5"/>
                    </a:lnTo>
                    <a:lnTo>
                      <a:pt x="340" y="5"/>
                    </a:lnTo>
                    <a:lnTo>
                      <a:pt x="338" y="5"/>
                    </a:lnTo>
                    <a:lnTo>
                      <a:pt x="336" y="5"/>
                    </a:lnTo>
                    <a:lnTo>
                      <a:pt x="336" y="5"/>
                    </a:lnTo>
                    <a:lnTo>
                      <a:pt x="333" y="5"/>
                    </a:lnTo>
                    <a:lnTo>
                      <a:pt x="331" y="3"/>
                    </a:lnTo>
                    <a:lnTo>
                      <a:pt x="326" y="3"/>
                    </a:lnTo>
                    <a:lnTo>
                      <a:pt x="321" y="3"/>
                    </a:lnTo>
                    <a:lnTo>
                      <a:pt x="317" y="0"/>
                    </a:lnTo>
                    <a:lnTo>
                      <a:pt x="317" y="3"/>
                    </a:lnTo>
                    <a:lnTo>
                      <a:pt x="314" y="3"/>
                    </a:lnTo>
                    <a:lnTo>
                      <a:pt x="312" y="5"/>
                    </a:lnTo>
                    <a:lnTo>
                      <a:pt x="310" y="5"/>
                    </a:lnTo>
                    <a:lnTo>
                      <a:pt x="310" y="5"/>
                    </a:lnTo>
                    <a:lnTo>
                      <a:pt x="307" y="5"/>
                    </a:lnTo>
                    <a:lnTo>
                      <a:pt x="307" y="7"/>
                    </a:lnTo>
                    <a:lnTo>
                      <a:pt x="310" y="7"/>
                    </a:lnTo>
                    <a:lnTo>
                      <a:pt x="310" y="10"/>
                    </a:lnTo>
                    <a:lnTo>
                      <a:pt x="307" y="10"/>
                    </a:lnTo>
                    <a:lnTo>
                      <a:pt x="307" y="10"/>
                    </a:lnTo>
                    <a:lnTo>
                      <a:pt x="305" y="10"/>
                    </a:lnTo>
                    <a:lnTo>
                      <a:pt x="303" y="10"/>
                    </a:lnTo>
                    <a:lnTo>
                      <a:pt x="303" y="12"/>
                    </a:lnTo>
                    <a:lnTo>
                      <a:pt x="298" y="12"/>
                    </a:lnTo>
                    <a:lnTo>
                      <a:pt x="295" y="12"/>
                    </a:lnTo>
                    <a:lnTo>
                      <a:pt x="293" y="12"/>
                    </a:lnTo>
                    <a:lnTo>
                      <a:pt x="288" y="15"/>
                    </a:lnTo>
                    <a:lnTo>
                      <a:pt x="286" y="15"/>
                    </a:lnTo>
                    <a:lnTo>
                      <a:pt x="279" y="15"/>
                    </a:lnTo>
                    <a:lnTo>
                      <a:pt x="277" y="17"/>
                    </a:lnTo>
                    <a:lnTo>
                      <a:pt x="274" y="15"/>
                    </a:lnTo>
                    <a:lnTo>
                      <a:pt x="272" y="17"/>
                    </a:lnTo>
                    <a:lnTo>
                      <a:pt x="269" y="17"/>
                    </a:lnTo>
                    <a:lnTo>
                      <a:pt x="269" y="17"/>
                    </a:lnTo>
                    <a:lnTo>
                      <a:pt x="267" y="17"/>
                    </a:lnTo>
                    <a:lnTo>
                      <a:pt x="267" y="17"/>
                    </a:lnTo>
                    <a:lnTo>
                      <a:pt x="265" y="19"/>
                    </a:lnTo>
                    <a:lnTo>
                      <a:pt x="265" y="19"/>
                    </a:lnTo>
                    <a:lnTo>
                      <a:pt x="265" y="22"/>
                    </a:lnTo>
                    <a:lnTo>
                      <a:pt x="265" y="22"/>
                    </a:lnTo>
                    <a:lnTo>
                      <a:pt x="262" y="22"/>
                    </a:lnTo>
                    <a:lnTo>
                      <a:pt x="262" y="22"/>
                    </a:lnTo>
                    <a:lnTo>
                      <a:pt x="260" y="22"/>
                    </a:lnTo>
                    <a:lnTo>
                      <a:pt x="258" y="22"/>
                    </a:lnTo>
                    <a:lnTo>
                      <a:pt x="255" y="22"/>
                    </a:lnTo>
                    <a:lnTo>
                      <a:pt x="255" y="22"/>
                    </a:lnTo>
                    <a:lnTo>
                      <a:pt x="251" y="22"/>
                    </a:lnTo>
                    <a:lnTo>
                      <a:pt x="248" y="24"/>
                    </a:lnTo>
                    <a:lnTo>
                      <a:pt x="248" y="24"/>
                    </a:lnTo>
                    <a:lnTo>
                      <a:pt x="248" y="24"/>
                    </a:lnTo>
                    <a:lnTo>
                      <a:pt x="246" y="24"/>
                    </a:lnTo>
                    <a:lnTo>
                      <a:pt x="243" y="24"/>
                    </a:lnTo>
                    <a:lnTo>
                      <a:pt x="243" y="24"/>
                    </a:lnTo>
                    <a:lnTo>
                      <a:pt x="241" y="24"/>
                    </a:lnTo>
                    <a:lnTo>
                      <a:pt x="239" y="26"/>
                    </a:lnTo>
                    <a:lnTo>
                      <a:pt x="239" y="26"/>
                    </a:lnTo>
                    <a:lnTo>
                      <a:pt x="236" y="26"/>
                    </a:lnTo>
                    <a:lnTo>
                      <a:pt x="236" y="26"/>
                    </a:lnTo>
                    <a:lnTo>
                      <a:pt x="234" y="26"/>
                    </a:lnTo>
                    <a:lnTo>
                      <a:pt x="227" y="29"/>
                    </a:lnTo>
                    <a:lnTo>
                      <a:pt x="227" y="29"/>
                    </a:lnTo>
                    <a:lnTo>
                      <a:pt x="227" y="29"/>
                    </a:lnTo>
                    <a:lnTo>
                      <a:pt x="220" y="29"/>
                    </a:lnTo>
                    <a:lnTo>
                      <a:pt x="220" y="29"/>
                    </a:lnTo>
                    <a:lnTo>
                      <a:pt x="217" y="29"/>
                    </a:lnTo>
                    <a:lnTo>
                      <a:pt x="217" y="31"/>
                    </a:lnTo>
                    <a:lnTo>
                      <a:pt x="213" y="29"/>
                    </a:lnTo>
                    <a:lnTo>
                      <a:pt x="208" y="29"/>
                    </a:lnTo>
                    <a:lnTo>
                      <a:pt x="206" y="29"/>
                    </a:lnTo>
                    <a:lnTo>
                      <a:pt x="206" y="29"/>
                    </a:lnTo>
                    <a:lnTo>
                      <a:pt x="206" y="31"/>
                    </a:lnTo>
                    <a:lnTo>
                      <a:pt x="206" y="34"/>
                    </a:lnTo>
                    <a:lnTo>
                      <a:pt x="206" y="34"/>
                    </a:lnTo>
                    <a:lnTo>
                      <a:pt x="206" y="36"/>
                    </a:lnTo>
                    <a:lnTo>
                      <a:pt x="206" y="36"/>
                    </a:lnTo>
                    <a:lnTo>
                      <a:pt x="206" y="36"/>
                    </a:lnTo>
                    <a:lnTo>
                      <a:pt x="208" y="38"/>
                    </a:lnTo>
                    <a:lnTo>
                      <a:pt x="210" y="38"/>
                    </a:lnTo>
                    <a:lnTo>
                      <a:pt x="210" y="38"/>
                    </a:lnTo>
                    <a:lnTo>
                      <a:pt x="213" y="38"/>
                    </a:lnTo>
                    <a:lnTo>
                      <a:pt x="213" y="38"/>
                    </a:lnTo>
                    <a:lnTo>
                      <a:pt x="213" y="38"/>
                    </a:lnTo>
                    <a:lnTo>
                      <a:pt x="215" y="38"/>
                    </a:lnTo>
                    <a:lnTo>
                      <a:pt x="215" y="38"/>
                    </a:lnTo>
                    <a:lnTo>
                      <a:pt x="215" y="38"/>
                    </a:lnTo>
                    <a:lnTo>
                      <a:pt x="213" y="41"/>
                    </a:lnTo>
                    <a:lnTo>
                      <a:pt x="210" y="41"/>
                    </a:lnTo>
                    <a:lnTo>
                      <a:pt x="210" y="41"/>
                    </a:lnTo>
                    <a:lnTo>
                      <a:pt x="210" y="41"/>
                    </a:lnTo>
                    <a:lnTo>
                      <a:pt x="210" y="43"/>
                    </a:lnTo>
                    <a:lnTo>
                      <a:pt x="210" y="43"/>
                    </a:lnTo>
                    <a:lnTo>
                      <a:pt x="213" y="43"/>
                    </a:lnTo>
                    <a:lnTo>
                      <a:pt x="215" y="45"/>
                    </a:lnTo>
                    <a:lnTo>
                      <a:pt x="217" y="45"/>
                    </a:lnTo>
                    <a:lnTo>
                      <a:pt x="217" y="45"/>
                    </a:lnTo>
                    <a:lnTo>
                      <a:pt x="220" y="45"/>
                    </a:lnTo>
                    <a:lnTo>
                      <a:pt x="225" y="48"/>
                    </a:lnTo>
                    <a:lnTo>
                      <a:pt x="227" y="48"/>
                    </a:lnTo>
                    <a:lnTo>
                      <a:pt x="227" y="50"/>
                    </a:lnTo>
                    <a:lnTo>
                      <a:pt x="227" y="50"/>
                    </a:lnTo>
                    <a:lnTo>
                      <a:pt x="225" y="50"/>
                    </a:lnTo>
                    <a:lnTo>
                      <a:pt x="225" y="50"/>
                    </a:lnTo>
                    <a:lnTo>
                      <a:pt x="220" y="50"/>
                    </a:lnTo>
                    <a:lnTo>
                      <a:pt x="217" y="50"/>
                    </a:lnTo>
                    <a:lnTo>
                      <a:pt x="215" y="50"/>
                    </a:lnTo>
                    <a:lnTo>
                      <a:pt x="213" y="50"/>
                    </a:lnTo>
                    <a:lnTo>
                      <a:pt x="210" y="50"/>
                    </a:lnTo>
                    <a:lnTo>
                      <a:pt x="210" y="50"/>
                    </a:lnTo>
                    <a:lnTo>
                      <a:pt x="208" y="52"/>
                    </a:lnTo>
                    <a:lnTo>
                      <a:pt x="208" y="52"/>
                    </a:lnTo>
                    <a:lnTo>
                      <a:pt x="208" y="55"/>
                    </a:lnTo>
                    <a:lnTo>
                      <a:pt x="208" y="55"/>
                    </a:lnTo>
                    <a:lnTo>
                      <a:pt x="208" y="57"/>
                    </a:lnTo>
                    <a:lnTo>
                      <a:pt x="213" y="62"/>
                    </a:lnTo>
                    <a:lnTo>
                      <a:pt x="213" y="62"/>
                    </a:lnTo>
                    <a:lnTo>
                      <a:pt x="213" y="64"/>
                    </a:lnTo>
                    <a:lnTo>
                      <a:pt x="210" y="64"/>
                    </a:lnTo>
                    <a:lnTo>
                      <a:pt x="208" y="67"/>
                    </a:lnTo>
                    <a:lnTo>
                      <a:pt x="206" y="67"/>
                    </a:lnTo>
                    <a:lnTo>
                      <a:pt x="206" y="67"/>
                    </a:lnTo>
                    <a:lnTo>
                      <a:pt x="203" y="69"/>
                    </a:lnTo>
                    <a:lnTo>
                      <a:pt x="201" y="69"/>
                    </a:lnTo>
                    <a:lnTo>
                      <a:pt x="201" y="71"/>
                    </a:lnTo>
                    <a:lnTo>
                      <a:pt x="201" y="71"/>
                    </a:lnTo>
                    <a:lnTo>
                      <a:pt x="206" y="74"/>
                    </a:lnTo>
                    <a:lnTo>
                      <a:pt x="208" y="74"/>
                    </a:lnTo>
                    <a:lnTo>
                      <a:pt x="208" y="76"/>
                    </a:lnTo>
                    <a:lnTo>
                      <a:pt x="208" y="76"/>
                    </a:lnTo>
                    <a:lnTo>
                      <a:pt x="213" y="76"/>
                    </a:lnTo>
                    <a:lnTo>
                      <a:pt x="217" y="79"/>
                    </a:lnTo>
                    <a:lnTo>
                      <a:pt x="217" y="79"/>
                    </a:lnTo>
                    <a:lnTo>
                      <a:pt x="217" y="79"/>
                    </a:lnTo>
                    <a:lnTo>
                      <a:pt x="225" y="81"/>
                    </a:lnTo>
                    <a:lnTo>
                      <a:pt x="225" y="81"/>
                    </a:lnTo>
                    <a:lnTo>
                      <a:pt x="229" y="83"/>
                    </a:lnTo>
                    <a:lnTo>
                      <a:pt x="229" y="86"/>
                    </a:lnTo>
                    <a:lnTo>
                      <a:pt x="229" y="88"/>
                    </a:lnTo>
                    <a:lnTo>
                      <a:pt x="229" y="90"/>
                    </a:lnTo>
                    <a:lnTo>
                      <a:pt x="229" y="93"/>
                    </a:lnTo>
                    <a:lnTo>
                      <a:pt x="227" y="95"/>
                    </a:lnTo>
                    <a:lnTo>
                      <a:pt x="222" y="95"/>
                    </a:lnTo>
                    <a:lnTo>
                      <a:pt x="217" y="97"/>
                    </a:lnTo>
                    <a:lnTo>
                      <a:pt x="215" y="97"/>
                    </a:lnTo>
                    <a:lnTo>
                      <a:pt x="213" y="95"/>
                    </a:lnTo>
                    <a:lnTo>
                      <a:pt x="210" y="95"/>
                    </a:lnTo>
                    <a:lnTo>
                      <a:pt x="210" y="95"/>
                    </a:lnTo>
                    <a:lnTo>
                      <a:pt x="208" y="93"/>
                    </a:lnTo>
                    <a:lnTo>
                      <a:pt x="208" y="93"/>
                    </a:lnTo>
                    <a:lnTo>
                      <a:pt x="206" y="93"/>
                    </a:lnTo>
                    <a:lnTo>
                      <a:pt x="206" y="93"/>
                    </a:lnTo>
                    <a:lnTo>
                      <a:pt x="206" y="95"/>
                    </a:lnTo>
                    <a:lnTo>
                      <a:pt x="206" y="97"/>
                    </a:lnTo>
                    <a:lnTo>
                      <a:pt x="203" y="100"/>
                    </a:lnTo>
                    <a:lnTo>
                      <a:pt x="201" y="100"/>
                    </a:lnTo>
                    <a:lnTo>
                      <a:pt x="201" y="100"/>
                    </a:lnTo>
                    <a:lnTo>
                      <a:pt x="201" y="97"/>
                    </a:lnTo>
                    <a:lnTo>
                      <a:pt x="199" y="97"/>
                    </a:lnTo>
                    <a:lnTo>
                      <a:pt x="199" y="97"/>
                    </a:lnTo>
                    <a:lnTo>
                      <a:pt x="194" y="97"/>
                    </a:lnTo>
                    <a:lnTo>
                      <a:pt x="191" y="97"/>
                    </a:lnTo>
                    <a:lnTo>
                      <a:pt x="191" y="95"/>
                    </a:lnTo>
                    <a:lnTo>
                      <a:pt x="189" y="95"/>
                    </a:lnTo>
                    <a:lnTo>
                      <a:pt x="187" y="95"/>
                    </a:lnTo>
                    <a:lnTo>
                      <a:pt x="184" y="93"/>
                    </a:lnTo>
                    <a:lnTo>
                      <a:pt x="182" y="90"/>
                    </a:lnTo>
                    <a:lnTo>
                      <a:pt x="180" y="88"/>
                    </a:lnTo>
                    <a:lnTo>
                      <a:pt x="175" y="88"/>
                    </a:lnTo>
                    <a:lnTo>
                      <a:pt x="175" y="88"/>
                    </a:lnTo>
                    <a:lnTo>
                      <a:pt x="172" y="88"/>
                    </a:lnTo>
                    <a:lnTo>
                      <a:pt x="170" y="88"/>
                    </a:lnTo>
                    <a:lnTo>
                      <a:pt x="170" y="88"/>
                    </a:lnTo>
                    <a:lnTo>
                      <a:pt x="170" y="88"/>
                    </a:lnTo>
                    <a:lnTo>
                      <a:pt x="168" y="90"/>
                    </a:lnTo>
                    <a:lnTo>
                      <a:pt x="168" y="90"/>
                    </a:lnTo>
                    <a:lnTo>
                      <a:pt x="165" y="93"/>
                    </a:lnTo>
                    <a:lnTo>
                      <a:pt x="165" y="93"/>
                    </a:lnTo>
                    <a:lnTo>
                      <a:pt x="163" y="90"/>
                    </a:lnTo>
                    <a:lnTo>
                      <a:pt x="161" y="88"/>
                    </a:lnTo>
                    <a:lnTo>
                      <a:pt x="156" y="88"/>
                    </a:lnTo>
                    <a:lnTo>
                      <a:pt x="154" y="88"/>
                    </a:lnTo>
                    <a:lnTo>
                      <a:pt x="154" y="88"/>
                    </a:lnTo>
                    <a:lnTo>
                      <a:pt x="151" y="90"/>
                    </a:lnTo>
                    <a:lnTo>
                      <a:pt x="149" y="90"/>
                    </a:lnTo>
                    <a:lnTo>
                      <a:pt x="149" y="90"/>
                    </a:lnTo>
                    <a:lnTo>
                      <a:pt x="146" y="90"/>
                    </a:lnTo>
                    <a:lnTo>
                      <a:pt x="144" y="93"/>
                    </a:lnTo>
                    <a:lnTo>
                      <a:pt x="144" y="95"/>
                    </a:lnTo>
                    <a:lnTo>
                      <a:pt x="144" y="95"/>
                    </a:lnTo>
                    <a:lnTo>
                      <a:pt x="142" y="97"/>
                    </a:lnTo>
                    <a:lnTo>
                      <a:pt x="139" y="97"/>
                    </a:lnTo>
                    <a:lnTo>
                      <a:pt x="137" y="97"/>
                    </a:lnTo>
                    <a:lnTo>
                      <a:pt x="135" y="97"/>
                    </a:lnTo>
                    <a:lnTo>
                      <a:pt x="132" y="97"/>
                    </a:lnTo>
                    <a:lnTo>
                      <a:pt x="130" y="95"/>
                    </a:lnTo>
                    <a:lnTo>
                      <a:pt x="125" y="93"/>
                    </a:lnTo>
                    <a:lnTo>
                      <a:pt x="123" y="90"/>
                    </a:lnTo>
                    <a:lnTo>
                      <a:pt x="120" y="90"/>
                    </a:lnTo>
                    <a:lnTo>
                      <a:pt x="118" y="90"/>
                    </a:lnTo>
                    <a:lnTo>
                      <a:pt x="118" y="90"/>
                    </a:lnTo>
                    <a:lnTo>
                      <a:pt x="118" y="90"/>
                    </a:lnTo>
                    <a:lnTo>
                      <a:pt x="118" y="90"/>
                    </a:lnTo>
                    <a:lnTo>
                      <a:pt x="118" y="93"/>
                    </a:lnTo>
                    <a:lnTo>
                      <a:pt x="120" y="95"/>
                    </a:lnTo>
                    <a:lnTo>
                      <a:pt x="120" y="97"/>
                    </a:lnTo>
                    <a:lnTo>
                      <a:pt x="120" y="97"/>
                    </a:lnTo>
                    <a:lnTo>
                      <a:pt x="120" y="100"/>
                    </a:lnTo>
                    <a:lnTo>
                      <a:pt x="120" y="100"/>
                    </a:lnTo>
                    <a:lnTo>
                      <a:pt x="120" y="100"/>
                    </a:lnTo>
                    <a:lnTo>
                      <a:pt x="118" y="97"/>
                    </a:lnTo>
                    <a:lnTo>
                      <a:pt x="118" y="97"/>
                    </a:lnTo>
                    <a:lnTo>
                      <a:pt x="116" y="95"/>
                    </a:lnTo>
                    <a:lnTo>
                      <a:pt x="113" y="90"/>
                    </a:lnTo>
                    <a:lnTo>
                      <a:pt x="111" y="90"/>
                    </a:lnTo>
                    <a:lnTo>
                      <a:pt x="111" y="88"/>
                    </a:lnTo>
                    <a:lnTo>
                      <a:pt x="109" y="88"/>
                    </a:lnTo>
                    <a:lnTo>
                      <a:pt x="106" y="86"/>
                    </a:lnTo>
                    <a:lnTo>
                      <a:pt x="104" y="86"/>
                    </a:lnTo>
                    <a:lnTo>
                      <a:pt x="102" y="86"/>
                    </a:lnTo>
                    <a:lnTo>
                      <a:pt x="99" y="81"/>
                    </a:lnTo>
                    <a:lnTo>
                      <a:pt x="97" y="81"/>
                    </a:lnTo>
                    <a:lnTo>
                      <a:pt x="97" y="81"/>
                    </a:lnTo>
                    <a:lnTo>
                      <a:pt x="94" y="79"/>
                    </a:lnTo>
                    <a:lnTo>
                      <a:pt x="94" y="81"/>
                    </a:lnTo>
                    <a:lnTo>
                      <a:pt x="92" y="81"/>
                    </a:lnTo>
                    <a:lnTo>
                      <a:pt x="90" y="81"/>
                    </a:lnTo>
                    <a:lnTo>
                      <a:pt x="87" y="79"/>
                    </a:lnTo>
                    <a:lnTo>
                      <a:pt x="85" y="79"/>
                    </a:lnTo>
                    <a:lnTo>
                      <a:pt x="85" y="79"/>
                    </a:lnTo>
                    <a:lnTo>
                      <a:pt x="85" y="81"/>
                    </a:lnTo>
                    <a:lnTo>
                      <a:pt x="85" y="81"/>
                    </a:lnTo>
                    <a:lnTo>
                      <a:pt x="83" y="81"/>
                    </a:lnTo>
                    <a:lnTo>
                      <a:pt x="83" y="79"/>
                    </a:lnTo>
                    <a:lnTo>
                      <a:pt x="80" y="79"/>
                    </a:lnTo>
                    <a:lnTo>
                      <a:pt x="78" y="76"/>
                    </a:lnTo>
                    <a:lnTo>
                      <a:pt x="76" y="76"/>
                    </a:lnTo>
                    <a:lnTo>
                      <a:pt x="73" y="76"/>
                    </a:lnTo>
                    <a:lnTo>
                      <a:pt x="71" y="79"/>
                    </a:lnTo>
                    <a:lnTo>
                      <a:pt x="68" y="81"/>
                    </a:lnTo>
                    <a:lnTo>
                      <a:pt x="66" y="81"/>
                    </a:lnTo>
                    <a:lnTo>
                      <a:pt x="64" y="81"/>
                    </a:lnTo>
                    <a:lnTo>
                      <a:pt x="64" y="81"/>
                    </a:lnTo>
                    <a:lnTo>
                      <a:pt x="64" y="79"/>
                    </a:lnTo>
                    <a:lnTo>
                      <a:pt x="64" y="79"/>
                    </a:lnTo>
                    <a:lnTo>
                      <a:pt x="61" y="79"/>
                    </a:lnTo>
                    <a:lnTo>
                      <a:pt x="59" y="76"/>
                    </a:lnTo>
                    <a:lnTo>
                      <a:pt x="57" y="76"/>
                    </a:lnTo>
                    <a:lnTo>
                      <a:pt x="54" y="76"/>
                    </a:lnTo>
                    <a:lnTo>
                      <a:pt x="54" y="74"/>
                    </a:lnTo>
                    <a:lnTo>
                      <a:pt x="54" y="76"/>
                    </a:lnTo>
                    <a:lnTo>
                      <a:pt x="52" y="79"/>
                    </a:lnTo>
                    <a:lnTo>
                      <a:pt x="50" y="79"/>
                    </a:lnTo>
                    <a:lnTo>
                      <a:pt x="50" y="83"/>
                    </a:lnTo>
                    <a:lnTo>
                      <a:pt x="47" y="83"/>
                    </a:lnTo>
                    <a:lnTo>
                      <a:pt x="47" y="83"/>
                    </a:lnTo>
                    <a:lnTo>
                      <a:pt x="45" y="86"/>
                    </a:lnTo>
                    <a:lnTo>
                      <a:pt x="42" y="86"/>
                    </a:lnTo>
                    <a:lnTo>
                      <a:pt x="40" y="88"/>
                    </a:lnTo>
                    <a:lnTo>
                      <a:pt x="38" y="88"/>
                    </a:lnTo>
                    <a:lnTo>
                      <a:pt x="35" y="88"/>
                    </a:lnTo>
                    <a:lnTo>
                      <a:pt x="35" y="88"/>
                    </a:lnTo>
                    <a:lnTo>
                      <a:pt x="35" y="90"/>
                    </a:lnTo>
                    <a:lnTo>
                      <a:pt x="35" y="93"/>
                    </a:lnTo>
                    <a:lnTo>
                      <a:pt x="31" y="95"/>
                    </a:lnTo>
                    <a:lnTo>
                      <a:pt x="28" y="97"/>
                    </a:lnTo>
                    <a:lnTo>
                      <a:pt x="26" y="97"/>
                    </a:lnTo>
                    <a:lnTo>
                      <a:pt x="26" y="97"/>
                    </a:lnTo>
                    <a:lnTo>
                      <a:pt x="24" y="97"/>
                    </a:lnTo>
                    <a:lnTo>
                      <a:pt x="24" y="97"/>
                    </a:lnTo>
                    <a:lnTo>
                      <a:pt x="26" y="100"/>
                    </a:lnTo>
                    <a:lnTo>
                      <a:pt x="26" y="102"/>
                    </a:lnTo>
                    <a:lnTo>
                      <a:pt x="28" y="105"/>
                    </a:lnTo>
                    <a:lnTo>
                      <a:pt x="28" y="107"/>
                    </a:lnTo>
                    <a:lnTo>
                      <a:pt x="28" y="107"/>
                    </a:lnTo>
                    <a:lnTo>
                      <a:pt x="31" y="109"/>
                    </a:lnTo>
                    <a:lnTo>
                      <a:pt x="31" y="112"/>
                    </a:lnTo>
                    <a:lnTo>
                      <a:pt x="28" y="112"/>
                    </a:lnTo>
                    <a:lnTo>
                      <a:pt x="26" y="112"/>
                    </a:lnTo>
                    <a:lnTo>
                      <a:pt x="24" y="114"/>
                    </a:lnTo>
                    <a:lnTo>
                      <a:pt x="24" y="114"/>
                    </a:lnTo>
                    <a:lnTo>
                      <a:pt x="21" y="112"/>
                    </a:lnTo>
                    <a:lnTo>
                      <a:pt x="19" y="112"/>
                    </a:lnTo>
                    <a:lnTo>
                      <a:pt x="16" y="109"/>
                    </a:lnTo>
                    <a:lnTo>
                      <a:pt x="14" y="105"/>
                    </a:lnTo>
                    <a:lnTo>
                      <a:pt x="9" y="102"/>
                    </a:lnTo>
                    <a:lnTo>
                      <a:pt x="9" y="102"/>
                    </a:lnTo>
                    <a:lnTo>
                      <a:pt x="7" y="102"/>
                    </a:lnTo>
                    <a:lnTo>
                      <a:pt x="7" y="102"/>
                    </a:lnTo>
                    <a:lnTo>
                      <a:pt x="5" y="105"/>
                    </a:lnTo>
                    <a:lnTo>
                      <a:pt x="5" y="105"/>
                    </a:lnTo>
                    <a:lnTo>
                      <a:pt x="5" y="105"/>
                    </a:lnTo>
                    <a:lnTo>
                      <a:pt x="5" y="107"/>
                    </a:lnTo>
                    <a:lnTo>
                      <a:pt x="5" y="109"/>
                    </a:lnTo>
                    <a:lnTo>
                      <a:pt x="5" y="109"/>
                    </a:lnTo>
                    <a:lnTo>
                      <a:pt x="2" y="112"/>
                    </a:lnTo>
                    <a:lnTo>
                      <a:pt x="0" y="114"/>
                    </a:lnTo>
                    <a:lnTo>
                      <a:pt x="0" y="116"/>
                    </a:lnTo>
                    <a:lnTo>
                      <a:pt x="0" y="121"/>
                    </a:lnTo>
                    <a:lnTo>
                      <a:pt x="0" y="124"/>
                    </a:lnTo>
                    <a:lnTo>
                      <a:pt x="0" y="124"/>
                    </a:lnTo>
                    <a:lnTo>
                      <a:pt x="2" y="126"/>
                    </a:lnTo>
                    <a:lnTo>
                      <a:pt x="5" y="126"/>
                    </a:lnTo>
                    <a:lnTo>
                      <a:pt x="5" y="128"/>
                    </a:lnTo>
                    <a:lnTo>
                      <a:pt x="5" y="128"/>
                    </a:lnTo>
                    <a:lnTo>
                      <a:pt x="5" y="131"/>
                    </a:lnTo>
                    <a:lnTo>
                      <a:pt x="2" y="131"/>
                    </a:lnTo>
                    <a:lnTo>
                      <a:pt x="0" y="135"/>
                    </a:lnTo>
                    <a:lnTo>
                      <a:pt x="0" y="140"/>
                    </a:lnTo>
                    <a:lnTo>
                      <a:pt x="2" y="142"/>
                    </a:lnTo>
                    <a:lnTo>
                      <a:pt x="5" y="145"/>
                    </a:lnTo>
                    <a:lnTo>
                      <a:pt x="7" y="145"/>
                    </a:lnTo>
                    <a:lnTo>
                      <a:pt x="9" y="147"/>
                    </a:lnTo>
                    <a:lnTo>
                      <a:pt x="9" y="150"/>
                    </a:lnTo>
                    <a:lnTo>
                      <a:pt x="9" y="152"/>
                    </a:lnTo>
                    <a:lnTo>
                      <a:pt x="9" y="152"/>
                    </a:lnTo>
                    <a:lnTo>
                      <a:pt x="12" y="154"/>
                    </a:lnTo>
                    <a:lnTo>
                      <a:pt x="12" y="157"/>
                    </a:lnTo>
                    <a:lnTo>
                      <a:pt x="14" y="157"/>
                    </a:lnTo>
                    <a:lnTo>
                      <a:pt x="16" y="157"/>
                    </a:lnTo>
                    <a:lnTo>
                      <a:pt x="16" y="154"/>
                    </a:lnTo>
                    <a:lnTo>
                      <a:pt x="19" y="157"/>
                    </a:lnTo>
                    <a:lnTo>
                      <a:pt x="24" y="157"/>
                    </a:lnTo>
                    <a:lnTo>
                      <a:pt x="28" y="157"/>
                    </a:lnTo>
                    <a:lnTo>
                      <a:pt x="28" y="157"/>
                    </a:lnTo>
                    <a:lnTo>
                      <a:pt x="31" y="159"/>
                    </a:lnTo>
                    <a:lnTo>
                      <a:pt x="33" y="164"/>
                    </a:lnTo>
                    <a:lnTo>
                      <a:pt x="35" y="166"/>
                    </a:lnTo>
                    <a:lnTo>
                      <a:pt x="38" y="166"/>
                    </a:lnTo>
                    <a:lnTo>
                      <a:pt x="40" y="171"/>
                    </a:lnTo>
                    <a:lnTo>
                      <a:pt x="42" y="173"/>
                    </a:lnTo>
                    <a:lnTo>
                      <a:pt x="45" y="176"/>
                    </a:lnTo>
                    <a:lnTo>
                      <a:pt x="45" y="178"/>
                    </a:lnTo>
                    <a:lnTo>
                      <a:pt x="45" y="178"/>
                    </a:lnTo>
                    <a:lnTo>
                      <a:pt x="42" y="178"/>
                    </a:lnTo>
                    <a:lnTo>
                      <a:pt x="40" y="178"/>
                    </a:lnTo>
                    <a:lnTo>
                      <a:pt x="40" y="178"/>
                    </a:lnTo>
                    <a:lnTo>
                      <a:pt x="40" y="178"/>
                    </a:lnTo>
                    <a:lnTo>
                      <a:pt x="38" y="178"/>
                    </a:lnTo>
                    <a:lnTo>
                      <a:pt x="38" y="178"/>
                    </a:lnTo>
                    <a:lnTo>
                      <a:pt x="38" y="178"/>
                    </a:lnTo>
                    <a:lnTo>
                      <a:pt x="38" y="180"/>
                    </a:lnTo>
                    <a:lnTo>
                      <a:pt x="40" y="180"/>
                    </a:lnTo>
                    <a:lnTo>
                      <a:pt x="40" y="180"/>
                    </a:lnTo>
                    <a:lnTo>
                      <a:pt x="40" y="180"/>
                    </a:lnTo>
                    <a:lnTo>
                      <a:pt x="42" y="183"/>
                    </a:lnTo>
                    <a:lnTo>
                      <a:pt x="47" y="183"/>
                    </a:lnTo>
                    <a:lnTo>
                      <a:pt x="50" y="185"/>
                    </a:lnTo>
                    <a:lnTo>
                      <a:pt x="52" y="185"/>
                    </a:lnTo>
                    <a:lnTo>
                      <a:pt x="52" y="185"/>
                    </a:lnTo>
                    <a:lnTo>
                      <a:pt x="52" y="183"/>
                    </a:lnTo>
                    <a:lnTo>
                      <a:pt x="54" y="185"/>
                    </a:lnTo>
                    <a:lnTo>
                      <a:pt x="52" y="183"/>
                    </a:lnTo>
                    <a:lnTo>
                      <a:pt x="52" y="183"/>
                    </a:lnTo>
                    <a:lnTo>
                      <a:pt x="54" y="183"/>
                    </a:lnTo>
                    <a:lnTo>
                      <a:pt x="57" y="180"/>
                    </a:lnTo>
                    <a:lnTo>
                      <a:pt x="57" y="180"/>
                    </a:lnTo>
                    <a:lnTo>
                      <a:pt x="59" y="180"/>
                    </a:lnTo>
                    <a:lnTo>
                      <a:pt x="61" y="180"/>
                    </a:lnTo>
                    <a:lnTo>
                      <a:pt x="64" y="180"/>
                    </a:lnTo>
                    <a:lnTo>
                      <a:pt x="64" y="178"/>
                    </a:lnTo>
                    <a:lnTo>
                      <a:pt x="68" y="176"/>
                    </a:lnTo>
                    <a:lnTo>
                      <a:pt x="68" y="176"/>
                    </a:lnTo>
                    <a:lnTo>
                      <a:pt x="71" y="176"/>
                    </a:lnTo>
                    <a:lnTo>
                      <a:pt x="71" y="176"/>
                    </a:lnTo>
                    <a:lnTo>
                      <a:pt x="71" y="176"/>
                    </a:lnTo>
                    <a:lnTo>
                      <a:pt x="73" y="173"/>
                    </a:lnTo>
                    <a:lnTo>
                      <a:pt x="73" y="173"/>
                    </a:lnTo>
                    <a:lnTo>
                      <a:pt x="76" y="171"/>
                    </a:lnTo>
                    <a:lnTo>
                      <a:pt x="80" y="171"/>
                    </a:lnTo>
                    <a:lnTo>
                      <a:pt x="83" y="171"/>
                    </a:lnTo>
                    <a:lnTo>
                      <a:pt x="87" y="171"/>
                    </a:lnTo>
                    <a:lnTo>
                      <a:pt x="90" y="171"/>
                    </a:lnTo>
                    <a:lnTo>
                      <a:pt x="90" y="173"/>
                    </a:lnTo>
                    <a:lnTo>
                      <a:pt x="94" y="173"/>
                    </a:lnTo>
                    <a:lnTo>
                      <a:pt x="94" y="173"/>
                    </a:lnTo>
                    <a:lnTo>
                      <a:pt x="97" y="176"/>
                    </a:lnTo>
                    <a:lnTo>
                      <a:pt x="97" y="176"/>
                    </a:lnTo>
                    <a:lnTo>
                      <a:pt x="99" y="176"/>
                    </a:lnTo>
                    <a:lnTo>
                      <a:pt x="102" y="173"/>
                    </a:lnTo>
                    <a:lnTo>
                      <a:pt x="102" y="173"/>
                    </a:lnTo>
                    <a:lnTo>
                      <a:pt x="102" y="173"/>
                    </a:lnTo>
                    <a:lnTo>
                      <a:pt x="102" y="173"/>
                    </a:lnTo>
                    <a:lnTo>
                      <a:pt x="106" y="173"/>
                    </a:lnTo>
                    <a:lnTo>
                      <a:pt x="111" y="173"/>
                    </a:lnTo>
                    <a:lnTo>
                      <a:pt x="111" y="173"/>
                    </a:lnTo>
                    <a:lnTo>
                      <a:pt x="113" y="176"/>
                    </a:lnTo>
                    <a:lnTo>
                      <a:pt x="113" y="178"/>
                    </a:lnTo>
                    <a:lnTo>
                      <a:pt x="116" y="178"/>
                    </a:lnTo>
                    <a:lnTo>
                      <a:pt x="116" y="180"/>
                    </a:lnTo>
                    <a:lnTo>
                      <a:pt x="113" y="180"/>
                    </a:lnTo>
                    <a:lnTo>
                      <a:pt x="113" y="183"/>
                    </a:lnTo>
                    <a:lnTo>
                      <a:pt x="116" y="185"/>
                    </a:lnTo>
                    <a:lnTo>
                      <a:pt x="116" y="190"/>
                    </a:lnTo>
                    <a:lnTo>
                      <a:pt x="116" y="192"/>
                    </a:lnTo>
                    <a:lnTo>
                      <a:pt x="113" y="197"/>
                    </a:lnTo>
                    <a:lnTo>
                      <a:pt x="113" y="202"/>
                    </a:lnTo>
                    <a:lnTo>
                      <a:pt x="116" y="204"/>
                    </a:lnTo>
                    <a:lnTo>
                      <a:pt x="120" y="204"/>
                    </a:lnTo>
                    <a:lnTo>
                      <a:pt x="120" y="206"/>
                    </a:lnTo>
                    <a:lnTo>
                      <a:pt x="120" y="206"/>
                    </a:lnTo>
                    <a:lnTo>
                      <a:pt x="116" y="206"/>
                    </a:lnTo>
                    <a:lnTo>
                      <a:pt x="113" y="206"/>
                    </a:lnTo>
                    <a:lnTo>
                      <a:pt x="111" y="204"/>
                    </a:lnTo>
                    <a:lnTo>
                      <a:pt x="109" y="204"/>
                    </a:lnTo>
                    <a:lnTo>
                      <a:pt x="102" y="206"/>
                    </a:lnTo>
                    <a:lnTo>
                      <a:pt x="97" y="204"/>
                    </a:lnTo>
                    <a:lnTo>
                      <a:pt x="94" y="206"/>
                    </a:lnTo>
                    <a:lnTo>
                      <a:pt x="92" y="206"/>
                    </a:lnTo>
                    <a:lnTo>
                      <a:pt x="90" y="206"/>
                    </a:lnTo>
                    <a:lnTo>
                      <a:pt x="90" y="209"/>
                    </a:lnTo>
                    <a:lnTo>
                      <a:pt x="90" y="211"/>
                    </a:lnTo>
                    <a:lnTo>
                      <a:pt x="90" y="213"/>
                    </a:lnTo>
                    <a:lnTo>
                      <a:pt x="87" y="216"/>
                    </a:lnTo>
                    <a:lnTo>
                      <a:pt x="87" y="216"/>
                    </a:lnTo>
                    <a:lnTo>
                      <a:pt x="87" y="218"/>
                    </a:lnTo>
                    <a:lnTo>
                      <a:pt x="87" y="218"/>
                    </a:lnTo>
                    <a:lnTo>
                      <a:pt x="92" y="221"/>
                    </a:lnTo>
                    <a:lnTo>
                      <a:pt x="92" y="223"/>
                    </a:lnTo>
                    <a:lnTo>
                      <a:pt x="94" y="223"/>
                    </a:lnTo>
                    <a:lnTo>
                      <a:pt x="94" y="223"/>
                    </a:lnTo>
                    <a:lnTo>
                      <a:pt x="97" y="223"/>
                    </a:lnTo>
                    <a:lnTo>
                      <a:pt x="97" y="225"/>
                    </a:lnTo>
                    <a:lnTo>
                      <a:pt x="94" y="225"/>
                    </a:lnTo>
                    <a:lnTo>
                      <a:pt x="94" y="225"/>
                    </a:lnTo>
                    <a:lnTo>
                      <a:pt x="92" y="225"/>
                    </a:lnTo>
                    <a:lnTo>
                      <a:pt x="90" y="225"/>
                    </a:lnTo>
                    <a:lnTo>
                      <a:pt x="90" y="225"/>
                    </a:lnTo>
                    <a:lnTo>
                      <a:pt x="85" y="223"/>
                    </a:lnTo>
                    <a:lnTo>
                      <a:pt x="83" y="223"/>
                    </a:lnTo>
                    <a:lnTo>
                      <a:pt x="78" y="223"/>
                    </a:lnTo>
                    <a:lnTo>
                      <a:pt x="76" y="223"/>
                    </a:lnTo>
                    <a:lnTo>
                      <a:pt x="76" y="225"/>
                    </a:lnTo>
                    <a:lnTo>
                      <a:pt x="76" y="225"/>
                    </a:lnTo>
                    <a:lnTo>
                      <a:pt x="76" y="228"/>
                    </a:lnTo>
                    <a:lnTo>
                      <a:pt x="76" y="228"/>
                    </a:lnTo>
                    <a:lnTo>
                      <a:pt x="78" y="228"/>
                    </a:lnTo>
                    <a:lnTo>
                      <a:pt x="80" y="230"/>
                    </a:lnTo>
                    <a:lnTo>
                      <a:pt x="85" y="230"/>
                    </a:lnTo>
                    <a:lnTo>
                      <a:pt x="85" y="230"/>
                    </a:lnTo>
                    <a:lnTo>
                      <a:pt x="87" y="232"/>
                    </a:lnTo>
                    <a:lnTo>
                      <a:pt x="90" y="237"/>
                    </a:lnTo>
                    <a:lnTo>
                      <a:pt x="92" y="240"/>
                    </a:lnTo>
                    <a:lnTo>
                      <a:pt x="94" y="242"/>
                    </a:lnTo>
                    <a:lnTo>
                      <a:pt x="97" y="244"/>
                    </a:lnTo>
                    <a:lnTo>
                      <a:pt x="97" y="244"/>
                    </a:lnTo>
                    <a:lnTo>
                      <a:pt x="97" y="247"/>
                    </a:lnTo>
                    <a:lnTo>
                      <a:pt x="97" y="247"/>
                    </a:lnTo>
                    <a:lnTo>
                      <a:pt x="99" y="249"/>
                    </a:lnTo>
                    <a:lnTo>
                      <a:pt x="99" y="251"/>
                    </a:lnTo>
                    <a:lnTo>
                      <a:pt x="99" y="251"/>
                    </a:lnTo>
                    <a:lnTo>
                      <a:pt x="99" y="251"/>
                    </a:lnTo>
                    <a:lnTo>
                      <a:pt x="102" y="251"/>
                    </a:lnTo>
                    <a:lnTo>
                      <a:pt x="104" y="254"/>
                    </a:lnTo>
                    <a:lnTo>
                      <a:pt x="106" y="254"/>
                    </a:lnTo>
                    <a:lnTo>
                      <a:pt x="106" y="256"/>
                    </a:lnTo>
                    <a:lnTo>
                      <a:pt x="109" y="256"/>
                    </a:lnTo>
                    <a:lnTo>
                      <a:pt x="109" y="258"/>
                    </a:lnTo>
                    <a:lnTo>
                      <a:pt x="109" y="258"/>
                    </a:lnTo>
                    <a:lnTo>
                      <a:pt x="111" y="258"/>
                    </a:lnTo>
                    <a:lnTo>
                      <a:pt x="111" y="258"/>
                    </a:lnTo>
                    <a:lnTo>
                      <a:pt x="113" y="258"/>
                    </a:lnTo>
                    <a:lnTo>
                      <a:pt x="116" y="258"/>
                    </a:lnTo>
                    <a:lnTo>
                      <a:pt x="116" y="261"/>
                    </a:lnTo>
                    <a:lnTo>
                      <a:pt x="118" y="258"/>
                    </a:lnTo>
                    <a:lnTo>
                      <a:pt x="118" y="258"/>
                    </a:lnTo>
                    <a:lnTo>
                      <a:pt x="120" y="258"/>
                    </a:lnTo>
                    <a:lnTo>
                      <a:pt x="120" y="261"/>
                    </a:lnTo>
                    <a:lnTo>
                      <a:pt x="123" y="261"/>
                    </a:lnTo>
                    <a:lnTo>
                      <a:pt x="123" y="266"/>
                    </a:lnTo>
                    <a:lnTo>
                      <a:pt x="123" y="268"/>
                    </a:lnTo>
                    <a:lnTo>
                      <a:pt x="123" y="270"/>
                    </a:lnTo>
                    <a:lnTo>
                      <a:pt x="123" y="270"/>
                    </a:lnTo>
                    <a:lnTo>
                      <a:pt x="123" y="275"/>
                    </a:lnTo>
                    <a:lnTo>
                      <a:pt x="123" y="275"/>
                    </a:lnTo>
                    <a:lnTo>
                      <a:pt x="123" y="280"/>
                    </a:lnTo>
                    <a:lnTo>
                      <a:pt x="125" y="280"/>
                    </a:lnTo>
                    <a:lnTo>
                      <a:pt x="128" y="277"/>
                    </a:lnTo>
                    <a:lnTo>
                      <a:pt x="130" y="275"/>
                    </a:lnTo>
                    <a:lnTo>
                      <a:pt x="132" y="273"/>
                    </a:lnTo>
                    <a:lnTo>
                      <a:pt x="132" y="273"/>
                    </a:lnTo>
                    <a:lnTo>
                      <a:pt x="135" y="273"/>
                    </a:lnTo>
                    <a:lnTo>
                      <a:pt x="139" y="270"/>
                    </a:lnTo>
                    <a:lnTo>
                      <a:pt x="142" y="270"/>
                    </a:lnTo>
                    <a:lnTo>
                      <a:pt x="146" y="270"/>
                    </a:lnTo>
                    <a:lnTo>
                      <a:pt x="149" y="270"/>
                    </a:lnTo>
                    <a:lnTo>
                      <a:pt x="149" y="270"/>
                    </a:lnTo>
                    <a:lnTo>
                      <a:pt x="151" y="270"/>
                    </a:lnTo>
                    <a:lnTo>
                      <a:pt x="154" y="270"/>
                    </a:lnTo>
                    <a:lnTo>
                      <a:pt x="156" y="273"/>
                    </a:lnTo>
                    <a:lnTo>
                      <a:pt x="161" y="275"/>
                    </a:lnTo>
                    <a:lnTo>
                      <a:pt x="163" y="277"/>
                    </a:lnTo>
                    <a:lnTo>
                      <a:pt x="165" y="277"/>
                    </a:lnTo>
                    <a:lnTo>
                      <a:pt x="165" y="280"/>
                    </a:lnTo>
                    <a:lnTo>
                      <a:pt x="165" y="280"/>
                    </a:lnTo>
                    <a:lnTo>
                      <a:pt x="170" y="285"/>
                    </a:lnTo>
                    <a:lnTo>
                      <a:pt x="170" y="285"/>
                    </a:lnTo>
                    <a:lnTo>
                      <a:pt x="172" y="287"/>
                    </a:lnTo>
                    <a:lnTo>
                      <a:pt x="175" y="289"/>
                    </a:lnTo>
                    <a:lnTo>
                      <a:pt x="175" y="289"/>
                    </a:lnTo>
                    <a:lnTo>
                      <a:pt x="177" y="292"/>
                    </a:lnTo>
                    <a:lnTo>
                      <a:pt x="177" y="292"/>
                    </a:lnTo>
                    <a:lnTo>
                      <a:pt x="177" y="292"/>
                    </a:lnTo>
                    <a:lnTo>
                      <a:pt x="180" y="292"/>
                    </a:lnTo>
                    <a:lnTo>
                      <a:pt x="182" y="292"/>
                    </a:lnTo>
                    <a:lnTo>
                      <a:pt x="184" y="289"/>
                    </a:lnTo>
                    <a:lnTo>
                      <a:pt x="184" y="289"/>
                    </a:lnTo>
                    <a:lnTo>
                      <a:pt x="184" y="285"/>
                    </a:lnTo>
                    <a:lnTo>
                      <a:pt x="184" y="280"/>
                    </a:lnTo>
                    <a:lnTo>
                      <a:pt x="182" y="275"/>
                    </a:lnTo>
                    <a:lnTo>
                      <a:pt x="182" y="270"/>
                    </a:lnTo>
                    <a:lnTo>
                      <a:pt x="180" y="266"/>
                    </a:lnTo>
                    <a:lnTo>
                      <a:pt x="180" y="261"/>
                    </a:lnTo>
                    <a:lnTo>
                      <a:pt x="180" y="256"/>
                    </a:lnTo>
                    <a:lnTo>
                      <a:pt x="177" y="254"/>
                    </a:lnTo>
                    <a:lnTo>
                      <a:pt x="177" y="249"/>
                    </a:lnTo>
                    <a:lnTo>
                      <a:pt x="175" y="244"/>
                    </a:lnTo>
                    <a:lnTo>
                      <a:pt x="175" y="240"/>
                    </a:lnTo>
                    <a:lnTo>
                      <a:pt x="172" y="235"/>
                    </a:lnTo>
                    <a:lnTo>
                      <a:pt x="172" y="230"/>
                    </a:lnTo>
                    <a:lnTo>
                      <a:pt x="172" y="225"/>
                    </a:lnTo>
                    <a:lnTo>
                      <a:pt x="170" y="221"/>
                    </a:lnTo>
                    <a:lnTo>
                      <a:pt x="170" y="216"/>
                    </a:lnTo>
                    <a:lnTo>
                      <a:pt x="172" y="213"/>
                    </a:lnTo>
                    <a:lnTo>
                      <a:pt x="175" y="211"/>
                    </a:lnTo>
                    <a:lnTo>
                      <a:pt x="177" y="211"/>
                    </a:lnTo>
                    <a:lnTo>
                      <a:pt x="180" y="211"/>
                    </a:lnTo>
                    <a:lnTo>
                      <a:pt x="182" y="209"/>
                    </a:lnTo>
                    <a:lnTo>
                      <a:pt x="184" y="209"/>
                    </a:lnTo>
                    <a:lnTo>
                      <a:pt x="189" y="209"/>
                    </a:lnTo>
                    <a:lnTo>
                      <a:pt x="191" y="206"/>
                    </a:lnTo>
                    <a:lnTo>
                      <a:pt x="194" y="206"/>
                    </a:lnTo>
                    <a:lnTo>
                      <a:pt x="196" y="206"/>
                    </a:lnTo>
                    <a:lnTo>
                      <a:pt x="201" y="204"/>
                    </a:lnTo>
                    <a:lnTo>
                      <a:pt x="203" y="204"/>
                    </a:lnTo>
                    <a:lnTo>
                      <a:pt x="206" y="202"/>
                    </a:lnTo>
                    <a:lnTo>
                      <a:pt x="208" y="202"/>
                    </a:lnTo>
                    <a:lnTo>
                      <a:pt x="210" y="202"/>
                    </a:lnTo>
                    <a:lnTo>
                      <a:pt x="213" y="204"/>
                    </a:lnTo>
                    <a:lnTo>
                      <a:pt x="215" y="204"/>
                    </a:lnTo>
                    <a:lnTo>
                      <a:pt x="217" y="206"/>
                    </a:lnTo>
                    <a:lnTo>
                      <a:pt x="220" y="206"/>
                    </a:lnTo>
                    <a:lnTo>
                      <a:pt x="222" y="209"/>
                    </a:lnTo>
                    <a:lnTo>
                      <a:pt x="225" y="209"/>
                    </a:lnTo>
                    <a:lnTo>
                      <a:pt x="227" y="211"/>
                    </a:lnTo>
                    <a:lnTo>
                      <a:pt x="229" y="211"/>
                    </a:lnTo>
                    <a:lnTo>
                      <a:pt x="234" y="216"/>
                    </a:lnTo>
                    <a:lnTo>
                      <a:pt x="236" y="216"/>
                    </a:lnTo>
                    <a:lnTo>
                      <a:pt x="239" y="218"/>
                    </a:lnTo>
                    <a:lnTo>
                      <a:pt x="241" y="218"/>
                    </a:lnTo>
                    <a:lnTo>
                      <a:pt x="243" y="221"/>
                    </a:lnTo>
                    <a:lnTo>
                      <a:pt x="246" y="223"/>
                    </a:lnTo>
                    <a:lnTo>
                      <a:pt x="248" y="223"/>
                    </a:lnTo>
                    <a:lnTo>
                      <a:pt x="251" y="225"/>
                    </a:lnTo>
                    <a:lnTo>
                      <a:pt x="255" y="225"/>
                    </a:lnTo>
                    <a:lnTo>
                      <a:pt x="258" y="228"/>
                    </a:lnTo>
                    <a:lnTo>
                      <a:pt x="258" y="228"/>
                    </a:lnTo>
                    <a:lnTo>
                      <a:pt x="258" y="230"/>
                    </a:lnTo>
                    <a:lnTo>
                      <a:pt x="260" y="232"/>
                    </a:lnTo>
                    <a:lnTo>
                      <a:pt x="262" y="235"/>
                    </a:lnTo>
                    <a:lnTo>
                      <a:pt x="265" y="235"/>
                    </a:lnTo>
                    <a:lnTo>
                      <a:pt x="267" y="237"/>
                    </a:lnTo>
                    <a:lnTo>
                      <a:pt x="269" y="240"/>
                    </a:lnTo>
                    <a:lnTo>
                      <a:pt x="272" y="242"/>
                    </a:lnTo>
                    <a:lnTo>
                      <a:pt x="277" y="244"/>
                    </a:lnTo>
                    <a:lnTo>
                      <a:pt x="277" y="247"/>
                    </a:lnTo>
                    <a:lnTo>
                      <a:pt x="279" y="247"/>
                    </a:lnTo>
                    <a:lnTo>
                      <a:pt x="281" y="244"/>
                    </a:lnTo>
                    <a:lnTo>
                      <a:pt x="286" y="244"/>
                    </a:lnTo>
                    <a:lnTo>
                      <a:pt x="288" y="244"/>
                    </a:lnTo>
                    <a:lnTo>
                      <a:pt x="291" y="244"/>
                    </a:lnTo>
                    <a:lnTo>
                      <a:pt x="295" y="244"/>
                    </a:lnTo>
                    <a:lnTo>
                      <a:pt x="298" y="242"/>
                    </a:lnTo>
                    <a:lnTo>
                      <a:pt x="303" y="244"/>
                    </a:lnTo>
                    <a:lnTo>
                      <a:pt x="305" y="244"/>
                    </a:lnTo>
                    <a:lnTo>
                      <a:pt x="307" y="244"/>
                    </a:lnTo>
                    <a:lnTo>
                      <a:pt x="312" y="244"/>
                    </a:lnTo>
                    <a:lnTo>
                      <a:pt x="314" y="244"/>
                    </a:lnTo>
                    <a:lnTo>
                      <a:pt x="317" y="244"/>
                    </a:lnTo>
                    <a:lnTo>
                      <a:pt x="319" y="244"/>
                    </a:lnTo>
                    <a:lnTo>
                      <a:pt x="319" y="244"/>
                    </a:lnTo>
                    <a:lnTo>
                      <a:pt x="321" y="244"/>
                    </a:lnTo>
                    <a:lnTo>
                      <a:pt x="321" y="242"/>
                    </a:lnTo>
                    <a:lnTo>
                      <a:pt x="324" y="242"/>
                    </a:lnTo>
                    <a:lnTo>
                      <a:pt x="326" y="242"/>
                    </a:lnTo>
                    <a:lnTo>
                      <a:pt x="329" y="242"/>
                    </a:lnTo>
                    <a:lnTo>
                      <a:pt x="329" y="244"/>
                    </a:lnTo>
                    <a:lnTo>
                      <a:pt x="331" y="247"/>
                    </a:lnTo>
                    <a:lnTo>
                      <a:pt x="333" y="247"/>
                    </a:lnTo>
                    <a:lnTo>
                      <a:pt x="336" y="249"/>
                    </a:lnTo>
                    <a:lnTo>
                      <a:pt x="338" y="249"/>
                    </a:lnTo>
                    <a:lnTo>
                      <a:pt x="340" y="251"/>
                    </a:lnTo>
                    <a:lnTo>
                      <a:pt x="343" y="254"/>
                    </a:lnTo>
                    <a:lnTo>
                      <a:pt x="343" y="256"/>
                    </a:lnTo>
                    <a:lnTo>
                      <a:pt x="345" y="258"/>
                    </a:lnTo>
                    <a:lnTo>
                      <a:pt x="347" y="258"/>
                    </a:lnTo>
                    <a:lnTo>
                      <a:pt x="347" y="256"/>
                    </a:lnTo>
                    <a:lnTo>
                      <a:pt x="350" y="256"/>
                    </a:lnTo>
                    <a:lnTo>
                      <a:pt x="350" y="258"/>
                    </a:lnTo>
                    <a:lnTo>
                      <a:pt x="350" y="261"/>
                    </a:lnTo>
                    <a:lnTo>
                      <a:pt x="350" y="263"/>
                    </a:lnTo>
                    <a:lnTo>
                      <a:pt x="352" y="266"/>
                    </a:lnTo>
                    <a:lnTo>
                      <a:pt x="352" y="270"/>
                    </a:lnTo>
                    <a:lnTo>
                      <a:pt x="352" y="273"/>
                    </a:lnTo>
                    <a:lnTo>
                      <a:pt x="352" y="275"/>
                    </a:lnTo>
                    <a:lnTo>
                      <a:pt x="352" y="275"/>
                    </a:lnTo>
                    <a:lnTo>
                      <a:pt x="357" y="277"/>
                    </a:lnTo>
                    <a:lnTo>
                      <a:pt x="359" y="277"/>
                    </a:lnTo>
                    <a:lnTo>
                      <a:pt x="362" y="277"/>
                    </a:lnTo>
                    <a:lnTo>
                      <a:pt x="362" y="277"/>
                    </a:lnTo>
                    <a:lnTo>
                      <a:pt x="364" y="282"/>
                    </a:lnTo>
                    <a:lnTo>
                      <a:pt x="364" y="285"/>
                    </a:lnTo>
                    <a:lnTo>
                      <a:pt x="366" y="287"/>
                    </a:lnTo>
                    <a:lnTo>
                      <a:pt x="366" y="289"/>
                    </a:lnTo>
                    <a:lnTo>
                      <a:pt x="369" y="292"/>
                    </a:lnTo>
                    <a:lnTo>
                      <a:pt x="369" y="294"/>
                    </a:lnTo>
                    <a:lnTo>
                      <a:pt x="371" y="294"/>
                    </a:lnTo>
                    <a:lnTo>
                      <a:pt x="371" y="294"/>
                    </a:lnTo>
                    <a:lnTo>
                      <a:pt x="376" y="294"/>
                    </a:lnTo>
                    <a:lnTo>
                      <a:pt x="378" y="294"/>
                    </a:lnTo>
                    <a:lnTo>
                      <a:pt x="381" y="294"/>
                    </a:lnTo>
                    <a:lnTo>
                      <a:pt x="383" y="294"/>
                    </a:lnTo>
                    <a:lnTo>
                      <a:pt x="388" y="294"/>
                    </a:lnTo>
                    <a:lnTo>
                      <a:pt x="388" y="294"/>
                    </a:lnTo>
                    <a:lnTo>
                      <a:pt x="390" y="294"/>
                    </a:lnTo>
                    <a:lnTo>
                      <a:pt x="390" y="294"/>
                    </a:lnTo>
                    <a:lnTo>
                      <a:pt x="392" y="294"/>
                    </a:lnTo>
                    <a:lnTo>
                      <a:pt x="392" y="294"/>
                    </a:lnTo>
                    <a:lnTo>
                      <a:pt x="392" y="296"/>
                    </a:lnTo>
                    <a:lnTo>
                      <a:pt x="395" y="296"/>
                    </a:lnTo>
                    <a:lnTo>
                      <a:pt x="395" y="299"/>
                    </a:lnTo>
                    <a:lnTo>
                      <a:pt x="395" y="299"/>
                    </a:lnTo>
                    <a:lnTo>
                      <a:pt x="395" y="301"/>
                    </a:lnTo>
                    <a:lnTo>
                      <a:pt x="395" y="301"/>
                    </a:lnTo>
                    <a:lnTo>
                      <a:pt x="397" y="303"/>
                    </a:lnTo>
                    <a:lnTo>
                      <a:pt x="400" y="303"/>
                    </a:lnTo>
                    <a:lnTo>
                      <a:pt x="402" y="306"/>
                    </a:lnTo>
                    <a:lnTo>
                      <a:pt x="402" y="306"/>
                    </a:lnTo>
                    <a:lnTo>
                      <a:pt x="404" y="306"/>
                    </a:lnTo>
                    <a:lnTo>
                      <a:pt x="404" y="303"/>
                    </a:lnTo>
                    <a:lnTo>
                      <a:pt x="404" y="303"/>
                    </a:lnTo>
                    <a:lnTo>
                      <a:pt x="404" y="301"/>
                    </a:lnTo>
                    <a:lnTo>
                      <a:pt x="402" y="301"/>
                    </a:lnTo>
                    <a:lnTo>
                      <a:pt x="402" y="299"/>
                    </a:lnTo>
                    <a:lnTo>
                      <a:pt x="404" y="299"/>
                    </a:lnTo>
                    <a:lnTo>
                      <a:pt x="404" y="296"/>
                    </a:lnTo>
                    <a:lnTo>
                      <a:pt x="407" y="294"/>
                    </a:lnTo>
                    <a:lnTo>
                      <a:pt x="409" y="292"/>
                    </a:lnTo>
                    <a:lnTo>
                      <a:pt x="409" y="292"/>
                    </a:lnTo>
                    <a:lnTo>
                      <a:pt x="409" y="289"/>
                    </a:lnTo>
                    <a:lnTo>
                      <a:pt x="409" y="289"/>
                    </a:lnTo>
                    <a:lnTo>
                      <a:pt x="411" y="287"/>
                    </a:lnTo>
                    <a:lnTo>
                      <a:pt x="414" y="287"/>
                    </a:lnTo>
                    <a:lnTo>
                      <a:pt x="414" y="287"/>
                    </a:lnTo>
                    <a:lnTo>
                      <a:pt x="416" y="285"/>
                    </a:lnTo>
                    <a:lnTo>
                      <a:pt x="416" y="282"/>
                    </a:lnTo>
                    <a:lnTo>
                      <a:pt x="418" y="282"/>
                    </a:lnTo>
                    <a:lnTo>
                      <a:pt x="421" y="282"/>
                    </a:lnTo>
                    <a:lnTo>
                      <a:pt x="423" y="280"/>
                    </a:lnTo>
                    <a:lnTo>
                      <a:pt x="426" y="277"/>
                    </a:lnTo>
                    <a:lnTo>
                      <a:pt x="426" y="275"/>
                    </a:lnTo>
                    <a:lnTo>
                      <a:pt x="428" y="275"/>
                    </a:lnTo>
                    <a:lnTo>
                      <a:pt x="428" y="275"/>
                    </a:lnTo>
                    <a:lnTo>
                      <a:pt x="430" y="275"/>
                    </a:lnTo>
                    <a:lnTo>
                      <a:pt x="430" y="275"/>
                    </a:lnTo>
                    <a:lnTo>
                      <a:pt x="430" y="275"/>
                    </a:lnTo>
                    <a:lnTo>
                      <a:pt x="433" y="275"/>
                    </a:lnTo>
                    <a:lnTo>
                      <a:pt x="433" y="273"/>
                    </a:lnTo>
                    <a:lnTo>
                      <a:pt x="433" y="273"/>
                    </a:lnTo>
                    <a:lnTo>
                      <a:pt x="435" y="273"/>
                    </a:lnTo>
                    <a:lnTo>
                      <a:pt x="435" y="270"/>
                    </a:lnTo>
                    <a:lnTo>
                      <a:pt x="435" y="270"/>
                    </a:lnTo>
                    <a:lnTo>
                      <a:pt x="435" y="270"/>
                    </a:lnTo>
                    <a:lnTo>
                      <a:pt x="435" y="268"/>
                    </a:lnTo>
                    <a:lnTo>
                      <a:pt x="435" y="268"/>
                    </a:lnTo>
                    <a:lnTo>
                      <a:pt x="435" y="266"/>
                    </a:lnTo>
                    <a:lnTo>
                      <a:pt x="437" y="263"/>
                    </a:lnTo>
                    <a:lnTo>
                      <a:pt x="437" y="263"/>
                    </a:lnTo>
                    <a:lnTo>
                      <a:pt x="437" y="261"/>
                    </a:lnTo>
                    <a:lnTo>
                      <a:pt x="440" y="261"/>
                    </a:lnTo>
                    <a:lnTo>
                      <a:pt x="442" y="261"/>
                    </a:lnTo>
                    <a:lnTo>
                      <a:pt x="444" y="261"/>
                    </a:lnTo>
                    <a:lnTo>
                      <a:pt x="447" y="258"/>
                    </a:lnTo>
                    <a:lnTo>
                      <a:pt x="447" y="258"/>
                    </a:lnTo>
                    <a:lnTo>
                      <a:pt x="447" y="258"/>
                    </a:lnTo>
                    <a:lnTo>
                      <a:pt x="454" y="261"/>
                    </a:lnTo>
                    <a:lnTo>
                      <a:pt x="456" y="261"/>
                    </a:lnTo>
                    <a:lnTo>
                      <a:pt x="461" y="263"/>
                    </a:lnTo>
                    <a:lnTo>
                      <a:pt x="463" y="263"/>
                    </a:lnTo>
                    <a:lnTo>
                      <a:pt x="463" y="263"/>
                    </a:lnTo>
                    <a:lnTo>
                      <a:pt x="466" y="263"/>
                    </a:lnTo>
                    <a:lnTo>
                      <a:pt x="466" y="266"/>
                    </a:lnTo>
                    <a:lnTo>
                      <a:pt x="473" y="266"/>
                    </a:lnTo>
                    <a:lnTo>
                      <a:pt x="475" y="266"/>
                    </a:lnTo>
                    <a:lnTo>
                      <a:pt x="475" y="266"/>
                    </a:lnTo>
                    <a:lnTo>
                      <a:pt x="478" y="268"/>
                    </a:lnTo>
                    <a:lnTo>
                      <a:pt x="478" y="268"/>
                    </a:lnTo>
                    <a:lnTo>
                      <a:pt x="475" y="263"/>
                    </a:lnTo>
                    <a:lnTo>
                      <a:pt x="475" y="261"/>
                    </a:lnTo>
                    <a:lnTo>
                      <a:pt x="475" y="256"/>
                    </a:lnTo>
                    <a:lnTo>
                      <a:pt x="475" y="254"/>
                    </a:lnTo>
                    <a:lnTo>
                      <a:pt x="478" y="254"/>
                    </a:lnTo>
                    <a:lnTo>
                      <a:pt x="480" y="254"/>
                    </a:lnTo>
                    <a:lnTo>
                      <a:pt x="482" y="251"/>
                    </a:lnTo>
                    <a:lnTo>
                      <a:pt x="485" y="251"/>
                    </a:lnTo>
                    <a:lnTo>
                      <a:pt x="485" y="251"/>
                    </a:lnTo>
                    <a:lnTo>
                      <a:pt x="485" y="251"/>
                    </a:lnTo>
                    <a:lnTo>
                      <a:pt x="485" y="251"/>
                    </a:lnTo>
                    <a:lnTo>
                      <a:pt x="489" y="251"/>
                    </a:lnTo>
                    <a:lnTo>
                      <a:pt x="494" y="254"/>
                    </a:lnTo>
                    <a:lnTo>
                      <a:pt x="496" y="256"/>
                    </a:lnTo>
                    <a:lnTo>
                      <a:pt x="501" y="258"/>
                    </a:lnTo>
                    <a:lnTo>
                      <a:pt x="508" y="258"/>
                    </a:lnTo>
                    <a:lnTo>
                      <a:pt x="513" y="258"/>
                    </a:lnTo>
                    <a:lnTo>
                      <a:pt x="513" y="258"/>
                    </a:lnTo>
                    <a:lnTo>
                      <a:pt x="513" y="256"/>
                    </a:lnTo>
                    <a:lnTo>
                      <a:pt x="515" y="256"/>
                    </a:lnTo>
                    <a:lnTo>
                      <a:pt x="515" y="258"/>
                    </a:lnTo>
                    <a:lnTo>
                      <a:pt x="520" y="258"/>
                    </a:lnTo>
                    <a:lnTo>
                      <a:pt x="527" y="258"/>
                    </a:lnTo>
                    <a:lnTo>
                      <a:pt x="530" y="258"/>
                    </a:lnTo>
                    <a:lnTo>
                      <a:pt x="534" y="256"/>
                    </a:lnTo>
                    <a:lnTo>
                      <a:pt x="534" y="256"/>
                    </a:lnTo>
                    <a:lnTo>
                      <a:pt x="534" y="256"/>
                    </a:lnTo>
                    <a:lnTo>
                      <a:pt x="539" y="258"/>
                    </a:lnTo>
                    <a:lnTo>
                      <a:pt x="541" y="258"/>
                    </a:lnTo>
                    <a:lnTo>
                      <a:pt x="541" y="258"/>
                    </a:lnTo>
                    <a:lnTo>
                      <a:pt x="544" y="258"/>
                    </a:lnTo>
                    <a:lnTo>
                      <a:pt x="546" y="258"/>
                    </a:lnTo>
                    <a:lnTo>
                      <a:pt x="548" y="258"/>
                    </a:lnTo>
                    <a:lnTo>
                      <a:pt x="553" y="258"/>
                    </a:lnTo>
                    <a:lnTo>
                      <a:pt x="556" y="258"/>
                    </a:lnTo>
                    <a:lnTo>
                      <a:pt x="558" y="258"/>
                    </a:lnTo>
                    <a:lnTo>
                      <a:pt x="560" y="258"/>
                    </a:lnTo>
                    <a:lnTo>
                      <a:pt x="563" y="258"/>
                    </a:lnTo>
                    <a:lnTo>
                      <a:pt x="565" y="261"/>
                    </a:lnTo>
                    <a:lnTo>
                      <a:pt x="567" y="261"/>
                    </a:lnTo>
                    <a:lnTo>
                      <a:pt x="567" y="261"/>
                    </a:lnTo>
                    <a:lnTo>
                      <a:pt x="570" y="261"/>
                    </a:lnTo>
                    <a:lnTo>
                      <a:pt x="572" y="261"/>
                    </a:lnTo>
                    <a:lnTo>
                      <a:pt x="572" y="261"/>
                    </a:lnTo>
                    <a:lnTo>
                      <a:pt x="575" y="263"/>
                    </a:lnTo>
                    <a:lnTo>
                      <a:pt x="575" y="263"/>
                    </a:lnTo>
                    <a:lnTo>
                      <a:pt x="577" y="266"/>
                    </a:lnTo>
                    <a:lnTo>
                      <a:pt x="579" y="266"/>
                    </a:lnTo>
                    <a:lnTo>
                      <a:pt x="579" y="268"/>
                    </a:lnTo>
                    <a:lnTo>
                      <a:pt x="582" y="268"/>
                    </a:lnTo>
                    <a:lnTo>
                      <a:pt x="584" y="268"/>
                    </a:lnTo>
                    <a:lnTo>
                      <a:pt x="586" y="268"/>
                    </a:lnTo>
                    <a:lnTo>
                      <a:pt x="591" y="270"/>
                    </a:lnTo>
                    <a:lnTo>
                      <a:pt x="593" y="273"/>
                    </a:lnTo>
                    <a:lnTo>
                      <a:pt x="593" y="273"/>
                    </a:lnTo>
                    <a:lnTo>
                      <a:pt x="593" y="270"/>
                    </a:lnTo>
                    <a:lnTo>
                      <a:pt x="593" y="270"/>
                    </a:lnTo>
                    <a:lnTo>
                      <a:pt x="591" y="268"/>
                    </a:lnTo>
                    <a:lnTo>
                      <a:pt x="591" y="266"/>
                    </a:lnTo>
                    <a:lnTo>
                      <a:pt x="591" y="263"/>
                    </a:lnTo>
                    <a:lnTo>
                      <a:pt x="589" y="263"/>
                    </a:lnTo>
                    <a:lnTo>
                      <a:pt x="589" y="261"/>
                    </a:lnTo>
                    <a:lnTo>
                      <a:pt x="591" y="261"/>
                    </a:lnTo>
                    <a:lnTo>
                      <a:pt x="593" y="258"/>
                    </a:lnTo>
                    <a:lnTo>
                      <a:pt x="596" y="258"/>
                    </a:lnTo>
                    <a:lnTo>
                      <a:pt x="593" y="258"/>
                    </a:lnTo>
                    <a:lnTo>
                      <a:pt x="593" y="256"/>
                    </a:lnTo>
                    <a:lnTo>
                      <a:pt x="591" y="256"/>
                    </a:lnTo>
                    <a:lnTo>
                      <a:pt x="591" y="256"/>
                    </a:lnTo>
                    <a:lnTo>
                      <a:pt x="591" y="256"/>
                    </a:lnTo>
                    <a:lnTo>
                      <a:pt x="591" y="256"/>
                    </a:lnTo>
                    <a:lnTo>
                      <a:pt x="593" y="254"/>
                    </a:lnTo>
                    <a:lnTo>
                      <a:pt x="593" y="254"/>
                    </a:lnTo>
                    <a:lnTo>
                      <a:pt x="596" y="254"/>
                    </a:lnTo>
                    <a:lnTo>
                      <a:pt x="598" y="254"/>
                    </a:lnTo>
                    <a:lnTo>
                      <a:pt x="596" y="251"/>
                    </a:lnTo>
                    <a:lnTo>
                      <a:pt x="596" y="251"/>
                    </a:lnTo>
                    <a:lnTo>
                      <a:pt x="596" y="251"/>
                    </a:lnTo>
                    <a:lnTo>
                      <a:pt x="593" y="249"/>
                    </a:lnTo>
                    <a:lnTo>
                      <a:pt x="593" y="249"/>
                    </a:lnTo>
                    <a:lnTo>
                      <a:pt x="593" y="247"/>
                    </a:lnTo>
                    <a:lnTo>
                      <a:pt x="591" y="244"/>
                    </a:lnTo>
                    <a:lnTo>
                      <a:pt x="591" y="242"/>
                    </a:lnTo>
                    <a:lnTo>
                      <a:pt x="586" y="237"/>
                    </a:lnTo>
                    <a:lnTo>
                      <a:pt x="586" y="237"/>
                    </a:lnTo>
                    <a:lnTo>
                      <a:pt x="584" y="235"/>
                    </a:lnTo>
                    <a:lnTo>
                      <a:pt x="584" y="232"/>
                    </a:lnTo>
                    <a:lnTo>
                      <a:pt x="584" y="232"/>
                    </a:lnTo>
                    <a:lnTo>
                      <a:pt x="582" y="230"/>
                    </a:lnTo>
                    <a:lnTo>
                      <a:pt x="582" y="228"/>
                    </a:lnTo>
                    <a:lnTo>
                      <a:pt x="582" y="225"/>
                    </a:lnTo>
                    <a:lnTo>
                      <a:pt x="579" y="223"/>
                    </a:lnTo>
                    <a:lnTo>
                      <a:pt x="579" y="223"/>
                    </a:lnTo>
                    <a:lnTo>
                      <a:pt x="579" y="223"/>
                    </a:lnTo>
                    <a:lnTo>
                      <a:pt x="579" y="221"/>
                    </a:lnTo>
                    <a:lnTo>
                      <a:pt x="582" y="221"/>
                    </a:lnTo>
                    <a:lnTo>
                      <a:pt x="582" y="221"/>
                    </a:lnTo>
                    <a:lnTo>
                      <a:pt x="582" y="221"/>
                    </a:lnTo>
                    <a:lnTo>
                      <a:pt x="579" y="221"/>
                    </a:lnTo>
                    <a:lnTo>
                      <a:pt x="577" y="218"/>
                    </a:lnTo>
                    <a:lnTo>
                      <a:pt x="575" y="218"/>
                    </a:lnTo>
                    <a:lnTo>
                      <a:pt x="572" y="218"/>
                    </a:lnTo>
                    <a:lnTo>
                      <a:pt x="572" y="218"/>
                    </a:lnTo>
                    <a:lnTo>
                      <a:pt x="570" y="218"/>
                    </a:lnTo>
                    <a:lnTo>
                      <a:pt x="570" y="218"/>
                    </a:lnTo>
                    <a:lnTo>
                      <a:pt x="570" y="216"/>
                    </a:lnTo>
                    <a:lnTo>
                      <a:pt x="572" y="213"/>
                    </a:lnTo>
                    <a:lnTo>
                      <a:pt x="575" y="213"/>
                    </a:lnTo>
                    <a:lnTo>
                      <a:pt x="577" y="211"/>
                    </a:lnTo>
                    <a:lnTo>
                      <a:pt x="579" y="211"/>
                    </a:lnTo>
                    <a:lnTo>
                      <a:pt x="582" y="211"/>
                    </a:lnTo>
                    <a:lnTo>
                      <a:pt x="584" y="211"/>
                    </a:lnTo>
                    <a:lnTo>
                      <a:pt x="584" y="211"/>
                    </a:lnTo>
                    <a:lnTo>
                      <a:pt x="586" y="209"/>
                    </a:lnTo>
                    <a:lnTo>
                      <a:pt x="591" y="209"/>
                    </a:lnTo>
                    <a:lnTo>
                      <a:pt x="596" y="206"/>
                    </a:lnTo>
                    <a:lnTo>
                      <a:pt x="596" y="206"/>
                    </a:lnTo>
                    <a:lnTo>
                      <a:pt x="598" y="206"/>
                    </a:lnTo>
                    <a:lnTo>
                      <a:pt x="601" y="209"/>
                    </a:lnTo>
                    <a:lnTo>
                      <a:pt x="601" y="209"/>
                    </a:lnTo>
                    <a:lnTo>
                      <a:pt x="603" y="211"/>
                    </a:lnTo>
                    <a:lnTo>
                      <a:pt x="603" y="211"/>
                    </a:lnTo>
                    <a:lnTo>
                      <a:pt x="605" y="209"/>
                    </a:lnTo>
                    <a:lnTo>
                      <a:pt x="608" y="209"/>
                    </a:lnTo>
                    <a:lnTo>
                      <a:pt x="608" y="209"/>
                    </a:lnTo>
                    <a:lnTo>
                      <a:pt x="610" y="209"/>
                    </a:lnTo>
                    <a:lnTo>
                      <a:pt x="612" y="211"/>
                    </a:lnTo>
                    <a:lnTo>
                      <a:pt x="612" y="211"/>
                    </a:lnTo>
                    <a:lnTo>
                      <a:pt x="612" y="211"/>
                    </a:lnTo>
                    <a:lnTo>
                      <a:pt x="612" y="209"/>
                    </a:lnTo>
                    <a:lnTo>
                      <a:pt x="612" y="206"/>
                    </a:lnTo>
                    <a:lnTo>
                      <a:pt x="612" y="206"/>
                    </a:lnTo>
                    <a:lnTo>
                      <a:pt x="612" y="204"/>
                    </a:lnTo>
                    <a:lnTo>
                      <a:pt x="610" y="204"/>
                    </a:lnTo>
                    <a:lnTo>
                      <a:pt x="608" y="204"/>
                    </a:lnTo>
                    <a:lnTo>
                      <a:pt x="605" y="202"/>
                    </a:lnTo>
                    <a:lnTo>
                      <a:pt x="605" y="202"/>
                    </a:lnTo>
                    <a:lnTo>
                      <a:pt x="605" y="202"/>
                    </a:lnTo>
                    <a:lnTo>
                      <a:pt x="605" y="199"/>
                    </a:lnTo>
                    <a:lnTo>
                      <a:pt x="605" y="197"/>
                    </a:lnTo>
                    <a:lnTo>
                      <a:pt x="605" y="192"/>
                    </a:lnTo>
                    <a:lnTo>
                      <a:pt x="605" y="190"/>
                    </a:lnTo>
                    <a:lnTo>
                      <a:pt x="605" y="185"/>
                    </a:lnTo>
                    <a:lnTo>
                      <a:pt x="605" y="180"/>
                    </a:lnTo>
                    <a:lnTo>
                      <a:pt x="608" y="173"/>
                    </a:lnTo>
                    <a:lnTo>
                      <a:pt x="605" y="171"/>
                    </a:lnTo>
                    <a:lnTo>
                      <a:pt x="605" y="169"/>
                    </a:lnTo>
                    <a:lnTo>
                      <a:pt x="605" y="169"/>
                    </a:lnTo>
                    <a:lnTo>
                      <a:pt x="608" y="169"/>
                    </a:lnTo>
                    <a:lnTo>
                      <a:pt x="608" y="169"/>
                    </a:lnTo>
                    <a:lnTo>
                      <a:pt x="612" y="171"/>
                    </a:lnTo>
                    <a:lnTo>
                      <a:pt x="617" y="171"/>
                    </a:lnTo>
                    <a:lnTo>
                      <a:pt x="617" y="171"/>
                    </a:lnTo>
                    <a:lnTo>
                      <a:pt x="619" y="173"/>
                    </a:lnTo>
                    <a:lnTo>
                      <a:pt x="624" y="173"/>
                    </a:lnTo>
                    <a:lnTo>
                      <a:pt x="624" y="173"/>
                    </a:lnTo>
                    <a:lnTo>
                      <a:pt x="627" y="173"/>
                    </a:lnTo>
                    <a:lnTo>
                      <a:pt x="629" y="173"/>
                    </a:lnTo>
                    <a:lnTo>
                      <a:pt x="631" y="173"/>
                    </a:lnTo>
                    <a:lnTo>
                      <a:pt x="634" y="173"/>
                    </a:lnTo>
                    <a:lnTo>
                      <a:pt x="634" y="173"/>
                    </a:lnTo>
                    <a:lnTo>
                      <a:pt x="636" y="173"/>
                    </a:lnTo>
                    <a:lnTo>
                      <a:pt x="636" y="176"/>
                    </a:lnTo>
                    <a:lnTo>
                      <a:pt x="638" y="176"/>
                    </a:lnTo>
                    <a:lnTo>
                      <a:pt x="638" y="176"/>
                    </a:lnTo>
                    <a:lnTo>
                      <a:pt x="641" y="173"/>
                    </a:lnTo>
                    <a:lnTo>
                      <a:pt x="641" y="173"/>
                    </a:lnTo>
                    <a:lnTo>
                      <a:pt x="643" y="171"/>
                    </a:lnTo>
                    <a:lnTo>
                      <a:pt x="645" y="171"/>
                    </a:lnTo>
                    <a:lnTo>
                      <a:pt x="648" y="171"/>
                    </a:lnTo>
                    <a:lnTo>
                      <a:pt x="648" y="171"/>
                    </a:lnTo>
                    <a:lnTo>
                      <a:pt x="648" y="169"/>
                    </a:lnTo>
                    <a:lnTo>
                      <a:pt x="648" y="166"/>
                    </a:lnTo>
                    <a:lnTo>
                      <a:pt x="648" y="166"/>
                    </a:lnTo>
                    <a:lnTo>
                      <a:pt x="648" y="164"/>
                    </a:lnTo>
                    <a:lnTo>
                      <a:pt x="645" y="161"/>
                    </a:lnTo>
                    <a:lnTo>
                      <a:pt x="645" y="161"/>
                    </a:lnTo>
                    <a:lnTo>
                      <a:pt x="643" y="157"/>
                    </a:lnTo>
                    <a:lnTo>
                      <a:pt x="641" y="152"/>
                    </a:lnTo>
                    <a:lnTo>
                      <a:pt x="641" y="150"/>
                    </a:lnTo>
                    <a:lnTo>
                      <a:pt x="641" y="147"/>
                    </a:lnTo>
                    <a:lnTo>
                      <a:pt x="641" y="147"/>
                    </a:lnTo>
                    <a:lnTo>
                      <a:pt x="641" y="145"/>
                    </a:lnTo>
                    <a:lnTo>
                      <a:pt x="641" y="142"/>
                    </a:lnTo>
                    <a:lnTo>
                      <a:pt x="643" y="142"/>
                    </a:lnTo>
                    <a:lnTo>
                      <a:pt x="645" y="142"/>
                    </a:lnTo>
                    <a:lnTo>
                      <a:pt x="648" y="142"/>
                    </a:lnTo>
                    <a:lnTo>
                      <a:pt x="650" y="142"/>
                    </a:lnTo>
                    <a:lnTo>
                      <a:pt x="653" y="140"/>
                    </a:lnTo>
                    <a:lnTo>
                      <a:pt x="653" y="140"/>
                    </a:lnTo>
                    <a:lnTo>
                      <a:pt x="655" y="138"/>
                    </a:lnTo>
                    <a:lnTo>
                      <a:pt x="655" y="138"/>
                    </a:lnTo>
                    <a:lnTo>
                      <a:pt x="653" y="133"/>
                    </a:lnTo>
                    <a:lnTo>
                      <a:pt x="653" y="133"/>
                    </a:lnTo>
                    <a:lnTo>
                      <a:pt x="653" y="131"/>
                    </a:lnTo>
                    <a:lnTo>
                      <a:pt x="653" y="131"/>
                    </a:lnTo>
                    <a:lnTo>
                      <a:pt x="655" y="128"/>
                    </a:lnTo>
                    <a:lnTo>
                      <a:pt x="655" y="128"/>
                    </a:lnTo>
                    <a:lnTo>
                      <a:pt x="657" y="128"/>
                    </a:lnTo>
                    <a:lnTo>
                      <a:pt x="660" y="128"/>
                    </a:lnTo>
                    <a:lnTo>
                      <a:pt x="662" y="128"/>
                    </a:lnTo>
                    <a:lnTo>
                      <a:pt x="660" y="128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226" name="Freeform 125"/>
              <p:cNvSpPr>
                <a:spLocks noEditPoints="1"/>
              </p:cNvSpPr>
              <p:nvPr/>
            </p:nvSpPr>
            <p:spPr bwMode="auto">
              <a:xfrm>
                <a:off x="4198" y="2367"/>
                <a:ext cx="149" cy="215"/>
              </a:xfrm>
              <a:custGeom>
                <a:avLst/>
                <a:gdLst>
                  <a:gd name="T0" fmla="*/ 132 w 149"/>
                  <a:gd name="T1" fmla="*/ 161 h 215"/>
                  <a:gd name="T2" fmla="*/ 135 w 149"/>
                  <a:gd name="T3" fmla="*/ 159 h 215"/>
                  <a:gd name="T4" fmla="*/ 139 w 149"/>
                  <a:gd name="T5" fmla="*/ 33 h 215"/>
                  <a:gd name="T6" fmla="*/ 135 w 149"/>
                  <a:gd name="T7" fmla="*/ 31 h 215"/>
                  <a:gd name="T8" fmla="*/ 123 w 149"/>
                  <a:gd name="T9" fmla="*/ 28 h 215"/>
                  <a:gd name="T10" fmla="*/ 111 w 149"/>
                  <a:gd name="T11" fmla="*/ 38 h 215"/>
                  <a:gd name="T12" fmla="*/ 99 w 149"/>
                  <a:gd name="T13" fmla="*/ 43 h 215"/>
                  <a:gd name="T14" fmla="*/ 87 w 149"/>
                  <a:gd name="T15" fmla="*/ 40 h 215"/>
                  <a:gd name="T16" fmla="*/ 75 w 149"/>
                  <a:gd name="T17" fmla="*/ 38 h 215"/>
                  <a:gd name="T18" fmla="*/ 61 w 149"/>
                  <a:gd name="T19" fmla="*/ 26 h 215"/>
                  <a:gd name="T20" fmla="*/ 49 w 149"/>
                  <a:gd name="T21" fmla="*/ 21 h 215"/>
                  <a:gd name="T22" fmla="*/ 40 w 149"/>
                  <a:gd name="T23" fmla="*/ 21 h 215"/>
                  <a:gd name="T24" fmla="*/ 35 w 149"/>
                  <a:gd name="T25" fmla="*/ 12 h 215"/>
                  <a:gd name="T26" fmla="*/ 35 w 149"/>
                  <a:gd name="T27" fmla="*/ 5 h 215"/>
                  <a:gd name="T28" fmla="*/ 28 w 149"/>
                  <a:gd name="T29" fmla="*/ 2 h 215"/>
                  <a:gd name="T30" fmla="*/ 26 w 149"/>
                  <a:gd name="T31" fmla="*/ 0 h 215"/>
                  <a:gd name="T32" fmla="*/ 14 w 149"/>
                  <a:gd name="T33" fmla="*/ 14 h 215"/>
                  <a:gd name="T34" fmla="*/ 5 w 149"/>
                  <a:gd name="T35" fmla="*/ 33 h 215"/>
                  <a:gd name="T36" fmla="*/ 7 w 149"/>
                  <a:gd name="T37" fmla="*/ 38 h 215"/>
                  <a:gd name="T38" fmla="*/ 9 w 149"/>
                  <a:gd name="T39" fmla="*/ 45 h 215"/>
                  <a:gd name="T40" fmla="*/ 14 w 149"/>
                  <a:gd name="T41" fmla="*/ 54 h 215"/>
                  <a:gd name="T42" fmla="*/ 19 w 149"/>
                  <a:gd name="T43" fmla="*/ 62 h 215"/>
                  <a:gd name="T44" fmla="*/ 19 w 149"/>
                  <a:gd name="T45" fmla="*/ 64 h 215"/>
                  <a:gd name="T46" fmla="*/ 21 w 149"/>
                  <a:gd name="T47" fmla="*/ 78 h 215"/>
                  <a:gd name="T48" fmla="*/ 19 w 149"/>
                  <a:gd name="T49" fmla="*/ 83 h 215"/>
                  <a:gd name="T50" fmla="*/ 16 w 149"/>
                  <a:gd name="T51" fmla="*/ 90 h 215"/>
                  <a:gd name="T52" fmla="*/ 14 w 149"/>
                  <a:gd name="T53" fmla="*/ 90 h 215"/>
                  <a:gd name="T54" fmla="*/ 9 w 149"/>
                  <a:gd name="T55" fmla="*/ 97 h 215"/>
                  <a:gd name="T56" fmla="*/ 5 w 149"/>
                  <a:gd name="T57" fmla="*/ 107 h 215"/>
                  <a:gd name="T58" fmla="*/ 2 w 149"/>
                  <a:gd name="T59" fmla="*/ 116 h 215"/>
                  <a:gd name="T60" fmla="*/ 2 w 149"/>
                  <a:gd name="T61" fmla="*/ 137 h 215"/>
                  <a:gd name="T62" fmla="*/ 14 w 149"/>
                  <a:gd name="T63" fmla="*/ 144 h 215"/>
                  <a:gd name="T64" fmla="*/ 28 w 149"/>
                  <a:gd name="T65" fmla="*/ 154 h 215"/>
                  <a:gd name="T66" fmla="*/ 45 w 149"/>
                  <a:gd name="T67" fmla="*/ 163 h 215"/>
                  <a:gd name="T68" fmla="*/ 61 w 149"/>
                  <a:gd name="T69" fmla="*/ 175 h 215"/>
                  <a:gd name="T70" fmla="*/ 71 w 149"/>
                  <a:gd name="T71" fmla="*/ 180 h 215"/>
                  <a:gd name="T72" fmla="*/ 71 w 149"/>
                  <a:gd name="T73" fmla="*/ 187 h 215"/>
                  <a:gd name="T74" fmla="*/ 71 w 149"/>
                  <a:gd name="T75" fmla="*/ 189 h 215"/>
                  <a:gd name="T76" fmla="*/ 73 w 149"/>
                  <a:gd name="T77" fmla="*/ 194 h 215"/>
                  <a:gd name="T78" fmla="*/ 85 w 149"/>
                  <a:gd name="T79" fmla="*/ 204 h 215"/>
                  <a:gd name="T80" fmla="*/ 97 w 149"/>
                  <a:gd name="T81" fmla="*/ 213 h 215"/>
                  <a:gd name="T82" fmla="*/ 101 w 149"/>
                  <a:gd name="T83" fmla="*/ 213 h 215"/>
                  <a:gd name="T84" fmla="*/ 109 w 149"/>
                  <a:gd name="T85" fmla="*/ 204 h 215"/>
                  <a:gd name="T86" fmla="*/ 109 w 149"/>
                  <a:gd name="T87" fmla="*/ 199 h 215"/>
                  <a:gd name="T88" fmla="*/ 113 w 149"/>
                  <a:gd name="T89" fmla="*/ 189 h 215"/>
                  <a:gd name="T90" fmla="*/ 118 w 149"/>
                  <a:gd name="T91" fmla="*/ 180 h 215"/>
                  <a:gd name="T92" fmla="*/ 123 w 149"/>
                  <a:gd name="T93" fmla="*/ 170 h 215"/>
                  <a:gd name="T94" fmla="*/ 132 w 149"/>
                  <a:gd name="T95" fmla="*/ 163 h 215"/>
                  <a:gd name="T96" fmla="*/ 132 w 149"/>
                  <a:gd name="T97" fmla="*/ 159 h 215"/>
                  <a:gd name="T98" fmla="*/ 135 w 149"/>
                  <a:gd name="T99" fmla="*/ 159 h 215"/>
                  <a:gd name="T100" fmla="*/ 144 w 149"/>
                  <a:gd name="T101" fmla="*/ 152 h 215"/>
                  <a:gd name="T102" fmla="*/ 137 w 149"/>
                  <a:gd name="T103" fmla="*/ 142 h 215"/>
                  <a:gd name="T104" fmla="*/ 132 w 149"/>
                  <a:gd name="T105" fmla="*/ 123 h 215"/>
                  <a:gd name="T106" fmla="*/ 132 w 149"/>
                  <a:gd name="T107" fmla="*/ 59 h 215"/>
                  <a:gd name="T108" fmla="*/ 139 w 149"/>
                  <a:gd name="T109" fmla="*/ 47 h 215"/>
                  <a:gd name="T110" fmla="*/ 146 w 149"/>
                  <a:gd name="T111" fmla="*/ 33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49" h="215">
                    <a:moveTo>
                      <a:pt x="135" y="159"/>
                    </a:moveTo>
                    <a:lnTo>
                      <a:pt x="132" y="161"/>
                    </a:lnTo>
                    <a:lnTo>
                      <a:pt x="132" y="161"/>
                    </a:lnTo>
                    <a:lnTo>
                      <a:pt x="132" y="161"/>
                    </a:lnTo>
                    <a:lnTo>
                      <a:pt x="135" y="161"/>
                    </a:lnTo>
                    <a:lnTo>
                      <a:pt x="135" y="161"/>
                    </a:lnTo>
                    <a:lnTo>
                      <a:pt x="135" y="161"/>
                    </a:lnTo>
                    <a:lnTo>
                      <a:pt x="135" y="159"/>
                    </a:lnTo>
                    <a:lnTo>
                      <a:pt x="135" y="159"/>
                    </a:lnTo>
                    <a:close/>
                    <a:moveTo>
                      <a:pt x="146" y="33"/>
                    </a:moveTo>
                    <a:lnTo>
                      <a:pt x="142" y="33"/>
                    </a:lnTo>
                    <a:lnTo>
                      <a:pt x="139" y="33"/>
                    </a:lnTo>
                    <a:lnTo>
                      <a:pt x="139" y="33"/>
                    </a:lnTo>
                    <a:lnTo>
                      <a:pt x="137" y="33"/>
                    </a:lnTo>
                    <a:lnTo>
                      <a:pt x="135" y="33"/>
                    </a:lnTo>
                    <a:lnTo>
                      <a:pt x="135" y="31"/>
                    </a:lnTo>
                    <a:lnTo>
                      <a:pt x="132" y="31"/>
                    </a:lnTo>
                    <a:lnTo>
                      <a:pt x="130" y="28"/>
                    </a:lnTo>
                    <a:lnTo>
                      <a:pt x="127" y="26"/>
                    </a:lnTo>
                    <a:lnTo>
                      <a:pt x="123" y="28"/>
                    </a:lnTo>
                    <a:lnTo>
                      <a:pt x="120" y="31"/>
                    </a:lnTo>
                    <a:lnTo>
                      <a:pt x="113" y="33"/>
                    </a:lnTo>
                    <a:lnTo>
                      <a:pt x="111" y="35"/>
                    </a:lnTo>
                    <a:lnTo>
                      <a:pt x="111" y="38"/>
                    </a:lnTo>
                    <a:lnTo>
                      <a:pt x="109" y="40"/>
                    </a:lnTo>
                    <a:lnTo>
                      <a:pt x="106" y="43"/>
                    </a:lnTo>
                    <a:lnTo>
                      <a:pt x="104" y="43"/>
                    </a:lnTo>
                    <a:lnTo>
                      <a:pt x="99" y="43"/>
                    </a:lnTo>
                    <a:lnTo>
                      <a:pt x="97" y="43"/>
                    </a:lnTo>
                    <a:lnTo>
                      <a:pt x="94" y="43"/>
                    </a:lnTo>
                    <a:lnTo>
                      <a:pt x="90" y="40"/>
                    </a:lnTo>
                    <a:lnTo>
                      <a:pt x="87" y="40"/>
                    </a:lnTo>
                    <a:lnTo>
                      <a:pt x="85" y="40"/>
                    </a:lnTo>
                    <a:lnTo>
                      <a:pt x="80" y="40"/>
                    </a:lnTo>
                    <a:lnTo>
                      <a:pt x="78" y="38"/>
                    </a:lnTo>
                    <a:lnTo>
                      <a:pt x="75" y="38"/>
                    </a:lnTo>
                    <a:lnTo>
                      <a:pt x="73" y="35"/>
                    </a:lnTo>
                    <a:lnTo>
                      <a:pt x="68" y="31"/>
                    </a:lnTo>
                    <a:lnTo>
                      <a:pt x="66" y="28"/>
                    </a:lnTo>
                    <a:lnTo>
                      <a:pt x="61" y="26"/>
                    </a:lnTo>
                    <a:lnTo>
                      <a:pt x="57" y="24"/>
                    </a:lnTo>
                    <a:lnTo>
                      <a:pt x="54" y="24"/>
                    </a:lnTo>
                    <a:lnTo>
                      <a:pt x="54" y="21"/>
                    </a:lnTo>
                    <a:lnTo>
                      <a:pt x="49" y="21"/>
                    </a:lnTo>
                    <a:lnTo>
                      <a:pt x="45" y="21"/>
                    </a:lnTo>
                    <a:lnTo>
                      <a:pt x="40" y="21"/>
                    </a:lnTo>
                    <a:lnTo>
                      <a:pt x="40" y="21"/>
                    </a:lnTo>
                    <a:lnTo>
                      <a:pt x="40" y="21"/>
                    </a:lnTo>
                    <a:lnTo>
                      <a:pt x="38" y="19"/>
                    </a:lnTo>
                    <a:lnTo>
                      <a:pt x="35" y="17"/>
                    </a:lnTo>
                    <a:lnTo>
                      <a:pt x="35" y="14"/>
                    </a:lnTo>
                    <a:lnTo>
                      <a:pt x="35" y="12"/>
                    </a:lnTo>
                    <a:lnTo>
                      <a:pt x="35" y="7"/>
                    </a:lnTo>
                    <a:lnTo>
                      <a:pt x="35" y="7"/>
                    </a:lnTo>
                    <a:lnTo>
                      <a:pt x="35" y="7"/>
                    </a:lnTo>
                    <a:lnTo>
                      <a:pt x="35" y="5"/>
                    </a:lnTo>
                    <a:lnTo>
                      <a:pt x="35" y="2"/>
                    </a:lnTo>
                    <a:lnTo>
                      <a:pt x="28" y="2"/>
                    </a:lnTo>
                    <a:lnTo>
                      <a:pt x="28" y="2"/>
                    </a:lnTo>
                    <a:lnTo>
                      <a:pt x="28" y="2"/>
                    </a:lnTo>
                    <a:lnTo>
                      <a:pt x="26" y="2"/>
                    </a:lnTo>
                    <a:lnTo>
                      <a:pt x="26" y="2"/>
                    </a:lnTo>
                    <a:lnTo>
                      <a:pt x="26" y="2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21" y="5"/>
                    </a:lnTo>
                    <a:lnTo>
                      <a:pt x="19" y="7"/>
                    </a:lnTo>
                    <a:lnTo>
                      <a:pt x="14" y="14"/>
                    </a:lnTo>
                    <a:lnTo>
                      <a:pt x="9" y="19"/>
                    </a:lnTo>
                    <a:lnTo>
                      <a:pt x="5" y="24"/>
                    </a:lnTo>
                    <a:lnTo>
                      <a:pt x="2" y="26"/>
                    </a:lnTo>
                    <a:lnTo>
                      <a:pt x="5" y="33"/>
                    </a:lnTo>
                    <a:lnTo>
                      <a:pt x="5" y="33"/>
                    </a:lnTo>
                    <a:lnTo>
                      <a:pt x="5" y="35"/>
                    </a:lnTo>
                    <a:lnTo>
                      <a:pt x="5" y="35"/>
                    </a:lnTo>
                    <a:lnTo>
                      <a:pt x="7" y="38"/>
                    </a:lnTo>
                    <a:lnTo>
                      <a:pt x="9" y="38"/>
                    </a:lnTo>
                    <a:lnTo>
                      <a:pt x="9" y="38"/>
                    </a:lnTo>
                    <a:lnTo>
                      <a:pt x="12" y="40"/>
                    </a:lnTo>
                    <a:lnTo>
                      <a:pt x="9" y="45"/>
                    </a:lnTo>
                    <a:lnTo>
                      <a:pt x="9" y="45"/>
                    </a:lnTo>
                    <a:lnTo>
                      <a:pt x="12" y="50"/>
                    </a:lnTo>
                    <a:lnTo>
                      <a:pt x="12" y="50"/>
                    </a:lnTo>
                    <a:lnTo>
                      <a:pt x="14" y="54"/>
                    </a:lnTo>
                    <a:lnTo>
                      <a:pt x="16" y="57"/>
                    </a:lnTo>
                    <a:lnTo>
                      <a:pt x="16" y="57"/>
                    </a:lnTo>
                    <a:lnTo>
                      <a:pt x="16" y="59"/>
                    </a:lnTo>
                    <a:lnTo>
                      <a:pt x="19" y="62"/>
                    </a:lnTo>
                    <a:lnTo>
                      <a:pt x="19" y="62"/>
                    </a:lnTo>
                    <a:lnTo>
                      <a:pt x="19" y="62"/>
                    </a:lnTo>
                    <a:lnTo>
                      <a:pt x="19" y="64"/>
                    </a:lnTo>
                    <a:lnTo>
                      <a:pt x="19" y="64"/>
                    </a:lnTo>
                    <a:lnTo>
                      <a:pt x="19" y="69"/>
                    </a:lnTo>
                    <a:lnTo>
                      <a:pt x="21" y="73"/>
                    </a:lnTo>
                    <a:lnTo>
                      <a:pt x="21" y="76"/>
                    </a:lnTo>
                    <a:lnTo>
                      <a:pt x="21" y="78"/>
                    </a:lnTo>
                    <a:lnTo>
                      <a:pt x="21" y="80"/>
                    </a:lnTo>
                    <a:lnTo>
                      <a:pt x="21" y="80"/>
                    </a:lnTo>
                    <a:lnTo>
                      <a:pt x="21" y="83"/>
                    </a:lnTo>
                    <a:lnTo>
                      <a:pt x="19" y="83"/>
                    </a:lnTo>
                    <a:lnTo>
                      <a:pt x="19" y="85"/>
                    </a:lnTo>
                    <a:lnTo>
                      <a:pt x="19" y="85"/>
                    </a:lnTo>
                    <a:lnTo>
                      <a:pt x="16" y="88"/>
                    </a:lnTo>
                    <a:lnTo>
                      <a:pt x="16" y="90"/>
                    </a:lnTo>
                    <a:lnTo>
                      <a:pt x="16" y="90"/>
                    </a:lnTo>
                    <a:lnTo>
                      <a:pt x="16" y="90"/>
                    </a:lnTo>
                    <a:lnTo>
                      <a:pt x="16" y="90"/>
                    </a:lnTo>
                    <a:lnTo>
                      <a:pt x="14" y="90"/>
                    </a:lnTo>
                    <a:lnTo>
                      <a:pt x="14" y="92"/>
                    </a:lnTo>
                    <a:lnTo>
                      <a:pt x="12" y="92"/>
                    </a:lnTo>
                    <a:lnTo>
                      <a:pt x="12" y="95"/>
                    </a:lnTo>
                    <a:lnTo>
                      <a:pt x="9" y="97"/>
                    </a:lnTo>
                    <a:lnTo>
                      <a:pt x="7" y="102"/>
                    </a:lnTo>
                    <a:lnTo>
                      <a:pt x="7" y="102"/>
                    </a:lnTo>
                    <a:lnTo>
                      <a:pt x="5" y="104"/>
                    </a:lnTo>
                    <a:lnTo>
                      <a:pt x="5" y="107"/>
                    </a:lnTo>
                    <a:lnTo>
                      <a:pt x="5" y="109"/>
                    </a:lnTo>
                    <a:lnTo>
                      <a:pt x="2" y="109"/>
                    </a:lnTo>
                    <a:lnTo>
                      <a:pt x="2" y="111"/>
                    </a:lnTo>
                    <a:lnTo>
                      <a:pt x="2" y="116"/>
                    </a:lnTo>
                    <a:lnTo>
                      <a:pt x="2" y="125"/>
                    </a:lnTo>
                    <a:lnTo>
                      <a:pt x="0" y="133"/>
                    </a:lnTo>
                    <a:lnTo>
                      <a:pt x="0" y="137"/>
                    </a:lnTo>
                    <a:lnTo>
                      <a:pt x="2" y="137"/>
                    </a:lnTo>
                    <a:lnTo>
                      <a:pt x="5" y="137"/>
                    </a:lnTo>
                    <a:lnTo>
                      <a:pt x="5" y="140"/>
                    </a:lnTo>
                    <a:lnTo>
                      <a:pt x="9" y="142"/>
                    </a:lnTo>
                    <a:lnTo>
                      <a:pt x="14" y="144"/>
                    </a:lnTo>
                    <a:lnTo>
                      <a:pt x="16" y="147"/>
                    </a:lnTo>
                    <a:lnTo>
                      <a:pt x="21" y="149"/>
                    </a:lnTo>
                    <a:lnTo>
                      <a:pt x="26" y="152"/>
                    </a:lnTo>
                    <a:lnTo>
                      <a:pt x="28" y="154"/>
                    </a:lnTo>
                    <a:lnTo>
                      <a:pt x="33" y="156"/>
                    </a:lnTo>
                    <a:lnTo>
                      <a:pt x="38" y="159"/>
                    </a:lnTo>
                    <a:lnTo>
                      <a:pt x="40" y="161"/>
                    </a:lnTo>
                    <a:lnTo>
                      <a:pt x="45" y="163"/>
                    </a:lnTo>
                    <a:lnTo>
                      <a:pt x="49" y="166"/>
                    </a:lnTo>
                    <a:lnTo>
                      <a:pt x="52" y="168"/>
                    </a:lnTo>
                    <a:lnTo>
                      <a:pt x="57" y="173"/>
                    </a:lnTo>
                    <a:lnTo>
                      <a:pt x="61" y="175"/>
                    </a:lnTo>
                    <a:lnTo>
                      <a:pt x="64" y="178"/>
                    </a:lnTo>
                    <a:lnTo>
                      <a:pt x="68" y="180"/>
                    </a:lnTo>
                    <a:lnTo>
                      <a:pt x="71" y="180"/>
                    </a:lnTo>
                    <a:lnTo>
                      <a:pt x="71" y="180"/>
                    </a:lnTo>
                    <a:lnTo>
                      <a:pt x="71" y="182"/>
                    </a:lnTo>
                    <a:lnTo>
                      <a:pt x="71" y="185"/>
                    </a:lnTo>
                    <a:lnTo>
                      <a:pt x="71" y="187"/>
                    </a:lnTo>
                    <a:lnTo>
                      <a:pt x="71" y="187"/>
                    </a:lnTo>
                    <a:lnTo>
                      <a:pt x="68" y="189"/>
                    </a:lnTo>
                    <a:lnTo>
                      <a:pt x="68" y="189"/>
                    </a:lnTo>
                    <a:lnTo>
                      <a:pt x="71" y="189"/>
                    </a:lnTo>
                    <a:lnTo>
                      <a:pt x="71" y="189"/>
                    </a:lnTo>
                    <a:lnTo>
                      <a:pt x="71" y="192"/>
                    </a:lnTo>
                    <a:lnTo>
                      <a:pt x="71" y="192"/>
                    </a:lnTo>
                    <a:lnTo>
                      <a:pt x="73" y="192"/>
                    </a:lnTo>
                    <a:lnTo>
                      <a:pt x="73" y="194"/>
                    </a:lnTo>
                    <a:lnTo>
                      <a:pt x="75" y="194"/>
                    </a:lnTo>
                    <a:lnTo>
                      <a:pt x="78" y="196"/>
                    </a:lnTo>
                    <a:lnTo>
                      <a:pt x="83" y="201"/>
                    </a:lnTo>
                    <a:lnTo>
                      <a:pt x="85" y="204"/>
                    </a:lnTo>
                    <a:lnTo>
                      <a:pt x="90" y="206"/>
                    </a:lnTo>
                    <a:lnTo>
                      <a:pt x="92" y="208"/>
                    </a:lnTo>
                    <a:lnTo>
                      <a:pt x="94" y="211"/>
                    </a:lnTo>
                    <a:lnTo>
                      <a:pt x="97" y="213"/>
                    </a:lnTo>
                    <a:lnTo>
                      <a:pt x="99" y="215"/>
                    </a:lnTo>
                    <a:lnTo>
                      <a:pt x="99" y="215"/>
                    </a:lnTo>
                    <a:lnTo>
                      <a:pt x="99" y="215"/>
                    </a:lnTo>
                    <a:lnTo>
                      <a:pt x="101" y="213"/>
                    </a:lnTo>
                    <a:lnTo>
                      <a:pt x="101" y="213"/>
                    </a:lnTo>
                    <a:lnTo>
                      <a:pt x="104" y="211"/>
                    </a:lnTo>
                    <a:lnTo>
                      <a:pt x="106" y="204"/>
                    </a:lnTo>
                    <a:lnTo>
                      <a:pt x="109" y="204"/>
                    </a:lnTo>
                    <a:lnTo>
                      <a:pt x="109" y="201"/>
                    </a:lnTo>
                    <a:lnTo>
                      <a:pt x="109" y="201"/>
                    </a:lnTo>
                    <a:lnTo>
                      <a:pt x="109" y="199"/>
                    </a:lnTo>
                    <a:lnTo>
                      <a:pt x="109" y="199"/>
                    </a:lnTo>
                    <a:lnTo>
                      <a:pt x="111" y="196"/>
                    </a:lnTo>
                    <a:lnTo>
                      <a:pt x="111" y="192"/>
                    </a:lnTo>
                    <a:lnTo>
                      <a:pt x="113" y="192"/>
                    </a:lnTo>
                    <a:lnTo>
                      <a:pt x="113" y="189"/>
                    </a:lnTo>
                    <a:lnTo>
                      <a:pt x="113" y="187"/>
                    </a:lnTo>
                    <a:lnTo>
                      <a:pt x="116" y="185"/>
                    </a:lnTo>
                    <a:lnTo>
                      <a:pt x="116" y="182"/>
                    </a:lnTo>
                    <a:lnTo>
                      <a:pt x="118" y="180"/>
                    </a:lnTo>
                    <a:lnTo>
                      <a:pt x="118" y="175"/>
                    </a:lnTo>
                    <a:lnTo>
                      <a:pt x="118" y="173"/>
                    </a:lnTo>
                    <a:lnTo>
                      <a:pt x="120" y="170"/>
                    </a:lnTo>
                    <a:lnTo>
                      <a:pt x="123" y="170"/>
                    </a:lnTo>
                    <a:lnTo>
                      <a:pt x="125" y="170"/>
                    </a:lnTo>
                    <a:lnTo>
                      <a:pt x="130" y="166"/>
                    </a:lnTo>
                    <a:lnTo>
                      <a:pt x="130" y="166"/>
                    </a:lnTo>
                    <a:lnTo>
                      <a:pt x="132" y="163"/>
                    </a:lnTo>
                    <a:lnTo>
                      <a:pt x="132" y="163"/>
                    </a:lnTo>
                    <a:lnTo>
                      <a:pt x="132" y="161"/>
                    </a:lnTo>
                    <a:lnTo>
                      <a:pt x="130" y="159"/>
                    </a:lnTo>
                    <a:lnTo>
                      <a:pt x="132" y="159"/>
                    </a:lnTo>
                    <a:lnTo>
                      <a:pt x="132" y="159"/>
                    </a:lnTo>
                    <a:lnTo>
                      <a:pt x="132" y="159"/>
                    </a:lnTo>
                    <a:lnTo>
                      <a:pt x="132" y="156"/>
                    </a:lnTo>
                    <a:lnTo>
                      <a:pt x="135" y="159"/>
                    </a:lnTo>
                    <a:lnTo>
                      <a:pt x="135" y="159"/>
                    </a:lnTo>
                    <a:lnTo>
                      <a:pt x="137" y="156"/>
                    </a:lnTo>
                    <a:lnTo>
                      <a:pt x="139" y="156"/>
                    </a:lnTo>
                    <a:lnTo>
                      <a:pt x="144" y="152"/>
                    </a:lnTo>
                    <a:lnTo>
                      <a:pt x="144" y="149"/>
                    </a:lnTo>
                    <a:lnTo>
                      <a:pt x="142" y="149"/>
                    </a:lnTo>
                    <a:lnTo>
                      <a:pt x="142" y="147"/>
                    </a:lnTo>
                    <a:lnTo>
                      <a:pt x="137" y="142"/>
                    </a:lnTo>
                    <a:lnTo>
                      <a:pt x="135" y="137"/>
                    </a:lnTo>
                    <a:lnTo>
                      <a:pt x="132" y="135"/>
                    </a:lnTo>
                    <a:lnTo>
                      <a:pt x="132" y="133"/>
                    </a:lnTo>
                    <a:lnTo>
                      <a:pt x="132" y="123"/>
                    </a:lnTo>
                    <a:lnTo>
                      <a:pt x="132" y="104"/>
                    </a:lnTo>
                    <a:lnTo>
                      <a:pt x="132" y="88"/>
                    </a:lnTo>
                    <a:lnTo>
                      <a:pt x="132" y="69"/>
                    </a:lnTo>
                    <a:lnTo>
                      <a:pt x="132" y="59"/>
                    </a:lnTo>
                    <a:lnTo>
                      <a:pt x="132" y="57"/>
                    </a:lnTo>
                    <a:lnTo>
                      <a:pt x="132" y="57"/>
                    </a:lnTo>
                    <a:lnTo>
                      <a:pt x="135" y="52"/>
                    </a:lnTo>
                    <a:lnTo>
                      <a:pt x="139" y="47"/>
                    </a:lnTo>
                    <a:lnTo>
                      <a:pt x="144" y="40"/>
                    </a:lnTo>
                    <a:lnTo>
                      <a:pt x="146" y="35"/>
                    </a:lnTo>
                    <a:lnTo>
                      <a:pt x="149" y="33"/>
                    </a:lnTo>
                    <a:lnTo>
                      <a:pt x="146" y="33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227" name="Freeform 126"/>
              <p:cNvSpPr>
                <a:spLocks/>
              </p:cNvSpPr>
              <p:nvPr/>
            </p:nvSpPr>
            <p:spPr bwMode="auto">
              <a:xfrm>
                <a:off x="4200" y="1777"/>
                <a:ext cx="73" cy="88"/>
              </a:xfrm>
              <a:custGeom>
                <a:avLst/>
                <a:gdLst>
                  <a:gd name="T0" fmla="*/ 71 w 73"/>
                  <a:gd name="T1" fmla="*/ 22 h 88"/>
                  <a:gd name="T2" fmla="*/ 69 w 73"/>
                  <a:gd name="T3" fmla="*/ 19 h 88"/>
                  <a:gd name="T4" fmla="*/ 69 w 73"/>
                  <a:gd name="T5" fmla="*/ 15 h 88"/>
                  <a:gd name="T6" fmla="*/ 64 w 73"/>
                  <a:gd name="T7" fmla="*/ 5 h 88"/>
                  <a:gd name="T8" fmla="*/ 59 w 73"/>
                  <a:gd name="T9" fmla="*/ 3 h 88"/>
                  <a:gd name="T10" fmla="*/ 52 w 73"/>
                  <a:gd name="T11" fmla="*/ 10 h 88"/>
                  <a:gd name="T12" fmla="*/ 43 w 73"/>
                  <a:gd name="T13" fmla="*/ 15 h 88"/>
                  <a:gd name="T14" fmla="*/ 36 w 73"/>
                  <a:gd name="T15" fmla="*/ 19 h 88"/>
                  <a:gd name="T16" fmla="*/ 24 w 73"/>
                  <a:gd name="T17" fmla="*/ 22 h 88"/>
                  <a:gd name="T18" fmla="*/ 21 w 73"/>
                  <a:gd name="T19" fmla="*/ 19 h 88"/>
                  <a:gd name="T20" fmla="*/ 17 w 73"/>
                  <a:gd name="T21" fmla="*/ 19 h 88"/>
                  <a:gd name="T22" fmla="*/ 14 w 73"/>
                  <a:gd name="T23" fmla="*/ 15 h 88"/>
                  <a:gd name="T24" fmla="*/ 10 w 73"/>
                  <a:gd name="T25" fmla="*/ 15 h 88"/>
                  <a:gd name="T26" fmla="*/ 7 w 73"/>
                  <a:gd name="T27" fmla="*/ 15 h 88"/>
                  <a:gd name="T28" fmla="*/ 7 w 73"/>
                  <a:gd name="T29" fmla="*/ 17 h 88"/>
                  <a:gd name="T30" fmla="*/ 7 w 73"/>
                  <a:gd name="T31" fmla="*/ 24 h 88"/>
                  <a:gd name="T32" fmla="*/ 7 w 73"/>
                  <a:gd name="T33" fmla="*/ 31 h 88"/>
                  <a:gd name="T34" fmla="*/ 7 w 73"/>
                  <a:gd name="T35" fmla="*/ 36 h 88"/>
                  <a:gd name="T36" fmla="*/ 7 w 73"/>
                  <a:gd name="T37" fmla="*/ 41 h 88"/>
                  <a:gd name="T38" fmla="*/ 7 w 73"/>
                  <a:gd name="T39" fmla="*/ 43 h 88"/>
                  <a:gd name="T40" fmla="*/ 7 w 73"/>
                  <a:gd name="T41" fmla="*/ 45 h 88"/>
                  <a:gd name="T42" fmla="*/ 7 w 73"/>
                  <a:gd name="T43" fmla="*/ 50 h 88"/>
                  <a:gd name="T44" fmla="*/ 5 w 73"/>
                  <a:gd name="T45" fmla="*/ 55 h 88"/>
                  <a:gd name="T46" fmla="*/ 3 w 73"/>
                  <a:gd name="T47" fmla="*/ 62 h 88"/>
                  <a:gd name="T48" fmla="*/ 3 w 73"/>
                  <a:gd name="T49" fmla="*/ 64 h 88"/>
                  <a:gd name="T50" fmla="*/ 3 w 73"/>
                  <a:gd name="T51" fmla="*/ 69 h 88"/>
                  <a:gd name="T52" fmla="*/ 3 w 73"/>
                  <a:gd name="T53" fmla="*/ 74 h 88"/>
                  <a:gd name="T54" fmla="*/ 3 w 73"/>
                  <a:gd name="T55" fmla="*/ 81 h 88"/>
                  <a:gd name="T56" fmla="*/ 0 w 73"/>
                  <a:gd name="T57" fmla="*/ 86 h 88"/>
                  <a:gd name="T58" fmla="*/ 7 w 73"/>
                  <a:gd name="T59" fmla="*/ 86 h 88"/>
                  <a:gd name="T60" fmla="*/ 17 w 73"/>
                  <a:gd name="T61" fmla="*/ 88 h 88"/>
                  <a:gd name="T62" fmla="*/ 21 w 73"/>
                  <a:gd name="T63" fmla="*/ 88 h 88"/>
                  <a:gd name="T64" fmla="*/ 29 w 73"/>
                  <a:gd name="T65" fmla="*/ 83 h 88"/>
                  <a:gd name="T66" fmla="*/ 31 w 73"/>
                  <a:gd name="T67" fmla="*/ 76 h 88"/>
                  <a:gd name="T68" fmla="*/ 36 w 73"/>
                  <a:gd name="T69" fmla="*/ 74 h 88"/>
                  <a:gd name="T70" fmla="*/ 45 w 73"/>
                  <a:gd name="T71" fmla="*/ 71 h 88"/>
                  <a:gd name="T72" fmla="*/ 47 w 73"/>
                  <a:gd name="T73" fmla="*/ 69 h 88"/>
                  <a:gd name="T74" fmla="*/ 47 w 73"/>
                  <a:gd name="T75" fmla="*/ 64 h 88"/>
                  <a:gd name="T76" fmla="*/ 52 w 73"/>
                  <a:gd name="T77" fmla="*/ 62 h 88"/>
                  <a:gd name="T78" fmla="*/ 50 w 73"/>
                  <a:gd name="T79" fmla="*/ 57 h 88"/>
                  <a:gd name="T80" fmla="*/ 45 w 73"/>
                  <a:gd name="T81" fmla="*/ 50 h 88"/>
                  <a:gd name="T82" fmla="*/ 38 w 73"/>
                  <a:gd name="T83" fmla="*/ 43 h 88"/>
                  <a:gd name="T84" fmla="*/ 38 w 73"/>
                  <a:gd name="T85" fmla="*/ 38 h 88"/>
                  <a:gd name="T86" fmla="*/ 47 w 73"/>
                  <a:gd name="T87" fmla="*/ 36 h 88"/>
                  <a:gd name="T88" fmla="*/ 59 w 73"/>
                  <a:gd name="T89" fmla="*/ 34 h 88"/>
                  <a:gd name="T90" fmla="*/ 69 w 73"/>
                  <a:gd name="T91" fmla="*/ 29 h 88"/>
                  <a:gd name="T92" fmla="*/ 71 w 73"/>
                  <a:gd name="T93" fmla="*/ 26 h 88"/>
                  <a:gd name="T94" fmla="*/ 73 w 73"/>
                  <a:gd name="T95" fmla="*/ 22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3" h="88">
                    <a:moveTo>
                      <a:pt x="73" y="22"/>
                    </a:moveTo>
                    <a:lnTo>
                      <a:pt x="71" y="22"/>
                    </a:lnTo>
                    <a:lnTo>
                      <a:pt x="69" y="24"/>
                    </a:lnTo>
                    <a:lnTo>
                      <a:pt x="69" y="19"/>
                    </a:lnTo>
                    <a:lnTo>
                      <a:pt x="69" y="19"/>
                    </a:lnTo>
                    <a:lnTo>
                      <a:pt x="69" y="15"/>
                    </a:lnTo>
                    <a:lnTo>
                      <a:pt x="66" y="10"/>
                    </a:lnTo>
                    <a:lnTo>
                      <a:pt x="64" y="5"/>
                    </a:lnTo>
                    <a:lnTo>
                      <a:pt x="64" y="0"/>
                    </a:lnTo>
                    <a:lnTo>
                      <a:pt x="59" y="3"/>
                    </a:lnTo>
                    <a:lnTo>
                      <a:pt x="55" y="7"/>
                    </a:lnTo>
                    <a:lnTo>
                      <a:pt x="52" y="10"/>
                    </a:lnTo>
                    <a:lnTo>
                      <a:pt x="45" y="12"/>
                    </a:lnTo>
                    <a:lnTo>
                      <a:pt x="43" y="15"/>
                    </a:lnTo>
                    <a:lnTo>
                      <a:pt x="38" y="17"/>
                    </a:lnTo>
                    <a:lnTo>
                      <a:pt x="36" y="19"/>
                    </a:lnTo>
                    <a:lnTo>
                      <a:pt x="31" y="24"/>
                    </a:lnTo>
                    <a:lnTo>
                      <a:pt x="24" y="22"/>
                    </a:lnTo>
                    <a:lnTo>
                      <a:pt x="21" y="22"/>
                    </a:lnTo>
                    <a:lnTo>
                      <a:pt x="21" y="19"/>
                    </a:lnTo>
                    <a:lnTo>
                      <a:pt x="19" y="19"/>
                    </a:lnTo>
                    <a:lnTo>
                      <a:pt x="17" y="19"/>
                    </a:lnTo>
                    <a:lnTo>
                      <a:pt x="14" y="15"/>
                    </a:lnTo>
                    <a:lnTo>
                      <a:pt x="14" y="15"/>
                    </a:lnTo>
                    <a:lnTo>
                      <a:pt x="12" y="15"/>
                    </a:lnTo>
                    <a:lnTo>
                      <a:pt x="10" y="15"/>
                    </a:lnTo>
                    <a:lnTo>
                      <a:pt x="7" y="15"/>
                    </a:lnTo>
                    <a:lnTo>
                      <a:pt x="7" y="15"/>
                    </a:lnTo>
                    <a:lnTo>
                      <a:pt x="7" y="17"/>
                    </a:lnTo>
                    <a:lnTo>
                      <a:pt x="7" y="17"/>
                    </a:lnTo>
                    <a:lnTo>
                      <a:pt x="7" y="22"/>
                    </a:lnTo>
                    <a:lnTo>
                      <a:pt x="7" y="24"/>
                    </a:lnTo>
                    <a:lnTo>
                      <a:pt x="7" y="26"/>
                    </a:lnTo>
                    <a:lnTo>
                      <a:pt x="7" y="31"/>
                    </a:lnTo>
                    <a:lnTo>
                      <a:pt x="10" y="34"/>
                    </a:lnTo>
                    <a:lnTo>
                      <a:pt x="7" y="36"/>
                    </a:lnTo>
                    <a:lnTo>
                      <a:pt x="7" y="38"/>
                    </a:lnTo>
                    <a:lnTo>
                      <a:pt x="7" y="41"/>
                    </a:lnTo>
                    <a:lnTo>
                      <a:pt x="7" y="43"/>
                    </a:lnTo>
                    <a:lnTo>
                      <a:pt x="7" y="43"/>
                    </a:lnTo>
                    <a:lnTo>
                      <a:pt x="7" y="45"/>
                    </a:lnTo>
                    <a:lnTo>
                      <a:pt x="7" y="45"/>
                    </a:lnTo>
                    <a:lnTo>
                      <a:pt x="7" y="48"/>
                    </a:lnTo>
                    <a:lnTo>
                      <a:pt x="7" y="50"/>
                    </a:lnTo>
                    <a:lnTo>
                      <a:pt x="5" y="55"/>
                    </a:lnTo>
                    <a:lnTo>
                      <a:pt x="5" y="55"/>
                    </a:lnTo>
                    <a:lnTo>
                      <a:pt x="5" y="57"/>
                    </a:lnTo>
                    <a:lnTo>
                      <a:pt x="3" y="62"/>
                    </a:lnTo>
                    <a:lnTo>
                      <a:pt x="3" y="62"/>
                    </a:lnTo>
                    <a:lnTo>
                      <a:pt x="3" y="64"/>
                    </a:lnTo>
                    <a:lnTo>
                      <a:pt x="3" y="67"/>
                    </a:lnTo>
                    <a:lnTo>
                      <a:pt x="3" y="69"/>
                    </a:lnTo>
                    <a:lnTo>
                      <a:pt x="3" y="71"/>
                    </a:lnTo>
                    <a:lnTo>
                      <a:pt x="3" y="74"/>
                    </a:lnTo>
                    <a:lnTo>
                      <a:pt x="3" y="76"/>
                    </a:lnTo>
                    <a:lnTo>
                      <a:pt x="3" y="81"/>
                    </a:lnTo>
                    <a:lnTo>
                      <a:pt x="3" y="83"/>
                    </a:lnTo>
                    <a:lnTo>
                      <a:pt x="0" y="86"/>
                    </a:lnTo>
                    <a:lnTo>
                      <a:pt x="5" y="86"/>
                    </a:lnTo>
                    <a:lnTo>
                      <a:pt x="7" y="86"/>
                    </a:lnTo>
                    <a:lnTo>
                      <a:pt x="12" y="88"/>
                    </a:lnTo>
                    <a:lnTo>
                      <a:pt x="17" y="88"/>
                    </a:lnTo>
                    <a:lnTo>
                      <a:pt x="21" y="88"/>
                    </a:lnTo>
                    <a:lnTo>
                      <a:pt x="21" y="88"/>
                    </a:lnTo>
                    <a:lnTo>
                      <a:pt x="26" y="86"/>
                    </a:lnTo>
                    <a:lnTo>
                      <a:pt x="29" y="83"/>
                    </a:lnTo>
                    <a:lnTo>
                      <a:pt x="31" y="79"/>
                    </a:lnTo>
                    <a:lnTo>
                      <a:pt x="31" y="76"/>
                    </a:lnTo>
                    <a:lnTo>
                      <a:pt x="33" y="74"/>
                    </a:lnTo>
                    <a:lnTo>
                      <a:pt x="36" y="74"/>
                    </a:lnTo>
                    <a:lnTo>
                      <a:pt x="40" y="74"/>
                    </a:lnTo>
                    <a:lnTo>
                      <a:pt x="45" y="71"/>
                    </a:lnTo>
                    <a:lnTo>
                      <a:pt x="45" y="71"/>
                    </a:lnTo>
                    <a:lnTo>
                      <a:pt x="47" y="69"/>
                    </a:lnTo>
                    <a:lnTo>
                      <a:pt x="47" y="64"/>
                    </a:lnTo>
                    <a:lnTo>
                      <a:pt x="47" y="64"/>
                    </a:lnTo>
                    <a:lnTo>
                      <a:pt x="47" y="64"/>
                    </a:lnTo>
                    <a:lnTo>
                      <a:pt x="52" y="62"/>
                    </a:lnTo>
                    <a:lnTo>
                      <a:pt x="55" y="62"/>
                    </a:lnTo>
                    <a:lnTo>
                      <a:pt x="50" y="57"/>
                    </a:lnTo>
                    <a:lnTo>
                      <a:pt x="47" y="55"/>
                    </a:lnTo>
                    <a:lnTo>
                      <a:pt x="45" y="50"/>
                    </a:lnTo>
                    <a:lnTo>
                      <a:pt x="40" y="48"/>
                    </a:lnTo>
                    <a:lnTo>
                      <a:pt x="38" y="43"/>
                    </a:lnTo>
                    <a:lnTo>
                      <a:pt x="33" y="41"/>
                    </a:lnTo>
                    <a:lnTo>
                      <a:pt x="38" y="38"/>
                    </a:lnTo>
                    <a:lnTo>
                      <a:pt x="43" y="38"/>
                    </a:lnTo>
                    <a:lnTo>
                      <a:pt x="47" y="36"/>
                    </a:lnTo>
                    <a:lnTo>
                      <a:pt x="55" y="34"/>
                    </a:lnTo>
                    <a:lnTo>
                      <a:pt x="59" y="34"/>
                    </a:lnTo>
                    <a:lnTo>
                      <a:pt x="66" y="31"/>
                    </a:lnTo>
                    <a:lnTo>
                      <a:pt x="69" y="29"/>
                    </a:lnTo>
                    <a:lnTo>
                      <a:pt x="69" y="29"/>
                    </a:lnTo>
                    <a:lnTo>
                      <a:pt x="71" y="26"/>
                    </a:lnTo>
                    <a:lnTo>
                      <a:pt x="73" y="24"/>
                    </a:lnTo>
                    <a:lnTo>
                      <a:pt x="73" y="22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228" name="Freeform 127"/>
              <p:cNvSpPr>
                <a:spLocks/>
              </p:cNvSpPr>
              <p:nvPr/>
            </p:nvSpPr>
            <p:spPr bwMode="auto">
              <a:xfrm>
                <a:off x="3557" y="144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0 h 2"/>
                  <a:gd name="T4" fmla="*/ 0 w 2"/>
                  <a:gd name="T5" fmla="*/ 0 h 2"/>
                  <a:gd name="T6" fmla="*/ 0 w 2"/>
                  <a:gd name="T7" fmla="*/ 0 h 2"/>
                  <a:gd name="T8" fmla="*/ 0 w 2"/>
                  <a:gd name="T9" fmla="*/ 0 h 2"/>
                  <a:gd name="T10" fmla="*/ 2 w 2"/>
                  <a:gd name="T11" fmla="*/ 0 h 2"/>
                  <a:gd name="T12" fmla="*/ 2 w 2"/>
                  <a:gd name="T13" fmla="*/ 2 h 2"/>
                  <a:gd name="T14" fmla="*/ 2 w 2"/>
                  <a:gd name="T15" fmla="*/ 0 h 2"/>
                  <a:gd name="T16" fmla="*/ 2 w 2"/>
                  <a:gd name="T1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229" name="Freeform 128"/>
              <p:cNvSpPr>
                <a:spLocks noEditPoints="1"/>
              </p:cNvSpPr>
              <p:nvPr/>
            </p:nvSpPr>
            <p:spPr bwMode="auto">
              <a:xfrm>
                <a:off x="5820" y="1522"/>
                <a:ext cx="324" cy="447"/>
              </a:xfrm>
              <a:custGeom>
                <a:avLst/>
                <a:gdLst>
                  <a:gd name="T0" fmla="*/ 10 w 324"/>
                  <a:gd name="T1" fmla="*/ 447 h 447"/>
                  <a:gd name="T2" fmla="*/ 324 w 324"/>
                  <a:gd name="T3" fmla="*/ 397 h 447"/>
                  <a:gd name="T4" fmla="*/ 64 w 324"/>
                  <a:gd name="T5" fmla="*/ 407 h 447"/>
                  <a:gd name="T6" fmla="*/ 71 w 324"/>
                  <a:gd name="T7" fmla="*/ 395 h 447"/>
                  <a:gd name="T8" fmla="*/ 88 w 324"/>
                  <a:gd name="T9" fmla="*/ 357 h 447"/>
                  <a:gd name="T10" fmla="*/ 88 w 324"/>
                  <a:gd name="T11" fmla="*/ 360 h 447"/>
                  <a:gd name="T12" fmla="*/ 95 w 324"/>
                  <a:gd name="T13" fmla="*/ 317 h 447"/>
                  <a:gd name="T14" fmla="*/ 69 w 324"/>
                  <a:gd name="T15" fmla="*/ 277 h 447"/>
                  <a:gd name="T16" fmla="*/ 40 w 324"/>
                  <a:gd name="T17" fmla="*/ 270 h 447"/>
                  <a:gd name="T18" fmla="*/ 232 w 324"/>
                  <a:gd name="T19" fmla="*/ 260 h 447"/>
                  <a:gd name="T20" fmla="*/ 50 w 324"/>
                  <a:gd name="T21" fmla="*/ 260 h 447"/>
                  <a:gd name="T22" fmla="*/ 95 w 324"/>
                  <a:gd name="T23" fmla="*/ 286 h 447"/>
                  <a:gd name="T24" fmla="*/ 85 w 324"/>
                  <a:gd name="T25" fmla="*/ 258 h 447"/>
                  <a:gd name="T26" fmla="*/ 62 w 324"/>
                  <a:gd name="T27" fmla="*/ 246 h 447"/>
                  <a:gd name="T28" fmla="*/ 54 w 324"/>
                  <a:gd name="T29" fmla="*/ 260 h 447"/>
                  <a:gd name="T30" fmla="*/ 64 w 324"/>
                  <a:gd name="T31" fmla="*/ 270 h 447"/>
                  <a:gd name="T32" fmla="*/ 66 w 324"/>
                  <a:gd name="T33" fmla="*/ 262 h 447"/>
                  <a:gd name="T34" fmla="*/ 78 w 324"/>
                  <a:gd name="T35" fmla="*/ 293 h 447"/>
                  <a:gd name="T36" fmla="*/ 85 w 324"/>
                  <a:gd name="T37" fmla="*/ 291 h 447"/>
                  <a:gd name="T38" fmla="*/ 92 w 324"/>
                  <a:gd name="T39" fmla="*/ 244 h 447"/>
                  <a:gd name="T40" fmla="*/ 97 w 324"/>
                  <a:gd name="T41" fmla="*/ 241 h 447"/>
                  <a:gd name="T42" fmla="*/ 116 w 324"/>
                  <a:gd name="T43" fmla="*/ 236 h 447"/>
                  <a:gd name="T44" fmla="*/ 102 w 324"/>
                  <a:gd name="T45" fmla="*/ 246 h 447"/>
                  <a:gd name="T46" fmla="*/ 104 w 324"/>
                  <a:gd name="T47" fmla="*/ 262 h 447"/>
                  <a:gd name="T48" fmla="*/ 125 w 324"/>
                  <a:gd name="T49" fmla="*/ 253 h 447"/>
                  <a:gd name="T50" fmla="*/ 123 w 324"/>
                  <a:gd name="T51" fmla="*/ 232 h 447"/>
                  <a:gd name="T52" fmla="*/ 38 w 324"/>
                  <a:gd name="T53" fmla="*/ 236 h 447"/>
                  <a:gd name="T54" fmla="*/ 213 w 324"/>
                  <a:gd name="T55" fmla="*/ 227 h 447"/>
                  <a:gd name="T56" fmla="*/ 161 w 324"/>
                  <a:gd name="T57" fmla="*/ 154 h 447"/>
                  <a:gd name="T58" fmla="*/ 215 w 324"/>
                  <a:gd name="T59" fmla="*/ 182 h 447"/>
                  <a:gd name="T60" fmla="*/ 211 w 324"/>
                  <a:gd name="T61" fmla="*/ 139 h 447"/>
                  <a:gd name="T62" fmla="*/ 203 w 324"/>
                  <a:gd name="T63" fmla="*/ 116 h 447"/>
                  <a:gd name="T64" fmla="*/ 168 w 324"/>
                  <a:gd name="T65" fmla="*/ 90 h 447"/>
                  <a:gd name="T66" fmla="*/ 168 w 324"/>
                  <a:gd name="T67" fmla="*/ 92 h 447"/>
                  <a:gd name="T68" fmla="*/ 161 w 324"/>
                  <a:gd name="T69" fmla="*/ 104 h 447"/>
                  <a:gd name="T70" fmla="*/ 177 w 324"/>
                  <a:gd name="T71" fmla="*/ 128 h 447"/>
                  <a:gd name="T72" fmla="*/ 173 w 324"/>
                  <a:gd name="T73" fmla="*/ 165 h 447"/>
                  <a:gd name="T74" fmla="*/ 147 w 324"/>
                  <a:gd name="T75" fmla="*/ 175 h 447"/>
                  <a:gd name="T76" fmla="*/ 142 w 324"/>
                  <a:gd name="T77" fmla="*/ 201 h 447"/>
                  <a:gd name="T78" fmla="*/ 114 w 324"/>
                  <a:gd name="T79" fmla="*/ 210 h 447"/>
                  <a:gd name="T80" fmla="*/ 80 w 324"/>
                  <a:gd name="T81" fmla="*/ 225 h 447"/>
                  <a:gd name="T82" fmla="*/ 76 w 324"/>
                  <a:gd name="T83" fmla="*/ 244 h 447"/>
                  <a:gd name="T84" fmla="*/ 109 w 324"/>
                  <a:gd name="T85" fmla="*/ 234 h 447"/>
                  <a:gd name="T86" fmla="*/ 142 w 324"/>
                  <a:gd name="T87" fmla="*/ 229 h 447"/>
                  <a:gd name="T88" fmla="*/ 163 w 324"/>
                  <a:gd name="T89" fmla="*/ 241 h 447"/>
                  <a:gd name="T90" fmla="*/ 168 w 324"/>
                  <a:gd name="T91" fmla="*/ 225 h 447"/>
                  <a:gd name="T92" fmla="*/ 187 w 324"/>
                  <a:gd name="T93" fmla="*/ 229 h 447"/>
                  <a:gd name="T94" fmla="*/ 206 w 324"/>
                  <a:gd name="T95" fmla="*/ 227 h 447"/>
                  <a:gd name="T96" fmla="*/ 211 w 324"/>
                  <a:gd name="T97" fmla="*/ 210 h 447"/>
                  <a:gd name="T98" fmla="*/ 218 w 324"/>
                  <a:gd name="T99" fmla="*/ 222 h 447"/>
                  <a:gd name="T100" fmla="*/ 135 w 324"/>
                  <a:gd name="T101" fmla="*/ 71 h 447"/>
                  <a:gd name="T102" fmla="*/ 121 w 324"/>
                  <a:gd name="T103" fmla="*/ 2 h 447"/>
                  <a:gd name="T104" fmla="*/ 149 w 324"/>
                  <a:gd name="T105" fmla="*/ 40 h 447"/>
                  <a:gd name="T106" fmla="*/ 140 w 324"/>
                  <a:gd name="T107" fmla="*/ 59 h 447"/>
                  <a:gd name="T108" fmla="*/ 154 w 324"/>
                  <a:gd name="T109" fmla="*/ 85 h 447"/>
                  <a:gd name="T110" fmla="*/ 154 w 324"/>
                  <a:gd name="T111" fmla="*/ 71 h 447"/>
                  <a:gd name="T112" fmla="*/ 194 w 324"/>
                  <a:gd name="T113" fmla="*/ 73 h 447"/>
                  <a:gd name="T114" fmla="*/ 218 w 324"/>
                  <a:gd name="T115" fmla="*/ 54 h 447"/>
                  <a:gd name="T116" fmla="*/ 213 w 324"/>
                  <a:gd name="T117" fmla="*/ 40 h 447"/>
                  <a:gd name="T118" fmla="*/ 182 w 324"/>
                  <a:gd name="T119" fmla="*/ 30 h 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24" h="447">
                    <a:moveTo>
                      <a:pt x="0" y="445"/>
                    </a:moveTo>
                    <a:lnTo>
                      <a:pt x="0" y="445"/>
                    </a:lnTo>
                    <a:lnTo>
                      <a:pt x="0" y="447"/>
                    </a:lnTo>
                    <a:lnTo>
                      <a:pt x="0" y="447"/>
                    </a:lnTo>
                    <a:lnTo>
                      <a:pt x="0" y="447"/>
                    </a:lnTo>
                    <a:lnTo>
                      <a:pt x="2" y="447"/>
                    </a:lnTo>
                    <a:lnTo>
                      <a:pt x="2" y="447"/>
                    </a:lnTo>
                    <a:lnTo>
                      <a:pt x="5" y="447"/>
                    </a:lnTo>
                    <a:lnTo>
                      <a:pt x="5" y="447"/>
                    </a:lnTo>
                    <a:lnTo>
                      <a:pt x="5" y="447"/>
                    </a:lnTo>
                    <a:lnTo>
                      <a:pt x="0" y="445"/>
                    </a:lnTo>
                    <a:close/>
                    <a:moveTo>
                      <a:pt x="10" y="445"/>
                    </a:moveTo>
                    <a:lnTo>
                      <a:pt x="7" y="445"/>
                    </a:lnTo>
                    <a:lnTo>
                      <a:pt x="7" y="445"/>
                    </a:lnTo>
                    <a:lnTo>
                      <a:pt x="7" y="445"/>
                    </a:lnTo>
                    <a:lnTo>
                      <a:pt x="7" y="447"/>
                    </a:lnTo>
                    <a:lnTo>
                      <a:pt x="10" y="447"/>
                    </a:lnTo>
                    <a:lnTo>
                      <a:pt x="10" y="447"/>
                    </a:lnTo>
                    <a:lnTo>
                      <a:pt x="10" y="442"/>
                    </a:lnTo>
                    <a:lnTo>
                      <a:pt x="10" y="442"/>
                    </a:lnTo>
                    <a:lnTo>
                      <a:pt x="10" y="442"/>
                    </a:lnTo>
                    <a:lnTo>
                      <a:pt x="10" y="445"/>
                    </a:lnTo>
                    <a:close/>
                    <a:moveTo>
                      <a:pt x="28" y="438"/>
                    </a:moveTo>
                    <a:lnTo>
                      <a:pt x="26" y="435"/>
                    </a:lnTo>
                    <a:lnTo>
                      <a:pt x="26" y="435"/>
                    </a:lnTo>
                    <a:lnTo>
                      <a:pt x="26" y="438"/>
                    </a:lnTo>
                    <a:lnTo>
                      <a:pt x="28" y="438"/>
                    </a:lnTo>
                    <a:lnTo>
                      <a:pt x="31" y="438"/>
                    </a:lnTo>
                    <a:lnTo>
                      <a:pt x="28" y="438"/>
                    </a:lnTo>
                    <a:lnTo>
                      <a:pt x="28" y="438"/>
                    </a:lnTo>
                    <a:close/>
                    <a:moveTo>
                      <a:pt x="322" y="397"/>
                    </a:moveTo>
                    <a:lnTo>
                      <a:pt x="322" y="395"/>
                    </a:lnTo>
                    <a:lnTo>
                      <a:pt x="322" y="395"/>
                    </a:lnTo>
                    <a:lnTo>
                      <a:pt x="324" y="397"/>
                    </a:lnTo>
                    <a:lnTo>
                      <a:pt x="324" y="397"/>
                    </a:lnTo>
                    <a:lnTo>
                      <a:pt x="324" y="397"/>
                    </a:lnTo>
                    <a:lnTo>
                      <a:pt x="322" y="397"/>
                    </a:lnTo>
                    <a:close/>
                    <a:moveTo>
                      <a:pt x="71" y="393"/>
                    </a:moveTo>
                    <a:lnTo>
                      <a:pt x="71" y="395"/>
                    </a:lnTo>
                    <a:lnTo>
                      <a:pt x="69" y="397"/>
                    </a:lnTo>
                    <a:lnTo>
                      <a:pt x="69" y="397"/>
                    </a:lnTo>
                    <a:lnTo>
                      <a:pt x="69" y="397"/>
                    </a:lnTo>
                    <a:lnTo>
                      <a:pt x="69" y="397"/>
                    </a:lnTo>
                    <a:lnTo>
                      <a:pt x="66" y="397"/>
                    </a:lnTo>
                    <a:lnTo>
                      <a:pt x="64" y="397"/>
                    </a:lnTo>
                    <a:lnTo>
                      <a:pt x="64" y="397"/>
                    </a:lnTo>
                    <a:lnTo>
                      <a:pt x="66" y="397"/>
                    </a:lnTo>
                    <a:lnTo>
                      <a:pt x="66" y="400"/>
                    </a:lnTo>
                    <a:lnTo>
                      <a:pt x="66" y="400"/>
                    </a:lnTo>
                    <a:lnTo>
                      <a:pt x="64" y="402"/>
                    </a:lnTo>
                    <a:lnTo>
                      <a:pt x="64" y="402"/>
                    </a:lnTo>
                    <a:lnTo>
                      <a:pt x="64" y="402"/>
                    </a:lnTo>
                    <a:lnTo>
                      <a:pt x="64" y="405"/>
                    </a:lnTo>
                    <a:lnTo>
                      <a:pt x="64" y="407"/>
                    </a:lnTo>
                    <a:lnTo>
                      <a:pt x="64" y="409"/>
                    </a:lnTo>
                    <a:lnTo>
                      <a:pt x="64" y="409"/>
                    </a:lnTo>
                    <a:lnTo>
                      <a:pt x="64" y="409"/>
                    </a:lnTo>
                    <a:lnTo>
                      <a:pt x="66" y="409"/>
                    </a:lnTo>
                    <a:lnTo>
                      <a:pt x="66" y="407"/>
                    </a:lnTo>
                    <a:lnTo>
                      <a:pt x="66" y="407"/>
                    </a:lnTo>
                    <a:lnTo>
                      <a:pt x="66" y="407"/>
                    </a:lnTo>
                    <a:lnTo>
                      <a:pt x="66" y="405"/>
                    </a:lnTo>
                    <a:lnTo>
                      <a:pt x="66" y="405"/>
                    </a:lnTo>
                    <a:lnTo>
                      <a:pt x="66" y="402"/>
                    </a:lnTo>
                    <a:lnTo>
                      <a:pt x="66" y="402"/>
                    </a:lnTo>
                    <a:lnTo>
                      <a:pt x="66" y="402"/>
                    </a:lnTo>
                    <a:lnTo>
                      <a:pt x="69" y="400"/>
                    </a:lnTo>
                    <a:lnTo>
                      <a:pt x="69" y="400"/>
                    </a:lnTo>
                    <a:lnTo>
                      <a:pt x="71" y="397"/>
                    </a:lnTo>
                    <a:lnTo>
                      <a:pt x="71" y="397"/>
                    </a:lnTo>
                    <a:lnTo>
                      <a:pt x="73" y="395"/>
                    </a:lnTo>
                    <a:lnTo>
                      <a:pt x="71" y="395"/>
                    </a:lnTo>
                    <a:lnTo>
                      <a:pt x="71" y="393"/>
                    </a:lnTo>
                    <a:close/>
                    <a:moveTo>
                      <a:pt x="78" y="371"/>
                    </a:moveTo>
                    <a:lnTo>
                      <a:pt x="76" y="371"/>
                    </a:lnTo>
                    <a:lnTo>
                      <a:pt x="76" y="371"/>
                    </a:lnTo>
                    <a:lnTo>
                      <a:pt x="78" y="374"/>
                    </a:lnTo>
                    <a:lnTo>
                      <a:pt x="78" y="376"/>
                    </a:lnTo>
                    <a:lnTo>
                      <a:pt x="78" y="376"/>
                    </a:lnTo>
                    <a:lnTo>
                      <a:pt x="78" y="374"/>
                    </a:lnTo>
                    <a:lnTo>
                      <a:pt x="78" y="374"/>
                    </a:lnTo>
                    <a:lnTo>
                      <a:pt x="78" y="371"/>
                    </a:lnTo>
                    <a:close/>
                    <a:moveTo>
                      <a:pt x="80" y="367"/>
                    </a:moveTo>
                    <a:lnTo>
                      <a:pt x="80" y="364"/>
                    </a:lnTo>
                    <a:lnTo>
                      <a:pt x="80" y="364"/>
                    </a:lnTo>
                    <a:lnTo>
                      <a:pt x="80" y="367"/>
                    </a:lnTo>
                    <a:lnTo>
                      <a:pt x="83" y="367"/>
                    </a:lnTo>
                    <a:lnTo>
                      <a:pt x="83" y="367"/>
                    </a:lnTo>
                    <a:lnTo>
                      <a:pt x="80" y="367"/>
                    </a:lnTo>
                    <a:close/>
                    <a:moveTo>
                      <a:pt x="88" y="357"/>
                    </a:moveTo>
                    <a:lnTo>
                      <a:pt x="85" y="360"/>
                    </a:lnTo>
                    <a:lnTo>
                      <a:pt x="85" y="360"/>
                    </a:lnTo>
                    <a:lnTo>
                      <a:pt x="85" y="360"/>
                    </a:lnTo>
                    <a:lnTo>
                      <a:pt x="85" y="360"/>
                    </a:lnTo>
                    <a:lnTo>
                      <a:pt x="83" y="360"/>
                    </a:lnTo>
                    <a:lnTo>
                      <a:pt x="80" y="362"/>
                    </a:lnTo>
                    <a:lnTo>
                      <a:pt x="80" y="362"/>
                    </a:lnTo>
                    <a:lnTo>
                      <a:pt x="80" y="362"/>
                    </a:lnTo>
                    <a:lnTo>
                      <a:pt x="80" y="364"/>
                    </a:lnTo>
                    <a:lnTo>
                      <a:pt x="78" y="364"/>
                    </a:lnTo>
                    <a:lnTo>
                      <a:pt x="80" y="364"/>
                    </a:lnTo>
                    <a:lnTo>
                      <a:pt x="83" y="367"/>
                    </a:lnTo>
                    <a:lnTo>
                      <a:pt x="85" y="364"/>
                    </a:lnTo>
                    <a:lnTo>
                      <a:pt x="83" y="364"/>
                    </a:lnTo>
                    <a:lnTo>
                      <a:pt x="85" y="364"/>
                    </a:lnTo>
                    <a:lnTo>
                      <a:pt x="85" y="362"/>
                    </a:lnTo>
                    <a:lnTo>
                      <a:pt x="85" y="362"/>
                    </a:lnTo>
                    <a:lnTo>
                      <a:pt x="88" y="360"/>
                    </a:lnTo>
                    <a:lnTo>
                      <a:pt x="88" y="360"/>
                    </a:lnTo>
                    <a:lnTo>
                      <a:pt x="88" y="360"/>
                    </a:lnTo>
                    <a:lnTo>
                      <a:pt x="88" y="357"/>
                    </a:lnTo>
                    <a:close/>
                    <a:moveTo>
                      <a:pt x="88" y="317"/>
                    </a:moveTo>
                    <a:lnTo>
                      <a:pt x="88" y="319"/>
                    </a:lnTo>
                    <a:lnTo>
                      <a:pt x="90" y="322"/>
                    </a:lnTo>
                    <a:lnTo>
                      <a:pt x="90" y="322"/>
                    </a:lnTo>
                    <a:lnTo>
                      <a:pt x="92" y="322"/>
                    </a:lnTo>
                    <a:lnTo>
                      <a:pt x="92" y="319"/>
                    </a:lnTo>
                    <a:lnTo>
                      <a:pt x="92" y="319"/>
                    </a:lnTo>
                    <a:lnTo>
                      <a:pt x="88" y="317"/>
                    </a:lnTo>
                    <a:close/>
                    <a:moveTo>
                      <a:pt x="97" y="310"/>
                    </a:moveTo>
                    <a:lnTo>
                      <a:pt x="97" y="310"/>
                    </a:lnTo>
                    <a:lnTo>
                      <a:pt x="95" y="310"/>
                    </a:lnTo>
                    <a:lnTo>
                      <a:pt x="95" y="310"/>
                    </a:lnTo>
                    <a:lnTo>
                      <a:pt x="95" y="312"/>
                    </a:lnTo>
                    <a:lnTo>
                      <a:pt x="95" y="315"/>
                    </a:lnTo>
                    <a:lnTo>
                      <a:pt x="95" y="317"/>
                    </a:lnTo>
                    <a:lnTo>
                      <a:pt x="95" y="319"/>
                    </a:lnTo>
                    <a:lnTo>
                      <a:pt x="97" y="319"/>
                    </a:lnTo>
                    <a:lnTo>
                      <a:pt x="97" y="315"/>
                    </a:lnTo>
                    <a:lnTo>
                      <a:pt x="97" y="312"/>
                    </a:lnTo>
                    <a:lnTo>
                      <a:pt x="97" y="310"/>
                    </a:lnTo>
                    <a:close/>
                    <a:moveTo>
                      <a:pt x="66" y="291"/>
                    </a:moveTo>
                    <a:lnTo>
                      <a:pt x="66" y="293"/>
                    </a:lnTo>
                    <a:lnTo>
                      <a:pt x="66" y="291"/>
                    </a:lnTo>
                    <a:lnTo>
                      <a:pt x="66" y="291"/>
                    </a:lnTo>
                    <a:lnTo>
                      <a:pt x="66" y="289"/>
                    </a:lnTo>
                    <a:lnTo>
                      <a:pt x="66" y="291"/>
                    </a:lnTo>
                    <a:close/>
                    <a:moveTo>
                      <a:pt x="71" y="277"/>
                    </a:moveTo>
                    <a:lnTo>
                      <a:pt x="71" y="277"/>
                    </a:lnTo>
                    <a:lnTo>
                      <a:pt x="73" y="274"/>
                    </a:lnTo>
                    <a:lnTo>
                      <a:pt x="73" y="274"/>
                    </a:lnTo>
                    <a:lnTo>
                      <a:pt x="71" y="274"/>
                    </a:lnTo>
                    <a:lnTo>
                      <a:pt x="69" y="274"/>
                    </a:lnTo>
                    <a:lnTo>
                      <a:pt x="69" y="277"/>
                    </a:lnTo>
                    <a:lnTo>
                      <a:pt x="71" y="277"/>
                    </a:lnTo>
                    <a:close/>
                    <a:moveTo>
                      <a:pt x="66" y="274"/>
                    </a:moveTo>
                    <a:lnTo>
                      <a:pt x="64" y="274"/>
                    </a:lnTo>
                    <a:lnTo>
                      <a:pt x="66" y="274"/>
                    </a:lnTo>
                    <a:lnTo>
                      <a:pt x="66" y="277"/>
                    </a:lnTo>
                    <a:lnTo>
                      <a:pt x="66" y="279"/>
                    </a:lnTo>
                    <a:lnTo>
                      <a:pt x="66" y="279"/>
                    </a:lnTo>
                    <a:lnTo>
                      <a:pt x="66" y="279"/>
                    </a:lnTo>
                    <a:lnTo>
                      <a:pt x="66" y="279"/>
                    </a:lnTo>
                    <a:lnTo>
                      <a:pt x="66" y="281"/>
                    </a:lnTo>
                    <a:lnTo>
                      <a:pt x="69" y="279"/>
                    </a:lnTo>
                    <a:lnTo>
                      <a:pt x="69" y="277"/>
                    </a:lnTo>
                    <a:lnTo>
                      <a:pt x="69" y="274"/>
                    </a:lnTo>
                    <a:lnTo>
                      <a:pt x="66" y="274"/>
                    </a:lnTo>
                    <a:close/>
                    <a:moveTo>
                      <a:pt x="43" y="270"/>
                    </a:moveTo>
                    <a:lnTo>
                      <a:pt x="40" y="267"/>
                    </a:lnTo>
                    <a:lnTo>
                      <a:pt x="40" y="270"/>
                    </a:lnTo>
                    <a:lnTo>
                      <a:pt x="40" y="270"/>
                    </a:lnTo>
                    <a:lnTo>
                      <a:pt x="38" y="267"/>
                    </a:lnTo>
                    <a:lnTo>
                      <a:pt x="40" y="272"/>
                    </a:lnTo>
                    <a:lnTo>
                      <a:pt x="40" y="272"/>
                    </a:lnTo>
                    <a:lnTo>
                      <a:pt x="40" y="272"/>
                    </a:lnTo>
                    <a:lnTo>
                      <a:pt x="43" y="272"/>
                    </a:lnTo>
                    <a:lnTo>
                      <a:pt x="43" y="272"/>
                    </a:lnTo>
                    <a:lnTo>
                      <a:pt x="43" y="272"/>
                    </a:lnTo>
                    <a:lnTo>
                      <a:pt x="43" y="272"/>
                    </a:lnTo>
                    <a:lnTo>
                      <a:pt x="43" y="270"/>
                    </a:lnTo>
                    <a:lnTo>
                      <a:pt x="43" y="270"/>
                    </a:lnTo>
                    <a:close/>
                    <a:moveTo>
                      <a:pt x="232" y="260"/>
                    </a:moveTo>
                    <a:lnTo>
                      <a:pt x="232" y="262"/>
                    </a:lnTo>
                    <a:lnTo>
                      <a:pt x="234" y="262"/>
                    </a:lnTo>
                    <a:lnTo>
                      <a:pt x="234" y="262"/>
                    </a:lnTo>
                    <a:lnTo>
                      <a:pt x="234" y="262"/>
                    </a:lnTo>
                    <a:lnTo>
                      <a:pt x="234" y="262"/>
                    </a:lnTo>
                    <a:lnTo>
                      <a:pt x="234" y="260"/>
                    </a:lnTo>
                    <a:lnTo>
                      <a:pt x="232" y="260"/>
                    </a:lnTo>
                    <a:close/>
                    <a:moveTo>
                      <a:pt x="45" y="262"/>
                    </a:moveTo>
                    <a:lnTo>
                      <a:pt x="45" y="260"/>
                    </a:lnTo>
                    <a:lnTo>
                      <a:pt x="45" y="265"/>
                    </a:lnTo>
                    <a:lnTo>
                      <a:pt x="43" y="265"/>
                    </a:lnTo>
                    <a:lnTo>
                      <a:pt x="45" y="265"/>
                    </a:lnTo>
                    <a:lnTo>
                      <a:pt x="45" y="267"/>
                    </a:lnTo>
                    <a:lnTo>
                      <a:pt x="45" y="267"/>
                    </a:lnTo>
                    <a:lnTo>
                      <a:pt x="45" y="265"/>
                    </a:lnTo>
                    <a:lnTo>
                      <a:pt x="45" y="265"/>
                    </a:lnTo>
                    <a:lnTo>
                      <a:pt x="47" y="265"/>
                    </a:lnTo>
                    <a:lnTo>
                      <a:pt x="45" y="262"/>
                    </a:lnTo>
                    <a:lnTo>
                      <a:pt x="45" y="262"/>
                    </a:lnTo>
                    <a:close/>
                    <a:moveTo>
                      <a:pt x="50" y="255"/>
                    </a:moveTo>
                    <a:lnTo>
                      <a:pt x="50" y="258"/>
                    </a:lnTo>
                    <a:lnTo>
                      <a:pt x="47" y="258"/>
                    </a:lnTo>
                    <a:lnTo>
                      <a:pt x="50" y="258"/>
                    </a:lnTo>
                    <a:lnTo>
                      <a:pt x="47" y="260"/>
                    </a:lnTo>
                    <a:lnTo>
                      <a:pt x="50" y="260"/>
                    </a:lnTo>
                    <a:lnTo>
                      <a:pt x="50" y="258"/>
                    </a:lnTo>
                    <a:lnTo>
                      <a:pt x="50" y="258"/>
                    </a:lnTo>
                    <a:lnTo>
                      <a:pt x="50" y="255"/>
                    </a:lnTo>
                    <a:lnTo>
                      <a:pt x="50" y="255"/>
                    </a:lnTo>
                    <a:close/>
                    <a:moveTo>
                      <a:pt x="50" y="248"/>
                    </a:moveTo>
                    <a:lnTo>
                      <a:pt x="52" y="248"/>
                    </a:lnTo>
                    <a:lnTo>
                      <a:pt x="50" y="246"/>
                    </a:lnTo>
                    <a:lnTo>
                      <a:pt x="50" y="246"/>
                    </a:lnTo>
                    <a:lnTo>
                      <a:pt x="50" y="246"/>
                    </a:lnTo>
                    <a:lnTo>
                      <a:pt x="50" y="248"/>
                    </a:lnTo>
                    <a:lnTo>
                      <a:pt x="50" y="248"/>
                    </a:lnTo>
                    <a:close/>
                    <a:moveTo>
                      <a:pt x="92" y="296"/>
                    </a:moveTo>
                    <a:lnTo>
                      <a:pt x="92" y="296"/>
                    </a:lnTo>
                    <a:lnTo>
                      <a:pt x="95" y="298"/>
                    </a:lnTo>
                    <a:lnTo>
                      <a:pt x="97" y="298"/>
                    </a:lnTo>
                    <a:lnTo>
                      <a:pt x="97" y="291"/>
                    </a:lnTo>
                    <a:lnTo>
                      <a:pt x="97" y="289"/>
                    </a:lnTo>
                    <a:lnTo>
                      <a:pt x="95" y="286"/>
                    </a:lnTo>
                    <a:lnTo>
                      <a:pt x="95" y="284"/>
                    </a:lnTo>
                    <a:lnTo>
                      <a:pt x="95" y="281"/>
                    </a:lnTo>
                    <a:lnTo>
                      <a:pt x="95" y="279"/>
                    </a:lnTo>
                    <a:lnTo>
                      <a:pt x="95" y="277"/>
                    </a:lnTo>
                    <a:lnTo>
                      <a:pt x="95" y="274"/>
                    </a:lnTo>
                    <a:lnTo>
                      <a:pt x="95" y="272"/>
                    </a:lnTo>
                    <a:lnTo>
                      <a:pt x="97" y="267"/>
                    </a:lnTo>
                    <a:lnTo>
                      <a:pt x="97" y="267"/>
                    </a:lnTo>
                    <a:lnTo>
                      <a:pt x="97" y="265"/>
                    </a:lnTo>
                    <a:lnTo>
                      <a:pt x="95" y="265"/>
                    </a:lnTo>
                    <a:lnTo>
                      <a:pt x="95" y="262"/>
                    </a:lnTo>
                    <a:lnTo>
                      <a:pt x="95" y="262"/>
                    </a:lnTo>
                    <a:lnTo>
                      <a:pt x="95" y="262"/>
                    </a:lnTo>
                    <a:lnTo>
                      <a:pt x="92" y="260"/>
                    </a:lnTo>
                    <a:lnTo>
                      <a:pt x="92" y="260"/>
                    </a:lnTo>
                    <a:lnTo>
                      <a:pt x="92" y="258"/>
                    </a:lnTo>
                    <a:lnTo>
                      <a:pt x="90" y="258"/>
                    </a:lnTo>
                    <a:lnTo>
                      <a:pt x="85" y="258"/>
                    </a:lnTo>
                    <a:lnTo>
                      <a:pt x="85" y="255"/>
                    </a:lnTo>
                    <a:lnTo>
                      <a:pt x="88" y="253"/>
                    </a:lnTo>
                    <a:lnTo>
                      <a:pt x="88" y="253"/>
                    </a:lnTo>
                    <a:lnTo>
                      <a:pt x="85" y="251"/>
                    </a:lnTo>
                    <a:lnTo>
                      <a:pt x="85" y="251"/>
                    </a:lnTo>
                    <a:lnTo>
                      <a:pt x="83" y="251"/>
                    </a:lnTo>
                    <a:lnTo>
                      <a:pt x="83" y="251"/>
                    </a:lnTo>
                    <a:lnTo>
                      <a:pt x="80" y="251"/>
                    </a:lnTo>
                    <a:lnTo>
                      <a:pt x="80" y="251"/>
                    </a:lnTo>
                    <a:lnTo>
                      <a:pt x="80" y="251"/>
                    </a:lnTo>
                    <a:lnTo>
                      <a:pt x="76" y="251"/>
                    </a:lnTo>
                    <a:lnTo>
                      <a:pt x="73" y="248"/>
                    </a:lnTo>
                    <a:lnTo>
                      <a:pt x="73" y="248"/>
                    </a:lnTo>
                    <a:lnTo>
                      <a:pt x="71" y="246"/>
                    </a:lnTo>
                    <a:lnTo>
                      <a:pt x="69" y="244"/>
                    </a:lnTo>
                    <a:lnTo>
                      <a:pt x="66" y="244"/>
                    </a:lnTo>
                    <a:lnTo>
                      <a:pt x="66" y="244"/>
                    </a:lnTo>
                    <a:lnTo>
                      <a:pt x="62" y="246"/>
                    </a:lnTo>
                    <a:lnTo>
                      <a:pt x="62" y="246"/>
                    </a:lnTo>
                    <a:lnTo>
                      <a:pt x="62" y="248"/>
                    </a:lnTo>
                    <a:lnTo>
                      <a:pt x="62" y="251"/>
                    </a:lnTo>
                    <a:lnTo>
                      <a:pt x="62" y="251"/>
                    </a:lnTo>
                    <a:lnTo>
                      <a:pt x="59" y="251"/>
                    </a:lnTo>
                    <a:lnTo>
                      <a:pt x="59" y="251"/>
                    </a:lnTo>
                    <a:lnTo>
                      <a:pt x="59" y="253"/>
                    </a:lnTo>
                    <a:lnTo>
                      <a:pt x="57" y="253"/>
                    </a:lnTo>
                    <a:lnTo>
                      <a:pt x="54" y="253"/>
                    </a:lnTo>
                    <a:lnTo>
                      <a:pt x="54" y="255"/>
                    </a:lnTo>
                    <a:lnTo>
                      <a:pt x="54" y="255"/>
                    </a:lnTo>
                    <a:lnTo>
                      <a:pt x="54" y="255"/>
                    </a:lnTo>
                    <a:lnTo>
                      <a:pt x="54" y="258"/>
                    </a:lnTo>
                    <a:lnTo>
                      <a:pt x="52" y="255"/>
                    </a:lnTo>
                    <a:lnTo>
                      <a:pt x="52" y="255"/>
                    </a:lnTo>
                    <a:lnTo>
                      <a:pt x="52" y="255"/>
                    </a:lnTo>
                    <a:lnTo>
                      <a:pt x="52" y="258"/>
                    </a:lnTo>
                    <a:lnTo>
                      <a:pt x="54" y="260"/>
                    </a:lnTo>
                    <a:lnTo>
                      <a:pt x="57" y="262"/>
                    </a:lnTo>
                    <a:lnTo>
                      <a:pt x="59" y="262"/>
                    </a:lnTo>
                    <a:lnTo>
                      <a:pt x="59" y="265"/>
                    </a:lnTo>
                    <a:lnTo>
                      <a:pt x="62" y="267"/>
                    </a:lnTo>
                    <a:lnTo>
                      <a:pt x="59" y="267"/>
                    </a:lnTo>
                    <a:lnTo>
                      <a:pt x="59" y="265"/>
                    </a:lnTo>
                    <a:lnTo>
                      <a:pt x="57" y="265"/>
                    </a:lnTo>
                    <a:lnTo>
                      <a:pt x="54" y="262"/>
                    </a:lnTo>
                    <a:lnTo>
                      <a:pt x="54" y="265"/>
                    </a:lnTo>
                    <a:lnTo>
                      <a:pt x="54" y="265"/>
                    </a:lnTo>
                    <a:lnTo>
                      <a:pt x="57" y="267"/>
                    </a:lnTo>
                    <a:lnTo>
                      <a:pt x="59" y="267"/>
                    </a:lnTo>
                    <a:lnTo>
                      <a:pt x="59" y="270"/>
                    </a:lnTo>
                    <a:lnTo>
                      <a:pt x="59" y="272"/>
                    </a:lnTo>
                    <a:lnTo>
                      <a:pt x="59" y="272"/>
                    </a:lnTo>
                    <a:lnTo>
                      <a:pt x="62" y="272"/>
                    </a:lnTo>
                    <a:lnTo>
                      <a:pt x="62" y="270"/>
                    </a:lnTo>
                    <a:lnTo>
                      <a:pt x="64" y="270"/>
                    </a:lnTo>
                    <a:lnTo>
                      <a:pt x="66" y="270"/>
                    </a:lnTo>
                    <a:lnTo>
                      <a:pt x="66" y="270"/>
                    </a:lnTo>
                    <a:lnTo>
                      <a:pt x="69" y="270"/>
                    </a:lnTo>
                    <a:lnTo>
                      <a:pt x="69" y="270"/>
                    </a:lnTo>
                    <a:lnTo>
                      <a:pt x="69" y="270"/>
                    </a:lnTo>
                    <a:lnTo>
                      <a:pt x="69" y="270"/>
                    </a:lnTo>
                    <a:lnTo>
                      <a:pt x="69" y="267"/>
                    </a:lnTo>
                    <a:lnTo>
                      <a:pt x="69" y="267"/>
                    </a:lnTo>
                    <a:lnTo>
                      <a:pt x="66" y="267"/>
                    </a:lnTo>
                    <a:lnTo>
                      <a:pt x="66" y="267"/>
                    </a:lnTo>
                    <a:lnTo>
                      <a:pt x="64" y="267"/>
                    </a:lnTo>
                    <a:lnTo>
                      <a:pt x="64" y="265"/>
                    </a:lnTo>
                    <a:lnTo>
                      <a:pt x="64" y="262"/>
                    </a:lnTo>
                    <a:lnTo>
                      <a:pt x="62" y="262"/>
                    </a:lnTo>
                    <a:lnTo>
                      <a:pt x="62" y="260"/>
                    </a:lnTo>
                    <a:lnTo>
                      <a:pt x="64" y="260"/>
                    </a:lnTo>
                    <a:lnTo>
                      <a:pt x="64" y="260"/>
                    </a:lnTo>
                    <a:lnTo>
                      <a:pt x="66" y="262"/>
                    </a:lnTo>
                    <a:lnTo>
                      <a:pt x="69" y="265"/>
                    </a:lnTo>
                    <a:lnTo>
                      <a:pt x="71" y="267"/>
                    </a:lnTo>
                    <a:lnTo>
                      <a:pt x="73" y="270"/>
                    </a:lnTo>
                    <a:lnTo>
                      <a:pt x="73" y="272"/>
                    </a:lnTo>
                    <a:lnTo>
                      <a:pt x="73" y="272"/>
                    </a:lnTo>
                    <a:lnTo>
                      <a:pt x="76" y="272"/>
                    </a:lnTo>
                    <a:lnTo>
                      <a:pt x="76" y="274"/>
                    </a:lnTo>
                    <a:lnTo>
                      <a:pt x="73" y="279"/>
                    </a:lnTo>
                    <a:lnTo>
                      <a:pt x="73" y="279"/>
                    </a:lnTo>
                    <a:lnTo>
                      <a:pt x="73" y="281"/>
                    </a:lnTo>
                    <a:lnTo>
                      <a:pt x="71" y="281"/>
                    </a:lnTo>
                    <a:lnTo>
                      <a:pt x="71" y="284"/>
                    </a:lnTo>
                    <a:lnTo>
                      <a:pt x="73" y="286"/>
                    </a:lnTo>
                    <a:lnTo>
                      <a:pt x="73" y="289"/>
                    </a:lnTo>
                    <a:lnTo>
                      <a:pt x="73" y="289"/>
                    </a:lnTo>
                    <a:lnTo>
                      <a:pt x="73" y="291"/>
                    </a:lnTo>
                    <a:lnTo>
                      <a:pt x="76" y="291"/>
                    </a:lnTo>
                    <a:lnTo>
                      <a:pt x="78" y="293"/>
                    </a:lnTo>
                    <a:lnTo>
                      <a:pt x="78" y="296"/>
                    </a:lnTo>
                    <a:lnTo>
                      <a:pt x="78" y="296"/>
                    </a:lnTo>
                    <a:lnTo>
                      <a:pt x="78" y="296"/>
                    </a:lnTo>
                    <a:lnTo>
                      <a:pt x="76" y="298"/>
                    </a:lnTo>
                    <a:lnTo>
                      <a:pt x="78" y="300"/>
                    </a:lnTo>
                    <a:lnTo>
                      <a:pt x="78" y="300"/>
                    </a:lnTo>
                    <a:lnTo>
                      <a:pt x="80" y="300"/>
                    </a:lnTo>
                    <a:lnTo>
                      <a:pt x="85" y="303"/>
                    </a:lnTo>
                    <a:lnTo>
                      <a:pt x="85" y="300"/>
                    </a:lnTo>
                    <a:lnTo>
                      <a:pt x="85" y="300"/>
                    </a:lnTo>
                    <a:lnTo>
                      <a:pt x="83" y="298"/>
                    </a:lnTo>
                    <a:lnTo>
                      <a:pt x="83" y="298"/>
                    </a:lnTo>
                    <a:lnTo>
                      <a:pt x="83" y="296"/>
                    </a:lnTo>
                    <a:lnTo>
                      <a:pt x="80" y="293"/>
                    </a:lnTo>
                    <a:lnTo>
                      <a:pt x="83" y="291"/>
                    </a:lnTo>
                    <a:lnTo>
                      <a:pt x="83" y="291"/>
                    </a:lnTo>
                    <a:lnTo>
                      <a:pt x="83" y="291"/>
                    </a:lnTo>
                    <a:lnTo>
                      <a:pt x="85" y="291"/>
                    </a:lnTo>
                    <a:lnTo>
                      <a:pt x="85" y="291"/>
                    </a:lnTo>
                    <a:lnTo>
                      <a:pt x="85" y="293"/>
                    </a:lnTo>
                    <a:lnTo>
                      <a:pt x="85" y="293"/>
                    </a:lnTo>
                    <a:lnTo>
                      <a:pt x="85" y="293"/>
                    </a:lnTo>
                    <a:lnTo>
                      <a:pt x="85" y="293"/>
                    </a:lnTo>
                    <a:lnTo>
                      <a:pt x="85" y="296"/>
                    </a:lnTo>
                    <a:lnTo>
                      <a:pt x="88" y="298"/>
                    </a:lnTo>
                    <a:lnTo>
                      <a:pt x="88" y="300"/>
                    </a:lnTo>
                    <a:lnTo>
                      <a:pt x="88" y="303"/>
                    </a:lnTo>
                    <a:lnTo>
                      <a:pt x="88" y="303"/>
                    </a:lnTo>
                    <a:lnTo>
                      <a:pt x="88" y="303"/>
                    </a:lnTo>
                    <a:lnTo>
                      <a:pt x="88" y="305"/>
                    </a:lnTo>
                    <a:lnTo>
                      <a:pt x="88" y="305"/>
                    </a:lnTo>
                    <a:lnTo>
                      <a:pt x="90" y="303"/>
                    </a:lnTo>
                    <a:lnTo>
                      <a:pt x="95" y="300"/>
                    </a:lnTo>
                    <a:lnTo>
                      <a:pt x="92" y="298"/>
                    </a:lnTo>
                    <a:lnTo>
                      <a:pt x="92" y="296"/>
                    </a:lnTo>
                    <a:close/>
                    <a:moveTo>
                      <a:pt x="92" y="244"/>
                    </a:moveTo>
                    <a:lnTo>
                      <a:pt x="92" y="244"/>
                    </a:lnTo>
                    <a:lnTo>
                      <a:pt x="92" y="244"/>
                    </a:lnTo>
                    <a:lnTo>
                      <a:pt x="92" y="246"/>
                    </a:lnTo>
                    <a:lnTo>
                      <a:pt x="95" y="246"/>
                    </a:lnTo>
                    <a:lnTo>
                      <a:pt x="95" y="246"/>
                    </a:lnTo>
                    <a:lnTo>
                      <a:pt x="97" y="246"/>
                    </a:lnTo>
                    <a:lnTo>
                      <a:pt x="97" y="244"/>
                    </a:lnTo>
                    <a:lnTo>
                      <a:pt x="97" y="244"/>
                    </a:lnTo>
                    <a:lnTo>
                      <a:pt x="95" y="244"/>
                    </a:lnTo>
                    <a:lnTo>
                      <a:pt x="92" y="244"/>
                    </a:lnTo>
                    <a:close/>
                    <a:moveTo>
                      <a:pt x="97" y="241"/>
                    </a:moveTo>
                    <a:lnTo>
                      <a:pt x="97" y="239"/>
                    </a:lnTo>
                    <a:lnTo>
                      <a:pt x="97" y="239"/>
                    </a:lnTo>
                    <a:lnTo>
                      <a:pt x="97" y="239"/>
                    </a:lnTo>
                    <a:lnTo>
                      <a:pt x="95" y="239"/>
                    </a:lnTo>
                    <a:lnTo>
                      <a:pt x="95" y="241"/>
                    </a:lnTo>
                    <a:lnTo>
                      <a:pt x="97" y="241"/>
                    </a:lnTo>
                    <a:lnTo>
                      <a:pt x="97" y="241"/>
                    </a:lnTo>
                    <a:close/>
                    <a:moveTo>
                      <a:pt x="38" y="236"/>
                    </a:moveTo>
                    <a:lnTo>
                      <a:pt x="38" y="236"/>
                    </a:lnTo>
                    <a:lnTo>
                      <a:pt x="36" y="236"/>
                    </a:lnTo>
                    <a:lnTo>
                      <a:pt x="38" y="239"/>
                    </a:lnTo>
                    <a:lnTo>
                      <a:pt x="38" y="241"/>
                    </a:lnTo>
                    <a:lnTo>
                      <a:pt x="38" y="239"/>
                    </a:lnTo>
                    <a:lnTo>
                      <a:pt x="38" y="236"/>
                    </a:lnTo>
                    <a:close/>
                    <a:moveTo>
                      <a:pt x="137" y="244"/>
                    </a:moveTo>
                    <a:lnTo>
                      <a:pt x="135" y="244"/>
                    </a:lnTo>
                    <a:lnTo>
                      <a:pt x="135" y="241"/>
                    </a:lnTo>
                    <a:lnTo>
                      <a:pt x="132" y="239"/>
                    </a:lnTo>
                    <a:lnTo>
                      <a:pt x="130" y="239"/>
                    </a:lnTo>
                    <a:lnTo>
                      <a:pt x="128" y="236"/>
                    </a:lnTo>
                    <a:lnTo>
                      <a:pt x="125" y="236"/>
                    </a:lnTo>
                    <a:lnTo>
                      <a:pt x="121" y="234"/>
                    </a:lnTo>
                    <a:lnTo>
                      <a:pt x="118" y="234"/>
                    </a:lnTo>
                    <a:lnTo>
                      <a:pt x="118" y="236"/>
                    </a:lnTo>
                    <a:lnTo>
                      <a:pt x="116" y="236"/>
                    </a:lnTo>
                    <a:lnTo>
                      <a:pt x="116" y="236"/>
                    </a:lnTo>
                    <a:lnTo>
                      <a:pt x="114" y="236"/>
                    </a:lnTo>
                    <a:lnTo>
                      <a:pt x="116" y="239"/>
                    </a:lnTo>
                    <a:lnTo>
                      <a:pt x="116" y="241"/>
                    </a:lnTo>
                    <a:lnTo>
                      <a:pt x="116" y="241"/>
                    </a:lnTo>
                    <a:lnTo>
                      <a:pt x="114" y="244"/>
                    </a:lnTo>
                    <a:lnTo>
                      <a:pt x="111" y="244"/>
                    </a:lnTo>
                    <a:lnTo>
                      <a:pt x="111" y="244"/>
                    </a:lnTo>
                    <a:lnTo>
                      <a:pt x="109" y="244"/>
                    </a:lnTo>
                    <a:lnTo>
                      <a:pt x="109" y="244"/>
                    </a:lnTo>
                    <a:lnTo>
                      <a:pt x="106" y="244"/>
                    </a:lnTo>
                    <a:lnTo>
                      <a:pt x="104" y="241"/>
                    </a:lnTo>
                    <a:lnTo>
                      <a:pt x="104" y="241"/>
                    </a:lnTo>
                    <a:lnTo>
                      <a:pt x="102" y="241"/>
                    </a:lnTo>
                    <a:lnTo>
                      <a:pt x="102" y="244"/>
                    </a:lnTo>
                    <a:lnTo>
                      <a:pt x="102" y="244"/>
                    </a:lnTo>
                    <a:lnTo>
                      <a:pt x="102" y="246"/>
                    </a:lnTo>
                    <a:lnTo>
                      <a:pt x="102" y="246"/>
                    </a:lnTo>
                    <a:lnTo>
                      <a:pt x="102" y="248"/>
                    </a:lnTo>
                    <a:lnTo>
                      <a:pt x="99" y="251"/>
                    </a:lnTo>
                    <a:lnTo>
                      <a:pt x="99" y="253"/>
                    </a:lnTo>
                    <a:lnTo>
                      <a:pt x="97" y="253"/>
                    </a:lnTo>
                    <a:lnTo>
                      <a:pt x="95" y="255"/>
                    </a:lnTo>
                    <a:lnTo>
                      <a:pt x="95" y="255"/>
                    </a:lnTo>
                    <a:lnTo>
                      <a:pt x="95" y="255"/>
                    </a:lnTo>
                    <a:lnTo>
                      <a:pt x="97" y="255"/>
                    </a:lnTo>
                    <a:lnTo>
                      <a:pt x="99" y="255"/>
                    </a:lnTo>
                    <a:lnTo>
                      <a:pt x="99" y="255"/>
                    </a:lnTo>
                    <a:lnTo>
                      <a:pt x="102" y="258"/>
                    </a:lnTo>
                    <a:lnTo>
                      <a:pt x="102" y="258"/>
                    </a:lnTo>
                    <a:lnTo>
                      <a:pt x="102" y="258"/>
                    </a:lnTo>
                    <a:lnTo>
                      <a:pt x="104" y="258"/>
                    </a:lnTo>
                    <a:lnTo>
                      <a:pt x="104" y="260"/>
                    </a:lnTo>
                    <a:lnTo>
                      <a:pt x="104" y="260"/>
                    </a:lnTo>
                    <a:lnTo>
                      <a:pt x="104" y="260"/>
                    </a:lnTo>
                    <a:lnTo>
                      <a:pt x="104" y="262"/>
                    </a:lnTo>
                    <a:lnTo>
                      <a:pt x="104" y="262"/>
                    </a:lnTo>
                    <a:lnTo>
                      <a:pt x="106" y="265"/>
                    </a:lnTo>
                    <a:lnTo>
                      <a:pt x="106" y="265"/>
                    </a:lnTo>
                    <a:lnTo>
                      <a:pt x="109" y="265"/>
                    </a:lnTo>
                    <a:lnTo>
                      <a:pt x="109" y="270"/>
                    </a:lnTo>
                    <a:lnTo>
                      <a:pt x="111" y="267"/>
                    </a:lnTo>
                    <a:lnTo>
                      <a:pt x="114" y="270"/>
                    </a:lnTo>
                    <a:lnTo>
                      <a:pt x="114" y="270"/>
                    </a:lnTo>
                    <a:lnTo>
                      <a:pt x="114" y="267"/>
                    </a:lnTo>
                    <a:lnTo>
                      <a:pt x="114" y="265"/>
                    </a:lnTo>
                    <a:lnTo>
                      <a:pt x="114" y="262"/>
                    </a:lnTo>
                    <a:lnTo>
                      <a:pt x="116" y="262"/>
                    </a:lnTo>
                    <a:lnTo>
                      <a:pt x="116" y="262"/>
                    </a:lnTo>
                    <a:lnTo>
                      <a:pt x="116" y="258"/>
                    </a:lnTo>
                    <a:lnTo>
                      <a:pt x="116" y="255"/>
                    </a:lnTo>
                    <a:lnTo>
                      <a:pt x="121" y="253"/>
                    </a:lnTo>
                    <a:lnTo>
                      <a:pt x="121" y="253"/>
                    </a:lnTo>
                    <a:lnTo>
                      <a:pt x="125" y="253"/>
                    </a:lnTo>
                    <a:lnTo>
                      <a:pt x="128" y="253"/>
                    </a:lnTo>
                    <a:lnTo>
                      <a:pt x="132" y="258"/>
                    </a:lnTo>
                    <a:lnTo>
                      <a:pt x="132" y="258"/>
                    </a:lnTo>
                    <a:lnTo>
                      <a:pt x="132" y="255"/>
                    </a:lnTo>
                    <a:lnTo>
                      <a:pt x="132" y="255"/>
                    </a:lnTo>
                    <a:lnTo>
                      <a:pt x="132" y="253"/>
                    </a:lnTo>
                    <a:lnTo>
                      <a:pt x="132" y="251"/>
                    </a:lnTo>
                    <a:lnTo>
                      <a:pt x="135" y="248"/>
                    </a:lnTo>
                    <a:lnTo>
                      <a:pt x="137" y="246"/>
                    </a:lnTo>
                    <a:lnTo>
                      <a:pt x="137" y="246"/>
                    </a:lnTo>
                    <a:lnTo>
                      <a:pt x="137" y="244"/>
                    </a:lnTo>
                    <a:close/>
                    <a:moveTo>
                      <a:pt x="123" y="234"/>
                    </a:moveTo>
                    <a:lnTo>
                      <a:pt x="125" y="232"/>
                    </a:lnTo>
                    <a:lnTo>
                      <a:pt x="125" y="232"/>
                    </a:lnTo>
                    <a:lnTo>
                      <a:pt x="125" y="232"/>
                    </a:lnTo>
                    <a:lnTo>
                      <a:pt x="125" y="232"/>
                    </a:lnTo>
                    <a:lnTo>
                      <a:pt x="125" y="232"/>
                    </a:lnTo>
                    <a:lnTo>
                      <a:pt x="123" y="232"/>
                    </a:lnTo>
                    <a:lnTo>
                      <a:pt x="123" y="232"/>
                    </a:lnTo>
                    <a:lnTo>
                      <a:pt x="123" y="232"/>
                    </a:lnTo>
                    <a:lnTo>
                      <a:pt x="123" y="234"/>
                    </a:lnTo>
                    <a:close/>
                    <a:moveTo>
                      <a:pt x="135" y="232"/>
                    </a:moveTo>
                    <a:lnTo>
                      <a:pt x="135" y="232"/>
                    </a:lnTo>
                    <a:lnTo>
                      <a:pt x="135" y="232"/>
                    </a:lnTo>
                    <a:lnTo>
                      <a:pt x="132" y="234"/>
                    </a:lnTo>
                    <a:lnTo>
                      <a:pt x="132" y="236"/>
                    </a:lnTo>
                    <a:lnTo>
                      <a:pt x="132" y="236"/>
                    </a:lnTo>
                    <a:lnTo>
                      <a:pt x="135" y="239"/>
                    </a:lnTo>
                    <a:lnTo>
                      <a:pt x="137" y="239"/>
                    </a:lnTo>
                    <a:lnTo>
                      <a:pt x="137" y="236"/>
                    </a:lnTo>
                    <a:lnTo>
                      <a:pt x="135" y="234"/>
                    </a:lnTo>
                    <a:lnTo>
                      <a:pt x="137" y="232"/>
                    </a:lnTo>
                    <a:lnTo>
                      <a:pt x="135" y="232"/>
                    </a:lnTo>
                    <a:close/>
                    <a:moveTo>
                      <a:pt x="36" y="234"/>
                    </a:moveTo>
                    <a:lnTo>
                      <a:pt x="38" y="234"/>
                    </a:lnTo>
                    <a:lnTo>
                      <a:pt x="38" y="236"/>
                    </a:lnTo>
                    <a:lnTo>
                      <a:pt x="38" y="234"/>
                    </a:lnTo>
                    <a:lnTo>
                      <a:pt x="38" y="234"/>
                    </a:lnTo>
                    <a:lnTo>
                      <a:pt x="38" y="232"/>
                    </a:lnTo>
                    <a:lnTo>
                      <a:pt x="38" y="229"/>
                    </a:lnTo>
                    <a:lnTo>
                      <a:pt x="38" y="229"/>
                    </a:lnTo>
                    <a:lnTo>
                      <a:pt x="38" y="229"/>
                    </a:lnTo>
                    <a:lnTo>
                      <a:pt x="38" y="227"/>
                    </a:lnTo>
                    <a:lnTo>
                      <a:pt x="36" y="229"/>
                    </a:lnTo>
                    <a:lnTo>
                      <a:pt x="36" y="229"/>
                    </a:lnTo>
                    <a:lnTo>
                      <a:pt x="36" y="232"/>
                    </a:lnTo>
                    <a:lnTo>
                      <a:pt x="36" y="234"/>
                    </a:lnTo>
                    <a:close/>
                    <a:moveTo>
                      <a:pt x="213" y="227"/>
                    </a:moveTo>
                    <a:lnTo>
                      <a:pt x="211" y="227"/>
                    </a:lnTo>
                    <a:lnTo>
                      <a:pt x="211" y="227"/>
                    </a:lnTo>
                    <a:lnTo>
                      <a:pt x="213" y="227"/>
                    </a:lnTo>
                    <a:lnTo>
                      <a:pt x="213" y="227"/>
                    </a:lnTo>
                    <a:lnTo>
                      <a:pt x="213" y="227"/>
                    </a:lnTo>
                    <a:lnTo>
                      <a:pt x="213" y="227"/>
                    </a:lnTo>
                    <a:close/>
                    <a:moveTo>
                      <a:pt x="90" y="196"/>
                    </a:moveTo>
                    <a:lnTo>
                      <a:pt x="92" y="196"/>
                    </a:lnTo>
                    <a:lnTo>
                      <a:pt x="92" y="196"/>
                    </a:lnTo>
                    <a:lnTo>
                      <a:pt x="92" y="194"/>
                    </a:lnTo>
                    <a:lnTo>
                      <a:pt x="90" y="191"/>
                    </a:lnTo>
                    <a:lnTo>
                      <a:pt x="90" y="194"/>
                    </a:lnTo>
                    <a:lnTo>
                      <a:pt x="90" y="194"/>
                    </a:lnTo>
                    <a:lnTo>
                      <a:pt x="90" y="196"/>
                    </a:lnTo>
                    <a:close/>
                    <a:moveTo>
                      <a:pt x="163" y="161"/>
                    </a:moveTo>
                    <a:lnTo>
                      <a:pt x="163" y="161"/>
                    </a:lnTo>
                    <a:lnTo>
                      <a:pt x="166" y="158"/>
                    </a:lnTo>
                    <a:lnTo>
                      <a:pt x="166" y="156"/>
                    </a:lnTo>
                    <a:lnTo>
                      <a:pt x="163" y="156"/>
                    </a:lnTo>
                    <a:lnTo>
                      <a:pt x="163" y="154"/>
                    </a:lnTo>
                    <a:lnTo>
                      <a:pt x="163" y="151"/>
                    </a:lnTo>
                    <a:lnTo>
                      <a:pt x="161" y="149"/>
                    </a:lnTo>
                    <a:lnTo>
                      <a:pt x="161" y="151"/>
                    </a:lnTo>
                    <a:lnTo>
                      <a:pt x="161" y="154"/>
                    </a:lnTo>
                    <a:lnTo>
                      <a:pt x="161" y="156"/>
                    </a:lnTo>
                    <a:lnTo>
                      <a:pt x="161" y="156"/>
                    </a:lnTo>
                    <a:lnTo>
                      <a:pt x="161" y="156"/>
                    </a:lnTo>
                    <a:lnTo>
                      <a:pt x="163" y="158"/>
                    </a:lnTo>
                    <a:lnTo>
                      <a:pt x="163" y="158"/>
                    </a:lnTo>
                    <a:lnTo>
                      <a:pt x="163" y="161"/>
                    </a:lnTo>
                    <a:lnTo>
                      <a:pt x="161" y="161"/>
                    </a:lnTo>
                    <a:lnTo>
                      <a:pt x="163" y="161"/>
                    </a:lnTo>
                    <a:close/>
                    <a:moveTo>
                      <a:pt x="225" y="203"/>
                    </a:moveTo>
                    <a:lnTo>
                      <a:pt x="220" y="199"/>
                    </a:lnTo>
                    <a:lnTo>
                      <a:pt x="220" y="196"/>
                    </a:lnTo>
                    <a:lnTo>
                      <a:pt x="218" y="194"/>
                    </a:lnTo>
                    <a:lnTo>
                      <a:pt x="218" y="194"/>
                    </a:lnTo>
                    <a:lnTo>
                      <a:pt x="218" y="191"/>
                    </a:lnTo>
                    <a:lnTo>
                      <a:pt x="218" y="189"/>
                    </a:lnTo>
                    <a:lnTo>
                      <a:pt x="218" y="189"/>
                    </a:lnTo>
                    <a:lnTo>
                      <a:pt x="218" y="184"/>
                    </a:lnTo>
                    <a:lnTo>
                      <a:pt x="215" y="182"/>
                    </a:lnTo>
                    <a:lnTo>
                      <a:pt x="218" y="180"/>
                    </a:lnTo>
                    <a:lnTo>
                      <a:pt x="218" y="180"/>
                    </a:lnTo>
                    <a:lnTo>
                      <a:pt x="218" y="177"/>
                    </a:lnTo>
                    <a:lnTo>
                      <a:pt x="218" y="175"/>
                    </a:lnTo>
                    <a:lnTo>
                      <a:pt x="215" y="168"/>
                    </a:lnTo>
                    <a:lnTo>
                      <a:pt x="211" y="163"/>
                    </a:lnTo>
                    <a:lnTo>
                      <a:pt x="211" y="161"/>
                    </a:lnTo>
                    <a:lnTo>
                      <a:pt x="208" y="158"/>
                    </a:lnTo>
                    <a:lnTo>
                      <a:pt x="206" y="156"/>
                    </a:lnTo>
                    <a:lnTo>
                      <a:pt x="206" y="154"/>
                    </a:lnTo>
                    <a:lnTo>
                      <a:pt x="206" y="149"/>
                    </a:lnTo>
                    <a:lnTo>
                      <a:pt x="206" y="149"/>
                    </a:lnTo>
                    <a:lnTo>
                      <a:pt x="208" y="149"/>
                    </a:lnTo>
                    <a:lnTo>
                      <a:pt x="211" y="149"/>
                    </a:lnTo>
                    <a:lnTo>
                      <a:pt x="213" y="149"/>
                    </a:lnTo>
                    <a:lnTo>
                      <a:pt x="213" y="146"/>
                    </a:lnTo>
                    <a:lnTo>
                      <a:pt x="211" y="144"/>
                    </a:lnTo>
                    <a:lnTo>
                      <a:pt x="211" y="139"/>
                    </a:lnTo>
                    <a:lnTo>
                      <a:pt x="211" y="139"/>
                    </a:lnTo>
                    <a:lnTo>
                      <a:pt x="211" y="137"/>
                    </a:lnTo>
                    <a:lnTo>
                      <a:pt x="211" y="137"/>
                    </a:lnTo>
                    <a:lnTo>
                      <a:pt x="208" y="135"/>
                    </a:lnTo>
                    <a:lnTo>
                      <a:pt x="211" y="135"/>
                    </a:lnTo>
                    <a:lnTo>
                      <a:pt x="211" y="135"/>
                    </a:lnTo>
                    <a:lnTo>
                      <a:pt x="211" y="135"/>
                    </a:lnTo>
                    <a:lnTo>
                      <a:pt x="211" y="135"/>
                    </a:lnTo>
                    <a:lnTo>
                      <a:pt x="211" y="132"/>
                    </a:lnTo>
                    <a:lnTo>
                      <a:pt x="213" y="132"/>
                    </a:lnTo>
                    <a:lnTo>
                      <a:pt x="211" y="130"/>
                    </a:lnTo>
                    <a:lnTo>
                      <a:pt x="211" y="125"/>
                    </a:lnTo>
                    <a:lnTo>
                      <a:pt x="208" y="123"/>
                    </a:lnTo>
                    <a:lnTo>
                      <a:pt x="208" y="120"/>
                    </a:lnTo>
                    <a:lnTo>
                      <a:pt x="206" y="120"/>
                    </a:lnTo>
                    <a:lnTo>
                      <a:pt x="206" y="118"/>
                    </a:lnTo>
                    <a:lnTo>
                      <a:pt x="206" y="118"/>
                    </a:lnTo>
                    <a:lnTo>
                      <a:pt x="203" y="116"/>
                    </a:lnTo>
                    <a:lnTo>
                      <a:pt x="201" y="113"/>
                    </a:lnTo>
                    <a:lnTo>
                      <a:pt x="196" y="109"/>
                    </a:lnTo>
                    <a:lnTo>
                      <a:pt x="192" y="106"/>
                    </a:lnTo>
                    <a:lnTo>
                      <a:pt x="189" y="104"/>
                    </a:lnTo>
                    <a:lnTo>
                      <a:pt x="187" y="104"/>
                    </a:lnTo>
                    <a:lnTo>
                      <a:pt x="185" y="101"/>
                    </a:lnTo>
                    <a:lnTo>
                      <a:pt x="185" y="99"/>
                    </a:lnTo>
                    <a:lnTo>
                      <a:pt x="180" y="92"/>
                    </a:lnTo>
                    <a:lnTo>
                      <a:pt x="180" y="90"/>
                    </a:lnTo>
                    <a:lnTo>
                      <a:pt x="177" y="87"/>
                    </a:lnTo>
                    <a:lnTo>
                      <a:pt x="175" y="87"/>
                    </a:lnTo>
                    <a:lnTo>
                      <a:pt x="175" y="87"/>
                    </a:lnTo>
                    <a:lnTo>
                      <a:pt x="170" y="85"/>
                    </a:lnTo>
                    <a:lnTo>
                      <a:pt x="170" y="85"/>
                    </a:lnTo>
                    <a:lnTo>
                      <a:pt x="168" y="85"/>
                    </a:lnTo>
                    <a:lnTo>
                      <a:pt x="168" y="85"/>
                    </a:lnTo>
                    <a:lnTo>
                      <a:pt x="168" y="87"/>
                    </a:lnTo>
                    <a:lnTo>
                      <a:pt x="168" y="90"/>
                    </a:lnTo>
                    <a:lnTo>
                      <a:pt x="170" y="92"/>
                    </a:lnTo>
                    <a:lnTo>
                      <a:pt x="175" y="92"/>
                    </a:lnTo>
                    <a:lnTo>
                      <a:pt x="175" y="90"/>
                    </a:lnTo>
                    <a:lnTo>
                      <a:pt x="175" y="90"/>
                    </a:lnTo>
                    <a:lnTo>
                      <a:pt x="175" y="90"/>
                    </a:lnTo>
                    <a:lnTo>
                      <a:pt x="177" y="90"/>
                    </a:lnTo>
                    <a:lnTo>
                      <a:pt x="177" y="92"/>
                    </a:lnTo>
                    <a:lnTo>
                      <a:pt x="180" y="94"/>
                    </a:lnTo>
                    <a:lnTo>
                      <a:pt x="180" y="97"/>
                    </a:lnTo>
                    <a:lnTo>
                      <a:pt x="177" y="97"/>
                    </a:lnTo>
                    <a:lnTo>
                      <a:pt x="175" y="97"/>
                    </a:lnTo>
                    <a:lnTo>
                      <a:pt x="173" y="97"/>
                    </a:lnTo>
                    <a:lnTo>
                      <a:pt x="173" y="97"/>
                    </a:lnTo>
                    <a:lnTo>
                      <a:pt x="173" y="99"/>
                    </a:lnTo>
                    <a:lnTo>
                      <a:pt x="173" y="99"/>
                    </a:lnTo>
                    <a:lnTo>
                      <a:pt x="173" y="97"/>
                    </a:lnTo>
                    <a:lnTo>
                      <a:pt x="170" y="97"/>
                    </a:lnTo>
                    <a:lnTo>
                      <a:pt x="168" y="92"/>
                    </a:lnTo>
                    <a:lnTo>
                      <a:pt x="166" y="92"/>
                    </a:lnTo>
                    <a:lnTo>
                      <a:pt x="166" y="90"/>
                    </a:lnTo>
                    <a:lnTo>
                      <a:pt x="163" y="90"/>
                    </a:lnTo>
                    <a:lnTo>
                      <a:pt x="163" y="90"/>
                    </a:lnTo>
                    <a:lnTo>
                      <a:pt x="161" y="90"/>
                    </a:lnTo>
                    <a:lnTo>
                      <a:pt x="161" y="90"/>
                    </a:lnTo>
                    <a:lnTo>
                      <a:pt x="161" y="92"/>
                    </a:lnTo>
                    <a:lnTo>
                      <a:pt x="163" y="94"/>
                    </a:lnTo>
                    <a:lnTo>
                      <a:pt x="163" y="97"/>
                    </a:lnTo>
                    <a:lnTo>
                      <a:pt x="166" y="99"/>
                    </a:lnTo>
                    <a:lnTo>
                      <a:pt x="166" y="99"/>
                    </a:lnTo>
                    <a:lnTo>
                      <a:pt x="163" y="99"/>
                    </a:lnTo>
                    <a:lnTo>
                      <a:pt x="163" y="99"/>
                    </a:lnTo>
                    <a:lnTo>
                      <a:pt x="163" y="99"/>
                    </a:lnTo>
                    <a:lnTo>
                      <a:pt x="161" y="101"/>
                    </a:lnTo>
                    <a:lnTo>
                      <a:pt x="161" y="101"/>
                    </a:lnTo>
                    <a:lnTo>
                      <a:pt x="161" y="104"/>
                    </a:lnTo>
                    <a:lnTo>
                      <a:pt x="161" y="104"/>
                    </a:lnTo>
                    <a:lnTo>
                      <a:pt x="163" y="106"/>
                    </a:lnTo>
                    <a:lnTo>
                      <a:pt x="166" y="109"/>
                    </a:lnTo>
                    <a:lnTo>
                      <a:pt x="166" y="111"/>
                    </a:lnTo>
                    <a:lnTo>
                      <a:pt x="168" y="113"/>
                    </a:lnTo>
                    <a:lnTo>
                      <a:pt x="168" y="116"/>
                    </a:lnTo>
                    <a:lnTo>
                      <a:pt x="168" y="113"/>
                    </a:lnTo>
                    <a:lnTo>
                      <a:pt x="168" y="116"/>
                    </a:lnTo>
                    <a:lnTo>
                      <a:pt x="166" y="116"/>
                    </a:lnTo>
                    <a:lnTo>
                      <a:pt x="166" y="116"/>
                    </a:lnTo>
                    <a:lnTo>
                      <a:pt x="168" y="116"/>
                    </a:lnTo>
                    <a:lnTo>
                      <a:pt x="168" y="116"/>
                    </a:lnTo>
                    <a:lnTo>
                      <a:pt x="170" y="116"/>
                    </a:lnTo>
                    <a:lnTo>
                      <a:pt x="170" y="118"/>
                    </a:lnTo>
                    <a:lnTo>
                      <a:pt x="173" y="120"/>
                    </a:lnTo>
                    <a:lnTo>
                      <a:pt x="175" y="123"/>
                    </a:lnTo>
                    <a:lnTo>
                      <a:pt x="175" y="125"/>
                    </a:lnTo>
                    <a:lnTo>
                      <a:pt x="177" y="128"/>
                    </a:lnTo>
                    <a:lnTo>
                      <a:pt x="177" y="128"/>
                    </a:lnTo>
                    <a:lnTo>
                      <a:pt x="177" y="128"/>
                    </a:lnTo>
                    <a:lnTo>
                      <a:pt x="177" y="130"/>
                    </a:lnTo>
                    <a:lnTo>
                      <a:pt x="177" y="130"/>
                    </a:lnTo>
                    <a:lnTo>
                      <a:pt x="177" y="132"/>
                    </a:lnTo>
                    <a:lnTo>
                      <a:pt x="177" y="137"/>
                    </a:lnTo>
                    <a:lnTo>
                      <a:pt x="177" y="139"/>
                    </a:lnTo>
                    <a:lnTo>
                      <a:pt x="177" y="142"/>
                    </a:lnTo>
                    <a:lnTo>
                      <a:pt x="177" y="144"/>
                    </a:lnTo>
                    <a:lnTo>
                      <a:pt x="177" y="146"/>
                    </a:lnTo>
                    <a:lnTo>
                      <a:pt x="177" y="149"/>
                    </a:lnTo>
                    <a:lnTo>
                      <a:pt x="177" y="151"/>
                    </a:lnTo>
                    <a:lnTo>
                      <a:pt x="180" y="154"/>
                    </a:lnTo>
                    <a:lnTo>
                      <a:pt x="180" y="154"/>
                    </a:lnTo>
                    <a:lnTo>
                      <a:pt x="177" y="156"/>
                    </a:lnTo>
                    <a:lnTo>
                      <a:pt x="173" y="161"/>
                    </a:lnTo>
                    <a:lnTo>
                      <a:pt x="173" y="161"/>
                    </a:lnTo>
                    <a:lnTo>
                      <a:pt x="173" y="163"/>
                    </a:lnTo>
                    <a:lnTo>
                      <a:pt x="173" y="165"/>
                    </a:lnTo>
                    <a:lnTo>
                      <a:pt x="173" y="168"/>
                    </a:lnTo>
                    <a:lnTo>
                      <a:pt x="173" y="170"/>
                    </a:lnTo>
                    <a:lnTo>
                      <a:pt x="170" y="173"/>
                    </a:lnTo>
                    <a:lnTo>
                      <a:pt x="168" y="175"/>
                    </a:lnTo>
                    <a:lnTo>
                      <a:pt x="166" y="175"/>
                    </a:lnTo>
                    <a:lnTo>
                      <a:pt x="163" y="177"/>
                    </a:lnTo>
                    <a:lnTo>
                      <a:pt x="158" y="180"/>
                    </a:lnTo>
                    <a:lnTo>
                      <a:pt x="158" y="180"/>
                    </a:lnTo>
                    <a:lnTo>
                      <a:pt x="156" y="182"/>
                    </a:lnTo>
                    <a:lnTo>
                      <a:pt x="156" y="184"/>
                    </a:lnTo>
                    <a:lnTo>
                      <a:pt x="156" y="184"/>
                    </a:lnTo>
                    <a:lnTo>
                      <a:pt x="154" y="182"/>
                    </a:lnTo>
                    <a:lnTo>
                      <a:pt x="151" y="182"/>
                    </a:lnTo>
                    <a:lnTo>
                      <a:pt x="149" y="180"/>
                    </a:lnTo>
                    <a:lnTo>
                      <a:pt x="149" y="180"/>
                    </a:lnTo>
                    <a:lnTo>
                      <a:pt x="149" y="177"/>
                    </a:lnTo>
                    <a:lnTo>
                      <a:pt x="147" y="175"/>
                    </a:lnTo>
                    <a:lnTo>
                      <a:pt x="147" y="175"/>
                    </a:lnTo>
                    <a:lnTo>
                      <a:pt x="147" y="175"/>
                    </a:lnTo>
                    <a:lnTo>
                      <a:pt x="147" y="173"/>
                    </a:lnTo>
                    <a:lnTo>
                      <a:pt x="149" y="173"/>
                    </a:lnTo>
                    <a:lnTo>
                      <a:pt x="151" y="168"/>
                    </a:lnTo>
                    <a:lnTo>
                      <a:pt x="149" y="168"/>
                    </a:lnTo>
                    <a:lnTo>
                      <a:pt x="149" y="168"/>
                    </a:lnTo>
                    <a:lnTo>
                      <a:pt x="147" y="168"/>
                    </a:lnTo>
                    <a:lnTo>
                      <a:pt x="144" y="170"/>
                    </a:lnTo>
                    <a:lnTo>
                      <a:pt x="142" y="170"/>
                    </a:lnTo>
                    <a:lnTo>
                      <a:pt x="142" y="175"/>
                    </a:lnTo>
                    <a:lnTo>
                      <a:pt x="144" y="180"/>
                    </a:lnTo>
                    <a:lnTo>
                      <a:pt x="147" y="184"/>
                    </a:lnTo>
                    <a:lnTo>
                      <a:pt x="144" y="187"/>
                    </a:lnTo>
                    <a:lnTo>
                      <a:pt x="144" y="191"/>
                    </a:lnTo>
                    <a:lnTo>
                      <a:pt x="142" y="194"/>
                    </a:lnTo>
                    <a:lnTo>
                      <a:pt x="142" y="194"/>
                    </a:lnTo>
                    <a:lnTo>
                      <a:pt x="142" y="196"/>
                    </a:lnTo>
                    <a:lnTo>
                      <a:pt x="142" y="201"/>
                    </a:lnTo>
                    <a:lnTo>
                      <a:pt x="142" y="203"/>
                    </a:lnTo>
                    <a:lnTo>
                      <a:pt x="144" y="206"/>
                    </a:lnTo>
                    <a:lnTo>
                      <a:pt x="144" y="206"/>
                    </a:lnTo>
                    <a:lnTo>
                      <a:pt x="142" y="208"/>
                    </a:lnTo>
                    <a:lnTo>
                      <a:pt x="142" y="210"/>
                    </a:lnTo>
                    <a:lnTo>
                      <a:pt x="140" y="210"/>
                    </a:lnTo>
                    <a:lnTo>
                      <a:pt x="137" y="210"/>
                    </a:lnTo>
                    <a:lnTo>
                      <a:pt x="132" y="210"/>
                    </a:lnTo>
                    <a:lnTo>
                      <a:pt x="132" y="210"/>
                    </a:lnTo>
                    <a:lnTo>
                      <a:pt x="130" y="208"/>
                    </a:lnTo>
                    <a:lnTo>
                      <a:pt x="130" y="208"/>
                    </a:lnTo>
                    <a:lnTo>
                      <a:pt x="130" y="206"/>
                    </a:lnTo>
                    <a:lnTo>
                      <a:pt x="130" y="206"/>
                    </a:lnTo>
                    <a:lnTo>
                      <a:pt x="128" y="206"/>
                    </a:lnTo>
                    <a:lnTo>
                      <a:pt x="125" y="208"/>
                    </a:lnTo>
                    <a:lnTo>
                      <a:pt x="116" y="208"/>
                    </a:lnTo>
                    <a:lnTo>
                      <a:pt x="116" y="208"/>
                    </a:lnTo>
                    <a:lnTo>
                      <a:pt x="114" y="210"/>
                    </a:lnTo>
                    <a:lnTo>
                      <a:pt x="109" y="210"/>
                    </a:lnTo>
                    <a:lnTo>
                      <a:pt x="109" y="210"/>
                    </a:lnTo>
                    <a:lnTo>
                      <a:pt x="106" y="210"/>
                    </a:lnTo>
                    <a:lnTo>
                      <a:pt x="104" y="210"/>
                    </a:lnTo>
                    <a:lnTo>
                      <a:pt x="102" y="210"/>
                    </a:lnTo>
                    <a:lnTo>
                      <a:pt x="99" y="210"/>
                    </a:lnTo>
                    <a:lnTo>
                      <a:pt x="99" y="210"/>
                    </a:lnTo>
                    <a:lnTo>
                      <a:pt x="97" y="208"/>
                    </a:lnTo>
                    <a:lnTo>
                      <a:pt x="95" y="208"/>
                    </a:lnTo>
                    <a:lnTo>
                      <a:pt x="92" y="210"/>
                    </a:lnTo>
                    <a:lnTo>
                      <a:pt x="88" y="210"/>
                    </a:lnTo>
                    <a:lnTo>
                      <a:pt x="88" y="213"/>
                    </a:lnTo>
                    <a:lnTo>
                      <a:pt x="88" y="215"/>
                    </a:lnTo>
                    <a:lnTo>
                      <a:pt x="85" y="217"/>
                    </a:lnTo>
                    <a:lnTo>
                      <a:pt x="83" y="220"/>
                    </a:lnTo>
                    <a:lnTo>
                      <a:pt x="83" y="222"/>
                    </a:lnTo>
                    <a:lnTo>
                      <a:pt x="80" y="222"/>
                    </a:lnTo>
                    <a:lnTo>
                      <a:pt x="80" y="225"/>
                    </a:lnTo>
                    <a:lnTo>
                      <a:pt x="80" y="227"/>
                    </a:lnTo>
                    <a:lnTo>
                      <a:pt x="78" y="229"/>
                    </a:lnTo>
                    <a:lnTo>
                      <a:pt x="76" y="229"/>
                    </a:lnTo>
                    <a:lnTo>
                      <a:pt x="76" y="232"/>
                    </a:lnTo>
                    <a:lnTo>
                      <a:pt x="73" y="232"/>
                    </a:lnTo>
                    <a:lnTo>
                      <a:pt x="73" y="234"/>
                    </a:lnTo>
                    <a:lnTo>
                      <a:pt x="71" y="234"/>
                    </a:lnTo>
                    <a:lnTo>
                      <a:pt x="69" y="234"/>
                    </a:lnTo>
                    <a:lnTo>
                      <a:pt x="66" y="234"/>
                    </a:lnTo>
                    <a:lnTo>
                      <a:pt x="66" y="234"/>
                    </a:lnTo>
                    <a:lnTo>
                      <a:pt x="66" y="236"/>
                    </a:lnTo>
                    <a:lnTo>
                      <a:pt x="66" y="236"/>
                    </a:lnTo>
                    <a:lnTo>
                      <a:pt x="69" y="244"/>
                    </a:lnTo>
                    <a:lnTo>
                      <a:pt x="71" y="241"/>
                    </a:lnTo>
                    <a:lnTo>
                      <a:pt x="71" y="241"/>
                    </a:lnTo>
                    <a:lnTo>
                      <a:pt x="73" y="244"/>
                    </a:lnTo>
                    <a:lnTo>
                      <a:pt x="76" y="244"/>
                    </a:lnTo>
                    <a:lnTo>
                      <a:pt x="76" y="244"/>
                    </a:lnTo>
                    <a:lnTo>
                      <a:pt x="78" y="244"/>
                    </a:lnTo>
                    <a:lnTo>
                      <a:pt x="78" y="241"/>
                    </a:lnTo>
                    <a:lnTo>
                      <a:pt x="83" y="241"/>
                    </a:lnTo>
                    <a:lnTo>
                      <a:pt x="83" y="241"/>
                    </a:lnTo>
                    <a:lnTo>
                      <a:pt x="90" y="246"/>
                    </a:lnTo>
                    <a:lnTo>
                      <a:pt x="92" y="246"/>
                    </a:lnTo>
                    <a:lnTo>
                      <a:pt x="92" y="244"/>
                    </a:lnTo>
                    <a:lnTo>
                      <a:pt x="92" y="241"/>
                    </a:lnTo>
                    <a:lnTo>
                      <a:pt x="90" y="239"/>
                    </a:lnTo>
                    <a:lnTo>
                      <a:pt x="90" y="236"/>
                    </a:lnTo>
                    <a:lnTo>
                      <a:pt x="92" y="234"/>
                    </a:lnTo>
                    <a:lnTo>
                      <a:pt x="95" y="236"/>
                    </a:lnTo>
                    <a:lnTo>
                      <a:pt x="97" y="236"/>
                    </a:lnTo>
                    <a:lnTo>
                      <a:pt x="99" y="236"/>
                    </a:lnTo>
                    <a:lnTo>
                      <a:pt x="104" y="236"/>
                    </a:lnTo>
                    <a:lnTo>
                      <a:pt x="106" y="236"/>
                    </a:lnTo>
                    <a:lnTo>
                      <a:pt x="106" y="234"/>
                    </a:lnTo>
                    <a:lnTo>
                      <a:pt x="109" y="234"/>
                    </a:lnTo>
                    <a:lnTo>
                      <a:pt x="109" y="234"/>
                    </a:lnTo>
                    <a:lnTo>
                      <a:pt x="111" y="234"/>
                    </a:lnTo>
                    <a:lnTo>
                      <a:pt x="111" y="232"/>
                    </a:lnTo>
                    <a:lnTo>
                      <a:pt x="114" y="232"/>
                    </a:lnTo>
                    <a:lnTo>
                      <a:pt x="116" y="232"/>
                    </a:lnTo>
                    <a:lnTo>
                      <a:pt x="118" y="232"/>
                    </a:lnTo>
                    <a:lnTo>
                      <a:pt x="121" y="229"/>
                    </a:lnTo>
                    <a:lnTo>
                      <a:pt x="121" y="227"/>
                    </a:lnTo>
                    <a:lnTo>
                      <a:pt x="121" y="227"/>
                    </a:lnTo>
                    <a:lnTo>
                      <a:pt x="123" y="227"/>
                    </a:lnTo>
                    <a:lnTo>
                      <a:pt x="125" y="227"/>
                    </a:lnTo>
                    <a:lnTo>
                      <a:pt x="128" y="227"/>
                    </a:lnTo>
                    <a:lnTo>
                      <a:pt x="130" y="227"/>
                    </a:lnTo>
                    <a:lnTo>
                      <a:pt x="130" y="227"/>
                    </a:lnTo>
                    <a:lnTo>
                      <a:pt x="135" y="229"/>
                    </a:lnTo>
                    <a:lnTo>
                      <a:pt x="137" y="229"/>
                    </a:lnTo>
                    <a:lnTo>
                      <a:pt x="140" y="229"/>
                    </a:lnTo>
                    <a:lnTo>
                      <a:pt x="142" y="229"/>
                    </a:lnTo>
                    <a:lnTo>
                      <a:pt x="142" y="229"/>
                    </a:lnTo>
                    <a:lnTo>
                      <a:pt x="144" y="232"/>
                    </a:lnTo>
                    <a:lnTo>
                      <a:pt x="144" y="232"/>
                    </a:lnTo>
                    <a:lnTo>
                      <a:pt x="142" y="234"/>
                    </a:lnTo>
                    <a:lnTo>
                      <a:pt x="142" y="234"/>
                    </a:lnTo>
                    <a:lnTo>
                      <a:pt x="140" y="236"/>
                    </a:lnTo>
                    <a:lnTo>
                      <a:pt x="140" y="236"/>
                    </a:lnTo>
                    <a:lnTo>
                      <a:pt x="142" y="239"/>
                    </a:lnTo>
                    <a:lnTo>
                      <a:pt x="144" y="241"/>
                    </a:lnTo>
                    <a:lnTo>
                      <a:pt x="144" y="244"/>
                    </a:lnTo>
                    <a:lnTo>
                      <a:pt x="147" y="246"/>
                    </a:lnTo>
                    <a:lnTo>
                      <a:pt x="149" y="248"/>
                    </a:lnTo>
                    <a:lnTo>
                      <a:pt x="151" y="251"/>
                    </a:lnTo>
                    <a:lnTo>
                      <a:pt x="154" y="253"/>
                    </a:lnTo>
                    <a:lnTo>
                      <a:pt x="158" y="253"/>
                    </a:lnTo>
                    <a:lnTo>
                      <a:pt x="161" y="251"/>
                    </a:lnTo>
                    <a:lnTo>
                      <a:pt x="161" y="248"/>
                    </a:lnTo>
                    <a:lnTo>
                      <a:pt x="163" y="241"/>
                    </a:lnTo>
                    <a:lnTo>
                      <a:pt x="163" y="239"/>
                    </a:lnTo>
                    <a:lnTo>
                      <a:pt x="166" y="236"/>
                    </a:lnTo>
                    <a:lnTo>
                      <a:pt x="170" y="236"/>
                    </a:lnTo>
                    <a:lnTo>
                      <a:pt x="170" y="236"/>
                    </a:lnTo>
                    <a:lnTo>
                      <a:pt x="170" y="234"/>
                    </a:lnTo>
                    <a:lnTo>
                      <a:pt x="170" y="234"/>
                    </a:lnTo>
                    <a:lnTo>
                      <a:pt x="170" y="232"/>
                    </a:lnTo>
                    <a:lnTo>
                      <a:pt x="163" y="229"/>
                    </a:lnTo>
                    <a:lnTo>
                      <a:pt x="163" y="227"/>
                    </a:lnTo>
                    <a:lnTo>
                      <a:pt x="161" y="225"/>
                    </a:lnTo>
                    <a:lnTo>
                      <a:pt x="163" y="222"/>
                    </a:lnTo>
                    <a:lnTo>
                      <a:pt x="163" y="220"/>
                    </a:lnTo>
                    <a:lnTo>
                      <a:pt x="163" y="220"/>
                    </a:lnTo>
                    <a:lnTo>
                      <a:pt x="163" y="220"/>
                    </a:lnTo>
                    <a:lnTo>
                      <a:pt x="166" y="220"/>
                    </a:lnTo>
                    <a:lnTo>
                      <a:pt x="166" y="222"/>
                    </a:lnTo>
                    <a:lnTo>
                      <a:pt x="166" y="222"/>
                    </a:lnTo>
                    <a:lnTo>
                      <a:pt x="168" y="225"/>
                    </a:lnTo>
                    <a:lnTo>
                      <a:pt x="168" y="227"/>
                    </a:lnTo>
                    <a:lnTo>
                      <a:pt x="168" y="227"/>
                    </a:lnTo>
                    <a:lnTo>
                      <a:pt x="168" y="227"/>
                    </a:lnTo>
                    <a:lnTo>
                      <a:pt x="168" y="225"/>
                    </a:lnTo>
                    <a:lnTo>
                      <a:pt x="168" y="225"/>
                    </a:lnTo>
                    <a:lnTo>
                      <a:pt x="170" y="225"/>
                    </a:lnTo>
                    <a:lnTo>
                      <a:pt x="170" y="227"/>
                    </a:lnTo>
                    <a:lnTo>
                      <a:pt x="170" y="227"/>
                    </a:lnTo>
                    <a:lnTo>
                      <a:pt x="173" y="227"/>
                    </a:lnTo>
                    <a:lnTo>
                      <a:pt x="175" y="227"/>
                    </a:lnTo>
                    <a:lnTo>
                      <a:pt x="175" y="227"/>
                    </a:lnTo>
                    <a:lnTo>
                      <a:pt x="175" y="227"/>
                    </a:lnTo>
                    <a:lnTo>
                      <a:pt x="173" y="229"/>
                    </a:lnTo>
                    <a:lnTo>
                      <a:pt x="173" y="229"/>
                    </a:lnTo>
                    <a:lnTo>
                      <a:pt x="177" y="229"/>
                    </a:lnTo>
                    <a:lnTo>
                      <a:pt x="180" y="229"/>
                    </a:lnTo>
                    <a:lnTo>
                      <a:pt x="185" y="229"/>
                    </a:lnTo>
                    <a:lnTo>
                      <a:pt x="187" y="229"/>
                    </a:lnTo>
                    <a:lnTo>
                      <a:pt x="187" y="229"/>
                    </a:lnTo>
                    <a:lnTo>
                      <a:pt x="192" y="229"/>
                    </a:lnTo>
                    <a:lnTo>
                      <a:pt x="192" y="227"/>
                    </a:lnTo>
                    <a:lnTo>
                      <a:pt x="192" y="225"/>
                    </a:lnTo>
                    <a:lnTo>
                      <a:pt x="194" y="222"/>
                    </a:lnTo>
                    <a:lnTo>
                      <a:pt x="194" y="222"/>
                    </a:lnTo>
                    <a:lnTo>
                      <a:pt x="194" y="220"/>
                    </a:lnTo>
                    <a:lnTo>
                      <a:pt x="194" y="220"/>
                    </a:lnTo>
                    <a:lnTo>
                      <a:pt x="196" y="217"/>
                    </a:lnTo>
                    <a:lnTo>
                      <a:pt x="199" y="220"/>
                    </a:lnTo>
                    <a:lnTo>
                      <a:pt x="201" y="220"/>
                    </a:lnTo>
                    <a:lnTo>
                      <a:pt x="199" y="222"/>
                    </a:lnTo>
                    <a:lnTo>
                      <a:pt x="201" y="225"/>
                    </a:lnTo>
                    <a:lnTo>
                      <a:pt x="201" y="227"/>
                    </a:lnTo>
                    <a:lnTo>
                      <a:pt x="201" y="229"/>
                    </a:lnTo>
                    <a:lnTo>
                      <a:pt x="203" y="229"/>
                    </a:lnTo>
                    <a:lnTo>
                      <a:pt x="203" y="229"/>
                    </a:lnTo>
                    <a:lnTo>
                      <a:pt x="206" y="227"/>
                    </a:lnTo>
                    <a:lnTo>
                      <a:pt x="206" y="227"/>
                    </a:lnTo>
                    <a:lnTo>
                      <a:pt x="206" y="225"/>
                    </a:lnTo>
                    <a:lnTo>
                      <a:pt x="206" y="222"/>
                    </a:lnTo>
                    <a:lnTo>
                      <a:pt x="203" y="220"/>
                    </a:lnTo>
                    <a:lnTo>
                      <a:pt x="203" y="217"/>
                    </a:lnTo>
                    <a:lnTo>
                      <a:pt x="203" y="217"/>
                    </a:lnTo>
                    <a:lnTo>
                      <a:pt x="203" y="215"/>
                    </a:lnTo>
                    <a:lnTo>
                      <a:pt x="206" y="215"/>
                    </a:lnTo>
                    <a:lnTo>
                      <a:pt x="208" y="215"/>
                    </a:lnTo>
                    <a:lnTo>
                      <a:pt x="211" y="215"/>
                    </a:lnTo>
                    <a:lnTo>
                      <a:pt x="213" y="217"/>
                    </a:lnTo>
                    <a:lnTo>
                      <a:pt x="213" y="217"/>
                    </a:lnTo>
                    <a:lnTo>
                      <a:pt x="213" y="217"/>
                    </a:lnTo>
                    <a:lnTo>
                      <a:pt x="213" y="215"/>
                    </a:lnTo>
                    <a:lnTo>
                      <a:pt x="213" y="215"/>
                    </a:lnTo>
                    <a:lnTo>
                      <a:pt x="211" y="215"/>
                    </a:lnTo>
                    <a:lnTo>
                      <a:pt x="211" y="213"/>
                    </a:lnTo>
                    <a:lnTo>
                      <a:pt x="211" y="210"/>
                    </a:lnTo>
                    <a:lnTo>
                      <a:pt x="211" y="210"/>
                    </a:lnTo>
                    <a:lnTo>
                      <a:pt x="211" y="210"/>
                    </a:lnTo>
                    <a:lnTo>
                      <a:pt x="211" y="208"/>
                    </a:lnTo>
                    <a:lnTo>
                      <a:pt x="211" y="208"/>
                    </a:lnTo>
                    <a:lnTo>
                      <a:pt x="213" y="206"/>
                    </a:lnTo>
                    <a:lnTo>
                      <a:pt x="213" y="206"/>
                    </a:lnTo>
                    <a:lnTo>
                      <a:pt x="215" y="208"/>
                    </a:lnTo>
                    <a:lnTo>
                      <a:pt x="215" y="208"/>
                    </a:lnTo>
                    <a:lnTo>
                      <a:pt x="218" y="210"/>
                    </a:lnTo>
                    <a:lnTo>
                      <a:pt x="215" y="210"/>
                    </a:lnTo>
                    <a:lnTo>
                      <a:pt x="215" y="213"/>
                    </a:lnTo>
                    <a:lnTo>
                      <a:pt x="215" y="213"/>
                    </a:lnTo>
                    <a:lnTo>
                      <a:pt x="215" y="215"/>
                    </a:lnTo>
                    <a:lnTo>
                      <a:pt x="215" y="215"/>
                    </a:lnTo>
                    <a:lnTo>
                      <a:pt x="218" y="220"/>
                    </a:lnTo>
                    <a:lnTo>
                      <a:pt x="218" y="220"/>
                    </a:lnTo>
                    <a:lnTo>
                      <a:pt x="218" y="222"/>
                    </a:lnTo>
                    <a:lnTo>
                      <a:pt x="218" y="222"/>
                    </a:lnTo>
                    <a:lnTo>
                      <a:pt x="220" y="222"/>
                    </a:lnTo>
                    <a:lnTo>
                      <a:pt x="220" y="222"/>
                    </a:lnTo>
                    <a:lnTo>
                      <a:pt x="220" y="220"/>
                    </a:lnTo>
                    <a:lnTo>
                      <a:pt x="222" y="220"/>
                    </a:lnTo>
                    <a:lnTo>
                      <a:pt x="225" y="217"/>
                    </a:lnTo>
                    <a:lnTo>
                      <a:pt x="225" y="217"/>
                    </a:lnTo>
                    <a:lnTo>
                      <a:pt x="225" y="217"/>
                    </a:lnTo>
                    <a:lnTo>
                      <a:pt x="225" y="215"/>
                    </a:lnTo>
                    <a:lnTo>
                      <a:pt x="225" y="213"/>
                    </a:lnTo>
                    <a:lnTo>
                      <a:pt x="222" y="210"/>
                    </a:lnTo>
                    <a:lnTo>
                      <a:pt x="225" y="208"/>
                    </a:lnTo>
                    <a:lnTo>
                      <a:pt x="225" y="208"/>
                    </a:lnTo>
                    <a:lnTo>
                      <a:pt x="229" y="206"/>
                    </a:lnTo>
                    <a:lnTo>
                      <a:pt x="227" y="203"/>
                    </a:lnTo>
                    <a:lnTo>
                      <a:pt x="225" y="203"/>
                    </a:lnTo>
                    <a:close/>
                    <a:moveTo>
                      <a:pt x="135" y="71"/>
                    </a:moveTo>
                    <a:lnTo>
                      <a:pt x="135" y="71"/>
                    </a:lnTo>
                    <a:lnTo>
                      <a:pt x="135" y="71"/>
                    </a:lnTo>
                    <a:lnTo>
                      <a:pt x="135" y="73"/>
                    </a:lnTo>
                    <a:lnTo>
                      <a:pt x="135" y="73"/>
                    </a:lnTo>
                    <a:lnTo>
                      <a:pt x="137" y="73"/>
                    </a:lnTo>
                    <a:lnTo>
                      <a:pt x="137" y="73"/>
                    </a:lnTo>
                    <a:lnTo>
                      <a:pt x="135" y="68"/>
                    </a:lnTo>
                    <a:lnTo>
                      <a:pt x="135" y="71"/>
                    </a:lnTo>
                    <a:close/>
                    <a:moveTo>
                      <a:pt x="128" y="9"/>
                    </a:moveTo>
                    <a:lnTo>
                      <a:pt x="128" y="9"/>
                    </a:lnTo>
                    <a:lnTo>
                      <a:pt x="128" y="9"/>
                    </a:lnTo>
                    <a:lnTo>
                      <a:pt x="128" y="7"/>
                    </a:lnTo>
                    <a:lnTo>
                      <a:pt x="125" y="7"/>
                    </a:lnTo>
                    <a:lnTo>
                      <a:pt x="125" y="7"/>
                    </a:lnTo>
                    <a:lnTo>
                      <a:pt x="125" y="7"/>
                    </a:lnTo>
                    <a:lnTo>
                      <a:pt x="125" y="9"/>
                    </a:lnTo>
                    <a:lnTo>
                      <a:pt x="128" y="9"/>
                    </a:lnTo>
                    <a:close/>
                    <a:moveTo>
                      <a:pt x="123" y="7"/>
                    </a:moveTo>
                    <a:lnTo>
                      <a:pt x="123" y="4"/>
                    </a:lnTo>
                    <a:lnTo>
                      <a:pt x="121" y="2"/>
                    </a:lnTo>
                    <a:lnTo>
                      <a:pt x="121" y="2"/>
                    </a:lnTo>
                    <a:lnTo>
                      <a:pt x="118" y="2"/>
                    </a:lnTo>
                    <a:lnTo>
                      <a:pt x="118" y="2"/>
                    </a:lnTo>
                    <a:lnTo>
                      <a:pt x="121" y="4"/>
                    </a:lnTo>
                    <a:lnTo>
                      <a:pt x="123" y="7"/>
                    </a:lnTo>
                    <a:close/>
                    <a:moveTo>
                      <a:pt x="132" y="4"/>
                    </a:moveTo>
                    <a:lnTo>
                      <a:pt x="132" y="7"/>
                    </a:lnTo>
                    <a:lnTo>
                      <a:pt x="132" y="9"/>
                    </a:lnTo>
                    <a:lnTo>
                      <a:pt x="135" y="9"/>
                    </a:lnTo>
                    <a:lnTo>
                      <a:pt x="137" y="14"/>
                    </a:lnTo>
                    <a:lnTo>
                      <a:pt x="142" y="19"/>
                    </a:lnTo>
                    <a:lnTo>
                      <a:pt x="144" y="23"/>
                    </a:lnTo>
                    <a:lnTo>
                      <a:pt x="144" y="26"/>
                    </a:lnTo>
                    <a:lnTo>
                      <a:pt x="147" y="28"/>
                    </a:lnTo>
                    <a:lnTo>
                      <a:pt x="149" y="33"/>
                    </a:lnTo>
                    <a:lnTo>
                      <a:pt x="149" y="35"/>
                    </a:lnTo>
                    <a:lnTo>
                      <a:pt x="149" y="38"/>
                    </a:lnTo>
                    <a:lnTo>
                      <a:pt x="149" y="40"/>
                    </a:lnTo>
                    <a:lnTo>
                      <a:pt x="151" y="42"/>
                    </a:lnTo>
                    <a:lnTo>
                      <a:pt x="154" y="47"/>
                    </a:lnTo>
                    <a:lnTo>
                      <a:pt x="154" y="47"/>
                    </a:lnTo>
                    <a:lnTo>
                      <a:pt x="154" y="49"/>
                    </a:lnTo>
                    <a:lnTo>
                      <a:pt x="151" y="49"/>
                    </a:lnTo>
                    <a:lnTo>
                      <a:pt x="151" y="49"/>
                    </a:lnTo>
                    <a:lnTo>
                      <a:pt x="147" y="49"/>
                    </a:lnTo>
                    <a:lnTo>
                      <a:pt x="144" y="49"/>
                    </a:lnTo>
                    <a:lnTo>
                      <a:pt x="144" y="49"/>
                    </a:lnTo>
                    <a:lnTo>
                      <a:pt x="140" y="47"/>
                    </a:lnTo>
                    <a:lnTo>
                      <a:pt x="137" y="47"/>
                    </a:lnTo>
                    <a:lnTo>
                      <a:pt x="137" y="47"/>
                    </a:lnTo>
                    <a:lnTo>
                      <a:pt x="137" y="49"/>
                    </a:lnTo>
                    <a:lnTo>
                      <a:pt x="137" y="49"/>
                    </a:lnTo>
                    <a:lnTo>
                      <a:pt x="142" y="52"/>
                    </a:lnTo>
                    <a:lnTo>
                      <a:pt x="142" y="54"/>
                    </a:lnTo>
                    <a:lnTo>
                      <a:pt x="142" y="56"/>
                    </a:lnTo>
                    <a:lnTo>
                      <a:pt x="140" y="59"/>
                    </a:lnTo>
                    <a:lnTo>
                      <a:pt x="140" y="59"/>
                    </a:lnTo>
                    <a:lnTo>
                      <a:pt x="137" y="61"/>
                    </a:lnTo>
                    <a:lnTo>
                      <a:pt x="137" y="61"/>
                    </a:lnTo>
                    <a:lnTo>
                      <a:pt x="137" y="61"/>
                    </a:lnTo>
                    <a:lnTo>
                      <a:pt x="137" y="61"/>
                    </a:lnTo>
                    <a:lnTo>
                      <a:pt x="137" y="66"/>
                    </a:lnTo>
                    <a:lnTo>
                      <a:pt x="137" y="66"/>
                    </a:lnTo>
                    <a:lnTo>
                      <a:pt x="140" y="68"/>
                    </a:lnTo>
                    <a:lnTo>
                      <a:pt x="142" y="71"/>
                    </a:lnTo>
                    <a:lnTo>
                      <a:pt x="144" y="73"/>
                    </a:lnTo>
                    <a:lnTo>
                      <a:pt x="147" y="73"/>
                    </a:lnTo>
                    <a:lnTo>
                      <a:pt x="149" y="75"/>
                    </a:lnTo>
                    <a:lnTo>
                      <a:pt x="149" y="78"/>
                    </a:lnTo>
                    <a:lnTo>
                      <a:pt x="149" y="80"/>
                    </a:lnTo>
                    <a:lnTo>
                      <a:pt x="151" y="83"/>
                    </a:lnTo>
                    <a:lnTo>
                      <a:pt x="151" y="85"/>
                    </a:lnTo>
                    <a:lnTo>
                      <a:pt x="154" y="85"/>
                    </a:lnTo>
                    <a:lnTo>
                      <a:pt x="154" y="85"/>
                    </a:lnTo>
                    <a:lnTo>
                      <a:pt x="156" y="87"/>
                    </a:lnTo>
                    <a:lnTo>
                      <a:pt x="156" y="85"/>
                    </a:lnTo>
                    <a:lnTo>
                      <a:pt x="158" y="85"/>
                    </a:lnTo>
                    <a:lnTo>
                      <a:pt x="158" y="83"/>
                    </a:lnTo>
                    <a:lnTo>
                      <a:pt x="158" y="80"/>
                    </a:lnTo>
                    <a:lnTo>
                      <a:pt x="158" y="80"/>
                    </a:lnTo>
                    <a:lnTo>
                      <a:pt x="158" y="78"/>
                    </a:lnTo>
                    <a:lnTo>
                      <a:pt x="163" y="80"/>
                    </a:lnTo>
                    <a:lnTo>
                      <a:pt x="166" y="80"/>
                    </a:lnTo>
                    <a:lnTo>
                      <a:pt x="166" y="80"/>
                    </a:lnTo>
                    <a:lnTo>
                      <a:pt x="168" y="80"/>
                    </a:lnTo>
                    <a:lnTo>
                      <a:pt x="168" y="78"/>
                    </a:lnTo>
                    <a:lnTo>
                      <a:pt x="166" y="78"/>
                    </a:lnTo>
                    <a:lnTo>
                      <a:pt x="161" y="75"/>
                    </a:lnTo>
                    <a:lnTo>
                      <a:pt x="156" y="73"/>
                    </a:lnTo>
                    <a:lnTo>
                      <a:pt x="156" y="71"/>
                    </a:lnTo>
                    <a:lnTo>
                      <a:pt x="154" y="73"/>
                    </a:lnTo>
                    <a:lnTo>
                      <a:pt x="154" y="71"/>
                    </a:lnTo>
                    <a:lnTo>
                      <a:pt x="151" y="71"/>
                    </a:lnTo>
                    <a:lnTo>
                      <a:pt x="149" y="68"/>
                    </a:lnTo>
                    <a:lnTo>
                      <a:pt x="147" y="68"/>
                    </a:lnTo>
                    <a:lnTo>
                      <a:pt x="147" y="66"/>
                    </a:lnTo>
                    <a:lnTo>
                      <a:pt x="147" y="66"/>
                    </a:lnTo>
                    <a:lnTo>
                      <a:pt x="147" y="64"/>
                    </a:lnTo>
                    <a:lnTo>
                      <a:pt x="147" y="64"/>
                    </a:lnTo>
                    <a:lnTo>
                      <a:pt x="149" y="64"/>
                    </a:lnTo>
                    <a:lnTo>
                      <a:pt x="149" y="64"/>
                    </a:lnTo>
                    <a:lnTo>
                      <a:pt x="151" y="64"/>
                    </a:lnTo>
                    <a:lnTo>
                      <a:pt x="154" y="64"/>
                    </a:lnTo>
                    <a:lnTo>
                      <a:pt x="158" y="66"/>
                    </a:lnTo>
                    <a:lnTo>
                      <a:pt x="158" y="68"/>
                    </a:lnTo>
                    <a:lnTo>
                      <a:pt x="163" y="64"/>
                    </a:lnTo>
                    <a:lnTo>
                      <a:pt x="170" y="64"/>
                    </a:lnTo>
                    <a:lnTo>
                      <a:pt x="175" y="64"/>
                    </a:lnTo>
                    <a:lnTo>
                      <a:pt x="185" y="68"/>
                    </a:lnTo>
                    <a:lnTo>
                      <a:pt x="194" y="73"/>
                    </a:lnTo>
                    <a:lnTo>
                      <a:pt x="199" y="73"/>
                    </a:lnTo>
                    <a:lnTo>
                      <a:pt x="201" y="75"/>
                    </a:lnTo>
                    <a:lnTo>
                      <a:pt x="201" y="73"/>
                    </a:lnTo>
                    <a:lnTo>
                      <a:pt x="201" y="73"/>
                    </a:lnTo>
                    <a:lnTo>
                      <a:pt x="201" y="71"/>
                    </a:lnTo>
                    <a:lnTo>
                      <a:pt x="201" y="71"/>
                    </a:lnTo>
                    <a:lnTo>
                      <a:pt x="199" y="68"/>
                    </a:lnTo>
                    <a:lnTo>
                      <a:pt x="199" y="66"/>
                    </a:lnTo>
                    <a:lnTo>
                      <a:pt x="199" y="61"/>
                    </a:lnTo>
                    <a:lnTo>
                      <a:pt x="201" y="59"/>
                    </a:lnTo>
                    <a:lnTo>
                      <a:pt x="203" y="56"/>
                    </a:lnTo>
                    <a:lnTo>
                      <a:pt x="206" y="54"/>
                    </a:lnTo>
                    <a:lnTo>
                      <a:pt x="206" y="54"/>
                    </a:lnTo>
                    <a:lnTo>
                      <a:pt x="211" y="54"/>
                    </a:lnTo>
                    <a:lnTo>
                      <a:pt x="213" y="54"/>
                    </a:lnTo>
                    <a:lnTo>
                      <a:pt x="215" y="54"/>
                    </a:lnTo>
                    <a:lnTo>
                      <a:pt x="218" y="54"/>
                    </a:lnTo>
                    <a:lnTo>
                      <a:pt x="218" y="54"/>
                    </a:lnTo>
                    <a:lnTo>
                      <a:pt x="220" y="52"/>
                    </a:lnTo>
                    <a:lnTo>
                      <a:pt x="220" y="52"/>
                    </a:lnTo>
                    <a:lnTo>
                      <a:pt x="222" y="49"/>
                    </a:lnTo>
                    <a:lnTo>
                      <a:pt x="222" y="49"/>
                    </a:lnTo>
                    <a:lnTo>
                      <a:pt x="225" y="49"/>
                    </a:lnTo>
                    <a:lnTo>
                      <a:pt x="225" y="49"/>
                    </a:lnTo>
                    <a:lnTo>
                      <a:pt x="225" y="47"/>
                    </a:lnTo>
                    <a:lnTo>
                      <a:pt x="227" y="47"/>
                    </a:lnTo>
                    <a:lnTo>
                      <a:pt x="227" y="47"/>
                    </a:lnTo>
                    <a:lnTo>
                      <a:pt x="225" y="45"/>
                    </a:lnTo>
                    <a:lnTo>
                      <a:pt x="225" y="47"/>
                    </a:lnTo>
                    <a:lnTo>
                      <a:pt x="225" y="47"/>
                    </a:lnTo>
                    <a:lnTo>
                      <a:pt x="222" y="47"/>
                    </a:lnTo>
                    <a:lnTo>
                      <a:pt x="222" y="47"/>
                    </a:lnTo>
                    <a:lnTo>
                      <a:pt x="220" y="47"/>
                    </a:lnTo>
                    <a:lnTo>
                      <a:pt x="218" y="45"/>
                    </a:lnTo>
                    <a:lnTo>
                      <a:pt x="215" y="42"/>
                    </a:lnTo>
                    <a:lnTo>
                      <a:pt x="213" y="40"/>
                    </a:lnTo>
                    <a:lnTo>
                      <a:pt x="211" y="38"/>
                    </a:lnTo>
                    <a:lnTo>
                      <a:pt x="208" y="35"/>
                    </a:lnTo>
                    <a:lnTo>
                      <a:pt x="208" y="33"/>
                    </a:lnTo>
                    <a:lnTo>
                      <a:pt x="208" y="28"/>
                    </a:lnTo>
                    <a:lnTo>
                      <a:pt x="208" y="28"/>
                    </a:lnTo>
                    <a:lnTo>
                      <a:pt x="208" y="26"/>
                    </a:lnTo>
                    <a:lnTo>
                      <a:pt x="206" y="26"/>
                    </a:lnTo>
                    <a:lnTo>
                      <a:pt x="206" y="30"/>
                    </a:lnTo>
                    <a:lnTo>
                      <a:pt x="203" y="33"/>
                    </a:lnTo>
                    <a:lnTo>
                      <a:pt x="203" y="35"/>
                    </a:lnTo>
                    <a:lnTo>
                      <a:pt x="201" y="35"/>
                    </a:lnTo>
                    <a:lnTo>
                      <a:pt x="199" y="35"/>
                    </a:lnTo>
                    <a:lnTo>
                      <a:pt x="196" y="35"/>
                    </a:lnTo>
                    <a:lnTo>
                      <a:pt x="189" y="30"/>
                    </a:lnTo>
                    <a:lnTo>
                      <a:pt x="187" y="30"/>
                    </a:lnTo>
                    <a:lnTo>
                      <a:pt x="187" y="30"/>
                    </a:lnTo>
                    <a:lnTo>
                      <a:pt x="185" y="30"/>
                    </a:lnTo>
                    <a:lnTo>
                      <a:pt x="182" y="30"/>
                    </a:lnTo>
                    <a:lnTo>
                      <a:pt x="180" y="28"/>
                    </a:lnTo>
                    <a:lnTo>
                      <a:pt x="177" y="28"/>
                    </a:lnTo>
                    <a:lnTo>
                      <a:pt x="170" y="26"/>
                    </a:lnTo>
                    <a:lnTo>
                      <a:pt x="166" y="23"/>
                    </a:lnTo>
                    <a:lnTo>
                      <a:pt x="161" y="19"/>
                    </a:lnTo>
                    <a:lnTo>
                      <a:pt x="156" y="16"/>
                    </a:lnTo>
                    <a:lnTo>
                      <a:pt x="147" y="9"/>
                    </a:lnTo>
                    <a:lnTo>
                      <a:pt x="140" y="4"/>
                    </a:lnTo>
                    <a:lnTo>
                      <a:pt x="137" y="2"/>
                    </a:lnTo>
                    <a:lnTo>
                      <a:pt x="135" y="2"/>
                    </a:lnTo>
                    <a:lnTo>
                      <a:pt x="135" y="0"/>
                    </a:lnTo>
                    <a:lnTo>
                      <a:pt x="132" y="2"/>
                    </a:lnTo>
                    <a:lnTo>
                      <a:pt x="132" y="2"/>
                    </a:lnTo>
                    <a:lnTo>
                      <a:pt x="132" y="2"/>
                    </a:lnTo>
                    <a:lnTo>
                      <a:pt x="130" y="2"/>
                    </a:lnTo>
                    <a:lnTo>
                      <a:pt x="130" y="4"/>
                    </a:lnTo>
                    <a:lnTo>
                      <a:pt x="132" y="4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230" name="Freeform 129"/>
              <p:cNvSpPr>
                <a:spLocks/>
              </p:cNvSpPr>
              <p:nvPr/>
            </p:nvSpPr>
            <p:spPr bwMode="auto">
              <a:xfrm>
                <a:off x="2129" y="2092"/>
                <a:ext cx="40" cy="17"/>
              </a:xfrm>
              <a:custGeom>
                <a:avLst/>
                <a:gdLst>
                  <a:gd name="T0" fmla="*/ 37 w 40"/>
                  <a:gd name="T1" fmla="*/ 12 h 17"/>
                  <a:gd name="T2" fmla="*/ 37 w 40"/>
                  <a:gd name="T3" fmla="*/ 7 h 17"/>
                  <a:gd name="T4" fmla="*/ 30 w 40"/>
                  <a:gd name="T5" fmla="*/ 5 h 17"/>
                  <a:gd name="T6" fmla="*/ 30 w 40"/>
                  <a:gd name="T7" fmla="*/ 5 h 17"/>
                  <a:gd name="T8" fmla="*/ 28 w 40"/>
                  <a:gd name="T9" fmla="*/ 3 h 17"/>
                  <a:gd name="T10" fmla="*/ 26 w 40"/>
                  <a:gd name="T11" fmla="*/ 3 h 17"/>
                  <a:gd name="T12" fmla="*/ 26 w 40"/>
                  <a:gd name="T13" fmla="*/ 3 h 17"/>
                  <a:gd name="T14" fmla="*/ 23 w 40"/>
                  <a:gd name="T15" fmla="*/ 3 h 17"/>
                  <a:gd name="T16" fmla="*/ 21 w 40"/>
                  <a:gd name="T17" fmla="*/ 0 h 17"/>
                  <a:gd name="T18" fmla="*/ 18 w 40"/>
                  <a:gd name="T19" fmla="*/ 0 h 17"/>
                  <a:gd name="T20" fmla="*/ 18 w 40"/>
                  <a:gd name="T21" fmla="*/ 0 h 17"/>
                  <a:gd name="T22" fmla="*/ 9 w 40"/>
                  <a:gd name="T23" fmla="*/ 0 h 17"/>
                  <a:gd name="T24" fmla="*/ 9 w 40"/>
                  <a:gd name="T25" fmla="*/ 0 h 17"/>
                  <a:gd name="T26" fmla="*/ 7 w 40"/>
                  <a:gd name="T27" fmla="*/ 0 h 17"/>
                  <a:gd name="T28" fmla="*/ 7 w 40"/>
                  <a:gd name="T29" fmla="*/ 0 h 17"/>
                  <a:gd name="T30" fmla="*/ 4 w 40"/>
                  <a:gd name="T31" fmla="*/ 0 h 17"/>
                  <a:gd name="T32" fmla="*/ 2 w 40"/>
                  <a:gd name="T33" fmla="*/ 3 h 17"/>
                  <a:gd name="T34" fmla="*/ 2 w 40"/>
                  <a:gd name="T35" fmla="*/ 3 h 17"/>
                  <a:gd name="T36" fmla="*/ 0 w 40"/>
                  <a:gd name="T37" fmla="*/ 5 h 17"/>
                  <a:gd name="T38" fmla="*/ 2 w 40"/>
                  <a:gd name="T39" fmla="*/ 5 h 17"/>
                  <a:gd name="T40" fmla="*/ 4 w 40"/>
                  <a:gd name="T41" fmla="*/ 7 h 17"/>
                  <a:gd name="T42" fmla="*/ 7 w 40"/>
                  <a:gd name="T43" fmla="*/ 7 h 17"/>
                  <a:gd name="T44" fmla="*/ 7 w 40"/>
                  <a:gd name="T45" fmla="*/ 10 h 17"/>
                  <a:gd name="T46" fmla="*/ 9 w 40"/>
                  <a:gd name="T47" fmla="*/ 10 h 17"/>
                  <a:gd name="T48" fmla="*/ 9 w 40"/>
                  <a:gd name="T49" fmla="*/ 10 h 17"/>
                  <a:gd name="T50" fmla="*/ 9 w 40"/>
                  <a:gd name="T51" fmla="*/ 12 h 17"/>
                  <a:gd name="T52" fmla="*/ 11 w 40"/>
                  <a:gd name="T53" fmla="*/ 15 h 17"/>
                  <a:gd name="T54" fmla="*/ 16 w 40"/>
                  <a:gd name="T55" fmla="*/ 15 h 17"/>
                  <a:gd name="T56" fmla="*/ 18 w 40"/>
                  <a:gd name="T57" fmla="*/ 15 h 17"/>
                  <a:gd name="T58" fmla="*/ 18 w 40"/>
                  <a:gd name="T59" fmla="*/ 15 h 17"/>
                  <a:gd name="T60" fmla="*/ 21 w 40"/>
                  <a:gd name="T61" fmla="*/ 17 h 17"/>
                  <a:gd name="T62" fmla="*/ 21 w 40"/>
                  <a:gd name="T63" fmla="*/ 15 h 17"/>
                  <a:gd name="T64" fmla="*/ 21 w 40"/>
                  <a:gd name="T65" fmla="*/ 12 h 17"/>
                  <a:gd name="T66" fmla="*/ 23 w 40"/>
                  <a:gd name="T67" fmla="*/ 12 h 17"/>
                  <a:gd name="T68" fmla="*/ 23 w 40"/>
                  <a:gd name="T69" fmla="*/ 15 h 17"/>
                  <a:gd name="T70" fmla="*/ 26 w 40"/>
                  <a:gd name="T71" fmla="*/ 15 h 17"/>
                  <a:gd name="T72" fmla="*/ 26 w 40"/>
                  <a:gd name="T73" fmla="*/ 12 h 17"/>
                  <a:gd name="T74" fmla="*/ 28 w 40"/>
                  <a:gd name="T75" fmla="*/ 12 h 17"/>
                  <a:gd name="T76" fmla="*/ 28 w 40"/>
                  <a:gd name="T77" fmla="*/ 12 h 17"/>
                  <a:gd name="T78" fmla="*/ 28 w 40"/>
                  <a:gd name="T79" fmla="*/ 12 h 17"/>
                  <a:gd name="T80" fmla="*/ 28 w 40"/>
                  <a:gd name="T81" fmla="*/ 12 h 17"/>
                  <a:gd name="T82" fmla="*/ 30 w 40"/>
                  <a:gd name="T83" fmla="*/ 12 h 17"/>
                  <a:gd name="T84" fmla="*/ 30 w 40"/>
                  <a:gd name="T85" fmla="*/ 12 h 17"/>
                  <a:gd name="T86" fmla="*/ 33 w 40"/>
                  <a:gd name="T87" fmla="*/ 15 h 17"/>
                  <a:gd name="T88" fmla="*/ 35 w 40"/>
                  <a:gd name="T89" fmla="*/ 12 h 17"/>
                  <a:gd name="T90" fmla="*/ 37 w 40"/>
                  <a:gd name="T91" fmla="*/ 12 h 17"/>
                  <a:gd name="T92" fmla="*/ 40 w 40"/>
                  <a:gd name="T93" fmla="*/ 12 h 17"/>
                  <a:gd name="T94" fmla="*/ 37 w 40"/>
                  <a:gd name="T9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0" h="17">
                    <a:moveTo>
                      <a:pt x="37" y="12"/>
                    </a:moveTo>
                    <a:lnTo>
                      <a:pt x="37" y="7"/>
                    </a:lnTo>
                    <a:lnTo>
                      <a:pt x="30" y="5"/>
                    </a:lnTo>
                    <a:lnTo>
                      <a:pt x="30" y="5"/>
                    </a:lnTo>
                    <a:lnTo>
                      <a:pt x="28" y="3"/>
                    </a:lnTo>
                    <a:lnTo>
                      <a:pt x="26" y="3"/>
                    </a:lnTo>
                    <a:lnTo>
                      <a:pt x="26" y="3"/>
                    </a:lnTo>
                    <a:lnTo>
                      <a:pt x="23" y="3"/>
                    </a:lnTo>
                    <a:lnTo>
                      <a:pt x="21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4" y="0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0" y="5"/>
                    </a:lnTo>
                    <a:lnTo>
                      <a:pt x="2" y="5"/>
                    </a:lnTo>
                    <a:lnTo>
                      <a:pt x="4" y="7"/>
                    </a:lnTo>
                    <a:lnTo>
                      <a:pt x="7" y="7"/>
                    </a:lnTo>
                    <a:lnTo>
                      <a:pt x="7" y="10"/>
                    </a:lnTo>
                    <a:lnTo>
                      <a:pt x="9" y="10"/>
                    </a:lnTo>
                    <a:lnTo>
                      <a:pt x="9" y="10"/>
                    </a:lnTo>
                    <a:lnTo>
                      <a:pt x="9" y="12"/>
                    </a:lnTo>
                    <a:lnTo>
                      <a:pt x="11" y="15"/>
                    </a:lnTo>
                    <a:lnTo>
                      <a:pt x="16" y="15"/>
                    </a:lnTo>
                    <a:lnTo>
                      <a:pt x="18" y="15"/>
                    </a:lnTo>
                    <a:lnTo>
                      <a:pt x="18" y="15"/>
                    </a:lnTo>
                    <a:lnTo>
                      <a:pt x="21" y="17"/>
                    </a:lnTo>
                    <a:lnTo>
                      <a:pt x="21" y="15"/>
                    </a:lnTo>
                    <a:lnTo>
                      <a:pt x="21" y="12"/>
                    </a:lnTo>
                    <a:lnTo>
                      <a:pt x="23" y="12"/>
                    </a:lnTo>
                    <a:lnTo>
                      <a:pt x="23" y="15"/>
                    </a:lnTo>
                    <a:lnTo>
                      <a:pt x="26" y="15"/>
                    </a:lnTo>
                    <a:lnTo>
                      <a:pt x="26" y="12"/>
                    </a:lnTo>
                    <a:lnTo>
                      <a:pt x="28" y="12"/>
                    </a:lnTo>
                    <a:lnTo>
                      <a:pt x="28" y="12"/>
                    </a:lnTo>
                    <a:lnTo>
                      <a:pt x="28" y="12"/>
                    </a:lnTo>
                    <a:lnTo>
                      <a:pt x="28" y="12"/>
                    </a:lnTo>
                    <a:lnTo>
                      <a:pt x="30" y="12"/>
                    </a:lnTo>
                    <a:lnTo>
                      <a:pt x="30" y="12"/>
                    </a:lnTo>
                    <a:lnTo>
                      <a:pt x="33" y="15"/>
                    </a:lnTo>
                    <a:lnTo>
                      <a:pt x="35" y="12"/>
                    </a:lnTo>
                    <a:lnTo>
                      <a:pt x="37" y="12"/>
                    </a:lnTo>
                    <a:lnTo>
                      <a:pt x="40" y="12"/>
                    </a:lnTo>
                    <a:lnTo>
                      <a:pt x="37" y="12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231" name="Freeform 130"/>
              <p:cNvSpPr>
                <a:spLocks noEditPoints="1"/>
              </p:cNvSpPr>
              <p:nvPr/>
            </p:nvSpPr>
            <p:spPr bwMode="auto">
              <a:xfrm>
                <a:off x="3406" y="2256"/>
                <a:ext cx="115" cy="135"/>
              </a:xfrm>
              <a:custGeom>
                <a:avLst/>
                <a:gdLst>
                  <a:gd name="T0" fmla="*/ 99 w 115"/>
                  <a:gd name="T1" fmla="*/ 118 h 135"/>
                  <a:gd name="T2" fmla="*/ 111 w 115"/>
                  <a:gd name="T3" fmla="*/ 38 h 135"/>
                  <a:gd name="T4" fmla="*/ 111 w 115"/>
                  <a:gd name="T5" fmla="*/ 30 h 135"/>
                  <a:gd name="T6" fmla="*/ 111 w 115"/>
                  <a:gd name="T7" fmla="*/ 28 h 135"/>
                  <a:gd name="T8" fmla="*/ 106 w 115"/>
                  <a:gd name="T9" fmla="*/ 23 h 135"/>
                  <a:gd name="T10" fmla="*/ 101 w 115"/>
                  <a:gd name="T11" fmla="*/ 19 h 135"/>
                  <a:gd name="T12" fmla="*/ 89 w 115"/>
                  <a:gd name="T13" fmla="*/ 19 h 135"/>
                  <a:gd name="T14" fmla="*/ 80 w 115"/>
                  <a:gd name="T15" fmla="*/ 23 h 135"/>
                  <a:gd name="T16" fmla="*/ 73 w 115"/>
                  <a:gd name="T17" fmla="*/ 19 h 135"/>
                  <a:gd name="T18" fmla="*/ 66 w 115"/>
                  <a:gd name="T19" fmla="*/ 12 h 135"/>
                  <a:gd name="T20" fmla="*/ 59 w 115"/>
                  <a:gd name="T21" fmla="*/ 7 h 135"/>
                  <a:gd name="T22" fmla="*/ 52 w 115"/>
                  <a:gd name="T23" fmla="*/ 9 h 135"/>
                  <a:gd name="T24" fmla="*/ 47 w 115"/>
                  <a:gd name="T25" fmla="*/ 12 h 135"/>
                  <a:gd name="T26" fmla="*/ 47 w 115"/>
                  <a:gd name="T27" fmla="*/ 7 h 135"/>
                  <a:gd name="T28" fmla="*/ 44 w 115"/>
                  <a:gd name="T29" fmla="*/ 0 h 135"/>
                  <a:gd name="T30" fmla="*/ 42 w 115"/>
                  <a:gd name="T31" fmla="*/ 4 h 135"/>
                  <a:gd name="T32" fmla="*/ 37 w 115"/>
                  <a:gd name="T33" fmla="*/ 2 h 135"/>
                  <a:gd name="T34" fmla="*/ 35 w 115"/>
                  <a:gd name="T35" fmla="*/ 9 h 135"/>
                  <a:gd name="T36" fmla="*/ 30 w 115"/>
                  <a:gd name="T37" fmla="*/ 9 h 135"/>
                  <a:gd name="T38" fmla="*/ 30 w 115"/>
                  <a:gd name="T39" fmla="*/ 12 h 135"/>
                  <a:gd name="T40" fmla="*/ 23 w 115"/>
                  <a:gd name="T41" fmla="*/ 9 h 135"/>
                  <a:gd name="T42" fmla="*/ 18 w 115"/>
                  <a:gd name="T43" fmla="*/ 7 h 135"/>
                  <a:gd name="T44" fmla="*/ 14 w 115"/>
                  <a:gd name="T45" fmla="*/ 12 h 135"/>
                  <a:gd name="T46" fmla="*/ 9 w 115"/>
                  <a:gd name="T47" fmla="*/ 19 h 135"/>
                  <a:gd name="T48" fmla="*/ 14 w 115"/>
                  <a:gd name="T49" fmla="*/ 28 h 135"/>
                  <a:gd name="T50" fmla="*/ 16 w 115"/>
                  <a:gd name="T51" fmla="*/ 35 h 135"/>
                  <a:gd name="T52" fmla="*/ 14 w 115"/>
                  <a:gd name="T53" fmla="*/ 42 h 135"/>
                  <a:gd name="T54" fmla="*/ 18 w 115"/>
                  <a:gd name="T55" fmla="*/ 49 h 135"/>
                  <a:gd name="T56" fmla="*/ 14 w 115"/>
                  <a:gd name="T57" fmla="*/ 47 h 135"/>
                  <a:gd name="T58" fmla="*/ 7 w 115"/>
                  <a:gd name="T59" fmla="*/ 49 h 135"/>
                  <a:gd name="T60" fmla="*/ 11 w 115"/>
                  <a:gd name="T61" fmla="*/ 54 h 135"/>
                  <a:gd name="T62" fmla="*/ 9 w 115"/>
                  <a:gd name="T63" fmla="*/ 61 h 135"/>
                  <a:gd name="T64" fmla="*/ 4 w 115"/>
                  <a:gd name="T65" fmla="*/ 66 h 135"/>
                  <a:gd name="T66" fmla="*/ 4 w 115"/>
                  <a:gd name="T67" fmla="*/ 71 h 135"/>
                  <a:gd name="T68" fmla="*/ 7 w 115"/>
                  <a:gd name="T69" fmla="*/ 83 h 135"/>
                  <a:gd name="T70" fmla="*/ 2 w 115"/>
                  <a:gd name="T71" fmla="*/ 90 h 135"/>
                  <a:gd name="T72" fmla="*/ 9 w 115"/>
                  <a:gd name="T73" fmla="*/ 94 h 135"/>
                  <a:gd name="T74" fmla="*/ 14 w 115"/>
                  <a:gd name="T75" fmla="*/ 97 h 135"/>
                  <a:gd name="T76" fmla="*/ 18 w 115"/>
                  <a:gd name="T77" fmla="*/ 101 h 135"/>
                  <a:gd name="T78" fmla="*/ 23 w 115"/>
                  <a:gd name="T79" fmla="*/ 109 h 135"/>
                  <a:gd name="T80" fmla="*/ 21 w 115"/>
                  <a:gd name="T81" fmla="*/ 116 h 135"/>
                  <a:gd name="T82" fmla="*/ 18 w 115"/>
                  <a:gd name="T83" fmla="*/ 123 h 135"/>
                  <a:gd name="T84" fmla="*/ 23 w 115"/>
                  <a:gd name="T85" fmla="*/ 135 h 135"/>
                  <a:gd name="T86" fmla="*/ 37 w 115"/>
                  <a:gd name="T87" fmla="*/ 128 h 135"/>
                  <a:gd name="T88" fmla="*/ 66 w 115"/>
                  <a:gd name="T89" fmla="*/ 118 h 135"/>
                  <a:gd name="T90" fmla="*/ 66 w 115"/>
                  <a:gd name="T91" fmla="*/ 118 h 135"/>
                  <a:gd name="T92" fmla="*/ 85 w 115"/>
                  <a:gd name="T93" fmla="*/ 116 h 135"/>
                  <a:gd name="T94" fmla="*/ 85 w 115"/>
                  <a:gd name="T95" fmla="*/ 116 h 135"/>
                  <a:gd name="T96" fmla="*/ 101 w 115"/>
                  <a:gd name="T97" fmla="*/ 113 h 135"/>
                  <a:gd name="T98" fmla="*/ 104 w 115"/>
                  <a:gd name="T99" fmla="*/ 118 h 135"/>
                  <a:gd name="T100" fmla="*/ 108 w 115"/>
                  <a:gd name="T101" fmla="*/ 118 h 135"/>
                  <a:gd name="T102" fmla="*/ 108 w 115"/>
                  <a:gd name="T103" fmla="*/ 109 h 135"/>
                  <a:gd name="T104" fmla="*/ 104 w 115"/>
                  <a:gd name="T105" fmla="*/ 104 h 135"/>
                  <a:gd name="T106" fmla="*/ 101 w 115"/>
                  <a:gd name="T107" fmla="*/ 90 h 135"/>
                  <a:gd name="T108" fmla="*/ 101 w 115"/>
                  <a:gd name="T109" fmla="*/ 80 h 135"/>
                  <a:gd name="T110" fmla="*/ 106 w 115"/>
                  <a:gd name="T111" fmla="*/ 68 h 135"/>
                  <a:gd name="T112" fmla="*/ 108 w 115"/>
                  <a:gd name="T113" fmla="*/ 59 h 135"/>
                  <a:gd name="T114" fmla="*/ 113 w 115"/>
                  <a:gd name="T115" fmla="*/ 54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15" h="135">
                    <a:moveTo>
                      <a:pt x="99" y="118"/>
                    </a:moveTo>
                    <a:lnTo>
                      <a:pt x="104" y="120"/>
                    </a:lnTo>
                    <a:lnTo>
                      <a:pt x="104" y="118"/>
                    </a:lnTo>
                    <a:lnTo>
                      <a:pt x="101" y="118"/>
                    </a:lnTo>
                    <a:lnTo>
                      <a:pt x="99" y="118"/>
                    </a:lnTo>
                    <a:close/>
                    <a:moveTo>
                      <a:pt x="113" y="47"/>
                    </a:moveTo>
                    <a:lnTo>
                      <a:pt x="113" y="42"/>
                    </a:lnTo>
                    <a:lnTo>
                      <a:pt x="113" y="40"/>
                    </a:lnTo>
                    <a:lnTo>
                      <a:pt x="113" y="40"/>
                    </a:lnTo>
                    <a:lnTo>
                      <a:pt x="111" y="38"/>
                    </a:lnTo>
                    <a:lnTo>
                      <a:pt x="111" y="35"/>
                    </a:lnTo>
                    <a:lnTo>
                      <a:pt x="111" y="35"/>
                    </a:lnTo>
                    <a:lnTo>
                      <a:pt x="111" y="35"/>
                    </a:lnTo>
                    <a:lnTo>
                      <a:pt x="111" y="33"/>
                    </a:lnTo>
                    <a:lnTo>
                      <a:pt x="111" y="30"/>
                    </a:lnTo>
                    <a:lnTo>
                      <a:pt x="111" y="30"/>
                    </a:lnTo>
                    <a:lnTo>
                      <a:pt x="111" y="30"/>
                    </a:lnTo>
                    <a:lnTo>
                      <a:pt x="111" y="28"/>
                    </a:lnTo>
                    <a:lnTo>
                      <a:pt x="111" y="26"/>
                    </a:lnTo>
                    <a:lnTo>
                      <a:pt x="111" y="28"/>
                    </a:lnTo>
                    <a:lnTo>
                      <a:pt x="111" y="28"/>
                    </a:lnTo>
                    <a:lnTo>
                      <a:pt x="108" y="28"/>
                    </a:lnTo>
                    <a:lnTo>
                      <a:pt x="108" y="26"/>
                    </a:lnTo>
                    <a:lnTo>
                      <a:pt x="108" y="26"/>
                    </a:lnTo>
                    <a:lnTo>
                      <a:pt x="106" y="23"/>
                    </a:lnTo>
                    <a:lnTo>
                      <a:pt x="106" y="23"/>
                    </a:lnTo>
                    <a:lnTo>
                      <a:pt x="104" y="21"/>
                    </a:lnTo>
                    <a:lnTo>
                      <a:pt x="104" y="21"/>
                    </a:lnTo>
                    <a:lnTo>
                      <a:pt x="104" y="19"/>
                    </a:lnTo>
                    <a:lnTo>
                      <a:pt x="101" y="19"/>
                    </a:lnTo>
                    <a:lnTo>
                      <a:pt x="99" y="19"/>
                    </a:lnTo>
                    <a:lnTo>
                      <a:pt x="99" y="19"/>
                    </a:lnTo>
                    <a:lnTo>
                      <a:pt x="94" y="16"/>
                    </a:lnTo>
                    <a:lnTo>
                      <a:pt x="92" y="16"/>
                    </a:lnTo>
                    <a:lnTo>
                      <a:pt x="89" y="19"/>
                    </a:lnTo>
                    <a:lnTo>
                      <a:pt x="87" y="19"/>
                    </a:lnTo>
                    <a:lnTo>
                      <a:pt x="82" y="21"/>
                    </a:lnTo>
                    <a:lnTo>
                      <a:pt x="82" y="21"/>
                    </a:lnTo>
                    <a:lnTo>
                      <a:pt x="80" y="23"/>
                    </a:lnTo>
                    <a:lnTo>
                      <a:pt x="80" y="23"/>
                    </a:lnTo>
                    <a:lnTo>
                      <a:pt x="78" y="23"/>
                    </a:lnTo>
                    <a:lnTo>
                      <a:pt x="78" y="21"/>
                    </a:lnTo>
                    <a:lnTo>
                      <a:pt x="75" y="21"/>
                    </a:lnTo>
                    <a:lnTo>
                      <a:pt x="73" y="21"/>
                    </a:lnTo>
                    <a:lnTo>
                      <a:pt x="73" y="19"/>
                    </a:lnTo>
                    <a:lnTo>
                      <a:pt x="71" y="19"/>
                    </a:lnTo>
                    <a:lnTo>
                      <a:pt x="68" y="16"/>
                    </a:lnTo>
                    <a:lnTo>
                      <a:pt x="68" y="14"/>
                    </a:lnTo>
                    <a:lnTo>
                      <a:pt x="68" y="14"/>
                    </a:lnTo>
                    <a:lnTo>
                      <a:pt x="66" y="12"/>
                    </a:lnTo>
                    <a:lnTo>
                      <a:pt x="66" y="9"/>
                    </a:lnTo>
                    <a:lnTo>
                      <a:pt x="63" y="9"/>
                    </a:lnTo>
                    <a:lnTo>
                      <a:pt x="61" y="9"/>
                    </a:lnTo>
                    <a:lnTo>
                      <a:pt x="59" y="9"/>
                    </a:lnTo>
                    <a:lnTo>
                      <a:pt x="59" y="7"/>
                    </a:lnTo>
                    <a:lnTo>
                      <a:pt x="59" y="7"/>
                    </a:lnTo>
                    <a:lnTo>
                      <a:pt x="56" y="7"/>
                    </a:lnTo>
                    <a:lnTo>
                      <a:pt x="52" y="7"/>
                    </a:lnTo>
                    <a:lnTo>
                      <a:pt x="52" y="9"/>
                    </a:lnTo>
                    <a:lnTo>
                      <a:pt x="52" y="9"/>
                    </a:lnTo>
                    <a:lnTo>
                      <a:pt x="52" y="9"/>
                    </a:lnTo>
                    <a:lnTo>
                      <a:pt x="49" y="12"/>
                    </a:lnTo>
                    <a:lnTo>
                      <a:pt x="49" y="12"/>
                    </a:lnTo>
                    <a:lnTo>
                      <a:pt x="47" y="12"/>
                    </a:lnTo>
                    <a:lnTo>
                      <a:pt x="47" y="12"/>
                    </a:lnTo>
                    <a:lnTo>
                      <a:pt x="44" y="9"/>
                    </a:lnTo>
                    <a:lnTo>
                      <a:pt x="44" y="9"/>
                    </a:lnTo>
                    <a:lnTo>
                      <a:pt x="47" y="9"/>
                    </a:lnTo>
                    <a:lnTo>
                      <a:pt x="47" y="7"/>
                    </a:lnTo>
                    <a:lnTo>
                      <a:pt x="47" y="7"/>
                    </a:lnTo>
                    <a:lnTo>
                      <a:pt x="47" y="4"/>
                    </a:lnTo>
                    <a:lnTo>
                      <a:pt x="44" y="4"/>
                    </a:lnTo>
                    <a:lnTo>
                      <a:pt x="44" y="2"/>
                    </a:lnTo>
                    <a:lnTo>
                      <a:pt x="44" y="0"/>
                    </a:lnTo>
                    <a:lnTo>
                      <a:pt x="44" y="0"/>
                    </a:lnTo>
                    <a:lnTo>
                      <a:pt x="42" y="2"/>
                    </a:lnTo>
                    <a:lnTo>
                      <a:pt x="42" y="2"/>
                    </a:lnTo>
                    <a:lnTo>
                      <a:pt x="42" y="2"/>
                    </a:lnTo>
                    <a:lnTo>
                      <a:pt x="42" y="2"/>
                    </a:lnTo>
                    <a:lnTo>
                      <a:pt x="42" y="4"/>
                    </a:lnTo>
                    <a:lnTo>
                      <a:pt x="42" y="4"/>
                    </a:lnTo>
                    <a:lnTo>
                      <a:pt x="40" y="4"/>
                    </a:lnTo>
                    <a:lnTo>
                      <a:pt x="40" y="4"/>
                    </a:lnTo>
                    <a:lnTo>
                      <a:pt x="37" y="2"/>
                    </a:lnTo>
                    <a:lnTo>
                      <a:pt x="37" y="2"/>
                    </a:lnTo>
                    <a:lnTo>
                      <a:pt x="37" y="4"/>
                    </a:lnTo>
                    <a:lnTo>
                      <a:pt x="37" y="4"/>
                    </a:lnTo>
                    <a:lnTo>
                      <a:pt x="37" y="7"/>
                    </a:lnTo>
                    <a:lnTo>
                      <a:pt x="37" y="9"/>
                    </a:lnTo>
                    <a:lnTo>
                      <a:pt x="35" y="9"/>
                    </a:lnTo>
                    <a:lnTo>
                      <a:pt x="35" y="9"/>
                    </a:lnTo>
                    <a:lnTo>
                      <a:pt x="33" y="9"/>
                    </a:lnTo>
                    <a:lnTo>
                      <a:pt x="33" y="9"/>
                    </a:lnTo>
                    <a:lnTo>
                      <a:pt x="33" y="9"/>
                    </a:lnTo>
                    <a:lnTo>
                      <a:pt x="30" y="9"/>
                    </a:lnTo>
                    <a:lnTo>
                      <a:pt x="33" y="12"/>
                    </a:lnTo>
                    <a:lnTo>
                      <a:pt x="33" y="12"/>
                    </a:lnTo>
                    <a:lnTo>
                      <a:pt x="30" y="12"/>
                    </a:lnTo>
                    <a:lnTo>
                      <a:pt x="30" y="12"/>
                    </a:lnTo>
                    <a:lnTo>
                      <a:pt x="30" y="12"/>
                    </a:lnTo>
                    <a:lnTo>
                      <a:pt x="30" y="12"/>
                    </a:lnTo>
                    <a:lnTo>
                      <a:pt x="28" y="12"/>
                    </a:lnTo>
                    <a:lnTo>
                      <a:pt x="26" y="9"/>
                    </a:lnTo>
                    <a:lnTo>
                      <a:pt x="23" y="9"/>
                    </a:lnTo>
                    <a:lnTo>
                      <a:pt x="23" y="9"/>
                    </a:lnTo>
                    <a:lnTo>
                      <a:pt x="23" y="7"/>
                    </a:lnTo>
                    <a:lnTo>
                      <a:pt x="23" y="7"/>
                    </a:lnTo>
                    <a:lnTo>
                      <a:pt x="21" y="7"/>
                    </a:lnTo>
                    <a:lnTo>
                      <a:pt x="21" y="7"/>
                    </a:lnTo>
                    <a:lnTo>
                      <a:pt x="18" y="7"/>
                    </a:lnTo>
                    <a:lnTo>
                      <a:pt x="18" y="9"/>
                    </a:lnTo>
                    <a:lnTo>
                      <a:pt x="16" y="12"/>
                    </a:lnTo>
                    <a:lnTo>
                      <a:pt x="14" y="12"/>
                    </a:lnTo>
                    <a:lnTo>
                      <a:pt x="14" y="12"/>
                    </a:lnTo>
                    <a:lnTo>
                      <a:pt x="14" y="12"/>
                    </a:lnTo>
                    <a:lnTo>
                      <a:pt x="11" y="14"/>
                    </a:lnTo>
                    <a:lnTo>
                      <a:pt x="11" y="14"/>
                    </a:lnTo>
                    <a:lnTo>
                      <a:pt x="9" y="16"/>
                    </a:lnTo>
                    <a:lnTo>
                      <a:pt x="9" y="16"/>
                    </a:lnTo>
                    <a:lnTo>
                      <a:pt x="9" y="19"/>
                    </a:lnTo>
                    <a:lnTo>
                      <a:pt x="9" y="23"/>
                    </a:lnTo>
                    <a:lnTo>
                      <a:pt x="9" y="26"/>
                    </a:lnTo>
                    <a:lnTo>
                      <a:pt x="11" y="28"/>
                    </a:lnTo>
                    <a:lnTo>
                      <a:pt x="11" y="28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4" y="30"/>
                    </a:lnTo>
                    <a:lnTo>
                      <a:pt x="14" y="33"/>
                    </a:lnTo>
                    <a:lnTo>
                      <a:pt x="16" y="33"/>
                    </a:lnTo>
                    <a:lnTo>
                      <a:pt x="16" y="35"/>
                    </a:lnTo>
                    <a:lnTo>
                      <a:pt x="16" y="35"/>
                    </a:lnTo>
                    <a:lnTo>
                      <a:pt x="14" y="38"/>
                    </a:lnTo>
                    <a:lnTo>
                      <a:pt x="14" y="38"/>
                    </a:lnTo>
                    <a:lnTo>
                      <a:pt x="14" y="40"/>
                    </a:lnTo>
                    <a:lnTo>
                      <a:pt x="14" y="42"/>
                    </a:lnTo>
                    <a:lnTo>
                      <a:pt x="16" y="42"/>
                    </a:lnTo>
                    <a:lnTo>
                      <a:pt x="18" y="45"/>
                    </a:lnTo>
                    <a:lnTo>
                      <a:pt x="18" y="47"/>
                    </a:lnTo>
                    <a:lnTo>
                      <a:pt x="18" y="49"/>
                    </a:lnTo>
                    <a:lnTo>
                      <a:pt x="18" y="49"/>
                    </a:lnTo>
                    <a:lnTo>
                      <a:pt x="16" y="49"/>
                    </a:lnTo>
                    <a:lnTo>
                      <a:pt x="16" y="49"/>
                    </a:lnTo>
                    <a:lnTo>
                      <a:pt x="16" y="47"/>
                    </a:lnTo>
                    <a:lnTo>
                      <a:pt x="14" y="47"/>
                    </a:lnTo>
                    <a:lnTo>
                      <a:pt x="14" y="47"/>
                    </a:lnTo>
                    <a:lnTo>
                      <a:pt x="11" y="47"/>
                    </a:lnTo>
                    <a:lnTo>
                      <a:pt x="9" y="47"/>
                    </a:lnTo>
                    <a:lnTo>
                      <a:pt x="9" y="47"/>
                    </a:lnTo>
                    <a:lnTo>
                      <a:pt x="7" y="49"/>
                    </a:lnTo>
                    <a:lnTo>
                      <a:pt x="7" y="49"/>
                    </a:lnTo>
                    <a:lnTo>
                      <a:pt x="7" y="52"/>
                    </a:lnTo>
                    <a:lnTo>
                      <a:pt x="9" y="54"/>
                    </a:lnTo>
                    <a:lnTo>
                      <a:pt x="9" y="54"/>
                    </a:lnTo>
                    <a:lnTo>
                      <a:pt x="11" y="54"/>
                    </a:lnTo>
                    <a:lnTo>
                      <a:pt x="11" y="54"/>
                    </a:lnTo>
                    <a:lnTo>
                      <a:pt x="11" y="54"/>
                    </a:lnTo>
                    <a:lnTo>
                      <a:pt x="11" y="57"/>
                    </a:lnTo>
                    <a:lnTo>
                      <a:pt x="11" y="57"/>
                    </a:lnTo>
                    <a:lnTo>
                      <a:pt x="11" y="59"/>
                    </a:lnTo>
                    <a:lnTo>
                      <a:pt x="9" y="61"/>
                    </a:lnTo>
                    <a:lnTo>
                      <a:pt x="9" y="61"/>
                    </a:lnTo>
                    <a:lnTo>
                      <a:pt x="9" y="64"/>
                    </a:lnTo>
                    <a:lnTo>
                      <a:pt x="9" y="66"/>
                    </a:lnTo>
                    <a:lnTo>
                      <a:pt x="7" y="68"/>
                    </a:lnTo>
                    <a:lnTo>
                      <a:pt x="4" y="66"/>
                    </a:lnTo>
                    <a:lnTo>
                      <a:pt x="4" y="66"/>
                    </a:lnTo>
                    <a:lnTo>
                      <a:pt x="2" y="68"/>
                    </a:lnTo>
                    <a:lnTo>
                      <a:pt x="4" y="68"/>
                    </a:lnTo>
                    <a:lnTo>
                      <a:pt x="4" y="68"/>
                    </a:lnTo>
                    <a:lnTo>
                      <a:pt x="4" y="71"/>
                    </a:lnTo>
                    <a:lnTo>
                      <a:pt x="7" y="78"/>
                    </a:lnTo>
                    <a:lnTo>
                      <a:pt x="7" y="80"/>
                    </a:lnTo>
                    <a:lnTo>
                      <a:pt x="7" y="80"/>
                    </a:lnTo>
                    <a:lnTo>
                      <a:pt x="7" y="83"/>
                    </a:lnTo>
                    <a:lnTo>
                      <a:pt x="7" y="83"/>
                    </a:lnTo>
                    <a:lnTo>
                      <a:pt x="4" y="85"/>
                    </a:lnTo>
                    <a:lnTo>
                      <a:pt x="0" y="90"/>
                    </a:lnTo>
                    <a:lnTo>
                      <a:pt x="2" y="90"/>
                    </a:lnTo>
                    <a:lnTo>
                      <a:pt x="2" y="90"/>
                    </a:lnTo>
                    <a:lnTo>
                      <a:pt x="2" y="90"/>
                    </a:lnTo>
                    <a:lnTo>
                      <a:pt x="4" y="90"/>
                    </a:lnTo>
                    <a:lnTo>
                      <a:pt x="4" y="92"/>
                    </a:lnTo>
                    <a:lnTo>
                      <a:pt x="4" y="92"/>
                    </a:lnTo>
                    <a:lnTo>
                      <a:pt x="7" y="94"/>
                    </a:lnTo>
                    <a:lnTo>
                      <a:pt x="9" y="94"/>
                    </a:lnTo>
                    <a:lnTo>
                      <a:pt x="9" y="94"/>
                    </a:lnTo>
                    <a:lnTo>
                      <a:pt x="11" y="94"/>
                    </a:lnTo>
                    <a:lnTo>
                      <a:pt x="11" y="94"/>
                    </a:lnTo>
                    <a:lnTo>
                      <a:pt x="14" y="94"/>
                    </a:lnTo>
                    <a:lnTo>
                      <a:pt x="14" y="97"/>
                    </a:lnTo>
                    <a:lnTo>
                      <a:pt x="14" y="99"/>
                    </a:lnTo>
                    <a:lnTo>
                      <a:pt x="16" y="99"/>
                    </a:lnTo>
                    <a:lnTo>
                      <a:pt x="16" y="101"/>
                    </a:lnTo>
                    <a:lnTo>
                      <a:pt x="16" y="101"/>
                    </a:lnTo>
                    <a:lnTo>
                      <a:pt x="18" y="101"/>
                    </a:lnTo>
                    <a:lnTo>
                      <a:pt x="21" y="104"/>
                    </a:lnTo>
                    <a:lnTo>
                      <a:pt x="21" y="104"/>
                    </a:lnTo>
                    <a:lnTo>
                      <a:pt x="21" y="104"/>
                    </a:lnTo>
                    <a:lnTo>
                      <a:pt x="21" y="104"/>
                    </a:lnTo>
                    <a:lnTo>
                      <a:pt x="23" y="109"/>
                    </a:lnTo>
                    <a:lnTo>
                      <a:pt x="23" y="109"/>
                    </a:lnTo>
                    <a:lnTo>
                      <a:pt x="23" y="111"/>
                    </a:lnTo>
                    <a:lnTo>
                      <a:pt x="23" y="111"/>
                    </a:lnTo>
                    <a:lnTo>
                      <a:pt x="23" y="113"/>
                    </a:lnTo>
                    <a:lnTo>
                      <a:pt x="21" y="116"/>
                    </a:lnTo>
                    <a:lnTo>
                      <a:pt x="21" y="118"/>
                    </a:lnTo>
                    <a:lnTo>
                      <a:pt x="21" y="118"/>
                    </a:lnTo>
                    <a:lnTo>
                      <a:pt x="18" y="120"/>
                    </a:lnTo>
                    <a:lnTo>
                      <a:pt x="18" y="120"/>
                    </a:lnTo>
                    <a:lnTo>
                      <a:pt x="18" y="123"/>
                    </a:lnTo>
                    <a:lnTo>
                      <a:pt x="18" y="125"/>
                    </a:lnTo>
                    <a:lnTo>
                      <a:pt x="18" y="130"/>
                    </a:lnTo>
                    <a:lnTo>
                      <a:pt x="18" y="135"/>
                    </a:lnTo>
                    <a:lnTo>
                      <a:pt x="21" y="135"/>
                    </a:lnTo>
                    <a:lnTo>
                      <a:pt x="23" y="135"/>
                    </a:lnTo>
                    <a:lnTo>
                      <a:pt x="26" y="132"/>
                    </a:lnTo>
                    <a:lnTo>
                      <a:pt x="28" y="130"/>
                    </a:lnTo>
                    <a:lnTo>
                      <a:pt x="30" y="130"/>
                    </a:lnTo>
                    <a:lnTo>
                      <a:pt x="33" y="128"/>
                    </a:lnTo>
                    <a:lnTo>
                      <a:pt x="37" y="128"/>
                    </a:lnTo>
                    <a:lnTo>
                      <a:pt x="47" y="123"/>
                    </a:lnTo>
                    <a:lnTo>
                      <a:pt x="49" y="120"/>
                    </a:lnTo>
                    <a:lnTo>
                      <a:pt x="56" y="120"/>
                    </a:lnTo>
                    <a:lnTo>
                      <a:pt x="66" y="118"/>
                    </a:lnTo>
                    <a:lnTo>
                      <a:pt x="66" y="118"/>
                    </a:lnTo>
                    <a:lnTo>
                      <a:pt x="63" y="118"/>
                    </a:lnTo>
                    <a:lnTo>
                      <a:pt x="61" y="118"/>
                    </a:lnTo>
                    <a:lnTo>
                      <a:pt x="61" y="118"/>
                    </a:lnTo>
                    <a:lnTo>
                      <a:pt x="61" y="118"/>
                    </a:lnTo>
                    <a:lnTo>
                      <a:pt x="66" y="118"/>
                    </a:lnTo>
                    <a:lnTo>
                      <a:pt x="68" y="118"/>
                    </a:lnTo>
                    <a:lnTo>
                      <a:pt x="68" y="118"/>
                    </a:lnTo>
                    <a:lnTo>
                      <a:pt x="73" y="118"/>
                    </a:lnTo>
                    <a:lnTo>
                      <a:pt x="85" y="116"/>
                    </a:lnTo>
                    <a:lnTo>
                      <a:pt x="85" y="116"/>
                    </a:lnTo>
                    <a:lnTo>
                      <a:pt x="85" y="116"/>
                    </a:lnTo>
                    <a:lnTo>
                      <a:pt x="75" y="116"/>
                    </a:lnTo>
                    <a:lnTo>
                      <a:pt x="75" y="116"/>
                    </a:lnTo>
                    <a:lnTo>
                      <a:pt x="80" y="116"/>
                    </a:lnTo>
                    <a:lnTo>
                      <a:pt x="85" y="116"/>
                    </a:lnTo>
                    <a:lnTo>
                      <a:pt x="87" y="116"/>
                    </a:lnTo>
                    <a:lnTo>
                      <a:pt x="89" y="116"/>
                    </a:lnTo>
                    <a:lnTo>
                      <a:pt x="99" y="118"/>
                    </a:lnTo>
                    <a:lnTo>
                      <a:pt x="99" y="118"/>
                    </a:lnTo>
                    <a:lnTo>
                      <a:pt x="101" y="113"/>
                    </a:lnTo>
                    <a:lnTo>
                      <a:pt x="101" y="113"/>
                    </a:lnTo>
                    <a:lnTo>
                      <a:pt x="101" y="113"/>
                    </a:lnTo>
                    <a:lnTo>
                      <a:pt x="101" y="118"/>
                    </a:lnTo>
                    <a:lnTo>
                      <a:pt x="104" y="118"/>
                    </a:lnTo>
                    <a:lnTo>
                      <a:pt x="104" y="118"/>
                    </a:lnTo>
                    <a:lnTo>
                      <a:pt x="104" y="118"/>
                    </a:lnTo>
                    <a:lnTo>
                      <a:pt x="106" y="118"/>
                    </a:lnTo>
                    <a:lnTo>
                      <a:pt x="106" y="118"/>
                    </a:lnTo>
                    <a:lnTo>
                      <a:pt x="108" y="118"/>
                    </a:lnTo>
                    <a:lnTo>
                      <a:pt x="108" y="118"/>
                    </a:lnTo>
                    <a:lnTo>
                      <a:pt x="108" y="116"/>
                    </a:lnTo>
                    <a:lnTo>
                      <a:pt x="108" y="113"/>
                    </a:lnTo>
                    <a:lnTo>
                      <a:pt x="108" y="113"/>
                    </a:lnTo>
                    <a:lnTo>
                      <a:pt x="108" y="113"/>
                    </a:lnTo>
                    <a:lnTo>
                      <a:pt x="108" y="109"/>
                    </a:lnTo>
                    <a:lnTo>
                      <a:pt x="108" y="109"/>
                    </a:lnTo>
                    <a:lnTo>
                      <a:pt x="106" y="109"/>
                    </a:lnTo>
                    <a:lnTo>
                      <a:pt x="106" y="106"/>
                    </a:lnTo>
                    <a:lnTo>
                      <a:pt x="104" y="106"/>
                    </a:lnTo>
                    <a:lnTo>
                      <a:pt x="104" y="104"/>
                    </a:lnTo>
                    <a:lnTo>
                      <a:pt x="104" y="101"/>
                    </a:lnTo>
                    <a:lnTo>
                      <a:pt x="104" y="99"/>
                    </a:lnTo>
                    <a:lnTo>
                      <a:pt x="101" y="92"/>
                    </a:lnTo>
                    <a:lnTo>
                      <a:pt x="101" y="92"/>
                    </a:lnTo>
                    <a:lnTo>
                      <a:pt x="101" y="90"/>
                    </a:lnTo>
                    <a:lnTo>
                      <a:pt x="101" y="87"/>
                    </a:lnTo>
                    <a:lnTo>
                      <a:pt x="101" y="85"/>
                    </a:lnTo>
                    <a:lnTo>
                      <a:pt x="101" y="85"/>
                    </a:lnTo>
                    <a:lnTo>
                      <a:pt x="101" y="83"/>
                    </a:lnTo>
                    <a:lnTo>
                      <a:pt x="101" y="80"/>
                    </a:lnTo>
                    <a:lnTo>
                      <a:pt x="104" y="78"/>
                    </a:lnTo>
                    <a:lnTo>
                      <a:pt x="104" y="75"/>
                    </a:lnTo>
                    <a:lnTo>
                      <a:pt x="106" y="75"/>
                    </a:lnTo>
                    <a:lnTo>
                      <a:pt x="106" y="73"/>
                    </a:lnTo>
                    <a:lnTo>
                      <a:pt x="106" y="68"/>
                    </a:lnTo>
                    <a:lnTo>
                      <a:pt x="106" y="64"/>
                    </a:lnTo>
                    <a:lnTo>
                      <a:pt x="108" y="64"/>
                    </a:lnTo>
                    <a:lnTo>
                      <a:pt x="108" y="61"/>
                    </a:lnTo>
                    <a:lnTo>
                      <a:pt x="108" y="61"/>
                    </a:lnTo>
                    <a:lnTo>
                      <a:pt x="108" y="59"/>
                    </a:lnTo>
                    <a:lnTo>
                      <a:pt x="111" y="57"/>
                    </a:lnTo>
                    <a:lnTo>
                      <a:pt x="113" y="57"/>
                    </a:lnTo>
                    <a:lnTo>
                      <a:pt x="113" y="57"/>
                    </a:lnTo>
                    <a:lnTo>
                      <a:pt x="113" y="57"/>
                    </a:lnTo>
                    <a:lnTo>
                      <a:pt x="113" y="54"/>
                    </a:lnTo>
                    <a:lnTo>
                      <a:pt x="113" y="54"/>
                    </a:lnTo>
                    <a:lnTo>
                      <a:pt x="113" y="54"/>
                    </a:lnTo>
                    <a:lnTo>
                      <a:pt x="115" y="54"/>
                    </a:lnTo>
                    <a:lnTo>
                      <a:pt x="113" y="47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232" name="Freeform 131"/>
              <p:cNvSpPr>
                <a:spLocks noEditPoints="1"/>
              </p:cNvSpPr>
              <p:nvPr/>
            </p:nvSpPr>
            <p:spPr bwMode="auto">
              <a:xfrm>
                <a:off x="3699" y="1491"/>
                <a:ext cx="201" cy="215"/>
              </a:xfrm>
              <a:custGeom>
                <a:avLst/>
                <a:gdLst>
                  <a:gd name="T0" fmla="*/ 149 w 201"/>
                  <a:gd name="T1" fmla="*/ 182 h 215"/>
                  <a:gd name="T2" fmla="*/ 132 w 201"/>
                  <a:gd name="T3" fmla="*/ 187 h 215"/>
                  <a:gd name="T4" fmla="*/ 113 w 201"/>
                  <a:gd name="T5" fmla="*/ 185 h 215"/>
                  <a:gd name="T6" fmla="*/ 101 w 201"/>
                  <a:gd name="T7" fmla="*/ 185 h 215"/>
                  <a:gd name="T8" fmla="*/ 104 w 201"/>
                  <a:gd name="T9" fmla="*/ 196 h 215"/>
                  <a:gd name="T10" fmla="*/ 123 w 201"/>
                  <a:gd name="T11" fmla="*/ 206 h 215"/>
                  <a:gd name="T12" fmla="*/ 142 w 201"/>
                  <a:gd name="T13" fmla="*/ 215 h 215"/>
                  <a:gd name="T14" fmla="*/ 146 w 201"/>
                  <a:gd name="T15" fmla="*/ 206 h 215"/>
                  <a:gd name="T16" fmla="*/ 146 w 201"/>
                  <a:gd name="T17" fmla="*/ 194 h 215"/>
                  <a:gd name="T18" fmla="*/ 26 w 201"/>
                  <a:gd name="T19" fmla="*/ 163 h 215"/>
                  <a:gd name="T20" fmla="*/ 120 w 201"/>
                  <a:gd name="T21" fmla="*/ 132 h 215"/>
                  <a:gd name="T22" fmla="*/ 26 w 201"/>
                  <a:gd name="T23" fmla="*/ 125 h 215"/>
                  <a:gd name="T24" fmla="*/ 47 w 201"/>
                  <a:gd name="T25" fmla="*/ 125 h 215"/>
                  <a:gd name="T26" fmla="*/ 38 w 201"/>
                  <a:gd name="T27" fmla="*/ 123 h 215"/>
                  <a:gd name="T28" fmla="*/ 23 w 201"/>
                  <a:gd name="T29" fmla="*/ 130 h 215"/>
                  <a:gd name="T30" fmla="*/ 28 w 201"/>
                  <a:gd name="T31" fmla="*/ 147 h 215"/>
                  <a:gd name="T32" fmla="*/ 28 w 201"/>
                  <a:gd name="T33" fmla="*/ 151 h 215"/>
                  <a:gd name="T34" fmla="*/ 33 w 201"/>
                  <a:gd name="T35" fmla="*/ 168 h 215"/>
                  <a:gd name="T36" fmla="*/ 45 w 201"/>
                  <a:gd name="T37" fmla="*/ 163 h 215"/>
                  <a:gd name="T38" fmla="*/ 52 w 201"/>
                  <a:gd name="T39" fmla="*/ 140 h 215"/>
                  <a:gd name="T40" fmla="*/ 57 w 201"/>
                  <a:gd name="T41" fmla="*/ 90 h 215"/>
                  <a:gd name="T42" fmla="*/ 198 w 201"/>
                  <a:gd name="T43" fmla="*/ 140 h 215"/>
                  <a:gd name="T44" fmla="*/ 158 w 201"/>
                  <a:gd name="T45" fmla="*/ 111 h 215"/>
                  <a:gd name="T46" fmla="*/ 127 w 201"/>
                  <a:gd name="T47" fmla="*/ 95 h 215"/>
                  <a:gd name="T48" fmla="*/ 97 w 201"/>
                  <a:gd name="T49" fmla="*/ 61 h 215"/>
                  <a:gd name="T50" fmla="*/ 97 w 201"/>
                  <a:gd name="T51" fmla="*/ 42 h 215"/>
                  <a:gd name="T52" fmla="*/ 99 w 201"/>
                  <a:gd name="T53" fmla="*/ 33 h 215"/>
                  <a:gd name="T54" fmla="*/ 118 w 201"/>
                  <a:gd name="T55" fmla="*/ 28 h 215"/>
                  <a:gd name="T56" fmla="*/ 116 w 201"/>
                  <a:gd name="T57" fmla="*/ 24 h 215"/>
                  <a:gd name="T58" fmla="*/ 116 w 201"/>
                  <a:gd name="T59" fmla="*/ 19 h 215"/>
                  <a:gd name="T60" fmla="*/ 116 w 201"/>
                  <a:gd name="T61" fmla="*/ 12 h 215"/>
                  <a:gd name="T62" fmla="*/ 94 w 201"/>
                  <a:gd name="T63" fmla="*/ 7 h 215"/>
                  <a:gd name="T64" fmla="*/ 85 w 201"/>
                  <a:gd name="T65" fmla="*/ 2 h 215"/>
                  <a:gd name="T66" fmla="*/ 71 w 201"/>
                  <a:gd name="T67" fmla="*/ 5 h 215"/>
                  <a:gd name="T68" fmla="*/ 64 w 201"/>
                  <a:gd name="T69" fmla="*/ 9 h 215"/>
                  <a:gd name="T70" fmla="*/ 57 w 201"/>
                  <a:gd name="T71" fmla="*/ 14 h 215"/>
                  <a:gd name="T72" fmla="*/ 49 w 201"/>
                  <a:gd name="T73" fmla="*/ 16 h 215"/>
                  <a:gd name="T74" fmla="*/ 42 w 201"/>
                  <a:gd name="T75" fmla="*/ 16 h 215"/>
                  <a:gd name="T76" fmla="*/ 38 w 201"/>
                  <a:gd name="T77" fmla="*/ 24 h 215"/>
                  <a:gd name="T78" fmla="*/ 31 w 201"/>
                  <a:gd name="T79" fmla="*/ 12 h 215"/>
                  <a:gd name="T80" fmla="*/ 23 w 201"/>
                  <a:gd name="T81" fmla="*/ 21 h 215"/>
                  <a:gd name="T82" fmla="*/ 5 w 201"/>
                  <a:gd name="T83" fmla="*/ 24 h 215"/>
                  <a:gd name="T84" fmla="*/ 9 w 201"/>
                  <a:gd name="T85" fmla="*/ 35 h 215"/>
                  <a:gd name="T86" fmla="*/ 0 w 201"/>
                  <a:gd name="T87" fmla="*/ 42 h 215"/>
                  <a:gd name="T88" fmla="*/ 5 w 201"/>
                  <a:gd name="T89" fmla="*/ 50 h 215"/>
                  <a:gd name="T90" fmla="*/ 12 w 201"/>
                  <a:gd name="T91" fmla="*/ 61 h 215"/>
                  <a:gd name="T92" fmla="*/ 14 w 201"/>
                  <a:gd name="T93" fmla="*/ 69 h 215"/>
                  <a:gd name="T94" fmla="*/ 45 w 201"/>
                  <a:gd name="T95" fmla="*/ 59 h 215"/>
                  <a:gd name="T96" fmla="*/ 64 w 201"/>
                  <a:gd name="T97" fmla="*/ 85 h 215"/>
                  <a:gd name="T98" fmla="*/ 75 w 201"/>
                  <a:gd name="T99" fmla="*/ 97 h 215"/>
                  <a:gd name="T100" fmla="*/ 92 w 201"/>
                  <a:gd name="T101" fmla="*/ 109 h 215"/>
                  <a:gd name="T102" fmla="*/ 118 w 201"/>
                  <a:gd name="T103" fmla="*/ 121 h 215"/>
                  <a:gd name="T104" fmla="*/ 132 w 201"/>
                  <a:gd name="T105" fmla="*/ 132 h 215"/>
                  <a:gd name="T106" fmla="*/ 142 w 201"/>
                  <a:gd name="T107" fmla="*/ 140 h 215"/>
                  <a:gd name="T108" fmla="*/ 158 w 201"/>
                  <a:gd name="T109" fmla="*/ 159 h 215"/>
                  <a:gd name="T110" fmla="*/ 156 w 201"/>
                  <a:gd name="T111" fmla="*/ 182 h 215"/>
                  <a:gd name="T112" fmla="*/ 170 w 201"/>
                  <a:gd name="T113" fmla="*/ 177 h 215"/>
                  <a:gd name="T114" fmla="*/ 172 w 201"/>
                  <a:gd name="T115" fmla="*/ 154 h 215"/>
                  <a:gd name="T116" fmla="*/ 180 w 201"/>
                  <a:gd name="T117" fmla="*/ 137 h 215"/>
                  <a:gd name="T118" fmla="*/ 201 w 201"/>
                  <a:gd name="T119" fmla="*/ 144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01" h="215">
                    <a:moveTo>
                      <a:pt x="90" y="213"/>
                    </a:moveTo>
                    <a:lnTo>
                      <a:pt x="90" y="213"/>
                    </a:lnTo>
                    <a:lnTo>
                      <a:pt x="90" y="213"/>
                    </a:lnTo>
                    <a:lnTo>
                      <a:pt x="90" y="213"/>
                    </a:lnTo>
                    <a:lnTo>
                      <a:pt x="90" y="215"/>
                    </a:lnTo>
                    <a:lnTo>
                      <a:pt x="90" y="215"/>
                    </a:lnTo>
                    <a:lnTo>
                      <a:pt x="90" y="213"/>
                    </a:lnTo>
                    <a:lnTo>
                      <a:pt x="90" y="213"/>
                    </a:lnTo>
                    <a:close/>
                    <a:moveTo>
                      <a:pt x="151" y="182"/>
                    </a:moveTo>
                    <a:lnTo>
                      <a:pt x="149" y="182"/>
                    </a:lnTo>
                    <a:lnTo>
                      <a:pt x="146" y="182"/>
                    </a:lnTo>
                    <a:lnTo>
                      <a:pt x="146" y="182"/>
                    </a:lnTo>
                    <a:lnTo>
                      <a:pt x="144" y="185"/>
                    </a:lnTo>
                    <a:lnTo>
                      <a:pt x="144" y="185"/>
                    </a:lnTo>
                    <a:lnTo>
                      <a:pt x="142" y="185"/>
                    </a:lnTo>
                    <a:lnTo>
                      <a:pt x="139" y="185"/>
                    </a:lnTo>
                    <a:lnTo>
                      <a:pt x="139" y="185"/>
                    </a:lnTo>
                    <a:lnTo>
                      <a:pt x="137" y="185"/>
                    </a:lnTo>
                    <a:lnTo>
                      <a:pt x="135" y="187"/>
                    </a:lnTo>
                    <a:lnTo>
                      <a:pt x="132" y="187"/>
                    </a:lnTo>
                    <a:lnTo>
                      <a:pt x="132" y="187"/>
                    </a:lnTo>
                    <a:lnTo>
                      <a:pt x="130" y="187"/>
                    </a:lnTo>
                    <a:lnTo>
                      <a:pt x="125" y="187"/>
                    </a:lnTo>
                    <a:lnTo>
                      <a:pt x="123" y="187"/>
                    </a:lnTo>
                    <a:lnTo>
                      <a:pt x="120" y="187"/>
                    </a:lnTo>
                    <a:lnTo>
                      <a:pt x="120" y="187"/>
                    </a:lnTo>
                    <a:lnTo>
                      <a:pt x="118" y="187"/>
                    </a:lnTo>
                    <a:lnTo>
                      <a:pt x="116" y="185"/>
                    </a:lnTo>
                    <a:lnTo>
                      <a:pt x="116" y="185"/>
                    </a:lnTo>
                    <a:lnTo>
                      <a:pt x="113" y="185"/>
                    </a:lnTo>
                    <a:lnTo>
                      <a:pt x="113" y="185"/>
                    </a:lnTo>
                    <a:lnTo>
                      <a:pt x="113" y="185"/>
                    </a:lnTo>
                    <a:lnTo>
                      <a:pt x="111" y="185"/>
                    </a:lnTo>
                    <a:lnTo>
                      <a:pt x="109" y="185"/>
                    </a:lnTo>
                    <a:lnTo>
                      <a:pt x="109" y="187"/>
                    </a:lnTo>
                    <a:lnTo>
                      <a:pt x="106" y="187"/>
                    </a:lnTo>
                    <a:lnTo>
                      <a:pt x="106" y="187"/>
                    </a:lnTo>
                    <a:lnTo>
                      <a:pt x="104" y="187"/>
                    </a:lnTo>
                    <a:lnTo>
                      <a:pt x="101" y="185"/>
                    </a:lnTo>
                    <a:lnTo>
                      <a:pt x="101" y="185"/>
                    </a:lnTo>
                    <a:lnTo>
                      <a:pt x="101" y="185"/>
                    </a:lnTo>
                    <a:lnTo>
                      <a:pt x="99" y="187"/>
                    </a:lnTo>
                    <a:lnTo>
                      <a:pt x="99" y="187"/>
                    </a:lnTo>
                    <a:lnTo>
                      <a:pt x="99" y="189"/>
                    </a:lnTo>
                    <a:lnTo>
                      <a:pt x="97" y="192"/>
                    </a:lnTo>
                    <a:lnTo>
                      <a:pt x="97" y="192"/>
                    </a:lnTo>
                    <a:lnTo>
                      <a:pt x="99" y="194"/>
                    </a:lnTo>
                    <a:lnTo>
                      <a:pt x="101" y="196"/>
                    </a:lnTo>
                    <a:lnTo>
                      <a:pt x="101" y="196"/>
                    </a:lnTo>
                    <a:lnTo>
                      <a:pt x="104" y="196"/>
                    </a:lnTo>
                    <a:lnTo>
                      <a:pt x="104" y="196"/>
                    </a:lnTo>
                    <a:lnTo>
                      <a:pt x="106" y="196"/>
                    </a:lnTo>
                    <a:lnTo>
                      <a:pt x="109" y="199"/>
                    </a:lnTo>
                    <a:lnTo>
                      <a:pt x="111" y="199"/>
                    </a:lnTo>
                    <a:lnTo>
                      <a:pt x="111" y="199"/>
                    </a:lnTo>
                    <a:lnTo>
                      <a:pt x="111" y="201"/>
                    </a:lnTo>
                    <a:lnTo>
                      <a:pt x="113" y="201"/>
                    </a:lnTo>
                    <a:lnTo>
                      <a:pt x="118" y="204"/>
                    </a:lnTo>
                    <a:lnTo>
                      <a:pt x="120" y="206"/>
                    </a:lnTo>
                    <a:lnTo>
                      <a:pt x="123" y="206"/>
                    </a:lnTo>
                    <a:lnTo>
                      <a:pt x="125" y="206"/>
                    </a:lnTo>
                    <a:lnTo>
                      <a:pt x="127" y="206"/>
                    </a:lnTo>
                    <a:lnTo>
                      <a:pt x="130" y="208"/>
                    </a:lnTo>
                    <a:lnTo>
                      <a:pt x="132" y="211"/>
                    </a:lnTo>
                    <a:lnTo>
                      <a:pt x="135" y="213"/>
                    </a:lnTo>
                    <a:lnTo>
                      <a:pt x="135" y="213"/>
                    </a:lnTo>
                    <a:lnTo>
                      <a:pt x="135" y="213"/>
                    </a:lnTo>
                    <a:lnTo>
                      <a:pt x="139" y="215"/>
                    </a:lnTo>
                    <a:lnTo>
                      <a:pt x="139" y="215"/>
                    </a:lnTo>
                    <a:lnTo>
                      <a:pt x="142" y="215"/>
                    </a:lnTo>
                    <a:lnTo>
                      <a:pt x="144" y="215"/>
                    </a:lnTo>
                    <a:lnTo>
                      <a:pt x="144" y="215"/>
                    </a:lnTo>
                    <a:lnTo>
                      <a:pt x="144" y="213"/>
                    </a:lnTo>
                    <a:lnTo>
                      <a:pt x="144" y="213"/>
                    </a:lnTo>
                    <a:lnTo>
                      <a:pt x="144" y="211"/>
                    </a:lnTo>
                    <a:lnTo>
                      <a:pt x="146" y="211"/>
                    </a:lnTo>
                    <a:lnTo>
                      <a:pt x="146" y="208"/>
                    </a:lnTo>
                    <a:lnTo>
                      <a:pt x="146" y="208"/>
                    </a:lnTo>
                    <a:lnTo>
                      <a:pt x="146" y="206"/>
                    </a:lnTo>
                    <a:lnTo>
                      <a:pt x="146" y="206"/>
                    </a:lnTo>
                    <a:lnTo>
                      <a:pt x="144" y="204"/>
                    </a:lnTo>
                    <a:lnTo>
                      <a:pt x="146" y="204"/>
                    </a:lnTo>
                    <a:lnTo>
                      <a:pt x="146" y="204"/>
                    </a:lnTo>
                    <a:lnTo>
                      <a:pt x="144" y="204"/>
                    </a:lnTo>
                    <a:lnTo>
                      <a:pt x="144" y="201"/>
                    </a:lnTo>
                    <a:lnTo>
                      <a:pt x="144" y="201"/>
                    </a:lnTo>
                    <a:lnTo>
                      <a:pt x="144" y="199"/>
                    </a:lnTo>
                    <a:lnTo>
                      <a:pt x="144" y="199"/>
                    </a:lnTo>
                    <a:lnTo>
                      <a:pt x="144" y="196"/>
                    </a:lnTo>
                    <a:lnTo>
                      <a:pt x="146" y="194"/>
                    </a:lnTo>
                    <a:lnTo>
                      <a:pt x="146" y="194"/>
                    </a:lnTo>
                    <a:lnTo>
                      <a:pt x="146" y="192"/>
                    </a:lnTo>
                    <a:lnTo>
                      <a:pt x="151" y="187"/>
                    </a:lnTo>
                    <a:lnTo>
                      <a:pt x="151" y="185"/>
                    </a:lnTo>
                    <a:lnTo>
                      <a:pt x="151" y="182"/>
                    </a:lnTo>
                    <a:lnTo>
                      <a:pt x="154" y="182"/>
                    </a:lnTo>
                    <a:lnTo>
                      <a:pt x="151" y="182"/>
                    </a:lnTo>
                    <a:lnTo>
                      <a:pt x="151" y="182"/>
                    </a:lnTo>
                    <a:close/>
                    <a:moveTo>
                      <a:pt x="26" y="163"/>
                    </a:moveTo>
                    <a:lnTo>
                      <a:pt x="26" y="163"/>
                    </a:lnTo>
                    <a:lnTo>
                      <a:pt x="26" y="166"/>
                    </a:lnTo>
                    <a:lnTo>
                      <a:pt x="28" y="168"/>
                    </a:lnTo>
                    <a:lnTo>
                      <a:pt x="28" y="166"/>
                    </a:lnTo>
                    <a:lnTo>
                      <a:pt x="28" y="163"/>
                    </a:lnTo>
                    <a:lnTo>
                      <a:pt x="26" y="163"/>
                    </a:lnTo>
                    <a:close/>
                    <a:moveTo>
                      <a:pt x="123" y="132"/>
                    </a:moveTo>
                    <a:lnTo>
                      <a:pt x="123" y="132"/>
                    </a:lnTo>
                    <a:lnTo>
                      <a:pt x="123" y="132"/>
                    </a:lnTo>
                    <a:lnTo>
                      <a:pt x="123" y="130"/>
                    </a:lnTo>
                    <a:lnTo>
                      <a:pt x="120" y="132"/>
                    </a:lnTo>
                    <a:lnTo>
                      <a:pt x="120" y="132"/>
                    </a:lnTo>
                    <a:lnTo>
                      <a:pt x="123" y="132"/>
                    </a:lnTo>
                    <a:lnTo>
                      <a:pt x="123" y="132"/>
                    </a:lnTo>
                    <a:close/>
                    <a:moveTo>
                      <a:pt x="26" y="125"/>
                    </a:moveTo>
                    <a:lnTo>
                      <a:pt x="26" y="125"/>
                    </a:lnTo>
                    <a:lnTo>
                      <a:pt x="28" y="123"/>
                    </a:lnTo>
                    <a:lnTo>
                      <a:pt x="26" y="123"/>
                    </a:lnTo>
                    <a:lnTo>
                      <a:pt x="26" y="123"/>
                    </a:lnTo>
                    <a:lnTo>
                      <a:pt x="26" y="125"/>
                    </a:lnTo>
                    <a:lnTo>
                      <a:pt x="26" y="125"/>
                    </a:lnTo>
                    <a:lnTo>
                      <a:pt x="26" y="125"/>
                    </a:lnTo>
                    <a:lnTo>
                      <a:pt x="26" y="125"/>
                    </a:lnTo>
                    <a:close/>
                    <a:moveTo>
                      <a:pt x="49" y="130"/>
                    </a:moveTo>
                    <a:lnTo>
                      <a:pt x="49" y="128"/>
                    </a:lnTo>
                    <a:lnTo>
                      <a:pt x="47" y="128"/>
                    </a:lnTo>
                    <a:lnTo>
                      <a:pt x="47" y="128"/>
                    </a:lnTo>
                    <a:lnTo>
                      <a:pt x="49" y="125"/>
                    </a:lnTo>
                    <a:lnTo>
                      <a:pt x="49" y="125"/>
                    </a:lnTo>
                    <a:lnTo>
                      <a:pt x="49" y="125"/>
                    </a:lnTo>
                    <a:lnTo>
                      <a:pt x="47" y="125"/>
                    </a:lnTo>
                    <a:lnTo>
                      <a:pt x="47" y="125"/>
                    </a:lnTo>
                    <a:lnTo>
                      <a:pt x="47" y="123"/>
                    </a:lnTo>
                    <a:lnTo>
                      <a:pt x="47" y="123"/>
                    </a:lnTo>
                    <a:lnTo>
                      <a:pt x="45" y="123"/>
                    </a:lnTo>
                    <a:lnTo>
                      <a:pt x="42" y="121"/>
                    </a:lnTo>
                    <a:lnTo>
                      <a:pt x="42" y="121"/>
                    </a:lnTo>
                    <a:lnTo>
                      <a:pt x="42" y="121"/>
                    </a:lnTo>
                    <a:lnTo>
                      <a:pt x="40" y="123"/>
                    </a:lnTo>
                    <a:lnTo>
                      <a:pt x="40" y="123"/>
                    </a:lnTo>
                    <a:lnTo>
                      <a:pt x="38" y="123"/>
                    </a:lnTo>
                    <a:lnTo>
                      <a:pt x="35" y="128"/>
                    </a:lnTo>
                    <a:lnTo>
                      <a:pt x="33" y="128"/>
                    </a:lnTo>
                    <a:lnTo>
                      <a:pt x="31" y="130"/>
                    </a:lnTo>
                    <a:lnTo>
                      <a:pt x="28" y="130"/>
                    </a:lnTo>
                    <a:lnTo>
                      <a:pt x="28" y="130"/>
                    </a:lnTo>
                    <a:lnTo>
                      <a:pt x="26" y="128"/>
                    </a:lnTo>
                    <a:lnTo>
                      <a:pt x="26" y="128"/>
                    </a:lnTo>
                    <a:lnTo>
                      <a:pt x="26" y="128"/>
                    </a:lnTo>
                    <a:lnTo>
                      <a:pt x="23" y="128"/>
                    </a:lnTo>
                    <a:lnTo>
                      <a:pt x="23" y="130"/>
                    </a:lnTo>
                    <a:lnTo>
                      <a:pt x="23" y="132"/>
                    </a:lnTo>
                    <a:lnTo>
                      <a:pt x="26" y="135"/>
                    </a:lnTo>
                    <a:lnTo>
                      <a:pt x="26" y="135"/>
                    </a:lnTo>
                    <a:lnTo>
                      <a:pt x="28" y="137"/>
                    </a:lnTo>
                    <a:lnTo>
                      <a:pt x="28" y="137"/>
                    </a:lnTo>
                    <a:lnTo>
                      <a:pt x="28" y="140"/>
                    </a:lnTo>
                    <a:lnTo>
                      <a:pt x="28" y="140"/>
                    </a:lnTo>
                    <a:lnTo>
                      <a:pt x="28" y="144"/>
                    </a:lnTo>
                    <a:lnTo>
                      <a:pt x="28" y="144"/>
                    </a:lnTo>
                    <a:lnTo>
                      <a:pt x="28" y="147"/>
                    </a:lnTo>
                    <a:lnTo>
                      <a:pt x="28" y="147"/>
                    </a:lnTo>
                    <a:lnTo>
                      <a:pt x="28" y="147"/>
                    </a:lnTo>
                    <a:lnTo>
                      <a:pt x="31" y="147"/>
                    </a:lnTo>
                    <a:lnTo>
                      <a:pt x="31" y="149"/>
                    </a:lnTo>
                    <a:lnTo>
                      <a:pt x="31" y="149"/>
                    </a:lnTo>
                    <a:lnTo>
                      <a:pt x="31" y="151"/>
                    </a:lnTo>
                    <a:lnTo>
                      <a:pt x="31" y="151"/>
                    </a:lnTo>
                    <a:lnTo>
                      <a:pt x="28" y="151"/>
                    </a:lnTo>
                    <a:lnTo>
                      <a:pt x="28" y="151"/>
                    </a:lnTo>
                    <a:lnTo>
                      <a:pt x="28" y="151"/>
                    </a:lnTo>
                    <a:lnTo>
                      <a:pt x="28" y="154"/>
                    </a:lnTo>
                    <a:lnTo>
                      <a:pt x="28" y="156"/>
                    </a:lnTo>
                    <a:lnTo>
                      <a:pt x="28" y="156"/>
                    </a:lnTo>
                    <a:lnTo>
                      <a:pt x="28" y="161"/>
                    </a:lnTo>
                    <a:lnTo>
                      <a:pt x="28" y="161"/>
                    </a:lnTo>
                    <a:lnTo>
                      <a:pt x="28" y="163"/>
                    </a:lnTo>
                    <a:lnTo>
                      <a:pt x="31" y="166"/>
                    </a:lnTo>
                    <a:lnTo>
                      <a:pt x="31" y="168"/>
                    </a:lnTo>
                    <a:lnTo>
                      <a:pt x="33" y="168"/>
                    </a:lnTo>
                    <a:lnTo>
                      <a:pt x="33" y="168"/>
                    </a:lnTo>
                    <a:lnTo>
                      <a:pt x="35" y="168"/>
                    </a:lnTo>
                    <a:lnTo>
                      <a:pt x="35" y="168"/>
                    </a:lnTo>
                    <a:lnTo>
                      <a:pt x="38" y="168"/>
                    </a:lnTo>
                    <a:lnTo>
                      <a:pt x="38" y="166"/>
                    </a:lnTo>
                    <a:lnTo>
                      <a:pt x="40" y="161"/>
                    </a:lnTo>
                    <a:lnTo>
                      <a:pt x="40" y="161"/>
                    </a:lnTo>
                    <a:lnTo>
                      <a:pt x="40" y="161"/>
                    </a:lnTo>
                    <a:lnTo>
                      <a:pt x="42" y="161"/>
                    </a:lnTo>
                    <a:lnTo>
                      <a:pt x="42" y="161"/>
                    </a:lnTo>
                    <a:lnTo>
                      <a:pt x="45" y="163"/>
                    </a:lnTo>
                    <a:lnTo>
                      <a:pt x="47" y="163"/>
                    </a:lnTo>
                    <a:lnTo>
                      <a:pt x="47" y="163"/>
                    </a:lnTo>
                    <a:lnTo>
                      <a:pt x="47" y="161"/>
                    </a:lnTo>
                    <a:lnTo>
                      <a:pt x="49" y="159"/>
                    </a:lnTo>
                    <a:lnTo>
                      <a:pt x="49" y="147"/>
                    </a:lnTo>
                    <a:lnTo>
                      <a:pt x="49" y="147"/>
                    </a:lnTo>
                    <a:lnTo>
                      <a:pt x="49" y="144"/>
                    </a:lnTo>
                    <a:lnTo>
                      <a:pt x="49" y="144"/>
                    </a:lnTo>
                    <a:lnTo>
                      <a:pt x="49" y="142"/>
                    </a:lnTo>
                    <a:lnTo>
                      <a:pt x="52" y="140"/>
                    </a:lnTo>
                    <a:lnTo>
                      <a:pt x="52" y="137"/>
                    </a:lnTo>
                    <a:lnTo>
                      <a:pt x="52" y="137"/>
                    </a:lnTo>
                    <a:lnTo>
                      <a:pt x="52" y="135"/>
                    </a:lnTo>
                    <a:lnTo>
                      <a:pt x="49" y="130"/>
                    </a:lnTo>
                    <a:close/>
                    <a:moveTo>
                      <a:pt x="64" y="87"/>
                    </a:moveTo>
                    <a:lnTo>
                      <a:pt x="61" y="87"/>
                    </a:lnTo>
                    <a:lnTo>
                      <a:pt x="61" y="87"/>
                    </a:lnTo>
                    <a:lnTo>
                      <a:pt x="61" y="87"/>
                    </a:lnTo>
                    <a:lnTo>
                      <a:pt x="59" y="87"/>
                    </a:lnTo>
                    <a:lnTo>
                      <a:pt x="57" y="90"/>
                    </a:lnTo>
                    <a:lnTo>
                      <a:pt x="57" y="90"/>
                    </a:lnTo>
                    <a:lnTo>
                      <a:pt x="57" y="90"/>
                    </a:lnTo>
                    <a:lnTo>
                      <a:pt x="59" y="90"/>
                    </a:lnTo>
                    <a:lnTo>
                      <a:pt x="61" y="90"/>
                    </a:lnTo>
                    <a:lnTo>
                      <a:pt x="64" y="90"/>
                    </a:lnTo>
                    <a:lnTo>
                      <a:pt x="61" y="90"/>
                    </a:lnTo>
                    <a:lnTo>
                      <a:pt x="64" y="90"/>
                    </a:lnTo>
                    <a:lnTo>
                      <a:pt x="64" y="87"/>
                    </a:lnTo>
                    <a:close/>
                    <a:moveTo>
                      <a:pt x="201" y="142"/>
                    </a:moveTo>
                    <a:lnTo>
                      <a:pt x="198" y="140"/>
                    </a:lnTo>
                    <a:lnTo>
                      <a:pt x="194" y="135"/>
                    </a:lnTo>
                    <a:lnTo>
                      <a:pt x="191" y="132"/>
                    </a:lnTo>
                    <a:lnTo>
                      <a:pt x="184" y="130"/>
                    </a:lnTo>
                    <a:lnTo>
                      <a:pt x="180" y="125"/>
                    </a:lnTo>
                    <a:lnTo>
                      <a:pt x="177" y="125"/>
                    </a:lnTo>
                    <a:lnTo>
                      <a:pt x="168" y="121"/>
                    </a:lnTo>
                    <a:lnTo>
                      <a:pt x="158" y="116"/>
                    </a:lnTo>
                    <a:lnTo>
                      <a:pt x="156" y="116"/>
                    </a:lnTo>
                    <a:lnTo>
                      <a:pt x="156" y="114"/>
                    </a:lnTo>
                    <a:lnTo>
                      <a:pt x="158" y="111"/>
                    </a:lnTo>
                    <a:lnTo>
                      <a:pt x="161" y="111"/>
                    </a:lnTo>
                    <a:lnTo>
                      <a:pt x="161" y="109"/>
                    </a:lnTo>
                    <a:lnTo>
                      <a:pt x="161" y="106"/>
                    </a:lnTo>
                    <a:lnTo>
                      <a:pt x="158" y="106"/>
                    </a:lnTo>
                    <a:lnTo>
                      <a:pt x="156" y="106"/>
                    </a:lnTo>
                    <a:lnTo>
                      <a:pt x="146" y="106"/>
                    </a:lnTo>
                    <a:lnTo>
                      <a:pt x="144" y="106"/>
                    </a:lnTo>
                    <a:lnTo>
                      <a:pt x="139" y="104"/>
                    </a:lnTo>
                    <a:lnTo>
                      <a:pt x="132" y="99"/>
                    </a:lnTo>
                    <a:lnTo>
                      <a:pt x="127" y="95"/>
                    </a:lnTo>
                    <a:lnTo>
                      <a:pt x="123" y="92"/>
                    </a:lnTo>
                    <a:lnTo>
                      <a:pt x="123" y="87"/>
                    </a:lnTo>
                    <a:lnTo>
                      <a:pt x="120" y="80"/>
                    </a:lnTo>
                    <a:lnTo>
                      <a:pt x="118" y="78"/>
                    </a:lnTo>
                    <a:lnTo>
                      <a:pt x="116" y="73"/>
                    </a:lnTo>
                    <a:lnTo>
                      <a:pt x="116" y="73"/>
                    </a:lnTo>
                    <a:lnTo>
                      <a:pt x="111" y="71"/>
                    </a:lnTo>
                    <a:lnTo>
                      <a:pt x="104" y="66"/>
                    </a:lnTo>
                    <a:lnTo>
                      <a:pt x="101" y="64"/>
                    </a:lnTo>
                    <a:lnTo>
                      <a:pt x="97" y="61"/>
                    </a:lnTo>
                    <a:lnTo>
                      <a:pt x="97" y="59"/>
                    </a:lnTo>
                    <a:lnTo>
                      <a:pt x="94" y="57"/>
                    </a:lnTo>
                    <a:lnTo>
                      <a:pt x="94" y="50"/>
                    </a:lnTo>
                    <a:lnTo>
                      <a:pt x="94" y="47"/>
                    </a:lnTo>
                    <a:lnTo>
                      <a:pt x="94" y="47"/>
                    </a:lnTo>
                    <a:lnTo>
                      <a:pt x="97" y="47"/>
                    </a:lnTo>
                    <a:lnTo>
                      <a:pt x="97" y="47"/>
                    </a:lnTo>
                    <a:lnTo>
                      <a:pt x="97" y="45"/>
                    </a:lnTo>
                    <a:lnTo>
                      <a:pt x="97" y="45"/>
                    </a:lnTo>
                    <a:lnTo>
                      <a:pt x="97" y="42"/>
                    </a:lnTo>
                    <a:lnTo>
                      <a:pt x="94" y="38"/>
                    </a:lnTo>
                    <a:lnTo>
                      <a:pt x="92" y="38"/>
                    </a:lnTo>
                    <a:lnTo>
                      <a:pt x="94" y="35"/>
                    </a:lnTo>
                    <a:lnTo>
                      <a:pt x="94" y="33"/>
                    </a:lnTo>
                    <a:lnTo>
                      <a:pt x="94" y="33"/>
                    </a:lnTo>
                    <a:lnTo>
                      <a:pt x="97" y="31"/>
                    </a:lnTo>
                    <a:lnTo>
                      <a:pt x="99" y="31"/>
                    </a:lnTo>
                    <a:lnTo>
                      <a:pt x="97" y="33"/>
                    </a:lnTo>
                    <a:lnTo>
                      <a:pt x="97" y="33"/>
                    </a:lnTo>
                    <a:lnTo>
                      <a:pt x="99" y="33"/>
                    </a:lnTo>
                    <a:lnTo>
                      <a:pt x="101" y="31"/>
                    </a:lnTo>
                    <a:lnTo>
                      <a:pt x="104" y="31"/>
                    </a:lnTo>
                    <a:lnTo>
                      <a:pt x="106" y="28"/>
                    </a:lnTo>
                    <a:lnTo>
                      <a:pt x="109" y="28"/>
                    </a:lnTo>
                    <a:lnTo>
                      <a:pt x="109" y="26"/>
                    </a:lnTo>
                    <a:lnTo>
                      <a:pt x="109" y="26"/>
                    </a:lnTo>
                    <a:lnTo>
                      <a:pt x="113" y="28"/>
                    </a:lnTo>
                    <a:lnTo>
                      <a:pt x="116" y="26"/>
                    </a:lnTo>
                    <a:lnTo>
                      <a:pt x="116" y="26"/>
                    </a:lnTo>
                    <a:lnTo>
                      <a:pt x="118" y="28"/>
                    </a:lnTo>
                    <a:lnTo>
                      <a:pt x="118" y="31"/>
                    </a:lnTo>
                    <a:lnTo>
                      <a:pt x="118" y="31"/>
                    </a:lnTo>
                    <a:lnTo>
                      <a:pt x="120" y="31"/>
                    </a:lnTo>
                    <a:lnTo>
                      <a:pt x="120" y="31"/>
                    </a:lnTo>
                    <a:lnTo>
                      <a:pt x="120" y="28"/>
                    </a:lnTo>
                    <a:lnTo>
                      <a:pt x="118" y="26"/>
                    </a:lnTo>
                    <a:lnTo>
                      <a:pt x="116" y="26"/>
                    </a:lnTo>
                    <a:lnTo>
                      <a:pt x="116" y="26"/>
                    </a:lnTo>
                    <a:lnTo>
                      <a:pt x="116" y="26"/>
                    </a:lnTo>
                    <a:lnTo>
                      <a:pt x="116" y="24"/>
                    </a:lnTo>
                    <a:lnTo>
                      <a:pt x="116" y="21"/>
                    </a:lnTo>
                    <a:lnTo>
                      <a:pt x="113" y="21"/>
                    </a:lnTo>
                    <a:lnTo>
                      <a:pt x="113" y="21"/>
                    </a:lnTo>
                    <a:lnTo>
                      <a:pt x="113" y="21"/>
                    </a:lnTo>
                    <a:lnTo>
                      <a:pt x="113" y="21"/>
                    </a:lnTo>
                    <a:lnTo>
                      <a:pt x="116" y="19"/>
                    </a:lnTo>
                    <a:lnTo>
                      <a:pt x="116" y="19"/>
                    </a:lnTo>
                    <a:lnTo>
                      <a:pt x="116" y="19"/>
                    </a:lnTo>
                    <a:lnTo>
                      <a:pt x="116" y="19"/>
                    </a:lnTo>
                    <a:lnTo>
                      <a:pt x="116" y="19"/>
                    </a:lnTo>
                    <a:lnTo>
                      <a:pt x="113" y="16"/>
                    </a:lnTo>
                    <a:lnTo>
                      <a:pt x="113" y="16"/>
                    </a:lnTo>
                    <a:lnTo>
                      <a:pt x="113" y="16"/>
                    </a:lnTo>
                    <a:lnTo>
                      <a:pt x="113" y="16"/>
                    </a:lnTo>
                    <a:lnTo>
                      <a:pt x="111" y="16"/>
                    </a:lnTo>
                    <a:lnTo>
                      <a:pt x="113" y="14"/>
                    </a:lnTo>
                    <a:lnTo>
                      <a:pt x="113" y="14"/>
                    </a:lnTo>
                    <a:lnTo>
                      <a:pt x="116" y="14"/>
                    </a:lnTo>
                    <a:lnTo>
                      <a:pt x="116" y="12"/>
                    </a:lnTo>
                    <a:lnTo>
                      <a:pt x="116" y="12"/>
                    </a:lnTo>
                    <a:lnTo>
                      <a:pt x="118" y="12"/>
                    </a:lnTo>
                    <a:lnTo>
                      <a:pt x="113" y="9"/>
                    </a:lnTo>
                    <a:lnTo>
                      <a:pt x="111" y="9"/>
                    </a:lnTo>
                    <a:lnTo>
                      <a:pt x="109" y="9"/>
                    </a:lnTo>
                    <a:lnTo>
                      <a:pt x="101" y="9"/>
                    </a:lnTo>
                    <a:lnTo>
                      <a:pt x="101" y="9"/>
                    </a:lnTo>
                    <a:lnTo>
                      <a:pt x="99" y="9"/>
                    </a:lnTo>
                    <a:lnTo>
                      <a:pt x="97" y="7"/>
                    </a:lnTo>
                    <a:lnTo>
                      <a:pt x="94" y="7"/>
                    </a:lnTo>
                    <a:lnTo>
                      <a:pt x="94" y="7"/>
                    </a:lnTo>
                    <a:lnTo>
                      <a:pt x="94" y="5"/>
                    </a:lnTo>
                    <a:lnTo>
                      <a:pt x="92" y="2"/>
                    </a:lnTo>
                    <a:lnTo>
                      <a:pt x="92" y="2"/>
                    </a:lnTo>
                    <a:lnTo>
                      <a:pt x="92" y="0"/>
                    </a:lnTo>
                    <a:lnTo>
                      <a:pt x="92" y="0"/>
                    </a:lnTo>
                    <a:lnTo>
                      <a:pt x="92" y="0"/>
                    </a:lnTo>
                    <a:lnTo>
                      <a:pt x="92" y="0"/>
                    </a:lnTo>
                    <a:lnTo>
                      <a:pt x="87" y="0"/>
                    </a:lnTo>
                    <a:lnTo>
                      <a:pt x="85" y="2"/>
                    </a:lnTo>
                    <a:lnTo>
                      <a:pt x="85" y="2"/>
                    </a:lnTo>
                    <a:lnTo>
                      <a:pt x="83" y="2"/>
                    </a:lnTo>
                    <a:lnTo>
                      <a:pt x="80" y="2"/>
                    </a:lnTo>
                    <a:lnTo>
                      <a:pt x="80" y="2"/>
                    </a:lnTo>
                    <a:lnTo>
                      <a:pt x="75" y="2"/>
                    </a:lnTo>
                    <a:lnTo>
                      <a:pt x="75" y="2"/>
                    </a:lnTo>
                    <a:lnTo>
                      <a:pt x="73" y="5"/>
                    </a:lnTo>
                    <a:lnTo>
                      <a:pt x="73" y="5"/>
                    </a:lnTo>
                    <a:lnTo>
                      <a:pt x="73" y="5"/>
                    </a:lnTo>
                    <a:lnTo>
                      <a:pt x="71" y="7"/>
                    </a:lnTo>
                    <a:lnTo>
                      <a:pt x="71" y="5"/>
                    </a:lnTo>
                    <a:lnTo>
                      <a:pt x="68" y="5"/>
                    </a:lnTo>
                    <a:lnTo>
                      <a:pt x="68" y="5"/>
                    </a:lnTo>
                    <a:lnTo>
                      <a:pt x="66" y="5"/>
                    </a:lnTo>
                    <a:lnTo>
                      <a:pt x="64" y="5"/>
                    </a:lnTo>
                    <a:lnTo>
                      <a:pt x="64" y="5"/>
                    </a:lnTo>
                    <a:lnTo>
                      <a:pt x="64" y="7"/>
                    </a:lnTo>
                    <a:lnTo>
                      <a:pt x="64" y="7"/>
                    </a:lnTo>
                    <a:lnTo>
                      <a:pt x="64" y="9"/>
                    </a:lnTo>
                    <a:lnTo>
                      <a:pt x="64" y="9"/>
                    </a:lnTo>
                    <a:lnTo>
                      <a:pt x="64" y="9"/>
                    </a:lnTo>
                    <a:lnTo>
                      <a:pt x="61" y="9"/>
                    </a:lnTo>
                    <a:lnTo>
                      <a:pt x="61" y="9"/>
                    </a:lnTo>
                    <a:lnTo>
                      <a:pt x="59" y="9"/>
                    </a:lnTo>
                    <a:lnTo>
                      <a:pt x="59" y="9"/>
                    </a:lnTo>
                    <a:lnTo>
                      <a:pt x="57" y="9"/>
                    </a:lnTo>
                    <a:lnTo>
                      <a:pt x="57" y="9"/>
                    </a:lnTo>
                    <a:lnTo>
                      <a:pt x="57" y="12"/>
                    </a:lnTo>
                    <a:lnTo>
                      <a:pt x="57" y="12"/>
                    </a:lnTo>
                    <a:lnTo>
                      <a:pt x="57" y="14"/>
                    </a:lnTo>
                    <a:lnTo>
                      <a:pt x="57" y="14"/>
                    </a:lnTo>
                    <a:lnTo>
                      <a:pt x="59" y="16"/>
                    </a:lnTo>
                    <a:lnTo>
                      <a:pt x="59" y="16"/>
                    </a:lnTo>
                    <a:lnTo>
                      <a:pt x="59" y="16"/>
                    </a:lnTo>
                    <a:lnTo>
                      <a:pt x="57" y="16"/>
                    </a:lnTo>
                    <a:lnTo>
                      <a:pt x="57" y="16"/>
                    </a:lnTo>
                    <a:lnTo>
                      <a:pt x="57" y="14"/>
                    </a:lnTo>
                    <a:lnTo>
                      <a:pt x="54" y="14"/>
                    </a:lnTo>
                    <a:lnTo>
                      <a:pt x="54" y="14"/>
                    </a:lnTo>
                    <a:lnTo>
                      <a:pt x="52" y="14"/>
                    </a:lnTo>
                    <a:lnTo>
                      <a:pt x="49" y="16"/>
                    </a:lnTo>
                    <a:lnTo>
                      <a:pt x="49" y="16"/>
                    </a:lnTo>
                    <a:lnTo>
                      <a:pt x="47" y="16"/>
                    </a:lnTo>
                    <a:lnTo>
                      <a:pt x="47" y="14"/>
                    </a:lnTo>
                    <a:lnTo>
                      <a:pt x="47" y="12"/>
                    </a:lnTo>
                    <a:lnTo>
                      <a:pt x="47" y="12"/>
                    </a:lnTo>
                    <a:lnTo>
                      <a:pt x="47" y="12"/>
                    </a:lnTo>
                    <a:lnTo>
                      <a:pt x="45" y="12"/>
                    </a:lnTo>
                    <a:lnTo>
                      <a:pt x="45" y="12"/>
                    </a:lnTo>
                    <a:lnTo>
                      <a:pt x="45" y="14"/>
                    </a:lnTo>
                    <a:lnTo>
                      <a:pt x="42" y="16"/>
                    </a:lnTo>
                    <a:lnTo>
                      <a:pt x="42" y="16"/>
                    </a:lnTo>
                    <a:lnTo>
                      <a:pt x="40" y="19"/>
                    </a:lnTo>
                    <a:lnTo>
                      <a:pt x="40" y="21"/>
                    </a:lnTo>
                    <a:lnTo>
                      <a:pt x="40" y="21"/>
                    </a:lnTo>
                    <a:lnTo>
                      <a:pt x="40" y="21"/>
                    </a:lnTo>
                    <a:lnTo>
                      <a:pt x="40" y="24"/>
                    </a:lnTo>
                    <a:lnTo>
                      <a:pt x="40" y="24"/>
                    </a:lnTo>
                    <a:lnTo>
                      <a:pt x="40" y="26"/>
                    </a:lnTo>
                    <a:lnTo>
                      <a:pt x="38" y="26"/>
                    </a:lnTo>
                    <a:lnTo>
                      <a:pt x="38" y="24"/>
                    </a:lnTo>
                    <a:lnTo>
                      <a:pt x="38" y="24"/>
                    </a:lnTo>
                    <a:lnTo>
                      <a:pt x="35" y="21"/>
                    </a:lnTo>
                    <a:lnTo>
                      <a:pt x="35" y="21"/>
                    </a:lnTo>
                    <a:lnTo>
                      <a:pt x="35" y="21"/>
                    </a:lnTo>
                    <a:lnTo>
                      <a:pt x="33" y="19"/>
                    </a:lnTo>
                    <a:lnTo>
                      <a:pt x="33" y="19"/>
                    </a:lnTo>
                    <a:lnTo>
                      <a:pt x="31" y="16"/>
                    </a:lnTo>
                    <a:lnTo>
                      <a:pt x="31" y="16"/>
                    </a:lnTo>
                    <a:lnTo>
                      <a:pt x="31" y="14"/>
                    </a:lnTo>
                    <a:lnTo>
                      <a:pt x="31" y="12"/>
                    </a:lnTo>
                    <a:lnTo>
                      <a:pt x="31" y="12"/>
                    </a:lnTo>
                    <a:lnTo>
                      <a:pt x="28" y="12"/>
                    </a:lnTo>
                    <a:lnTo>
                      <a:pt x="28" y="14"/>
                    </a:lnTo>
                    <a:lnTo>
                      <a:pt x="26" y="14"/>
                    </a:lnTo>
                    <a:lnTo>
                      <a:pt x="23" y="16"/>
                    </a:lnTo>
                    <a:lnTo>
                      <a:pt x="23" y="16"/>
                    </a:lnTo>
                    <a:lnTo>
                      <a:pt x="26" y="19"/>
                    </a:lnTo>
                    <a:lnTo>
                      <a:pt x="26" y="19"/>
                    </a:lnTo>
                    <a:lnTo>
                      <a:pt x="23" y="21"/>
                    </a:lnTo>
                    <a:lnTo>
                      <a:pt x="23" y="21"/>
                    </a:lnTo>
                    <a:lnTo>
                      <a:pt x="21" y="24"/>
                    </a:lnTo>
                    <a:lnTo>
                      <a:pt x="19" y="24"/>
                    </a:lnTo>
                    <a:lnTo>
                      <a:pt x="16" y="21"/>
                    </a:lnTo>
                    <a:lnTo>
                      <a:pt x="14" y="21"/>
                    </a:lnTo>
                    <a:lnTo>
                      <a:pt x="14" y="24"/>
                    </a:lnTo>
                    <a:lnTo>
                      <a:pt x="12" y="24"/>
                    </a:lnTo>
                    <a:lnTo>
                      <a:pt x="7" y="24"/>
                    </a:lnTo>
                    <a:lnTo>
                      <a:pt x="7" y="24"/>
                    </a:lnTo>
                    <a:lnTo>
                      <a:pt x="7" y="24"/>
                    </a:lnTo>
                    <a:lnTo>
                      <a:pt x="5" y="24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2" y="28"/>
                    </a:lnTo>
                    <a:lnTo>
                      <a:pt x="5" y="28"/>
                    </a:lnTo>
                    <a:lnTo>
                      <a:pt x="5" y="31"/>
                    </a:lnTo>
                    <a:lnTo>
                      <a:pt x="7" y="33"/>
                    </a:lnTo>
                    <a:lnTo>
                      <a:pt x="7" y="33"/>
                    </a:lnTo>
                    <a:lnTo>
                      <a:pt x="9" y="33"/>
                    </a:lnTo>
                    <a:lnTo>
                      <a:pt x="9" y="35"/>
                    </a:lnTo>
                    <a:lnTo>
                      <a:pt x="7" y="35"/>
                    </a:lnTo>
                    <a:lnTo>
                      <a:pt x="7" y="38"/>
                    </a:lnTo>
                    <a:lnTo>
                      <a:pt x="7" y="38"/>
                    </a:lnTo>
                    <a:lnTo>
                      <a:pt x="5" y="38"/>
                    </a:lnTo>
                    <a:lnTo>
                      <a:pt x="2" y="40"/>
                    </a:lnTo>
                    <a:lnTo>
                      <a:pt x="2" y="40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0" y="42"/>
                    </a:lnTo>
                    <a:lnTo>
                      <a:pt x="0" y="45"/>
                    </a:lnTo>
                    <a:lnTo>
                      <a:pt x="2" y="45"/>
                    </a:lnTo>
                    <a:lnTo>
                      <a:pt x="2" y="47"/>
                    </a:lnTo>
                    <a:lnTo>
                      <a:pt x="5" y="47"/>
                    </a:lnTo>
                    <a:lnTo>
                      <a:pt x="5" y="47"/>
                    </a:lnTo>
                    <a:lnTo>
                      <a:pt x="5" y="47"/>
                    </a:lnTo>
                    <a:lnTo>
                      <a:pt x="5" y="47"/>
                    </a:lnTo>
                    <a:lnTo>
                      <a:pt x="7" y="50"/>
                    </a:lnTo>
                    <a:lnTo>
                      <a:pt x="5" y="50"/>
                    </a:lnTo>
                    <a:lnTo>
                      <a:pt x="5" y="50"/>
                    </a:lnTo>
                    <a:lnTo>
                      <a:pt x="5" y="52"/>
                    </a:lnTo>
                    <a:lnTo>
                      <a:pt x="2" y="52"/>
                    </a:lnTo>
                    <a:lnTo>
                      <a:pt x="2" y="54"/>
                    </a:lnTo>
                    <a:lnTo>
                      <a:pt x="2" y="54"/>
                    </a:lnTo>
                    <a:lnTo>
                      <a:pt x="5" y="57"/>
                    </a:lnTo>
                    <a:lnTo>
                      <a:pt x="2" y="57"/>
                    </a:lnTo>
                    <a:lnTo>
                      <a:pt x="5" y="57"/>
                    </a:lnTo>
                    <a:lnTo>
                      <a:pt x="5" y="59"/>
                    </a:lnTo>
                    <a:lnTo>
                      <a:pt x="7" y="61"/>
                    </a:lnTo>
                    <a:lnTo>
                      <a:pt x="12" y="61"/>
                    </a:lnTo>
                    <a:lnTo>
                      <a:pt x="12" y="61"/>
                    </a:lnTo>
                    <a:lnTo>
                      <a:pt x="16" y="61"/>
                    </a:lnTo>
                    <a:lnTo>
                      <a:pt x="16" y="61"/>
                    </a:lnTo>
                    <a:lnTo>
                      <a:pt x="16" y="61"/>
                    </a:lnTo>
                    <a:lnTo>
                      <a:pt x="16" y="64"/>
                    </a:lnTo>
                    <a:lnTo>
                      <a:pt x="16" y="64"/>
                    </a:lnTo>
                    <a:lnTo>
                      <a:pt x="14" y="66"/>
                    </a:lnTo>
                    <a:lnTo>
                      <a:pt x="14" y="66"/>
                    </a:lnTo>
                    <a:lnTo>
                      <a:pt x="14" y="66"/>
                    </a:lnTo>
                    <a:lnTo>
                      <a:pt x="14" y="69"/>
                    </a:lnTo>
                    <a:lnTo>
                      <a:pt x="14" y="69"/>
                    </a:lnTo>
                    <a:lnTo>
                      <a:pt x="16" y="69"/>
                    </a:lnTo>
                    <a:lnTo>
                      <a:pt x="21" y="66"/>
                    </a:lnTo>
                    <a:lnTo>
                      <a:pt x="23" y="66"/>
                    </a:lnTo>
                    <a:lnTo>
                      <a:pt x="26" y="61"/>
                    </a:lnTo>
                    <a:lnTo>
                      <a:pt x="31" y="57"/>
                    </a:lnTo>
                    <a:lnTo>
                      <a:pt x="35" y="57"/>
                    </a:lnTo>
                    <a:lnTo>
                      <a:pt x="38" y="57"/>
                    </a:lnTo>
                    <a:lnTo>
                      <a:pt x="42" y="57"/>
                    </a:lnTo>
                    <a:lnTo>
                      <a:pt x="45" y="59"/>
                    </a:lnTo>
                    <a:lnTo>
                      <a:pt x="52" y="61"/>
                    </a:lnTo>
                    <a:lnTo>
                      <a:pt x="57" y="64"/>
                    </a:lnTo>
                    <a:lnTo>
                      <a:pt x="59" y="66"/>
                    </a:lnTo>
                    <a:lnTo>
                      <a:pt x="59" y="69"/>
                    </a:lnTo>
                    <a:lnTo>
                      <a:pt x="61" y="73"/>
                    </a:lnTo>
                    <a:lnTo>
                      <a:pt x="64" y="78"/>
                    </a:lnTo>
                    <a:lnTo>
                      <a:pt x="64" y="80"/>
                    </a:lnTo>
                    <a:lnTo>
                      <a:pt x="64" y="83"/>
                    </a:lnTo>
                    <a:lnTo>
                      <a:pt x="64" y="83"/>
                    </a:lnTo>
                    <a:lnTo>
                      <a:pt x="64" y="85"/>
                    </a:lnTo>
                    <a:lnTo>
                      <a:pt x="66" y="85"/>
                    </a:lnTo>
                    <a:lnTo>
                      <a:pt x="66" y="85"/>
                    </a:lnTo>
                    <a:lnTo>
                      <a:pt x="68" y="85"/>
                    </a:lnTo>
                    <a:lnTo>
                      <a:pt x="68" y="87"/>
                    </a:lnTo>
                    <a:lnTo>
                      <a:pt x="68" y="87"/>
                    </a:lnTo>
                    <a:lnTo>
                      <a:pt x="68" y="90"/>
                    </a:lnTo>
                    <a:lnTo>
                      <a:pt x="71" y="90"/>
                    </a:lnTo>
                    <a:lnTo>
                      <a:pt x="75" y="95"/>
                    </a:lnTo>
                    <a:lnTo>
                      <a:pt x="75" y="97"/>
                    </a:lnTo>
                    <a:lnTo>
                      <a:pt x="75" y="97"/>
                    </a:lnTo>
                    <a:lnTo>
                      <a:pt x="73" y="97"/>
                    </a:lnTo>
                    <a:lnTo>
                      <a:pt x="75" y="97"/>
                    </a:lnTo>
                    <a:lnTo>
                      <a:pt x="75" y="97"/>
                    </a:lnTo>
                    <a:lnTo>
                      <a:pt x="78" y="97"/>
                    </a:lnTo>
                    <a:lnTo>
                      <a:pt x="78" y="97"/>
                    </a:lnTo>
                    <a:lnTo>
                      <a:pt x="80" y="97"/>
                    </a:lnTo>
                    <a:lnTo>
                      <a:pt x="83" y="99"/>
                    </a:lnTo>
                    <a:lnTo>
                      <a:pt x="87" y="104"/>
                    </a:lnTo>
                    <a:lnTo>
                      <a:pt x="90" y="106"/>
                    </a:lnTo>
                    <a:lnTo>
                      <a:pt x="92" y="109"/>
                    </a:lnTo>
                    <a:lnTo>
                      <a:pt x="99" y="116"/>
                    </a:lnTo>
                    <a:lnTo>
                      <a:pt x="104" y="118"/>
                    </a:lnTo>
                    <a:lnTo>
                      <a:pt x="106" y="121"/>
                    </a:lnTo>
                    <a:lnTo>
                      <a:pt x="106" y="121"/>
                    </a:lnTo>
                    <a:lnTo>
                      <a:pt x="109" y="121"/>
                    </a:lnTo>
                    <a:lnTo>
                      <a:pt x="109" y="121"/>
                    </a:lnTo>
                    <a:lnTo>
                      <a:pt x="111" y="121"/>
                    </a:lnTo>
                    <a:lnTo>
                      <a:pt x="113" y="121"/>
                    </a:lnTo>
                    <a:lnTo>
                      <a:pt x="116" y="121"/>
                    </a:lnTo>
                    <a:lnTo>
                      <a:pt x="118" y="121"/>
                    </a:lnTo>
                    <a:lnTo>
                      <a:pt x="118" y="121"/>
                    </a:lnTo>
                    <a:lnTo>
                      <a:pt x="120" y="123"/>
                    </a:lnTo>
                    <a:lnTo>
                      <a:pt x="125" y="128"/>
                    </a:lnTo>
                    <a:lnTo>
                      <a:pt x="125" y="130"/>
                    </a:lnTo>
                    <a:lnTo>
                      <a:pt x="125" y="130"/>
                    </a:lnTo>
                    <a:lnTo>
                      <a:pt x="125" y="130"/>
                    </a:lnTo>
                    <a:lnTo>
                      <a:pt x="127" y="130"/>
                    </a:lnTo>
                    <a:lnTo>
                      <a:pt x="130" y="130"/>
                    </a:lnTo>
                    <a:lnTo>
                      <a:pt x="132" y="130"/>
                    </a:lnTo>
                    <a:lnTo>
                      <a:pt x="132" y="132"/>
                    </a:lnTo>
                    <a:lnTo>
                      <a:pt x="130" y="135"/>
                    </a:lnTo>
                    <a:lnTo>
                      <a:pt x="130" y="135"/>
                    </a:lnTo>
                    <a:lnTo>
                      <a:pt x="132" y="132"/>
                    </a:lnTo>
                    <a:lnTo>
                      <a:pt x="132" y="135"/>
                    </a:lnTo>
                    <a:lnTo>
                      <a:pt x="135" y="132"/>
                    </a:lnTo>
                    <a:lnTo>
                      <a:pt x="137" y="132"/>
                    </a:lnTo>
                    <a:lnTo>
                      <a:pt x="139" y="132"/>
                    </a:lnTo>
                    <a:lnTo>
                      <a:pt x="139" y="135"/>
                    </a:lnTo>
                    <a:lnTo>
                      <a:pt x="139" y="137"/>
                    </a:lnTo>
                    <a:lnTo>
                      <a:pt x="142" y="140"/>
                    </a:lnTo>
                    <a:lnTo>
                      <a:pt x="139" y="140"/>
                    </a:lnTo>
                    <a:lnTo>
                      <a:pt x="139" y="142"/>
                    </a:lnTo>
                    <a:lnTo>
                      <a:pt x="139" y="142"/>
                    </a:lnTo>
                    <a:lnTo>
                      <a:pt x="146" y="144"/>
                    </a:lnTo>
                    <a:lnTo>
                      <a:pt x="149" y="147"/>
                    </a:lnTo>
                    <a:lnTo>
                      <a:pt x="151" y="147"/>
                    </a:lnTo>
                    <a:lnTo>
                      <a:pt x="154" y="144"/>
                    </a:lnTo>
                    <a:lnTo>
                      <a:pt x="154" y="147"/>
                    </a:lnTo>
                    <a:lnTo>
                      <a:pt x="156" y="154"/>
                    </a:lnTo>
                    <a:lnTo>
                      <a:pt x="158" y="159"/>
                    </a:lnTo>
                    <a:lnTo>
                      <a:pt x="161" y="163"/>
                    </a:lnTo>
                    <a:lnTo>
                      <a:pt x="161" y="166"/>
                    </a:lnTo>
                    <a:lnTo>
                      <a:pt x="163" y="168"/>
                    </a:lnTo>
                    <a:lnTo>
                      <a:pt x="163" y="170"/>
                    </a:lnTo>
                    <a:lnTo>
                      <a:pt x="161" y="173"/>
                    </a:lnTo>
                    <a:lnTo>
                      <a:pt x="158" y="173"/>
                    </a:lnTo>
                    <a:lnTo>
                      <a:pt x="158" y="173"/>
                    </a:lnTo>
                    <a:lnTo>
                      <a:pt x="156" y="175"/>
                    </a:lnTo>
                    <a:lnTo>
                      <a:pt x="158" y="177"/>
                    </a:lnTo>
                    <a:lnTo>
                      <a:pt x="156" y="182"/>
                    </a:lnTo>
                    <a:lnTo>
                      <a:pt x="154" y="182"/>
                    </a:lnTo>
                    <a:lnTo>
                      <a:pt x="154" y="185"/>
                    </a:lnTo>
                    <a:lnTo>
                      <a:pt x="154" y="187"/>
                    </a:lnTo>
                    <a:lnTo>
                      <a:pt x="154" y="189"/>
                    </a:lnTo>
                    <a:lnTo>
                      <a:pt x="161" y="189"/>
                    </a:lnTo>
                    <a:lnTo>
                      <a:pt x="161" y="187"/>
                    </a:lnTo>
                    <a:lnTo>
                      <a:pt x="161" y="187"/>
                    </a:lnTo>
                    <a:lnTo>
                      <a:pt x="163" y="182"/>
                    </a:lnTo>
                    <a:lnTo>
                      <a:pt x="168" y="180"/>
                    </a:lnTo>
                    <a:lnTo>
                      <a:pt x="170" y="177"/>
                    </a:lnTo>
                    <a:lnTo>
                      <a:pt x="168" y="173"/>
                    </a:lnTo>
                    <a:lnTo>
                      <a:pt x="170" y="170"/>
                    </a:lnTo>
                    <a:lnTo>
                      <a:pt x="172" y="168"/>
                    </a:lnTo>
                    <a:lnTo>
                      <a:pt x="175" y="168"/>
                    </a:lnTo>
                    <a:lnTo>
                      <a:pt x="177" y="168"/>
                    </a:lnTo>
                    <a:lnTo>
                      <a:pt x="180" y="166"/>
                    </a:lnTo>
                    <a:lnTo>
                      <a:pt x="177" y="163"/>
                    </a:lnTo>
                    <a:lnTo>
                      <a:pt x="177" y="159"/>
                    </a:lnTo>
                    <a:lnTo>
                      <a:pt x="175" y="156"/>
                    </a:lnTo>
                    <a:lnTo>
                      <a:pt x="172" y="154"/>
                    </a:lnTo>
                    <a:lnTo>
                      <a:pt x="168" y="154"/>
                    </a:lnTo>
                    <a:lnTo>
                      <a:pt x="168" y="151"/>
                    </a:lnTo>
                    <a:lnTo>
                      <a:pt x="168" y="149"/>
                    </a:lnTo>
                    <a:lnTo>
                      <a:pt x="170" y="144"/>
                    </a:lnTo>
                    <a:lnTo>
                      <a:pt x="172" y="140"/>
                    </a:lnTo>
                    <a:lnTo>
                      <a:pt x="175" y="137"/>
                    </a:lnTo>
                    <a:lnTo>
                      <a:pt x="175" y="137"/>
                    </a:lnTo>
                    <a:lnTo>
                      <a:pt x="180" y="137"/>
                    </a:lnTo>
                    <a:lnTo>
                      <a:pt x="180" y="137"/>
                    </a:lnTo>
                    <a:lnTo>
                      <a:pt x="180" y="137"/>
                    </a:lnTo>
                    <a:lnTo>
                      <a:pt x="180" y="140"/>
                    </a:lnTo>
                    <a:lnTo>
                      <a:pt x="182" y="140"/>
                    </a:lnTo>
                    <a:lnTo>
                      <a:pt x="184" y="140"/>
                    </a:lnTo>
                    <a:lnTo>
                      <a:pt x="191" y="142"/>
                    </a:lnTo>
                    <a:lnTo>
                      <a:pt x="194" y="147"/>
                    </a:lnTo>
                    <a:lnTo>
                      <a:pt x="196" y="149"/>
                    </a:lnTo>
                    <a:lnTo>
                      <a:pt x="198" y="149"/>
                    </a:lnTo>
                    <a:lnTo>
                      <a:pt x="198" y="147"/>
                    </a:lnTo>
                    <a:lnTo>
                      <a:pt x="201" y="144"/>
                    </a:lnTo>
                    <a:lnTo>
                      <a:pt x="201" y="144"/>
                    </a:lnTo>
                    <a:lnTo>
                      <a:pt x="201" y="142"/>
                    </a:lnTo>
                    <a:close/>
                    <a:moveTo>
                      <a:pt x="97" y="66"/>
                    </a:moveTo>
                    <a:lnTo>
                      <a:pt x="97" y="66"/>
                    </a:lnTo>
                    <a:lnTo>
                      <a:pt x="97" y="66"/>
                    </a:lnTo>
                    <a:lnTo>
                      <a:pt x="97" y="64"/>
                    </a:lnTo>
                    <a:lnTo>
                      <a:pt x="97" y="64"/>
                    </a:lnTo>
                    <a:lnTo>
                      <a:pt x="97" y="66"/>
                    </a:lnTo>
                    <a:lnTo>
                      <a:pt x="97" y="66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233" name="Freeform 132"/>
              <p:cNvSpPr>
                <a:spLocks/>
              </p:cNvSpPr>
              <p:nvPr/>
            </p:nvSpPr>
            <p:spPr bwMode="auto">
              <a:xfrm>
                <a:off x="4186" y="1777"/>
                <a:ext cx="26" cy="83"/>
              </a:xfrm>
              <a:custGeom>
                <a:avLst/>
                <a:gdLst>
                  <a:gd name="T0" fmla="*/ 26 w 26"/>
                  <a:gd name="T1" fmla="*/ 7 h 83"/>
                  <a:gd name="T2" fmla="*/ 26 w 26"/>
                  <a:gd name="T3" fmla="*/ 5 h 83"/>
                  <a:gd name="T4" fmla="*/ 26 w 26"/>
                  <a:gd name="T5" fmla="*/ 3 h 83"/>
                  <a:gd name="T6" fmla="*/ 26 w 26"/>
                  <a:gd name="T7" fmla="*/ 3 h 83"/>
                  <a:gd name="T8" fmla="*/ 26 w 26"/>
                  <a:gd name="T9" fmla="*/ 0 h 83"/>
                  <a:gd name="T10" fmla="*/ 24 w 26"/>
                  <a:gd name="T11" fmla="*/ 0 h 83"/>
                  <a:gd name="T12" fmla="*/ 21 w 26"/>
                  <a:gd name="T13" fmla="*/ 3 h 83"/>
                  <a:gd name="T14" fmla="*/ 21 w 26"/>
                  <a:gd name="T15" fmla="*/ 3 h 83"/>
                  <a:gd name="T16" fmla="*/ 19 w 26"/>
                  <a:gd name="T17" fmla="*/ 5 h 83"/>
                  <a:gd name="T18" fmla="*/ 17 w 26"/>
                  <a:gd name="T19" fmla="*/ 7 h 83"/>
                  <a:gd name="T20" fmla="*/ 12 w 26"/>
                  <a:gd name="T21" fmla="*/ 7 h 83"/>
                  <a:gd name="T22" fmla="*/ 12 w 26"/>
                  <a:gd name="T23" fmla="*/ 12 h 83"/>
                  <a:gd name="T24" fmla="*/ 9 w 26"/>
                  <a:gd name="T25" fmla="*/ 26 h 83"/>
                  <a:gd name="T26" fmla="*/ 5 w 26"/>
                  <a:gd name="T27" fmla="*/ 38 h 83"/>
                  <a:gd name="T28" fmla="*/ 5 w 26"/>
                  <a:gd name="T29" fmla="*/ 38 h 83"/>
                  <a:gd name="T30" fmla="*/ 2 w 26"/>
                  <a:gd name="T31" fmla="*/ 43 h 83"/>
                  <a:gd name="T32" fmla="*/ 0 w 26"/>
                  <a:gd name="T33" fmla="*/ 45 h 83"/>
                  <a:gd name="T34" fmla="*/ 2 w 26"/>
                  <a:gd name="T35" fmla="*/ 55 h 83"/>
                  <a:gd name="T36" fmla="*/ 7 w 26"/>
                  <a:gd name="T37" fmla="*/ 62 h 83"/>
                  <a:gd name="T38" fmla="*/ 9 w 26"/>
                  <a:gd name="T39" fmla="*/ 67 h 83"/>
                  <a:gd name="T40" fmla="*/ 12 w 26"/>
                  <a:gd name="T41" fmla="*/ 76 h 83"/>
                  <a:gd name="T42" fmla="*/ 14 w 26"/>
                  <a:gd name="T43" fmla="*/ 83 h 83"/>
                  <a:gd name="T44" fmla="*/ 17 w 26"/>
                  <a:gd name="T45" fmla="*/ 76 h 83"/>
                  <a:gd name="T46" fmla="*/ 17 w 26"/>
                  <a:gd name="T47" fmla="*/ 71 h 83"/>
                  <a:gd name="T48" fmla="*/ 17 w 26"/>
                  <a:gd name="T49" fmla="*/ 67 h 83"/>
                  <a:gd name="T50" fmla="*/ 17 w 26"/>
                  <a:gd name="T51" fmla="*/ 62 h 83"/>
                  <a:gd name="T52" fmla="*/ 19 w 26"/>
                  <a:gd name="T53" fmla="*/ 57 h 83"/>
                  <a:gd name="T54" fmla="*/ 19 w 26"/>
                  <a:gd name="T55" fmla="*/ 55 h 83"/>
                  <a:gd name="T56" fmla="*/ 21 w 26"/>
                  <a:gd name="T57" fmla="*/ 48 h 83"/>
                  <a:gd name="T58" fmla="*/ 21 w 26"/>
                  <a:gd name="T59" fmla="*/ 45 h 83"/>
                  <a:gd name="T60" fmla="*/ 21 w 26"/>
                  <a:gd name="T61" fmla="*/ 43 h 83"/>
                  <a:gd name="T62" fmla="*/ 21 w 26"/>
                  <a:gd name="T63" fmla="*/ 41 h 83"/>
                  <a:gd name="T64" fmla="*/ 14 w 26"/>
                  <a:gd name="T65" fmla="*/ 43 h 83"/>
                  <a:gd name="T66" fmla="*/ 12 w 26"/>
                  <a:gd name="T67" fmla="*/ 43 h 83"/>
                  <a:gd name="T68" fmla="*/ 12 w 26"/>
                  <a:gd name="T69" fmla="*/ 41 h 83"/>
                  <a:gd name="T70" fmla="*/ 14 w 26"/>
                  <a:gd name="T71" fmla="*/ 36 h 83"/>
                  <a:gd name="T72" fmla="*/ 17 w 26"/>
                  <a:gd name="T73" fmla="*/ 36 h 83"/>
                  <a:gd name="T74" fmla="*/ 14 w 26"/>
                  <a:gd name="T75" fmla="*/ 34 h 83"/>
                  <a:gd name="T76" fmla="*/ 12 w 26"/>
                  <a:gd name="T77" fmla="*/ 34 h 83"/>
                  <a:gd name="T78" fmla="*/ 12 w 26"/>
                  <a:gd name="T79" fmla="*/ 34 h 83"/>
                  <a:gd name="T80" fmla="*/ 12 w 26"/>
                  <a:gd name="T81" fmla="*/ 31 h 83"/>
                  <a:gd name="T82" fmla="*/ 12 w 26"/>
                  <a:gd name="T83" fmla="*/ 29 h 83"/>
                  <a:gd name="T84" fmla="*/ 12 w 26"/>
                  <a:gd name="T85" fmla="*/ 24 h 83"/>
                  <a:gd name="T86" fmla="*/ 12 w 26"/>
                  <a:gd name="T87" fmla="*/ 19 h 83"/>
                  <a:gd name="T88" fmla="*/ 17 w 26"/>
                  <a:gd name="T89" fmla="*/ 19 h 83"/>
                  <a:gd name="T90" fmla="*/ 19 w 26"/>
                  <a:gd name="T91" fmla="*/ 19 h 83"/>
                  <a:gd name="T92" fmla="*/ 21 w 26"/>
                  <a:gd name="T93" fmla="*/ 22 h 83"/>
                  <a:gd name="T94" fmla="*/ 21 w 26"/>
                  <a:gd name="T95" fmla="*/ 17 h 83"/>
                  <a:gd name="T96" fmla="*/ 21 w 26"/>
                  <a:gd name="T97" fmla="*/ 15 h 83"/>
                  <a:gd name="T98" fmla="*/ 24 w 26"/>
                  <a:gd name="T99" fmla="*/ 15 h 83"/>
                  <a:gd name="T100" fmla="*/ 26 w 26"/>
                  <a:gd name="T101" fmla="*/ 12 h 83"/>
                  <a:gd name="T102" fmla="*/ 26 w 26"/>
                  <a:gd name="T103" fmla="*/ 1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6" h="83">
                    <a:moveTo>
                      <a:pt x="26" y="10"/>
                    </a:moveTo>
                    <a:lnTo>
                      <a:pt x="26" y="7"/>
                    </a:lnTo>
                    <a:lnTo>
                      <a:pt x="26" y="7"/>
                    </a:lnTo>
                    <a:lnTo>
                      <a:pt x="26" y="5"/>
                    </a:lnTo>
                    <a:lnTo>
                      <a:pt x="26" y="5"/>
                    </a:lnTo>
                    <a:lnTo>
                      <a:pt x="26" y="3"/>
                    </a:lnTo>
                    <a:lnTo>
                      <a:pt x="26" y="3"/>
                    </a:lnTo>
                    <a:lnTo>
                      <a:pt x="26" y="3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24" y="0"/>
                    </a:lnTo>
                    <a:lnTo>
                      <a:pt x="24" y="3"/>
                    </a:lnTo>
                    <a:lnTo>
                      <a:pt x="21" y="3"/>
                    </a:lnTo>
                    <a:lnTo>
                      <a:pt x="21" y="3"/>
                    </a:lnTo>
                    <a:lnTo>
                      <a:pt x="21" y="3"/>
                    </a:lnTo>
                    <a:lnTo>
                      <a:pt x="19" y="3"/>
                    </a:lnTo>
                    <a:lnTo>
                      <a:pt x="19" y="5"/>
                    </a:lnTo>
                    <a:lnTo>
                      <a:pt x="19" y="7"/>
                    </a:lnTo>
                    <a:lnTo>
                      <a:pt x="17" y="7"/>
                    </a:lnTo>
                    <a:lnTo>
                      <a:pt x="14" y="7"/>
                    </a:lnTo>
                    <a:lnTo>
                      <a:pt x="12" y="7"/>
                    </a:lnTo>
                    <a:lnTo>
                      <a:pt x="12" y="10"/>
                    </a:lnTo>
                    <a:lnTo>
                      <a:pt x="12" y="12"/>
                    </a:lnTo>
                    <a:lnTo>
                      <a:pt x="9" y="17"/>
                    </a:lnTo>
                    <a:lnTo>
                      <a:pt x="9" y="26"/>
                    </a:lnTo>
                    <a:lnTo>
                      <a:pt x="7" y="31"/>
                    </a:lnTo>
                    <a:lnTo>
                      <a:pt x="5" y="38"/>
                    </a:lnTo>
                    <a:lnTo>
                      <a:pt x="5" y="38"/>
                    </a:lnTo>
                    <a:lnTo>
                      <a:pt x="5" y="38"/>
                    </a:lnTo>
                    <a:lnTo>
                      <a:pt x="5" y="41"/>
                    </a:lnTo>
                    <a:lnTo>
                      <a:pt x="2" y="43"/>
                    </a:lnTo>
                    <a:lnTo>
                      <a:pt x="2" y="45"/>
                    </a:lnTo>
                    <a:lnTo>
                      <a:pt x="0" y="45"/>
                    </a:lnTo>
                    <a:lnTo>
                      <a:pt x="2" y="50"/>
                    </a:lnTo>
                    <a:lnTo>
                      <a:pt x="2" y="55"/>
                    </a:lnTo>
                    <a:lnTo>
                      <a:pt x="5" y="60"/>
                    </a:lnTo>
                    <a:lnTo>
                      <a:pt x="7" y="62"/>
                    </a:lnTo>
                    <a:lnTo>
                      <a:pt x="7" y="62"/>
                    </a:lnTo>
                    <a:lnTo>
                      <a:pt x="9" y="67"/>
                    </a:lnTo>
                    <a:lnTo>
                      <a:pt x="9" y="71"/>
                    </a:lnTo>
                    <a:lnTo>
                      <a:pt x="12" y="76"/>
                    </a:lnTo>
                    <a:lnTo>
                      <a:pt x="14" y="81"/>
                    </a:lnTo>
                    <a:lnTo>
                      <a:pt x="14" y="83"/>
                    </a:lnTo>
                    <a:lnTo>
                      <a:pt x="17" y="81"/>
                    </a:lnTo>
                    <a:lnTo>
                      <a:pt x="17" y="76"/>
                    </a:lnTo>
                    <a:lnTo>
                      <a:pt x="17" y="74"/>
                    </a:lnTo>
                    <a:lnTo>
                      <a:pt x="17" y="71"/>
                    </a:lnTo>
                    <a:lnTo>
                      <a:pt x="17" y="69"/>
                    </a:lnTo>
                    <a:lnTo>
                      <a:pt x="17" y="67"/>
                    </a:lnTo>
                    <a:lnTo>
                      <a:pt x="17" y="64"/>
                    </a:lnTo>
                    <a:lnTo>
                      <a:pt x="17" y="62"/>
                    </a:lnTo>
                    <a:lnTo>
                      <a:pt x="17" y="62"/>
                    </a:lnTo>
                    <a:lnTo>
                      <a:pt x="19" y="57"/>
                    </a:lnTo>
                    <a:lnTo>
                      <a:pt x="19" y="55"/>
                    </a:lnTo>
                    <a:lnTo>
                      <a:pt x="19" y="55"/>
                    </a:lnTo>
                    <a:lnTo>
                      <a:pt x="21" y="50"/>
                    </a:lnTo>
                    <a:lnTo>
                      <a:pt x="21" y="48"/>
                    </a:lnTo>
                    <a:lnTo>
                      <a:pt x="21" y="45"/>
                    </a:lnTo>
                    <a:lnTo>
                      <a:pt x="21" y="45"/>
                    </a:lnTo>
                    <a:lnTo>
                      <a:pt x="21" y="43"/>
                    </a:lnTo>
                    <a:lnTo>
                      <a:pt x="21" y="43"/>
                    </a:lnTo>
                    <a:lnTo>
                      <a:pt x="21" y="41"/>
                    </a:lnTo>
                    <a:lnTo>
                      <a:pt x="21" y="41"/>
                    </a:lnTo>
                    <a:lnTo>
                      <a:pt x="19" y="43"/>
                    </a:lnTo>
                    <a:lnTo>
                      <a:pt x="14" y="43"/>
                    </a:lnTo>
                    <a:lnTo>
                      <a:pt x="12" y="43"/>
                    </a:lnTo>
                    <a:lnTo>
                      <a:pt x="12" y="43"/>
                    </a:lnTo>
                    <a:lnTo>
                      <a:pt x="12" y="43"/>
                    </a:lnTo>
                    <a:lnTo>
                      <a:pt x="12" y="41"/>
                    </a:lnTo>
                    <a:lnTo>
                      <a:pt x="12" y="38"/>
                    </a:lnTo>
                    <a:lnTo>
                      <a:pt x="14" y="36"/>
                    </a:lnTo>
                    <a:lnTo>
                      <a:pt x="17" y="36"/>
                    </a:lnTo>
                    <a:lnTo>
                      <a:pt x="17" y="36"/>
                    </a:lnTo>
                    <a:lnTo>
                      <a:pt x="17" y="34"/>
                    </a:lnTo>
                    <a:lnTo>
                      <a:pt x="14" y="34"/>
                    </a:lnTo>
                    <a:lnTo>
                      <a:pt x="14" y="34"/>
                    </a:lnTo>
                    <a:lnTo>
                      <a:pt x="12" y="34"/>
                    </a:lnTo>
                    <a:lnTo>
                      <a:pt x="12" y="34"/>
                    </a:lnTo>
                    <a:lnTo>
                      <a:pt x="12" y="34"/>
                    </a:lnTo>
                    <a:lnTo>
                      <a:pt x="12" y="34"/>
                    </a:lnTo>
                    <a:lnTo>
                      <a:pt x="12" y="31"/>
                    </a:lnTo>
                    <a:lnTo>
                      <a:pt x="12" y="29"/>
                    </a:lnTo>
                    <a:lnTo>
                      <a:pt x="12" y="29"/>
                    </a:lnTo>
                    <a:lnTo>
                      <a:pt x="12" y="26"/>
                    </a:lnTo>
                    <a:lnTo>
                      <a:pt x="12" y="24"/>
                    </a:lnTo>
                    <a:lnTo>
                      <a:pt x="12" y="22"/>
                    </a:lnTo>
                    <a:lnTo>
                      <a:pt x="12" y="19"/>
                    </a:lnTo>
                    <a:lnTo>
                      <a:pt x="14" y="19"/>
                    </a:lnTo>
                    <a:lnTo>
                      <a:pt x="17" y="19"/>
                    </a:lnTo>
                    <a:lnTo>
                      <a:pt x="19" y="19"/>
                    </a:lnTo>
                    <a:lnTo>
                      <a:pt x="19" y="19"/>
                    </a:lnTo>
                    <a:lnTo>
                      <a:pt x="19" y="19"/>
                    </a:lnTo>
                    <a:lnTo>
                      <a:pt x="21" y="22"/>
                    </a:lnTo>
                    <a:lnTo>
                      <a:pt x="21" y="22"/>
                    </a:lnTo>
                    <a:lnTo>
                      <a:pt x="21" y="17"/>
                    </a:lnTo>
                    <a:lnTo>
                      <a:pt x="21" y="17"/>
                    </a:lnTo>
                    <a:lnTo>
                      <a:pt x="21" y="15"/>
                    </a:lnTo>
                    <a:lnTo>
                      <a:pt x="21" y="15"/>
                    </a:lnTo>
                    <a:lnTo>
                      <a:pt x="24" y="15"/>
                    </a:lnTo>
                    <a:lnTo>
                      <a:pt x="26" y="15"/>
                    </a:lnTo>
                    <a:lnTo>
                      <a:pt x="26" y="12"/>
                    </a:lnTo>
                    <a:lnTo>
                      <a:pt x="26" y="12"/>
                    </a:lnTo>
                    <a:lnTo>
                      <a:pt x="26" y="10"/>
                    </a:lnTo>
                    <a:lnTo>
                      <a:pt x="26" y="1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234" name="Freeform 133"/>
              <p:cNvSpPr>
                <a:spLocks/>
              </p:cNvSpPr>
              <p:nvPr/>
            </p:nvSpPr>
            <p:spPr bwMode="auto">
              <a:xfrm>
                <a:off x="3524" y="1342"/>
                <a:ext cx="7" cy="7"/>
              </a:xfrm>
              <a:custGeom>
                <a:avLst/>
                <a:gdLst>
                  <a:gd name="T0" fmla="*/ 7 w 7"/>
                  <a:gd name="T1" fmla="*/ 0 h 7"/>
                  <a:gd name="T2" fmla="*/ 7 w 7"/>
                  <a:gd name="T3" fmla="*/ 0 h 7"/>
                  <a:gd name="T4" fmla="*/ 7 w 7"/>
                  <a:gd name="T5" fmla="*/ 0 h 7"/>
                  <a:gd name="T6" fmla="*/ 5 w 7"/>
                  <a:gd name="T7" fmla="*/ 0 h 7"/>
                  <a:gd name="T8" fmla="*/ 2 w 7"/>
                  <a:gd name="T9" fmla="*/ 2 h 7"/>
                  <a:gd name="T10" fmla="*/ 2 w 7"/>
                  <a:gd name="T11" fmla="*/ 2 h 7"/>
                  <a:gd name="T12" fmla="*/ 0 w 7"/>
                  <a:gd name="T13" fmla="*/ 4 h 7"/>
                  <a:gd name="T14" fmla="*/ 0 w 7"/>
                  <a:gd name="T15" fmla="*/ 4 h 7"/>
                  <a:gd name="T16" fmla="*/ 0 w 7"/>
                  <a:gd name="T17" fmla="*/ 7 h 7"/>
                  <a:gd name="T18" fmla="*/ 2 w 7"/>
                  <a:gd name="T19" fmla="*/ 4 h 7"/>
                  <a:gd name="T20" fmla="*/ 2 w 7"/>
                  <a:gd name="T21" fmla="*/ 7 h 7"/>
                  <a:gd name="T22" fmla="*/ 7 w 7"/>
                  <a:gd name="T23" fmla="*/ 4 h 7"/>
                  <a:gd name="T24" fmla="*/ 7 w 7"/>
                  <a:gd name="T25" fmla="*/ 2 h 7"/>
                  <a:gd name="T26" fmla="*/ 7 w 7"/>
                  <a:gd name="T27" fmla="*/ 2 h 7"/>
                  <a:gd name="T28" fmla="*/ 7 w 7"/>
                  <a:gd name="T2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" h="7">
                    <a:moveTo>
                      <a:pt x="7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2" y="4"/>
                    </a:lnTo>
                    <a:lnTo>
                      <a:pt x="2" y="7"/>
                    </a:lnTo>
                    <a:lnTo>
                      <a:pt x="7" y="4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235" name="Freeform 134"/>
              <p:cNvSpPr>
                <a:spLocks noEditPoints="1"/>
              </p:cNvSpPr>
              <p:nvPr/>
            </p:nvSpPr>
            <p:spPr bwMode="auto">
              <a:xfrm>
                <a:off x="3429" y="1323"/>
                <a:ext cx="74" cy="78"/>
              </a:xfrm>
              <a:custGeom>
                <a:avLst/>
                <a:gdLst>
                  <a:gd name="T0" fmla="*/ 12 w 74"/>
                  <a:gd name="T1" fmla="*/ 26 h 78"/>
                  <a:gd name="T2" fmla="*/ 12 w 74"/>
                  <a:gd name="T3" fmla="*/ 28 h 78"/>
                  <a:gd name="T4" fmla="*/ 71 w 74"/>
                  <a:gd name="T5" fmla="*/ 35 h 78"/>
                  <a:gd name="T6" fmla="*/ 71 w 74"/>
                  <a:gd name="T7" fmla="*/ 28 h 78"/>
                  <a:gd name="T8" fmla="*/ 74 w 74"/>
                  <a:gd name="T9" fmla="*/ 26 h 78"/>
                  <a:gd name="T10" fmla="*/ 69 w 74"/>
                  <a:gd name="T11" fmla="*/ 26 h 78"/>
                  <a:gd name="T12" fmla="*/ 66 w 74"/>
                  <a:gd name="T13" fmla="*/ 23 h 78"/>
                  <a:gd name="T14" fmla="*/ 62 w 74"/>
                  <a:gd name="T15" fmla="*/ 21 h 78"/>
                  <a:gd name="T16" fmla="*/ 59 w 74"/>
                  <a:gd name="T17" fmla="*/ 19 h 78"/>
                  <a:gd name="T18" fmla="*/ 55 w 74"/>
                  <a:gd name="T19" fmla="*/ 23 h 78"/>
                  <a:gd name="T20" fmla="*/ 50 w 74"/>
                  <a:gd name="T21" fmla="*/ 23 h 78"/>
                  <a:gd name="T22" fmla="*/ 43 w 74"/>
                  <a:gd name="T23" fmla="*/ 19 h 78"/>
                  <a:gd name="T24" fmla="*/ 50 w 74"/>
                  <a:gd name="T25" fmla="*/ 14 h 78"/>
                  <a:gd name="T26" fmla="*/ 48 w 74"/>
                  <a:gd name="T27" fmla="*/ 12 h 78"/>
                  <a:gd name="T28" fmla="*/ 52 w 74"/>
                  <a:gd name="T29" fmla="*/ 12 h 78"/>
                  <a:gd name="T30" fmla="*/ 57 w 74"/>
                  <a:gd name="T31" fmla="*/ 7 h 78"/>
                  <a:gd name="T32" fmla="*/ 64 w 74"/>
                  <a:gd name="T33" fmla="*/ 2 h 78"/>
                  <a:gd name="T34" fmla="*/ 57 w 74"/>
                  <a:gd name="T35" fmla="*/ 0 h 78"/>
                  <a:gd name="T36" fmla="*/ 55 w 74"/>
                  <a:gd name="T37" fmla="*/ 2 h 78"/>
                  <a:gd name="T38" fmla="*/ 52 w 74"/>
                  <a:gd name="T39" fmla="*/ 4 h 78"/>
                  <a:gd name="T40" fmla="*/ 52 w 74"/>
                  <a:gd name="T41" fmla="*/ 2 h 78"/>
                  <a:gd name="T42" fmla="*/ 50 w 74"/>
                  <a:gd name="T43" fmla="*/ 2 h 78"/>
                  <a:gd name="T44" fmla="*/ 43 w 74"/>
                  <a:gd name="T45" fmla="*/ 4 h 78"/>
                  <a:gd name="T46" fmla="*/ 38 w 74"/>
                  <a:gd name="T47" fmla="*/ 9 h 78"/>
                  <a:gd name="T48" fmla="*/ 33 w 74"/>
                  <a:gd name="T49" fmla="*/ 12 h 78"/>
                  <a:gd name="T50" fmla="*/ 40 w 74"/>
                  <a:gd name="T51" fmla="*/ 16 h 78"/>
                  <a:gd name="T52" fmla="*/ 36 w 74"/>
                  <a:gd name="T53" fmla="*/ 21 h 78"/>
                  <a:gd name="T54" fmla="*/ 29 w 74"/>
                  <a:gd name="T55" fmla="*/ 21 h 78"/>
                  <a:gd name="T56" fmla="*/ 17 w 74"/>
                  <a:gd name="T57" fmla="*/ 21 h 78"/>
                  <a:gd name="T58" fmla="*/ 12 w 74"/>
                  <a:gd name="T59" fmla="*/ 21 h 78"/>
                  <a:gd name="T60" fmla="*/ 14 w 74"/>
                  <a:gd name="T61" fmla="*/ 23 h 78"/>
                  <a:gd name="T62" fmla="*/ 17 w 74"/>
                  <a:gd name="T63" fmla="*/ 28 h 78"/>
                  <a:gd name="T64" fmla="*/ 14 w 74"/>
                  <a:gd name="T65" fmla="*/ 31 h 78"/>
                  <a:gd name="T66" fmla="*/ 14 w 74"/>
                  <a:gd name="T67" fmla="*/ 35 h 78"/>
                  <a:gd name="T68" fmla="*/ 10 w 74"/>
                  <a:gd name="T69" fmla="*/ 38 h 78"/>
                  <a:gd name="T70" fmla="*/ 14 w 74"/>
                  <a:gd name="T71" fmla="*/ 38 h 78"/>
                  <a:gd name="T72" fmla="*/ 17 w 74"/>
                  <a:gd name="T73" fmla="*/ 40 h 78"/>
                  <a:gd name="T74" fmla="*/ 19 w 74"/>
                  <a:gd name="T75" fmla="*/ 42 h 78"/>
                  <a:gd name="T76" fmla="*/ 26 w 74"/>
                  <a:gd name="T77" fmla="*/ 42 h 78"/>
                  <a:gd name="T78" fmla="*/ 19 w 74"/>
                  <a:gd name="T79" fmla="*/ 47 h 78"/>
                  <a:gd name="T80" fmla="*/ 12 w 74"/>
                  <a:gd name="T81" fmla="*/ 54 h 78"/>
                  <a:gd name="T82" fmla="*/ 17 w 74"/>
                  <a:gd name="T83" fmla="*/ 54 h 78"/>
                  <a:gd name="T84" fmla="*/ 26 w 74"/>
                  <a:gd name="T85" fmla="*/ 52 h 78"/>
                  <a:gd name="T86" fmla="*/ 14 w 74"/>
                  <a:gd name="T87" fmla="*/ 54 h 78"/>
                  <a:gd name="T88" fmla="*/ 10 w 74"/>
                  <a:gd name="T89" fmla="*/ 59 h 78"/>
                  <a:gd name="T90" fmla="*/ 7 w 74"/>
                  <a:gd name="T91" fmla="*/ 61 h 78"/>
                  <a:gd name="T92" fmla="*/ 3 w 74"/>
                  <a:gd name="T93" fmla="*/ 64 h 78"/>
                  <a:gd name="T94" fmla="*/ 7 w 74"/>
                  <a:gd name="T95" fmla="*/ 66 h 78"/>
                  <a:gd name="T96" fmla="*/ 3 w 74"/>
                  <a:gd name="T97" fmla="*/ 71 h 78"/>
                  <a:gd name="T98" fmla="*/ 10 w 74"/>
                  <a:gd name="T99" fmla="*/ 71 h 78"/>
                  <a:gd name="T100" fmla="*/ 7 w 74"/>
                  <a:gd name="T101" fmla="*/ 73 h 78"/>
                  <a:gd name="T102" fmla="*/ 12 w 74"/>
                  <a:gd name="T103" fmla="*/ 76 h 78"/>
                  <a:gd name="T104" fmla="*/ 17 w 74"/>
                  <a:gd name="T105" fmla="*/ 76 h 78"/>
                  <a:gd name="T106" fmla="*/ 29 w 74"/>
                  <a:gd name="T107" fmla="*/ 73 h 78"/>
                  <a:gd name="T108" fmla="*/ 33 w 74"/>
                  <a:gd name="T109" fmla="*/ 68 h 78"/>
                  <a:gd name="T110" fmla="*/ 36 w 74"/>
                  <a:gd name="T111" fmla="*/ 68 h 78"/>
                  <a:gd name="T112" fmla="*/ 43 w 74"/>
                  <a:gd name="T113" fmla="*/ 68 h 78"/>
                  <a:gd name="T114" fmla="*/ 48 w 74"/>
                  <a:gd name="T115" fmla="*/ 64 h 78"/>
                  <a:gd name="T116" fmla="*/ 57 w 74"/>
                  <a:gd name="T117" fmla="*/ 61 h 78"/>
                  <a:gd name="T118" fmla="*/ 62 w 74"/>
                  <a:gd name="T119" fmla="*/ 61 h 78"/>
                  <a:gd name="T120" fmla="*/ 66 w 74"/>
                  <a:gd name="T121" fmla="*/ 59 h 78"/>
                  <a:gd name="T122" fmla="*/ 71 w 74"/>
                  <a:gd name="T123" fmla="*/ 49 h 78"/>
                  <a:gd name="T124" fmla="*/ 71 w 74"/>
                  <a:gd name="T125" fmla="*/ 4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4" h="78">
                    <a:moveTo>
                      <a:pt x="12" y="28"/>
                    </a:moveTo>
                    <a:lnTo>
                      <a:pt x="12" y="28"/>
                    </a:lnTo>
                    <a:lnTo>
                      <a:pt x="12" y="28"/>
                    </a:lnTo>
                    <a:lnTo>
                      <a:pt x="14" y="26"/>
                    </a:lnTo>
                    <a:lnTo>
                      <a:pt x="12" y="26"/>
                    </a:lnTo>
                    <a:lnTo>
                      <a:pt x="10" y="26"/>
                    </a:lnTo>
                    <a:lnTo>
                      <a:pt x="10" y="26"/>
                    </a:lnTo>
                    <a:lnTo>
                      <a:pt x="7" y="26"/>
                    </a:lnTo>
                    <a:lnTo>
                      <a:pt x="12" y="26"/>
                    </a:lnTo>
                    <a:lnTo>
                      <a:pt x="12" y="28"/>
                    </a:lnTo>
                    <a:close/>
                    <a:moveTo>
                      <a:pt x="71" y="40"/>
                    </a:moveTo>
                    <a:lnTo>
                      <a:pt x="71" y="38"/>
                    </a:lnTo>
                    <a:lnTo>
                      <a:pt x="71" y="38"/>
                    </a:lnTo>
                    <a:lnTo>
                      <a:pt x="71" y="38"/>
                    </a:lnTo>
                    <a:lnTo>
                      <a:pt x="71" y="35"/>
                    </a:lnTo>
                    <a:lnTo>
                      <a:pt x="71" y="35"/>
                    </a:lnTo>
                    <a:lnTo>
                      <a:pt x="71" y="33"/>
                    </a:lnTo>
                    <a:lnTo>
                      <a:pt x="71" y="31"/>
                    </a:lnTo>
                    <a:lnTo>
                      <a:pt x="71" y="28"/>
                    </a:lnTo>
                    <a:lnTo>
                      <a:pt x="71" y="28"/>
                    </a:lnTo>
                    <a:lnTo>
                      <a:pt x="69" y="28"/>
                    </a:lnTo>
                    <a:lnTo>
                      <a:pt x="71" y="26"/>
                    </a:lnTo>
                    <a:lnTo>
                      <a:pt x="71" y="26"/>
                    </a:lnTo>
                    <a:lnTo>
                      <a:pt x="71" y="26"/>
                    </a:lnTo>
                    <a:lnTo>
                      <a:pt x="74" y="26"/>
                    </a:lnTo>
                    <a:lnTo>
                      <a:pt x="74" y="26"/>
                    </a:lnTo>
                    <a:lnTo>
                      <a:pt x="71" y="23"/>
                    </a:lnTo>
                    <a:lnTo>
                      <a:pt x="71" y="23"/>
                    </a:lnTo>
                    <a:lnTo>
                      <a:pt x="69" y="23"/>
                    </a:lnTo>
                    <a:lnTo>
                      <a:pt x="69" y="26"/>
                    </a:lnTo>
                    <a:lnTo>
                      <a:pt x="69" y="26"/>
                    </a:lnTo>
                    <a:lnTo>
                      <a:pt x="66" y="26"/>
                    </a:lnTo>
                    <a:lnTo>
                      <a:pt x="66" y="26"/>
                    </a:lnTo>
                    <a:lnTo>
                      <a:pt x="64" y="23"/>
                    </a:lnTo>
                    <a:lnTo>
                      <a:pt x="66" y="23"/>
                    </a:lnTo>
                    <a:lnTo>
                      <a:pt x="66" y="23"/>
                    </a:lnTo>
                    <a:lnTo>
                      <a:pt x="64" y="21"/>
                    </a:lnTo>
                    <a:lnTo>
                      <a:pt x="64" y="21"/>
                    </a:lnTo>
                    <a:lnTo>
                      <a:pt x="62" y="21"/>
                    </a:lnTo>
                    <a:lnTo>
                      <a:pt x="62" y="21"/>
                    </a:lnTo>
                    <a:lnTo>
                      <a:pt x="62" y="19"/>
                    </a:lnTo>
                    <a:lnTo>
                      <a:pt x="62" y="19"/>
                    </a:lnTo>
                    <a:lnTo>
                      <a:pt x="62" y="19"/>
                    </a:lnTo>
                    <a:lnTo>
                      <a:pt x="59" y="19"/>
                    </a:lnTo>
                    <a:lnTo>
                      <a:pt x="59" y="19"/>
                    </a:lnTo>
                    <a:lnTo>
                      <a:pt x="57" y="21"/>
                    </a:lnTo>
                    <a:lnTo>
                      <a:pt x="57" y="21"/>
                    </a:lnTo>
                    <a:lnTo>
                      <a:pt x="57" y="21"/>
                    </a:lnTo>
                    <a:lnTo>
                      <a:pt x="57" y="21"/>
                    </a:lnTo>
                    <a:lnTo>
                      <a:pt x="55" y="23"/>
                    </a:lnTo>
                    <a:lnTo>
                      <a:pt x="55" y="23"/>
                    </a:lnTo>
                    <a:lnTo>
                      <a:pt x="55" y="23"/>
                    </a:lnTo>
                    <a:lnTo>
                      <a:pt x="55" y="23"/>
                    </a:lnTo>
                    <a:lnTo>
                      <a:pt x="52" y="23"/>
                    </a:lnTo>
                    <a:lnTo>
                      <a:pt x="50" y="23"/>
                    </a:lnTo>
                    <a:lnTo>
                      <a:pt x="50" y="23"/>
                    </a:lnTo>
                    <a:lnTo>
                      <a:pt x="48" y="21"/>
                    </a:lnTo>
                    <a:lnTo>
                      <a:pt x="48" y="21"/>
                    </a:lnTo>
                    <a:lnTo>
                      <a:pt x="45" y="21"/>
                    </a:lnTo>
                    <a:lnTo>
                      <a:pt x="43" y="19"/>
                    </a:lnTo>
                    <a:lnTo>
                      <a:pt x="43" y="16"/>
                    </a:lnTo>
                    <a:lnTo>
                      <a:pt x="43" y="16"/>
                    </a:lnTo>
                    <a:lnTo>
                      <a:pt x="45" y="16"/>
                    </a:lnTo>
                    <a:lnTo>
                      <a:pt x="48" y="14"/>
                    </a:lnTo>
                    <a:lnTo>
                      <a:pt x="50" y="14"/>
                    </a:lnTo>
                    <a:lnTo>
                      <a:pt x="50" y="14"/>
                    </a:lnTo>
                    <a:lnTo>
                      <a:pt x="48" y="14"/>
                    </a:lnTo>
                    <a:lnTo>
                      <a:pt x="48" y="12"/>
                    </a:lnTo>
                    <a:lnTo>
                      <a:pt x="48" y="12"/>
                    </a:lnTo>
                    <a:lnTo>
                      <a:pt x="48" y="12"/>
                    </a:lnTo>
                    <a:lnTo>
                      <a:pt x="48" y="12"/>
                    </a:lnTo>
                    <a:lnTo>
                      <a:pt x="50" y="12"/>
                    </a:lnTo>
                    <a:lnTo>
                      <a:pt x="50" y="12"/>
                    </a:lnTo>
                    <a:lnTo>
                      <a:pt x="50" y="12"/>
                    </a:lnTo>
                    <a:lnTo>
                      <a:pt x="52" y="12"/>
                    </a:lnTo>
                    <a:lnTo>
                      <a:pt x="52" y="12"/>
                    </a:lnTo>
                    <a:lnTo>
                      <a:pt x="55" y="9"/>
                    </a:lnTo>
                    <a:lnTo>
                      <a:pt x="55" y="9"/>
                    </a:lnTo>
                    <a:lnTo>
                      <a:pt x="55" y="7"/>
                    </a:lnTo>
                    <a:lnTo>
                      <a:pt x="57" y="7"/>
                    </a:lnTo>
                    <a:lnTo>
                      <a:pt x="57" y="4"/>
                    </a:lnTo>
                    <a:lnTo>
                      <a:pt x="59" y="4"/>
                    </a:lnTo>
                    <a:lnTo>
                      <a:pt x="59" y="2"/>
                    </a:lnTo>
                    <a:lnTo>
                      <a:pt x="62" y="2"/>
                    </a:lnTo>
                    <a:lnTo>
                      <a:pt x="64" y="2"/>
                    </a:lnTo>
                    <a:lnTo>
                      <a:pt x="62" y="0"/>
                    </a:lnTo>
                    <a:lnTo>
                      <a:pt x="59" y="0"/>
                    </a:lnTo>
                    <a:lnTo>
                      <a:pt x="59" y="0"/>
                    </a:lnTo>
                    <a:lnTo>
                      <a:pt x="57" y="0"/>
                    </a:lnTo>
                    <a:lnTo>
                      <a:pt x="57" y="0"/>
                    </a:lnTo>
                    <a:lnTo>
                      <a:pt x="57" y="0"/>
                    </a:lnTo>
                    <a:lnTo>
                      <a:pt x="55" y="0"/>
                    </a:lnTo>
                    <a:lnTo>
                      <a:pt x="55" y="2"/>
                    </a:lnTo>
                    <a:lnTo>
                      <a:pt x="55" y="2"/>
                    </a:lnTo>
                    <a:lnTo>
                      <a:pt x="55" y="2"/>
                    </a:lnTo>
                    <a:lnTo>
                      <a:pt x="55" y="4"/>
                    </a:lnTo>
                    <a:lnTo>
                      <a:pt x="55" y="4"/>
                    </a:lnTo>
                    <a:lnTo>
                      <a:pt x="52" y="7"/>
                    </a:lnTo>
                    <a:lnTo>
                      <a:pt x="52" y="7"/>
                    </a:lnTo>
                    <a:lnTo>
                      <a:pt x="52" y="4"/>
                    </a:lnTo>
                    <a:lnTo>
                      <a:pt x="52" y="4"/>
                    </a:lnTo>
                    <a:lnTo>
                      <a:pt x="52" y="4"/>
                    </a:lnTo>
                    <a:lnTo>
                      <a:pt x="55" y="4"/>
                    </a:lnTo>
                    <a:lnTo>
                      <a:pt x="55" y="2"/>
                    </a:lnTo>
                    <a:lnTo>
                      <a:pt x="52" y="2"/>
                    </a:lnTo>
                    <a:lnTo>
                      <a:pt x="52" y="2"/>
                    </a:lnTo>
                    <a:lnTo>
                      <a:pt x="52" y="0"/>
                    </a:lnTo>
                    <a:lnTo>
                      <a:pt x="50" y="2"/>
                    </a:lnTo>
                    <a:lnTo>
                      <a:pt x="50" y="2"/>
                    </a:lnTo>
                    <a:lnTo>
                      <a:pt x="50" y="2"/>
                    </a:lnTo>
                    <a:lnTo>
                      <a:pt x="48" y="2"/>
                    </a:lnTo>
                    <a:lnTo>
                      <a:pt x="48" y="2"/>
                    </a:lnTo>
                    <a:lnTo>
                      <a:pt x="45" y="2"/>
                    </a:lnTo>
                    <a:lnTo>
                      <a:pt x="43" y="2"/>
                    </a:lnTo>
                    <a:lnTo>
                      <a:pt x="43" y="4"/>
                    </a:lnTo>
                    <a:lnTo>
                      <a:pt x="40" y="4"/>
                    </a:lnTo>
                    <a:lnTo>
                      <a:pt x="40" y="4"/>
                    </a:lnTo>
                    <a:lnTo>
                      <a:pt x="40" y="7"/>
                    </a:lnTo>
                    <a:lnTo>
                      <a:pt x="40" y="9"/>
                    </a:lnTo>
                    <a:lnTo>
                      <a:pt x="38" y="9"/>
                    </a:lnTo>
                    <a:lnTo>
                      <a:pt x="38" y="9"/>
                    </a:lnTo>
                    <a:lnTo>
                      <a:pt x="38" y="9"/>
                    </a:lnTo>
                    <a:lnTo>
                      <a:pt x="36" y="12"/>
                    </a:lnTo>
                    <a:lnTo>
                      <a:pt x="36" y="12"/>
                    </a:lnTo>
                    <a:lnTo>
                      <a:pt x="33" y="12"/>
                    </a:lnTo>
                    <a:lnTo>
                      <a:pt x="38" y="14"/>
                    </a:lnTo>
                    <a:lnTo>
                      <a:pt x="43" y="14"/>
                    </a:lnTo>
                    <a:lnTo>
                      <a:pt x="43" y="14"/>
                    </a:lnTo>
                    <a:lnTo>
                      <a:pt x="43" y="16"/>
                    </a:lnTo>
                    <a:lnTo>
                      <a:pt x="40" y="16"/>
                    </a:lnTo>
                    <a:lnTo>
                      <a:pt x="38" y="16"/>
                    </a:lnTo>
                    <a:lnTo>
                      <a:pt x="38" y="16"/>
                    </a:lnTo>
                    <a:lnTo>
                      <a:pt x="36" y="19"/>
                    </a:lnTo>
                    <a:lnTo>
                      <a:pt x="36" y="19"/>
                    </a:lnTo>
                    <a:lnTo>
                      <a:pt x="36" y="21"/>
                    </a:lnTo>
                    <a:lnTo>
                      <a:pt x="36" y="21"/>
                    </a:lnTo>
                    <a:lnTo>
                      <a:pt x="36" y="21"/>
                    </a:lnTo>
                    <a:lnTo>
                      <a:pt x="33" y="21"/>
                    </a:lnTo>
                    <a:lnTo>
                      <a:pt x="29" y="21"/>
                    </a:lnTo>
                    <a:lnTo>
                      <a:pt x="29" y="21"/>
                    </a:lnTo>
                    <a:lnTo>
                      <a:pt x="26" y="21"/>
                    </a:lnTo>
                    <a:lnTo>
                      <a:pt x="26" y="21"/>
                    </a:lnTo>
                    <a:lnTo>
                      <a:pt x="24" y="21"/>
                    </a:lnTo>
                    <a:lnTo>
                      <a:pt x="19" y="19"/>
                    </a:lnTo>
                    <a:lnTo>
                      <a:pt x="17" y="21"/>
                    </a:lnTo>
                    <a:lnTo>
                      <a:pt x="17" y="21"/>
                    </a:lnTo>
                    <a:lnTo>
                      <a:pt x="14" y="21"/>
                    </a:lnTo>
                    <a:lnTo>
                      <a:pt x="14" y="21"/>
                    </a:lnTo>
                    <a:lnTo>
                      <a:pt x="12" y="21"/>
                    </a:lnTo>
                    <a:lnTo>
                      <a:pt x="12" y="21"/>
                    </a:lnTo>
                    <a:lnTo>
                      <a:pt x="12" y="23"/>
                    </a:lnTo>
                    <a:lnTo>
                      <a:pt x="14" y="23"/>
                    </a:lnTo>
                    <a:lnTo>
                      <a:pt x="14" y="23"/>
                    </a:lnTo>
                    <a:lnTo>
                      <a:pt x="14" y="23"/>
                    </a:lnTo>
                    <a:lnTo>
                      <a:pt x="14" y="23"/>
                    </a:lnTo>
                    <a:lnTo>
                      <a:pt x="14" y="26"/>
                    </a:lnTo>
                    <a:lnTo>
                      <a:pt x="14" y="26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7" y="28"/>
                    </a:lnTo>
                    <a:lnTo>
                      <a:pt x="19" y="28"/>
                    </a:lnTo>
                    <a:lnTo>
                      <a:pt x="19" y="28"/>
                    </a:lnTo>
                    <a:lnTo>
                      <a:pt x="19" y="31"/>
                    </a:lnTo>
                    <a:lnTo>
                      <a:pt x="17" y="31"/>
                    </a:lnTo>
                    <a:lnTo>
                      <a:pt x="14" y="31"/>
                    </a:lnTo>
                    <a:lnTo>
                      <a:pt x="12" y="33"/>
                    </a:lnTo>
                    <a:lnTo>
                      <a:pt x="12" y="33"/>
                    </a:lnTo>
                    <a:lnTo>
                      <a:pt x="14" y="33"/>
                    </a:lnTo>
                    <a:lnTo>
                      <a:pt x="17" y="33"/>
                    </a:lnTo>
                    <a:lnTo>
                      <a:pt x="14" y="35"/>
                    </a:lnTo>
                    <a:lnTo>
                      <a:pt x="12" y="35"/>
                    </a:lnTo>
                    <a:lnTo>
                      <a:pt x="10" y="35"/>
                    </a:lnTo>
                    <a:lnTo>
                      <a:pt x="10" y="35"/>
                    </a:lnTo>
                    <a:lnTo>
                      <a:pt x="10" y="35"/>
                    </a:lnTo>
                    <a:lnTo>
                      <a:pt x="10" y="38"/>
                    </a:lnTo>
                    <a:lnTo>
                      <a:pt x="10" y="38"/>
                    </a:lnTo>
                    <a:lnTo>
                      <a:pt x="10" y="38"/>
                    </a:lnTo>
                    <a:lnTo>
                      <a:pt x="12" y="38"/>
                    </a:lnTo>
                    <a:lnTo>
                      <a:pt x="12" y="38"/>
                    </a:lnTo>
                    <a:lnTo>
                      <a:pt x="14" y="38"/>
                    </a:lnTo>
                    <a:lnTo>
                      <a:pt x="12" y="40"/>
                    </a:lnTo>
                    <a:lnTo>
                      <a:pt x="14" y="40"/>
                    </a:lnTo>
                    <a:lnTo>
                      <a:pt x="14" y="40"/>
                    </a:lnTo>
                    <a:lnTo>
                      <a:pt x="14" y="40"/>
                    </a:lnTo>
                    <a:lnTo>
                      <a:pt x="17" y="40"/>
                    </a:lnTo>
                    <a:lnTo>
                      <a:pt x="17" y="40"/>
                    </a:lnTo>
                    <a:lnTo>
                      <a:pt x="17" y="40"/>
                    </a:lnTo>
                    <a:lnTo>
                      <a:pt x="17" y="40"/>
                    </a:lnTo>
                    <a:lnTo>
                      <a:pt x="19" y="42"/>
                    </a:lnTo>
                    <a:lnTo>
                      <a:pt x="19" y="42"/>
                    </a:lnTo>
                    <a:lnTo>
                      <a:pt x="24" y="40"/>
                    </a:lnTo>
                    <a:lnTo>
                      <a:pt x="26" y="42"/>
                    </a:lnTo>
                    <a:lnTo>
                      <a:pt x="26" y="42"/>
                    </a:lnTo>
                    <a:lnTo>
                      <a:pt x="26" y="42"/>
                    </a:lnTo>
                    <a:lnTo>
                      <a:pt x="26" y="42"/>
                    </a:lnTo>
                    <a:lnTo>
                      <a:pt x="26" y="42"/>
                    </a:lnTo>
                    <a:lnTo>
                      <a:pt x="24" y="42"/>
                    </a:lnTo>
                    <a:lnTo>
                      <a:pt x="21" y="45"/>
                    </a:lnTo>
                    <a:lnTo>
                      <a:pt x="21" y="45"/>
                    </a:lnTo>
                    <a:lnTo>
                      <a:pt x="19" y="47"/>
                    </a:lnTo>
                    <a:lnTo>
                      <a:pt x="19" y="47"/>
                    </a:lnTo>
                    <a:lnTo>
                      <a:pt x="19" y="47"/>
                    </a:lnTo>
                    <a:lnTo>
                      <a:pt x="19" y="49"/>
                    </a:lnTo>
                    <a:lnTo>
                      <a:pt x="17" y="49"/>
                    </a:lnTo>
                    <a:lnTo>
                      <a:pt x="12" y="54"/>
                    </a:lnTo>
                    <a:lnTo>
                      <a:pt x="10" y="54"/>
                    </a:lnTo>
                    <a:lnTo>
                      <a:pt x="12" y="54"/>
                    </a:lnTo>
                    <a:lnTo>
                      <a:pt x="14" y="54"/>
                    </a:lnTo>
                    <a:lnTo>
                      <a:pt x="14" y="54"/>
                    </a:lnTo>
                    <a:lnTo>
                      <a:pt x="17" y="54"/>
                    </a:lnTo>
                    <a:lnTo>
                      <a:pt x="17" y="54"/>
                    </a:lnTo>
                    <a:lnTo>
                      <a:pt x="19" y="54"/>
                    </a:lnTo>
                    <a:lnTo>
                      <a:pt x="21" y="54"/>
                    </a:lnTo>
                    <a:lnTo>
                      <a:pt x="24" y="52"/>
                    </a:lnTo>
                    <a:lnTo>
                      <a:pt x="26" y="52"/>
                    </a:lnTo>
                    <a:lnTo>
                      <a:pt x="26" y="52"/>
                    </a:lnTo>
                    <a:lnTo>
                      <a:pt x="29" y="52"/>
                    </a:lnTo>
                    <a:lnTo>
                      <a:pt x="24" y="54"/>
                    </a:lnTo>
                    <a:lnTo>
                      <a:pt x="19" y="54"/>
                    </a:lnTo>
                    <a:lnTo>
                      <a:pt x="14" y="54"/>
                    </a:lnTo>
                    <a:lnTo>
                      <a:pt x="14" y="54"/>
                    </a:lnTo>
                    <a:lnTo>
                      <a:pt x="12" y="57"/>
                    </a:lnTo>
                    <a:lnTo>
                      <a:pt x="12" y="57"/>
                    </a:lnTo>
                    <a:lnTo>
                      <a:pt x="10" y="59"/>
                    </a:lnTo>
                    <a:lnTo>
                      <a:pt x="10" y="59"/>
                    </a:lnTo>
                    <a:lnTo>
                      <a:pt x="10" y="61"/>
                    </a:lnTo>
                    <a:lnTo>
                      <a:pt x="12" y="61"/>
                    </a:lnTo>
                    <a:lnTo>
                      <a:pt x="10" y="61"/>
                    </a:lnTo>
                    <a:lnTo>
                      <a:pt x="7" y="61"/>
                    </a:lnTo>
                    <a:lnTo>
                      <a:pt x="7" y="61"/>
                    </a:lnTo>
                    <a:lnTo>
                      <a:pt x="5" y="61"/>
                    </a:lnTo>
                    <a:lnTo>
                      <a:pt x="5" y="61"/>
                    </a:lnTo>
                    <a:lnTo>
                      <a:pt x="3" y="61"/>
                    </a:lnTo>
                    <a:lnTo>
                      <a:pt x="3" y="64"/>
                    </a:lnTo>
                    <a:lnTo>
                      <a:pt x="3" y="64"/>
                    </a:lnTo>
                    <a:lnTo>
                      <a:pt x="3" y="64"/>
                    </a:lnTo>
                    <a:lnTo>
                      <a:pt x="7" y="64"/>
                    </a:lnTo>
                    <a:lnTo>
                      <a:pt x="10" y="64"/>
                    </a:lnTo>
                    <a:lnTo>
                      <a:pt x="7" y="64"/>
                    </a:lnTo>
                    <a:lnTo>
                      <a:pt x="7" y="66"/>
                    </a:lnTo>
                    <a:lnTo>
                      <a:pt x="5" y="66"/>
                    </a:lnTo>
                    <a:lnTo>
                      <a:pt x="3" y="66"/>
                    </a:lnTo>
                    <a:lnTo>
                      <a:pt x="0" y="68"/>
                    </a:lnTo>
                    <a:lnTo>
                      <a:pt x="3" y="71"/>
                    </a:lnTo>
                    <a:lnTo>
                      <a:pt x="3" y="71"/>
                    </a:lnTo>
                    <a:lnTo>
                      <a:pt x="3" y="71"/>
                    </a:lnTo>
                    <a:lnTo>
                      <a:pt x="5" y="71"/>
                    </a:lnTo>
                    <a:lnTo>
                      <a:pt x="14" y="68"/>
                    </a:lnTo>
                    <a:lnTo>
                      <a:pt x="12" y="71"/>
                    </a:lnTo>
                    <a:lnTo>
                      <a:pt x="10" y="71"/>
                    </a:lnTo>
                    <a:lnTo>
                      <a:pt x="10" y="71"/>
                    </a:lnTo>
                    <a:lnTo>
                      <a:pt x="7" y="71"/>
                    </a:lnTo>
                    <a:lnTo>
                      <a:pt x="5" y="73"/>
                    </a:lnTo>
                    <a:lnTo>
                      <a:pt x="5" y="76"/>
                    </a:lnTo>
                    <a:lnTo>
                      <a:pt x="7" y="73"/>
                    </a:lnTo>
                    <a:lnTo>
                      <a:pt x="7" y="73"/>
                    </a:lnTo>
                    <a:lnTo>
                      <a:pt x="14" y="73"/>
                    </a:lnTo>
                    <a:lnTo>
                      <a:pt x="14" y="73"/>
                    </a:lnTo>
                    <a:lnTo>
                      <a:pt x="14" y="73"/>
                    </a:lnTo>
                    <a:lnTo>
                      <a:pt x="12" y="76"/>
                    </a:lnTo>
                    <a:lnTo>
                      <a:pt x="10" y="78"/>
                    </a:lnTo>
                    <a:lnTo>
                      <a:pt x="10" y="78"/>
                    </a:lnTo>
                    <a:lnTo>
                      <a:pt x="14" y="76"/>
                    </a:lnTo>
                    <a:lnTo>
                      <a:pt x="14" y="76"/>
                    </a:lnTo>
                    <a:lnTo>
                      <a:pt x="17" y="76"/>
                    </a:lnTo>
                    <a:lnTo>
                      <a:pt x="17" y="76"/>
                    </a:lnTo>
                    <a:lnTo>
                      <a:pt x="17" y="76"/>
                    </a:lnTo>
                    <a:lnTo>
                      <a:pt x="26" y="76"/>
                    </a:lnTo>
                    <a:lnTo>
                      <a:pt x="26" y="73"/>
                    </a:lnTo>
                    <a:lnTo>
                      <a:pt x="29" y="73"/>
                    </a:lnTo>
                    <a:lnTo>
                      <a:pt x="31" y="73"/>
                    </a:lnTo>
                    <a:lnTo>
                      <a:pt x="31" y="73"/>
                    </a:lnTo>
                    <a:lnTo>
                      <a:pt x="33" y="71"/>
                    </a:lnTo>
                    <a:lnTo>
                      <a:pt x="33" y="71"/>
                    </a:lnTo>
                    <a:lnTo>
                      <a:pt x="33" y="68"/>
                    </a:lnTo>
                    <a:lnTo>
                      <a:pt x="33" y="68"/>
                    </a:lnTo>
                    <a:lnTo>
                      <a:pt x="33" y="68"/>
                    </a:lnTo>
                    <a:lnTo>
                      <a:pt x="33" y="68"/>
                    </a:lnTo>
                    <a:lnTo>
                      <a:pt x="36" y="68"/>
                    </a:lnTo>
                    <a:lnTo>
                      <a:pt x="36" y="68"/>
                    </a:lnTo>
                    <a:lnTo>
                      <a:pt x="36" y="71"/>
                    </a:lnTo>
                    <a:lnTo>
                      <a:pt x="38" y="71"/>
                    </a:lnTo>
                    <a:lnTo>
                      <a:pt x="40" y="68"/>
                    </a:lnTo>
                    <a:lnTo>
                      <a:pt x="40" y="68"/>
                    </a:lnTo>
                    <a:lnTo>
                      <a:pt x="43" y="68"/>
                    </a:lnTo>
                    <a:lnTo>
                      <a:pt x="45" y="66"/>
                    </a:lnTo>
                    <a:lnTo>
                      <a:pt x="45" y="66"/>
                    </a:lnTo>
                    <a:lnTo>
                      <a:pt x="45" y="66"/>
                    </a:lnTo>
                    <a:lnTo>
                      <a:pt x="48" y="66"/>
                    </a:lnTo>
                    <a:lnTo>
                      <a:pt x="48" y="64"/>
                    </a:lnTo>
                    <a:lnTo>
                      <a:pt x="48" y="64"/>
                    </a:lnTo>
                    <a:lnTo>
                      <a:pt x="52" y="64"/>
                    </a:lnTo>
                    <a:lnTo>
                      <a:pt x="55" y="64"/>
                    </a:lnTo>
                    <a:lnTo>
                      <a:pt x="55" y="64"/>
                    </a:lnTo>
                    <a:lnTo>
                      <a:pt x="57" y="61"/>
                    </a:lnTo>
                    <a:lnTo>
                      <a:pt x="57" y="64"/>
                    </a:lnTo>
                    <a:lnTo>
                      <a:pt x="57" y="64"/>
                    </a:lnTo>
                    <a:lnTo>
                      <a:pt x="57" y="64"/>
                    </a:lnTo>
                    <a:lnTo>
                      <a:pt x="59" y="61"/>
                    </a:lnTo>
                    <a:lnTo>
                      <a:pt x="62" y="61"/>
                    </a:lnTo>
                    <a:lnTo>
                      <a:pt x="62" y="64"/>
                    </a:lnTo>
                    <a:lnTo>
                      <a:pt x="64" y="61"/>
                    </a:lnTo>
                    <a:lnTo>
                      <a:pt x="66" y="61"/>
                    </a:lnTo>
                    <a:lnTo>
                      <a:pt x="64" y="59"/>
                    </a:lnTo>
                    <a:lnTo>
                      <a:pt x="66" y="59"/>
                    </a:lnTo>
                    <a:lnTo>
                      <a:pt x="66" y="59"/>
                    </a:lnTo>
                    <a:lnTo>
                      <a:pt x="69" y="54"/>
                    </a:lnTo>
                    <a:lnTo>
                      <a:pt x="69" y="52"/>
                    </a:lnTo>
                    <a:lnTo>
                      <a:pt x="71" y="52"/>
                    </a:lnTo>
                    <a:lnTo>
                      <a:pt x="71" y="49"/>
                    </a:lnTo>
                    <a:lnTo>
                      <a:pt x="71" y="49"/>
                    </a:lnTo>
                    <a:lnTo>
                      <a:pt x="74" y="47"/>
                    </a:lnTo>
                    <a:lnTo>
                      <a:pt x="74" y="45"/>
                    </a:lnTo>
                    <a:lnTo>
                      <a:pt x="74" y="42"/>
                    </a:lnTo>
                    <a:lnTo>
                      <a:pt x="71" y="4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236" name="Freeform 135"/>
              <p:cNvSpPr>
                <a:spLocks/>
              </p:cNvSpPr>
              <p:nvPr/>
            </p:nvSpPr>
            <p:spPr bwMode="auto">
              <a:xfrm>
                <a:off x="4264" y="1692"/>
                <a:ext cx="180" cy="178"/>
              </a:xfrm>
              <a:custGeom>
                <a:avLst/>
                <a:gdLst>
                  <a:gd name="T0" fmla="*/ 177 w 180"/>
                  <a:gd name="T1" fmla="*/ 154 h 178"/>
                  <a:gd name="T2" fmla="*/ 175 w 180"/>
                  <a:gd name="T3" fmla="*/ 149 h 178"/>
                  <a:gd name="T4" fmla="*/ 170 w 180"/>
                  <a:gd name="T5" fmla="*/ 147 h 178"/>
                  <a:gd name="T6" fmla="*/ 168 w 180"/>
                  <a:gd name="T7" fmla="*/ 135 h 178"/>
                  <a:gd name="T8" fmla="*/ 161 w 180"/>
                  <a:gd name="T9" fmla="*/ 128 h 178"/>
                  <a:gd name="T10" fmla="*/ 158 w 180"/>
                  <a:gd name="T11" fmla="*/ 114 h 178"/>
                  <a:gd name="T12" fmla="*/ 154 w 180"/>
                  <a:gd name="T13" fmla="*/ 104 h 178"/>
                  <a:gd name="T14" fmla="*/ 142 w 180"/>
                  <a:gd name="T15" fmla="*/ 100 h 178"/>
                  <a:gd name="T16" fmla="*/ 130 w 180"/>
                  <a:gd name="T17" fmla="*/ 95 h 178"/>
                  <a:gd name="T18" fmla="*/ 130 w 180"/>
                  <a:gd name="T19" fmla="*/ 90 h 178"/>
                  <a:gd name="T20" fmla="*/ 125 w 180"/>
                  <a:gd name="T21" fmla="*/ 83 h 178"/>
                  <a:gd name="T22" fmla="*/ 123 w 180"/>
                  <a:gd name="T23" fmla="*/ 81 h 178"/>
                  <a:gd name="T24" fmla="*/ 116 w 180"/>
                  <a:gd name="T25" fmla="*/ 74 h 178"/>
                  <a:gd name="T26" fmla="*/ 116 w 180"/>
                  <a:gd name="T27" fmla="*/ 69 h 178"/>
                  <a:gd name="T28" fmla="*/ 116 w 180"/>
                  <a:gd name="T29" fmla="*/ 62 h 178"/>
                  <a:gd name="T30" fmla="*/ 118 w 180"/>
                  <a:gd name="T31" fmla="*/ 59 h 178"/>
                  <a:gd name="T32" fmla="*/ 121 w 180"/>
                  <a:gd name="T33" fmla="*/ 50 h 178"/>
                  <a:gd name="T34" fmla="*/ 125 w 180"/>
                  <a:gd name="T35" fmla="*/ 45 h 178"/>
                  <a:gd name="T36" fmla="*/ 121 w 180"/>
                  <a:gd name="T37" fmla="*/ 40 h 178"/>
                  <a:gd name="T38" fmla="*/ 125 w 180"/>
                  <a:gd name="T39" fmla="*/ 36 h 178"/>
                  <a:gd name="T40" fmla="*/ 121 w 180"/>
                  <a:gd name="T41" fmla="*/ 33 h 178"/>
                  <a:gd name="T42" fmla="*/ 114 w 180"/>
                  <a:gd name="T43" fmla="*/ 31 h 178"/>
                  <a:gd name="T44" fmla="*/ 109 w 180"/>
                  <a:gd name="T45" fmla="*/ 29 h 178"/>
                  <a:gd name="T46" fmla="*/ 104 w 180"/>
                  <a:gd name="T47" fmla="*/ 21 h 178"/>
                  <a:gd name="T48" fmla="*/ 102 w 180"/>
                  <a:gd name="T49" fmla="*/ 17 h 178"/>
                  <a:gd name="T50" fmla="*/ 99 w 180"/>
                  <a:gd name="T51" fmla="*/ 14 h 178"/>
                  <a:gd name="T52" fmla="*/ 97 w 180"/>
                  <a:gd name="T53" fmla="*/ 5 h 178"/>
                  <a:gd name="T54" fmla="*/ 92 w 180"/>
                  <a:gd name="T55" fmla="*/ 5 h 178"/>
                  <a:gd name="T56" fmla="*/ 87 w 180"/>
                  <a:gd name="T57" fmla="*/ 10 h 178"/>
                  <a:gd name="T58" fmla="*/ 85 w 180"/>
                  <a:gd name="T59" fmla="*/ 5 h 178"/>
                  <a:gd name="T60" fmla="*/ 83 w 180"/>
                  <a:gd name="T61" fmla="*/ 3 h 178"/>
                  <a:gd name="T62" fmla="*/ 76 w 180"/>
                  <a:gd name="T63" fmla="*/ 3 h 178"/>
                  <a:gd name="T64" fmla="*/ 69 w 180"/>
                  <a:gd name="T65" fmla="*/ 0 h 178"/>
                  <a:gd name="T66" fmla="*/ 61 w 180"/>
                  <a:gd name="T67" fmla="*/ 0 h 178"/>
                  <a:gd name="T68" fmla="*/ 57 w 180"/>
                  <a:gd name="T69" fmla="*/ 5 h 178"/>
                  <a:gd name="T70" fmla="*/ 52 w 180"/>
                  <a:gd name="T71" fmla="*/ 10 h 178"/>
                  <a:gd name="T72" fmla="*/ 43 w 180"/>
                  <a:gd name="T73" fmla="*/ 17 h 178"/>
                  <a:gd name="T74" fmla="*/ 38 w 180"/>
                  <a:gd name="T75" fmla="*/ 24 h 178"/>
                  <a:gd name="T76" fmla="*/ 40 w 180"/>
                  <a:gd name="T77" fmla="*/ 33 h 178"/>
                  <a:gd name="T78" fmla="*/ 38 w 180"/>
                  <a:gd name="T79" fmla="*/ 43 h 178"/>
                  <a:gd name="T80" fmla="*/ 38 w 180"/>
                  <a:gd name="T81" fmla="*/ 57 h 178"/>
                  <a:gd name="T82" fmla="*/ 31 w 180"/>
                  <a:gd name="T83" fmla="*/ 66 h 178"/>
                  <a:gd name="T84" fmla="*/ 12 w 180"/>
                  <a:gd name="T85" fmla="*/ 78 h 178"/>
                  <a:gd name="T86" fmla="*/ 0 w 180"/>
                  <a:gd name="T87" fmla="*/ 90 h 178"/>
                  <a:gd name="T88" fmla="*/ 5 w 180"/>
                  <a:gd name="T89" fmla="*/ 104 h 178"/>
                  <a:gd name="T90" fmla="*/ 9 w 180"/>
                  <a:gd name="T91" fmla="*/ 109 h 178"/>
                  <a:gd name="T92" fmla="*/ 24 w 180"/>
                  <a:gd name="T93" fmla="*/ 114 h 178"/>
                  <a:gd name="T94" fmla="*/ 43 w 180"/>
                  <a:gd name="T95" fmla="*/ 123 h 178"/>
                  <a:gd name="T96" fmla="*/ 61 w 180"/>
                  <a:gd name="T97" fmla="*/ 135 h 178"/>
                  <a:gd name="T98" fmla="*/ 83 w 180"/>
                  <a:gd name="T99" fmla="*/ 149 h 178"/>
                  <a:gd name="T100" fmla="*/ 106 w 180"/>
                  <a:gd name="T101" fmla="*/ 168 h 178"/>
                  <a:gd name="T102" fmla="*/ 128 w 180"/>
                  <a:gd name="T103" fmla="*/ 175 h 178"/>
                  <a:gd name="T104" fmla="*/ 149 w 180"/>
                  <a:gd name="T105" fmla="*/ 173 h 178"/>
                  <a:gd name="T106" fmla="*/ 154 w 180"/>
                  <a:gd name="T107" fmla="*/ 161 h 178"/>
                  <a:gd name="T108" fmla="*/ 156 w 180"/>
                  <a:gd name="T109" fmla="*/ 156 h 178"/>
                  <a:gd name="T110" fmla="*/ 163 w 180"/>
                  <a:gd name="T111" fmla="*/ 154 h 178"/>
                  <a:gd name="T112" fmla="*/ 170 w 180"/>
                  <a:gd name="T113" fmla="*/ 156 h 178"/>
                  <a:gd name="T114" fmla="*/ 180 w 180"/>
                  <a:gd name="T115" fmla="*/ 159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80" h="178">
                    <a:moveTo>
                      <a:pt x="180" y="156"/>
                    </a:moveTo>
                    <a:lnTo>
                      <a:pt x="177" y="156"/>
                    </a:lnTo>
                    <a:lnTo>
                      <a:pt x="177" y="154"/>
                    </a:lnTo>
                    <a:lnTo>
                      <a:pt x="177" y="154"/>
                    </a:lnTo>
                    <a:lnTo>
                      <a:pt x="177" y="154"/>
                    </a:lnTo>
                    <a:lnTo>
                      <a:pt x="177" y="152"/>
                    </a:lnTo>
                    <a:lnTo>
                      <a:pt x="175" y="152"/>
                    </a:lnTo>
                    <a:lnTo>
                      <a:pt x="175" y="149"/>
                    </a:lnTo>
                    <a:lnTo>
                      <a:pt x="173" y="149"/>
                    </a:lnTo>
                    <a:lnTo>
                      <a:pt x="173" y="149"/>
                    </a:lnTo>
                    <a:lnTo>
                      <a:pt x="173" y="147"/>
                    </a:lnTo>
                    <a:lnTo>
                      <a:pt x="170" y="147"/>
                    </a:lnTo>
                    <a:lnTo>
                      <a:pt x="170" y="147"/>
                    </a:lnTo>
                    <a:lnTo>
                      <a:pt x="168" y="142"/>
                    </a:lnTo>
                    <a:lnTo>
                      <a:pt x="168" y="140"/>
                    </a:lnTo>
                    <a:lnTo>
                      <a:pt x="168" y="135"/>
                    </a:lnTo>
                    <a:lnTo>
                      <a:pt x="166" y="135"/>
                    </a:lnTo>
                    <a:lnTo>
                      <a:pt x="163" y="135"/>
                    </a:lnTo>
                    <a:lnTo>
                      <a:pt x="161" y="133"/>
                    </a:lnTo>
                    <a:lnTo>
                      <a:pt x="161" y="128"/>
                    </a:lnTo>
                    <a:lnTo>
                      <a:pt x="163" y="123"/>
                    </a:lnTo>
                    <a:lnTo>
                      <a:pt x="163" y="119"/>
                    </a:lnTo>
                    <a:lnTo>
                      <a:pt x="161" y="116"/>
                    </a:lnTo>
                    <a:lnTo>
                      <a:pt x="158" y="114"/>
                    </a:lnTo>
                    <a:lnTo>
                      <a:pt x="156" y="111"/>
                    </a:lnTo>
                    <a:lnTo>
                      <a:pt x="154" y="107"/>
                    </a:lnTo>
                    <a:lnTo>
                      <a:pt x="154" y="107"/>
                    </a:lnTo>
                    <a:lnTo>
                      <a:pt x="154" y="104"/>
                    </a:lnTo>
                    <a:lnTo>
                      <a:pt x="151" y="104"/>
                    </a:lnTo>
                    <a:lnTo>
                      <a:pt x="149" y="104"/>
                    </a:lnTo>
                    <a:lnTo>
                      <a:pt x="147" y="102"/>
                    </a:lnTo>
                    <a:lnTo>
                      <a:pt x="142" y="100"/>
                    </a:lnTo>
                    <a:lnTo>
                      <a:pt x="137" y="97"/>
                    </a:lnTo>
                    <a:lnTo>
                      <a:pt x="135" y="95"/>
                    </a:lnTo>
                    <a:lnTo>
                      <a:pt x="132" y="95"/>
                    </a:lnTo>
                    <a:lnTo>
                      <a:pt x="130" y="95"/>
                    </a:lnTo>
                    <a:lnTo>
                      <a:pt x="130" y="95"/>
                    </a:lnTo>
                    <a:lnTo>
                      <a:pt x="130" y="92"/>
                    </a:lnTo>
                    <a:lnTo>
                      <a:pt x="130" y="92"/>
                    </a:lnTo>
                    <a:lnTo>
                      <a:pt x="130" y="90"/>
                    </a:lnTo>
                    <a:lnTo>
                      <a:pt x="130" y="88"/>
                    </a:lnTo>
                    <a:lnTo>
                      <a:pt x="128" y="85"/>
                    </a:lnTo>
                    <a:lnTo>
                      <a:pt x="125" y="83"/>
                    </a:lnTo>
                    <a:lnTo>
                      <a:pt x="125" y="83"/>
                    </a:lnTo>
                    <a:lnTo>
                      <a:pt x="125" y="83"/>
                    </a:lnTo>
                    <a:lnTo>
                      <a:pt x="125" y="81"/>
                    </a:lnTo>
                    <a:lnTo>
                      <a:pt x="125" y="81"/>
                    </a:lnTo>
                    <a:lnTo>
                      <a:pt x="123" y="81"/>
                    </a:lnTo>
                    <a:lnTo>
                      <a:pt x="123" y="81"/>
                    </a:lnTo>
                    <a:lnTo>
                      <a:pt x="121" y="81"/>
                    </a:lnTo>
                    <a:lnTo>
                      <a:pt x="121" y="78"/>
                    </a:lnTo>
                    <a:lnTo>
                      <a:pt x="116" y="74"/>
                    </a:lnTo>
                    <a:lnTo>
                      <a:pt x="116" y="74"/>
                    </a:lnTo>
                    <a:lnTo>
                      <a:pt x="116" y="74"/>
                    </a:lnTo>
                    <a:lnTo>
                      <a:pt x="116" y="71"/>
                    </a:lnTo>
                    <a:lnTo>
                      <a:pt x="116" y="69"/>
                    </a:lnTo>
                    <a:lnTo>
                      <a:pt x="116" y="69"/>
                    </a:lnTo>
                    <a:lnTo>
                      <a:pt x="116" y="66"/>
                    </a:lnTo>
                    <a:lnTo>
                      <a:pt x="114" y="64"/>
                    </a:lnTo>
                    <a:lnTo>
                      <a:pt x="116" y="62"/>
                    </a:lnTo>
                    <a:lnTo>
                      <a:pt x="116" y="62"/>
                    </a:lnTo>
                    <a:lnTo>
                      <a:pt x="116" y="59"/>
                    </a:lnTo>
                    <a:lnTo>
                      <a:pt x="116" y="59"/>
                    </a:lnTo>
                    <a:lnTo>
                      <a:pt x="118" y="59"/>
                    </a:lnTo>
                    <a:lnTo>
                      <a:pt x="118" y="59"/>
                    </a:lnTo>
                    <a:lnTo>
                      <a:pt x="118" y="57"/>
                    </a:lnTo>
                    <a:lnTo>
                      <a:pt x="118" y="55"/>
                    </a:lnTo>
                    <a:lnTo>
                      <a:pt x="121" y="50"/>
                    </a:lnTo>
                    <a:lnTo>
                      <a:pt x="123" y="50"/>
                    </a:lnTo>
                    <a:lnTo>
                      <a:pt x="125" y="47"/>
                    </a:lnTo>
                    <a:lnTo>
                      <a:pt x="125" y="47"/>
                    </a:lnTo>
                    <a:lnTo>
                      <a:pt x="125" y="45"/>
                    </a:lnTo>
                    <a:lnTo>
                      <a:pt x="125" y="45"/>
                    </a:lnTo>
                    <a:lnTo>
                      <a:pt x="125" y="45"/>
                    </a:lnTo>
                    <a:lnTo>
                      <a:pt x="123" y="43"/>
                    </a:lnTo>
                    <a:lnTo>
                      <a:pt x="121" y="40"/>
                    </a:lnTo>
                    <a:lnTo>
                      <a:pt x="121" y="40"/>
                    </a:lnTo>
                    <a:lnTo>
                      <a:pt x="121" y="38"/>
                    </a:lnTo>
                    <a:lnTo>
                      <a:pt x="123" y="36"/>
                    </a:lnTo>
                    <a:lnTo>
                      <a:pt x="125" y="36"/>
                    </a:lnTo>
                    <a:lnTo>
                      <a:pt x="125" y="36"/>
                    </a:lnTo>
                    <a:lnTo>
                      <a:pt x="125" y="36"/>
                    </a:lnTo>
                    <a:lnTo>
                      <a:pt x="123" y="33"/>
                    </a:lnTo>
                    <a:lnTo>
                      <a:pt x="121" y="33"/>
                    </a:lnTo>
                    <a:lnTo>
                      <a:pt x="116" y="33"/>
                    </a:lnTo>
                    <a:lnTo>
                      <a:pt x="116" y="33"/>
                    </a:lnTo>
                    <a:lnTo>
                      <a:pt x="114" y="31"/>
                    </a:lnTo>
                    <a:lnTo>
                      <a:pt x="114" y="31"/>
                    </a:lnTo>
                    <a:lnTo>
                      <a:pt x="111" y="29"/>
                    </a:lnTo>
                    <a:lnTo>
                      <a:pt x="111" y="29"/>
                    </a:lnTo>
                    <a:lnTo>
                      <a:pt x="109" y="29"/>
                    </a:lnTo>
                    <a:lnTo>
                      <a:pt x="109" y="29"/>
                    </a:lnTo>
                    <a:lnTo>
                      <a:pt x="106" y="21"/>
                    </a:lnTo>
                    <a:lnTo>
                      <a:pt x="106" y="21"/>
                    </a:lnTo>
                    <a:lnTo>
                      <a:pt x="104" y="21"/>
                    </a:lnTo>
                    <a:lnTo>
                      <a:pt x="104" y="21"/>
                    </a:lnTo>
                    <a:lnTo>
                      <a:pt x="104" y="21"/>
                    </a:lnTo>
                    <a:lnTo>
                      <a:pt x="102" y="19"/>
                    </a:lnTo>
                    <a:lnTo>
                      <a:pt x="102" y="19"/>
                    </a:lnTo>
                    <a:lnTo>
                      <a:pt x="102" y="17"/>
                    </a:lnTo>
                    <a:lnTo>
                      <a:pt x="102" y="14"/>
                    </a:lnTo>
                    <a:lnTo>
                      <a:pt x="102" y="14"/>
                    </a:lnTo>
                    <a:lnTo>
                      <a:pt x="102" y="14"/>
                    </a:lnTo>
                    <a:lnTo>
                      <a:pt x="99" y="14"/>
                    </a:lnTo>
                    <a:lnTo>
                      <a:pt x="99" y="12"/>
                    </a:lnTo>
                    <a:lnTo>
                      <a:pt x="97" y="7"/>
                    </a:lnTo>
                    <a:lnTo>
                      <a:pt x="97" y="5"/>
                    </a:lnTo>
                    <a:lnTo>
                      <a:pt x="97" y="5"/>
                    </a:lnTo>
                    <a:lnTo>
                      <a:pt x="95" y="5"/>
                    </a:lnTo>
                    <a:lnTo>
                      <a:pt x="95" y="5"/>
                    </a:lnTo>
                    <a:lnTo>
                      <a:pt x="92" y="5"/>
                    </a:lnTo>
                    <a:lnTo>
                      <a:pt x="92" y="5"/>
                    </a:lnTo>
                    <a:lnTo>
                      <a:pt x="92" y="5"/>
                    </a:lnTo>
                    <a:lnTo>
                      <a:pt x="90" y="7"/>
                    </a:lnTo>
                    <a:lnTo>
                      <a:pt x="87" y="7"/>
                    </a:lnTo>
                    <a:lnTo>
                      <a:pt x="87" y="10"/>
                    </a:lnTo>
                    <a:lnTo>
                      <a:pt x="87" y="10"/>
                    </a:lnTo>
                    <a:lnTo>
                      <a:pt x="87" y="7"/>
                    </a:lnTo>
                    <a:lnTo>
                      <a:pt x="87" y="7"/>
                    </a:lnTo>
                    <a:lnTo>
                      <a:pt x="85" y="5"/>
                    </a:lnTo>
                    <a:lnTo>
                      <a:pt x="85" y="3"/>
                    </a:lnTo>
                    <a:lnTo>
                      <a:pt x="85" y="3"/>
                    </a:lnTo>
                    <a:lnTo>
                      <a:pt x="85" y="3"/>
                    </a:lnTo>
                    <a:lnTo>
                      <a:pt x="83" y="3"/>
                    </a:lnTo>
                    <a:lnTo>
                      <a:pt x="83" y="3"/>
                    </a:lnTo>
                    <a:lnTo>
                      <a:pt x="80" y="3"/>
                    </a:lnTo>
                    <a:lnTo>
                      <a:pt x="80" y="3"/>
                    </a:lnTo>
                    <a:lnTo>
                      <a:pt x="76" y="3"/>
                    </a:lnTo>
                    <a:lnTo>
                      <a:pt x="76" y="3"/>
                    </a:lnTo>
                    <a:lnTo>
                      <a:pt x="73" y="3"/>
                    </a:lnTo>
                    <a:lnTo>
                      <a:pt x="71" y="3"/>
                    </a:lnTo>
                    <a:lnTo>
                      <a:pt x="69" y="0"/>
                    </a:lnTo>
                    <a:lnTo>
                      <a:pt x="69" y="0"/>
                    </a:lnTo>
                    <a:lnTo>
                      <a:pt x="66" y="0"/>
                    </a:lnTo>
                    <a:lnTo>
                      <a:pt x="64" y="0"/>
                    </a:lnTo>
                    <a:lnTo>
                      <a:pt x="61" y="0"/>
                    </a:lnTo>
                    <a:lnTo>
                      <a:pt x="61" y="0"/>
                    </a:lnTo>
                    <a:lnTo>
                      <a:pt x="59" y="0"/>
                    </a:lnTo>
                    <a:lnTo>
                      <a:pt x="59" y="3"/>
                    </a:lnTo>
                    <a:lnTo>
                      <a:pt x="57" y="5"/>
                    </a:lnTo>
                    <a:lnTo>
                      <a:pt x="54" y="5"/>
                    </a:lnTo>
                    <a:lnTo>
                      <a:pt x="54" y="7"/>
                    </a:lnTo>
                    <a:lnTo>
                      <a:pt x="54" y="7"/>
                    </a:lnTo>
                    <a:lnTo>
                      <a:pt x="52" y="10"/>
                    </a:lnTo>
                    <a:lnTo>
                      <a:pt x="50" y="12"/>
                    </a:lnTo>
                    <a:lnTo>
                      <a:pt x="47" y="14"/>
                    </a:lnTo>
                    <a:lnTo>
                      <a:pt x="45" y="17"/>
                    </a:lnTo>
                    <a:lnTo>
                      <a:pt x="43" y="17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21"/>
                    </a:lnTo>
                    <a:lnTo>
                      <a:pt x="38" y="24"/>
                    </a:lnTo>
                    <a:lnTo>
                      <a:pt x="38" y="26"/>
                    </a:lnTo>
                    <a:lnTo>
                      <a:pt x="38" y="29"/>
                    </a:lnTo>
                    <a:lnTo>
                      <a:pt x="38" y="31"/>
                    </a:lnTo>
                    <a:lnTo>
                      <a:pt x="40" y="33"/>
                    </a:lnTo>
                    <a:lnTo>
                      <a:pt x="40" y="36"/>
                    </a:lnTo>
                    <a:lnTo>
                      <a:pt x="40" y="38"/>
                    </a:lnTo>
                    <a:lnTo>
                      <a:pt x="40" y="40"/>
                    </a:lnTo>
                    <a:lnTo>
                      <a:pt x="38" y="43"/>
                    </a:lnTo>
                    <a:lnTo>
                      <a:pt x="38" y="45"/>
                    </a:lnTo>
                    <a:lnTo>
                      <a:pt x="38" y="50"/>
                    </a:lnTo>
                    <a:lnTo>
                      <a:pt x="38" y="55"/>
                    </a:lnTo>
                    <a:lnTo>
                      <a:pt x="38" y="57"/>
                    </a:lnTo>
                    <a:lnTo>
                      <a:pt x="38" y="59"/>
                    </a:lnTo>
                    <a:lnTo>
                      <a:pt x="35" y="64"/>
                    </a:lnTo>
                    <a:lnTo>
                      <a:pt x="35" y="64"/>
                    </a:lnTo>
                    <a:lnTo>
                      <a:pt x="31" y="66"/>
                    </a:lnTo>
                    <a:lnTo>
                      <a:pt x="26" y="69"/>
                    </a:lnTo>
                    <a:lnTo>
                      <a:pt x="21" y="71"/>
                    </a:lnTo>
                    <a:lnTo>
                      <a:pt x="17" y="74"/>
                    </a:lnTo>
                    <a:lnTo>
                      <a:pt x="12" y="78"/>
                    </a:lnTo>
                    <a:lnTo>
                      <a:pt x="7" y="81"/>
                    </a:lnTo>
                    <a:lnTo>
                      <a:pt x="5" y="83"/>
                    </a:lnTo>
                    <a:lnTo>
                      <a:pt x="0" y="85"/>
                    </a:lnTo>
                    <a:lnTo>
                      <a:pt x="0" y="90"/>
                    </a:lnTo>
                    <a:lnTo>
                      <a:pt x="2" y="95"/>
                    </a:lnTo>
                    <a:lnTo>
                      <a:pt x="5" y="100"/>
                    </a:lnTo>
                    <a:lnTo>
                      <a:pt x="5" y="104"/>
                    </a:lnTo>
                    <a:lnTo>
                      <a:pt x="5" y="104"/>
                    </a:lnTo>
                    <a:lnTo>
                      <a:pt x="5" y="109"/>
                    </a:lnTo>
                    <a:lnTo>
                      <a:pt x="7" y="107"/>
                    </a:lnTo>
                    <a:lnTo>
                      <a:pt x="9" y="107"/>
                    </a:lnTo>
                    <a:lnTo>
                      <a:pt x="9" y="109"/>
                    </a:lnTo>
                    <a:lnTo>
                      <a:pt x="7" y="111"/>
                    </a:lnTo>
                    <a:lnTo>
                      <a:pt x="12" y="114"/>
                    </a:lnTo>
                    <a:lnTo>
                      <a:pt x="19" y="114"/>
                    </a:lnTo>
                    <a:lnTo>
                      <a:pt x="24" y="114"/>
                    </a:lnTo>
                    <a:lnTo>
                      <a:pt x="31" y="116"/>
                    </a:lnTo>
                    <a:lnTo>
                      <a:pt x="33" y="116"/>
                    </a:lnTo>
                    <a:lnTo>
                      <a:pt x="38" y="121"/>
                    </a:lnTo>
                    <a:lnTo>
                      <a:pt x="43" y="123"/>
                    </a:lnTo>
                    <a:lnTo>
                      <a:pt x="47" y="126"/>
                    </a:lnTo>
                    <a:lnTo>
                      <a:pt x="52" y="128"/>
                    </a:lnTo>
                    <a:lnTo>
                      <a:pt x="57" y="130"/>
                    </a:lnTo>
                    <a:lnTo>
                      <a:pt x="61" y="135"/>
                    </a:lnTo>
                    <a:lnTo>
                      <a:pt x="66" y="137"/>
                    </a:lnTo>
                    <a:lnTo>
                      <a:pt x="71" y="142"/>
                    </a:lnTo>
                    <a:lnTo>
                      <a:pt x="78" y="147"/>
                    </a:lnTo>
                    <a:lnTo>
                      <a:pt x="83" y="149"/>
                    </a:lnTo>
                    <a:lnTo>
                      <a:pt x="87" y="154"/>
                    </a:lnTo>
                    <a:lnTo>
                      <a:pt x="95" y="161"/>
                    </a:lnTo>
                    <a:lnTo>
                      <a:pt x="102" y="166"/>
                    </a:lnTo>
                    <a:lnTo>
                      <a:pt x="106" y="168"/>
                    </a:lnTo>
                    <a:lnTo>
                      <a:pt x="114" y="173"/>
                    </a:lnTo>
                    <a:lnTo>
                      <a:pt x="114" y="173"/>
                    </a:lnTo>
                    <a:lnTo>
                      <a:pt x="118" y="175"/>
                    </a:lnTo>
                    <a:lnTo>
                      <a:pt x="128" y="175"/>
                    </a:lnTo>
                    <a:lnTo>
                      <a:pt x="135" y="175"/>
                    </a:lnTo>
                    <a:lnTo>
                      <a:pt x="142" y="178"/>
                    </a:lnTo>
                    <a:lnTo>
                      <a:pt x="147" y="175"/>
                    </a:lnTo>
                    <a:lnTo>
                      <a:pt x="149" y="173"/>
                    </a:lnTo>
                    <a:lnTo>
                      <a:pt x="149" y="171"/>
                    </a:lnTo>
                    <a:lnTo>
                      <a:pt x="151" y="166"/>
                    </a:lnTo>
                    <a:lnTo>
                      <a:pt x="151" y="164"/>
                    </a:lnTo>
                    <a:lnTo>
                      <a:pt x="154" y="161"/>
                    </a:lnTo>
                    <a:lnTo>
                      <a:pt x="154" y="159"/>
                    </a:lnTo>
                    <a:lnTo>
                      <a:pt x="154" y="159"/>
                    </a:lnTo>
                    <a:lnTo>
                      <a:pt x="154" y="156"/>
                    </a:lnTo>
                    <a:lnTo>
                      <a:pt x="156" y="156"/>
                    </a:lnTo>
                    <a:lnTo>
                      <a:pt x="158" y="154"/>
                    </a:lnTo>
                    <a:lnTo>
                      <a:pt x="161" y="154"/>
                    </a:lnTo>
                    <a:lnTo>
                      <a:pt x="163" y="154"/>
                    </a:lnTo>
                    <a:lnTo>
                      <a:pt x="163" y="154"/>
                    </a:lnTo>
                    <a:lnTo>
                      <a:pt x="166" y="154"/>
                    </a:lnTo>
                    <a:lnTo>
                      <a:pt x="170" y="156"/>
                    </a:lnTo>
                    <a:lnTo>
                      <a:pt x="170" y="156"/>
                    </a:lnTo>
                    <a:lnTo>
                      <a:pt x="170" y="156"/>
                    </a:lnTo>
                    <a:lnTo>
                      <a:pt x="173" y="156"/>
                    </a:lnTo>
                    <a:lnTo>
                      <a:pt x="177" y="159"/>
                    </a:lnTo>
                    <a:lnTo>
                      <a:pt x="177" y="159"/>
                    </a:lnTo>
                    <a:lnTo>
                      <a:pt x="180" y="159"/>
                    </a:lnTo>
                    <a:lnTo>
                      <a:pt x="180" y="156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237" name="Freeform 136"/>
              <p:cNvSpPr>
                <a:spLocks noEditPoints="1"/>
              </p:cNvSpPr>
              <p:nvPr/>
            </p:nvSpPr>
            <p:spPr bwMode="auto">
              <a:xfrm>
                <a:off x="4342" y="1640"/>
                <a:ext cx="374" cy="313"/>
              </a:xfrm>
              <a:custGeom>
                <a:avLst/>
                <a:gdLst>
                  <a:gd name="T0" fmla="*/ 229 w 374"/>
                  <a:gd name="T1" fmla="*/ 279 h 313"/>
                  <a:gd name="T2" fmla="*/ 244 w 374"/>
                  <a:gd name="T3" fmla="*/ 277 h 313"/>
                  <a:gd name="T4" fmla="*/ 371 w 374"/>
                  <a:gd name="T5" fmla="*/ 268 h 313"/>
                  <a:gd name="T6" fmla="*/ 362 w 374"/>
                  <a:gd name="T7" fmla="*/ 251 h 313"/>
                  <a:gd name="T8" fmla="*/ 345 w 374"/>
                  <a:gd name="T9" fmla="*/ 239 h 313"/>
                  <a:gd name="T10" fmla="*/ 322 w 374"/>
                  <a:gd name="T11" fmla="*/ 211 h 313"/>
                  <a:gd name="T12" fmla="*/ 326 w 374"/>
                  <a:gd name="T13" fmla="*/ 180 h 313"/>
                  <a:gd name="T14" fmla="*/ 312 w 374"/>
                  <a:gd name="T15" fmla="*/ 154 h 313"/>
                  <a:gd name="T16" fmla="*/ 310 w 374"/>
                  <a:gd name="T17" fmla="*/ 133 h 313"/>
                  <a:gd name="T18" fmla="*/ 307 w 374"/>
                  <a:gd name="T19" fmla="*/ 116 h 313"/>
                  <a:gd name="T20" fmla="*/ 310 w 374"/>
                  <a:gd name="T21" fmla="*/ 109 h 313"/>
                  <a:gd name="T22" fmla="*/ 310 w 374"/>
                  <a:gd name="T23" fmla="*/ 97 h 313"/>
                  <a:gd name="T24" fmla="*/ 310 w 374"/>
                  <a:gd name="T25" fmla="*/ 88 h 313"/>
                  <a:gd name="T26" fmla="*/ 305 w 374"/>
                  <a:gd name="T27" fmla="*/ 69 h 313"/>
                  <a:gd name="T28" fmla="*/ 274 w 374"/>
                  <a:gd name="T29" fmla="*/ 55 h 313"/>
                  <a:gd name="T30" fmla="*/ 258 w 374"/>
                  <a:gd name="T31" fmla="*/ 45 h 313"/>
                  <a:gd name="T32" fmla="*/ 237 w 374"/>
                  <a:gd name="T33" fmla="*/ 40 h 313"/>
                  <a:gd name="T34" fmla="*/ 225 w 374"/>
                  <a:gd name="T35" fmla="*/ 33 h 313"/>
                  <a:gd name="T36" fmla="*/ 213 w 374"/>
                  <a:gd name="T37" fmla="*/ 38 h 313"/>
                  <a:gd name="T38" fmla="*/ 189 w 374"/>
                  <a:gd name="T39" fmla="*/ 50 h 313"/>
                  <a:gd name="T40" fmla="*/ 180 w 374"/>
                  <a:gd name="T41" fmla="*/ 64 h 313"/>
                  <a:gd name="T42" fmla="*/ 142 w 374"/>
                  <a:gd name="T43" fmla="*/ 69 h 313"/>
                  <a:gd name="T44" fmla="*/ 99 w 374"/>
                  <a:gd name="T45" fmla="*/ 50 h 313"/>
                  <a:gd name="T46" fmla="*/ 85 w 374"/>
                  <a:gd name="T47" fmla="*/ 28 h 313"/>
                  <a:gd name="T48" fmla="*/ 69 w 374"/>
                  <a:gd name="T49" fmla="*/ 21 h 313"/>
                  <a:gd name="T50" fmla="*/ 71 w 374"/>
                  <a:gd name="T51" fmla="*/ 14 h 313"/>
                  <a:gd name="T52" fmla="*/ 64 w 374"/>
                  <a:gd name="T53" fmla="*/ 2 h 313"/>
                  <a:gd name="T54" fmla="*/ 45 w 374"/>
                  <a:gd name="T55" fmla="*/ 19 h 313"/>
                  <a:gd name="T56" fmla="*/ 21 w 374"/>
                  <a:gd name="T57" fmla="*/ 14 h 313"/>
                  <a:gd name="T58" fmla="*/ 7 w 374"/>
                  <a:gd name="T59" fmla="*/ 0 h 313"/>
                  <a:gd name="T60" fmla="*/ 0 w 374"/>
                  <a:gd name="T61" fmla="*/ 10 h 313"/>
                  <a:gd name="T62" fmla="*/ 5 w 374"/>
                  <a:gd name="T63" fmla="*/ 19 h 313"/>
                  <a:gd name="T64" fmla="*/ 9 w 374"/>
                  <a:gd name="T65" fmla="*/ 31 h 313"/>
                  <a:gd name="T66" fmla="*/ 9 w 374"/>
                  <a:gd name="T67" fmla="*/ 40 h 313"/>
                  <a:gd name="T68" fmla="*/ 14 w 374"/>
                  <a:gd name="T69" fmla="*/ 52 h 313"/>
                  <a:gd name="T70" fmla="*/ 21 w 374"/>
                  <a:gd name="T71" fmla="*/ 66 h 313"/>
                  <a:gd name="T72" fmla="*/ 28 w 374"/>
                  <a:gd name="T73" fmla="*/ 73 h 313"/>
                  <a:gd name="T74" fmla="*/ 43 w 374"/>
                  <a:gd name="T75" fmla="*/ 85 h 313"/>
                  <a:gd name="T76" fmla="*/ 47 w 374"/>
                  <a:gd name="T77" fmla="*/ 97 h 313"/>
                  <a:gd name="T78" fmla="*/ 40 w 374"/>
                  <a:gd name="T79" fmla="*/ 111 h 313"/>
                  <a:gd name="T80" fmla="*/ 38 w 374"/>
                  <a:gd name="T81" fmla="*/ 126 h 313"/>
                  <a:gd name="T82" fmla="*/ 47 w 374"/>
                  <a:gd name="T83" fmla="*/ 135 h 313"/>
                  <a:gd name="T84" fmla="*/ 57 w 374"/>
                  <a:gd name="T85" fmla="*/ 147 h 313"/>
                  <a:gd name="T86" fmla="*/ 80 w 374"/>
                  <a:gd name="T87" fmla="*/ 166 h 313"/>
                  <a:gd name="T88" fmla="*/ 90 w 374"/>
                  <a:gd name="T89" fmla="*/ 194 h 313"/>
                  <a:gd name="T90" fmla="*/ 99 w 374"/>
                  <a:gd name="T91" fmla="*/ 206 h 313"/>
                  <a:gd name="T92" fmla="*/ 109 w 374"/>
                  <a:gd name="T93" fmla="*/ 204 h 313"/>
                  <a:gd name="T94" fmla="*/ 111 w 374"/>
                  <a:gd name="T95" fmla="*/ 201 h 313"/>
                  <a:gd name="T96" fmla="*/ 132 w 374"/>
                  <a:gd name="T97" fmla="*/ 211 h 313"/>
                  <a:gd name="T98" fmla="*/ 144 w 374"/>
                  <a:gd name="T99" fmla="*/ 232 h 313"/>
                  <a:gd name="T100" fmla="*/ 163 w 374"/>
                  <a:gd name="T101" fmla="*/ 253 h 313"/>
                  <a:gd name="T102" fmla="*/ 196 w 374"/>
                  <a:gd name="T103" fmla="*/ 272 h 313"/>
                  <a:gd name="T104" fmla="*/ 227 w 374"/>
                  <a:gd name="T105" fmla="*/ 277 h 313"/>
                  <a:gd name="T106" fmla="*/ 255 w 374"/>
                  <a:gd name="T107" fmla="*/ 270 h 313"/>
                  <a:gd name="T108" fmla="*/ 270 w 374"/>
                  <a:gd name="T109" fmla="*/ 298 h 313"/>
                  <a:gd name="T110" fmla="*/ 305 w 374"/>
                  <a:gd name="T111" fmla="*/ 305 h 313"/>
                  <a:gd name="T112" fmla="*/ 331 w 374"/>
                  <a:gd name="T113" fmla="*/ 308 h 313"/>
                  <a:gd name="T114" fmla="*/ 348 w 374"/>
                  <a:gd name="T115" fmla="*/ 298 h 313"/>
                  <a:gd name="T116" fmla="*/ 357 w 374"/>
                  <a:gd name="T117" fmla="*/ 287 h 313"/>
                  <a:gd name="T118" fmla="*/ 374 w 374"/>
                  <a:gd name="T119" fmla="*/ 279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74" h="313">
                    <a:moveTo>
                      <a:pt x="244" y="272"/>
                    </a:moveTo>
                    <a:lnTo>
                      <a:pt x="241" y="275"/>
                    </a:lnTo>
                    <a:lnTo>
                      <a:pt x="239" y="272"/>
                    </a:lnTo>
                    <a:lnTo>
                      <a:pt x="239" y="275"/>
                    </a:lnTo>
                    <a:lnTo>
                      <a:pt x="239" y="275"/>
                    </a:lnTo>
                    <a:lnTo>
                      <a:pt x="239" y="277"/>
                    </a:lnTo>
                    <a:lnTo>
                      <a:pt x="234" y="279"/>
                    </a:lnTo>
                    <a:lnTo>
                      <a:pt x="232" y="279"/>
                    </a:lnTo>
                    <a:lnTo>
                      <a:pt x="229" y="279"/>
                    </a:lnTo>
                    <a:lnTo>
                      <a:pt x="229" y="279"/>
                    </a:lnTo>
                    <a:lnTo>
                      <a:pt x="232" y="282"/>
                    </a:lnTo>
                    <a:lnTo>
                      <a:pt x="232" y="282"/>
                    </a:lnTo>
                    <a:lnTo>
                      <a:pt x="232" y="282"/>
                    </a:lnTo>
                    <a:lnTo>
                      <a:pt x="234" y="279"/>
                    </a:lnTo>
                    <a:lnTo>
                      <a:pt x="237" y="279"/>
                    </a:lnTo>
                    <a:lnTo>
                      <a:pt x="239" y="279"/>
                    </a:lnTo>
                    <a:lnTo>
                      <a:pt x="241" y="277"/>
                    </a:lnTo>
                    <a:lnTo>
                      <a:pt x="241" y="277"/>
                    </a:lnTo>
                    <a:lnTo>
                      <a:pt x="241" y="279"/>
                    </a:lnTo>
                    <a:lnTo>
                      <a:pt x="244" y="277"/>
                    </a:lnTo>
                    <a:lnTo>
                      <a:pt x="246" y="275"/>
                    </a:lnTo>
                    <a:lnTo>
                      <a:pt x="248" y="272"/>
                    </a:lnTo>
                    <a:lnTo>
                      <a:pt x="246" y="272"/>
                    </a:lnTo>
                    <a:lnTo>
                      <a:pt x="244" y="272"/>
                    </a:lnTo>
                    <a:close/>
                    <a:moveTo>
                      <a:pt x="374" y="270"/>
                    </a:moveTo>
                    <a:lnTo>
                      <a:pt x="374" y="270"/>
                    </a:lnTo>
                    <a:lnTo>
                      <a:pt x="374" y="270"/>
                    </a:lnTo>
                    <a:lnTo>
                      <a:pt x="374" y="268"/>
                    </a:lnTo>
                    <a:lnTo>
                      <a:pt x="371" y="268"/>
                    </a:lnTo>
                    <a:lnTo>
                      <a:pt x="371" y="268"/>
                    </a:lnTo>
                    <a:lnTo>
                      <a:pt x="367" y="268"/>
                    </a:lnTo>
                    <a:lnTo>
                      <a:pt x="364" y="268"/>
                    </a:lnTo>
                    <a:lnTo>
                      <a:pt x="364" y="268"/>
                    </a:lnTo>
                    <a:lnTo>
                      <a:pt x="364" y="268"/>
                    </a:lnTo>
                    <a:lnTo>
                      <a:pt x="364" y="265"/>
                    </a:lnTo>
                    <a:lnTo>
                      <a:pt x="364" y="265"/>
                    </a:lnTo>
                    <a:lnTo>
                      <a:pt x="364" y="263"/>
                    </a:lnTo>
                    <a:lnTo>
                      <a:pt x="364" y="263"/>
                    </a:lnTo>
                    <a:lnTo>
                      <a:pt x="362" y="256"/>
                    </a:lnTo>
                    <a:lnTo>
                      <a:pt x="362" y="251"/>
                    </a:lnTo>
                    <a:lnTo>
                      <a:pt x="362" y="246"/>
                    </a:lnTo>
                    <a:lnTo>
                      <a:pt x="362" y="246"/>
                    </a:lnTo>
                    <a:lnTo>
                      <a:pt x="362" y="246"/>
                    </a:lnTo>
                    <a:lnTo>
                      <a:pt x="359" y="246"/>
                    </a:lnTo>
                    <a:lnTo>
                      <a:pt x="357" y="246"/>
                    </a:lnTo>
                    <a:lnTo>
                      <a:pt x="355" y="244"/>
                    </a:lnTo>
                    <a:lnTo>
                      <a:pt x="355" y="242"/>
                    </a:lnTo>
                    <a:lnTo>
                      <a:pt x="350" y="242"/>
                    </a:lnTo>
                    <a:lnTo>
                      <a:pt x="348" y="242"/>
                    </a:lnTo>
                    <a:lnTo>
                      <a:pt x="345" y="239"/>
                    </a:lnTo>
                    <a:lnTo>
                      <a:pt x="343" y="237"/>
                    </a:lnTo>
                    <a:lnTo>
                      <a:pt x="341" y="234"/>
                    </a:lnTo>
                    <a:lnTo>
                      <a:pt x="338" y="232"/>
                    </a:lnTo>
                    <a:lnTo>
                      <a:pt x="336" y="230"/>
                    </a:lnTo>
                    <a:lnTo>
                      <a:pt x="333" y="225"/>
                    </a:lnTo>
                    <a:lnTo>
                      <a:pt x="333" y="223"/>
                    </a:lnTo>
                    <a:lnTo>
                      <a:pt x="333" y="223"/>
                    </a:lnTo>
                    <a:lnTo>
                      <a:pt x="329" y="218"/>
                    </a:lnTo>
                    <a:lnTo>
                      <a:pt x="326" y="216"/>
                    </a:lnTo>
                    <a:lnTo>
                      <a:pt x="322" y="211"/>
                    </a:lnTo>
                    <a:lnTo>
                      <a:pt x="324" y="211"/>
                    </a:lnTo>
                    <a:lnTo>
                      <a:pt x="326" y="206"/>
                    </a:lnTo>
                    <a:lnTo>
                      <a:pt x="329" y="201"/>
                    </a:lnTo>
                    <a:lnTo>
                      <a:pt x="333" y="197"/>
                    </a:lnTo>
                    <a:lnTo>
                      <a:pt x="336" y="192"/>
                    </a:lnTo>
                    <a:lnTo>
                      <a:pt x="336" y="189"/>
                    </a:lnTo>
                    <a:lnTo>
                      <a:pt x="336" y="187"/>
                    </a:lnTo>
                    <a:lnTo>
                      <a:pt x="333" y="182"/>
                    </a:lnTo>
                    <a:lnTo>
                      <a:pt x="333" y="180"/>
                    </a:lnTo>
                    <a:lnTo>
                      <a:pt x="326" y="180"/>
                    </a:lnTo>
                    <a:lnTo>
                      <a:pt x="322" y="178"/>
                    </a:lnTo>
                    <a:lnTo>
                      <a:pt x="317" y="178"/>
                    </a:lnTo>
                    <a:lnTo>
                      <a:pt x="317" y="178"/>
                    </a:lnTo>
                    <a:lnTo>
                      <a:pt x="317" y="173"/>
                    </a:lnTo>
                    <a:lnTo>
                      <a:pt x="317" y="173"/>
                    </a:lnTo>
                    <a:lnTo>
                      <a:pt x="315" y="168"/>
                    </a:lnTo>
                    <a:lnTo>
                      <a:pt x="315" y="168"/>
                    </a:lnTo>
                    <a:lnTo>
                      <a:pt x="315" y="163"/>
                    </a:lnTo>
                    <a:lnTo>
                      <a:pt x="315" y="161"/>
                    </a:lnTo>
                    <a:lnTo>
                      <a:pt x="312" y="154"/>
                    </a:lnTo>
                    <a:lnTo>
                      <a:pt x="310" y="149"/>
                    </a:lnTo>
                    <a:lnTo>
                      <a:pt x="307" y="147"/>
                    </a:lnTo>
                    <a:lnTo>
                      <a:pt x="307" y="144"/>
                    </a:lnTo>
                    <a:lnTo>
                      <a:pt x="307" y="142"/>
                    </a:lnTo>
                    <a:lnTo>
                      <a:pt x="310" y="140"/>
                    </a:lnTo>
                    <a:lnTo>
                      <a:pt x="310" y="137"/>
                    </a:lnTo>
                    <a:lnTo>
                      <a:pt x="312" y="135"/>
                    </a:lnTo>
                    <a:lnTo>
                      <a:pt x="312" y="135"/>
                    </a:lnTo>
                    <a:lnTo>
                      <a:pt x="312" y="135"/>
                    </a:lnTo>
                    <a:lnTo>
                      <a:pt x="310" y="133"/>
                    </a:lnTo>
                    <a:lnTo>
                      <a:pt x="307" y="133"/>
                    </a:lnTo>
                    <a:lnTo>
                      <a:pt x="305" y="133"/>
                    </a:lnTo>
                    <a:lnTo>
                      <a:pt x="305" y="133"/>
                    </a:lnTo>
                    <a:lnTo>
                      <a:pt x="305" y="130"/>
                    </a:lnTo>
                    <a:lnTo>
                      <a:pt x="305" y="128"/>
                    </a:lnTo>
                    <a:lnTo>
                      <a:pt x="303" y="123"/>
                    </a:lnTo>
                    <a:lnTo>
                      <a:pt x="305" y="121"/>
                    </a:lnTo>
                    <a:lnTo>
                      <a:pt x="305" y="118"/>
                    </a:lnTo>
                    <a:lnTo>
                      <a:pt x="310" y="118"/>
                    </a:lnTo>
                    <a:lnTo>
                      <a:pt x="307" y="116"/>
                    </a:lnTo>
                    <a:lnTo>
                      <a:pt x="307" y="114"/>
                    </a:lnTo>
                    <a:lnTo>
                      <a:pt x="305" y="114"/>
                    </a:lnTo>
                    <a:lnTo>
                      <a:pt x="305" y="114"/>
                    </a:lnTo>
                    <a:lnTo>
                      <a:pt x="305" y="114"/>
                    </a:lnTo>
                    <a:lnTo>
                      <a:pt x="307" y="114"/>
                    </a:lnTo>
                    <a:lnTo>
                      <a:pt x="307" y="111"/>
                    </a:lnTo>
                    <a:lnTo>
                      <a:pt x="307" y="111"/>
                    </a:lnTo>
                    <a:lnTo>
                      <a:pt x="310" y="111"/>
                    </a:lnTo>
                    <a:lnTo>
                      <a:pt x="310" y="109"/>
                    </a:lnTo>
                    <a:lnTo>
                      <a:pt x="310" y="109"/>
                    </a:lnTo>
                    <a:lnTo>
                      <a:pt x="310" y="107"/>
                    </a:lnTo>
                    <a:lnTo>
                      <a:pt x="310" y="107"/>
                    </a:lnTo>
                    <a:lnTo>
                      <a:pt x="310" y="104"/>
                    </a:lnTo>
                    <a:lnTo>
                      <a:pt x="310" y="104"/>
                    </a:lnTo>
                    <a:lnTo>
                      <a:pt x="310" y="102"/>
                    </a:lnTo>
                    <a:lnTo>
                      <a:pt x="312" y="102"/>
                    </a:lnTo>
                    <a:lnTo>
                      <a:pt x="310" y="99"/>
                    </a:lnTo>
                    <a:lnTo>
                      <a:pt x="310" y="99"/>
                    </a:lnTo>
                    <a:lnTo>
                      <a:pt x="310" y="97"/>
                    </a:lnTo>
                    <a:lnTo>
                      <a:pt x="310" y="97"/>
                    </a:lnTo>
                    <a:lnTo>
                      <a:pt x="310" y="97"/>
                    </a:lnTo>
                    <a:lnTo>
                      <a:pt x="310" y="95"/>
                    </a:lnTo>
                    <a:lnTo>
                      <a:pt x="312" y="95"/>
                    </a:lnTo>
                    <a:lnTo>
                      <a:pt x="312" y="92"/>
                    </a:lnTo>
                    <a:lnTo>
                      <a:pt x="312" y="92"/>
                    </a:lnTo>
                    <a:lnTo>
                      <a:pt x="312" y="92"/>
                    </a:lnTo>
                    <a:lnTo>
                      <a:pt x="312" y="90"/>
                    </a:lnTo>
                    <a:lnTo>
                      <a:pt x="310" y="90"/>
                    </a:lnTo>
                    <a:lnTo>
                      <a:pt x="310" y="88"/>
                    </a:lnTo>
                    <a:lnTo>
                      <a:pt x="310" y="88"/>
                    </a:lnTo>
                    <a:lnTo>
                      <a:pt x="310" y="85"/>
                    </a:lnTo>
                    <a:lnTo>
                      <a:pt x="310" y="83"/>
                    </a:lnTo>
                    <a:lnTo>
                      <a:pt x="307" y="83"/>
                    </a:lnTo>
                    <a:lnTo>
                      <a:pt x="307" y="81"/>
                    </a:lnTo>
                    <a:lnTo>
                      <a:pt x="307" y="81"/>
                    </a:lnTo>
                    <a:lnTo>
                      <a:pt x="307" y="81"/>
                    </a:lnTo>
                    <a:lnTo>
                      <a:pt x="307" y="78"/>
                    </a:lnTo>
                    <a:lnTo>
                      <a:pt x="307" y="76"/>
                    </a:lnTo>
                    <a:lnTo>
                      <a:pt x="307" y="73"/>
                    </a:lnTo>
                    <a:lnTo>
                      <a:pt x="305" y="69"/>
                    </a:lnTo>
                    <a:lnTo>
                      <a:pt x="305" y="69"/>
                    </a:lnTo>
                    <a:lnTo>
                      <a:pt x="298" y="69"/>
                    </a:lnTo>
                    <a:lnTo>
                      <a:pt x="291" y="69"/>
                    </a:lnTo>
                    <a:lnTo>
                      <a:pt x="291" y="69"/>
                    </a:lnTo>
                    <a:lnTo>
                      <a:pt x="289" y="64"/>
                    </a:lnTo>
                    <a:lnTo>
                      <a:pt x="286" y="62"/>
                    </a:lnTo>
                    <a:lnTo>
                      <a:pt x="284" y="59"/>
                    </a:lnTo>
                    <a:lnTo>
                      <a:pt x="279" y="57"/>
                    </a:lnTo>
                    <a:lnTo>
                      <a:pt x="277" y="57"/>
                    </a:lnTo>
                    <a:lnTo>
                      <a:pt x="274" y="55"/>
                    </a:lnTo>
                    <a:lnTo>
                      <a:pt x="272" y="52"/>
                    </a:lnTo>
                    <a:lnTo>
                      <a:pt x="272" y="50"/>
                    </a:lnTo>
                    <a:lnTo>
                      <a:pt x="270" y="50"/>
                    </a:lnTo>
                    <a:lnTo>
                      <a:pt x="270" y="50"/>
                    </a:lnTo>
                    <a:lnTo>
                      <a:pt x="270" y="50"/>
                    </a:lnTo>
                    <a:lnTo>
                      <a:pt x="270" y="50"/>
                    </a:lnTo>
                    <a:lnTo>
                      <a:pt x="263" y="45"/>
                    </a:lnTo>
                    <a:lnTo>
                      <a:pt x="260" y="45"/>
                    </a:lnTo>
                    <a:lnTo>
                      <a:pt x="258" y="45"/>
                    </a:lnTo>
                    <a:lnTo>
                      <a:pt x="258" y="45"/>
                    </a:lnTo>
                    <a:lnTo>
                      <a:pt x="255" y="45"/>
                    </a:lnTo>
                    <a:lnTo>
                      <a:pt x="255" y="47"/>
                    </a:lnTo>
                    <a:lnTo>
                      <a:pt x="253" y="47"/>
                    </a:lnTo>
                    <a:lnTo>
                      <a:pt x="253" y="45"/>
                    </a:lnTo>
                    <a:lnTo>
                      <a:pt x="251" y="45"/>
                    </a:lnTo>
                    <a:lnTo>
                      <a:pt x="248" y="43"/>
                    </a:lnTo>
                    <a:lnTo>
                      <a:pt x="246" y="43"/>
                    </a:lnTo>
                    <a:lnTo>
                      <a:pt x="244" y="43"/>
                    </a:lnTo>
                    <a:lnTo>
                      <a:pt x="241" y="40"/>
                    </a:lnTo>
                    <a:lnTo>
                      <a:pt x="237" y="40"/>
                    </a:lnTo>
                    <a:lnTo>
                      <a:pt x="237" y="40"/>
                    </a:lnTo>
                    <a:lnTo>
                      <a:pt x="234" y="40"/>
                    </a:lnTo>
                    <a:lnTo>
                      <a:pt x="234" y="38"/>
                    </a:lnTo>
                    <a:lnTo>
                      <a:pt x="234" y="38"/>
                    </a:lnTo>
                    <a:lnTo>
                      <a:pt x="234" y="36"/>
                    </a:lnTo>
                    <a:lnTo>
                      <a:pt x="232" y="36"/>
                    </a:lnTo>
                    <a:lnTo>
                      <a:pt x="232" y="36"/>
                    </a:lnTo>
                    <a:lnTo>
                      <a:pt x="229" y="33"/>
                    </a:lnTo>
                    <a:lnTo>
                      <a:pt x="229" y="33"/>
                    </a:lnTo>
                    <a:lnTo>
                      <a:pt x="225" y="33"/>
                    </a:lnTo>
                    <a:lnTo>
                      <a:pt x="222" y="33"/>
                    </a:lnTo>
                    <a:lnTo>
                      <a:pt x="222" y="33"/>
                    </a:lnTo>
                    <a:lnTo>
                      <a:pt x="220" y="33"/>
                    </a:lnTo>
                    <a:lnTo>
                      <a:pt x="218" y="33"/>
                    </a:lnTo>
                    <a:lnTo>
                      <a:pt x="215" y="33"/>
                    </a:lnTo>
                    <a:lnTo>
                      <a:pt x="215" y="36"/>
                    </a:lnTo>
                    <a:lnTo>
                      <a:pt x="215" y="36"/>
                    </a:lnTo>
                    <a:lnTo>
                      <a:pt x="215" y="38"/>
                    </a:lnTo>
                    <a:lnTo>
                      <a:pt x="215" y="38"/>
                    </a:lnTo>
                    <a:lnTo>
                      <a:pt x="213" y="38"/>
                    </a:lnTo>
                    <a:lnTo>
                      <a:pt x="211" y="38"/>
                    </a:lnTo>
                    <a:lnTo>
                      <a:pt x="208" y="36"/>
                    </a:lnTo>
                    <a:lnTo>
                      <a:pt x="203" y="36"/>
                    </a:lnTo>
                    <a:lnTo>
                      <a:pt x="199" y="38"/>
                    </a:lnTo>
                    <a:lnTo>
                      <a:pt x="196" y="38"/>
                    </a:lnTo>
                    <a:lnTo>
                      <a:pt x="194" y="40"/>
                    </a:lnTo>
                    <a:lnTo>
                      <a:pt x="192" y="43"/>
                    </a:lnTo>
                    <a:lnTo>
                      <a:pt x="192" y="45"/>
                    </a:lnTo>
                    <a:lnTo>
                      <a:pt x="192" y="50"/>
                    </a:lnTo>
                    <a:lnTo>
                      <a:pt x="189" y="50"/>
                    </a:lnTo>
                    <a:lnTo>
                      <a:pt x="189" y="50"/>
                    </a:lnTo>
                    <a:lnTo>
                      <a:pt x="187" y="50"/>
                    </a:lnTo>
                    <a:lnTo>
                      <a:pt x="187" y="52"/>
                    </a:lnTo>
                    <a:lnTo>
                      <a:pt x="184" y="52"/>
                    </a:lnTo>
                    <a:lnTo>
                      <a:pt x="182" y="52"/>
                    </a:lnTo>
                    <a:lnTo>
                      <a:pt x="177" y="52"/>
                    </a:lnTo>
                    <a:lnTo>
                      <a:pt x="177" y="57"/>
                    </a:lnTo>
                    <a:lnTo>
                      <a:pt x="180" y="62"/>
                    </a:lnTo>
                    <a:lnTo>
                      <a:pt x="180" y="62"/>
                    </a:lnTo>
                    <a:lnTo>
                      <a:pt x="180" y="64"/>
                    </a:lnTo>
                    <a:lnTo>
                      <a:pt x="180" y="64"/>
                    </a:lnTo>
                    <a:lnTo>
                      <a:pt x="177" y="64"/>
                    </a:lnTo>
                    <a:lnTo>
                      <a:pt x="175" y="64"/>
                    </a:lnTo>
                    <a:lnTo>
                      <a:pt x="175" y="64"/>
                    </a:lnTo>
                    <a:lnTo>
                      <a:pt x="177" y="62"/>
                    </a:lnTo>
                    <a:lnTo>
                      <a:pt x="177" y="62"/>
                    </a:lnTo>
                    <a:lnTo>
                      <a:pt x="175" y="62"/>
                    </a:lnTo>
                    <a:lnTo>
                      <a:pt x="168" y="64"/>
                    </a:lnTo>
                    <a:lnTo>
                      <a:pt x="149" y="69"/>
                    </a:lnTo>
                    <a:lnTo>
                      <a:pt x="142" y="69"/>
                    </a:lnTo>
                    <a:lnTo>
                      <a:pt x="130" y="66"/>
                    </a:lnTo>
                    <a:lnTo>
                      <a:pt x="125" y="64"/>
                    </a:lnTo>
                    <a:lnTo>
                      <a:pt x="118" y="59"/>
                    </a:lnTo>
                    <a:lnTo>
                      <a:pt x="116" y="57"/>
                    </a:lnTo>
                    <a:lnTo>
                      <a:pt x="111" y="52"/>
                    </a:lnTo>
                    <a:lnTo>
                      <a:pt x="111" y="52"/>
                    </a:lnTo>
                    <a:lnTo>
                      <a:pt x="111" y="52"/>
                    </a:lnTo>
                    <a:lnTo>
                      <a:pt x="109" y="50"/>
                    </a:lnTo>
                    <a:lnTo>
                      <a:pt x="104" y="50"/>
                    </a:lnTo>
                    <a:lnTo>
                      <a:pt x="99" y="50"/>
                    </a:lnTo>
                    <a:lnTo>
                      <a:pt x="97" y="50"/>
                    </a:lnTo>
                    <a:lnTo>
                      <a:pt x="92" y="47"/>
                    </a:lnTo>
                    <a:lnTo>
                      <a:pt x="92" y="45"/>
                    </a:lnTo>
                    <a:lnTo>
                      <a:pt x="90" y="43"/>
                    </a:lnTo>
                    <a:lnTo>
                      <a:pt x="90" y="40"/>
                    </a:lnTo>
                    <a:lnTo>
                      <a:pt x="88" y="38"/>
                    </a:lnTo>
                    <a:lnTo>
                      <a:pt x="88" y="36"/>
                    </a:lnTo>
                    <a:lnTo>
                      <a:pt x="85" y="31"/>
                    </a:lnTo>
                    <a:lnTo>
                      <a:pt x="85" y="28"/>
                    </a:lnTo>
                    <a:lnTo>
                      <a:pt x="85" y="28"/>
                    </a:lnTo>
                    <a:lnTo>
                      <a:pt x="80" y="31"/>
                    </a:lnTo>
                    <a:lnTo>
                      <a:pt x="80" y="31"/>
                    </a:lnTo>
                    <a:lnTo>
                      <a:pt x="78" y="26"/>
                    </a:lnTo>
                    <a:lnTo>
                      <a:pt x="76" y="26"/>
                    </a:lnTo>
                    <a:lnTo>
                      <a:pt x="76" y="26"/>
                    </a:lnTo>
                    <a:lnTo>
                      <a:pt x="73" y="24"/>
                    </a:lnTo>
                    <a:lnTo>
                      <a:pt x="73" y="24"/>
                    </a:lnTo>
                    <a:lnTo>
                      <a:pt x="73" y="24"/>
                    </a:lnTo>
                    <a:lnTo>
                      <a:pt x="69" y="21"/>
                    </a:lnTo>
                    <a:lnTo>
                      <a:pt x="69" y="21"/>
                    </a:lnTo>
                    <a:lnTo>
                      <a:pt x="69" y="19"/>
                    </a:lnTo>
                    <a:lnTo>
                      <a:pt x="69" y="19"/>
                    </a:lnTo>
                    <a:lnTo>
                      <a:pt x="71" y="19"/>
                    </a:lnTo>
                    <a:lnTo>
                      <a:pt x="71" y="19"/>
                    </a:lnTo>
                    <a:lnTo>
                      <a:pt x="73" y="17"/>
                    </a:lnTo>
                    <a:lnTo>
                      <a:pt x="73" y="17"/>
                    </a:lnTo>
                    <a:lnTo>
                      <a:pt x="73" y="17"/>
                    </a:lnTo>
                    <a:lnTo>
                      <a:pt x="73" y="17"/>
                    </a:lnTo>
                    <a:lnTo>
                      <a:pt x="73" y="14"/>
                    </a:lnTo>
                    <a:lnTo>
                      <a:pt x="71" y="14"/>
                    </a:lnTo>
                    <a:lnTo>
                      <a:pt x="71" y="12"/>
                    </a:lnTo>
                    <a:lnTo>
                      <a:pt x="71" y="12"/>
                    </a:lnTo>
                    <a:lnTo>
                      <a:pt x="71" y="12"/>
                    </a:lnTo>
                    <a:lnTo>
                      <a:pt x="71" y="10"/>
                    </a:lnTo>
                    <a:lnTo>
                      <a:pt x="71" y="10"/>
                    </a:lnTo>
                    <a:lnTo>
                      <a:pt x="73" y="10"/>
                    </a:lnTo>
                    <a:lnTo>
                      <a:pt x="73" y="7"/>
                    </a:lnTo>
                    <a:lnTo>
                      <a:pt x="69" y="5"/>
                    </a:lnTo>
                    <a:lnTo>
                      <a:pt x="66" y="2"/>
                    </a:lnTo>
                    <a:lnTo>
                      <a:pt x="64" y="2"/>
                    </a:lnTo>
                    <a:lnTo>
                      <a:pt x="64" y="2"/>
                    </a:lnTo>
                    <a:lnTo>
                      <a:pt x="59" y="5"/>
                    </a:lnTo>
                    <a:lnTo>
                      <a:pt x="59" y="7"/>
                    </a:lnTo>
                    <a:lnTo>
                      <a:pt x="57" y="7"/>
                    </a:lnTo>
                    <a:lnTo>
                      <a:pt x="54" y="10"/>
                    </a:lnTo>
                    <a:lnTo>
                      <a:pt x="52" y="12"/>
                    </a:lnTo>
                    <a:lnTo>
                      <a:pt x="50" y="14"/>
                    </a:lnTo>
                    <a:lnTo>
                      <a:pt x="47" y="14"/>
                    </a:lnTo>
                    <a:lnTo>
                      <a:pt x="47" y="14"/>
                    </a:lnTo>
                    <a:lnTo>
                      <a:pt x="45" y="19"/>
                    </a:lnTo>
                    <a:lnTo>
                      <a:pt x="43" y="19"/>
                    </a:lnTo>
                    <a:lnTo>
                      <a:pt x="40" y="19"/>
                    </a:lnTo>
                    <a:lnTo>
                      <a:pt x="38" y="19"/>
                    </a:lnTo>
                    <a:lnTo>
                      <a:pt x="36" y="19"/>
                    </a:lnTo>
                    <a:lnTo>
                      <a:pt x="33" y="19"/>
                    </a:lnTo>
                    <a:lnTo>
                      <a:pt x="26" y="19"/>
                    </a:lnTo>
                    <a:lnTo>
                      <a:pt x="26" y="17"/>
                    </a:lnTo>
                    <a:lnTo>
                      <a:pt x="24" y="14"/>
                    </a:lnTo>
                    <a:lnTo>
                      <a:pt x="21" y="14"/>
                    </a:lnTo>
                    <a:lnTo>
                      <a:pt x="21" y="14"/>
                    </a:lnTo>
                    <a:lnTo>
                      <a:pt x="19" y="12"/>
                    </a:lnTo>
                    <a:lnTo>
                      <a:pt x="19" y="12"/>
                    </a:lnTo>
                    <a:lnTo>
                      <a:pt x="19" y="10"/>
                    </a:lnTo>
                    <a:lnTo>
                      <a:pt x="17" y="10"/>
                    </a:lnTo>
                    <a:lnTo>
                      <a:pt x="17" y="7"/>
                    </a:lnTo>
                    <a:lnTo>
                      <a:pt x="12" y="5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9" y="2"/>
                    </a:lnTo>
                    <a:lnTo>
                      <a:pt x="7" y="0"/>
                    </a:lnTo>
                    <a:lnTo>
                      <a:pt x="7" y="2"/>
                    </a:lnTo>
                    <a:lnTo>
                      <a:pt x="5" y="2"/>
                    </a:lnTo>
                    <a:lnTo>
                      <a:pt x="5" y="7"/>
                    </a:lnTo>
                    <a:lnTo>
                      <a:pt x="5" y="10"/>
                    </a:lnTo>
                    <a:lnTo>
                      <a:pt x="2" y="10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5" y="19"/>
                    </a:lnTo>
                    <a:lnTo>
                      <a:pt x="5" y="21"/>
                    </a:lnTo>
                    <a:lnTo>
                      <a:pt x="5" y="24"/>
                    </a:lnTo>
                    <a:lnTo>
                      <a:pt x="5" y="24"/>
                    </a:lnTo>
                    <a:lnTo>
                      <a:pt x="7" y="26"/>
                    </a:lnTo>
                    <a:lnTo>
                      <a:pt x="7" y="28"/>
                    </a:lnTo>
                    <a:lnTo>
                      <a:pt x="7" y="31"/>
                    </a:lnTo>
                    <a:lnTo>
                      <a:pt x="7" y="31"/>
                    </a:lnTo>
                    <a:lnTo>
                      <a:pt x="7" y="31"/>
                    </a:lnTo>
                    <a:lnTo>
                      <a:pt x="9" y="31"/>
                    </a:lnTo>
                    <a:lnTo>
                      <a:pt x="9" y="31"/>
                    </a:lnTo>
                    <a:lnTo>
                      <a:pt x="9" y="31"/>
                    </a:lnTo>
                    <a:lnTo>
                      <a:pt x="7" y="33"/>
                    </a:lnTo>
                    <a:lnTo>
                      <a:pt x="7" y="33"/>
                    </a:lnTo>
                    <a:lnTo>
                      <a:pt x="7" y="36"/>
                    </a:lnTo>
                    <a:lnTo>
                      <a:pt x="7" y="36"/>
                    </a:lnTo>
                    <a:lnTo>
                      <a:pt x="7" y="38"/>
                    </a:lnTo>
                    <a:lnTo>
                      <a:pt x="7" y="40"/>
                    </a:lnTo>
                    <a:lnTo>
                      <a:pt x="7" y="40"/>
                    </a:lnTo>
                    <a:lnTo>
                      <a:pt x="7" y="40"/>
                    </a:lnTo>
                    <a:lnTo>
                      <a:pt x="9" y="40"/>
                    </a:lnTo>
                    <a:lnTo>
                      <a:pt x="9" y="43"/>
                    </a:lnTo>
                    <a:lnTo>
                      <a:pt x="12" y="45"/>
                    </a:lnTo>
                    <a:lnTo>
                      <a:pt x="14" y="45"/>
                    </a:lnTo>
                    <a:lnTo>
                      <a:pt x="12" y="45"/>
                    </a:lnTo>
                    <a:lnTo>
                      <a:pt x="12" y="47"/>
                    </a:lnTo>
                    <a:lnTo>
                      <a:pt x="14" y="47"/>
                    </a:lnTo>
                    <a:lnTo>
                      <a:pt x="14" y="47"/>
                    </a:lnTo>
                    <a:lnTo>
                      <a:pt x="14" y="50"/>
                    </a:lnTo>
                    <a:lnTo>
                      <a:pt x="14" y="50"/>
                    </a:lnTo>
                    <a:lnTo>
                      <a:pt x="14" y="52"/>
                    </a:lnTo>
                    <a:lnTo>
                      <a:pt x="17" y="52"/>
                    </a:lnTo>
                    <a:lnTo>
                      <a:pt x="19" y="55"/>
                    </a:lnTo>
                    <a:lnTo>
                      <a:pt x="19" y="55"/>
                    </a:lnTo>
                    <a:lnTo>
                      <a:pt x="17" y="55"/>
                    </a:lnTo>
                    <a:lnTo>
                      <a:pt x="19" y="57"/>
                    </a:lnTo>
                    <a:lnTo>
                      <a:pt x="19" y="57"/>
                    </a:lnTo>
                    <a:lnTo>
                      <a:pt x="19" y="57"/>
                    </a:lnTo>
                    <a:lnTo>
                      <a:pt x="19" y="59"/>
                    </a:lnTo>
                    <a:lnTo>
                      <a:pt x="21" y="64"/>
                    </a:lnTo>
                    <a:lnTo>
                      <a:pt x="21" y="66"/>
                    </a:lnTo>
                    <a:lnTo>
                      <a:pt x="24" y="66"/>
                    </a:lnTo>
                    <a:lnTo>
                      <a:pt x="24" y="66"/>
                    </a:lnTo>
                    <a:lnTo>
                      <a:pt x="24" y="66"/>
                    </a:lnTo>
                    <a:lnTo>
                      <a:pt x="24" y="69"/>
                    </a:lnTo>
                    <a:lnTo>
                      <a:pt x="24" y="71"/>
                    </a:lnTo>
                    <a:lnTo>
                      <a:pt x="24" y="71"/>
                    </a:lnTo>
                    <a:lnTo>
                      <a:pt x="26" y="73"/>
                    </a:lnTo>
                    <a:lnTo>
                      <a:pt x="26" y="73"/>
                    </a:lnTo>
                    <a:lnTo>
                      <a:pt x="26" y="73"/>
                    </a:lnTo>
                    <a:lnTo>
                      <a:pt x="28" y="73"/>
                    </a:lnTo>
                    <a:lnTo>
                      <a:pt x="28" y="73"/>
                    </a:lnTo>
                    <a:lnTo>
                      <a:pt x="31" y="81"/>
                    </a:lnTo>
                    <a:lnTo>
                      <a:pt x="31" y="81"/>
                    </a:lnTo>
                    <a:lnTo>
                      <a:pt x="33" y="81"/>
                    </a:lnTo>
                    <a:lnTo>
                      <a:pt x="33" y="81"/>
                    </a:lnTo>
                    <a:lnTo>
                      <a:pt x="36" y="83"/>
                    </a:lnTo>
                    <a:lnTo>
                      <a:pt x="36" y="83"/>
                    </a:lnTo>
                    <a:lnTo>
                      <a:pt x="38" y="85"/>
                    </a:lnTo>
                    <a:lnTo>
                      <a:pt x="38" y="85"/>
                    </a:lnTo>
                    <a:lnTo>
                      <a:pt x="43" y="85"/>
                    </a:lnTo>
                    <a:lnTo>
                      <a:pt x="45" y="85"/>
                    </a:lnTo>
                    <a:lnTo>
                      <a:pt x="47" y="88"/>
                    </a:lnTo>
                    <a:lnTo>
                      <a:pt x="47" y="88"/>
                    </a:lnTo>
                    <a:lnTo>
                      <a:pt x="47" y="88"/>
                    </a:lnTo>
                    <a:lnTo>
                      <a:pt x="45" y="88"/>
                    </a:lnTo>
                    <a:lnTo>
                      <a:pt x="43" y="90"/>
                    </a:lnTo>
                    <a:lnTo>
                      <a:pt x="43" y="92"/>
                    </a:lnTo>
                    <a:lnTo>
                      <a:pt x="43" y="92"/>
                    </a:lnTo>
                    <a:lnTo>
                      <a:pt x="45" y="95"/>
                    </a:lnTo>
                    <a:lnTo>
                      <a:pt x="47" y="97"/>
                    </a:lnTo>
                    <a:lnTo>
                      <a:pt x="47" y="97"/>
                    </a:lnTo>
                    <a:lnTo>
                      <a:pt x="47" y="97"/>
                    </a:lnTo>
                    <a:lnTo>
                      <a:pt x="47" y="99"/>
                    </a:lnTo>
                    <a:lnTo>
                      <a:pt x="47" y="99"/>
                    </a:lnTo>
                    <a:lnTo>
                      <a:pt x="45" y="102"/>
                    </a:lnTo>
                    <a:lnTo>
                      <a:pt x="43" y="102"/>
                    </a:lnTo>
                    <a:lnTo>
                      <a:pt x="40" y="107"/>
                    </a:lnTo>
                    <a:lnTo>
                      <a:pt x="40" y="109"/>
                    </a:lnTo>
                    <a:lnTo>
                      <a:pt x="40" y="111"/>
                    </a:lnTo>
                    <a:lnTo>
                      <a:pt x="40" y="111"/>
                    </a:lnTo>
                    <a:lnTo>
                      <a:pt x="38" y="111"/>
                    </a:lnTo>
                    <a:lnTo>
                      <a:pt x="38" y="111"/>
                    </a:lnTo>
                    <a:lnTo>
                      <a:pt x="38" y="114"/>
                    </a:lnTo>
                    <a:lnTo>
                      <a:pt x="38" y="114"/>
                    </a:lnTo>
                    <a:lnTo>
                      <a:pt x="36" y="116"/>
                    </a:lnTo>
                    <a:lnTo>
                      <a:pt x="38" y="118"/>
                    </a:lnTo>
                    <a:lnTo>
                      <a:pt x="38" y="121"/>
                    </a:lnTo>
                    <a:lnTo>
                      <a:pt x="38" y="121"/>
                    </a:lnTo>
                    <a:lnTo>
                      <a:pt x="38" y="123"/>
                    </a:lnTo>
                    <a:lnTo>
                      <a:pt x="38" y="126"/>
                    </a:lnTo>
                    <a:lnTo>
                      <a:pt x="38" y="126"/>
                    </a:lnTo>
                    <a:lnTo>
                      <a:pt x="38" y="126"/>
                    </a:lnTo>
                    <a:lnTo>
                      <a:pt x="43" y="130"/>
                    </a:lnTo>
                    <a:lnTo>
                      <a:pt x="43" y="133"/>
                    </a:lnTo>
                    <a:lnTo>
                      <a:pt x="45" y="133"/>
                    </a:lnTo>
                    <a:lnTo>
                      <a:pt x="45" y="133"/>
                    </a:lnTo>
                    <a:lnTo>
                      <a:pt x="47" y="133"/>
                    </a:lnTo>
                    <a:lnTo>
                      <a:pt x="47" y="133"/>
                    </a:lnTo>
                    <a:lnTo>
                      <a:pt x="47" y="135"/>
                    </a:lnTo>
                    <a:lnTo>
                      <a:pt x="47" y="135"/>
                    </a:lnTo>
                    <a:lnTo>
                      <a:pt x="47" y="135"/>
                    </a:lnTo>
                    <a:lnTo>
                      <a:pt x="50" y="137"/>
                    </a:lnTo>
                    <a:lnTo>
                      <a:pt x="52" y="140"/>
                    </a:lnTo>
                    <a:lnTo>
                      <a:pt x="52" y="142"/>
                    </a:lnTo>
                    <a:lnTo>
                      <a:pt x="52" y="144"/>
                    </a:lnTo>
                    <a:lnTo>
                      <a:pt x="52" y="144"/>
                    </a:lnTo>
                    <a:lnTo>
                      <a:pt x="52" y="147"/>
                    </a:lnTo>
                    <a:lnTo>
                      <a:pt x="52" y="147"/>
                    </a:lnTo>
                    <a:lnTo>
                      <a:pt x="54" y="147"/>
                    </a:lnTo>
                    <a:lnTo>
                      <a:pt x="57" y="147"/>
                    </a:lnTo>
                    <a:lnTo>
                      <a:pt x="59" y="149"/>
                    </a:lnTo>
                    <a:lnTo>
                      <a:pt x="64" y="152"/>
                    </a:lnTo>
                    <a:lnTo>
                      <a:pt x="69" y="154"/>
                    </a:lnTo>
                    <a:lnTo>
                      <a:pt x="71" y="156"/>
                    </a:lnTo>
                    <a:lnTo>
                      <a:pt x="73" y="156"/>
                    </a:lnTo>
                    <a:lnTo>
                      <a:pt x="76" y="156"/>
                    </a:lnTo>
                    <a:lnTo>
                      <a:pt x="76" y="159"/>
                    </a:lnTo>
                    <a:lnTo>
                      <a:pt x="76" y="159"/>
                    </a:lnTo>
                    <a:lnTo>
                      <a:pt x="78" y="163"/>
                    </a:lnTo>
                    <a:lnTo>
                      <a:pt x="80" y="166"/>
                    </a:lnTo>
                    <a:lnTo>
                      <a:pt x="83" y="168"/>
                    </a:lnTo>
                    <a:lnTo>
                      <a:pt x="85" y="171"/>
                    </a:lnTo>
                    <a:lnTo>
                      <a:pt x="85" y="175"/>
                    </a:lnTo>
                    <a:lnTo>
                      <a:pt x="83" y="180"/>
                    </a:lnTo>
                    <a:lnTo>
                      <a:pt x="83" y="185"/>
                    </a:lnTo>
                    <a:lnTo>
                      <a:pt x="85" y="187"/>
                    </a:lnTo>
                    <a:lnTo>
                      <a:pt x="88" y="187"/>
                    </a:lnTo>
                    <a:lnTo>
                      <a:pt x="90" y="187"/>
                    </a:lnTo>
                    <a:lnTo>
                      <a:pt x="90" y="192"/>
                    </a:lnTo>
                    <a:lnTo>
                      <a:pt x="90" y="194"/>
                    </a:lnTo>
                    <a:lnTo>
                      <a:pt x="92" y="199"/>
                    </a:lnTo>
                    <a:lnTo>
                      <a:pt x="92" y="199"/>
                    </a:lnTo>
                    <a:lnTo>
                      <a:pt x="95" y="199"/>
                    </a:lnTo>
                    <a:lnTo>
                      <a:pt x="95" y="201"/>
                    </a:lnTo>
                    <a:lnTo>
                      <a:pt x="95" y="201"/>
                    </a:lnTo>
                    <a:lnTo>
                      <a:pt x="97" y="201"/>
                    </a:lnTo>
                    <a:lnTo>
                      <a:pt x="97" y="204"/>
                    </a:lnTo>
                    <a:lnTo>
                      <a:pt x="99" y="204"/>
                    </a:lnTo>
                    <a:lnTo>
                      <a:pt x="99" y="206"/>
                    </a:lnTo>
                    <a:lnTo>
                      <a:pt x="99" y="206"/>
                    </a:lnTo>
                    <a:lnTo>
                      <a:pt x="99" y="206"/>
                    </a:lnTo>
                    <a:lnTo>
                      <a:pt x="99" y="208"/>
                    </a:lnTo>
                    <a:lnTo>
                      <a:pt x="102" y="208"/>
                    </a:lnTo>
                    <a:lnTo>
                      <a:pt x="102" y="211"/>
                    </a:lnTo>
                    <a:lnTo>
                      <a:pt x="102" y="208"/>
                    </a:lnTo>
                    <a:lnTo>
                      <a:pt x="104" y="208"/>
                    </a:lnTo>
                    <a:lnTo>
                      <a:pt x="106" y="208"/>
                    </a:lnTo>
                    <a:lnTo>
                      <a:pt x="106" y="208"/>
                    </a:lnTo>
                    <a:lnTo>
                      <a:pt x="109" y="206"/>
                    </a:lnTo>
                    <a:lnTo>
                      <a:pt x="109" y="204"/>
                    </a:lnTo>
                    <a:lnTo>
                      <a:pt x="106" y="201"/>
                    </a:lnTo>
                    <a:lnTo>
                      <a:pt x="109" y="201"/>
                    </a:lnTo>
                    <a:lnTo>
                      <a:pt x="109" y="199"/>
                    </a:lnTo>
                    <a:lnTo>
                      <a:pt x="109" y="199"/>
                    </a:lnTo>
                    <a:lnTo>
                      <a:pt x="111" y="199"/>
                    </a:lnTo>
                    <a:lnTo>
                      <a:pt x="114" y="199"/>
                    </a:lnTo>
                    <a:lnTo>
                      <a:pt x="114" y="201"/>
                    </a:lnTo>
                    <a:lnTo>
                      <a:pt x="114" y="201"/>
                    </a:lnTo>
                    <a:lnTo>
                      <a:pt x="111" y="201"/>
                    </a:lnTo>
                    <a:lnTo>
                      <a:pt x="111" y="201"/>
                    </a:lnTo>
                    <a:lnTo>
                      <a:pt x="109" y="201"/>
                    </a:lnTo>
                    <a:lnTo>
                      <a:pt x="109" y="201"/>
                    </a:lnTo>
                    <a:lnTo>
                      <a:pt x="111" y="201"/>
                    </a:lnTo>
                    <a:lnTo>
                      <a:pt x="118" y="206"/>
                    </a:lnTo>
                    <a:lnTo>
                      <a:pt x="121" y="208"/>
                    </a:lnTo>
                    <a:lnTo>
                      <a:pt x="128" y="204"/>
                    </a:lnTo>
                    <a:lnTo>
                      <a:pt x="128" y="204"/>
                    </a:lnTo>
                    <a:lnTo>
                      <a:pt x="130" y="208"/>
                    </a:lnTo>
                    <a:lnTo>
                      <a:pt x="130" y="211"/>
                    </a:lnTo>
                    <a:lnTo>
                      <a:pt x="132" y="211"/>
                    </a:lnTo>
                    <a:lnTo>
                      <a:pt x="135" y="216"/>
                    </a:lnTo>
                    <a:lnTo>
                      <a:pt x="140" y="218"/>
                    </a:lnTo>
                    <a:lnTo>
                      <a:pt x="142" y="220"/>
                    </a:lnTo>
                    <a:lnTo>
                      <a:pt x="142" y="223"/>
                    </a:lnTo>
                    <a:lnTo>
                      <a:pt x="142" y="225"/>
                    </a:lnTo>
                    <a:lnTo>
                      <a:pt x="142" y="227"/>
                    </a:lnTo>
                    <a:lnTo>
                      <a:pt x="144" y="227"/>
                    </a:lnTo>
                    <a:lnTo>
                      <a:pt x="147" y="230"/>
                    </a:lnTo>
                    <a:lnTo>
                      <a:pt x="147" y="230"/>
                    </a:lnTo>
                    <a:lnTo>
                      <a:pt x="144" y="232"/>
                    </a:lnTo>
                    <a:lnTo>
                      <a:pt x="147" y="232"/>
                    </a:lnTo>
                    <a:lnTo>
                      <a:pt x="149" y="234"/>
                    </a:lnTo>
                    <a:lnTo>
                      <a:pt x="149" y="237"/>
                    </a:lnTo>
                    <a:lnTo>
                      <a:pt x="151" y="239"/>
                    </a:lnTo>
                    <a:lnTo>
                      <a:pt x="151" y="242"/>
                    </a:lnTo>
                    <a:lnTo>
                      <a:pt x="154" y="246"/>
                    </a:lnTo>
                    <a:lnTo>
                      <a:pt x="154" y="249"/>
                    </a:lnTo>
                    <a:lnTo>
                      <a:pt x="158" y="253"/>
                    </a:lnTo>
                    <a:lnTo>
                      <a:pt x="161" y="253"/>
                    </a:lnTo>
                    <a:lnTo>
                      <a:pt x="163" y="253"/>
                    </a:lnTo>
                    <a:lnTo>
                      <a:pt x="166" y="253"/>
                    </a:lnTo>
                    <a:lnTo>
                      <a:pt x="168" y="256"/>
                    </a:lnTo>
                    <a:lnTo>
                      <a:pt x="173" y="258"/>
                    </a:lnTo>
                    <a:lnTo>
                      <a:pt x="177" y="258"/>
                    </a:lnTo>
                    <a:lnTo>
                      <a:pt x="180" y="263"/>
                    </a:lnTo>
                    <a:lnTo>
                      <a:pt x="180" y="263"/>
                    </a:lnTo>
                    <a:lnTo>
                      <a:pt x="182" y="265"/>
                    </a:lnTo>
                    <a:lnTo>
                      <a:pt x="187" y="270"/>
                    </a:lnTo>
                    <a:lnTo>
                      <a:pt x="194" y="272"/>
                    </a:lnTo>
                    <a:lnTo>
                      <a:pt x="196" y="272"/>
                    </a:lnTo>
                    <a:lnTo>
                      <a:pt x="199" y="275"/>
                    </a:lnTo>
                    <a:lnTo>
                      <a:pt x="201" y="277"/>
                    </a:lnTo>
                    <a:lnTo>
                      <a:pt x="203" y="279"/>
                    </a:lnTo>
                    <a:lnTo>
                      <a:pt x="208" y="277"/>
                    </a:lnTo>
                    <a:lnTo>
                      <a:pt x="211" y="279"/>
                    </a:lnTo>
                    <a:lnTo>
                      <a:pt x="218" y="282"/>
                    </a:lnTo>
                    <a:lnTo>
                      <a:pt x="220" y="282"/>
                    </a:lnTo>
                    <a:lnTo>
                      <a:pt x="220" y="282"/>
                    </a:lnTo>
                    <a:lnTo>
                      <a:pt x="222" y="282"/>
                    </a:lnTo>
                    <a:lnTo>
                      <a:pt x="227" y="277"/>
                    </a:lnTo>
                    <a:lnTo>
                      <a:pt x="229" y="277"/>
                    </a:lnTo>
                    <a:lnTo>
                      <a:pt x="232" y="277"/>
                    </a:lnTo>
                    <a:lnTo>
                      <a:pt x="234" y="275"/>
                    </a:lnTo>
                    <a:lnTo>
                      <a:pt x="234" y="275"/>
                    </a:lnTo>
                    <a:lnTo>
                      <a:pt x="237" y="272"/>
                    </a:lnTo>
                    <a:lnTo>
                      <a:pt x="241" y="272"/>
                    </a:lnTo>
                    <a:lnTo>
                      <a:pt x="244" y="270"/>
                    </a:lnTo>
                    <a:lnTo>
                      <a:pt x="246" y="268"/>
                    </a:lnTo>
                    <a:lnTo>
                      <a:pt x="248" y="268"/>
                    </a:lnTo>
                    <a:lnTo>
                      <a:pt x="255" y="270"/>
                    </a:lnTo>
                    <a:lnTo>
                      <a:pt x="258" y="270"/>
                    </a:lnTo>
                    <a:lnTo>
                      <a:pt x="258" y="272"/>
                    </a:lnTo>
                    <a:lnTo>
                      <a:pt x="260" y="275"/>
                    </a:lnTo>
                    <a:lnTo>
                      <a:pt x="263" y="277"/>
                    </a:lnTo>
                    <a:lnTo>
                      <a:pt x="263" y="279"/>
                    </a:lnTo>
                    <a:lnTo>
                      <a:pt x="263" y="287"/>
                    </a:lnTo>
                    <a:lnTo>
                      <a:pt x="265" y="289"/>
                    </a:lnTo>
                    <a:lnTo>
                      <a:pt x="267" y="294"/>
                    </a:lnTo>
                    <a:lnTo>
                      <a:pt x="267" y="296"/>
                    </a:lnTo>
                    <a:lnTo>
                      <a:pt x="270" y="298"/>
                    </a:lnTo>
                    <a:lnTo>
                      <a:pt x="277" y="298"/>
                    </a:lnTo>
                    <a:lnTo>
                      <a:pt x="277" y="301"/>
                    </a:lnTo>
                    <a:lnTo>
                      <a:pt x="279" y="301"/>
                    </a:lnTo>
                    <a:lnTo>
                      <a:pt x="281" y="301"/>
                    </a:lnTo>
                    <a:lnTo>
                      <a:pt x="286" y="303"/>
                    </a:lnTo>
                    <a:lnTo>
                      <a:pt x="286" y="303"/>
                    </a:lnTo>
                    <a:lnTo>
                      <a:pt x="291" y="303"/>
                    </a:lnTo>
                    <a:lnTo>
                      <a:pt x="296" y="303"/>
                    </a:lnTo>
                    <a:lnTo>
                      <a:pt x="300" y="305"/>
                    </a:lnTo>
                    <a:lnTo>
                      <a:pt x="305" y="305"/>
                    </a:lnTo>
                    <a:lnTo>
                      <a:pt x="307" y="305"/>
                    </a:lnTo>
                    <a:lnTo>
                      <a:pt x="312" y="305"/>
                    </a:lnTo>
                    <a:lnTo>
                      <a:pt x="315" y="305"/>
                    </a:lnTo>
                    <a:lnTo>
                      <a:pt x="317" y="308"/>
                    </a:lnTo>
                    <a:lnTo>
                      <a:pt x="319" y="305"/>
                    </a:lnTo>
                    <a:lnTo>
                      <a:pt x="326" y="308"/>
                    </a:lnTo>
                    <a:lnTo>
                      <a:pt x="326" y="305"/>
                    </a:lnTo>
                    <a:lnTo>
                      <a:pt x="329" y="305"/>
                    </a:lnTo>
                    <a:lnTo>
                      <a:pt x="329" y="308"/>
                    </a:lnTo>
                    <a:lnTo>
                      <a:pt x="331" y="308"/>
                    </a:lnTo>
                    <a:lnTo>
                      <a:pt x="338" y="310"/>
                    </a:lnTo>
                    <a:lnTo>
                      <a:pt x="341" y="313"/>
                    </a:lnTo>
                    <a:lnTo>
                      <a:pt x="345" y="313"/>
                    </a:lnTo>
                    <a:lnTo>
                      <a:pt x="345" y="310"/>
                    </a:lnTo>
                    <a:lnTo>
                      <a:pt x="345" y="310"/>
                    </a:lnTo>
                    <a:lnTo>
                      <a:pt x="348" y="310"/>
                    </a:lnTo>
                    <a:lnTo>
                      <a:pt x="348" y="308"/>
                    </a:lnTo>
                    <a:lnTo>
                      <a:pt x="348" y="303"/>
                    </a:lnTo>
                    <a:lnTo>
                      <a:pt x="348" y="301"/>
                    </a:lnTo>
                    <a:lnTo>
                      <a:pt x="348" y="298"/>
                    </a:lnTo>
                    <a:lnTo>
                      <a:pt x="348" y="298"/>
                    </a:lnTo>
                    <a:lnTo>
                      <a:pt x="348" y="296"/>
                    </a:lnTo>
                    <a:lnTo>
                      <a:pt x="350" y="296"/>
                    </a:lnTo>
                    <a:lnTo>
                      <a:pt x="350" y="294"/>
                    </a:lnTo>
                    <a:lnTo>
                      <a:pt x="350" y="289"/>
                    </a:lnTo>
                    <a:lnTo>
                      <a:pt x="350" y="289"/>
                    </a:lnTo>
                    <a:lnTo>
                      <a:pt x="350" y="289"/>
                    </a:lnTo>
                    <a:lnTo>
                      <a:pt x="355" y="287"/>
                    </a:lnTo>
                    <a:lnTo>
                      <a:pt x="355" y="287"/>
                    </a:lnTo>
                    <a:lnTo>
                      <a:pt x="357" y="287"/>
                    </a:lnTo>
                    <a:lnTo>
                      <a:pt x="357" y="287"/>
                    </a:lnTo>
                    <a:lnTo>
                      <a:pt x="357" y="284"/>
                    </a:lnTo>
                    <a:lnTo>
                      <a:pt x="357" y="282"/>
                    </a:lnTo>
                    <a:lnTo>
                      <a:pt x="359" y="282"/>
                    </a:lnTo>
                    <a:lnTo>
                      <a:pt x="359" y="282"/>
                    </a:lnTo>
                    <a:lnTo>
                      <a:pt x="364" y="282"/>
                    </a:lnTo>
                    <a:lnTo>
                      <a:pt x="364" y="279"/>
                    </a:lnTo>
                    <a:lnTo>
                      <a:pt x="367" y="279"/>
                    </a:lnTo>
                    <a:lnTo>
                      <a:pt x="371" y="279"/>
                    </a:lnTo>
                    <a:lnTo>
                      <a:pt x="374" y="279"/>
                    </a:lnTo>
                    <a:lnTo>
                      <a:pt x="374" y="279"/>
                    </a:lnTo>
                    <a:lnTo>
                      <a:pt x="374" y="275"/>
                    </a:lnTo>
                    <a:lnTo>
                      <a:pt x="374" y="275"/>
                    </a:lnTo>
                    <a:lnTo>
                      <a:pt x="374" y="275"/>
                    </a:lnTo>
                    <a:lnTo>
                      <a:pt x="374" y="272"/>
                    </a:lnTo>
                    <a:lnTo>
                      <a:pt x="374" y="27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238" name="Freeform 137"/>
              <p:cNvSpPr>
                <a:spLocks noEditPoints="1"/>
              </p:cNvSpPr>
              <p:nvPr/>
            </p:nvSpPr>
            <p:spPr bwMode="auto">
              <a:xfrm>
                <a:off x="5340" y="2357"/>
                <a:ext cx="856" cy="356"/>
              </a:xfrm>
              <a:custGeom>
                <a:avLst/>
                <a:gdLst>
                  <a:gd name="T0" fmla="*/ 437 w 856"/>
                  <a:gd name="T1" fmla="*/ 327 h 356"/>
                  <a:gd name="T2" fmla="*/ 527 w 856"/>
                  <a:gd name="T3" fmla="*/ 344 h 356"/>
                  <a:gd name="T4" fmla="*/ 449 w 856"/>
                  <a:gd name="T5" fmla="*/ 308 h 356"/>
                  <a:gd name="T6" fmla="*/ 532 w 856"/>
                  <a:gd name="T7" fmla="*/ 301 h 356"/>
                  <a:gd name="T8" fmla="*/ 539 w 856"/>
                  <a:gd name="T9" fmla="*/ 301 h 356"/>
                  <a:gd name="T10" fmla="*/ 471 w 856"/>
                  <a:gd name="T11" fmla="*/ 301 h 356"/>
                  <a:gd name="T12" fmla="*/ 437 w 856"/>
                  <a:gd name="T13" fmla="*/ 311 h 356"/>
                  <a:gd name="T14" fmla="*/ 397 w 856"/>
                  <a:gd name="T15" fmla="*/ 313 h 356"/>
                  <a:gd name="T16" fmla="*/ 369 w 856"/>
                  <a:gd name="T17" fmla="*/ 313 h 356"/>
                  <a:gd name="T18" fmla="*/ 799 w 856"/>
                  <a:gd name="T19" fmla="*/ 282 h 356"/>
                  <a:gd name="T20" fmla="*/ 355 w 856"/>
                  <a:gd name="T21" fmla="*/ 278 h 356"/>
                  <a:gd name="T22" fmla="*/ 735 w 856"/>
                  <a:gd name="T23" fmla="*/ 266 h 356"/>
                  <a:gd name="T24" fmla="*/ 338 w 856"/>
                  <a:gd name="T25" fmla="*/ 289 h 356"/>
                  <a:gd name="T26" fmla="*/ 239 w 856"/>
                  <a:gd name="T27" fmla="*/ 259 h 356"/>
                  <a:gd name="T28" fmla="*/ 229 w 856"/>
                  <a:gd name="T29" fmla="*/ 287 h 356"/>
                  <a:gd name="T30" fmla="*/ 326 w 856"/>
                  <a:gd name="T31" fmla="*/ 247 h 356"/>
                  <a:gd name="T32" fmla="*/ 705 w 856"/>
                  <a:gd name="T33" fmla="*/ 244 h 356"/>
                  <a:gd name="T34" fmla="*/ 506 w 856"/>
                  <a:gd name="T35" fmla="*/ 233 h 356"/>
                  <a:gd name="T36" fmla="*/ 523 w 856"/>
                  <a:gd name="T37" fmla="*/ 211 h 356"/>
                  <a:gd name="T38" fmla="*/ 395 w 856"/>
                  <a:gd name="T39" fmla="*/ 202 h 356"/>
                  <a:gd name="T40" fmla="*/ 220 w 856"/>
                  <a:gd name="T41" fmla="*/ 190 h 356"/>
                  <a:gd name="T42" fmla="*/ 622 w 856"/>
                  <a:gd name="T43" fmla="*/ 199 h 356"/>
                  <a:gd name="T44" fmla="*/ 244 w 856"/>
                  <a:gd name="T45" fmla="*/ 190 h 356"/>
                  <a:gd name="T46" fmla="*/ 534 w 856"/>
                  <a:gd name="T47" fmla="*/ 169 h 356"/>
                  <a:gd name="T48" fmla="*/ 549 w 856"/>
                  <a:gd name="T49" fmla="*/ 169 h 356"/>
                  <a:gd name="T50" fmla="*/ 215 w 856"/>
                  <a:gd name="T51" fmla="*/ 183 h 356"/>
                  <a:gd name="T52" fmla="*/ 530 w 856"/>
                  <a:gd name="T53" fmla="*/ 154 h 356"/>
                  <a:gd name="T54" fmla="*/ 73 w 856"/>
                  <a:gd name="T55" fmla="*/ 147 h 356"/>
                  <a:gd name="T56" fmla="*/ 769 w 856"/>
                  <a:gd name="T57" fmla="*/ 150 h 356"/>
                  <a:gd name="T58" fmla="*/ 802 w 856"/>
                  <a:gd name="T59" fmla="*/ 159 h 356"/>
                  <a:gd name="T60" fmla="*/ 728 w 856"/>
                  <a:gd name="T61" fmla="*/ 147 h 356"/>
                  <a:gd name="T62" fmla="*/ 724 w 856"/>
                  <a:gd name="T63" fmla="*/ 173 h 356"/>
                  <a:gd name="T64" fmla="*/ 719 w 856"/>
                  <a:gd name="T65" fmla="*/ 197 h 356"/>
                  <a:gd name="T66" fmla="*/ 804 w 856"/>
                  <a:gd name="T67" fmla="*/ 247 h 356"/>
                  <a:gd name="T68" fmla="*/ 830 w 856"/>
                  <a:gd name="T69" fmla="*/ 296 h 356"/>
                  <a:gd name="T70" fmla="*/ 177 w 856"/>
                  <a:gd name="T71" fmla="*/ 135 h 356"/>
                  <a:gd name="T72" fmla="*/ 667 w 856"/>
                  <a:gd name="T73" fmla="*/ 133 h 356"/>
                  <a:gd name="T74" fmla="*/ 184 w 856"/>
                  <a:gd name="T75" fmla="*/ 131 h 356"/>
                  <a:gd name="T76" fmla="*/ 156 w 856"/>
                  <a:gd name="T77" fmla="*/ 112 h 356"/>
                  <a:gd name="T78" fmla="*/ 142 w 856"/>
                  <a:gd name="T79" fmla="*/ 102 h 356"/>
                  <a:gd name="T80" fmla="*/ 43 w 856"/>
                  <a:gd name="T81" fmla="*/ 95 h 356"/>
                  <a:gd name="T82" fmla="*/ 452 w 856"/>
                  <a:gd name="T83" fmla="*/ 235 h 356"/>
                  <a:gd name="T84" fmla="*/ 494 w 856"/>
                  <a:gd name="T85" fmla="*/ 228 h 356"/>
                  <a:gd name="T86" fmla="*/ 494 w 856"/>
                  <a:gd name="T87" fmla="*/ 166 h 356"/>
                  <a:gd name="T88" fmla="*/ 466 w 856"/>
                  <a:gd name="T89" fmla="*/ 138 h 356"/>
                  <a:gd name="T90" fmla="*/ 544 w 856"/>
                  <a:gd name="T91" fmla="*/ 105 h 356"/>
                  <a:gd name="T92" fmla="*/ 461 w 856"/>
                  <a:gd name="T93" fmla="*/ 143 h 356"/>
                  <a:gd name="T94" fmla="*/ 615 w 856"/>
                  <a:gd name="T95" fmla="*/ 131 h 356"/>
                  <a:gd name="T96" fmla="*/ 612 w 856"/>
                  <a:gd name="T97" fmla="*/ 86 h 356"/>
                  <a:gd name="T98" fmla="*/ 21 w 856"/>
                  <a:gd name="T99" fmla="*/ 74 h 356"/>
                  <a:gd name="T100" fmla="*/ 591 w 856"/>
                  <a:gd name="T101" fmla="*/ 45 h 356"/>
                  <a:gd name="T102" fmla="*/ 272 w 856"/>
                  <a:gd name="T103" fmla="*/ 145 h 356"/>
                  <a:gd name="T104" fmla="*/ 345 w 856"/>
                  <a:gd name="T105" fmla="*/ 197 h 356"/>
                  <a:gd name="T106" fmla="*/ 395 w 856"/>
                  <a:gd name="T107" fmla="*/ 164 h 356"/>
                  <a:gd name="T108" fmla="*/ 426 w 856"/>
                  <a:gd name="T109" fmla="*/ 81 h 356"/>
                  <a:gd name="T110" fmla="*/ 395 w 856"/>
                  <a:gd name="T111" fmla="*/ 34 h 356"/>
                  <a:gd name="T112" fmla="*/ 355 w 856"/>
                  <a:gd name="T113" fmla="*/ 95 h 356"/>
                  <a:gd name="T114" fmla="*/ 260 w 856"/>
                  <a:gd name="T115" fmla="*/ 100 h 356"/>
                  <a:gd name="T116" fmla="*/ 189 w 856"/>
                  <a:gd name="T117" fmla="*/ 176 h 356"/>
                  <a:gd name="T118" fmla="*/ 147 w 856"/>
                  <a:gd name="T119" fmla="*/ 112 h 356"/>
                  <a:gd name="T120" fmla="*/ 43 w 856"/>
                  <a:gd name="T121" fmla="*/ 15 h 356"/>
                  <a:gd name="T122" fmla="*/ 85 w 856"/>
                  <a:gd name="T123" fmla="*/ 12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56" h="356">
                    <a:moveTo>
                      <a:pt x="518" y="349"/>
                    </a:moveTo>
                    <a:lnTo>
                      <a:pt x="518" y="349"/>
                    </a:lnTo>
                    <a:lnTo>
                      <a:pt x="518" y="349"/>
                    </a:lnTo>
                    <a:lnTo>
                      <a:pt x="518" y="349"/>
                    </a:lnTo>
                    <a:lnTo>
                      <a:pt x="516" y="349"/>
                    </a:lnTo>
                    <a:lnTo>
                      <a:pt x="513" y="351"/>
                    </a:lnTo>
                    <a:lnTo>
                      <a:pt x="511" y="353"/>
                    </a:lnTo>
                    <a:lnTo>
                      <a:pt x="506" y="353"/>
                    </a:lnTo>
                    <a:lnTo>
                      <a:pt x="506" y="356"/>
                    </a:lnTo>
                    <a:lnTo>
                      <a:pt x="506" y="356"/>
                    </a:lnTo>
                    <a:lnTo>
                      <a:pt x="506" y="356"/>
                    </a:lnTo>
                    <a:lnTo>
                      <a:pt x="508" y="356"/>
                    </a:lnTo>
                    <a:lnTo>
                      <a:pt x="511" y="356"/>
                    </a:lnTo>
                    <a:lnTo>
                      <a:pt x="513" y="356"/>
                    </a:lnTo>
                    <a:lnTo>
                      <a:pt x="516" y="353"/>
                    </a:lnTo>
                    <a:lnTo>
                      <a:pt x="518" y="351"/>
                    </a:lnTo>
                    <a:lnTo>
                      <a:pt x="518" y="351"/>
                    </a:lnTo>
                    <a:lnTo>
                      <a:pt x="518" y="349"/>
                    </a:lnTo>
                    <a:close/>
                    <a:moveTo>
                      <a:pt x="490" y="346"/>
                    </a:moveTo>
                    <a:lnTo>
                      <a:pt x="487" y="349"/>
                    </a:lnTo>
                    <a:lnTo>
                      <a:pt x="487" y="349"/>
                    </a:lnTo>
                    <a:lnTo>
                      <a:pt x="487" y="349"/>
                    </a:lnTo>
                    <a:lnTo>
                      <a:pt x="490" y="351"/>
                    </a:lnTo>
                    <a:lnTo>
                      <a:pt x="490" y="351"/>
                    </a:lnTo>
                    <a:lnTo>
                      <a:pt x="492" y="349"/>
                    </a:lnTo>
                    <a:lnTo>
                      <a:pt x="492" y="346"/>
                    </a:lnTo>
                    <a:lnTo>
                      <a:pt x="492" y="346"/>
                    </a:lnTo>
                    <a:lnTo>
                      <a:pt x="490" y="346"/>
                    </a:lnTo>
                    <a:close/>
                    <a:moveTo>
                      <a:pt x="520" y="341"/>
                    </a:moveTo>
                    <a:lnTo>
                      <a:pt x="520" y="341"/>
                    </a:lnTo>
                    <a:lnTo>
                      <a:pt x="518" y="341"/>
                    </a:lnTo>
                    <a:lnTo>
                      <a:pt x="518" y="344"/>
                    </a:lnTo>
                    <a:lnTo>
                      <a:pt x="518" y="344"/>
                    </a:lnTo>
                    <a:lnTo>
                      <a:pt x="518" y="344"/>
                    </a:lnTo>
                    <a:lnTo>
                      <a:pt x="518" y="341"/>
                    </a:lnTo>
                    <a:lnTo>
                      <a:pt x="520" y="341"/>
                    </a:lnTo>
                    <a:lnTo>
                      <a:pt x="520" y="341"/>
                    </a:lnTo>
                    <a:close/>
                    <a:moveTo>
                      <a:pt x="468" y="334"/>
                    </a:moveTo>
                    <a:lnTo>
                      <a:pt x="468" y="334"/>
                    </a:lnTo>
                    <a:lnTo>
                      <a:pt x="466" y="332"/>
                    </a:lnTo>
                    <a:lnTo>
                      <a:pt x="466" y="330"/>
                    </a:lnTo>
                    <a:lnTo>
                      <a:pt x="463" y="330"/>
                    </a:lnTo>
                    <a:lnTo>
                      <a:pt x="463" y="330"/>
                    </a:lnTo>
                    <a:lnTo>
                      <a:pt x="461" y="330"/>
                    </a:lnTo>
                    <a:lnTo>
                      <a:pt x="461" y="330"/>
                    </a:lnTo>
                    <a:lnTo>
                      <a:pt x="461" y="327"/>
                    </a:lnTo>
                    <a:lnTo>
                      <a:pt x="461" y="327"/>
                    </a:lnTo>
                    <a:lnTo>
                      <a:pt x="459" y="325"/>
                    </a:lnTo>
                    <a:lnTo>
                      <a:pt x="456" y="325"/>
                    </a:lnTo>
                    <a:lnTo>
                      <a:pt x="456" y="323"/>
                    </a:lnTo>
                    <a:lnTo>
                      <a:pt x="456" y="323"/>
                    </a:lnTo>
                    <a:lnTo>
                      <a:pt x="454" y="325"/>
                    </a:lnTo>
                    <a:lnTo>
                      <a:pt x="452" y="325"/>
                    </a:lnTo>
                    <a:lnTo>
                      <a:pt x="449" y="325"/>
                    </a:lnTo>
                    <a:lnTo>
                      <a:pt x="447" y="325"/>
                    </a:lnTo>
                    <a:lnTo>
                      <a:pt x="445" y="325"/>
                    </a:lnTo>
                    <a:lnTo>
                      <a:pt x="442" y="325"/>
                    </a:lnTo>
                    <a:lnTo>
                      <a:pt x="437" y="325"/>
                    </a:lnTo>
                    <a:lnTo>
                      <a:pt x="437" y="327"/>
                    </a:lnTo>
                    <a:lnTo>
                      <a:pt x="437" y="327"/>
                    </a:lnTo>
                    <a:lnTo>
                      <a:pt x="437" y="330"/>
                    </a:lnTo>
                    <a:lnTo>
                      <a:pt x="437" y="330"/>
                    </a:lnTo>
                    <a:lnTo>
                      <a:pt x="437" y="330"/>
                    </a:lnTo>
                    <a:lnTo>
                      <a:pt x="440" y="332"/>
                    </a:lnTo>
                    <a:lnTo>
                      <a:pt x="445" y="332"/>
                    </a:lnTo>
                    <a:lnTo>
                      <a:pt x="445" y="332"/>
                    </a:lnTo>
                    <a:lnTo>
                      <a:pt x="447" y="332"/>
                    </a:lnTo>
                    <a:lnTo>
                      <a:pt x="449" y="332"/>
                    </a:lnTo>
                    <a:lnTo>
                      <a:pt x="452" y="337"/>
                    </a:lnTo>
                    <a:lnTo>
                      <a:pt x="454" y="337"/>
                    </a:lnTo>
                    <a:lnTo>
                      <a:pt x="456" y="339"/>
                    </a:lnTo>
                    <a:lnTo>
                      <a:pt x="456" y="339"/>
                    </a:lnTo>
                    <a:lnTo>
                      <a:pt x="459" y="341"/>
                    </a:lnTo>
                    <a:lnTo>
                      <a:pt x="459" y="341"/>
                    </a:lnTo>
                    <a:lnTo>
                      <a:pt x="463" y="344"/>
                    </a:lnTo>
                    <a:lnTo>
                      <a:pt x="463" y="344"/>
                    </a:lnTo>
                    <a:lnTo>
                      <a:pt x="466" y="341"/>
                    </a:lnTo>
                    <a:lnTo>
                      <a:pt x="468" y="341"/>
                    </a:lnTo>
                    <a:lnTo>
                      <a:pt x="468" y="341"/>
                    </a:lnTo>
                    <a:lnTo>
                      <a:pt x="471" y="339"/>
                    </a:lnTo>
                    <a:lnTo>
                      <a:pt x="471" y="339"/>
                    </a:lnTo>
                    <a:lnTo>
                      <a:pt x="471" y="337"/>
                    </a:lnTo>
                    <a:lnTo>
                      <a:pt x="468" y="334"/>
                    </a:lnTo>
                    <a:close/>
                    <a:moveTo>
                      <a:pt x="551" y="315"/>
                    </a:moveTo>
                    <a:lnTo>
                      <a:pt x="549" y="318"/>
                    </a:lnTo>
                    <a:lnTo>
                      <a:pt x="549" y="318"/>
                    </a:lnTo>
                    <a:lnTo>
                      <a:pt x="549" y="318"/>
                    </a:lnTo>
                    <a:lnTo>
                      <a:pt x="549" y="315"/>
                    </a:lnTo>
                    <a:lnTo>
                      <a:pt x="549" y="315"/>
                    </a:lnTo>
                    <a:lnTo>
                      <a:pt x="544" y="318"/>
                    </a:lnTo>
                    <a:lnTo>
                      <a:pt x="544" y="318"/>
                    </a:lnTo>
                    <a:lnTo>
                      <a:pt x="542" y="320"/>
                    </a:lnTo>
                    <a:lnTo>
                      <a:pt x="539" y="320"/>
                    </a:lnTo>
                    <a:lnTo>
                      <a:pt x="539" y="323"/>
                    </a:lnTo>
                    <a:lnTo>
                      <a:pt x="539" y="323"/>
                    </a:lnTo>
                    <a:lnTo>
                      <a:pt x="537" y="325"/>
                    </a:lnTo>
                    <a:lnTo>
                      <a:pt x="537" y="325"/>
                    </a:lnTo>
                    <a:lnTo>
                      <a:pt x="537" y="325"/>
                    </a:lnTo>
                    <a:lnTo>
                      <a:pt x="534" y="325"/>
                    </a:lnTo>
                    <a:lnTo>
                      <a:pt x="532" y="325"/>
                    </a:lnTo>
                    <a:lnTo>
                      <a:pt x="532" y="325"/>
                    </a:lnTo>
                    <a:lnTo>
                      <a:pt x="532" y="325"/>
                    </a:lnTo>
                    <a:lnTo>
                      <a:pt x="532" y="323"/>
                    </a:lnTo>
                    <a:lnTo>
                      <a:pt x="530" y="325"/>
                    </a:lnTo>
                    <a:lnTo>
                      <a:pt x="527" y="325"/>
                    </a:lnTo>
                    <a:lnTo>
                      <a:pt x="525" y="330"/>
                    </a:lnTo>
                    <a:lnTo>
                      <a:pt x="525" y="332"/>
                    </a:lnTo>
                    <a:lnTo>
                      <a:pt x="523" y="334"/>
                    </a:lnTo>
                    <a:lnTo>
                      <a:pt x="523" y="337"/>
                    </a:lnTo>
                    <a:lnTo>
                      <a:pt x="523" y="337"/>
                    </a:lnTo>
                    <a:lnTo>
                      <a:pt x="525" y="339"/>
                    </a:lnTo>
                    <a:lnTo>
                      <a:pt x="525" y="339"/>
                    </a:lnTo>
                    <a:lnTo>
                      <a:pt x="523" y="341"/>
                    </a:lnTo>
                    <a:lnTo>
                      <a:pt x="523" y="341"/>
                    </a:lnTo>
                    <a:lnTo>
                      <a:pt x="523" y="344"/>
                    </a:lnTo>
                    <a:lnTo>
                      <a:pt x="523" y="344"/>
                    </a:lnTo>
                    <a:lnTo>
                      <a:pt x="525" y="344"/>
                    </a:lnTo>
                    <a:lnTo>
                      <a:pt x="527" y="344"/>
                    </a:lnTo>
                    <a:lnTo>
                      <a:pt x="530" y="344"/>
                    </a:lnTo>
                    <a:lnTo>
                      <a:pt x="532" y="341"/>
                    </a:lnTo>
                    <a:lnTo>
                      <a:pt x="537" y="341"/>
                    </a:lnTo>
                    <a:lnTo>
                      <a:pt x="537" y="341"/>
                    </a:lnTo>
                    <a:lnTo>
                      <a:pt x="539" y="339"/>
                    </a:lnTo>
                    <a:lnTo>
                      <a:pt x="542" y="337"/>
                    </a:lnTo>
                    <a:lnTo>
                      <a:pt x="544" y="337"/>
                    </a:lnTo>
                    <a:lnTo>
                      <a:pt x="546" y="332"/>
                    </a:lnTo>
                    <a:lnTo>
                      <a:pt x="549" y="330"/>
                    </a:lnTo>
                    <a:lnTo>
                      <a:pt x="549" y="327"/>
                    </a:lnTo>
                    <a:lnTo>
                      <a:pt x="551" y="327"/>
                    </a:lnTo>
                    <a:lnTo>
                      <a:pt x="551" y="325"/>
                    </a:lnTo>
                    <a:lnTo>
                      <a:pt x="549" y="323"/>
                    </a:lnTo>
                    <a:lnTo>
                      <a:pt x="549" y="323"/>
                    </a:lnTo>
                    <a:lnTo>
                      <a:pt x="549" y="323"/>
                    </a:lnTo>
                    <a:lnTo>
                      <a:pt x="549" y="320"/>
                    </a:lnTo>
                    <a:lnTo>
                      <a:pt x="549" y="320"/>
                    </a:lnTo>
                    <a:lnTo>
                      <a:pt x="551" y="320"/>
                    </a:lnTo>
                    <a:lnTo>
                      <a:pt x="553" y="318"/>
                    </a:lnTo>
                    <a:lnTo>
                      <a:pt x="553" y="318"/>
                    </a:lnTo>
                    <a:lnTo>
                      <a:pt x="553" y="318"/>
                    </a:lnTo>
                    <a:lnTo>
                      <a:pt x="551" y="315"/>
                    </a:lnTo>
                    <a:close/>
                    <a:moveTo>
                      <a:pt x="374" y="308"/>
                    </a:moveTo>
                    <a:lnTo>
                      <a:pt x="374" y="311"/>
                    </a:lnTo>
                    <a:lnTo>
                      <a:pt x="374" y="311"/>
                    </a:lnTo>
                    <a:lnTo>
                      <a:pt x="376" y="313"/>
                    </a:lnTo>
                    <a:lnTo>
                      <a:pt x="376" y="311"/>
                    </a:lnTo>
                    <a:lnTo>
                      <a:pt x="376" y="311"/>
                    </a:lnTo>
                    <a:lnTo>
                      <a:pt x="376" y="308"/>
                    </a:lnTo>
                    <a:lnTo>
                      <a:pt x="374" y="308"/>
                    </a:lnTo>
                    <a:close/>
                    <a:moveTo>
                      <a:pt x="513" y="304"/>
                    </a:moveTo>
                    <a:lnTo>
                      <a:pt x="513" y="306"/>
                    </a:lnTo>
                    <a:lnTo>
                      <a:pt x="511" y="306"/>
                    </a:lnTo>
                    <a:lnTo>
                      <a:pt x="511" y="308"/>
                    </a:lnTo>
                    <a:lnTo>
                      <a:pt x="513" y="308"/>
                    </a:lnTo>
                    <a:lnTo>
                      <a:pt x="513" y="306"/>
                    </a:lnTo>
                    <a:lnTo>
                      <a:pt x="513" y="306"/>
                    </a:lnTo>
                    <a:lnTo>
                      <a:pt x="516" y="306"/>
                    </a:lnTo>
                    <a:lnTo>
                      <a:pt x="516" y="306"/>
                    </a:lnTo>
                    <a:lnTo>
                      <a:pt x="516" y="304"/>
                    </a:lnTo>
                    <a:lnTo>
                      <a:pt x="513" y="304"/>
                    </a:lnTo>
                    <a:close/>
                    <a:moveTo>
                      <a:pt x="449" y="308"/>
                    </a:moveTo>
                    <a:lnTo>
                      <a:pt x="449" y="306"/>
                    </a:lnTo>
                    <a:lnTo>
                      <a:pt x="449" y="306"/>
                    </a:lnTo>
                    <a:lnTo>
                      <a:pt x="449" y="306"/>
                    </a:lnTo>
                    <a:lnTo>
                      <a:pt x="449" y="306"/>
                    </a:lnTo>
                    <a:lnTo>
                      <a:pt x="449" y="306"/>
                    </a:lnTo>
                    <a:lnTo>
                      <a:pt x="449" y="306"/>
                    </a:lnTo>
                    <a:lnTo>
                      <a:pt x="447" y="304"/>
                    </a:lnTo>
                    <a:lnTo>
                      <a:pt x="447" y="306"/>
                    </a:lnTo>
                    <a:lnTo>
                      <a:pt x="447" y="306"/>
                    </a:lnTo>
                    <a:lnTo>
                      <a:pt x="447" y="308"/>
                    </a:lnTo>
                    <a:lnTo>
                      <a:pt x="447" y="308"/>
                    </a:lnTo>
                    <a:lnTo>
                      <a:pt x="447" y="311"/>
                    </a:lnTo>
                    <a:lnTo>
                      <a:pt x="447" y="311"/>
                    </a:lnTo>
                    <a:lnTo>
                      <a:pt x="447" y="311"/>
                    </a:lnTo>
                    <a:lnTo>
                      <a:pt x="447" y="308"/>
                    </a:lnTo>
                    <a:lnTo>
                      <a:pt x="449" y="308"/>
                    </a:lnTo>
                    <a:lnTo>
                      <a:pt x="449" y="308"/>
                    </a:lnTo>
                    <a:close/>
                    <a:moveTo>
                      <a:pt x="520" y="304"/>
                    </a:moveTo>
                    <a:lnTo>
                      <a:pt x="520" y="301"/>
                    </a:lnTo>
                    <a:lnTo>
                      <a:pt x="518" y="301"/>
                    </a:lnTo>
                    <a:lnTo>
                      <a:pt x="516" y="301"/>
                    </a:lnTo>
                    <a:lnTo>
                      <a:pt x="516" y="301"/>
                    </a:lnTo>
                    <a:lnTo>
                      <a:pt x="516" y="301"/>
                    </a:lnTo>
                    <a:lnTo>
                      <a:pt x="513" y="304"/>
                    </a:lnTo>
                    <a:lnTo>
                      <a:pt x="520" y="304"/>
                    </a:lnTo>
                    <a:lnTo>
                      <a:pt x="520" y="304"/>
                    </a:lnTo>
                    <a:close/>
                    <a:moveTo>
                      <a:pt x="397" y="304"/>
                    </a:moveTo>
                    <a:lnTo>
                      <a:pt x="397" y="301"/>
                    </a:lnTo>
                    <a:lnTo>
                      <a:pt x="397" y="301"/>
                    </a:lnTo>
                    <a:lnTo>
                      <a:pt x="395" y="301"/>
                    </a:lnTo>
                    <a:lnTo>
                      <a:pt x="393" y="299"/>
                    </a:lnTo>
                    <a:lnTo>
                      <a:pt x="390" y="301"/>
                    </a:lnTo>
                    <a:lnTo>
                      <a:pt x="388" y="301"/>
                    </a:lnTo>
                    <a:lnTo>
                      <a:pt x="385" y="304"/>
                    </a:lnTo>
                    <a:lnTo>
                      <a:pt x="385" y="308"/>
                    </a:lnTo>
                    <a:lnTo>
                      <a:pt x="385" y="311"/>
                    </a:lnTo>
                    <a:lnTo>
                      <a:pt x="383" y="311"/>
                    </a:lnTo>
                    <a:lnTo>
                      <a:pt x="381" y="311"/>
                    </a:lnTo>
                    <a:lnTo>
                      <a:pt x="381" y="311"/>
                    </a:lnTo>
                    <a:lnTo>
                      <a:pt x="381" y="311"/>
                    </a:lnTo>
                    <a:lnTo>
                      <a:pt x="381" y="313"/>
                    </a:lnTo>
                    <a:lnTo>
                      <a:pt x="383" y="313"/>
                    </a:lnTo>
                    <a:lnTo>
                      <a:pt x="388" y="315"/>
                    </a:lnTo>
                    <a:lnTo>
                      <a:pt x="388" y="315"/>
                    </a:lnTo>
                    <a:lnTo>
                      <a:pt x="390" y="315"/>
                    </a:lnTo>
                    <a:lnTo>
                      <a:pt x="395" y="313"/>
                    </a:lnTo>
                    <a:lnTo>
                      <a:pt x="393" y="313"/>
                    </a:lnTo>
                    <a:lnTo>
                      <a:pt x="393" y="313"/>
                    </a:lnTo>
                    <a:lnTo>
                      <a:pt x="395" y="308"/>
                    </a:lnTo>
                    <a:lnTo>
                      <a:pt x="397" y="304"/>
                    </a:lnTo>
                    <a:close/>
                    <a:moveTo>
                      <a:pt x="532" y="304"/>
                    </a:moveTo>
                    <a:lnTo>
                      <a:pt x="534" y="306"/>
                    </a:lnTo>
                    <a:lnTo>
                      <a:pt x="534" y="306"/>
                    </a:lnTo>
                    <a:lnTo>
                      <a:pt x="537" y="306"/>
                    </a:lnTo>
                    <a:lnTo>
                      <a:pt x="537" y="304"/>
                    </a:lnTo>
                    <a:lnTo>
                      <a:pt x="537" y="301"/>
                    </a:lnTo>
                    <a:lnTo>
                      <a:pt x="539" y="301"/>
                    </a:lnTo>
                    <a:lnTo>
                      <a:pt x="539" y="299"/>
                    </a:lnTo>
                    <a:lnTo>
                      <a:pt x="537" y="299"/>
                    </a:lnTo>
                    <a:lnTo>
                      <a:pt x="537" y="299"/>
                    </a:lnTo>
                    <a:lnTo>
                      <a:pt x="534" y="304"/>
                    </a:lnTo>
                    <a:lnTo>
                      <a:pt x="534" y="304"/>
                    </a:lnTo>
                    <a:lnTo>
                      <a:pt x="534" y="301"/>
                    </a:lnTo>
                    <a:lnTo>
                      <a:pt x="532" y="301"/>
                    </a:lnTo>
                    <a:lnTo>
                      <a:pt x="532" y="304"/>
                    </a:lnTo>
                    <a:lnTo>
                      <a:pt x="532" y="304"/>
                    </a:lnTo>
                    <a:lnTo>
                      <a:pt x="532" y="304"/>
                    </a:lnTo>
                    <a:close/>
                    <a:moveTo>
                      <a:pt x="525" y="308"/>
                    </a:moveTo>
                    <a:lnTo>
                      <a:pt x="525" y="306"/>
                    </a:lnTo>
                    <a:lnTo>
                      <a:pt x="525" y="306"/>
                    </a:lnTo>
                    <a:lnTo>
                      <a:pt x="525" y="306"/>
                    </a:lnTo>
                    <a:lnTo>
                      <a:pt x="525" y="306"/>
                    </a:lnTo>
                    <a:lnTo>
                      <a:pt x="525" y="304"/>
                    </a:lnTo>
                    <a:lnTo>
                      <a:pt x="527" y="304"/>
                    </a:lnTo>
                    <a:lnTo>
                      <a:pt x="530" y="301"/>
                    </a:lnTo>
                    <a:lnTo>
                      <a:pt x="532" y="301"/>
                    </a:lnTo>
                    <a:lnTo>
                      <a:pt x="530" y="301"/>
                    </a:lnTo>
                    <a:lnTo>
                      <a:pt x="530" y="299"/>
                    </a:lnTo>
                    <a:lnTo>
                      <a:pt x="530" y="299"/>
                    </a:lnTo>
                    <a:lnTo>
                      <a:pt x="525" y="301"/>
                    </a:lnTo>
                    <a:lnTo>
                      <a:pt x="525" y="301"/>
                    </a:lnTo>
                    <a:lnTo>
                      <a:pt x="525" y="301"/>
                    </a:lnTo>
                    <a:lnTo>
                      <a:pt x="523" y="301"/>
                    </a:lnTo>
                    <a:lnTo>
                      <a:pt x="520" y="301"/>
                    </a:lnTo>
                    <a:lnTo>
                      <a:pt x="520" y="301"/>
                    </a:lnTo>
                    <a:lnTo>
                      <a:pt x="523" y="301"/>
                    </a:lnTo>
                    <a:lnTo>
                      <a:pt x="523" y="301"/>
                    </a:lnTo>
                    <a:lnTo>
                      <a:pt x="523" y="304"/>
                    </a:lnTo>
                    <a:lnTo>
                      <a:pt x="520" y="304"/>
                    </a:lnTo>
                    <a:lnTo>
                      <a:pt x="518" y="306"/>
                    </a:lnTo>
                    <a:lnTo>
                      <a:pt x="518" y="306"/>
                    </a:lnTo>
                    <a:lnTo>
                      <a:pt x="520" y="306"/>
                    </a:lnTo>
                    <a:lnTo>
                      <a:pt x="520" y="308"/>
                    </a:lnTo>
                    <a:lnTo>
                      <a:pt x="523" y="308"/>
                    </a:lnTo>
                    <a:lnTo>
                      <a:pt x="523" y="306"/>
                    </a:lnTo>
                    <a:lnTo>
                      <a:pt x="525" y="308"/>
                    </a:lnTo>
                    <a:close/>
                    <a:moveTo>
                      <a:pt x="806" y="299"/>
                    </a:moveTo>
                    <a:lnTo>
                      <a:pt x="806" y="299"/>
                    </a:lnTo>
                    <a:lnTo>
                      <a:pt x="804" y="301"/>
                    </a:lnTo>
                    <a:lnTo>
                      <a:pt x="804" y="301"/>
                    </a:lnTo>
                    <a:lnTo>
                      <a:pt x="804" y="301"/>
                    </a:lnTo>
                    <a:lnTo>
                      <a:pt x="804" y="304"/>
                    </a:lnTo>
                    <a:lnTo>
                      <a:pt x="809" y="304"/>
                    </a:lnTo>
                    <a:lnTo>
                      <a:pt x="809" y="304"/>
                    </a:lnTo>
                    <a:lnTo>
                      <a:pt x="809" y="301"/>
                    </a:lnTo>
                    <a:lnTo>
                      <a:pt x="809" y="299"/>
                    </a:lnTo>
                    <a:lnTo>
                      <a:pt x="806" y="299"/>
                    </a:lnTo>
                    <a:close/>
                    <a:moveTo>
                      <a:pt x="411" y="304"/>
                    </a:moveTo>
                    <a:lnTo>
                      <a:pt x="414" y="304"/>
                    </a:lnTo>
                    <a:lnTo>
                      <a:pt x="416" y="299"/>
                    </a:lnTo>
                    <a:lnTo>
                      <a:pt x="414" y="299"/>
                    </a:lnTo>
                    <a:lnTo>
                      <a:pt x="414" y="299"/>
                    </a:lnTo>
                    <a:lnTo>
                      <a:pt x="411" y="299"/>
                    </a:lnTo>
                    <a:lnTo>
                      <a:pt x="411" y="301"/>
                    </a:lnTo>
                    <a:lnTo>
                      <a:pt x="411" y="301"/>
                    </a:lnTo>
                    <a:lnTo>
                      <a:pt x="411" y="304"/>
                    </a:lnTo>
                    <a:lnTo>
                      <a:pt x="411" y="304"/>
                    </a:lnTo>
                    <a:close/>
                    <a:moveTo>
                      <a:pt x="442" y="299"/>
                    </a:moveTo>
                    <a:lnTo>
                      <a:pt x="440" y="299"/>
                    </a:lnTo>
                    <a:lnTo>
                      <a:pt x="440" y="299"/>
                    </a:lnTo>
                    <a:lnTo>
                      <a:pt x="440" y="301"/>
                    </a:lnTo>
                    <a:lnTo>
                      <a:pt x="442" y="301"/>
                    </a:lnTo>
                    <a:lnTo>
                      <a:pt x="442" y="299"/>
                    </a:lnTo>
                    <a:lnTo>
                      <a:pt x="442" y="299"/>
                    </a:lnTo>
                    <a:lnTo>
                      <a:pt x="442" y="299"/>
                    </a:lnTo>
                    <a:lnTo>
                      <a:pt x="442" y="299"/>
                    </a:lnTo>
                    <a:lnTo>
                      <a:pt x="442" y="299"/>
                    </a:lnTo>
                    <a:close/>
                    <a:moveTo>
                      <a:pt x="551" y="299"/>
                    </a:moveTo>
                    <a:lnTo>
                      <a:pt x="546" y="299"/>
                    </a:lnTo>
                    <a:lnTo>
                      <a:pt x="546" y="299"/>
                    </a:lnTo>
                    <a:lnTo>
                      <a:pt x="544" y="299"/>
                    </a:lnTo>
                    <a:lnTo>
                      <a:pt x="544" y="299"/>
                    </a:lnTo>
                    <a:lnTo>
                      <a:pt x="542" y="299"/>
                    </a:lnTo>
                    <a:lnTo>
                      <a:pt x="542" y="299"/>
                    </a:lnTo>
                    <a:lnTo>
                      <a:pt x="539" y="301"/>
                    </a:lnTo>
                    <a:lnTo>
                      <a:pt x="542" y="301"/>
                    </a:lnTo>
                    <a:lnTo>
                      <a:pt x="539" y="304"/>
                    </a:lnTo>
                    <a:lnTo>
                      <a:pt x="539" y="304"/>
                    </a:lnTo>
                    <a:lnTo>
                      <a:pt x="542" y="304"/>
                    </a:lnTo>
                    <a:lnTo>
                      <a:pt x="553" y="304"/>
                    </a:lnTo>
                    <a:lnTo>
                      <a:pt x="553" y="301"/>
                    </a:lnTo>
                    <a:lnTo>
                      <a:pt x="553" y="299"/>
                    </a:lnTo>
                    <a:lnTo>
                      <a:pt x="553" y="299"/>
                    </a:lnTo>
                    <a:lnTo>
                      <a:pt x="551" y="299"/>
                    </a:lnTo>
                    <a:close/>
                    <a:moveTo>
                      <a:pt x="608" y="299"/>
                    </a:moveTo>
                    <a:lnTo>
                      <a:pt x="603" y="296"/>
                    </a:lnTo>
                    <a:lnTo>
                      <a:pt x="603" y="299"/>
                    </a:lnTo>
                    <a:lnTo>
                      <a:pt x="603" y="299"/>
                    </a:lnTo>
                    <a:lnTo>
                      <a:pt x="608" y="301"/>
                    </a:lnTo>
                    <a:lnTo>
                      <a:pt x="610" y="299"/>
                    </a:lnTo>
                    <a:lnTo>
                      <a:pt x="610" y="299"/>
                    </a:lnTo>
                    <a:lnTo>
                      <a:pt x="608" y="299"/>
                    </a:lnTo>
                    <a:close/>
                    <a:moveTo>
                      <a:pt x="508" y="308"/>
                    </a:moveTo>
                    <a:lnTo>
                      <a:pt x="511" y="308"/>
                    </a:lnTo>
                    <a:lnTo>
                      <a:pt x="511" y="306"/>
                    </a:lnTo>
                    <a:lnTo>
                      <a:pt x="511" y="306"/>
                    </a:lnTo>
                    <a:lnTo>
                      <a:pt x="513" y="304"/>
                    </a:lnTo>
                    <a:lnTo>
                      <a:pt x="513" y="304"/>
                    </a:lnTo>
                    <a:lnTo>
                      <a:pt x="513" y="304"/>
                    </a:lnTo>
                    <a:lnTo>
                      <a:pt x="513" y="301"/>
                    </a:lnTo>
                    <a:lnTo>
                      <a:pt x="513" y="299"/>
                    </a:lnTo>
                    <a:lnTo>
                      <a:pt x="513" y="296"/>
                    </a:lnTo>
                    <a:lnTo>
                      <a:pt x="511" y="296"/>
                    </a:lnTo>
                    <a:lnTo>
                      <a:pt x="511" y="299"/>
                    </a:lnTo>
                    <a:lnTo>
                      <a:pt x="511" y="299"/>
                    </a:lnTo>
                    <a:lnTo>
                      <a:pt x="513" y="299"/>
                    </a:lnTo>
                    <a:lnTo>
                      <a:pt x="511" y="301"/>
                    </a:lnTo>
                    <a:lnTo>
                      <a:pt x="508" y="304"/>
                    </a:lnTo>
                    <a:lnTo>
                      <a:pt x="506" y="304"/>
                    </a:lnTo>
                    <a:lnTo>
                      <a:pt x="506" y="304"/>
                    </a:lnTo>
                    <a:lnTo>
                      <a:pt x="504" y="306"/>
                    </a:lnTo>
                    <a:lnTo>
                      <a:pt x="504" y="306"/>
                    </a:lnTo>
                    <a:lnTo>
                      <a:pt x="504" y="308"/>
                    </a:lnTo>
                    <a:lnTo>
                      <a:pt x="504" y="308"/>
                    </a:lnTo>
                    <a:lnTo>
                      <a:pt x="501" y="308"/>
                    </a:lnTo>
                    <a:lnTo>
                      <a:pt x="499" y="308"/>
                    </a:lnTo>
                    <a:lnTo>
                      <a:pt x="497" y="306"/>
                    </a:lnTo>
                    <a:lnTo>
                      <a:pt x="497" y="306"/>
                    </a:lnTo>
                    <a:lnTo>
                      <a:pt x="494" y="306"/>
                    </a:lnTo>
                    <a:lnTo>
                      <a:pt x="494" y="306"/>
                    </a:lnTo>
                    <a:lnTo>
                      <a:pt x="492" y="306"/>
                    </a:lnTo>
                    <a:lnTo>
                      <a:pt x="490" y="306"/>
                    </a:lnTo>
                    <a:lnTo>
                      <a:pt x="490" y="306"/>
                    </a:lnTo>
                    <a:lnTo>
                      <a:pt x="487" y="306"/>
                    </a:lnTo>
                    <a:lnTo>
                      <a:pt x="487" y="308"/>
                    </a:lnTo>
                    <a:lnTo>
                      <a:pt x="485" y="308"/>
                    </a:lnTo>
                    <a:lnTo>
                      <a:pt x="485" y="308"/>
                    </a:lnTo>
                    <a:lnTo>
                      <a:pt x="482" y="306"/>
                    </a:lnTo>
                    <a:lnTo>
                      <a:pt x="482" y="306"/>
                    </a:lnTo>
                    <a:lnTo>
                      <a:pt x="478" y="304"/>
                    </a:lnTo>
                    <a:lnTo>
                      <a:pt x="478" y="304"/>
                    </a:lnTo>
                    <a:lnTo>
                      <a:pt x="475" y="301"/>
                    </a:lnTo>
                    <a:lnTo>
                      <a:pt x="473" y="301"/>
                    </a:lnTo>
                    <a:lnTo>
                      <a:pt x="471" y="301"/>
                    </a:lnTo>
                    <a:lnTo>
                      <a:pt x="471" y="301"/>
                    </a:lnTo>
                    <a:lnTo>
                      <a:pt x="468" y="301"/>
                    </a:lnTo>
                    <a:lnTo>
                      <a:pt x="468" y="301"/>
                    </a:lnTo>
                    <a:lnTo>
                      <a:pt x="466" y="301"/>
                    </a:lnTo>
                    <a:lnTo>
                      <a:pt x="466" y="301"/>
                    </a:lnTo>
                    <a:lnTo>
                      <a:pt x="463" y="301"/>
                    </a:lnTo>
                    <a:lnTo>
                      <a:pt x="461" y="304"/>
                    </a:lnTo>
                    <a:lnTo>
                      <a:pt x="456" y="304"/>
                    </a:lnTo>
                    <a:lnTo>
                      <a:pt x="456" y="304"/>
                    </a:lnTo>
                    <a:lnTo>
                      <a:pt x="456" y="304"/>
                    </a:lnTo>
                    <a:lnTo>
                      <a:pt x="456" y="306"/>
                    </a:lnTo>
                    <a:lnTo>
                      <a:pt x="454" y="306"/>
                    </a:lnTo>
                    <a:lnTo>
                      <a:pt x="454" y="308"/>
                    </a:lnTo>
                    <a:lnTo>
                      <a:pt x="454" y="308"/>
                    </a:lnTo>
                    <a:lnTo>
                      <a:pt x="454" y="311"/>
                    </a:lnTo>
                    <a:lnTo>
                      <a:pt x="454" y="311"/>
                    </a:lnTo>
                    <a:lnTo>
                      <a:pt x="456" y="313"/>
                    </a:lnTo>
                    <a:lnTo>
                      <a:pt x="456" y="313"/>
                    </a:lnTo>
                    <a:lnTo>
                      <a:pt x="459" y="313"/>
                    </a:lnTo>
                    <a:lnTo>
                      <a:pt x="459" y="311"/>
                    </a:lnTo>
                    <a:lnTo>
                      <a:pt x="463" y="313"/>
                    </a:lnTo>
                    <a:lnTo>
                      <a:pt x="468" y="313"/>
                    </a:lnTo>
                    <a:lnTo>
                      <a:pt x="473" y="313"/>
                    </a:lnTo>
                    <a:lnTo>
                      <a:pt x="475" y="315"/>
                    </a:lnTo>
                    <a:lnTo>
                      <a:pt x="478" y="315"/>
                    </a:lnTo>
                    <a:lnTo>
                      <a:pt x="478" y="315"/>
                    </a:lnTo>
                    <a:lnTo>
                      <a:pt x="478" y="315"/>
                    </a:lnTo>
                    <a:lnTo>
                      <a:pt x="480" y="313"/>
                    </a:lnTo>
                    <a:lnTo>
                      <a:pt x="482" y="315"/>
                    </a:lnTo>
                    <a:lnTo>
                      <a:pt x="485" y="313"/>
                    </a:lnTo>
                    <a:lnTo>
                      <a:pt x="485" y="313"/>
                    </a:lnTo>
                    <a:lnTo>
                      <a:pt x="487" y="313"/>
                    </a:lnTo>
                    <a:lnTo>
                      <a:pt x="487" y="313"/>
                    </a:lnTo>
                    <a:lnTo>
                      <a:pt x="487" y="313"/>
                    </a:lnTo>
                    <a:lnTo>
                      <a:pt x="490" y="313"/>
                    </a:lnTo>
                    <a:lnTo>
                      <a:pt x="492" y="313"/>
                    </a:lnTo>
                    <a:lnTo>
                      <a:pt x="497" y="311"/>
                    </a:lnTo>
                    <a:lnTo>
                      <a:pt x="499" y="311"/>
                    </a:lnTo>
                    <a:lnTo>
                      <a:pt x="501" y="311"/>
                    </a:lnTo>
                    <a:lnTo>
                      <a:pt x="504" y="311"/>
                    </a:lnTo>
                    <a:lnTo>
                      <a:pt x="504" y="311"/>
                    </a:lnTo>
                    <a:lnTo>
                      <a:pt x="506" y="311"/>
                    </a:lnTo>
                    <a:lnTo>
                      <a:pt x="506" y="308"/>
                    </a:lnTo>
                    <a:lnTo>
                      <a:pt x="508" y="308"/>
                    </a:lnTo>
                    <a:close/>
                    <a:moveTo>
                      <a:pt x="665" y="296"/>
                    </a:moveTo>
                    <a:lnTo>
                      <a:pt x="660" y="301"/>
                    </a:lnTo>
                    <a:lnTo>
                      <a:pt x="657" y="304"/>
                    </a:lnTo>
                    <a:lnTo>
                      <a:pt x="660" y="301"/>
                    </a:lnTo>
                    <a:lnTo>
                      <a:pt x="662" y="301"/>
                    </a:lnTo>
                    <a:lnTo>
                      <a:pt x="665" y="299"/>
                    </a:lnTo>
                    <a:lnTo>
                      <a:pt x="667" y="299"/>
                    </a:lnTo>
                    <a:lnTo>
                      <a:pt x="665" y="299"/>
                    </a:lnTo>
                    <a:lnTo>
                      <a:pt x="665" y="296"/>
                    </a:lnTo>
                    <a:close/>
                    <a:moveTo>
                      <a:pt x="435" y="311"/>
                    </a:moveTo>
                    <a:lnTo>
                      <a:pt x="435" y="311"/>
                    </a:lnTo>
                    <a:lnTo>
                      <a:pt x="435" y="311"/>
                    </a:lnTo>
                    <a:lnTo>
                      <a:pt x="437" y="311"/>
                    </a:lnTo>
                    <a:lnTo>
                      <a:pt x="437" y="311"/>
                    </a:lnTo>
                    <a:lnTo>
                      <a:pt x="437" y="311"/>
                    </a:lnTo>
                    <a:lnTo>
                      <a:pt x="440" y="311"/>
                    </a:lnTo>
                    <a:lnTo>
                      <a:pt x="440" y="311"/>
                    </a:lnTo>
                    <a:lnTo>
                      <a:pt x="440" y="311"/>
                    </a:lnTo>
                    <a:lnTo>
                      <a:pt x="442" y="308"/>
                    </a:lnTo>
                    <a:lnTo>
                      <a:pt x="442" y="308"/>
                    </a:lnTo>
                    <a:lnTo>
                      <a:pt x="440" y="308"/>
                    </a:lnTo>
                    <a:lnTo>
                      <a:pt x="440" y="306"/>
                    </a:lnTo>
                    <a:lnTo>
                      <a:pt x="440" y="306"/>
                    </a:lnTo>
                    <a:lnTo>
                      <a:pt x="440" y="301"/>
                    </a:lnTo>
                    <a:lnTo>
                      <a:pt x="437" y="301"/>
                    </a:lnTo>
                    <a:lnTo>
                      <a:pt x="437" y="301"/>
                    </a:lnTo>
                    <a:lnTo>
                      <a:pt x="435" y="301"/>
                    </a:lnTo>
                    <a:lnTo>
                      <a:pt x="435" y="301"/>
                    </a:lnTo>
                    <a:lnTo>
                      <a:pt x="435" y="304"/>
                    </a:lnTo>
                    <a:lnTo>
                      <a:pt x="433" y="304"/>
                    </a:lnTo>
                    <a:lnTo>
                      <a:pt x="433" y="301"/>
                    </a:lnTo>
                    <a:lnTo>
                      <a:pt x="433" y="301"/>
                    </a:lnTo>
                    <a:lnTo>
                      <a:pt x="430" y="301"/>
                    </a:lnTo>
                    <a:lnTo>
                      <a:pt x="430" y="301"/>
                    </a:lnTo>
                    <a:lnTo>
                      <a:pt x="428" y="301"/>
                    </a:lnTo>
                    <a:lnTo>
                      <a:pt x="428" y="304"/>
                    </a:lnTo>
                    <a:lnTo>
                      <a:pt x="426" y="304"/>
                    </a:lnTo>
                    <a:lnTo>
                      <a:pt x="426" y="301"/>
                    </a:lnTo>
                    <a:lnTo>
                      <a:pt x="426" y="301"/>
                    </a:lnTo>
                    <a:lnTo>
                      <a:pt x="423" y="299"/>
                    </a:lnTo>
                    <a:lnTo>
                      <a:pt x="423" y="299"/>
                    </a:lnTo>
                    <a:lnTo>
                      <a:pt x="421" y="296"/>
                    </a:lnTo>
                    <a:lnTo>
                      <a:pt x="419" y="296"/>
                    </a:lnTo>
                    <a:lnTo>
                      <a:pt x="416" y="299"/>
                    </a:lnTo>
                    <a:lnTo>
                      <a:pt x="416" y="299"/>
                    </a:lnTo>
                    <a:lnTo>
                      <a:pt x="416" y="301"/>
                    </a:lnTo>
                    <a:lnTo>
                      <a:pt x="419" y="304"/>
                    </a:lnTo>
                    <a:lnTo>
                      <a:pt x="421" y="306"/>
                    </a:lnTo>
                    <a:lnTo>
                      <a:pt x="421" y="306"/>
                    </a:lnTo>
                    <a:lnTo>
                      <a:pt x="421" y="306"/>
                    </a:lnTo>
                    <a:lnTo>
                      <a:pt x="423" y="306"/>
                    </a:lnTo>
                    <a:lnTo>
                      <a:pt x="423" y="306"/>
                    </a:lnTo>
                    <a:lnTo>
                      <a:pt x="426" y="308"/>
                    </a:lnTo>
                    <a:lnTo>
                      <a:pt x="423" y="308"/>
                    </a:lnTo>
                    <a:lnTo>
                      <a:pt x="423" y="308"/>
                    </a:lnTo>
                    <a:lnTo>
                      <a:pt x="421" y="311"/>
                    </a:lnTo>
                    <a:lnTo>
                      <a:pt x="419" y="311"/>
                    </a:lnTo>
                    <a:lnTo>
                      <a:pt x="416" y="311"/>
                    </a:lnTo>
                    <a:lnTo>
                      <a:pt x="416" y="308"/>
                    </a:lnTo>
                    <a:lnTo>
                      <a:pt x="414" y="306"/>
                    </a:lnTo>
                    <a:lnTo>
                      <a:pt x="414" y="306"/>
                    </a:lnTo>
                    <a:lnTo>
                      <a:pt x="414" y="306"/>
                    </a:lnTo>
                    <a:lnTo>
                      <a:pt x="414" y="304"/>
                    </a:lnTo>
                    <a:lnTo>
                      <a:pt x="411" y="304"/>
                    </a:lnTo>
                    <a:lnTo>
                      <a:pt x="409" y="304"/>
                    </a:lnTo>
                    <a:lnTo>
                      <a:pt x="407" y="304"/>
                    </a:lnTo>
                    <a:lnTo>
                      <a:pt x="404" y="304"/>
                    </a:lnTo>
                    <a:lnTo>
                      <a:pt x="404" y="304"/>
                    </a:lnTo>
                    <a:lnTo>
                      <a:pt x="402" y="306"/>
                    </a:lnTo>
                    <a:lnTo>
                      <a:pt x="400" y="306"/>
                    </a:lnTo>
                    <a:lnTo>
                      <a:pt x="400" y="306"/>
                    </a:lnTo>
                    <a:lnTo>
                      <a:pt x="397" y="308"/>
                    </a:lnTo>
                    <a:lnTo>
                      <a:pt x="397" y="308"/>
                    </a:lnTo>
                    <a:lnTo>
                      <a:pt x="397" y="313"/>
                    </a:lnTo>
                    <a:lnTo>
                      <a:pt x="397" y="313"/>
                    </a:lnTo>
                    <a:lnTo>
                      <a:pt x="397" y="315"/>
                    </a:lnTo>
                    <a:lnTo>
                      <a:pt x="397" y="315"/>
                    </a:lnTo>
                    <a:lnTo>
                      <a:pt x="400" y="318"/>
                    </a:lnTo>
                    <a:lnTo>
                      <a:pt x="400" y="318"/>
                    </a:lnTo>
                    <a:lnTo>
                      <a:pt x="402" y="318"/>
                    </a:lnTo>
                    <a:lnTo>
                      <a:pt x="404" y="318"/>
                    </a:lnTo>
                    <a:lnTo>
                      <a:pt x="404" y="318"/>
                    </a:lnTo>
                    <a:lnTo>
                      <a:pt x="407" y="318"/>
                    </a:lnTo>
                    <a:lnTo>
                      <a:pt x="407" y="318"/>
                    </a:lnTo>
                    <a:lnTo>
                      <a:pt x="409" y="318"/>
                    </a:lnTo>
                    <a:lnTo>
                      <a:pt x="411" y="315"/>
                    </a:lnTo>
                    <a:lnTo>
                      <a:pt x="416" y="315"/>
                    </a:lnTo>
                    <a:lnTo>
                      <a:pt x="416" y="315"/>
                    </a:lnTo>
                    <a:lnTo>
                      <a:pt x="419" y="315"/>
                    </a:lnTo>
                    <a:lnTo>
                      <a:pt x="421" y="313"/>
                    </a:lnTo>
                    <a:lnTo>
                      <a:pt x="423" y="313"/>
                    </a:lnTo>
                    <a:lnTo>
                      <a:pt x="423" y="313"/>
                    </a:lnTo>
                    <a:lnTo>
                      <a:pt x="426" y="313"/>
                    </a:lnTo>
                    <a:lnTo>
                      <a:pt x="428" y="308"/>
                    </a:lnTo>
                    <a:lnTo>
                      <a:pt x="428" y="311"/>
                    </a:lnTo>
                    <a:lnTo>
                      <a:pt x="428" y="313"/>
                    </a:lnTo>
                    <a:lnTo>
                      <a:pt x="428" y="313"/>
                    </a:lnTo>
                    <a:lnTo>
                      <a:pt x="428" y="313"/>
                    </a:lnTo>
                    <a:lnTo>
                      <a:pt x="433" y="313"/>
                    </a:lnTo>
                    <a:lnTo>
                      <a:pt x="433" y="313"/>
                    </a:lnTo>
                    <a:lnTo>
                      <a:pt x="435" y="313"/>
                    </a:lnTo>
                    <a:lnTo>
                      <a:pt x="435" y="313"/>
                    </a:lnTo>
                    <a:lnTo>
                      <a:pt x="435" y="313"/>
                    </a:lnTo>
                    <a:lnTo>
                      <a:pt x="435" y="313"/>
                    </a:lnTo>
                    <a:lnTo>
                      <a:pt x="435" y="311"/>
                    </a:lnTo>
                    <a:close/>
                    <a:moveTo>
                      <a:pt x="376" y="299"/>
                    </a:moveTo>
                    <a:lnTo>
                      <a:pt x="374" y="299"/>
                    </a:lnTo>
                    <a:lnTo>
                      <a:pt x="371" y="296"/>
                    </a:lnTo>
                    <a:lnTo>
                      <a:pt x="369" y="296"/>
                    </a:lnTo>
                    <a:lnTo>
                      <a:pt x="369" y="296"/>
                    </a:lnTo>
                    <a:lnTo>
                      <a:pt x="367" y="299"/>
                    </a:lnTo>
                    <a:lnTo>
                      <a:pt x="364" y="299"/>
                    </a:lnTo>
                    <a:lnTo>
                      <a:pt x="362" y="299"/>
                    </a:lnTo>
                    <a:lnTo>
                      <a:pt x="359" y="299"/>
                    </a:lnTo>
                    <a:lnTo>
                      <a:pt x="357" y="296"/>
                    </a:lnTo>
                    <a:lnTo>
                      <a:pt x="355" y="299"/>
                    </a:lnTo>
                    <a:lnTo>
                      <a:pt x="355" y="299"/>
                    </a:lnTo>
                    <a:lnTo>
                      <a:pt x="355" y="299"/>
                    </a:lnTo>
                    <a:lnTo>
                      <a:pt x="357" y="301"/>
                    </a:lnTo>
                    <a:lnTo>
                      <a:pt x="357" y="304"/>
                    </a:lnTo>
                    <a:lnTo>
                      <a:pt x="357" y="304"/>
                    </a:lnTo>
                    <a:lnTo>
                      <a:pt x="359" y="304"/>
                    </a:lnTo>
                    <a:lnTo>
                      <a:pt x="362" y="304"/>
                    </a:lnTo>
                    <a:lnTo>
                      <a:pt x="364" y="306"/>
                    </a:lnTo>
                    <a:lnTo>
                      <a:pt x="367" y="308"/>
                    </a:lnTo>
                    <a:lnTo>
                      <a:pt x="367" y="308"/>
                    </a:lnTo>
                    <a:lnTo>
                      <a:pt x="367" y="311"/>
                    </a:lnTo>
                    <a:lnTo>
                      <a:pt x="367" y="311"/>
                    </a:lnTo>
                    <a:lnTo>
                      <a:pt x="367" y="313"/>
                    </a:lnTo>
                    <a:lnTo>
                      <a:pt x="367" y="313"/>
                    </a:lnTo>
                    <a:lnTo>
                      <a:pt x="369" y="313"/>
                    </a:lnTo>
                    <a:lnTo>
                      <a:pt x="369" y="313"/>
                    </a:lnTo>
                    <a:lnTo>
                      <a:pt x="369" y="313"/>
                    </a:lnTo>
                    <a:lnTo>
                      <a:pt x="369" y="311"/>
                    </a:lnTo>
                    <a:lnTo>
                      <a:pt x="371" y="308"/>
                    </a:lnTo>
                    <a:lnTo>
                      <a:pt x="371" y="308"/>
                    </a:lnTo>
                    <a:lnTo>
                      <a:pt x="376" y="306"/>
                    </a:lnTo>
                    <a:lnTo>
                      <a:pt x="378" y="304"/>
                    </a:lnTo>
                    <a:lnTo>
                      <a:pt x="378" y="304"/>
                    </a:lnTo>
                    <a:lnTo>
                      <a:pt x="378" y="304"/>
                    </a:lnTo>
                    <a:lnTo>
                      <a:pt x="376" y="299"/>
                    </a:lnTo>
                    <a:close/>
                    <a:moveTo>
                      <a:pt x="638" y="292"/>
                    </a:moveTo>
                    <a:lnTo>
                      <a:pt x="638" y="292"/>
                    </a:lnTo>
                    <a:lnTo>
                      <a:pt x="638" y="292"/>
                    </a:lnTo>
                    <a:lnTo>
                      <a:pt x="636" y="294"/>
                    </a:lnTo>
                    <a:lnTo>
                      <a:pt x="638" y="296"/>
                    </a:lnTo>
                    <a:lnTo>
                      <a:pt x="641" y="296"/>
                    </a:lnTo>
                    <a:lnTo>
                      <a:pt x="641" y="294"/>
                    </a:lnTo>
                    <a:lnTo>
                      <a:pt x="641" y="292"/>
                    </a:lnTo>
                    <a:lnTo>
                      <a:pt x="641" y="292"/>
                    </a:lnTo>
                    <a:lnTo>
                      <a:pt x="638" y="292"/>
                    </a:lnTo>
                    <a:close/>
                    <a:moveTo>
                      <a:pt x="584" y="287"/>
                    </a:moveTo>
                    <a:lnTo>
                      <a:pt x="582" y="287"/>
                    </a:lnTo>
                    <a:lnTo>
                      <a:pt x="579" y="287"/>
                    </a:lnTo>
                    <a:lnTo>
                      <a:pt x="577" y="289"/>
                    </a:lnTo>
                    <a:lnTo>
                      <a:pt x="575" y="289"/>
                    </a:lnTo>
                    <a:lnTo>
                      <a:pt x="572" y="289"/>
                    </a:lnTo>
                    <a:lnTo>
                      <a:pt x="570" y="287"/>
                    </a:lnTo>
                    <a:lnTo>
                      <a:pt x="568" y="292"/>
                    </a:lnTo>
                    <a:lnTo>
                      <a:pt x="568" y="292"/>
                    </a:lnTo>
                    <a:lnTo>
                      <a:pt x="568" y="294"/>
                    </a:lnTo>
                    <a:lnTo>
                      <a:pt x="568" y="294"/>
                    </a:lnTo>
                    <a:lnTo>
                      <a:pt x="570" y="294"/>
                    </a:lnTo>
                    <a:lnTo>
                      <a:pt x="572" y="292"/>
                    </a:lnTo>
                    <a:lnTo>
                      <a:pt x="572" y="292"/>
                    </a:lnTo>
                    <a:lnTo>
                      <a:pt x="575" y="294"/>
                    </a:lnTo>
                    <a:lnTo>
                      <a:pt x="577" y="294"/>
                    </a:lnTo>
                    <a:lnTo>
                      <a:pt x="579" y="294"/>
                    </a:lnTo>
                    <a:lnTo>
                      <a:pt x="579" y="292"/>
                    </a:lnTo>
                    <a:lnTo>
                      <a:pt x="582" y="292"/>
                    </a:lnTo>
                    <a:lnTo>
                      <a:pt x="584" y="289"/>
                    </a:lnTo>
                    <a:lnTo>
                      <a:pt x="586" y="289"/>
                    </a:lnTo>
                    <a:lnTo>
                      <a:pt x="586" y="289"/>
                    </a:lnTo>
                    <a:lnTo>
                      <a:pt x="586" y="287"/>
                    </a:lnTo>
                    <a:lnTo>
                      <a:pt x="584" y="287"/>
                    </a:lnTo>
                    <a:close/>
                    <a:moveTo>
                      <a:pt x="596" y="287"/>
                    </a:moveTo>
                    <a:lnTo>
                      <a:pt x="596" y="287"/>
                    </a:lnTo>
                    <a:lnTo>
                      <a:pt x="598" y="287"/>
                    </a:lnTo>
                    <a:lnTo>
                      <a:pt x="598" y="287"/>
                    </a:lnTo>
                    <a:lnTo>
                      <a:pt x="598" y="287"/>
                    </a:lnTo>
                    <a:lnTo>
                      <a:pt x="598" y="285"/>
                    </a:lnTo>
                    <a:lnTo>
                      <a:pt x="596" y="285"/>
                    </a:lnTo>
                    <a:lnTo>
                      <a:pt x="596" y="287"/>
                    </a:lnTo>
                    <a:close/>
                    <a:moveTo>
                      <a:pt x="809" y="296"/>
                    </a:moveTo>
                    <a:lnTo>
                      <a:pt x="811" y="292"/>
                    </a:lnTo>
                    <a:lnTo>
                      <a:pt x="811" y="289"/>
                    </a:lnTo>
                    <a:lnTo>
                      <a:pt x="811" y="287"/>
                    </a:lnTo>
                    <a:lnTo>
                      <a:pt x="811" y="285"/>
                    </a:lnTo>
                    <a:lnTo>
                      <a:pt x="809" y="282"/>
                    </a:lnTo>
                    <a:lnTo>
                      <a:pt x="809" y="282"/>
                    </a:lnTo>
                    <a:lnTo>
                      <a:pt x="804" y="282"/>
                    </a:lnTo>
                    <a:lnTo>
                      <a:pt x="799" y="282"/>
                    </a:lnTo>
                    <a:lnTo>
                      <a:pt x="797" y="285"/>
                    </a:lnTo>
                    <a:lnTo>
                      <a:pt x="795" y="287"/>
                    </a:lnTo>
                    <a:lnTo>
                      <a:pt x="795" y="287"/>
                    </a:lnTo>
                    <a:lnTo>
                      <a:pt x="790" y="294"/>
                    </a:lnTo>
                    <a:lnTo>
                      <a:pt x="787" y="301"/>
                    </a:lnTo>
                    <a:lnTo>
                      <a:pt x="785" y="304"/>
                    </a:lnTo>
                    <a:lnTo>
                      <a:pt x="787" y="304"/>
                    </a:lnTo>
                    <a:lnTo>
                      <a:pt x="790" y="304"/>
                    </a:lnTo>
                    <a:lnTo>
                      <a:pt x="792" y="304"/>
                    </a:lnTo>
                    <a:lnTo>
                      <a:pt x="799" y="304"/>
                    </a:lnTo>
                    <a:lnTo>
                      <a:pt x="804" y="301"/>
                    </a:lnTo>
                    <a:lnTo>
                      <a:pt x="804" y="299"/>
                    </a:lnTo>
                    <a:lnTo>
                      <a:pt x="809" y="296"/>
                    </a:lnTo>
                    <a:close/>
                    <a:moveTo>
                      <a:pt x="676" y="278"/>
                    </a:moveTo>
                    <a:lnTo>
                      <a:pt x="676" y="278"/>
                    </a:lnTo>
                    <a:lnTo>
                      <a:pt x="674" y="278"/>
                    </a:lnTo>
                    <a:lnTo>
                      <a:pt x="674" y="278"/>
                    </a:lnTo>
                    <a:lnTo>
                      <a:pt x="674" y="278"/>
                    </a:lnTo>
                    <a:lnTo>
                      <a:pt x="674" y="280"/>
                    </a:lnTo>
                    <a:lnTo>
                      <a:pt x="672" y="280"/>
                    </a:lnTo>
                    <a:lnTo>
                      <a:pt x="672" y="282"/>
                    </a:lnTo>
                    <a:lnTo>
                      <a:pt x="672" y="282"/>
                    </a:lnTo>
                    <a:lnTo>
                      <a:pt x="669" y="282"/>
                    </a:lnTo>
                    <a:lnTo>
                      <a:pt x="669" y="285"/>
                    </a:lnTo>
                    <a:lnTo>
                      <a:pt x="667" y="287"/>
                    </a:lnTo>
                    <a:lnTo>
                      <a:pt x="667" y="289"/>
                    </a:lnTo>
                    <a:lnTo>
                      <a:pt x="667" y="289"/>
                    </a:lnTo>
                    <a:lnTo>
                      <a:pt x="667" y="292"/>
                    </a:lnTo>
                    <a:lnTo>
                      <a:pt x="665" y="292"/>
                    </a:lnTo>
                    <a:lnTo>
                      <a:pt x="665" y="294"/>
                    </a:lnTo>
                    <a:lnTo>
                      <a:pt x="665" y="294"/>
                    </a:lnTo>
                    <a:lnTo>
                      <a:pt x="667" y="294"/>
                    </a:lnTo>
                    <a:lnTo>
                      <a:pt x="669" y="296"/>
                    </a:lnTo>
                    <a:lnTo>
                      <a:pt x="669" y="294"/>
                    </a:lnTo>
                    <a:lnTo>
                      <a:pt x="669" y="294"/>
                    </a:lnTo>
                    <a:lnTo>
                      <a:pt x="669" y="294"/>
                    </a:lnTo>
                    <a:lnTo>
                      <a:pt x="669" y="292"/>
                    </a:lnTo>
                    <a:lnTo>
                      <a:pt x="672" y="289"/>
                    </a:lnTo>
                    <a:lnTo>
                      <a:pt x="674" y="289"/>
                    </a:lnTo>
                    <a:lnTo>
                      <a:pt x="674" y="289"/>
                    </a:lnTo>
                    <a:lnTo>
                      <a:pt x="676" y="287"/>
                    </a:lnTo>
                    <a:lnTo>
                      <a:pt x="676" y="282"/>
                    </a:lnTo>
                    <a:lnTo>
                      <a:pt x="676" y="280"/>
                    </a:lnTo>
                    <a:lnTo>
                      <a:pt x="679" y="278"/>
                    </a:lnTo>
                    <a:lnTo>
                      <a:pt x="676" y="278"/>
                    </a:lnTo>
                    <a:close/>
                    <a:moveTo>
                      <a:pt x="679" y="278"/>
                    </a:moveTo>
                    <a:lnTo>
                      <a:pt x="679" y="278"/>
                    </a:lnTo>
                    <a:lnTo>
                      <a:pt x="679" y="278"/>
                    </a:lnTo>
                    <a:lnTo>
                      <a:pt x="681" y="278"/>
                    </a:lnTo>
                    <a:lnTo>
                      <a:pt x="681" y="280"/>
                    </a:lnTo>
                    <a:lnTo>
                      <a:pt x="683" y="280"/>
                    </a:lnTo>
                    <a:lnTo>
                      <a:pt x="683" y="278"/>
                    </a:lnTo>
                    <a:lnTo>
                      <a:pt x="681" y="275"/>
                    </a:lnTo>
                    <a:lnTo>
                      <a:pt x="679" y="278"/>
                    </a:lnTo>
                    <a:close/>
                    <a:moveTo>
                      <a:pt x="355" y="275"/>
                    </a:moveTo>
                    <a:lnTo>
                      <a:pt x="355" y="275"/>
                    </a:lnTo>
                    <a:lnTo>
                      <a:pt x="355" y="278"/>
                    </a:lnTo>
                    <a:lnTo>
                      <a:pt x="355" y="278"/>
                    </a:lnTo>
                    <a:lnTo>
                      <a:pt x="355" y="278"/>
                    </a:lnTo>
                    <a:lnTo>
                      <a:pt x="355" y="275"/>
                    </a:lnTo>
                    <a:lnTo>
                      <a:pt x="355" y="275"/>
                    </a:lnTo>
                    <a:lnTo>
                      <a:pt x="355" y="275"/>
                    </a:lnTo>
                    <a:close/>
                    <a:moveTo>
                      <a:pt x="620" y="275"/>
                    </a:moveTo>
                    <a:lnTo>
                      <a:pt x="620" y="275"/>
                    </a:lnTo>
                    <a:lnTo>
                      <a:pt x="620" y="278"/>
                    </a:lnTo>
                    <a:lnTo>
                      <a:pt x="620" y="278"/>
                    </a:lnTo>
                    <a:lnTo>
                      <a:pt x="620" y="278"/>
                    </a:lnTo>
                    <a:lnTo>
                      <a:pt x="622" y="278"/>
                    </a:lnTo>
                    <a:lnTo>
                      <a:pt x="622" y="278"/>
                    </a:lnTo>
                    <a:lnTo>
                      <a:pt x="622" y="278"/>
                    </a:lnTo>
                    <a:lnTo>
                      <a:pt x="622" y="275"/>
                    </a:lnTo>
                    <a:lnTo>
                      <a:pt x="620" y="275"/>
                    </a:lnTo>
                    <a:close/>
                    <a:moveTo>
                      <a:pt x="471" y="275"/>
                    </a:moveTo>
                    <a:lnTo>
                      <a:pt x="471" y="278"/>
                    </a:lnTo>
                    <a:lnTo>
                      <a:pt x="473" y="278"/>
                    </a:lnTo>
                    <a:lnTo>
                      <a:pt x="475" y="278"/>
                    </a:lnTo>
                    <a:lnTo>
                      <a:pt x="475" y="275"/>
                    </a:lnTo>
                    <a:lnTo>
                      <a:pt x="473" y="275"/>
                    </a:lnTo>
                    <a:lnTo>
                      <a:pt x="471" y="275"/>
                    </a:lnTo>
                    <a:close/>
                    <a:moveTo>
                      <a:pt x="331" y="278"/>
                    </a:moveTo>
                    <a:lnTo>
                      <a:pt x="331" y="280"/>
                    </a:lnTo>
                    <a:lnTo>
                      <a:pt x="331" y="278"/>
                    </a:lnTo>
                    <a:lnTo>
                      <a:pt x="333" y="278"/>
                    </a:lnTo>
                    <a:lnTo>
                      <a:pt x="333" y="278"/>
                    </a:lnTo>
                    <a:lnTo>
                      <a:pt x="338" y="278"/>
                    </a:lnTo>
                    <a:lnTo>
                      <a:pt x="341" y="278"/>
                    </a:lnTo>
                    <a:lnTo>
                      <a:pt x="343" y="278"/>
                    </a:lnTo>
                    <a:lnTo>
                      <a:pt x="345" y="278"/>
                    </a:lnTo>
                    <a:lnTo>
                      <a:pt x="345" y="275"/>
                    </a:lnTo>
                    <a:lnTo>
                      <a:pt x="345" y="275"/>
                    </a:lnTo>
                    <a:lnTo>
                      <a:pt x="350" y="273"/>
                    </a:lnTo>
                    <a:lnTo>
                      <a:pt x="350" y="273"/>
                    </a:lnTo>
                    <a:lnTo>
                      <a:pt x="348" y="270"/>
                    </a:lnTo>
                    <a:lnTo>
                      <a:pt x="331" y="270"/>
                    </a:lnTo>
                    <a:lnTo>
                      <a:pt x="326" y="273"/>
                    </a:lnTo>
                    <a:lnTo>
                      <a:pt x="326" y="275"/>
                    </a:lnTo>
                    <a:lnTo>
                      <a:pt x="324" y="275"/>
                    </a:lnTo>
                    <a:lnTo>
                      <a:pt x="324" y="278"/>
                    </a:lnTo>
                    <a:lnTo>
                      <a:pt x="331" y="278"/>
                    </a:lnTo>
                    <a:close/>
                    <a:moveTo>
                      <a:pt x="374" y="270"/>
                    </a:moveTo>
                    <a:lnTo>
                      <a:pt x="374" y="270"/>
                    </a:lnTo>
                    <a:lnTo>
                      <a:pt x="371" y="270"/>
                    </a:lnTo>
                    <a:lnTo>
                      <a:pt x="371" y="273"/>
                    </a:lnTo>
                    <a:lnTo>
                      <a:pt x="371" y="273"/>
                    </a:lnTo>
                    <a:lnTo>
                      <a:pt x="371" y="273"/>
                    </a:lnTo>
                    <a:lnTo>
                      <a:pt x="374" y="273"/>
                    </a:lnTo>
                    <a:lnTo>
                      <a:pt x="376" y="273"/>
                    </a:lnTo>
                    <a:lnTo>
                      <a:pt x="376" y="273"/>
                    </a:lnTo>
                    <a:lnTo>
                      <a:pt x="376" y="273"/>
                    </a:lnTo>
                    <a:lnTo>
                      <a:pt x="376" y="270"/>
                    </a:lnTo>
                    <a:lnTo>
                      <a:pt x="374" y="270"/>
                    </a:lnTo>
                    <a:close/>
                    <a:moveTo>
                      <a:pt x="733" y="266"/>
                    </a:moveTo>
                    <a:lnTo>
                      <a:pt x="733" y="268"/>
                    </a:lnTo>
                    <a:lnTo>
                      <a:pt x="733" y="268"/>
                    </a:lnTo>
                    <a:lnTo>
                      <a:pt x="733" y="268"/>
                    </a:lnTo>
                    <a:lnTo>
                      <a:pt x="733" y="268"/>
                    </a:lnTo>
                    <a:lnTo>
                      <a:pt x="735" y="268"/>
                    </a:lnTo>
                    <a:lnTo>
                      <a:pt x="735" y="266"/>
                    </a:lnTo>
                    <a:lnTo>
                      <a:pt x="733" y="266"/>
                    </a:lnTo>
                    <a:lnTo>
                      <a:pt x="733" y="266"/>
                    </a:lnTo>
                    <a:close/>
                    <a:moveTo>
                      <a:pt x="187" y="266"/>
                    </a:moveTo>
                    <a:lnTo>
                      <a:pt x="187" y="263"/>
                    </a:lnTo>
                    <a:lnTo>
                      <a:pt x="184" y="263"/>
                    </a:lnTo>
                    <a:lnTo>
                      <a:pt x="184" y="263"/>
                    </a:lnTo>
                    <a:lnTo>
                      <a:pt x="184" y="266"/>
                    </a:lnTo>
                    <a:lnTo>
                      <a:pt x="184" y="266"/>
                    </a:lnTo>
                    <a:lnTo>
                      <a:pt x="184" y="268"/>
                    </a:lnTo>
                    <a:lnTo>
                      <a:pt x="187" y="266"/>
                    </a:lnTo>
                    <a:lnTo>
                      <a:pt x="187" y="266"/>
                    </a:lnTo>
                    <a:close/>
                    <a:moveTo>
                      <a:pt x="733" y="263"/>
                    </a:moveTo>
                    <a:lnTo>
                      <a:pt x="733" y="266"/>
                    </a:lnTo>
                    <a:lnTo>
                      <a:pt x="735" y="266"/>
                    </a:lnTo>
                    <a:lnTo>
                      <a:pt x="735" y="263"/>
                    </a:lnTo>
                    <a:lnTo>
                      <a:pt x="733" y="263"/>
                    </a:lnTo>
                    <a:lnTo>
                      <a:pt x="733" y="263"/>
                    </a:lnTo>
                    <a:close/>
                    <a:moveTo>
                      <a:pt x="738" y="261"/>
                    </a:moveTo>
                    <a:lnTo>
                      <a:pt x="735" y="261"/>
                    </a:lnTo>
                    <a:lnTo>
                      <a:pt x="735" y="263"/>
                    </a:lnTo>
                    <a:lnTo>
                      <a:pt x="735" y="261"/>
                    </a:lnTo>
                    <a:lnTo>
                      <a:pt x="738" y="259"/>
                    </a:lnTo>
                    <a:lnTo>
                      <a:pt x="738" y="259"/>
                    </a:lnTo>
                    <a:lnTo>
                      <a:pt x="738" y="261"/>
                    </a:lnTo>
                    <a:close/>
                    <a:moveTo>
                      <a:pt x="728" y="259"/>
                    </a:moveTo>
                    <a:lnTo>
                      <a:pt x="726" y="259"/>
                    </a:lnTo>
                    <a:lnTo>
                      <a:pt x="724" y="256"/>
                    </a:lnTo>
                    <a:lnTo>
                      <a:pt x="724" y="256"/>
                    </a:lnTo>
                    <a:lnTo>
                      <a:pt x="724" y="259"/>
                    </a:lnTo>
                    <a:lnTo>
                      <a:pt x="724" y="261"/>
                    </a:lnTo>
                    <a:lnTo>
                      <a:pt x="724" y="263"/>
                    </a:lnTo>
                    <a:lnTo>
                      <a:pt x="724" y="263"/>
                    </a:lnTo>
                    <a:lnTo>
                      <a:pt x="724" y="263"/>
                    </a:lnTo>
                    <a:lnTo>
                      <a:pt x="724" y="263"/>
                    </a:lnTo>
                    <a:lnTo>
                      <a:pt x="721" y="268"/>
                    </a:lnTo>
                    <a:lnTo>
                      <a:pt x="721" y="270"/>
                    </a:lnTo>
                    <a:lnTo>
                      <a:pt x="724" y="273"/>
                    </a:lnTo>
                    <a:lnTo>
                      <a:pt x="726" y="270"/>
                    </a:lnTo>
                    <a:lnTo>
                      <a:pt x="728" y="270"/>
                    </a:lnTo>
                    <a:lnTo>
                      <a:pt x="728" y="268"/>
                    </a:lnTo>
                    <a:lnTo>
                      <a:pt x="731" y="266"/>
                    </a:lnTo>
                    <a:lnTo>
                      <a:pt x="731" y="263"/>
                    </a:lnTo>
                    <a:lnTo>
                      <a:pt x="731" y="263"/>
                    </a:lnTo>
                    <a:lnTo>
                      <a:pt x="728" y="261"/>
                    </a:lnTo>
                    <a:lnTo>
                      <a:pt x="728" y="259"/>
                    </a:lnTo>
                    <a:close/>
                    <a:moveTo>
                      <a:pt x="355" y="308"/>
                    </a:moveTo>
                    <a:lnTo>
                      <a:pt x="355" y="306"/>
                    </a:lnTo>
                    <a:lnTo>
                      <a:pt x="355" y="304"/>
                    </a:lnTo>
                    <a:lnTo>
                      <a:pt x="355" y="301"/>
                    </a:lnTo>
                    <a:lnTo>
                      <a:pt x="355" y="301"/>
                    </a:lnTo>
                    <a:lnTo>
                      <a:pt x="355" y="294"/>
                    </a:lnTo>
                    <a:lnTo>
                      <a:pt x="355" y="294"/>
                    </a:lnTo>
                    <a:lnTo>
                      <a:pt x="355" y="292"/>
                    </a:lnTo>
                    <a:lnTo>
                      <a:pt x="355" y="289"/>
                    </a:lnTo>
                    <a:lnTo>
                      <a:pt x="350" y="287"/>
                    </a:lnTo>
                    <a:lnTo>
                      <a:pt x="348" y="287"/>
                    </a:lnTo>
                    <a:lnTo>
                      <a:pt x="345" y="289"/>
                    </a:lnTo>
                    <a:lnTo>
                      <a:pt x="343" y="289"/>
                    </a:lnTo>
                    <a:lnTo>
                      <a:pt x="338" y="289"/>
                    </a:lnTo>
                    <a:lnTo>
                      <a:pt x="333" y="289"/>
                    </a:lnTo>
                    <a:lnTo>
                      <a:pt x="329" y="287"/>
                    </a:lnTo>
                    <a:lnTo>
                      <a:pt x="326" y="285"/>
                    </a:lnTo>
                    <a:lnTo>
                      <a:pt x="324" y="282"/>
                    </a:lnTo>
                    <a:lnTo>
                      <a:pt x="326" y="280"/>
                    </a:lnTo>
                    <a:lnTo>
                      <a:pt x="324" y="280"/>
                    </a:lnTo>
                    <a:lnTo>
                      <a:pt x="324" y="280"/>
                    </a:lnTo>
                    <a:lnTo>
                      <a:pt x="322" y="278"/>
                    </a:lnTo>
                    <a:lnTo>
                      <a:pt x="322" y="275"/>
                    </a:lnTo>
                    <a:lnTo>
                      <a:pt x="322" y="273"/>
                    </a:lnTo>
                    <a:lnTo>
                      <a:pt x="319" y="273"/>
                    </a:lnTo>
                    <a:lnTo>
                      <a:pt x="317" y="273"/>
                    </a:lnTo>
                    <a:lnTo>
                      <a:pt x="315" y="273"/>
                    </a:lnTo>
                    <a:lnTo>
                      <a:pt x="312" y="273"/>
                    </a:lnTo>
                    <a:lnTo>
                      <a:pt x="312" y="270"/>
                    </a:lnTo>
                    <a:lnTo>
                      <a:pt x="307" y="270"/>
                    </a:lnTo>
                    <a:lnTo>
                      <a:pt x="305" y="268"/>
                    </a:lnTo>
                    <a:lnTo>
                      <a:pt x="305" y="268"/>
                    </a:lnTo>
                    <a:lnTo>
                      <a:pt x="303" y="266"/>
                    </a:lnTo>
                    <a:lnTo>
                      <a:pt x="303" y="266"/>
                    </a:lnTo>
                    <a:lnTo>
                      <a:pt x="300" y="268"/>
                    </a:lnTo>
                    <a:lnTo>
                      <a:pt x="298" y="268"/>
                    </a:lnTo>
                    <a:lnTo>
                      <a:pt x="296" y="268"/>
                    </a:lnTo>
                    <a:lnTo>
                      <a:pt x="296" y="268"/>
                    </a:lnTo>
                    <a:lnTo>
                      <a:pt x="293" y="263"/>
                    </a:lnTo>
                    <a:lnTo>
                      <a:pt x="293" y="261"/>
                    </a:lnTo>
                    <a:lnTo>
                      <a:pt x="291" y="261"/>
                    </a:lnTo>
                    <a:lnTo>
                      <a:pt x="289" y="263"/>
                    </a:lnTo>
                    <a:lnTo>
                      <a:pt x="289" y="263"/>
                    </a:lnTo>
                    <a:lnTo>
                      <a:pt x="289" y="263"/>
                    </a:lnTo>
                    <a:lnTo>
                      <a:pt x="286" y="266"/>
                    </a:lnTo>
                    <a:lnTo>
                      <a:pt x="286" y="268"/>
                    </a:lnTo>
                    <a:lnTo>
                      <a:pt x="284" y="270"/>
                    </a:lnTo>
                    <a:lnTo>
                      <a:pt x="284" y="273"/>
                    </a:lnTo>
                    <a:lnTo>
                      <a:pt x="281" y="273"/>
                    </a:lnTo>
                    <a:lnTo>
                      <a:pt x="281" y="273"/>
                    </a:lnTo>
                    <a:lnTo>
                      <a:pt x="279" y="273"/>
                    </a:lnTo>
                    <a:lnTo>
                      <a:pt x="279" y="273"/>
                    </a:lnTo>
                    <a:lnTo>
                      <a:pt x="277" y="273"/>
                    </a:lnTo>
                    <a:lnTo>
                      <a:pt x="274" y="273"/>
                    </a:lnTo>
                    <a:lnTo>
                      <a:pt x="272" y="273"/>
                    </a:lnTo>
                    <a:lnTo>
                      <a:pt x="270" y="273"/>
                    </a:lnTo>
                    <a:lnTo>
                      <a:pt x="267" y="270"/>
                    </a:lnTo>
                    <a:lnTo>
                      <a:pt x="265" y="270"/>
                    </a:lnTo>
                    <a:lnTo>
                      <a:pt x="262" y="270"/>
                    </a:lnTo>
                    <a:lnTo>
                      <a:pt x="260" y="270"/>
                    </a:lnTo>
                    <a:lnTo>
                      <a:pt x="255" y="270"/>
                    </a:lnTo>
                    <a:lnTo>
                      <a:pt x="253" y="270"/>
                    </a:lnTo>
                    <a:lnTo>
                      <a:pt x="251" y="270"/>
                    </a:lnTo>
                    <a:lnTo>
                      <a:pt x="248" y="270"/>
                    </a:lnTo>
                    <a:lnTo>
                      <a:pt x="248" y="268"/>
                    </a:lnTo>
                    <a:lnTo>
                      <a:pt x="248" y="263"/>
                    </a:lnTo>
                    <a:lnTo>
                      <a:pt x="246" y="263"/>
                    </a:lnTo>
                    <a:lnTo>
                      <a:pt x="246" y="261"/>
                    </a:lnTo>
                    <a:lnTo>
                      <a:pt x="244" y="259"/>
                    </a:lnTo>
                    <a:lnTo>
                      <a:pt x="244" y="259"/>
                    </a:lnTo>
                    <a:lnTo>
                      <a:pt x="241" y="259"/>
                    </a:lnTo>
                    <a:lnTo>
                      <a:pt x="241" y="259"/>
                    </a:lnTo>
                    <a:lnTo>
                      <a:pt x="239" y="259"/>
                    </a:lnTo>
                    <a:lnTo>
                      <a:pt x="236" y="259"/>
                    </a:lnTo>
                    <a:lnTo>
                      <a:pt x="234" y="259"/>
                    </a:lnTo>
                    <a:lnTo>
                      <a:pt x="234" y="259"/>
                    </a:lnTo>
                    <a:lnTo>
                      <a:pt x="232" y="259"/>
                    </a:lnTo>
                    <a:lnTo>
                      <a:pt x="229" y="256"/>
                    </a:lnTo>
                    <a:lnTo>
                      <a:pt x="227" y="256"/>
                    </a:lnTo>
                    <a:lnTo>
                      <a:pt x="227" y="254"/>
                    </a:lnTo>
                    <a:lnTo>
                      <a:pt x="225" y="251"/>
                    </a:lnTo>
                    <a:lnTo>
                      <a:pt x="222" y="251"/>
                    </a:lnTo>
                    <a:lnTo>
                      <a:pt x="220" y="251"/>
                    </a:lnTo>
                    <a:lnTo>
                      <a:pt x="220" y="254"/>
                    </a:lnTo>
                    <a:lnTo>
                      <a:pt x="218" y="254"/>
                    </a:lnTo>
                    <a:lnTo>
                      <a:pt x="218" y="254"/>
                    </a:lnTo>
                    <a:lnTo>
                      <a:pt x="215" y="254"/>
                    </a:lnTo>
                    <a:lnTo>
                      <a:pt x="213" y="254"/>
                    </a:lnTo>
                    <a:lnTo>
                      <a:pt x="210" y="254"/>
                    </a:lnTo>
                    <a:lnTo>
                      <a:pt x="208" y="254"/>
                    </a:lnTo>
                    <a:lnTo>
                      <a:pt x="206" y="251"/>
                    </a:lnTo>
                    <a:lnTo>
                      <a:pt x="203" y="251"/>
                    </a:lnTo>
                    <a:lnTo>
                      <a:pt x="201" y="251"/>
                    </a:lnTo>
                    <a:lnTo>
                      <a:pt x="201" y="251"/>
                    </a:lnTo>
                    <a:lnTo>
                      <a:pt x="199" y="254"/>
                    </a:lnTo>
                    <a:lnTo>
                      <a:pt x="199" y="256"/>
                    </a:lnTo>
                    <a:lnTo>
                      <a:pt x="196" y="263"/>
                    </a:lnTo>
                    <a:lnTo>
                      <a:pt x="196" y="263"/>
                    </a:lnTo>
                    <a:lnTo>
                      <a:pt x="194" y="263"/>
                    </a:lnTo>
                    <a:lnTo>
                      <a:pt x="194" y="263"/>
                    </a:lnTo>
                    <a:lnTo>
                      <a:pt x="192" y="266"/>
                    </a:lnTo>
                    <a:lnTo>
                      <a:pt x="192" y="268"/>
                    </a:lnTo>
                    <a:lnTo>
                      <a:pt x="189" y="270"/>
                    </a:lnTo>
                    <a:lnTo>
                      <a:pt x="189" y="270"/>
                    </a:lnTo>
                    <a:lnTo>
                      <a:pt x="189" y="268"/>
                    </a:lnTo>
                    <a:lnTo>
                      <a:pt x="189" y="268"/>
                    </a:lnTo>
                    <a:lnTo>
                      <a:pt x="189" y="268"/>
                    </a:lnTo>
                    <a:lnTo>
                      <a:pt x="187" y="268"/>
                    </a:lnTo>
                    <a:lnTo>
                      <a:pt x="187" y="268"/>
                    </a:lnTo>
                    <a:lnTo>
                      <a:pt x="184" y="270"/>
                    </a:lnTo>
                    <a:lnTo>
                      <a:pt x="187" y="270"/>
                    </a:lnTo>
                    <a:lnTo>
                      <a:pt x="187" y="270"/>
                    </a:lnTo>
                    <a:lnTo>
                      <a:pt x="187" y="270"/>
                    </a:lnTo>
                    <a:lnTo>
                      <a:pt x="189" y="270"/>
                    </a:lnTo>
                    <a:lnTo>
                      <a:pt x="189" y="270"/>
                    </a:lnTo>
                    <a:lnTo>
                      <a:pt x="192" y="270"/>
                    </a:lnTo>
                    <a:lnTo>
                      <a:pt x="194" y="270"/>
                    </a:lnTo>
                    <a:lnTo>
                      <a:pt x="196" y="270"/>
                    </a:lnTo>
                    <a:lnTo>
                      <a:pt x="199" y="270"/>
                    </a:lnTo>
                    <a:lnTo>
                      <a:pt x="203" y="273"/>
                    </a:lnTo>
                    <a:lnTo>
                      <a:pt x="208" y="275"/>
                    </a:lnTo>
                    <a:lnTo>
                      <a:pt x="208" y="278"/>
                    </a:lnTo>
                    <a:lnTo>
                      <a:pt x="208" y="278"/>
                    </a:lnTo>
                    <a:lnTo>
                      <a:pt x="206" y="280"/>
                    </a:lnTo>
                    <a:lnTo>
                      <a:pt x="206" y="280"/>
                    </a:lnTo>
                    <a:lnTo>
                      <a:pt x="208" y="282"/>
                    </a:lnTo>
                    <a:lnTo>
                      <a:pt x="208" y="282"/>
                    </a:lnTo>
                    <a:lnTo>
                      <a:pt x="210" y="282"/>
                    </a:lnTo>
                    <a:lnTo>
                      <a:pt x="220" y="285"/>
                    </a:lnTo>
                    <a:lnTo>
                      <a:pt x="222" y="285"/>
                    </a:lnTo>
                    <a:lnTo>
                      <a:pt x="227" y="285"/>
                    </a:lnTo>
                    <a:lnTo>
                      <a:pt x="229" y="287"/>
                    </a:lnTo>
                    <a:lnTo>
                      <a:pt x="229" y="287"/>
                    </a:lnTo>
                    <a:lnTo>
                      <a:pt x="232" y="289"/>
                    </a:lnTo>
                    <a:lnTo>
                      <a:pt x="234" y="289"/>
                    </a:lnTo>
                    <a:lnTo>
                      <a:pt x="239" y="292"/>
                    </a:lnTo>
                    <a:lnTo>
                      <a:pt x="241" y="292"/>
                    </a:lnTo>
                    <a:lnTo>
                      <a:pt x="244" y="292"/>
                    </a:lnTo>
                    <a:lnTo>
                      <a:pt x="246" y="289"/>
                    </a:lnTo>
                    <a:lnTo>
                      <a:pt x="246" y="289"/>
                    </a:lnTo>
                    <a:lnTo>
                      <a:pt x="251" y="287"/>
                    </a:lnTo>
                    <a:lnTo>
                      <a:pt x="251" y="287"/>
                    </a:lnTo>
                    <a:lnTo>
                      <a:pt x="253" y="289"/>
                    </a:lnTo>
                    <a:lnTo>
                      <a:pt x="258" y="289"/>
                    </a:lnTo>
                    <a:lnTo>
                      <a:pt x="260" y="289"/>
                    </a:lnTo>
                    <a:lnTo>
                      <a:pt x="270" y="292"/>
                    </a:lnTo>
                    <a:lnTo>
                      <a:pt x="274" y="292"/>
                    </a:lnTo>
                    <a:lnTo>
                      <a:pt x="284" y="299"/>
                    </a:lnTo>
                    <a:lnTo>
                      <a:pt x="289" y="299"/>
                    </a:lnTo>
                    <a:lnTo>
                      <a:pt x="291" y="301"/>
                    </a:lnTo>
                    <a:lnTo>
                      <a:pt x="298" y="301"/>
                    </a:lnTo>
                    <a:lnTo>
                      <a:pt x="300" y="301"/>
                    </a:lnTo>
                    <a:lnTo>
                      <a:pt x="312" y="301"/>
                    </a:lnTo>
                    <a:lnTo>
                      <a:pt x="317" y="304"/>
                    </a:lnTo>
                    <a:lnTo>
                      <a:pt x="319" y="304"/>
                    </a:lnTo>
                    <a:lnTo>
                      <a:pt x="322" y="304"/>
                    </a:lnTo>
                    <a:lnTo>
                      <a:pt x="324" y="304"/>
                    </a:lnTo>
                    <a:lnTo>
                      <a:pt x="326" y="304"/>
                    </a:lnTo>
                    <a:lnTo>
                      <a:pt x="329" y="301"/>
                    </a:lnTo>
                    <a:lnTo>
                      <a:pt x="331" y="301"/>
                    </a:lnTo>
                    <a:lnTo>
                      <a:pt x="333" y="301"/>
                    </a:lnTo>
                    <a:lnTo>
                      <a:pt x="341" y="306"/>
                    </a:lnTo>
                    <a:lnTo>
                      <a:pt x="345" y="308"/>
                    </a:lnTo>
                    <a:lnTo>
                      <a:pt x="350" y="308"/>
                    </a:lnTo>
                    <a:lnTo>
                      <a:pt x="352" y="308"/>
                    </a:lnTo>
                    <a:lnTo>
                      <a:pt x="352" y="308"/>
                    </a:lnTo>
                    <a:lnTo>
                      <a:pt x="352" y="311"/>
                    </a:lnTo>
                    <a:lnTo>
                      <a:pt x="355" y="311"/>
                    </a:lnTo>
                    <a:lnTo>
                      <a:pt x="357" y="311"/>
                    </a:lnTo>
                    <a:lnTo>
                      <a:pt x="357" y="311"/>
                    </a:lnTo>
                    <a:lnTo>
                      <a:pt x="357" y="311"/>
                    </a:lnTo>
                    <a:lnTo>
                      <a:pt x="355" y="308"/>
                    </a:lnTo>
                    <a:close/>
                    <a:moveTo>
                      <a:pt x="534" y="251"/>
                    </a:moveTo>
                    <a:lnTo>
                      <a:pt x="537" y="251"/>
                    </a:lnTo>
                    <a:lnTo>
                      <a:pt x="537" y="254"/>
                    </a:lnTo>
                    <a:lnTo>
                      <a:pt x="537" y="251"/>
                    </a:lnTo>
                    <a:lnTo>
                      <a:pt x="537" y="251"/>
                    </a:lnTo>
                    <a:lnTo>
                      <a:pt x="534" y="251"/>
                    </a:lnTo>
                    <a:lnTo>
                      <a:pt x="534" y="251"/>
                    </a:lnTo>
                    <a:close/>
                    <a:moveTo>
                      <a:pt x="471" y="263"/>
                    </a:moveTo>
                    <a:lnTo>
                      <a:pt x="471" y="259"/>
                    </a:lnTo>
                    <a:lnTo>
                      <a:pt x="471" y="251"/>
                    </a:lnTo>
                    <a:lnTo>
                      <a:pt x="471" y="251"/>
                    </a:lnTo>
                    <a:lnTo>
                      <a:pt x="471" y="249"/>
                    </a:lnTo>
                    <a:lnTo>
                      <a:pt x="471" y="249"/>
                    </a:lnTo>
                    <a:lnTo>
                      <a:pt x="468" y="254"/>
                    </a:lnTo>
                    <a:lnTo>
                      <a:pt x="468" y="256"/>
                    </a:lnTo>
                    <a:lnTo>
                      <a:pt x="468" y="259"/>
                    </a:lnTo>
                    <a:lnTo>
                      <a:pt x="468" y="261"/>
                    </a:lnTo>
                    <a:lnTo>
                      <a:pt x="471" y="263"/>
                    </a:lnTo>
                    <a:close/>
                    <a:moveTo>
                      <a:pt x="326" y="247"/>
                    </a:moveTo>
                    <a:lnTo>
                      <a:pt x="326" y="247"/>
                    </a:lnTo>
                    <a:lnTo>
                      <a:pt x="324" y="247"/>
                    </a:lnTo>
                    <a:lnTo>
                      <a:pt x="324" y="249"/>
                    </a:lnTo>
                    <a:lnTo>
                      <a:pt x="324" y="249"/>
                    </a:lnTo>
                    <a:lnTo>
                      <a:pt x="326" y="249"/>
                    </a:lnTo>
                    <a:lnTo>
                      <a:pt x="326" y="249"/>
                    </a:lnTo>
                    <a:lnTo>
                      <a:pt x="326" y="247"/>
                    </a:lnTo>
                    <a:close/>
                    <a:moveTo>
                      <a:pt x="698" y="244"/>
                    </a:moveTo>
                    <a:lnTo>
                      <a:pt x="698" y="244"/>
                    </a:lnTo>
                    <a:lnTo>
                      <a:pt x="698" y="244"/>
                    </a:lnTo>
                    <a:lnTo>
                      <a:pt x="698" y="247"/>
                    </a:lnTo>
                    <a:lnTo>
                      <a:pt x="698" y="249"/>
                    </a:lnTo>
                    <a:lnTo>
                      <a:pt x="698" y="251"/>
                    </a:lnTo>
                    <a:lnTo>
                      <a:pt x="698" y="251"/>
                    </a:lnTo>
                    <a:lnTo>
                      <a:pt x="698" y="251"/>
                    </a:lnTo>
                    <a:lnTo>
                      <a:pt x="700" y="249"/>
                    </a:lnTo>
                    <a:lnTo>
                      <a:pt x="700" y="249"/>
                    </a:lnTo>
                    <a:lnTo>
                      <a:pt x="698" y="247"/>
                    </a:lnTo>
                    <a:lnTo>
                      <a:pt x="698" y="244"/>
                    </a:lnTo>
                    <a:close/>
                    <a:moveTo>
                      <a:pt x="735" y="249"/>
                    </a:moveTo>
                    <a:lnTo>
                      <a:pt x="735" y="247"/>
                    </a:lnTo>
                    <a:lnTo>
                      <a:pt x="735" y="247"/>
                    </a:lnTo>
                    <a:lnTo>
                      <a:pt x="735" y="244"/>
                    </a:lnTo>
                    <a:lnTo>
                      <a:pt x="735" y="244"/>
                    </a:lnTo>
                    <a:lnTo>
                      <a:pt x="735" y="242"/>
                    </a:lnTo>
                    <a:lnTo>
                      <a:pt x="735" y="242"/>
                    </a:lnTo>
                    <a:lnTo>
                      <a:pt x="733" y="242"/>
                    </a:lnTo>
                    <a:lnTo>
                      <a:pt x="733" y="240"/>
                    </a:lnTo>
                    <a:lnTo>
                      <a:pt x="731" y="242"/>
                    </a:lnTo>
                    <a:lnTo>
                      <a:pt x="731" y="242"/>
                    </a:lnTo>
                    <a:lnTo>
                      <a:pt x="731" y="244"/>
                    </a:lnTo>
                    <a:lnTo>
                      <a:pt x="728" y="247"/>
                    </a:lnTo>
                    <a:lnTo>
                      <a:pt x="726" y="247"/>
                    </a:lnTo>
                    <a:lnTo>
                      <a:pt x="726" y="247"/>
                    </a:lnTo>
                    <a:lnTo>
                      <a:pt x="726" y="247"/>
                    </a:lnTo>
                    <a:lnTo>
                      <a:pt x="728" y="249"/>
                    </a:lnTo>
                    <a:lnTo>
                      <a:pt x="728" y="251"/>
                    </a:lnTo>
                    <a:lnTo>
                      <a:pt x="728" y="254"/>
                    </a:lnTo>
                    <a:lnTo>
                      <a:pt x="726" y="254"/>
                    </a:lnTo>
                    <a:lnTo>
                      <a:pt x="724" y="254"/>
                    </a:lnTo>
                    <a:lnTo>
                      <a:pt x="724" y="254"/>
                    </a:lnTo>
                    <a:lnTo>
                      <a:pt x="726" y="254"/>
                    </a:lnTo>
                    <a:lnTo>
                      <a:pt x="726" y="256"/>
                    </a:lnTo>
                    <a:lnTo>
                      <a:pt x="726" y="256"/>
                    </a:lnTo>
                    <a:lnTo>
                      <a:pt x="728" y="259"/>
                    </a:lnTo>
                    <a:lnTo>
                      <a:pt x="731" y="261"/>
                    </a:lnTo>
                    <a:lnTo>
                      <a:pt x="733" y="261"/>
                    </a:lnTo>
                    <a:lnTo>
                      <a:pt x="733" y="261"/>
                    </a:lnTo>
                    <a:lnTo>
                      <a:pt x="733" y="261"/>
                    </a:lnTo>
                    <a:lnTo>
                      <a:pt x="735" y="259"/>
                    </a:lnTo>
                    <a:lnTo>
                      <a:pt x="735" y="256"/>
                    </a:lnTo>
                    <a:lnTo>
                      <a:pt x="735" y="256"/>
                    </a:lnTo>
                    <a:lnTo>
                      <a:pt x="735" y="254"/>
                    </a:lnTo>
                    <a:lnTo>
                      <a:pt x="735" y="254"/>
                    </a:lnTo>
                    <a:lnTo>
                      <a:pt x="735" y="251"/>
                    </a:lnTo>
                    <a:lnTo>
                      <a:pt x="735" y="251"/>
                    </a:lnTo>
                    <a:lnTo>
                      <a:pt x="735" y="249"/>
                    </a:lnTo>
                    <a:close/>
                    <a:moveTo>
                      <a:pt x="707" y="237"/>
                    </a:moveTo>
                    <a:lnTo>
                      <a:pt x="705" y="244"/>
                    </a:lnTo>
                    <a:lnTo>
                      <a:pt x="702" y="247"/>
                    </a:lnTo>
                    <a:lnTo>
                      <a:pt x="702" y="249"/>
                    </a:lnTo>
                    <a:lnTo>
                      <a:pt x="700" y="251"/>
                    </a:lnTo>
                    <a:lnTo>
                      <a:pt x="702" y="251"/>
                    </a:lnTo>
                    <a:lnTo>
                      <a:pt x="702" y="247"/>
                    </a:lnTo>
                    <a:lnTo>
                      <a:pt x="705" y="244"/>
                    </a:lnTo>
                    <a:lnTo>
                      <a:pt x="707" y="240"/>
                    </a:lnTo>
                    <a:lnTo>
                      <a:pt x="707" y="240"/>
                    </a:lnTo>
                    <a:lnTo>
                      <a:pt x="707" y="237"/>
                    </a:lnTo>
                    <a:close/>
                    <a:moveTo>
                      <a:pt x="130" y="237"/>
                    </a:moveTo>
                    <a:lnTo>
                      <a:pt x="130" y="237"/>
                    </a:lnTo>
                    <a:lnTo>
                      <a:pt x="128" y="240"/>
                    </a:lnTo>
                    <a:lnTo>
                      <a:pt x="130" y="240"/>
                    </a:lnTo>
                    <a:lnTo>
                      <a:pt x="132" y="242"/>
                    </a:lnTo>
                    <a:lnTo>
                      <a:pt x="132" y="242"/>
                    </a:lnTo>
                    <a:lnTo>
                      <a:pt x="135" y="240"/>
                    </a:lnTo>
                    <a:lnTo>
                      <a:pt x="132" y="240"/>
                    </a:lnTo>
                    <a:lnTo>
                      <a:pt x="130" y="237"/>
                    </a:lnTo>
                    <a:close/>
                    <a:moveTo>
                      <a:pt x="527" y="237"/>
                    </a:moveTo>
                    <a:lnTo>
                      <a:pt x="527" y="237"/>
                    </a:lnTo>
                    <a:lnTo>
                      <a:pt x="527" y="240"/>
                    </a:lnTo>
                    <a:lnTo>
                      <a:pt x="527" y="240"/>
                    </a:lnTo>
                    <a:lnTo>
                      <a:pt x="530" y="240"/>
                    </a:lnTo>
                    <a:lnTo>
                      <a:pt x="530" y="237"/>
                    </a:lnTo>
                    <a:lnTo>
                      <a:pt x="527" y="237"/>
                    </a:lnTo>
                    <a:lnTo>
                      <a:pt x="527" y="237"/>
                    </a:lnTo>
                    <a:close/>
                    <a:moveTo>
                      <a:pt x="497" y="235"/>
                    </a:moveTo>
                    <a:lnTo>
                      <a:pt x="497" y="237"/>
                    </a:lnTo>
                    <a:lnTo>
                      <a:pt x="497" y="240"/>
                    </a:lnTo>
                    <a:lnTo>
                      <a:pt x="499" y="242"/>
                    </a:lnTo>
                    <a:lnTo>
                      <a:pt x="499" y="242"/>
                    </a:lnTo>
                    <a:lnTo>
                      <a:pt x="501" y="237"/>
                    </a:lnTo>
                    <a:lnTo>
                      <a:pt x="499" y="235"/>
                    </a:lnTo>
                    <a:lnTo>
                      <a:pt x="499" y="235"/>
                    </a:lnTo>
                    <a:lnTo>
                      <a:pt x="499" y="233"/>
                    </a:lnTo>
                    <a:lnTo>
                      <a:pt x="497" y="233"/>
                    </a:lnTo>
                    <a:lnTo>
                      <a:pt x="497" y="235"/>
                    </a:lnTo>
                    <a:lnTo>
                      <a:pt x="497" y="235"/>
                    </a:lnTo>
                    <a:lnTo>
                      <a:pt x="497" y="235"/>
                    </a:lnTo>
                    <a:lnTo>
                      <a:pt x="497" y="235"/>
                    </a:lnTo>
                    <a:close/>
                    <a:moveTo>
                      <a:pt x="504" y="240"/>
                    </a:moveTo>
                    <a:lnTo>
                      <a:pt x="504" y="240"/>
                    </a:lnTo>
                    <a:lnTo>
                      <a:pt x="506" y="240"/>
                    </a:lnTo>
                    <a:lnTo>
                      <a:pt x="506" y="240"/>
                    </a:lnTo>
                    <a:lnTo>
                      <a:pt x="508" y="240"/>
                    </a:lnTo>
                    <a:lnTo>
                      <a:pt x="508" y="240"/>
                    </a:lnTo>
                    <a:lnTo>
                      <a:pt x="508" y="240"/>
                    </a:lnTo>
                    <a:lnTo>
                      <a:pt x="511" y="240"/>
                    </a:lnTo>
                    <a:lnTo>
                      <a:pt x="511" y="237"/>
                    </a:lnTo>
                    <a:lnTo>
                      <a:pt x="511" y="235"/>
                    </a:lnTo>
                    <a:lnTo>
                      <a:pt x="513" y="230"/>
                    </a:lnTo>
                    <a:lnTo>
                      <a:pt x="513" y="225"/>
                    </a:lnTo>
                    <a:lnTo>
                      <a:pt x="513" y="223"/>
                    </a:lnTo>
                    <a:lnTo>
                      <a:pt x="513" y="223"/>
                    </a:lnTo>
                    <a:lnTo>
                      <a:pt x="508" y="225"/>
                    </a:lnTo>
                    <a:lnTo>
                      <a:pt x="506" y="228"/>
                    </a:lnTo>
                    <a:lnTo>
                      <a:pt x="506" y="228"/>
                    </a:lnTo>
                    <a:lnTo>
                      <a:pt x="506" y="233"/>
                    </a:lnTo>
                    <a:lnTo>
                      <a:pt x="506" y="233"/>
                    </a:lnTo>
                    <a:lnTo>
                      <a:pt x="506" y="235"/>
                    </a:lnTo>
                    <a:lnTo>
                      <a:pt x="504" y="240"/>
                    </a:lnTo>
                    <a:close/>
                    <a:moveTo>
                      <a:pt x="518" y="230"/>
                    </a:moveTo>
                    <a:lnTo>
                      <a:pt x="518" y="228"/>
                    </a:lnTo>
                    <a:lnTo>
                      <a:pt x="520" y="225"/>
                    </a:lnTo>
                    <a:lnTo>
                      <a:pt x="520" y="225"/>
                    </a:lnTo>
                    <a:lnTo>
                      <a:pt x="520" y="225"/>
                    </a:lnTo>
                    <a:lnTo>
                      <a:pt x="520" y="225"/>
                    </a:lnTo>
                    <a:lnTo>
                      <a:pt x="520" y="225"/>
                    </a:lnTo>
                    <a:lnTo>
                      <a:pt x="523" y="228"/>
                    </a:lnTo>
                    <a:lnTo>
                      <a:pt x="523" y="228"/>
                    </a:lnTo>
                    <a:lnTo>
                      <a:pt x="523" y="223"/>
                    </a:lnTo>
                    <a:lnTo>
                      <a:pt x="520" y="221"/>
                    </a:lnTo>
                    <a:lnTo>
                      <a:pt x="520" y="218"/>
                    </a:lnTo>
                    <a:lnTo>
                      <a:pt x="520" y="218"/>
                    </a:lnTo>
                    <a:lnTo>
                      <a:pt x="518" y="221"/>
                    </a:lnTo>
                    <a:lnTo>
                      <a:pt x="516" y="223"/>
                    </a:lnTo>
                    <a:lnTo>
                      <a:pt x="516" y="228"/>
                    </a:lnTo>
                    <a:lnTo>
                      <a:pt x="516" y="230"/>
                    </a:lnTo>
                    <a:lnTo>
                      <a:pt x="513" y="233"/>
                    </a:lnTo>
                    <a:lnTo>
                      <a:pt x="513" y="233"/>
                    </a:lnTo>
                    <a:lnTo>
                      <a:pt x="513" y="235"/>
                    </a:lnTo>
                    <a:lnTo>
                      <a:pt x="513" y="237"/>
                    </a:lnTo>
                    <a:lnTo>
                      <a:pt x="513" y="237"/>
                    </a:lnTo>
                    <a:lnTo>
                      <a:pt x="511" y="240"/>
                    </a:lnTo>
                    <a:lnTo>
                      <a:pt x="511" y="240"/>
                    </a:lnTo>
                    <a:lnTo>
                      <a:pt x="511" y="240"/>
                    </a:lnTo>
                    <a:lnTo>
                      <a:pt x="511" y="242"/>
                    </a:lnTo>
                    <a:lnTo>
                      <a:pt x="511" y="244"/>
                    </a:lnTo>
                    <a:lnTo>
                      <a:pt x="511" y="247"/>
                    </a:lnTo>
                    <a:lnTo>
                      <a:pt x="511" y="247"/>
                    </a:lnTo>
                    <a:lnTo>
                      <a:pt x="513" y="244"/>
                    </a:lnTo>
                    <a:lnTo>
                      <a:pt x="513" y="247"/>
                    </a:lnTo>
                    <a:lnTo>
                      <a:pt x="516" y="244"/>
                    </a:lnTo>
                    <a:lnTo>
                      <a:pt x="516" y="242"/>
                    </a:lnTo>
                    <a:lnTo>
                      <a:pt x="516" y="242"/>
                    </a:lnTo>
                    <a:lnTo>
                      <a:pt x="516" y="242"/>
                    </a:lnTo>
                    <a:lnTo>
                      <a:pt x="518" y="240"/>
                    </a:lnTo>
                    <a:lnTo>
                      <a:pt x="518" y="240"/>
                    </a:lnTo>
                    <a:lnTo>
                      <a:pt x="518" y="240"/>
                    </a:lnTo>
                    <a:lnTo>
                      <a:pt x="520" y="240"/>
                    </a:lnTo>
                    <a:lnTo>
                      <a:pt x="520" y="240"/>
                    </a:lnTo>
                    <a:lnTo>
                      <a:pt x="523" y="237"/>
                    </a:lnTo>
                    <a:lnTo>
                      <a:pt x="520" y="237"/>
                    </a:lnTo>
                    <a:lnTo>
                      <a:pt x="518" y="235"/>
                    </a:lnTo>
                    <a:lnTo>
                      <a:pt x="518" y="235"/>
                    </a:lnTo>
                    <a:lnTo>
                      <a:pt x="518" y="235"/>
                    </a:lnTo>
                    <a:lnTo>
                      <a:pt x="518" y="235"/>
                    </a:lnTo>
                    <a:lnTo>
                      <a:pt x="518" y="230"/>
                    </a:lnTo>
                    <a:lnTo>
                      <a:pt x="518" y="230"/>
                    </a:lnTo>
                    <a:close/>
                    <a:moveTo>
                      <a:pt x="714" y="216"/>
                    </a:moveTo>
                    <a:lnTo>
                      <a:pt x="712" y="214"/>
                    </a:lnTo>
                    <a:lnTo>
                      <a:pt x="712" y="214"/>
                    </a:lnTo>
                    <a:lnTo>
                      <a:pt x="714" y="216"/>
                    </a:lnTo>
                    <a:lnTo>
                      <a:pt x="717" y="216"/>
                    </a:lnTo>
                    <a:lnTo>
                      <a:pt x="717" y="216"/>
                    </a:lnTo>
                    <a:lnTo>
                      <a:pt x="714" y="216"/>
                    </a:lnTo>
                    <a:close/>
                    <a:moveTo>
                      <a:pt x="523" y="211"/>
                    </a:moveTo>
                    <a:lnTo>
                      <a:pt x="523" y="211"/>
                    </a:lnTo>
                    <a:lnTo>
                      <a:pt x="520" y="211"/>
                    </a:lnTo>
                    <a:lnTo>
                      <a:pt x="518" y="211"/>
                    </a:lnTo>
                    <a:lnTo>
                      <a:pt x="518" y="211"/>
                    </a:lnTo>
                    <a:lnTo>
                      <a:pt x="518" y="214"/>
                    </a:lnTo>
                    <a:lnTo>
                      <a:pt x="520" y="216"/>
                    </a:lnTo>
                    <a:lnTo>
                      <a:pt x="520" y="216"/>
                    </a:lnTo>
                    <a:lnTo>
                      <a:pt x="523" y="214"/>
                    </a:lnTo>
                    <a:lnTo>
                      <a:pt x="523" y="211"/>
                    </a:lnTo>
                    <a:close/>
                    <a:moveTo>
                      <a:pt x="622" y="199"/>
                    </a:moveTo>
                    <a:lnTo>
                      <a:pt x="620" y="202"/>
                    </a:lnTo>
                    <a:lnTo>
                      <a:pt x="620" y="204"/>
                    </a:lnTo>
                    <a:lnTo>
                      <a:pt x="622" y="202"/>
                    </a:lnTo>
                    <a:lnTo>
                      <a:pt x="622" y="202"/>
                    </a:lnTo>
                    <a:lnTo>
                      <a:pt x="622" y="199"/>
                    </a:lnTo>
                    <a:close/>
                    <a:moveTo>
                      <a:pt x="617" y="199"/>
                    </a:moveTo>
                    <a:lnTo>
                      <a:pt x="615" y="202"/>
                    </a:lnTo>
                    <a:lnTo>
                      <a:pt x="612" y="202"/>
                    </a:lnTo>
                    <a:lnTo>
                      <a:pt x="610" y="204"/>
                    </a:lnTo>
                    <a:lnTo>
                      <a:pt x="610" y="204"/>
                    </a:lnTo>
                    <a:lnTo>
                      <a:pt x="610" y="204"/>
                    </a:lnTo>
                    <a:lnTo>
                      <a:pt x="612" y="206"/>
                    </a:lnTo>
                    <a:lnTo>
                      <a:pt x="612" y="204"/>
                    </a:lnTo>
                    <a:lnTo>
                      <a:pt x="615" y="204"/>
                    </a:lnTo>
                    <a:lnTo>
                      <a:pt x="615" y="204"/>
                    </a:lnTo>
                    <a:lnTo>
                      <a:pt x="615" y="204"/>
                    </a:lnTo>
                    <a:lnTo>
                      <a:pt x="615" y="204"/>
                    </a:lnTo>
                    <a:lnTo>
                      <a:pt x="615" y="204"/>
                    </a:lnTo>
                    <a:lnTo>
                      <a:pt x="617" y="204"/>
                    </a:lnTo>
                    <a:lnTo>
                      <a:pt x="617" y="204"/>
                    </a:lnTo>
                    <a:lnTo>
                      <a:pt x="617" y="202"/>
                    </a:lnTo>
                    <a:lnTo>
                      <a:pt x="617" y="202"/>
                    </a:lnTo>
                    <a:lnTo>
                      <a:pt x="617" y="202"/>
                    </a:lnTo>
                    <a:lnTo>
                      <a:pt x="620" y="199"/>
                    </a:lnTo>
                    <a:lnTo>
                      <a:pt x="617" y="199"/>
                    </a:lnTo>
                    <a:close/>
                    <a:moveTo>
                      <a:pt x="624" y="199"/>
                    </a:moveTo>
                    <a:lnTo>
                      <a:pt x="624" y="199"/>
                    </a:lnTo>
                    <a:lnTo>
                      <a:pt x="624" y="199"/>
                    </a:lnTo>
                    <a:lnTo>
                      <a:pt x="624" y="202"/>
                    </a:lnTo>
                    <a:lnTo>
                      <a:pt x="624" y="202"/>
                    </a:lnTo>
                    <a:lnTo>
                      <a:pt x="627" y="202"/>
                    </a:lnTo>
                    <a:lnTo>
                      <a:pt x="627" y="202"/>
                    </a:lnTo>
                    <a:lnTo>
                      <a:pt x="627" y="202"/>
                    </a:lnTo>
                    <a:lnTo>
                      <a:pt x="624" y="199"/>
                    </a:lnTo>
                    <a:lnTo>
                      <a:pt x="624" y="199"/>
                    </a:lnTo>
                    <a:close/>
                    <a:moveTo>
                      <a:pt x="395" y="202"/>
                    </a:moveTo>
                    <a:lnTo>
                      <a:pt x="395" y="204"/>
                    </a:lnTo>
                    <a:lnTo>
                      <a:pt x="397" y="199"/>
                    </a:lnTo>
                    <a:lnTo>
                      <a:pt x="397" y="197"/>
                    </a:lnTo>
                    <a:lnTo>
                      <a:pt x="397" y="199"/>
                    </a:lnTo>
                    <a:lnTo>
                      <a:pt x="395" y="202"/>
                    </a:lnTo>
                    <a:close/>
                    <a:moveTo>
                      <a:pt x="605" y="197"/>
                    </a:moveTo>
                    <a:lnTo>
                      <a:pt x="605" y="197"/>
                    </a:lnTo>
                    <a:lnTo>
                      <a:pt x="605" y="195"/>
                    </a:lnTo>
                    <a:lnTo>
                      <a:pt x="603" y="195"/>
                    </a:lnTo>
                    <a:lnTo>
                      <a:pt x="603" y="195"/>
                    </a:lnTo>
                    <a:lnTo>
                      <a:pt x="603" y="197"/>
                    </a:lnTo>
                    <a:lnTo>
                      <a:pt x="605" y="197"/>
                    </a:lnTo>
                    <a:close/>
                    <a:moveTo>
                      <a:pt x="395" y="204"/>
                    </a:moveTo>
                    <a:lnTo>
                      <a:pt x="395" y="202"/>
                    </a:lnTo>
                    <a:lnTo>
                      <a:pt x="395" y="199"/>
                    </a:lnTo>
                    <a:lnTo>
                      <a:pt x="395" y="199"/>
                    </a:lnTo>
                    <a:lnTo>
                      <a:pt x="395" y="197"/>
                    </a:lnTo>
                    <a:lnTo>
                      <a:pt x="395" y="195"/>
                    </a:lnTo>
                    <a:lnTo>
                      <a:pt x="393" y="195"/>
                    </a:lnTo>
                    <a:lnTo>
                      <a:pt x="390" y="197"/>
                    </a:lnTo>
                    <a:lnTo>
                      <a:pt x="390" y="199"/>
                    </a:lnTo>
                    <a:lnTo>
                      <a:pt x="390" y="202"/>
                    </a:lnTo>
                    <a:lnTo>
                      <a:pt x="390" y="204"/>
                    </a:lnTo>
                    <a:lnTo>
                      <a:pt x="390" y="206"/>
                    </a:lnTo>
                    <a:lnTo>
                      <a:pt x="390" y="211"/>
                    </a:lnTo>
                    <a:lnTo>
                      <a:pt x="390" y="211"/>
                    </a:lnTo>
                    <a:lnTo>
                      <a:pt x="395" y="209"/>
                    </a:lnTo>
                    <a:lnTo>
                      <a:pt x="395" y="206"/>
                    </a:lnTo>
                    <a:lnTo>
                      <a:pt x="395" y="206"/>
                    </a:lnTo>
                    <a:lnTo>
                      <a:pt x="395" y="204"/>
                    </a:lnTo>
                    <a:close/>
                    <a:moveTo>
                      <a:pt x="598" y="197"/>
                    </a:moveTo>
                    <a:lnTo>
                      <a:pt x="596" y="197"/>
                    </a:lnTo>
                    <a:lnTo>
                      <a:pt x="596" y="195"/>
                    </a:lnTo>
                    <a:lnTo>
                      <a:pt x="596" y="195"/>
                    </a:lnTo>
                    <a:lnTo>
                      <a:pt x="594" y="192"/>
                    </a:lnTo>
                    <a:lnTo>
                      <a:pt x="591" y="192"/>
                    </a:lnTo>
                    <a:lnTo>
                      <a:pt x="591" y="190"/>
                    </a:lnTo>
                    <a:lnTo>
                      <a:pt x="586" y="190"/>
                    </a:lnTo>
                    <a:lnTo>
                      <a:pt x="582" y="192"/>
                    </a:lnTo>
                    <a:lnTo>
                      <a:pt x="579" y="192"/>
                    </a:lnTo>
                    <a:lnTo>
                      <a:pt x="577" y="192"/>
                    </a:lnTo>
                    <a:lnTo>
                      <a:pt x="577" y="192"/>
                    </a:lnTo>
                    <a:lnTo>
                      <a:pt x="577" y="192"/>
                    </a:lnTo>
                    <a:lnTo>
                      <a:pt x="577" y="197"/>
                    </a:lnTo>
                    <a:lnTo>
                      <a:pt x="577" y="199"/>
                    </a:lnTo>
                    <a:lnTo>
                      <a:pt x="577" y="199"/>
                    </a:lnTo>
                    <a:lnTo>
                      <a:pt x="579" y="202"/>
                    </a:lnTo>
                    <a:lnTo>
                      <a:pt x="579" y="202"/>
                    </a:lnTo>
                    <a:lnTo>
                      <a:pt x="582" y="204"/>
                    </a:lnTo>
                    <a:lnTo>
                      <a:pt x="584" y="206"/>
                    </a:lnTo>
                    <a:lnTo>
                      <a:pt x="589" y="206"/>
                    </a:lnTo>
                    <a:lnTo>
                      <a:pt x="589" y="206"/>
                    </a:lnTo>
                    <a:lnTo>
                      <a:pt x="589" y="206"/>
                    </a:lnTo>
                    <a:lnTo>
                      <a:pt x="591" y="206"/>
                    </a:lnTo>
                    <a:lnTo>
                      <a:pt x="594" y="206"/>
                    </a:lnTo>
                    <a:lnTo>
                      <a:pt x="596" y="204"/>
                    </a:lnTo>
                    <a:lnTo>
                      <a:pt x="596" y="204"/>
                    </a:lnTo>
                    <a:lnTo>
                      <a:pt x="598" y="202"/>
                    </a:lnTo>
                    <a:lnTo>
                      <a:pt x="598" y="199"/>
                    </a:lnTo>
                    <a:lnTo>
                      <a:pt x="598" y="197"/>
                    </a:lnTo>
                    <a:lnTo>
                      <a:pt x="598" y="197"/>
                    </a:lnTo>
                    <a:close/>
                    <a:moveTo>
                      <a:pt x="612" y="188"/>
                    </a:moveTo>
                    <a:lnTo>
                      <a:pt x="612" y="188"/>
                    </a:lnTo>
                    <a:lnTo>
                      <a:pt x="610" y="190"/>
                    </a:lnTo>
                    <a:lnTo>
                      <a:pt x="610" y="190"/>
                    </a:lnTo>
                    <a:lnTo>
                      <a:pt x="612" y="190"/>
                    </a:lnTo>
                    <a:lnTo>
                      <a:pt x="612" y="188"/>
                    </a:lnTo>
                    <a:close/>
                    <a:moveTo>
                      <a:pt x="218" y="188"/>
                    </a:moveTo>
                    <a:lnTo>
                      <a:pt x="218" y="188"/>
                    </a:lnTo>
                    <a:lnTo>
                      <a:pt x="218" y="190"/>
                    </a:lnTo>
                    <a:lnTo>
                      <a:pt x="218" y="190"/>
                    </a:lnTo>
                    <a:lnTo>
                      <a:pt x="220" y="190"/>
                    </a:lnTo>
                    <a:lnTo>
                      <a:pt x="220" y="190"/>
                    </a:lnTo>
                    <a:lnTo>
                      <a:pt x="220" y="188"/>
                    </a:lnTo>
                    <a:lnTo>
                      <a:pt x="218" y="188"/>
                    </a:lnTo>
                    <a:lnTo>
                      <a:pt x="218" y="188"/>
                    </a:lnTo>
                    <a:close/>
                    <a:moveTo>
                      <a:pt x="229" y="188"/>
                    </a:moveTo>
                    <a:lnTo>
                      <a:pt x="229" y="188"/>
                    </a:lnTo>
                    <a:lnTo>
                      <a:pt x="232" y="185"/>
                    </a:lnTo>
                    <a:lnTo>
                      <a:pt x="229" y="185"/>
                    </a:lnTo>
                    <a:lnTo>
                      <a:pt x="229" y="185"/>
                    </a:lnTo>
                    <a:lnTo>
                      <a:pt x="229" y="188"/>
                    </a:lnTo>
                    <a:lnTo>
                      <a:pt x="229" y="188"/>
                    </a:lnTo>
                    <a:lnTo>
                      <a:pt x="229" y="188"/>
                    </a:lnTo>
                    <a:close/>
                    <a:moveTo>
                      <a:pt x="665" y="206"/>
                    </a:moveTo>
                    <a:lnTo>
                      <a:pt x="667" y="202"/>
                    </a:lnTo>
                    <a:lnTo>
                      <a:pt x="665" y="202"/>
                    </a:lnTo>
                    <a:lnTo>
                      <a:pt x="665" y="199"/>
                    </a:lnTo>
                    <a:lnTo>
                      <a:pt x="662" y="197"/>
                    </a:lnTo>
                    <a:lnTo>
                      <a:pt x="662" y="197"/>
                    </a:lnTo>
                    <a:lnTo>
                      <a:pt x="662" y="197"/>
                    </a:lnTo>
                    <a:lnTo>
                      <a:pt x="662" y="195"/>
                    </a:lnTo>
                    <a:lnTo>
                      <a:pt x="660" y="192"/>
                    </a:lnTo>
                    <a:lnTo>
                      <a:pt x="657" y="190"/>
                    </a:lnTo>
                    <a:lnTo>
                      <a:pt x="655" y="190"/>
                    </a:lnTo>
                    <a:lnTo>
                      <a:pt x="653" y="190"/>
                    </a:lnTo>
                    <a:lnTo>
                      <a:pt x="650" y="190"/>
                    </a:lnTo>
                    <a:lnTo>
                      <a:pt x="646" y="188"/>
                    </a:lnTo>
                    <a:lnTo>
                      <a:pt x="643" y="185"/>
                    </a:lnTo>
                    <a:lnTo>
                      <a:pt x="641" y="185"/>
                    </a:lnTo>
                    <a:lnTo>
                      <a:pt x="641" y="185"/>
                    </a:lnTo>
                    <a:lnTo>
                      <a:pt x="641" y="185"/>
                    </a:lnTo>
                    <a:lnTo>
                      <a:pt x="638" y="185"/>
                    </a:lnTo>
                    <a:lnTo>
                      <a:pt x="636" y="188"/>
                    </a:lnTo>
                    <a:lnTo>
                      <a:pt x="634" y="188"/>
                    </a:lnTo>
                    <a:lnTo>
                      <a:pt x="634" y="188"/>
                    </a:lnTo>
                    <a:lnTo>
                      <a:pt x="634" y="188"/>
                    </a:lnTo>
                    <a:lnTo>
                      <a:pt x="634" y="185"/>
                    </a:lnTo>
                    <a:lnTo>
                      <a:pt x="631" y="185"/>
                    </a:lnTo>
                    <a:lnTo>
                      <a:pt x="629" y="185"/>
                    </a:lnTo>
                    <a:lnTo>
                      <a:pt x="627" y="188"/>
                    </a:lnTo>
                    <a:lnTo>
                      <a:pt x="624" y="185"/>
                    </a:lnTo>
                    <a:lnTo>
                      <a:pt x="617" y="188"/>
                    </a:lnTo>
                    <a:lnTo>
                      <a:pt x="615" y="188"/>
                    </a:lnTo>
                    <a:lnTo>
                      <a:pt x="610" y="195"/>
                    </a:lnTo>
                    <a:lnTo>
                      <a:pt x="610" y="195"/>
                    </a:lnTo>
                    <a:lnTo>
                      <a:pt x="612" y="197"/>
                    </a:lnTo>
                    <a:lnTo>
                      <a:pt x="612" y="197"/>
                    </a:lnTo>
                    <a:lnTo>
                      <a:pt x="610" y="199"/>
                    </a:lnTo>
                    <a:lnTo>
                      <a:pt x="610" y="199"/>
                    </a:lnTo>
                    <a:lnTo>
                      <a:pt x="612" y="199"/>
                    </a:lnTo>
                    <a:lnTo>
                      <a:pt x="612" y="197"/>
                    </a:lnTo>
                    <a:lnTo>
                      <a:pt x="612" y="197"/>
                    </a:lnTo>
                    <a:lnTo>
                      <a:pt x="615" y="195"/>
                    </a:lnTo>
                    <a:lnTo>
                      <a:pt x="615" y="192"/>
                    </a:lnTo>
                    <a:lnTo>
                      <a:pt x="615" y="192"/>
                    </a:lnTo>
                    <a:lnTo>
                      <a:pt x="617" y="192"/>
                    </a:lnTo>
                    <a:lnTo>
                      <a:pt x="617" y="195"/>
                    </a:lnTo>
                    <a:lnTo>
                      <a:pt x="617" y="195"/>
                    </a:lnTo>
                    <a:lnTo>
                      <a:pt x="620" y="199"/>
                    </a:lnTo>
                    <a:lnTo>
                      <a:pt x="622" y="199"/>
                    </a:lnTo>
                    <a:lnTo>
                      <a:pt x="622" y="199"/>
                    </a:lnTo>
                    <a:lnTo>
                      <a:pt x="624" y="199"/>
                    </a:lnTo>
                    <a:lnTo>
                      <a:pt x="624" y="197"/>
                    </a:lnTo>
                    <a:lnTo>
                      <a:pt x="627" y="195"/>
                    </a:lnTo>
                    <a:lnTo>
                      <a:pt x="627" y="195"/>
                    </a:lnTo>
                    <a:lnTo>
                      <a:pt x="629" y="195"/>
                    </a:lnTo>
                    <a:lnTo>
                      <a:pt x="629" y="195"/>
                    </a:lnTo>
                    <a:lnTo>
                      <a:pt x="631" y="195"/>
                    </a:lnTo>
                    <a:lnTo>
                      <a:pt x="631" y="195"/>
                    </a:lnTo>
                    <a:lnTo>
                      <a:pt x="631" y="197"/>
                    </a:lnTo>
                    <a:lnTo>
                      <a:pt x="631" y="197"/>
                    </a:lnTo>
                    <a:lnTo>
                      <a:pt x="634" y="197"/>
                    </a:lnTo>
                    <a:lnTo>
                      <a:pt x="636" y="197"/>
                    </a:lnTo>
                    <a:lnTo>
                      <a:pt x="638" y="197"/>
                    </a:lnTo>
                    <a:lnTo>
                      <a:pt x="641" y="199"/>
                    </a:lnTo>
                    <a:lnTo>
                      <a:pt x="641" y="199"/>
                    </a:lnTo>
                    <a:lnTo>
                      <a:pt x="641" y="197"/>
                    </a:lnTo>
                    <a:lnTo>
                      <a:pt x="641" y="197"/>
                    </a:lnTo>
                    <a:lnTo>
                      <a:pt x="641" y="197"/>
                    </a:lnTo>
                    <a:lnTo>
                      <a:pt x="643" y="197"/>
                    </a:lnTo>
                    <a:lnTo>
                      <a:pt x="648" y="197"/>
                    </a:lnTo>
                    <a:lnTo>
                      <a:pt x="648" y="197"/>
                    </a:lnTo>
                    <a:lnTo>
                      <a:pt x="650" y="199"/>
                    </a:lnTo>
                    <a:lnTo>
                      <a:pt x="650" y="199"/>
                    </a:lnTo>
                    <a:lnTo>
                      <a:pt x="655" y="202"/>
                    </a:lnTo>
                    <a:lnTo>
                      <a:pt x="657" y="202"/>
                    </a:lnTo>
                    <a:lnTo>
                      <a:pt x="660" y="206"/>
                    </a:lnTo>
                    <a:lnTo>
                      <a:pt x="665" y="206"/>
                    </a:lnTo>
                    <a:close/>
                    <a:moveTo>
                      <a:pt x="95" y="185"/>
                    </a:moveTo>
                    <a:lnTo>
                      <a:pt x="95" y="185"/>
                    </a:lnTo>
                    <a:lnTo>
                      <a:pt x="95" y="185"/>
                    </a:lnTo>
                    <a:lnTo>
                      <a:pt x="95" y="190"/>
                    </a:lnTo>
                    <a:lnTo>
                      <a:pt x="95" y="190"/>
                    </a:lnTo>
                    <a:lnTo>
                      <a:pt x="97" y="192"/>
                    </a:lnTo>
                    <a:lnTo>
                      <a:pt x="97" y="192"/>
                    </a:lnTo>
                    <a:lnTo>
                      <a:pt x="97" y="195"/>
                    </a:lnTo>
                    <a:lnTo>
                      <a:pt x="99" y="197"/>
                    </a:lnTo>
                    <a:lnTo>
                      <a:pt x="99" y="192"/>
                    </a:lnTo>
                    <a:lnTo>
                      <a:pt x="99" y="192"/>
                    </a:lnTo>
                    <a:lnTo>
                      <a:pt x="99" y="192"/>
                    </a:lnTo>
                    <a:lnTo>
                      <a:pt x="99" y="190"/>
                    </a:lnTo>
                    <a:lnTo>
                      <a:pt x="99" y="190"/>
                    </a:lnTo>
                    <a:lnTo>
                      <a:pt x="95" y="185"/>
                    </a:lnTo>
                    <a:close/>
                    <a:moveTo>
                      <a:pt x="232" y="188"/>
                    </a:moveTo>
                    <a:lnTo>
                      <a:pt x="232" y="190"/>
                    </a:lnTo>
                    <a:lnTo>
                      <a:pt x="232" y="190"/>
                    </a:lnTo>
                    <a:lnTo>
                      <a:pt x="234" y="192"/>
                    </a:lnTo>
                    <a:lnTo>
                      <a:pt x="232" y="195"/>
                    </a:lnTo>
                    <a:lnTo>
                      <a:pt x="234" y="195"/>
                    </a:lnTo>
                    <a:lnTo>
                      <a:pt x="236" y="192"/>
                    </a:lnTo>
                    <a:lnTo>
                      <a:pt x="236" y="192"/>
                    </a:lnTo>
                    <a:lnTo>
                      <a:pt x="236" y="192"/>
                    </a:lnTo>
                    <a:lnTo>
                      <a:pt x="239" y="192"/>
                    </a:lnTo>
                    <a:lnTo>
                      <a:pt x="239" y="192"/>
                    </a:lnTo>
                    <a:lnTo>
                      <a:pt x="239" y="195"/>
                    </a:lnTo>
                    <a:lnTo>
                      <a:pt x="241" y="195"/>
                    </a:lnTo>
                    <a:lnTo>
                      <a:pt x="241" y="195"/>
                    </a:lnTo>
                    <a:lnTo>
                      <a:pt x="244" y="192"/>
                    </a:lnTo>
                    <a:lnTo>
                      <a:pt x="244" y="192"/>
                    </a:lnTo>
                    <a:lnTo>
                      <a:pt x="244" y="190"/>
                    </a:lnTo>
                    <a:lnTo>
                      <a:pt x="246" y="185"/>
                    </a:lnTo>
                    <a:lnTo>
                      <a:pt x="244" y="183"/>
                    </a:lnTo>
                    <a:lnTo>
                      <a:pt x="241" y="180"/>
                    </a:lnTo>
                    <a:lnTo>
                      <a:pt x="239" y="180"/>
                    </a:lnTo>
                    <a:lnTo>
                      <a:pt x="236" y="180"/>
                    </a:lnTo>
                    <a:lnTo>
                      <a:pt x="234" y="180"/>
                    </a:lnTo>
                    <a:lnTo>
                      <a:pt x="234" y="183"/>
                    </a:lnTo>
                    <a:lnTo>
                      <a:pt x="232" y="185"/>
                    </a:lnTo>
                    <a:lnTo>
                      <a:pt x="232" y="188"/>
                    </a:lnTo>
                    <a:lnTo>
                      <a:pt x="232" y="188"/>
                    </a:lnTo>
                    <a:lnTo>
                      <a:pt x="232" y="188"/>
                    </a:lnTo>
                    <a:close/>
                    <a:moveTo>
                      <a:pt x="95" y="183"/>
                    </a:moveTo>
                    <a:lnTo>
                      <a:pt x="92" y="178"/>
                    </a:lnTo>
                    <a:lnTo>
                      <a:pt x="90" y="180"/>
                    </a:lnTo>
                    <a:lnTo>
                      <a:pt x="90" y="180"/>
                    </a:lnTo>
                    <a:lnTo>
                      <a:pt x="90" y="180"/>
                    </a:lnTo>
                    <a:lnTo>
                      <a:pt x="90" y="183"/>
                    </a:lnTo>
                    <a:lnTo>
                      <a:pt x="90" y="185"/>
                    </a:lnTo>
                    <a:lnTo>
                      <a:pt x="92" y="185"/>
                    </a:lnTo>
                    <a:lnTo>
                      <a:pt x="95" y="185"/>
                    </a:lnTo>
                    <a:lnTo>
                      <a:pt x="95" y="185"/>
                    </a:lnTo>
                    <a:lnTo>
                      <a:pt x="95" y="183"/>
                    </a:lnTo>
                    <a:close/>
                    <a:moveTo>
                      <a:pt x="733" y="171"/>
                    </a:moveTo>
                    <a:lnTo>
                      <a:pt x="733" y="169"/>
                    </a:lnTo>
                    <a:lnTo>
                      <a:pt x="733" y="169"/>
                    </a:lnTo>
                    <a:lnTo>
                      <a:pt x="733" y="169"/>
                    </a:lnTo>
                    <a:lnTo>
                      <a:pt x="733" y="169"/>
                    </a:lnTo>
                    <a:lnTo>
                      <a:pt x="731" y="171"/>
                    </a:lnTo>
                    <a:lnTo>
                      <a:pt x="731" y="171"/>
                    </a:lnTo>
                    <a:lnTo>
                      <a:pt x="733" y="171"/>
                    </a:lnTo>
                    <a:close/>
                    <a:moveTo>
                      <a:pt x="87" y="173"/>
                    </a:moveTo>
                    <a:lnTo>
                      <a:pt x="87" y="171"/>
                    </a:lnTo>
                    <a:lnTo>
                      <a:pt x="85" y="169"/>
                    </a:lnTo>
                    <a:lnTo>
                      <a:pt x="85" y="169"/>
                    </a:lnTo>
                    <a:lnTo>
                      <a:pt x="83" y="169"/>
                    </a:lnTo>
                    <a:lnTo>
                      <a:pt x="83" y="169"/>
                    </a:lnTo>
                    <a:lnTo>
                      <a:pt x="83" y="171"/>
                    </a:lnTo>
                    <a:lnTo>
                      <a:pt x="83" y="171"/>
                    </a:lnTo>
                    <a:lnTo>
                      <a:pt x="85" y="173"/>
                    </a:lnTo>
                    <a:lnTo>
                      <a:pt x="85" y="173"/>
                    </a:lnTo>
                    <a:lnTo>
                      <a:pt x="87" y="176"/>
                    </a:lnTo>
                    <a:lnTo>
                      <a:pt x="87" y="176"/>
                    </a:lnTo>
                    <a:lnTo>
                      <a:pt x="87" y="173"/>
                    </a:lnTo>
                    <a:close/>
                    <a:moveTo>
                      <a:pt x="575" y="169"/>
                    </a:moveTo>
                    <a:lnTo>
                      <a:pt x="575" y="169"/>
                    </a:lnTo>
                    <a:lnTo>
                      <a:pt x="575" y="169"/>
                    </a:lnTo>
                    <a:lnTo>
                      <a:pt x="575" y="171"/>
                    </a:lnTo>
                    <a:lnTo>
                      <a:pt x="575" y="173"/>
                    </a:lnTo>
                    <a:lnTo>
                      <a:pt x="575" y="173"/>
                    </a:lnTo>
                    <a:lnTo>
                      <a:pt x="575" y="178"/>
                    </a:lnTo>
                    <a:lnTo>
                      <a:pt x="577" y="178"/>
                    </a:lnTo>
                    <a:lnTo>
                      <a:pt x="577" y="178"/>
                    </a:lnTo>
                    <a:lnTo>
                      <a:pt x="577" y="176"/>
                    </a:lnTo>
                    <a:lnTo>
                      <a:pt x="575" y="171"/>
                    </a:lnTo>
                    <a:lnTo>
                      <a:pt x="577" y="169"/>
                    </a:lnTo>
                    <a:lnTo>
                      <a:pt x="575" y="169"/>
                    </a:lnTo>
                    <a:close/>
                    <a:moveTo>
                      <a:pt x="534" y="166"/>
                    </a:moveTo>
                    <a:lnTo>
                      <a:pt x="534" y="166"/>
                    </a:lnTo>
                    <a:lnTo>
                      <a:pt x="534" y="169"/>
                    </a:lnTo>
                    <a:lnTo>
                      <a:pt x="537" y="169"/>
                    </a:lnTo>
                    <a:lnTo>
                      <a:pt x="537" y="166"/>
                    </a:lnTo>
                    <a:lnTo>
                      <a:pt x="534" y="166"/>
                    </a:lnTo>
                    <a:close/>
                    <a:moveTo>
                      <a:pt x="572" y="166"/>
                    </a:moveTo>
                    <a:lnTo>
                      <a:pt x="575" y="166"/>
                    </a:lnTo>
                    <a:lnTo>
                      <a:pt x="582" y="166"/>
                    </a:lnTo>
                    <a:lnTo>
                      <a:pt x="582" y="164"/>
                    </a:lnTo>
                    <a:lnTo>
                      <a:pt x="577" y="164"/>
                    </a:lnTo>
                    <a:lnTo>
                      <a:pt x="572" y="164"/>
                    </a:lnTo>
                    <a:lnTo>
                      <a:pt x="568" y="164"/>
                    </a:lnTo>
                    <a:lnTo>
                      <a:pt x="565" y="164"/>
                    </a:lnTo>
                    <a:lnTo>
                      <a:pt x="565" y="164"/>
                    </a:lnTo>
                    <a:lnTo>
                      <a:pt x="565" y="166"/>
                    </a:lnTo>
                    <a:lnTo>
                      <a:pt x="565" y="166"/>
                    </a:lnTo>
                    <a:lnTo>
                      <a:pt x="568" y="166"/>
                    </a:lnTo>
                    <a:lnTo>
                      <a:pt x="572" y="166"/>
                    </a:lnTo>
                    <a:close/>
                    <a:moveTo>
                      <a:pt x="523" y="164"/>
                    </a:moveTo>
                    <a:lnTo>
                      <a:pt x="523" y="164"/>
                    </a:lnTo>
                    <a:lnTo>
                      <a:pt x="523" y="164"/>
                    </a:lnTo>
                    <a:lnTo>
                      <a:pt x="523" y="166"/>
                    </a:lnTo>
                    <a:lnTo>
                      <a:pt x="523" y="166"/>
                    </a:lnTo>
                    <a:lnTo>
                      <a:pt x="523" y="164"/>
                    </a:lnTo>
                    <a:lnTo>
                      <a:pt x="523" y="164"/>
                    </a:lnTo>
                    <a:close/>
                    <a:moveTo>
                      <a:pt x="648" y="169"/>
                    </a:moveTo>
                    <a:lnTo>
                      <a:pt x="653" y="169"/>
                    </a:lnTo>
                    <a:lnTo>
                      <a:pt x="653" y="169"/>
                    </a:lnTo>
                    <a:lnTo>
                      <a:pt x="655" y="169"/>
                    </a:lnTo>
                    <a:lnTo>
                      <a:pt x="655" y="169"/>
                    </a:lnTo>
                    <a:lnTo>
                      <a:pt x="657" y="169"/>
                    </a:lnTo>
                    <a:lnTo>
                      <a:pt x="657" y="169"/>
                    </a:lnTo>
                    <a:lnTo>
                      <a:pt x="660" y="169"/>
                    </a:lnTo>
                    <a:lnTo>
                      <a:pt x="657" y="166"/>
                    </a:lnTo>
                    <a:lnTo>
                      <a:pt x="657" y="166"/>
                    </a:lnTo>
                    <a:lnTo>
                      <a:pt x="657" y="166"/>
                    </a:lnTo>
                    <a:lnTo>
                      <a:pt x="660" y="164"/>
                    </a:lnTo>
                    <a:lnTo>
                      <a:pt x="657" y="164"/>
                    </a:lnTo>
                    <a:lnTo>
                      <a:pt x="657" y="162"/>
                    </a:lnTo>
                    <a:lnTo>
                      <a:pt x="657" y="162"/>
                    </a:lnTo>
                    <a:lnTo>
                      <a:pt x="655" y="162"/>
                    </a:lnTo>
                    <a:lnTo>
                      <a:pt x="653" y="162"/>
                    </a:lnTo>
                    <a:lnTo>
                      <a:pt x="650" y="164"/>
                    </a:lnTo>
                    <a:lnTo>
                      <a:pt x="646" y="166"/>
                    </a:lnTo>
                    <a:lnTo>
                      <a:pt x="646" y="166"/>
                    </a:lnTo>
                    <a:lnTo>
                      <a:pt x="648" y="169"/>
                    </a:lnTo>
                    <a:close/>
                    <a:moveTo>
                      <a:pt x="563" y="164"/>
                    </a:moveTo>
                    <a:lnTo>
                      <a:pt x="560" y="164"/>
                    </a:lnTo>
                    <a:lnTo>
                      <a:pt x="560" y="162"/>
                    </a:lnTo>
                    <a:lnTo>
                      <a:pt x="560" y="162"/>
                    </a:lnTo>
                    <a:lnTo>
                      <a:pt x="560" y="162"/>
                    </a:lnTo>
                    <a:lnTo>
                      <a:pt x="560" y="164"/>
                    </a:lnTo>
                    <a:lnTo>
                      <a:pt x="558" y="164"/>
                    </a:lnTo>
                    <a:lnTo>
                      <a:pt x="558" y="162"/>
                    </a:lnTo>
                    <a:lnTo>
                      <a:pt x="551" y="162"/>
                    </a:lnTo>
                    <a:lnTo>
                      <a:pt x="549" y="162"/>
                    </a:lnTo>
                    <a:lnTo>
                      <a:pt x="546" y="162"/>
                    </a:lnTo>
                    <a:lnTo>
                      <a:pt x="546" y="162"/>
                    </a:lnTo>
                    <a:lnTo>
                      <a:pt x="546" y="166"/>
                    </a:lnTo>
                    <a:lnTo>
                      <a:pt x="546" y="169"/>
                    </a:lnTo>
                    <a:lnTo>
                      <a:pt x="549" y="169"/>
                    </a:lnTo>
                    <a:lnTo>
                      <a:pt x="551" y="169"/>
                    </a:lnTo>
                    <a:lnTo>
                      <a:pt x="556" y="166"/>
                    </a:lnTo>
                    <a:lnTo>
                      <a:pt x="558" y="166"/>
                    </a:lnTo>
                    <a:lnTo>
                      <a:pt x="560" y="166"/>
                    </a:lnTo>
                    <a:lnTo>
                      <a:pt x="563" y="166"/>
                    </a:lnTo>
                    <a:lnTo>
                      <a:pt x="563" y="164"/>
                    </a:lnTo>
                    <a:lnTo>
                      <a:pt x="563" y="164"/>
                    </a:lnTo>
                    <a:lnTo>
                      <a:pt x="563" y="164"/>
                    </a:lnTo>
                    <a:close/>
                    <a:moveTo>
                      <a:pt x="766" y="162"/>
                    </a:moveTo>
                    <a:lnTo>
                      <a:pt x="761" y="162"/>
                    </a:lnTo>
                    <a:lnTo>
                      <a:pt x="761" y="162"/>
                    </a:lnTo>
                    <a:lnTo>
                      <a:pt x="754" y="159"/>
                    </a:lnTo>
                    <a:lnTo>
                      <a:pt x="752" y="159"/>
                    </a:lnTo>
                    <a:lnTo>
                      <a:pt x="754" y="162"/>
                    </a:lnTo>
                    <a:lnTo>
                      <a:pt x="761" y="164"/>
                    </a:lnTo>
                    <a:lnTo>
                      <a:pt x="764" y="164"/>
                    </a:lnTo>
                    <a:lnTo>
                      <a:pt x="766" y="166"/>
                    </a:lnTo>
                    <a:lnTo>
                      <a:pt x="766" y="166"/>
                    </a:lnTo>
                    <a:lnTo>
                      <a:pt x="769" y="166"/>
                    </a:lnTo>
                    <a:lnTo>
                      <a:pt x="771" y="166"/>
                    </a:lnTo>
                    <a:lnTo>
                      <a:pt x="776" y="166"/>
                    </a:lnTo>
                    <a:lnTo>
                      <a:pt x="776" y="164"/>
                    </a:lnTo>
                    <a:lnTo>
                      <a:pt x="780" y="164"/>
                    </a:lnTo>
                    <a:lnTo>
                      <a:pt x="778" y="164"/>
                    </a:lnTo>
                    <a:lnTo>
                      <a:pt x="776" y="164"/>
                    </a:lnTo>
                    <a:lnTo>
                      <a:pt x="771" y="162"/>
                    </a:lnTo>
                    <a:lnTo>
                      <a:pt x="766" y="162"/>
                    </a:lnTo>
                    <a:close/>
                    <a:moveTo>
                      <a:pt x="255" y="162"/>
                    </a:moveTo>
                    <a:lnTo>
                      <a:pt x="258" y="159"/>
                    </a:lnTo>
                    <a:lnTo>
                      <a:pt x="258" y="159"/>
                    </a:lnTo>
                    <a:lnTo>
                      <a:pt x="258" y="159"/>
                    </a:lnTo>
                    <a:lnTo>
                      <a:pt x="255" y="159"/>
                    </a:lnTo>
                    <a:lnTo>
                      <a:pt x="255" y="162"/>
                    </a:lnTo>
                    <a:close/>
                    <a:moveTo>
                      <a:pt x="189" y="171"/>
                    </a:moveTo>
                    <a:lnTo>
                      <a:pt x="192" y="171"/>
                    </a:lnTo>
                    <a:lnTo>
                      <a:pt x="194" y="171"/>
                    </a:lnTo>
                    <a:lnTo>
                      <a:pt x="196" y="171"/>
                    </a:lnTo>
                    <a:lnTo>
                      <a:pt x="199" y="171"/>
                    </a:lnTo>
                    <a:lnTo>
                      <a:pt x="199" y="173"/>
                    </a:lnTo>
                    <a:lnTo>
                      <a:pt x="199" y="176"/>
                    </a:lnTo>
                    <a:lnTo>
                      <a:pt x="201" y="178"/>
                    </a:lnTo>
                    <a:lnTo>
                      <a:pt x="201" y="178"/>
                    </a:lnTo>
                    <a:lnTo>
                      <a:pt x="201" y="178"/>
                    </a:lnTo>
                    <a:lnTo>
                      <a:pt x="201" y="183"/>
                    </a:lnTo>
                    <a:lnTo>
                      <a:pt x="201" y="185"/>
                    </a:lnTo>
                    <a:lnTo>
                      <a:pt x="203" y="185"/>
                    </a:lnTo>
                    <a:lnTo>
                      <a:pt x="206" y="188"/>
                    </a:lnTo>
                    <a:lnTo>
                      <a:pt x="208" y="188"/>
                    </a:lnTo>
                    <a:lnTo>
                      <a:pt x="208" y="188"/>
                    </a:lnTo>
                    <a:lnTo>
                      <a:pt x="210" y="190"/>
                    </a:lnTo>
                    <a:lnTo>
                      <a:pt x="210" y="190"/>
                    </a:lnTo>
                    <a:lnTo>
                      <a:pt x="213" y="190"/>
                    </a:lnTo>
                    <a:lnTo>
                      <a:pt x="213" y="190"/>
                    </a:lnTo>
                    <a:lnTo>
                      <a:pt x="215" y="190"/>
                    </a:lnTo>
                    <a:lnTo>
                      <a:pt x="215" y="190"/>
                    </a:lnTo>
                    <a:lnTo>
                      <a:pt x="215" y="190"/>
                    </a:lnTo>
                    <a:lnTo>
                      <a:pt x="215" y="188"/>
                    </a:lnTo>
                    <a:lnTo>
                      <a:pt x="215" y="188"/>
                    </a:lnTo>
                    <a:lnTo>
                      <a:pt x="215" y="183"/>
                    </a:lnTo>
                    <a:lnTo>
                      <a:pt x="215" y="183"/>
                    </a:lnTo>
                    <a:lnTo>
                      <a:pt x="218" y="180"/>
                    </a:lnTo>
                    <a:lnTo>
                      <a:pt x="218" y="180"/>
                    </a:lnTo>
                    <a:lnTo>
                      <a:pt x="210" y="178"/>
                    </a:lnTo>
                    <a:lnTo>
                      <a:pt x="208" y="173"/>
                    </a:lnTo>
                    <a:lnTo>
                      <a:pt x="206" y="166"/>
                    </a:lnTo>
                    <a:lnTo>
                      <a:pt x="206" y="164"/>
                    </a:lnTo>
                    <a:lnTo>
                      <a:pt x="206" y="164"/>
                    </a:lnTo>
                    <a:lnTo>
                      <a:pt x="203" y="162"/>
                    </a:lnTo>
                    <a:lnTo>
                      <a:pt x="203" y="159"/>
                    </a:lnTo>
                    <a:lnTo>
                      <a:pt x="203" y="159"/>
                    </a:lnTo>
                    <a:lnTo>
                      <a:pt x="201" y="157"/>
                    </a:lnTo>
                    <a:lnTo>
                      <a:pt x="201" y="157"/>
                    </a:lnTo>
                    <a:lnTo>
                      <a:pt x="199" y="159"/>
                    </a:lnTo>
                    <a:lnTo>
                      <a:pt x="199" y="162"/>
                    </a:lnTo>
                    <a:lnTo>
                      <a:pt x="199" y="162"/>
                    </a:lnTo>
                    <a:lnTo>
                      <a:pt x="196" y="162"/>
                    </a:lnTo>
                    <a:lnTo>
                      <a:pt x="196" y="159"/>
                    </a:lnTo>
                    <a:lnTo>
                      <a:pt x="196" y="159"/>
                    </a:lnTo>
                    <a:lnTo>
                      <a:pt x="194" y="159"/>
                    </a:lnTo>
                    <a:lnTo>
                      <a:pt x="192" y="159"/>
                    </a:lnTo>
                    <a:lnTo>
                      <a:pt x="192" y="162"/>
                    </a:lnTo>
                    <a:lnTo>
                      <a:pt x="192" y="162"/>
                    </a:lnTo>
                    <a:lnTo>
                      <a:pt x="192" y="164"/>
                    </a:lnTo>
                    <a:lnTo>
                      <a:pt x="192" y="164"/>
                    </a:lnTo>
                    <a:lnTo>
                      <a:pt x="192" y="166"/>
                    </a:lnTo>
                    <a:lnTo>
                      <a:pt x="189" y="166"/>
                    </a:lnTo>
                    <a:lnTo>
                      <a:pt x="187" y="169"/>
                    </a:lnTo>
                    <a:lnTo>
                      <a:pt x="187" y="169"/>
                    </a:lnTo>
                    <a:lnTo>
                      <a:pt x="189" y="171"/>
                    </a:lnTo>
                    <a:lnTo>
                      <a:pt x="189" y="171"/>
                    </a:lnTo>
                    <a:close/>
                    <a:moveTo>
                      <a:pt x="532" y="162"/>
                    </a:moveTo>
                    <a:lnTo>
                      <a:pt x="532" y="162"/>
                    </a:lnTo>
                    <a:lnTo>
                      <a:pt x="532" y="159"/>
                    </a:lnTo>
                    <a:lnTo>
                      <a:pt x="532" y="159"/>
                    </a:lnTo>
                    <a:lnTo>
                      <a:pt x="530" y="157"/>
                    </a:lnTo>
                    <a:lnTo>
                      <a:pt x="530" y="157"/>
                    </a:lnTo>
                    <a:lnTo>
                      <a:pt x="530" y="159"/>
                    </a:lnTo>
                    <a:lnTo>
                      <a:pt x="530" y="162"/>
                    </a:lnTo>
                    <a:lnTo>
                      <a:pt x="530" y="162"/>
                    </a:lnTo>
                    <a:lnTo>
                      <a:pt x="532" y="162"/>
                    </a:lnTo>
                    <a:close/>
                    <a:moveTo>
                      <a:pt x="605" y="162"/>
                    </a:moveTo>
                    <a:lnTo>
                      <a:pt x="610" y="162"/>
                    </a:lnTo>
                    <a:lnTo>
                      <a:pt x="612" y="162"/>
                    </a:lnTo>
                    <a:lnTo>
                      <a:pt x="615" y="162"/>
                    </a:lnTo>
                    <a:lnTo>
                      <a:pt x="615" y="162"/>
                    </a:lnTo>
                    <a:lnTo>
                      <a:pt x="617" y="162"/>
                    </a:lnTo>
                    <a:lnTo>
                      <a:pt x="617" y="159"/>
                    </a:lnTo>
                    <a:lnTo>
                      <a:pt x="615" y="159"/>
                    </a:lnTo>
                    <a:lnTo>
                      <a:pt x="612" y="157"/>
                    </a:lnTo>
                    <a:lnTo>
                      <a:pt x="610" y="154"/>
                    </a:lnTo>
                    <a:lnTo>
                      <a:pt x="608" y="154"/>
                    </a:lnTo>
                    <a:lnTo>
                      <a:pt x="605" y="154"/>
                    </a:lnTo>
                    <a:lnTo>
                      <a:pt x="603" y="157"/>
                    </a:lnTo>
                    <a:lnTo>
                      <a:pt x="603" y="159"/>
                    </a:lnTo>
                    <a:lnTo>
                      <a:pt x="603" y="162"/>
                    </a:lnTo>
                    <a:lnTo>
                      <a:pt x="603" y="162"/>
                    </a:lnTo>
                    <a:lnTo>
                      <a:pt x="605" y="162"/>
                    </a:lnTo>
                    <a:close/>
                    <a:moveTo>
                      <a:pt x="530" y="154"/>
                    </a:moveTo>
                    <a:lnTo>
                      <a:pt x="530" y="154"/>
                    </a:lnTo>
                    <a:lnTo>
                      <a:pt x="530" y="152"/>
                    </a:lnTo>
                    <a:lnTo>
                      <a:pt x="530" y="152"/>
                    </a:lnTo>
                    <a:lnTo>
                      <a:pt x="527" y="152"/>
                    </a:lnTo>
                    <a:lnTo>
                      <a:pt x="525" y="154"/>
                    </a:lnTo>
                    <a:lnTo>
                      <a:pt x="525" y="154"/>
                    </a:lnTo>
                    <a:lnTo>
                      <a:pt x="525" y="152"/>
                    </a:lnTo>
                    <a:lnTo>
                      <a:pt x="525" y="150"/>
                    </a:lnTo>
                    <a:lnTo>
                      <a:pt x="523" y="150"/>
                    </a:lnTo>
                    <a:lnTo>
                      <a:pt x="520" y="152"/>
                    </a:lnTo>
                    <a:lnTo>
                      <a:pt x="518" y="152"/>
                    </a:lnTo>
                    <a:lnTo>
                      <a:pt x="518" y="152"/>
                    </a:lnTo>
                    <a:lnTo>
                      <a:pt x="518" y="157"/>
                    </a:lnTo>
                    <a:lnTo>
                      <a:pt x="518" y="159"/>
                    </a:lnTo>
                    <a:lnTo>
                      <a:pt x="518" y="159"/>
                    </a:lnTo>
                    <a:lnTo>
                      <a:pt x="520" y="159"/>
                    </a:lnTo>
                    <a:lnTo>
                      <a:pt x="523" y="154"/>
                    </a:lnTo>
                    <a:lnTo>
                      <a:pt x="523" y="154"/>
                    </a:lnTo>
                    <a:lnTo>
                      <a:pt x="525" y="157"/>
                    </a:lnTo>
                    <a:lnTo>
                      <a:pt x="523" y="159"/>
                    </a:lnTo>
                    <a:lnTo>
                      <a:pt x="523" y="159"/>
                    </a:lnTo>
                    <a:lnTo>
                      <a:pt x="523" y="159"/>
                    </a:lnTo>
                    <a:lnTo>
                      <a:pt x="525" y="159"/>
                    </a:lnTo>
                    <a:lnTo>
                      <a:pt x="525" y="159"/>
                    </a:lnTo>
                    <a:lnTo>
                      <a:pt x="525" y="157"/>
                    </a:lnTo>
                    <a:lnTo>
                      <a:pt x="527" y="157"/>
                    </a:lnTo>
                    <a:lnTo>
                      <a:pt x="527" y="157"/>
                    </a:lnTo>
                    <a:lnTo>
                      <a:pt x="530" y="157"/>
                    </a:lnTo>
                    <a:lnTo>
                      <a:pt x="530" y="157"/>
                    </a:lnTo>
                    <a:lnTo>
                      <a:pt x="530" y="154"/>
                    </a:lnTo>
                    <a:close/>
                    <a:moveTo>
                      <a:pt x="272" y="147"/>
                    </a:moveTo>
                    <a:lnTo>
                      <a:pt x="270" y="147"/>
                    </a:lnTo>
                    <a:lnTo>
                      <a:pt x="267" y="147"/>
                    </a:lnTo>
                    <a:lnTo>
                      <a:pt x="267" y="152"/>
                    </a:lnTo>
                    <a:lnTo>
                      <a:pt x="267" y="152"/>
                    </a:lnTo>
                    <a:lnTo>
                      <a:pt x="270" y="152"/>
                    </a:lnTo>
                    <a:lnTo>
                      <a:pt x="272" y="152"/>
                    </a:lnTo>
                    <a:lnTo>
                      <a:pt x="274" y="150"/>
                    </a:lnTo>
                    <a:lnTo>
                      <a:pt x="274" y="150"/>
                    </a:lnTo>
                    <a:lnTo>
                      <a:pt x="274" y="147"/>
                    </a:lnTo>
                    <a:lnTo>
                      <a:pt x="272" y="147"/>
                    </a:lnTo>
                    <a:lnTo>
                      <a:pt x="272" y="147"/>
                    </a:lnTo>
                    <a:close/>
                    <a:moveTo>
                      <a:pt x="743" y="150"/>
                    </a:moveTo>
                    <a:lnTo>
                      <a:pt x="745" y="150"/>
                    </a:lnTo>
                    <a:lnTo>
                      <a:pt x="745" y="147"/>
                    </a:lnTo>
                    <a:lnTo>
                      <a:pt x="745" y="147"/>
                    </a:lnTo>
                    <a:lnTo>
                      <a:pt x="743" y="147"/>
                    </a:lnTo>
                    <a:lnTo>
                      <a:pt x="743" y="145"/>
                    </a:lnTo>
                    <a:lnTo>
                      <a:pt x="743" y="147"/>
                    </a:lnTo>
                    <a:lnTo>
                      <a:pt x="740" y="147"/>
                    </a:lnTo>
                    <a:lnTo>
                      <a:pt x="743" y="150"/>
                    </a:lnTo>
                    <a:lnTo>
                      <a:pt x="743" y="150"/>
                    </a:lnTo>
                    <a:close/>
                    <a:moveTo>
                      <a:pt x="76" y="159"/>
                    </a:moveTo>
                    <a:lnTo>
                      <a:pt x="76" y="157"/>
                    </a:lnTo>
                    <a:lnTo>
                      <a:pt x="76" y="157"/>
                    </a:lnTo>
                    <a:lnTo>
                      <a:pt x="76" y="154"/>
                    </a:lnTo>
                    <a:lnTo>
                      <a:pt x="76" y="154"/>
                    </a:lnTo>
                    <a:lnTo>
                      <a:pt x="73" y="152"/>
                    </a:lnTo>
                    <a:lnTo>
                      <a:pt x="73" y="147"/>
                    </a:lnTo>
                    <a:lnTo>
                      <a:pt x="71" y="147"/>
                    </a:lnTo>
                    <a:lnTo>
                      <a:pt x="71" y="145"/>
                    </a:lnTo>
                    <a:lnTo>
                      <a:pt x="66" y="147"/>
                    </a:lnTo>
                    <a:lnTo>
                      <a:pt x="66" y="152"/>
                    </a:lnTo>
                    <a:lnTo>
                      <a:pt x="66" y="152"/>
                    </a:lnTo>
                    <a:lnTo>
                      <a:pt x="69" y="159"/>
                    </a:lnTo>
                    <a:lnTo>
                      <a:pt x="69" y="159"/>
                    </a:lnTo>
                    <a:lnTo>
                      <a:pt x="71" y="162"/>
                    </a:lnTo>
                    <a:lnTo>
                      <a:pt x="73" y="164"/>
                    </a:lnTo>
                    <a:lnTo>
                      <a:pt x="76" y="164"/>
                    </a:lnTo>
                    <a:lnTo>
                      <a:pt x="78" y="164"/>
                    </a:lnTo>
                    <a:lnTo>
                      <a:pt x="78" y="162"/>
                    </a:lnTo>
                    <a:lnTo>
                      <a:pt x="76" y="159"/>
                    </a:lnTo>
                    <a:close/>
                    <a:moveTo>
                      <a:pt x="665" y="150"/>
                    </a:moveTo>
                    <a:lnTo>
                      <a:pt x="665" y="150"/>
                    </a:lnTo>
                    <a:lnTo>
                      <a:pt x="667" y="152"/>
                    </a:lnTo>
                    <a:lnTo>
                      <a:pt x="667" y="154"/>
                    </a:lnTo>
                    <a:lnTo>
                      <a:pt x="669" y="154"/>
                    </a:lnTo>
                    <a:lnTo>
                      <a:pt x="669" y="154"/>
                    </a:lnTo>
                    <a:lnTo>
                      <a:pt x="672" y="152"/>
                    </a:lnTo>
                    <a:lnTo>
                      <a:pt x="672" y="147"/>
                    </a:lnTo>
                    <a:lnTo>
                      <a:pt x="672" y="145"/>
                    </a:lnTo>
                    <a:lnTo>
                      <a:pt x="669" y="145"/>
                    </a:lnTo>
                    <a:lnTo>
                      <a:pt x="669" y="145"/>
                    </a:lnTo>
                    <a:lnTo>
                      <a:pt x="665" y="147"/>
                    </a:lnTo>
                    <a:lnTo>
                      <a:pt x="665" y="147"/>
                    </a:lnTo>
                    <a:lnTo>
                      <a:pt x="665" y="147"/>
                    </a:lnTo>
                    <a:lnTo>
                      <a:pt x="665" y="150"/>
                    </a:lnTo>
                    <a:close/>
                    <a:moveTo>
                      <a:pt x="660" y="145"/>
                    </a:moveTo>
                    <a:lnTo>
                      <a:pt x="660" y="145"/>
                    </a:lnTo>
                    <a:lnTo>
                      <a:pt x="667" y="145"/>
                    </a:lnTo>
                    <a:lnTo>
                      <a:pt x="667" y="143"/>
                    </a:lnTo>
                    <a:lnTo>
                      <a:pt x="669" y="143"/>
                    </a:lnTo>
                    <a:lnTo>
                      <a:pt x="667" y="143"/>
                    </a:lnTo>
                    <a:lnTo>
                      <a:pt x="667" y="143"/>
                    </a:lnTo>
                    <a:lnTo>
                      <a:pt x="665" y="143"/>
                    </a:lnTo>
                    <a:lnTo>
                      <a:pt x="662" y="143"/>
                    </a:lnTo>
                    <a:lnTo>
                      <a:pt x="662" y="143"/>
                    </a:lnTo>
                    <a:lnTo>
                      <a:pt x="662" y="143"/>
                    </a:lnTo>
                    <a:lnTo>
                      <a:pt x="662" y="143"/>
                    </a:lnTo>
                    <a:lnTo>
                      <a:pt x="662" y="145"/>
                    </a:lnTo>
                    <a:lnTo>
                      <a:pt x="660" y="143"/>
                    </a:lnTo>
                    <a:lnTo>
                      <a:pt x="660" y="145"/>
                    </a:lnTo>
                    <a:lnTo>
                      <a:pt x="660" y="145"/>
                    </a:lnTo>
                    <a:close/>
                    <a:moveTo>
                      <a:pt x="752" y="143"/>
                    </a:moveTo>
                    <a:lnTo>
                      <a:pt x="754" y="143"/>
                    </a:lnTo>
                    <a:lnTo>
                      <a:pt x="754" y="143"/>
                    </a:lnTo>
                    <a:lnTo>
                      <a:pt x="754" y="143"/>
                    </a:lnTo>
                    <a:lnTo>
                      <a:pt x="757" y="145"/>
                    </a:lnTo>
                    <a:lnTo>
                      <a:pt x="759" y="143"/>
                    </a:lnTo>
                    <a:lnTo>
                      <a:pt x="759" y="147"/>
                    </a:lnTo>
                    <a:lnTo>
                      <a:pt x="759" y="150"/>
                    </a:lnTo>
                    <a:lnTo>
                      <a:pt x="761" y="152"/>
                    </a:lnTo>
                    <a:lnTo>
                      <a:pt x="764" y="150"/>
                    </a:lnTo>
                    <a:lnTo>
                      <a:pt x="766" y="152"/>
                    </a:lnTo>
                    <a:lnTo>
                      <a:pt x="766" y="152"/>
                    </a:lnTo>
                    <a:lnTo>
                      <a:pt x="769" y="152"/>
                    </a:lnTo>
                    <a:lnTo>
                      <a:pt x="771" y="150"/>
                    </a:lnTo>
                    <a:lnTo>
                      <a:pt x="769" y="150"/>
                    </a:lnTo>
                    <a:lnTo>
                      <a:pt x="766" y="147"/>
                    </a:lnTo>
                    <a:lnTo>
                      <a:pt x="764" y="145"/>
                    </a:lnTo>
                    <a:lnTo>
                      <a:pt x="761" y="143"/>
                    </a:lnTo>
                    <a:lnTo>
                      <a:pt x="761" y="140"/>
                    </a:lnTo>
                    <a:lnTo>
                      <a:pt x="759" y="143"/>
                    </a:lnTo>
                    <a:lnTo>
                      <a:pt x="757" y="140"/>
                    </a:lnTo>
                    <a:lnTo>
                      <a:pt x="757" y="140"/>
                    </a:lnTo>
                    <a:lnTo>
                      <a:pt x="752" y="140"/>
                    </a:lnTo>
                    <a:lnTo>
                      <a:pt x="752" y="140"/>
                    </a:lnTo>
                    <a:lnTo>
                      <a:pt x="752" y="143"/>
                    </a:lnTo>
                    <a:close/>
                    <a:moveTo>
                      <a:pt x="598" y="140"/>
                    </a:moveTo>
                    <a:lnTo>
                      <a:pt x="598" y="143"/>
                    </a:lnTo>
                    <a:lnTo>
                      <a:pt x="598" y="143"/>
                    </a:lnTo>
                    <a:lnTo>
                      <a:pt x="601" y="143"/>
                    </a:lnTo>
                    <a:lnTo>
                      <a:pt x="601" y="143"/>
                    </a:lnTo>
                    <a:lnTo>
                      <a:pt x="601" y="143"/>
                    </a:lnTo>
                    <a:lnTo>
                      <a:pt x="601" y="140"/>
                    </a:lnTo>
                    <a:lnTo>
                      <a:pt x="598" y="140"/>
                    </a:lnTo>
                    <a:close/>
                    <a:moveTo>
                      <a:pt x="662" y="138"/>
                    </a:moveTo>
                    <a:lnTo>
                      <a:pt x="665" y="135"/>
                    </a:lnTo>
                    <a:lnTo>
                      <a:pt x="665" y="135"/>
                    </a:lnTo>
                    <a:lnTo>
                      <a:pt x="662" y="135"/>
                    </a:lnTo>
                    <a:lnTo>
                      <a:pt x="662" y="135"/>
                    </a:lnTo>
                    <a:lnTo>
                      <a:pt x="662" y="135"/>
                    </a:lnTo>
                    <a:lnTo>
                      <a:pt x="662" y="135"/>
                    </a:lnTo>
                    <a:lnTo>
                      <a:pt x="660" y="135"/>
                    </a:lnTo>
                    <a:lnTo>
                      <a:pt x="662" y="138"/>
                    </a:lnTo>
                    <a:lnTo>
                      <a:pt x="662" y="138"/>
                    </a:lnTo>
                    <a:close/>
                    <a:moveTo>
                      <a:pt x="497" y="135"/>
                    </a:moveTo>
                    <a:lnTo>
                      <a:pt x="497" y="135"/>
                    </a:lnTo>
                    <a:lnTo>
                      <a:pt x="497" y="138"/>
                    </a:lnTo>
                    <a:lnTo>
                      <a:pt x="497" y="138"/>
                    </a:lnTo>
                    <a:lnTo>
                      <a:pt x="497" y="135"/>
                    </a:lnTo>
                    <a:lnTo>
                      <a:pt x="497" y="135"/>
                    </a:lnTo>
                    <a:lnTo>
                      <a:pt x="499" y="135"/>
                    </a:lnTo>
                    <a:lnTo>
                      <a:pt x="499" y="138"/>
                    </a:lnTo>
                    <a:lnTo>
                      <a:pt x="501" y="135"/>
                    </a:lnTo>
                    <a:lnTo>
                      <a:pt x="499" y="135"/>
                    </a:lnTo>
                    <a:lnTo>
                      <a:pt x="499" y="135"/>
                    </a:lnTo>
                    <a:lnTo>
                      <a:pt x="497" y="135"/>
                    </a:lnTo>
                    <a:close/>
                    <a:moveTo>
                      <a:pt x="851" y="180"/>
                    </a:moveTo>
                    <a:lnTo>
                      <a:pt x="851" y="178"/>
                    </a:lnTo>
                    <a:lnTo>
                      <a:pt x="849" y="178"/>
                    </a:lnTo>
                    <a:lnTo>
                      <a:pt x="849" y="178"/>
                    </a:lnTo>
                    <a:lnTo>
                      <a:pt x="842" y="178"/>
                    </a:lnTo>
                    <a:lnTo>
                      <a:pt x="842" y="178"/>
                    </a:lnTo>
                    <a:lnTo>
                      <a:pt x="842" y="176"/>
                    </a:lnTo>
                    <a:lnTo>
                      <a:pt x="840" y="176"/>
                    </a:lnTo>
                    <a:lnTo>
                      <a:pt x="835" y="176"/>
                    </a:lnTo>
                    <a:lnTo>
                      <a:pt x="832" y="176"/>
                    </a:lnTo>
                    <a:lnTo>
                      <a:pt x="828" y="173"/>
                    </a:lnTo>
                    <a:lnTo>
                      <a:pt x="823" y="171"/>
                    </a:lnTo>
                    <a:lnTo>
                      <a:pt x="821" y="169"/>
                    </a:lnTo>
                    <a:lnTo>
                      <a:pt x="821" y="169"/>
                    </a:lnTo>
                    <a:lnTo>
                      <a:pt x="818" y="169"/>
                    </a:lnTo>
                    <a:lnTo>
                      <a:pt x="816" y="166"/>
                    </a:lnTo>
                    <a:lnTo>
                      <a:pt x="813" y="166"/>
                    </a:lnTo>
                    <a:lnTo>
                      <a:pt x="813" y="164"/>
                    </a:lnTo>
                    <a:lnTo>
                      <a:pt x="802" y="159"/>
                    </a:lnTo>
                    <a:lnTo>
                      <a:pt x="802" y="159"/>
                    </a:lnTo>
                    <a:lnTo>
                      <a:pt x="799" y="157"/>
                    </a:lnTo>
                    <a:lnTo>
                      <a:pt x="797" y="157"/>
                    </a:lnTo>
                    <a:lnTo>
                      <a:pt x="792" y="159"/>
                    </a:lnTo>
                    <a:lnTo>
                      <a:pt x="790" y="162"/>
                    </a:lnTo>
                    <a:lnTo>
                      <a:pt x="785" y="164"/>
                    </a:lnTo>
                    <a:lnTo>
                      <a:pt x="783" y="164"/>
                    </a:lnTo>
                    <a:lnTo>
                      <a:pt x="783" y="166"/>
                    </a:lnTo>
                    <a:lnTo>
                      <a:pt x="785" y="169"/>
                    </a:lnTo>
                    <a:lnTo>
                      <a:pt x="785" y="169"/>
                    </a:lnTo>
                    <a:lnTo>
                      <a:pt x="783" y="171"/>
                    </a:lnTo>
                    <a:lnTo>
                      <a:pt x="778" y="173"/>
                    </a:lnTo>
                    <a:lnTo>
                      <a:pt x="773" y="173"/>
                    </a:lnTo>
                    <a:lnTo>
                      <a:pt x="771" y="173"/>
                    </a:lnTo>
                    <a:lnTo>
                      <a:pt x="769" y="176"/>
                    </a:lnTo>
                    <a:lnTo>
                      <a:pt x="769" y="178"/>
                    </a:lnTo>
                    <a:lnTo>
                      <a:pt x="769" y="180"/>
                    </a:lnTo>
                    <a:lnTo>
                      <a:pt x="766" y="180"/>
                    </a:lnTo>
                    <a:lnTo>
                      <a:pt x="761" y="183"/>
                    </a:lnTo>
                    <a:lnTo>
                      <a:pt x="761" y="185"/>
                    </a:lnTo>
                    <a:lnTo>
                      <a:pt x="761" y="188"/>
                    </a:lnTo>
                    <a:lnTo>
                      <a:pt x="759" y="190"/>
                    </a:lnTo>
                    <a:lnTo>
                      <a:pt x="754" y="192"/>
                    </a:lnTo>
                    <a:lnTo>
                      <a:pt x="754" y="195"/>
                    </a:lnTo>
                    <a:lnTo>
                      <a:pt x="752" y="197"/>
                    </a:lnTo>
                    <a:lnTo>
                      <a:pt x="750" y="197"/>
                    </a:lnTo>
                    <a:lnTo>
                      <a:pt x="747" y="197"/>
                    </a:lnTo>
                    <a:lnTo>
                      <a:pt x="745" y="197"/>
                    </a:lnTo>
                    <a:lnTo>
                      <a:pt x="745" y="197"/>
                    </a:lnTo>
                    <a:lnTo>
                      <a:pt x="743" y="195"/>
                    </a:lnTo>
                    <a:lnTo>
                      <a:pt x="740" y="195"/>
                    </a:lnTo>
                    <a:lnTo>
                      <a:pt x="740" y="192"/>
                    </a:lnTo>
                    <a:lnTo>
                      <a:pt x="740" y="190"/>
                    </a:lnTo>
                    <a:lnTo>
                      <a:pt x="740" y="188"/>
                    </a:lnTo>
                    <a:lnTo>
                      <a:pt x="740" y="188"/>
                    </a:lnTo>
                    <a:lnTo>
                      <a:pt x="738" y="188"/>
                    </a:lnTo>
                    <a:lnTo>
                      <a:pt x="738" y="183"/>
                    </a:lnTo>
                    <a:lnTo>
                      <a:pt x="738" y="180"/>
                    </a:lnTo>
                    <a:lnTo>
                      <a:pt x="738" y="180"/>
                    </a:lnTo>
                    <a:lnTo>
                      <a:pt x="735" y="178"/>
                    </a:lnTo>
                    <a:lnTo>
                      <a:pt x="735" y="180"/>
                    </a:lnTo>
                    <a:lnTo>
                      <a:pt x="733" y="180"/>
                    </a:lnTo>
                    <a:lnTo>
                      <a:pt x="733" y="183"/>
                    </a:lnTo>
                    <a:lnTo>
                      <a:pt x="733" y="185"/>
                    </a:lnTo>
                    <a:lnTo>
                      <a:pt x="731" y="180"/>
                    </a:lnTo>
                    <a:lnTo>
                      <a:pt x="728" y="176"/>
                    </a:lnTo>
                    <a:lnTo>
                      <a:pt x="728" y="173"/>
                    </a:lnTo>
                    <a:lnTo>
                      <a:pt x="728" y="171"/>
                    </a:lnTo>
                    <a:lnTo>
                      <a:pt x="728" y="169"/>
                    </a:lnTo>
                    <a:lnTo>
                      <a:pt x="728" y="164"/>
                    </a:lnTo>
                    <a:lnTo>
                      <a:pt x="728" y="162"/>
                    </a:lnTo>
                    <a:lnTo>
                      <a:pt x="728" y="162"/>
                    </a:lnTo>
                    <a:lnTo>
                      <a:pt x="731" y="159"/>
                    </a:lnTo>
                    <a:lnTo>
                      <a:pt x="731" y="157"/>
                    </a:lnTo>
                    <a:lnTo>
                      <a:pt x="731" y="154"/>
                    </a:lnTo>
                    <a:lnTo>
                      <a:pt x="731" y="154"/>
                    </a:lnTo>
                    <a:lnTo>
                      <a:pt x="728" y="152"/>
                    </a:lnTo>
                    <a:lnTo>
                      <a:pt x="728" y="150"/>
                    </a:lnTo>
                    <a:lnTo>
                      <a:pt x="728" y="147"/>
                    </a:lnTo>
                    <a:lnTo>
                      <a:pt x="728" y="145"/>
                    </a:lnTo>
                    <a:lnTo>
                      <a:pt x="728" y="145"/>
                    </a:lnTo>
                    <a:lnTo>
                      <a:pt x="726" y="143"/>
                    </a:lnTo>
                    <a:lnTo>
                      <a:pt x="726" y="143"/>
                    </a:lnTo>
                    <a:lnTo>
                      <a:pt x="724" y="143"/>
                    </a:lnTo>
                    <a:lnTo>
                      <a:pt x="721" y="143"/>
                    </a:lnTo>
                    <a:lnTo>
                      <a:pt x="717" y="143"/>
                    </a:lnTo>
                    <a:lnTo>
                      <a:pt x="712" y="140"/>
                    </a:lnTo>
                    <a:lnTo>
                      <a:pt x="709" y="138"/>
                    </a:lnTo>
                    <a:lnTo>
                      <a:pt x="705" y="135"/>
                    </a:lnTo>
                    <a:lnTo>
                      <a:pt x="700" y="133"/>
                    </a:lnTo>
                    <a:lnTo>
                      <a:pt x="698" y="133"/>
                    </a:lnTo>
                    <a:lnTo>
                      <a:pt x="695" y="133"/>
                    </a:lnTo>
                    <a:lnTo>
                      <a:pt x="691" y="135"/>
                    </a:lnTo>
                    <a:lnTo>
                      <a:pt x="691" y="135"/>
                    </a:lnTo>
                    <a:lnTo>
                      <a:pt x="691" y="138"/>
                    </a:lnTo>
                    <a:lnTo>
                      <a:pt x="688" y="138"/>
                    </a:lnTo>
                    <a:lnTo>
                      <a:pt x="686" y="140"/>
                    </a:lnTo>
                    <a:lnTo>
                      <a:pt x="686" y="140"/>
                    </a:lnTo>
                    <a:lnTo>
                      <a:pt x="679" y="143"/>
                    </a:lnTo>
                    <a:lnTo>
                      <a:pt x="676" y="143"/>
                    </a:lnTo>
                    <a:lnTo>
                      <a:pt x="674" y="145"/>
                    </a:lnTo>
                    <a:lnTo>
                      <a:pt x="674" y="145"/>
                    </a:lnTo>
                    <a:lnTo>
                      <a:pt x="674" y="147"/>
                    </a:lnTo>
                    <a:lnTo>
                      <a:pt x="674" y="147"/>
                    </a:lnTo>
                    <a:lnTo>
                      <a:pt x="674" y="150"/>
                    </a:lnTo>
                    <a:lnTo>
                      <a:pt x="672" y="152"/>
                    </a:lnTo>
                    <a:lnTo>
                      <a:pt x="672" y="152"/>
                    </a:lnTo>
                    <a:lnTo>
                      <a:pt x="672" y="152"/>
                    </a:lnTo>
                    <a:lnTo>
                      <a:pt x="669" y="154"/>
                    </a:lnTo>
                    <a:lnTo>
                      <a:pt x="669" y="157"/>
                    </a:lnTo>
                    <a:lnTo>
                      <a:pt x="672" y="157"/>
                    </a:lnTo>
                    <a:lnTo>
                      <a:pt x="672" y="157"/>
                    </a:lnTo>
                    <a:lnTo>
                      <a:pt x="674" y="157"/>
                    </a:lnTo>
                    <a:lnTo>
                      <a:pt x="674" y="157"/>
                    </a:lnTo>
                    <a:lnTo>
                      <a:pt x="676" y="154"/>
                    </a:lnTo>
                    <a:lnTo>
                      <a:pt x="683" y="159"/>
                    </a:lnTo>
                    <a:lnTo>
                      <a:pt x="686" y="159"/>
                    </a:lnTo>
                    <a:lnTo>
                      <a:pt x="688" y="159"/>
                    </a:lnTo>
                    <a:lnTo>
                      <a:pt x="688" y="162"/>
                    </a:lnTo>
                    <a:lnTo>
                      <a:pt x="688" y="166"/>
                    </a:lnTo>
                    <a:lnTo>
                      <a:pt x="688" y="169"/>
                    </a:lnTo>
                    <a:lnTo>
                      <a:pt x="691" y="169"/>
                    </a:lnTo>
                    <a:lnTo>
                      <a:pt x="691" y="171"/>
                    </a:lnTo>
                    <a:lnTo>
                      <a:pt x="693" y="171"/>
                    </a:lnTo>
                    <a:lnTo>
                      <a:pt x="693" y="173"/>
                    </a:lnTo>
                    <a:lnTo>
                      <a:pt x="695" y="173"/>
                    </a:lnTo>
                    <a:lnTo>
                      <a:pt x="698" y="173"/>
                    </a:lnTo>
                    <a:lnTo>
                      <a:pt x="700" y="173"/>
                    </a:lnTo>
                    <a:lnTo>
                      <a:pt x="705" y="173"/>
                    </a:lnTo>
                    <a:lnTo>
                      <a:pt x="707" y="173"/>
                    </a:lnTo>
                    <a:lnTo>
                      <a:pt x="712" y="173"/>
                    </a:lnTo>
                    <a:lnTo>
                      <a:pt x="714" y="173"/>
                    </a:lnTo>
                    <a:lnTo>
                      <a:pt x="717" y="173"/>
                    </a:lnTo>
                    <a:lnTo>
                      <a:pt x="719" y="173"/>
                    </a:lnTo>
                    <a:lnTo>
                      <a:pt x="724" y="171"/>
                    </a:lnTo>
                    <a:lnTo>
                      <a:pt x="724" y="171"/>
                    </a:lnTo>
                    <a:lnTo>
                      <a:pt x="724" y="173"/>
                    </a:lnTo>
                    <a:lnTo>
                      <a:pt x="724" y="173"/>
                    </a:lnTo>
                    <a:lnTo>
                      <a:pt x="721" y="176"/>
                    </a:lnTo>
                    <a:lnTo>
                      <a:pt x="724" y="176"/>
                    </a:lnTo>
                    <a:lnTo>
                      <a:pt x="724" y="176"/>
                    </a:lnTo>
                    <a:lnTo>
                      <a:pt x="724" y="178"/>
                    </a:lnTo>
                    <a:lnTo>
                      <a:pt x="721" y="178"/>
                    </a:lnTo>
                    <a:lnTo>
                      <a:pt x="721" y="178"/>
                    </a:lnTo>
                    <a:lnTo>
                      <a:pt x="719" y="180"/>
                    </a:lnTo>
                    <a:lnTo>
                      <a:pt x="719" y="180"/>
                    </a:lnTo>
                    <a:lnTo>
                      <a:pt x="719" y="180"/>
                    </a:lnTo>
                    <a:lnTo>
                      <a:pt x="719" y="180"/>
                    </a:lnTo>
                    <a:lnTo>
                      <a:pt x="717" y="180"/>
                    </a:lnTo>
                    <a:lnTo>
                      <a:pt x="714" y="178"/>
                    </a:lnTo>
                    <a:lnTo>
                      <a:pt x="712" y="178"/>
                    </a:lnTo>
                    <a:lnTo>
                      <a:pt x="709" y="178"/>
                    </a:lnTo>
                    <a:lnTo>
                      <a:pt x="709" y="178"/>
                    </a:lnTo>
                    <a:lnTo>
                      <a:pt x="707" y="178"/>
                    </a:lnTo>
                    <a:lnTo>
                      <a:pt x="705" y="183"/>
                    </a:lnTo>
                    <a:lnTo>
                      <a:pt x="702" y="185"/>
                    </a:lnTo>
                    <a:lnTo>
                      <a:pt x="700" y="185"/>
                    </a:lnTo>
                    <a:lnTo>
                      <a:pt x="698" y="183"/>
                    </a:lnTo>
                    <a:lnTo>
                      <a:pt x="693" y="183"/>
                    </a:lnTo>
                    <a:lnTo>
                      <a:pt x="693" y="183"/>
                    </a:lnTo>
                    <a:lnTo>
                      <a:pt x="688" y="185"/>
                    </a:lnTo>
                    <a:lnTo>
                      <a:pt x="688" y="185"/>
                    </a:lnTo>
                    <a:lnTo>
                      <a:pt x="688" y="188"/>
                    </a:lnTo>
                    <a:lnTo>
                      <a:pt x="688" y="188"/>
                    </a:lnTo>
                    <a:lnTo>
                      <a:pt x="691" y="188"/>
                    </a:lnTo>
                    <a:lnTo>
                      <a:pt x="693" y="188"/>
                    </a:lnTo>
                    <a:lnTo>
                      <a:pt x="695" y="190"/>
                    </a:lnTo>
                    <a:lnTo>
                      <a:pt x="698" y="192"/>
                    </a:lnTo>
                    <a:lnTo>
                      <a:pt x="702" y="195"/>
                    </a:lnTo>
                    <a:lnTo>
                      <a:pt x="702" y="199"/>
                    </a:lnTo>
                    <a:lnTo>
                      <a:pt x="702" y="202"/>
                    </a:lnTo>
                    <a:lnTo>
                      <a:pt x="700" y="204"/>
                    </a:lnTo>
                    <a:lnTo>
                      <a:pt x="702" y="206"/>
                    </a:lnTo>
                    <a:lnTo>
                      <a:pt x="702" y="209"/>
                    </a:lnTo>
                    <a:lnTo>
                      <a:pt x="702" y="211"/>
                    </a:lnTo>
                    <a:lnTo>
                      <a:pt x="705" y="211"/>
                    </a:lnTo>
                    <a:lnTo>
                      <a:pt x="705" y="214"/>
                    </a:lnTo>
                    <a:lnTo>
                      <a:pt x="707" y="211"/>
                    </a:lnTo>
                    <a:lnTo>
                      <a:pt x="709" y="211"/>
                    </a:lnTo>
                    <a:lnTo>
                      <a:pt x="709" y="211"/>
                    </a:lnTo>
                    <a:lnTo>
                      <a:pt x="712" y="209"/>
                    </a:lnTo>
                    <a:lnTo>
                      <a:pt x="714" y="206"/>
                    </a:lnTo>
                    <a:lnTo>
                      <a:pt x="714" y="206"/>
                    </a:lnTo>
                    <a:lnTo>
                      <a:pt x="714" y="204"/>
                    </a:lnTo>
                    <a:lnTo>
                      <a:pt x="714" y="202"/>
                    </a:lnTo>
                    <a:lnTo>
                      <a:pt x="717" y="199"/>
                    </a:lnTo>
                    <a:lnTo>
                      <a:pt x="717" y="197"/>
                    </a:lnTo>
                    <a:lnTo>
                      <a:pt x="717" y="199"/>
                    </a:lnTo>
                    <a:lnTo>
                      <a:pt x="719" y="197"/>
                    </a:lnTo>
                    <a:lnTo>
                      <a:pt x="719" y="192"/>
                    </a:lnTo>
                    <a:lnTo>
                      <a:pt x="719" y="192"/>
                    </a:lnTo>
                    <a:lnTo>
                      <a:pt x="719" y="192"/>
                    </a:lnTo>
                    <a:lnTo>
                      <a:pt x="721" y="190"/>
                    </a:lnTo>
                    <a:lnTo>
                      <a:pt x="721" y="190"/>
                    </a:lnTo>
                    <a:lnTo>
                      <a:pt x="721" y="192"/>
                    </a:lnTo>
                    <a:lnTo>
                      <a:pt x="719" y="195"/>
                    </a:lnTo>
                    <a:lnTo>
                      <a:pt x="719" y="197"/>
                    </a:lnTo>
                    <a:lnTo>
                      <a:pt x="719" y="199"/>
                    </a:lnTo>
                    <a:lnTo>
                      <a:pt x="719" y="202"/>
                    </a:lnTo>
                    <a:lnTo>
                      <a:pt x="721" y="204"/>
                    </a:lnTo>
                    <a:lnTo>
                      <a:pt x="721" y="204"/>
                    </a:lnTo>
                    <a:lnTo>
                      <a:pt x="721" y="204"/>
                    </a:lnTo>
                    <a:lnTo>
                      <a:pt x="724" y="206"/>
                    </a:lnTo>
                    <a:lnTo>
                      <a:pt x="724" y="206"/>
                    </a:lnTo>
                    <a:lnTo>
                      <a:pt x="726" y="206"/>
                    </a:lnTo>
                    <a:lnTo>
                      <a:pt x="726" y="206"/>
                    </a:lnTo>
                    <a:lnTo>
                      <a:pt x="726" y="206"/>
                    </a:lnTo>
                    <a:lnTo>
                      <a:pt x="728" y="206"/>
                    </a:lnTo>
                    <a:lnTo>
                      <a:pt x="728" y="209"/>
                    </a:lnTo>
                    <a:lnTo>
                      <a:pt x="728" y="209"/>
                    </a:lnTo>
                    <a:lnTo>
                      <a:pt x="731" y="209"/>
                    </a:lnTo>
                    <a:lnTo>
                      <a:pt x="733" y="209"/>
                    </a:lnTo>
                    <a:lnTo>
                      <a:pt x="733" y="211"/>
                    </a:lnTo>
                    <a:lnTo>
                      <a:pt x="735" y="211"/>
                    </a:lnTo>
                    <a:lnTo>
                      <a:pt x="738" y="209"/>
                    </a:lnTo>
                    <a:lnTo>
                      <a:pt x="738" y="209"/>
                    </a:lnTo>
                    <a:lnTo>
                      <a:pt x="740" y="209"/>
                    </a:lnTo>
                    <a:lnTo>
                      <a:pt x="738" y="209"/>
                    </a:lnTo>
                    <a:lnTo>
                      <a:pt x="738" y="211"/>
                    </a:lnTo>
                    <a:lnTo>
                      <a:pt x="735" y="211"/>
                    </a:lnTo>
                    <a:lnTo>
                      <a:pt x="738" y="214"/>
                    </a:lnTo>
                    <a:lnTo>
                      <a:pt x="745" y="221"/>
                    </a:lnTo>
                    <a:lnTo>
                      <a:pt x="747" y="221"/>
                    </a:lnTo>
                    <a:lnTo>
                      <a:pt x="750" y="221"/>
                    </a:lnTo>
                    <a:lnTo>
                      <a:pt x="750" y="221"/>
                    </a:lnTo>
                    <a:lnTo>
                      <a:pt x="754" y="221"/>
                    </a:lnTo>
                    <a:lnTo>
                      <a:pt x="761" y="221"/>
                    </a:lnTo>
                    <a:lnTo>
                      <a:pt x="761" y="223"/>
                    </a:lnTo>
                    <a:lnTo>
                      <a:pt x="764" y="225"/>
                    </a:lnTo>
                    <a:lnTo>
                      <a:pt x="769" y="225"/>
                    </a:lnTo>
                    <a:lnTo>
                      <a:pt x="771" y="228"/>
                    </a:lnTo>
                    <a:lnTo>
                      <a:pt x="776" y="230"/>
                    </a:lnTo>
                    <a:lnTo>
                      <a:pt x="778" y="230"/>
                    </a:lnTo>
                    <a:lnTo>
                      <a:pt x="778" y="230"/>
                    </a:lnTo>
                    <a:lnTo>
                      <a:pt x="780" y="230"/>
                    </a:lnTo>
                    <a:lnTo>
                      <a:pt x="780" y="230"/>
                    </a:lnTo>
                    <a:lnTo>
                      <a:pt x="780" y="230"/>
                    </a:lnTo>
                    <a:lnTo>
                      <a:pt x="783" y="233"/>
                    </a:lnTo>
                    <a:lnTo>
                      <a:pt x="783" y="230"/>
                    </a:lnTo>
                    <a:lnTo>
                      <a:pt x="785" y="230"/>
                    </a:lnTo>
                    <a:lnTo>
                      <a:pt x="785" y="233"/>
                    </a:lnTo>
                    <a:lnTo>
                      <a:pt x="792" y="237"/>
                    </a:lnTo>
                    <a:lnTo>
                      <a:pt x="792" y="237"/>
                    </a:lnTo>
                    <a:lnTo>
                      <a:pt x="795" y="240"/>
                    </a:lnTo>
                    <a:lnTo>
                      <a:pt x="795" y="240"/>
                    </a:lnTo>
                    <a:lnTo>
                      <a:pt x="795" y="240"/>
                    </a:lnTo>
                    <a:lnTo>
                      <a:pt x="797" y="240"/>
                    </a:lnTo>
                    <a:lnTo>
                      <a:pt x="797" y="242"/>
                    </a:lnTo>
                    <a:lnTo>
                      <a:pt x="799" y="244"/>
                    </a:lnTo>
                    <a:lnTo>
                      <a:pt x="797" y="244"/>
                    </a:lnTo>
                    <a:lnTo>
                      <a:pt x="797" y="247"/>
                    </a:lnTo>
                    <a:lnTo>
                      <a:pt x="799" y="247"/>
                    </a:lnTo>
                    <a:lnTo>
                      <a:pt x="799" y="247"/>
                    </a:lnTo>
                    <a:lnTo>
                      <a:pt x="799" y="247"/>
                    </a:lnTo>
                    <a:lnTo>
                      <a:pt x="802" y="247"/>
                    </a:lnTo>
                    <a:lnTo>
                      <a:pt x="804" y="247"/>
                    </a:lnTo>
                    <a:lnTo>
                      <a:pt x="802" y="247"/>
                    </a:lnTo>
                    <a:lnTo>
                      <a:pt x="799" y="249"/>
                    </a:lnTo>
                    <a:lnTo>
                      <a:pt x="802" y="249"/>
                    </a:lnTo>
                    <a:lnTo>
                      <a:pt x="804" y="249"/>
                    </a:lnTo>
                    <a:lnTo>
                      <a:pt x="802" y="251"/>
                    </a:lnTo>
                    <a:lnTo>
                      <a:pt x="802" y="251"/>
                    </a:lnTo>
                    <a:lnTo>
                      <a:pt x="804" y="256"/>
                    </a:lnTo>
                    <a:lnTo>
                      <a:pt x="804" y="261"/>
                    </a:lnTo>
                    <a:lnTo>
                      <a:pt x="806" y="263"/>
                    </a:lnTo>
                    <a:lnTo>
                      <a:pt x="806" y="266"/>
                    </a:lnTo>
                    <a:lnTo>
                      <a:pt x="809" y="266"/>
                    </a:lnTo>
                    <a:lnTo>
                      <a:pt x="809" y="268"/>
                    </a:lnTo>
                    <a:lnTo>
                      <a:pt x="811" y="270"/>
                    </a:lnTo>
                    <a:lnTo>
                      <a:pt x="811" y="270"/>
                    </a:lnTo>
                    <a:lnTo>
                      <a:pt x="809" y="273"/>
                    </a:lnTo>
                    <a:lnTo>
                      <a:pt x="806" y="273"/>
                    </a:lnTo>
                    <a:lnTo>
                      <a:pt x="806" y="273"/>
                    </a:lnTo>
                    <a:lnTo>
                      <a:pt x="809" y="275"/>
                    </a:lnTo>
                    <a:lnTo>
                      <a:pt x="811" y="278"/>
                    </a:lnTo>
                    <a:lnTo>
                      <a:pt x="813" y="278"/>
                    </a:lnTo>
                    <a:lnTo>
                      <a:pt x="816" y="278"/>
                    </a:lnTo>
                    <a:lnTo>
                      <a:pt x="816" y="278"/>
                    </a:lnTo>
                    <a:lnTo>
                      <a:pt x="813" y="280"/>
                    </a:lnTo>
                    <a:lnTo>
                      <a:pt x="813" y="280"/>
                    </a:lnTo>
                    <a:lnTo>
                      <a:pt x="811" y="278"/>
                    </a:lnTo>
                    <a:lnTo>
                      <a:pt x="811" y="278"/>
                    </a:lnTo>
                    <a:lnTo>
                      <a:pt x="809" y="278"/>
                    </a:lnTo>
                    <a:lnTo>
                      <a:pt x="809" y="280"/>
                    </a:lnTo>
                    <a:lnTo>
                      <a:pt x="809" y="280"/>
                    </a:lnTo>
                    <a:lnTo>
                      <a:pt x="811" y="282"/>
                    </a:lnTo>
                    <a:lnTo>
                      <a:pt x="811" y="282"/>
                    </a:lnTo>
                    <a:lnTo>
                      <a:pt x="811" y="285"/>
                    </a:lnTo>
                    <a:lnTo>
                      <a:pt x="813" y="285"/>
                    </a:lnTo>
                    <a:lnTo>
                      <a:pt x="813" y="285"/>
                    </a:lnTo>
                    <a:lnTo>
                      <a:pt x="813" y="287"/>
                    </a:lnTo>
                    <a:lnTo>
                      <a:pt x="813" y="287"/>
                    </a:lnTo>
                    <a:lnTo>
                      <a:pt x="813" y="289"/>
                    </a:lnTo>
                    <a:lnTo>
                      <a:pt x="813" y="292"/>
                    </a:lnTo>
                    <a:lnTo>
                      <a:pt x="811" y="294"/>
                    </a:lnTo>
                    <a:lnTo>
                      <a:pt x="811" y="296"/>
                    </a:lnTo>
                    <a:lnTo>
                      <a:pt x="809" y="296"/>
                    </a:lnTo>
                    <a:lnTo>
                      <a:pt x="809" y="299"/>
                    </a:lnTo>
                    <a:lnTo>
                      <a:pt x="809" y="299"/>
                    </a:lnTo>
                    <a:lnTo>
                      <a:pt x="809" y="301"/>
                    </a:lnTo>
                    <a:lnTo>
                      <a:pt x="811" y="301"/>
                    </a:lnTo>
                    <a:lnTo>
                      <a:pt x="813" y="299"/>
                    </a:lnTo>
                    <a:lnTo>
                      <a:pt x="816" y="296"/>
                    </a:lnTo>
                    <a:lnTo>
                      <a:pt x="816" y="294"/>
                    </a:lnTo>
                    <a:lnTo>
                      <a:pt x="816" y="296"/>
                    </a:lnTo>
                    <a:lnTo>
                      <a:pt x="816" y="296"/>
                    </a:lnTo>
                    <a:lnTo>
                      <a:pt x="818" y="299"/>
                    </a:lnTo>
                    <a:lnTo>
                      <a:pt x="818" y="299"/>
                    </a:lnTo>
                    <a:lnTo>
                      <a:pt x="821" y="299"/>
                    </a:lnTo>
                    <a:lnTo>
                      <a:pt x="823" y="299"/>
                    </a:lnTo>
                    <a:lnTo>
                      <a:pt x="828" y="296"/>
                    </a:lnTo>
                    <a:lnTo>
                      <a:pt x="830" y="296"/>
                    </a:lnTo>
                    <a:lnTo>
                      <a:pt x="830" y="296"/>
                    </a:lnTo>
                    <a:lnTo>
                      <a:pt x="832" y="294"/>
                    </a:lnTo>
                    <a:lnTo>
                      <a:pt x="830" y="296"/>
                    </a:lnTo>
                    <a:lnTo>
                      <a:pt x="830" y="299"/>
                    </a:lnTo>
                    <a:lnTo>
                      <a:pt x="830" y="299"/>
                    </a:lnTo>
                    <a:lnTo>
                      <a:pt x="830" y="299"/>
                    </a:lnTo>
                    <a:lnTo>
                      <a:pt x="832" y="301"/>
                    </a:lnTo>
                    <a:lnTo>
                      <a:pt x="840" y="308"/>
                    </a:lnTo>
                    <a:lnTo>
                      <a:pt x="840" y="311"/>
                    </a:lnTo>
                    <a:lnTo>
                      <a:pt x="842" y="313"/>
                    </a:lnTo>
                    <a:lnTo>
                      <a:pt x="844" y="315"/>
                    </a:lnTo>
                    <a:lnTo>
                      <a:pt x="847" y="318"/>
                    </a:lnTo>
                    <a:lnTo>
                      <a:pt x="847" y="318"/>
                    </a:lnTo>
                    <a:lnTo>
                      <a:pt x="847" y="318"/>
                    </a:lnTo>
                    <a:lnTo>
                      <a:pt x="847" y="315"/>
                    </a:lnTo>
                    <a:lnTo>
                      <a:pt x="847" y="311"/>
                    </a:lnTo>
                    <a:lnTo>
                      <a:pt x="849" y="306"/>
                    </a:lnTo>
                    <a:lnTo>
                      <a:pt x="849" y="301"/>
                    </a:lnTo>
                    <a:lnTo>
                      <a:pt x="849" y="296"/>
                    </a:lnTo>
                    <a:lnTo>
                      <a:pt x="849" y="292"/>
                    </a:lnTo>
                    <a:lnTo>
                      <a:pt x="849" y="289"/>
                    </a:lnTo>
                    <a:lnTo>
                      <a:pt x="849" y="285"/>
                    </a:lnTo>
                    <a:lnTo>
                      <a:pt x="849" y="280"/>
                    </a:lnTo>
                    <a:lnTo>
                      <a:pt x="851" y="275"/>
                    </a:lnTo>
                    <a:lnTo>
                      <a:pt x="851" y="273"/>
                    </a:lnTo>
                    <a:lnTo>
                      <a:pt x="849" y="270"/>
                    </a:lnTo>
                    <a:lnTo>
                      <a:pt x="849" y="268"/>
                    </a:lnTo>
                    <a:lnTo>
                      <a:pt x="849" y="266"/>
                    </a:lnTo>
                    <a:lnTo>
                      <a:pt x="851" y="263"/>
                    </a:lnTo>
                    <a:lnTo>
                      <a:pt x="851" y="261"/>
                    </a:lnTo>
                    <a:lnTo>
                      <a:pt x="851" y="259"/>
                    </a:lnTo>
                    <a:lnTo>
                      <a:pt x="851" y="254"/>
                    </a:lnTo>
                    <a:lnTo>
                      <a:pt x="851" y="249"/>
                    </a:lnTo>
                    <a:lnTo>
                      <a:pt x="851" y="244"/>
                    </a:lnTo>
                    <a:lnTo>
                      <a:pt x="851" y="242"/>
                    </a:lnTo>
                    <a:lnTo>
                      <a:pt x="854" y="237"/>
                    </a:lnTo>
                    <a:lnTo>
                      <a:pt x="854" y="233"/>
                    </a:lnTo>
                    <a:lnTo>
                      <a:pt x="854" y="228"/>
                    </a:lnTo>
                    <a:lnTo>
                      <a:pt x="854" y="223"/>
                    </a:lnTo>
                    <a:lnTo>
                      <a:pt x="854" y="221"/>
                    </a:lnTo>
                    <a:lnTo>
                      <a:pt x="854" y="216"/>
                    </a:lnTo>
                    <a:lnTo>
                      <a:pt x="854" y="211"/>
                    </a:lnTo>
                    <a:lnTo>
                      <a:pt x="854" y="206"/>
                    </a:lnTo>
                    <a:lnTo>
                      <a:pt x="854" y="202"/>
                    </a:lnTo>
                    <a:lnTo>
                      <a:pt x="854" y="199"/>
                    </a:lnTo>
                    <a:lnTo>
                      <a:pt x="854" y="195"/>
                    </a:lnTo>
                    <a:lnTo>
                      <a:pt x="854" y="190"/>
                    </a:lnTo>
                    <a:lnTo>
                      <a:pt x="856" y="185"/>
                    </a:lnTo>
                    <a:lnTo>
                      <a:pt x="856" y="180"/>
                    </a:lnTo>
                    <a:lnTo>
                      <a:pt x="851" y="180"/>
                    </a:lnTo>
                    <a:close/>
                    <a:moveTo>
                      <a:pt x="173" y="135"/>
                    </a:moveTo>
                    <a:lnTo>
                      <a:pt x="173" y="133"/>
                    </a:lnTo>
                    <a:lnTo>
                      <a:pt x="173" y="133"/>
                    </a:lnTo>
                    <a:lnTo>
                      <a:pt x="173" y="133"/>
                    </a:lnTo>
                    <a:lnTo>
                      <a:pt x="170" y="135"/>
                    </a:lnTo>
                    <a:lnTo>
                      <a:pt x="173" y="138"/>
                    </a:lnTo>
                    <a:lnTo>
                      <a:pt x="173" y="140"/>
                    </a:lnTo>
                    <a:lnTo>
                      <a:pt x="175" y="138"/>
                    </a:lnTo>
                    <a:lnTo>
                      <a:pt x="175" y="140"/>
                    </a:lnTo>
                    <a:lnTo>
                      <a:pt x="175" y="138"/>
                    </a:lnTo>
                    <a:lnTo>
                      <a:pt x="177" y="138"/>
                    </a:lnTo>
                    <a:lnTo>
                      <a:pt x="177" y="135"/>
                    </a:lnTo>
                    <a:lnTo>
                      <a:pt x="177" y="135"/>
                    </a:lnTo>
                    <a:lnTo>
                      <a:pt x="175" y="133"/>
                    </a:lnTo>
                    <a:lnTo>
                      <a:pt x="173" y="135"/>
                    </a:lnTo>
                    <a:close/>
                    <a:moveTo>
                      <a:pt x="605" y="140"/>
                    </a:moveTo>
                    <a:lnTo>
                      <a:pt x="603" y="143"/>
                    </a:lnTo>
                    <a:lnTo>
                      <a:pt x="603" y="143"/>
                    </a:lnTo>
                    <a:lnTo>
                      <a:pt x="605" y="143"/>
                    </a:lnTo>
                    <a:lnTo>
                      <a:pt x="608" y="143"/>
                    </a:lnTo>
                    <a:lnTo>
                      <a:pt x="608" y="143"/>
                    </a:lnTo>
                    <a:lnTo>
                      <a:pt x="608" y="143"/>
                    </a:lnTo>
                    <a:lnTo>
                      <a:pt x="610" y="145"/>
                    </a:lnTo>
                    <a:lnTo>
                      <a:pt x="610" y="145"/>
                    </a:lnTo>
                    <a:lnTo>
                      <a:pt x="612" y="143"/>
                    </a:lnTo>
                    <a:lnTo>
                      <a:pt x="612" y="143"/>
                    </a:lnTo>
                    <a:lnTo>
                      <a:pt x="610" y="140"/>
                    </a:lnTo>
                    <a:lnTo>
                      <a:pt x="610" y="140"/>
                    </a:lnTo>
                    <a:lnTo>
                      <a:pt x="608" y="140"/>
                    </a:lnTo>
                    <a:lnTo>
                      <a:pt x="608" y="138"/>
                    </a:lnTo>
                    <a:lnTo>
                      <a:pt x="608" y="135"/>
                    </a:lnTo>
                    <a:lnTo>
                      <a:pt x="605" y="133"/>
                    </a:lnTo>
                    <a:lnTo>
                      <a:pt x="605" y="133"/>
                    </a:lnTo>
                    <a:lnTo>
                      <a:pt x="605" y="133"/>
                    </a:lnTo>
                    <a:lnTo>
                      <a:pt x="603" y="135"/>
                    </a:lnTo>
                    <a:lnTo>
                      <a:pt x="603" y="133"/>
                    </a:lnTo>
                    <a:lnTo>
                      <a:pt x="601" y="133"/>
                    </a:lnTo>
                    <a:lnTo>
                      <a:pt x="601" y="135"/>
                    </a:lnTo>
                    <a:lnTo>
                      <a:pt x="601" y="135"/>
                    </a:lnTo>
                    <a:lnTo>
                      <a:pt x="601" y="135"/>
                    </a:lnTo>
                    <a:lnTo>
                      <a:pt x="603" y="138"/>
                    </a:lnTo>
                    <a:lnTo>
                      <a:pt x="605" y="140"/>
                    </a:lnTo>
                    <a:close/>
                    <a:moveTo>
                      <a:pt x="598" y="138"/>
                    </a:moveTo>
                    <a:lnTo>
                      <a:pt x="601" y="135"/>
                    </a:lnTo>
                    <a:lnTo>
                      <a:pt x="601" y="135"/>
                    </a:lnTo>
                    <a:lnTo>
                      <a:pt x="601" y="133"/>
                    </a:lnTo>
                    <a:lnTo>
                      <a:pt x="601" y="133"/>
                    </a:lnTo>
                    <a:lnTo>
                      <a:pt x="598" y="131"/>
                    </a:lnTo>
                    <a:lnTo>
                      <a:pt x="598" y="133"/>
                    </a:lnTo>
                    <a:lnTo>
                      <a:pt x="598" y="135"/>
                    </a:lnTo>
                    <a:lnTo>
                      <a:pt x="598" y="138"/>
                    </a:lnTo>
                    <a:lnTo>
                      <a:pt x="598" y="138"/>
                    </a:lnTo>
                    <a:close/>
                    <a:moveTo>
                      <a:pt x="158" y="131"/>
                    </a:moveTo>
                    <a:lnTo>
                      <a:pt x="156" y="133"/>
                    </a:lnTo>
                    <a:lnTo>
                      <a:pt x="156" y="133"/>
                    </a:lnTo>
                    <a:lnTo>
                      <a:pt x="158" y="133"/>
                    </a:lnTo>
                    <a:lnTo>
                      <a:pt x="161" y="133"/>
                    </a:lnTo>
                    <a:lnTo>
                      <a:pt x="163" y="133"/>
                    </a:lnTo>
                    <a:lnTo>
                      <a:pt x="161" y="133"/>
                    </a:lnTo>
                    <a:lnTo>
                      <a:pt x="158" y="131"/>
                    </a:lnTo>
                    <a:lnTo>
                      <a:pt x="158" y="131"/>
                    </a:lnTo>
                    <a:close/>
                    <a:moveTo>
                      <a:pt x="660" y="131"/>
                    </a:moveTo>
                    <a:lnTo>
                      <a:pt x="662" y="133"/>
                    </a:lnTo>
                    <a:lnTo>
                      <a:pt x="662" y="133"/>
                    </a:lnTo>
                    <a:lnTo>
                      <a:pt x="662" y="133"/>
                    </a:lnTo>
                    <a:lnTo>
                      <a:pt x="665" y="133"/>
                    </a:lnTo>
                    <a:lnTo>
                      <a:pt x="665" y="135"/>
                    </a:lnTo>
                    <a:lnTo>
                      <a:pt x="665" y="135"/>
                    </a:lnTo>
                    <a:lnTo>
                      <a:pt x="669" y="135"/>
                    </a:lnTo>
                    <a:lnTo>
                      <a:pt x="669" y="133"/>
                    </a:lnTo>
                    <a:lnTo>
                      <a:pt x="667" y="133"/>
                    </a:lnTo>
                    <a:lnTo>
                      <a:pt x="667" y="133"/>
                    </a:lnTo>
                    <a:lnTo>
                      <a:pt x="667" y="133"/>
                    </a:lnTo>
                    <a:lnTo>
                      <a:pt x="665" y="131"/>
                    </a:lnTo>
                    <a:lnTo>
                      <a:pt x="665" y="128"/>
                    </a:lnTo>
                    <a:lnTo>
                      <a:pt x="662" y="128"/>
                    </a:lnTo>
                    <a:lnTo>
                      <a:pt x="665" y="128"/>
                    </a:lnTo>
                    <a:lnTo>
                      <a:pt x="667" y="131"/>
                    </a:lnTo>
                    <a:lnTo>
                      <a:pt x="669" y="131"/>
                    </a:lnTo>
                    <a:lnTo>
                      <a:pt x="669" y="133"/>
                    </a:lnTo>
                    <a:lnTo>
                      <a:pt x="669" y="133"/>
                    </a:lnTo>
                    <a:lnTo>
                      <a:pt x="672" y="133"/>
                    </a:lnTo>
                    <a:lnTo>
                      <a:pt x="674" y="133"/>
                    </a:lnTo>
                    <a:lnTo>
                      <a:pt x="674" y="133"/>
                    </a:lnTo>
                    <a:lnTo>
                      <a:pt x="674" y="133"/>
                    </a:lnTo>
                    <a:lnTo>
                      <a:pt x="676" y="133"/>
                    </a:lnTo>
                    <a:lnTo>
                      <a:pt x="676" y="131"/>
                    </a:lnTo>
                    <a:lnTo>
                      <a:pt x="676" y="131"/>
                    </a:lnTo>
                    <a:lnTo>
                      <a:pt x="676" y="128"/>
                    </a:lnTo>
                    <a:lnTo>
                      <a:pt x="672" y="126"/>
                    </a:lnTo>
                    <a:lnTo>
                      <a:pt x="669" y="126"/>
                    </a:lnTo>
                    <a:lnTo>
                      <a:pt x="667" y="126"/>
                    </a:lnTo>
                    <a:lnTo>
                      <a:pt x="665" y="126"/>
                    </a:lnTo>
                    <a:lnTo>
                      <a:pt x="662" y="126"/>
                    </a:lnTo>
                    <a:lnTo>
                      <a:pt x="662" y="128"/>
                    </a:lnTo>
                    <a:lnTo>
                      <a:pt x="660" y="128"/>
                    </a:lnTo>
                    <a:lnTo>
                      <a:pt x="660" y="128"/>
                    </a:lnTo>
                    <a:lnTo>
                      <a:pt x="657" y="128"/>
                    </a:lnTo>
                    <a:lnTo>
                      <a:pt x="657" y="128"/>
                    </a:lnTo>
                    <a:lnTo>
                      <a:pt x="657" y="128"/>
                    </a:lnTo>
                    <a:lnTo>
                      <a:pt x="655" y="131"/>
                    </a:lnTo>
                    <a:lnTo>
                      <a:pt x="657" y="131"/>
                    </a:lnTo>
                    <a:lnTo>
                      <a:pt x="660" y="131"/>
                    </a:lnTo>
                    <a:close/>
                    <a:moveTo>
                      <a:pt x="61" y="126"/>
                    </a:moveTo>
                    <a:lnTo>
                      <a:pt x="61" y="126"/>
                    </a:lnTo>
                    <a:lnTo>
                      <a:pt x="61" y="126"/>
                    </a:lnTo>
                    <a:lnTo>
                      <a:pt x="61" y="131"/>
                    </a:lnTo>
                    <a:lnTo>
                      <a:pt x="61" y="133"/>
                    </a:lnTo>
                    <a:lnTo>
                      <a:pt x="61" y="133"/>
                    </a:lnTo>
                    <a:lnTo>
                      <a:pt x="61" y="135"/>
                    </a:lnTo>
                    <a:lnTo>
                      <a:pt x="59" y="138"/>
                    </a:lnTo>
                    <a:lnTo>
                      <a:pt x="61" y="138"/>
                    </a:lnTo>
                    <a:lnTo>
                      <a:pt x="64" y="138"/>
                    </a:lnTo>
                    <a:lnTo>
                      <a:pt x="64" y="133"/>
                    </a:lnTo>
                    <a:lnTo>
                      <a:pt x="64" y="131"/>
                    </a:lnTo>
                    <a:lnTo>
                      <a:pt x="64" y="131"/>
                    </a:lnTo>
                    <a:lnTo>
                      <a:pt x="61" y="126"/>
                    </a:lnTo>
                    <a:close/>
                    <a:moveTo>
                      <a:pt x="180" y="128"/>
                    </a:moveTo>
                    <a:lnTo>
                      <a:pt x="177" y="126"/>
                    </a:lnTo>
                    <a:lnTo>
                      <a:pt x="177" y="126"/>
                    </a:lnTo>
                    <a:lnTo>
                      <a:pt x="175" y="128"/>
                    </a:lnTo>
                    <a:lnTo>
                      <a:pt x="175" y="131"/>
                    </a:lnTo>
                    <a:lnTo>
                      <a:pt x="175" y="131"/>
                    </a:lnTo>
                    <a:lnTo>
                      <a:pt x="177" y="131"/>
                    </a:lnTo>
                    <a:lnTo>
                      <a:pt x="180" y="131"/>
                    </a:lnTo>
                    <a:lnTo>
                      <a:pt x="184" y="133"/>
                    </a:lnTo>
                    <a:lnTo>
                      <a:pt x="184" y="133"/>
                    </a:lnTo>
                    <a:lnTo>
                      <a:pt x="184" y="133"/>
                    </a:lnTo>
                    <a:lnTo>
                      <a:pt x="184" y="133"/>
                    </a:lnTo>
                    <a:lnTo>
                      <a:pt x="184" y="131"/>
                    </a:lnTo>
                    <a:lnTo>
                      <a:pt x="184" y="131"/>
                    </a:lnTo>
                    <a:lnTo>
                      <a:pt x="182" y="128"/>
                    </a:lnTo>
                    <a:lnTo>
                      <a:pt x="182" y="131"/>
                    </a:lnTo>
                    <a:lnTo>
                      <a:pt x="182" y="131"/>
                    </a:lnTo>
                    <a:lnTo>
                      <a:pt x="180" y="128"/>
                    </a:lnTo>
                    <a:lnTo>
                      <a:pt x="180" y="128"/>
                    </a:lnTo>
                    <a:lnTo>
                      <a:pt x="180" y="128"/>
                    </a:lnTo>
                    <a:close/>
                    <a:moveTo>
                      <a:pt x="641" y="128"/>
                    </a:moveTo>
                    <a:lnTo>
                      <a:pt x="643" y="131"/>
                    </a:lnTo>
                    <a:lnTo>
                      <a:pt x="643" y="131"/>
                    </a:lnTo>
                    <a:lnTo>
                      <a:pt x="643" y="128"/>
                    </a:lnTo>
                    <a:lnTo>
                      <a:pt x="638" y="126"/>
                    </a:lnTo>
                    <a:lnTo>
                      <a:pt x="641" y="128"/>
                    </a:lnTo>
                    <a:lnTo>
                      <a:pt x="641" y="128"/>
                    </a:lnTo>
                    <a:close/>
                    <a:moveTo>
                      <a:pt x="603" y="124"/>
                    </a:moveTo>
                    <a:lnTo>
                      <a:pt x="603" y="126"/>
                    </a:lnTo>
                    <a:lnTo>
                      <a:pt x="603" y="126"/>
                    </a:lnTo>
                    <a:lnTo>
                      <a:pt x="603" y="126"/>
                    </a:lnTo>
                    <a:lnTo>
                      <a:pt x="603" y="126"/>
                    </a:lnTo>
                    <a:lnTo>
                      <a:pt x="603" y="124"/>
                    </a:lnTo>
                    <a:lnTo>
                      <a:pt x="603" y="124"/>
                    </a:lnTo>
                    <a:lnTo>
                      <a:pt x="603" y="124"/>
                    </a:lnTo>
                    <a:close/>
                    <a:moveTo>
                      <a:pt x="175" y="121"/>
                    </a:moveTo>
                    <a:lnTo>
                      <a:pt x="177" y="124"/>
                    </a:lnTo>
                    <a:lnTo>
                      <a:pt x="177" y="124"/>
                    </a:lnTo>
                    <a:lnTo>
                      <a:pt x="180" y="124"/>
                    </a:lnTo>
                    <a:lnTo>
                      <a:pt x="180" y="126"/>
                    </a:lnTo>
                    <a:lnTo>
                      <a:pt x="180" y="124"/>
                    </a:lnTo>
                    <a:lnTo>
                      <a:pt x="180" y="124"/>
                    </a:lnTo>
                    <a:lnTo>
                      <a:pt x="177" y="121"/>
                    </a:lnTo>
                    <a:lnTo>
                      <a:pt x="175" y="121"/>
                    </a:lnTo>
                    <a:close/>
                    <a:moveTo>
                      <a:pt x="151" y="114"/>
                    </a:moveTo>
                    <a:lnTo>
                      <a:pt x="151" y="114"/>
                    </a:lnTo>
                    <a:lnTo>
                      <a:pt x="154" y="114"/>
                    </a:lnTo>
                    <a:lnTo>
                      <a:pt x="154" y="114"/>
                    </a:lnTo>
                    <a:lnTo>
                      <a:pt x="151" y="112"/>
                    </a:lnTo>
                    <a:lnTo>
                      <a:pt x="151" y="112"/>
                    </a:lnTo>
                    <a:lnTo>
                      <a:pt x="151" y="112"/>
                    </a:lnTo>
                    <a:lnTo>
                      <a:pt x="151" y="114"/>
                    </a:lnTo>
                    <a:close/>
                    <a:moveTo>
                      <a:pt x="603" y="112"/>
                    </a:moveTo>
                    <a:lnTo>
                      <a:pt x="603" y="112"/>
                    </a:lnTo>
                    <a:lnTo>
                      <a:pt x="603" y="112"/>
                    </a:lnTo>
                    <a:lnTo>
                      <a:pt x="603" y="112"/>
                    </a:lnTo>
                    <a:lnTo>
                      <a:pt x="603" y="109"/>
                    </a:lnTo>
                    <a:lnTo>
                      <a:pt x="603" y="109"/>
                    </a:lnTo>
                    <a:lnTo>
                      <a:pt x="603" y="109"/>
                    </a:lnTo>
                    <a:lnTo>
                      <a:pt x="603" y="112"/>
                    </a:lnTo>
                    <a:lnTo>
                      <a:pt x="603" y="112"/>
                    </a:lnTo>
                    <a:close/>
                    <a:moveTo>
                      <a:pt x="601" y="109"/>
                    </a:moveTo>
                    <a:lnTo>
                      <a:pt x="603" y="109"/>
                    </a:lnTo>
                    <a:lnTo>
                      <a:pt x="603" y="107"/>
                    </a:lnTo>
                    <a:lnTo>
                      <a:pt x="601" y="107"/>
                    </a:lnTo>
                    <a:lnTo>
                      <a:pt x="601" y="109"/>
                    </a:lnTo>
                    <a:lnTo>
                      <a:pt x="601" y="109"/>
                    </a:lnTo>
                    <a:lnTo>
                      <a:pt x="601" y="109"/>
                    </a:lnTo>
                    <a:lnTo>
                      <a:pt x="601" y="109"/>
                    </a:lnTo>
                    <a:close/>
                    <a:moveTo>
                      <a:pt x="154" y="107"/>
                    </a:moveTo>
                    <a:lnTo>
                      <a:pt x="154" y="109"/>
                    </a:lnTo>
                    <a:lnTo>
                      <a:pt x="156" y="112"/>
                    </a:lnTo>
                    <a:lnTo>
                      <a:pt x="156" y="112"/>
                    </a:lnTo>
                    <a:lnTo>
                      <a:pt x="156" y="112"/>
                    </a:lnTo>
                    <a:lnTo>
                      <a:pt x="156" y="109"/>
                    </a:lnTo>
                    <a:lnTo>
                      <a:pt x="156" y="109"/>
                    </a:lnTo>
                    <a:lnTo>
                      <a:pt x="156" y="107"/>
                    </a:lnTo>
                    <a:lnTo>
                      <a:pt x="154" y="107"/>
                    </a:lnTo>
                    <a:close/>
                    <a:moveTo>
                      <a:pt x="163" y="109"/>
                    </a:moveTo>
                    <a:lnTo>
                      <a:pt x="163" y="109"/>
                    </a:lnTo>
                    <a:lnTo>
                      <a:pt x="163" y="107"/>
                    </a:lnTo>
                    <a:lnTo>
                      <a:pt x="161" y="107"/>
                    </a:lnTo>
                    <a:lnTo>
                      <a:pt x="161" y="107"/>
                    </a:lnTo>
                    <a:lnTo>
                      <a:pt x="161" y="109"/>
                    </a:lnTo>
                    <a:lnTo>
                      <a:pt x="163" y="109"/>
                    </a:lnTo>
                    <a:close/>
                    <a:moveTo>
                      <a:pt x="168" y="107"/>
                    </a:moveTo>
                    <a:lnTo>
                      <a:pt x="168" y="107"/>
                    </a:lnTo>
                    <a:lnTo>
                      <a:pt x="168" y="107"/>
                    </a:lnTo>
                    <a:lnTo>
                      <a:pt x="170" y="109"/>
                    </a:lnTo>
                    <a:lnTo>
                      <a:pt x="170" y="109"/>
                    </a:lnTo>
                    <a:lnTo>
                      <a:pt x="170" y="107"/>
                    </a:lnTo>
                    <a:lnTo>
                      <a:pt x="170" y="107"/>
                    </a:lnTo>
                    <a:lnTo>
                      <a:pt x="168" y="107"/>
                    </a:lnTo>
                    <a:lnTo>
                      <a:pt x="168" y="107"/>
                    </a:lnTo>
                    <a:close/>
                    <a:moveTo>
                      <a:pt x="137" y="107"/>
                    </a:moveTo>
                    <a:lnTo>
                      <a:pt x="137" y="107"/>
                    </a:lnTo>
                    <a:lnTo>
                      <a:pt x="137" y="107"/>
                    </a:lnTo>
                    <a:lnTo>
                      <a:pt x="140" y="109"/>
                    </a:lnTo>
                    <a:lnTo>
                      <a:pt x="142" y="109"/>
                    </a:lnTo>
                    <a:lnTo>
                      <a:pt x="144" y="109"/>
                    </a:lnTo>
                    <a:lnTo>
                      <a:pt x="147" y="109"/>
                    </a:lnTo>
                    <a:lnTo>
                      <a:pt x="149" y="112"/>
                    </a:lnTo>
                    <a:lnTo>
                      <a:pt x="149" y="109"/>
                    </a:lnTo>
                    <a:lnTo>
                      <a:pt x="147" y="107"/>
                    </a:lnTo>
                    <a:lnTo>
                      <a:pt x="147" y="107"/>
                    </a:lnTo>
                    <a:lnTo>
                      <a:pt x="144" y="105"/>
                    </a:lnTo>
                    <a:lnTo>
                      <a:pt x="142" y="105"/>
                    </a:lnTo>
                    <a:lnTo>
                      <a:pt x="142" y="105"/>
                    </a:lnTo>
                    <a:lnTo>
                      <a:pt x="140" y="102"/>
                    </a:lnTo>
                    <a:lnTo>
                      <a:pt x="140" y="102"/>
                    </a:lnTo>
                    <a:lnTo>
                      <a:pt x="137" y="105"/>
                    </a:lnTo>
                    <a:lnTo>
                      <a:pt x="137" y="107"/>
                    </a:lnTo>
                    <a:close/>
                    <a:moveTo>
                      <a:pt x="156" y="105"/>
                    </a:moveTo>
                    <a:lnTo>
                      <a:pt x="156" y="105"/>
                    </a:lnTo>
                    <a:lnTo>
                      <a:pt x="156" y="102"/>
                    </a:lnTo>
                    <a:lnTo>
                      <a:pt x="154" y="102"/>
                    </a:lnTo>
                    <a:lnTo>
                      <a:pt x="154" y="102"/>
                    </a:lnTo>
                    <a:lnTo>
                      <a:pt x="154" y="102"/>
                    </a:lnTo>
                    <a:lnTo>
                      <a:pt x="154" y="105"/>
                    </a:lnTo>
                    <a:lnTo>
                      <a:pt x="156" y="105"/>
                    </a:lnTo>
                    <a:close/>
                    <a:moveTo>
                      <a:pt x="144" y="105"/>
                    </a:moveTo>
                    <a:lnTo>
                      <a:pt x="147" y="105"/>
                    </a:lnTo>
                    <a:lnTo>
                      <a:pt x="147" y="107"/>
                    </a:lnTo>
                    <a:lnTo>
                      <a:pt x="149" y="107"/>
                    </a:lnTo>
                    <a:lnTo>
                      <a:pt x="149" y="107"/>
                    </a:lnTo>
                    <a:lnTo>
                      <a:pt x="151" y="109"/>
                    </a:lnTo>
                    <a:lnTo>
                      <a:pt x="151" y="107"/>
                    </a:lnTo>
                    <a:lnTo>
                      <a:pt x="149" y="105"/>
                    </a:lnTo>
                    <a:lnTo>
                      <a:pt x="147" y="102"/>
                    </a:lnTo>
                    <a:lnTo>
                      <a:pt x="144" y="102"/>
                    </a:lnTo>
                    <a:lnTo>
                      <a:pt x="142" y="102"/>
                    </a:lnTo>
                    <a:lnTo>
                      <a:pt x="142" y="105"/>
                    </a:lnTo>
                    <a:lnTo>
                      <a:pt x="142" y="105"/>
                    </a:lnTo>
                    <a:lnTo>
                      <a:pt x="144" y="105"/>
                    </a:lnTo>
                    <a:close/>
                    <a:moveTo>
                      <a:pt x="166" y="105"/>
                    </a:moveTo>
                    <a:lnTo>
                      <a:pt x="168" y="105"/>
                    </a:lnTo>
                    <a:lnTo>
                      <a:pt x="168" y="102"/>
                    </a:lnTo>
                    <a:lnTo>
                      <a:pt x="168" y="102"/>
                    </a:lnTo>
                    <a:lnTo>
                      <a:pt x="168" y="102"/>
                    </a:lnTo>
                    <a:lnTo>
                      <a:pt x="168" y="102"/>
                    </a:lnTo>
                    <a:lnTo>
                      <a:pt x="168" y="100"/>
                    </a:lnTo>
                    <a:lnTo>
                      <a:pt x="166" y="102"/>
                    </a:lnTo>
                    <a:lnTo>
                      <a:pt x="166" y="102"/>
                    </a:lnTo>
                    <a:lnTo>
                      <a:pt x="166" y="102"/>
                    </a:lnTo>
                    <a:lnTo>
                      <a:pt x="166" y="102"/>
                    </a:lnTo>
                    <a:lnTo>
                      <a:pt x="166" y="105"/>
                    </a:lnTo>
                    <a:lnTo>
                      <a:pt x="166" y="105"/>
                    </a:lnTo>
                    <a:close/>
                    <a:moveTo>
                      <a:pt x="173" y="105"/>
                    </a:moveTo>
                    <a:lnTo>
                      <a:pt x="175" y="105"/>
                    </a:lnTo>
                    <a:lnTo>
                      <a:pt x="175" y="105"/>
                    </a:lnTo>
                    <a:lnTo>
                      <a:pt x="175" y="105"/>
                    </a:lnTo>
                    <a:lnTo>
                      <a:pt x="175" y="107"/>
                    </a:lnTo>
                    <a:lnTo>
                      <a:pt x="175" y="107"/>
                    </a:lnTo>
                    <a:lnTo>
                      <a:pt x="175" y="107"/>
                    </a:lnTo>
                    <a:lnTo>
                      <a:pt x="175" y="107"/>
                    </a:lnTo>
                    <a:lnTo>
                      <a:pt x="177" y="109"/>
                    </a:lnTo>
                    <a:lnTo>
                      <a:pt x="177" y="107"/>
                    </a:lnTo>
                    <a:lnTo>
                      <a:pt x="177" y="105"/>
                    </a:lnTo>
                    <a:lnTo>
                      <a:pt x="180" y="105"/>
                    </a:lnTo>
                    <a:lnTo>
                      <a:pt x="177" y="102"/>
                    </a:lnTo>
                    <a:lnTo>
                      <a:pt x="177" y="102"/>
                    </a:lnTo>
                    <a:lnTo>
                      <a:pt x="177" y="100"/>
                    </a:lnTo>
                    <a:lnTo>
                      <a:pt x="175" y="100"/>
                    </a:lnTo>
                    <a:lnTo>
                      <a:pt x="175" y="100"/>
                    </a:lnTo>
                    <a:lnTo>
                      <a:pt x="173" y="100"/>
                    </a:lnTo>
                    <a:lnTo>
                      <a:pt x="170" y="102"/>
                    </a:lnTo>
                    <a:lnTo>
                      <a:pt x="170" y="102"/>
                    </a:lnTo>
                    <a:lnTo>
                      <a:pt x="170" y="105"/>
                    </a:lnTo>
                    <a:lnTo>
                      <a:pt x="173" y="105"/>
                    </a:lnTo>
                    <a:close/>
                    <a:moveTo>
                      <a:pt x="135" y="98"/>
                    </a:moveTo>
                    <a:lnTo>
                      <a:pt x="135" y="98"/>
                    </a:lnTo>
                    <a:lnTo>
                      <a:pt x="135" y="98"/>
                    </a:lnTo>
                    <a:lnTo>
                      <a:pt x="132" y="98"/>
                    </a:lnTo>
                    <a:lnTo>
                      <a:pt x="132" y="100"/>
                    </a:lnTo>
                    <a:lnTo>
                      <a:pt x="135" y="102"/>
                    </a:lnTo>
                    <a:lnTo>
                      <a:pt x="135" y="102"/>
                    </a:lnTo>
                    <a:lnTo>
                      <a:pt x="135" y="105"/>
                    </a:lnTo>
                    <a:lnTo>
                      <a:pt x="137" y="105"/>
                    </a:lnTo>
                    <a:lnTo>
                      <a:pt x="137" y="105"/>
                    </a:lnTo>
                    <a:lnTo>
                      <a:pt x="137" y="105"/>
                    </a:lnTo>
                    <a:lnTo>
                      <a:pt x="137" y="102"/>
                    </a:lnTo>
                    <a:lnTo>
                      <a:pt x="137" y="100"/>
                    </a:lnTo>
                    <a:lnTo>
                      <a:pt x="137" y="100"/>
                    </a:lnTo>
                    <a:lnTo>
                      <a:pt x="135" y="98"/>
                    </a:lnTo>
                    <a:close/>
                    <a:moveTo>
                      <a:pt x="50" y="102"/>
                    </a:moveTo>
                    <a:lnTo>
                      <a:pt x="50" y="100"/>
                    </a:lnTo>
                    <a:lnTo>
                      <a:pt x="45" y="95"/>
                    </a:lnTo>
                    <a:lnTo>
                      <a:pt x="43" y="93"/>
                    </a:lnTo>
                    <a:lnTo>
                      <a:pt x="43" y="93"/>
                    </a:lnTo>
                    <a:lnTo>
                      <a:pt x="43" y="95"/>
                    </a:lnTo>
                    <a:lnTo>
                      <a:pt x="40" y="95"/>
                    </a:lnTo>
                    <a:lnTo>
                      <a:pt x="38" y="95"/>
                    </a:lnTo>
                    <a:lnTo>
                      <a:pt x="40" y="100"/>
                    </a:lnTo>
                    <a:lnTo>
                      <a:pt x="43" y="105"/>
                    </a:lnTo>
                    <a:lnTo>
                      <a:pt x="43" y="107"/>
                    </a:lnTo>
                    <a:lnTo>
                      <a:pt x="45" y="107"/>
                    </a:lnTo>
                    <a:lnTo>
                      <a:pt x="47" y="109"/>
                    </a:lnTo>
                    <a:lnTo>
                      <a:pt x="50" y="112"/>
                    </a:lnTo>
                    <a:lnTo>
                      <a:pt x="50" y="114"/>
                    </a:lnTo>
                    <a:lnTo>
                      <a:pt x="52" y="114"/>
                    </a:lnTo>
                    <a:lnTo>
                      <a:pt x="52" y="112"/>
                    </a:lnTo>
                    <a:lnTo>
                      <a:pt x="52" y="107"/>
                    </a:lnTo>
                    <a:lnTo>
                      <a:pt x="52" y="105"/>
                    </a:lnTo>
                    <a:lnTo>
                      <a:pt x="52" y="105"/>
                    </a:lnTo>
                    <a:lnTo>
                      <a:pt x="50" y="102"/>
                    </a:lnTo>
                    <a:close/>
                    <a:moveTo>
                      <a:pt x="130" y="95"/>
                    </a:moveTo>
                    <a:lnTo>
                      <a:pt x="132" y="95"/>
                    </a:lnTo>
                    <a:lnTo>
                      <a:pt x="135" y="95"/>
                    </a:lnTo>
                    <a:lnTo>
                      <a:pt x="135" y="95"/>
                    </a:lnTo>
                    <a:lnTo>
                      <a:pt x="137" y="98"/>
                    </a:lnTo>
                    <a:lnTo>
                      <a:pt x="137" y="98"/>
                    </a:lnTo>
                    <a:lnTo>
                      <a:pt x="137" y="95"/>
                    </a:lnTo>
                    <a:lnTo>
                      <a:pt x="137" y="95"/>
                    </a:lnTo>
                    <a:lnTo>
                      <a:pt x="130" y="93"/>
                    </a:lnTo>
                    <a:lnTo>
                      <a:pt x="130" y="93"/>
                    </a:lnTo>
                    <a:lnTo>
                      <a:pt x="130" y="93"/>
                    </a:lnTo>
                    <a:lnTo>
                      <a:pt x="130" y="93"/>
                    </a:lnTo>
                    <a:lnTo>
                      <a:pt x="130" y="95"/>
                    </a:lnTo>
                    <a:close/>
                    <a:moveTo>
                      <a:pt x="445" y="183"/>
                    </a:moveTo>
                    <a:lnTo>
                      <a:pt x="442" y="183"/>
                    </a:lnTo>
                    <a:lnTo>
                      <a:pt x="442" y="183"/>
                    </a:lnTo>
                    <a:lnTo>
                      <a:pt x="442" y="183"/>
                    </a:lnTo>
                    <a:lnTo>
                      <a:pt x="442" y="185"/>
                    </a:lnTo>
                    <a:lnTo>
                      <a:pt x="442" y="185"/>
                    </a:lnTo>
                    <a:lnTo>
                      <a:pt x="442" y="188"/>
                    </a:lnTo>
                    <a:lnTo>
                      <a:pt x="442" y="190"/>
                    </a:lnTo>
                    <a:lnTo>
                      <a:pt x="442" y="192"/>
                    </a:lnTo>
                    <a:lnTo>
                      <a:pt x="442" y="195"/>
                    </a:lnTo>
                    <a:lnTo>
                      <a:pt x="442" y="197"/>
                    </a:lnTo>
                    <a:lnTo>
                      <a:pt x="442" y="199"/>
                    </a:lnTo>
                    <a:lnTo>
                      <a:pt x="445" y="202"/>
                    </a:lnTo>
                    <a:lnTo>
                      <a:pt x="449" y="199"/>
                    </a:lnTo>
                    <a:lnTo>
                      <a:pt x="452" y="199"/>
                    </a:lnTo>
                    <a:lnTo>
                      <a:pt x="452" y="199"/>
                    </a:lnTo>
                    <a:lnTo>
                      <a:pt x="454" y="199"/>
                    </a:lnTo>
                    <a:lnTo>
                      <a:pt x="454" y="202"/>
                    </a:lnTo>
                    <a:lnTo>
                      <a:pt x="454" y="202"/>
                    </a:lnTo>
                    <a:lnTo>
                      <a:pt x="454" y="204"/>
                    </a:lnTo>
                    <a:lnTo>
                      <a:pt x="454" y="204"/>
                    </a:lnTo>
                    <a:lnTo>
                      <a:pt x="454" y="206"/>
                    </a:lnTo>
                    <a:lnTo>
                      <a:pt x="456" y="211"/>
                    </a:lnTo>
                    <a:lnTo>
                      <a:pt x="456" y="211"/>
                    </a:lnTo>
                    <a:lnTo>
                      <a:pt x="456" y="221"/>
                    </a:lnTo>
                    <a:lnTo>
                      <a:pt x="454" y="221"/>
                    </a:lnTo>
                    <a:lnTo>
                      <a:pt x="454" y="223"/>
                    </a:lnTo>
                    <a:lnTo>
                      <a:pt x="454" y="225"/>
                    </a:lnTo>
                    <a:lnTo>
                      <a:pt x="454" y="230"/>
                    </a:lnTo>
                    <a:lnTo>
                      <a:pt x="452" y="233"/>
                    </a:lnTo>
                    <a:lnTo>
                      <a:pt x="452" y="235"/>
                    </a:lnTo>
                    <a:lnTo>
                      <a:pt x="449" y="237"/>
                    </a:lnTo>
                    <a:lnTo>
                      <a:pt x="449" y="240"/>
                    </a:lnTo>
                    <a:lnTo>
                      <a:pt x="452" y="242"/>
                    </a:lnTo>
                    <a:lnTo>
                      <a:pt x="454" y="244"/>
                    </a:lnTo>
                    <a:lnTo>
                      <a:pt x="456" y="247"/>
                    </a:lnTo>
                    <a:lnTo>
                      <a:pt x="456" y="247"/>
                    </a:lnTo>
                    <a:lnTo>
                      <a:pt x="459" y="247"/>
                    </a:lnTo>
                    <a:lnTo>
                      <a:pt x="459" y="244"/>
                    </a:lnTo>
                    <a:lnTo>
                      <a:pt x="461" y="244"/>
                    </a:lnTo>
                    <a:lnTo>
                      <a:pt x="463" y="244"/>
                    </a:lnTo>
                    <a:lnTo>
                      <a:pt x="466" y="244"/>
                    </a:lnTo>
                    <a:lnTo>
                      <a:pt x="466" y="244"/>
                    </a:lnTo>
                    <a:lnTo>
                      <a:pt x="468" y="244"/>
                    </a:lnTo>
                    <a:lnTo>
                      <a:pt x="471" y="244"/>
                    </a:lnTo>
                    <a:lnTo>
                      <a:pt x="468" y="242"/>
                    </a:lnTo>
                    <a:lnTo>
                      <a:pt x="468" y="240"/>
                    </a:lnTo>
                    <a:lnTo>
                      <a:pt x="468" y="235"/>
                    </a:lnTo>
                    <a:lnTo>
                      <a:pt x="468" y="233"/>
                    </a:lnTo>
                    <a:lnTo>
                      <a:pt x="468" y="230"/>
                    </a:lnTo>
                    <a:lnTo>
                      <a:pt x="471" y="225"/>
                    </a:lnTo>
                    <a:lnTo>
                      <a:pt x="471" y="223"/>
                    </a:lnTo>
                    <a:lnTo>
                      <a:pt x="471" y="218"/>
                    </a:lnTo>
                    <a:lnTo>
                      <a:pt x="471" y="214"/>
                    </a:lnTo>
                    <a:lnTo>
                      <a:pt x="471" y="206"/>
                    </a:lnTo>
                    <a:lnTo>
                      <a:pt x="471" y="204"/>
                    </a:lnTo>
                    <a:lnTo>
                      <a:pt x="471" y="204"/>
                    </a:lnTo>
                    <a:lnTo>
                      <a:pt x="471" y="197"/>
                    </a:lnTo>
                    <a:lnTo>
                      <a:pt x="471" y="195"/>
                    </a:lnTo>
                    <a:lnTo>
                      <a:pt x="468" y="192"/>
                    </a:lnTo>
                    <a:lnTo>
                      <a:pt x="468" y="190"/>
                    </a:lnTo>
                    <a:lnTo>
                      <a:pt x="468" y="188"/>
                    </a:lnTo>
                    <a:lnTo>
                      <a:pt x="471" y="188"/>
                    </a:lnTo>
                    <a:lnTo>
                      <a:pt x="473" y="183"/>
                    </a:lnTo>
                    <a:lnTo>
                      <a:pt x="475" y="183"/>
                    </a:lnTo>
                    <a:lnTo>
                      <a:pt x="478" y="183"/>
                    </a:lnTo>
                    <a:lnTo>
                      <a:pt x="480" y="183"/>
                    </a:lnTo>
                    <a:lnTo>
                      <a:pt x="482" y="183"/>
                    </a:lnTo>
                    <a:lnTo>
                      <a:pt x="485" y="185"/>
                    </a:lnTo>
                    <a:lnTo>
                      <a:pt x="485" y="188"/>
                    </a:lnTo>
                    <a:lnTo>
                      <a:pt x="485" y="190"/>
                    </a:lnTo>
                    <a:lnTo>
                      <a:pt x="482" y="192"/>
                    </a:lnTo>
                    <a:lnTo>
                      <a:pt x="482" y="195"/>
                    </a:lnTo>
                    <a:lnTo>
                      <a:pt x="480" y="197"/>
                    </a:lnTo>
                    <a:lnTo>
                      <a:pt x="480" y="199"/>
                    </a:lnTo>
                    <a:lnTo>
                      <a:pt x="480" y="199"/>
                    </a:lnTo>
                    <a:lnTo>
                      <a:pt x="480" y="202"/>
                    </a:lnTo>
                    <a:lnTo>
                      <a:pt x="487" y="209"/>
                    </a:lnTo>
                    <a:lnTo>
                      <a:pt x="490" y="211"/>
                    </a:lnTo>
                    <a:lnTo>
                      <a:pt x="492" y="211"/>
                    </a:lnTo>
                    <a:lnTo>
                      <a:pt x="494" y="214"/>
                    </a:lnTo>
                    <a:lnTo>
                      <a:pt x="492" y="214"/>
                    </a:lnTo>
                    <a:lnTo>
                      <a:pt x="492" y="216"/>
                    </a:lnTo>
                    <a:lnTo>
                      <a:pt x="492" y="216"/>
                    </a:lnTo>
                    <a:lnTo>
                      <a:pt x="492" y="216"/>
                    </a:lnTo>
                    <a:lnTo>
                      <a:pt x="490" y="223"/>
                    </a:lnTo>
                    <a:lnTo>
                      <a:pt x="490" y="225"/>
                    </a:lnTo>
                    <a:lnTo>
                      <a:pt x="492" y="228"/>
                    </a:lnTo>
                    <a:lnTo>
                      <a:pt x="492" y="228"/>
                    </a:lnTo>
                    <a:lnTo>
                      <a:pt x="494" y="228"/>
                    </a:lnTo>
                    <a:lnTo>
                      <a:pt x="499" y="228"/>
                    </a:lnTo>
                    <a:lnTo>
                      <a:pt x="501" y="228"/>
                    </a:lnTo>
                    <a:lnTo>
                      <a:pt x="501" y="228"/>
                    </a:lnTo>
                    <a:lnTo>
                      <a:pt x="501" y="225"/>
                    </a:lnTo>
                    <a:lnTo>
                      <a:pt x="501" y="223"/>
                    </a:lnTo>
                    <a:lnTo>
                      <a:pt x="501" y="223"/>
                    </a:lnTo>
                    <a:lnTo>
                      <a:pt x="504" y="221"/>
                    </a:lnTo>
                    <a:lnTo>
                      <a:pt x="508" y="221"/>
                    </a:lnTo>
                    <a:lnTo>
                      <a:pt x="511" y="218"/>
                    </a:lnTo>
                    <a:lnTo>
                      <a:pt x="513" y="221"/>
                    </a:lnTo>
                    <a:lnTo>
                      <a:pt x="513" y="218"/>
                    </a:lnTo>
                    <a:lnTo>
                      <a:pt x="513" y="218"/>
                    </a:lnTo>
                    <a:lnTo>
                      <a:pt x="513" y="218"/>
                    </a:lnTo>
                    <a:lnTo>
                      <a:pt x="516" y="218"/>
                    </a:lnTo>
                    <a:lnTo>
                      <a:pt x="516" y="218"/>
                    </a:lnTo>
                    <a:lnTo>
                      <a:pt x="518" y="218"/>
                    </a:lnTo>
                    <a:lnTo>
                      <a:pt x="518" y="216"/>
                    </a:lnTo>
                    <a:lnTo>
                      <a:pt x="518" y="214"/>
                    </a:lnTo>
                    <a:lnTo>
                      <a:pt x="516" y="214"/>
                    </a:lnTo>
                    <a:lnTo>
                      <a:pt x="516" y="211"/>
                    </a:lnTo>
                    <a:lnTo>
                      <a:pt x="516" y="211"/>
                    </a:lnTo>
                    <a:lnTo>
                      <a:pt x="516" y="211"/>
                    </a:lnTo>
                    <a:lnTo>
                      <a:pt x="513" y="214"/>
                    </a:lnTo>
                    <a:lnTo>
                      <a:pt x="513" y="211"/>
                    </a:lnTo>
                    <a:lnTo>
                      <a:pt x="513" y="211"/>
                    </a:lnTo>
                    <a:lnTo>
                      <a:pt x="511" y="211"/>
                    </a:lnTo>
                    <a:lnTo>
                      <a:pt x="511" y="209"/>
                    </a:lnTo>
                    <a:lnTo>
                      <a:pt x="511" y="209"/>
                    </a:lnTo>
                    <a:lnTo>
                      <a:pt x="511" y="206"/>
                    </a:lnTo>
                    <a:lnTo>
                      <a:pt x="508" y="204"/>
                    </a:lnTo>
                    <a:lnTo>
                      <a:pt x="508" y="204"/>
                    </a:lnTo>
                    <a:lnTo>
                      <a:pt x="506" y="204"/>
                    </a:lnTo>
                    <a:lnTo>
                      <a:pt x="506" y="204"/>
                    </a:lnTo>
                    <a:lnTo>
                      <a:pt x="506" y="202"/>
                    </a:lnTo>
                    <a:lnTo>
                      <a:pt x="506" y="202"/>
                    </a:lnTo>
                    <a:lnTo>
                      <a:pt x="506" y="202"/>
                    </a:lnTo>
                    <a:lnTo>
                      <a:pt x="506" y="197"/>
                    </a:lnTo>
                    <a:lnTo>
                      <a:pt x="506" y="195"/>
                    </a:lnTo>
                    <a:lnTo>
                      <a:pt x="508" y="195"/>
                    </a:lnTo>
                    <a:lnTo>
                      <a:pt x="508" y="192"/>
                    </a:lnTo>
                    <a:lnTo>
                      <a:pt x="506" y="190"/>
                    </a:lnTo>
                    <a:lnTo>
                      <a:pt x="506" y="190"/>
                    </a:lnTo>
                    <a:lnTo>
                      <a:pt x="506" y="188"/>
                    </a:lnTo>
                    <a:lnTo>
                      <a:pt x="506" y="188"/>
                    </a:lnTo>
                    <a:lnTo>
                      <a:pt x="504" y="185"/>
                    </a:lnTo>
                    <a:lnTo>
                      <a:pt x="501" y="183"/>
                    </a:lnTo>
                    <a:lnTo>
                      <a:pt x="501" y="180"/>
                    </a:lnTo>
                    <a:lnTo>
                      <a:pt x="499" y="176"/>
                    </a:lnTo>
                    <a:lnTo>
                      <a:pt x="497" y="173"/>
                    </a:lnTo>
                    <a:lnTo>
                      <a:pt x="497" y="173"/>
                    </a:lnTo>
                    <a:lnTo>
                      <a:pt x="494" y="171"/>
                    </a:lnTo>
                    <a:lnTo>
                      <a:pt x="494" y="171"/>
                    </a:lnTo>
                    <a:lnTo>
                      <a:pt x="492" y="169"/>
                    </a:lnTo>
                    <a:lnTo>
                      <a:pt x="490" y="169"/>
                    </a:lnTo>
                    <a:lnTo>
                      <a:pt x="490" y="166"/>
                    </a:lnTo>
                    <a:lnTo>
                      <a:pt x="490" y="166"/>
                    </a:lnTo>
                    <a:lnTo>
                      <a:pt x="490" y="164"/>
                    </a:lnTo>
                    <a:lnTo>
                      <a:pt x="492" y="166"/>
                    </a:lnTo>
                    <a:lnTo>
                      <a:pt x="494" y="166"/>
                    </a:lnTo>
                    <a:lnTo>
                      <a:pt x="494" y="166"/>
                    </a:lnTo>
                    <a:lnTo>
                      <a:pt x="497" y="166"/>
                    </a:lnTo>
                    <a:lnTo>
                      <a:pt x="497" y="164"/>
                    </a:lnTo>
                    <a:lnTo>
                      <a:pt x="499" y="162"/>
                    </a:lnTo>
                    <a:lnTo>
                      <a:pt x="504" y="159"/>
                    </a:lnTo>
                    <a:lnTo>
                      <a:pt x="506" y="159"/>
                    </a:lnTo>
                    <a:lnTo>
                      <a:pt x="508" y="157"/>
                    </a:lnTo>
                    <a:lnTo>
                      <a:pt x="511" y="154"/>
                    </a:lnTo>
                    <a:lnTo>
                      <a:pt x="513" y="152"/>
                    </a:lnTo>
                    <a:lnTo>
                      <a:pt x="516" y="150"/>
                    </a:lnTo>
                    <a:lnTo>
                      <a:pt x="518" y="147"/>
                    </a:lnTo>
                    <a:lnTo>
                      <a:pt x="518" y="145"/>
                    </a:lnTo>
                    <a:lnTo>
                      <a:pt x="518" y="145"/>
                    </a:lnTo>
                    <a:lnTo>
                      <a:pt x="523" y="145"/>
                    </a:lnTo>
                    <a:lnTo>
                      <a:pt x="523" y="145"/>
                    </a:lnTo>
                    <a:lnTo>
                      <a:pt x="525" y="147"/>
                    </a:lnTo>
                    <a:lnTo>
                      <a:pt x="527" y="147"/>
                    </a:lnTo>
                    <a:lnTo>
                      <a:pt x="527" y="147"/>
                    </a:lnTo>
                    <a:lnTo>
                      <a:pt x="527" y="147"/>
                    </a:lnTo>
                    <a:lnTo>
                      <a:pt x="530" y="143"/>
                    </a:lnTo>
                    <a:lnTo>
                      <a:pt x="530" y="140"/>
                    </a:lnTo>
                    <a:lnTo>
                      <a:pt x="527" y="140"/>
                    </a:lnTo>
                    <a:lnTo>
                      <a:pt x="525" y="138"/>
                    </a:lnTo>
                    <a:lnTo>
                      <a:pt x="525" y="138"/>
                    </a:lnTo>
                    <a:lnTo>
                      <a:pt x="520" y="138"/>
                    </a:lnTo>
                    <a:lnTo>
                      <a:pt x="518" y="140"/>
                    </a:lnTo>
                    <a:lnTo>
                      <a:pt x="518" y="140"/>
                    </a:lnTo>
                    <a:lnTo>
                      <a:pt x="518" y="140"/>
                    </a:lnTo>
                    <a:lnTo>
                      <a:pt x="518" y="140"/>
                    </a:lnTo>
                    <a:lnTo>
                      <a:pt x="518" y="143"/>
                    </a:lnTo>
                    <a:lnTo>
                      <a:pt x="516" y="143"/>
                    </a:lnTo>
                    <a:lnTo>
                      <a:pt x="513" y="143"/>
                    </a:lnTo>
                    <a:lnTo>
                      <a:pt x="508" y="143"/>
                    </a:lnTo>
                    <a:lnTo>
                      <a:pt x="506" y="143"/>
                    </a:lnTo>
                    <a:lnTo>
                      <a:pt x="504" y="145"/>
                    </a:lnTo>
                    <a:lnTo>
                      <a:pt x="504" y="145"/>
                    </a:lnTo>
                    <a:lnTo>
                      <a:pt x="501" y="145"/>
                    </a:lnTo>
                    <a:lnTo>
                      <a:pt x="499" y="145"/>
                    </a:lnTo>
                    <a:lnTo>
                      <a:pt x="497" y="145"/>
                    </a:lnTo>
                    <a:lnTo>
                      <a:pt x="497" y="145"/>
                    </a:lnTo>
                    <a:lnTo>
                      <a:pt x="494" y="145"/>
                    </a:lnTo>
                    <a:lnTo>
                      <a:pt x="494" y="143"/>
                    </a:lnTo>
                    <a:lnTo>
                      <a:pt x="494" y="145"/>
                    </a:lnTo>
                    <a:lnTo>
                      <a:pt x="492" y="145"/>
                    </a:lnTo>
                    <a:lnTo>
                      <a:pt x="490" y="150"/>
                    </a:lnTo>
                    <a:lnTo>
                      <a:pt x="487" y="152"/>
                    </a:lnTo>
                    <a:lnTo>
                      <a:pt x="487" y="154"/>
                    </a:lnTo>
                    <a:lnTo>
                      <a:pt x="485" y="157"/>
                    </a:lnTo>
                    <a:lnTo>
                      <a:pt x="482" y="154"/>
                    </a:lnTo>
                    <a:lnTo>
                      <a:pt x="480" y="154"/>
                    </a:lnTo>
                    <a:lnTo>
                      <a:pt x="478" y="154"/>
                    </a:lnTo>
                    <a:lnTo>
                      <a:pt x="478" y="154"/>
                    </a:lnTo>
                    <a:lnTo>
                      <a:pt x="475" y="152"/>
                    </a:lnTo>
                    <a:lnTo>
                      <a:pt x="475" y="147"/>
                    </a:lnTo>
                    <a:lnTo>
                      <a:pt x="473" y="147"/>
                    </a:lnTo>
                    <a:lnTo>
                      <a:pt x="471" y="145"/>
                    </a:lnTo>
                    <a:lnTo>
                      <a:pt x="468" y="145"/>
                    </a:lnTo>
                    <a:lnTo>
                      <a:pt x="466" y="140"/>
                    </a:lnTo>
                    <a:lnTo>
                      <a:pt x="466" y="138"/>
                    </a:lnTo>
                    <a:lnTo>
                      <a:pt x="466" y="135"/>
                    </a:lnTo>
                    <a:lnTo>
                      <a:pt x="466" y="133"/>
                    </a:lnTo>
                    <a:lnTo>
                      <a:pt x="466" y="131"/>
                    </a:lnTo>
                    <a:lnTo>
                      <a:pt x="466" y="128"/>
                    </a:lnTo>
                    <a:lnTo>
                      <a:pt x="466" y="126"/>
                    </a:lnTo>
                    <a:lnTo>
                      <a:pt x="468" y="124"/>
                    </a:lnTo>
                    <a:lnTo>
                      <a:pt x="468" y="121"/>
                    </a:lnTo>
                    <a:lnTo>
                      <a:pt x="471" y="117"/>
                    </a:lnTo>
                    <a:lnTo>
                      <a:pt x="471" y="117"/>
                    </a:lnTo>
                    <a:lnTo>
                      <a:pt x="473" y="114"/>
                    </a:lnTo>
                    <a:lnTo>
                      <a:pt x="475" y="114"/>
                    </a:lnTo>
                    <a:lnTo>
                      <a:pt x="478" y="114"/>
                    </a:lnTo>
                    <a:lnTo>
                      <a:pt x="482" y="117"/>
                    </a:lnTo>
                    <a:lnTo>
                      <a:pt x="485" y="117"/>
                    </a:lnTo>
                    <a:lnTo>
                      <a:pt x="492" y="117"/>
                    </a:lnTo>
                    <a:lnTo>
                      <a:pt x="494" y="117"/>
                    </a:lnTo>
                    <a:lnTo>
                      <a:pt x="494" y="117"/>
                    </a:lnTo>
                    <a:lnTo>
                      <a:pt x="497" y="117"/>
                    </a:lnTo>
                    <a:lnTo>
                      <a:pt x="499" y="117"/>
                    </a:lnTo>
                    <a:lnTo>
                      <a:pt x="504" y="117"/>
                    </a:lnTo>
                    <a:lnTo>
                      <a:pt x="508" y="117"/>
                    </a:lnTo>
                    <a:lnTo>
                      <a:pt x="520" y="117"/>
                    </a:lnTo>
                    <a:lnTo>
                      <a:pt x="520" y="117"/>
                    </a:lnTo>
                    <a:lnTo>
                      <a:pt x="523" y="117"/>
                    </a:lnTo>
                    <a:lnTo>
                      <a:pt x="525" y="117"/>
                    </a:lnTo>
                    <a:lnTo>
                      <a:pt x="525" y="119"/>
                    </a:lnTo>
                    <a:lnTo>
                      <a:pt x="527" y="119"/>
                    </a:lnTo>
                    <a:lnTo>
                      <a:pt x="530" y="119"/>
                    </a:lnTo>
                    <a:lnTo>
                      <a:pt x="532" y="119"/>
                    </a:lnTo>
                    <a:lnTo>
                      <a:pt x="534" y="119"/>
                    </a:lnTo>
                    <a:lnTo>
                      <a:pt x="542" y="119"/>
                    </a:lnTo>
                    <a:lnTo>
                      <a:pt x="544" y="119"/>
                    </a:lnTo>
                    <a:lnTo>
                      <a:pt x="544" y="117"/>
                    </a:lnTo>
                    <a:lnTo>
                      <a:pt x="546" y="117"/>
                    </a:lnTo>
                    <a:lnTo>
                      <a:pt x="549" y="117"/>
                    </a:lnTo>
                    <a:lnTo>
                      <a:pt x="549" y="114"/>
                    </a:lnTo>
                    <a:lnTo>
                      <a:pt x="551" y="112"/>
                    </a:lnTo>
                    <a:lnTo>
                      <a:pt x="551" y="109"/>
                    </a:lnTo>
                    <a:lnTo>
                      <a:pt x="553" y="109"/>
                    </a:lnTo>
                    <a:lnTo>
                      <a:pt x="556" y="105"/>
                    </a:lnTo>
                    <a:lnTo>
                      <a:pt x="558" y="102"/>
                    </a:lnTo>
                    <a:lnTo>
                      <a:pt x="558" y="100"/>
                    </a:lnTo>
                    <a:lnTo>
                      <a:pt x="560" y="98"/>
                    </a:lnTo>
                    <a:lnTo>
                      <a:pt x="560" y="95"/>
                    </a:lnTo>
                    <a:lnTo>
                      <a:pt x="563" y="95"/>
                    </a:lnTo>
                    <a:lnTo>
                      <a:pt x="563" y="95"/>
                    </a:lnTo>
                    <a:lnTo>
                      <a:pt x="560" y="90"/>
                    </a:lnTo>
                    <a:lnTo>
                      <a:pt x="560" y="90"/>
                    </a:lnTo>
                    <a:lnTo>
                      <a:pt x="558" y="90"/>
                    </a:lnTo>
                    <a:lnTo>
                      <a:pt x="556" y="90"/>
                    </a:lnTo>
                    <a:lnTo>
                      <a:pt x="556" y="93"/>
                    </a:lnTo>
                    <a:lnTo>
                      <a:pt x="553" y="95"/>
                    </a:lnTo>
                    <a:lnTo>
                      <a:pt x="553" y="95"/>
                    </a:lnTo>
                    <a:lnTo>
                      <a:pt x="551" y="95"/>
                    </a:lnTo>
                    <a:lnTo>
                      <a:pt x="551" y="98"/>
                    </a:lnTo>
                    <a:lnTo>
                      <a:pt x="551" y="98"/>
                    </a:lnTo>
                    <a:lnTo>
                      <a:pt x="549" y="100"/>
                    </a:lnTo>
                    <a:lnTo>
                      <a:pt x="546" y="100"/>
                    </a:lnTo>
                    <a:lnTo>
                      <a:pt x="544" y="105"/>
                    </a:lnTo>
                    <a:lnTo>
                      <a:pt x="539" y="107"/>
                    </a:lnTo>
                    <a:lnTo>
                      <a:pt x="537" y="109"/>
                    </a:lnTo>
                    <a:lnTo>
                      <a:pt x="525" y="107"/>
                    </a:lnTo>
                    <a:lnTo>
                      <a:pt x="523" y="107"/>
                    </a:lnTo>
                    <a:lnTo>
                      <a:pt x="520" y="107"/>
                    </a:lnTo>
                    <a:lnTo>
                      <a:pt x="520" y="107"/>
                    </a:lnTo>
                    <a:lnTo>
                      <a:pt x="518" y="107"/>
                    </a:lnTo>
                    <a:lnTo>
                      <a:pt x="518" y="107"/>
                    </a:lnTo>
                    <a:lnTo>
                      <a:pt x="518" y="107"/>
                    </a:lnTo>
                    <a:lnTo>
                      <a:pt x="516" y="107"/>
                    </a:lnTo>
                    <a:lnTo>
                      <a:pt x="513" y="105"/>
                    </a:lnTo>
                    <a:lnTo>
                      <a:pt x="511" y="105"/>
                    </a:lnTo>
                    <a:lnTo>
                      <a:pt x="504" y="105"/>
                    </a:lnTo>
                    <a:lnTo>
                      <a:pt x="499" y="102"/>
                    </a:lnTo>
                    <a:lnTo>
                      <a:pt x="494" y="102"/>
                    </a:lnTo>
                    <a:lnTo>
                      <a:pt x="494" y="102"/>
                    </a:lnTo>
                    <a:lnTo>
                      <a:pt x="492" y="102"/>
                    </a:lnTo>
                    <a:lnTo>
                      <a:pt x="492" y="102"/>
                    </a:lnTo>
                    <a:lnTo>
                      <a:pt x="492" y="100"/>
                    </a:lnTo>
                    <a:lnTo>
                      <a:pt x="492" y="100"/>
                    </a:lnTo>
                    <a:lnTo>
                      <a:pt x="490" y="100"/>
                    </a:lnTo>
                    <a:lnTo>
                      <a:pt x="490" y="100"/>
                    </a:lnTo>
                    <a:lnTo>
                      <a:pt x="487" y="100"/>
                    </a:lnTo>
                    <a:lnTo>
                      <a:pt x="485" y="98"/>
                    </a:lnTo>
                    <a:lnTo>
                      <a:pt x="485" y="98"/>
                    </a:lnTo>
                    <a:lnTo>
                      <a:pt x="482" y="98"/>
                    </a:lnTo>
                    <a:lnTo>
                      <a:pt x="482" y="100"/>
                    </a:lnTo>
                    <a:lnTo>
                      <a:pt x="480" y="100"/>
                    </a:lnTo>
                    <a:lnTo>
                      <a:pt x="480" y="102"/>
                    </a:lnTo>
                    <a:lnTo>
                      <a:pt x="480" y="105"/>
                    </a:lnTo>
                    <a:lnTo>
                      <a:pt x="478" y="105"/>
                    </a:lnTo>
                    <a:lnTo>
                      <a:pt x="478" y="107"/>
                    </a:lnTo>
                    <a:lnTo>
                      <a:pt x="478" y="107"/>
                    </a:lnTo>
                    <a:lnTo>
                      <a:pt x="475" y="107"/>
                    </a:lnTo>
                    <a:lnTo>
                      <a:pt x="475" y="109"/>
                    </a:lnTo>
                    <a:lnTo>
                      <a:pt x="473" y="107"/>
                    </a:lnTo>
                    <a:lnTo>
                      <a:pt x="471" y="107"/>
                    </a:lnTo>
                    <a:lnTo>
                      <a:pt x="471" y="105"/>
                    </a:lnTo>
                    <a:lnTo>
                      <a:pt x="471" y="105"/>
                    </a:lnTo>
                    <a:lnTo>
                      <a:pt x="471" y="105"/>
                    </a:lnTo>
                    <a:lnTo>
                      <a:pt x="468" y="107"/>
                    </a:lnTo>
                    <a:lnTo>
                      <a:pt x="468" y="109"/>
                    </a:lnTo>
                    <a:lnTo>
                      <a:pt x="466" y="109"/>
                    </a:lnTo>
                    <a:lnTo>
                      <a:pt x="466" y="112"/>
                    </a:lnTo>
                    <a:lnTo>
                      <a:pt x="466" y="114"/>
                    </a:lnTo>
                    <a:lnTo>
                      <a:pt x="466" y="114"/>
                    </a:lnTo>
                    <a:lnTo>
                      <a:pt x="463" y="117"/>
                    </a:lnTo>
                    <a:lnTo>
                      <a:pt x="461" y="121"/>
                    </a:lnTo>
                    <a:lnTo>
                      <a:pt x="461" y="121"/>
                    </a:lnTo>
                    <a:lnTo>
                      <a:pt x="463" y="126"/>
                    </a:lnTo>
                    <a:lnTo>
                      <a:pt x="461" y="126"/>
                    </a:lnTo>
                    <a:lnTo>
                      <a:pt x="461" y="128"/>
                    </a:lnTo>
                    <a:lnTo>
                      <a:pt x="461" y="126"/>
                    </a:lnTo>
                    <a:lnTo>
                      <a:pt x="459" y="128"/>
                    </a:lnTo>
                    <a:lnTo>
                      <a:pt x="461" y="135"/>
                    </a:lnTo>
                    <a:lnTo>
                      <a:pt x="461" y="140"/>
                    </a:lnTo>
                    <a:lnTo>
                      <a:pt x="461" y="143"/>
                    </a:lnTo>
                    <a:lnTo>
                      <a:pt x="461" y="145"/>
                    </a:lnTo>
                    <a:lnTo>
                      <a:pt x="461" y="143"/>
                    </a:lnTo>
                    <a:lnTo>
                      <a:pt x="459" y="140"/>
                    </a:lnTo>
                    <a:lnTo>
                      <a:pt x="459" y="143"/>
                    </a:lnTo>
                    <a:lnTo>
                      <a:pt x="456" y="145"/>
                    </a:lnTo>
                    <a:lnTo>
                      <a:pt x="452" y="152"/>
                    </a:lnTo>
                    <a:lnTo>
                      <a:pt x="452" y="157"/>
                    </a:lnTo>
                    <a:lnTo>
                      <a:pt x="452" y="157"/>
                    </a:lnTo>
                    <a:lnTo>
                      <a:pt x="452" y="159"/>
                    </a:lnTo>
                    <a:lnTo>
                      <a:pt x="452" y="162"/>
                    </a:lnTo>
                    <a:lnTo>
                      <a:pt x="452" y="164"/>
                    </a:lnTo>
                    <a:lnTo>
                      <a:pt x="452" y="166"/>
                    </a:lnTo>
                    <a:lnTo>
                      <a:pt x="449" y="169"/>
                    </a:lnTo>
                    <a:lnTo>
                      <a:pt x="449" y="171"/>
                    </a:lnTo>
                    <a:lnTo>
                      <a:pt x="449" y="173"/>
                    </a:lnTo>
                    <a:lnTo>
                      <a:pt x="447" y="176"/>
                    </a:lnTo>
                    <a:lnTo>
                      <a:pt x="447" y="178"/>
                    </a:lnTo>
                    <a:lnTo>
                      <a:pt x="445" y="180"/>
                    </a:lnTo>
                    <a:lnTo>
                      <a:pt x="445" y="183"/>
                    </a:lnTo>
                    <a:close/>
                    <a:moveTo>
                      <a:pt x="121" y="90"/>
                    </a:moveTo>
                    <a:lnTo>
                      <a:pt x="121" y="90"/>
                    </a:lnTo>
                    <a:lnTo>
                      <a:pt x="123" y="88"/>
                    </a:lnTo>
                    <a:lnTo>
                      <a:pt x="123" y="86"/>
                    </a:lnTo>
                    <a:lnTo>
                      <a:pt x="125" y="86"/>
                    </a:lnTo>
                    <a:lnTo>
                      <a:pt x="125" y="83"/>
                    </a:lnTo>
                    <a:lnTo>
                      <a:pt x="123" y="81"/>
                    </a:lnTo>
                    <a:lnTo>
                      <a:pt x="123" y="81"/>
                    </a:lnTo>
                    <a:lnTo>
                      <a:pt x="121" y="83"/>
                    </a:lnTo>
                    <a:lnTo>
                      <a:pt x="118" y="83"/>
                    </a:lnTo>
                    <a:lnTo>
                      <a:pt x="118" y="83"/>
                    </a:lnTo>
                    <a:lnTo>
                      <a:pt x="118" y="86"/>
                    </a:lnTo>
                    <a:lnTo>
                      <a:pt x="118" y="88"/>
                    </a:lnTo>
                    <a:lnTo>
                      <a:pt x="121" y="90"/>
                    </a:lnTo>
                    <a:close/>
                    <a:moveTo>
                      <a:pt x="603" y="102"/>
                    </a:moveTo>
                    <a:lnTo>
                      <a:pt x="605" y="107"/>
                    </a:lnTo>
                    <a:lnTo>
                      <a:pt x="608" y="107"/>
                    </a:lnTo>
                    <a:lnTo>
                      <a:pt x="608" y="109"/>
                    </a:lnTo>
                    <a:lnTo>
                      <a:pt x="605" y="109"/>
                    </a:lnTo>
                    <a:lnTo>
                      <a:pt x="605" y="112"/>
                    </a:lnTo>
                    <a:lnTo>
                      <a:pt x="605" y="114"/>
                    </a:lnTo>
                    <a:lnTo>
                      <a:pt x="605" y="117"/>
                    </a:lnTo>
                    <a:lnTo>
                      <a:pt x="608" y="119"/>
                    </a:lnTo>
                    <a:lnTo>
                      <a:pt x="608" y="119"/>
                    </a:lnTo>
                    <a:lnTo>
                      <a:pt x="608" y="119"/>
                    </a:lnTo>
                    <a:lnTo>
                      <a:pt x="608" y="124"/>
                    </a:lnTo>
                    <a:lnTo>
                      <a:pt x="608" y="126"/>
                    </a:lnTo>
                    <a:lnTo>
                      <a:pt x="608" y="128"/>
                    </a:lnTo>
                    <a:lnTo>
                      <a:pt x="608" y="128"/>
                    </a:lnTo>
                    <a:lnTo>
                      <a:pt x="608" y="131"/>
                    </a:lnTo>
                    <a:lnTo>
                      <a:pt x="610" y="133"/>
                    </a:lnTo>
                    <a:lnTo>
                      <a:pt x="612" y="133"/>
                    </a:lnTo>
                    <a:lnTo>
                      <a:pt x="612" y="135"/>
                    </a:lnTo>
                    <a:lnTo>
                      <a:pt x="615" y="140"/>
                    </a:lnTo>
                    <a:lnTo>
                      <a:pt x="615" y="140"/>
                    </a:lnTo>
                    <a:lnTo>
                      <a:pt x="620" y="143"/>
                    </a:lnTo>
                    <a:lnTo>
                      <a:pt x="620" y="145"/>
                    </a:lnTo>
                    <a:lnTo>
                      <a:pt x="622" y="145"/>
                    </a:lnTo>
                    <a:lnTo>
                      <a:pt x="620" y="143"/>
                    </a:lnTo>
                    <a:lnTo>
                      <a:pt x="620" y="143"/>
                    </a:lnTo>
                    <a:lnTo>
                      <a:pt x="615" y="135"/>
                    </a:lnTo>
                    <a:lnTo>
                      <a:pt x="615" y="131"/>
                    </a:lnTo>
                    <a:lnTo>
                      <a:pt x="612" y="126"/>
                    </a:lnTo>
                    <a:lnTo>
                      <a:pt x="612" y="124"/>
                    </a:lnTo>
                    <a:lnTo>
                      <a:pt x="612" y="121"/>
                    </a:lnTo>
                    <a:lnTo>
                      <a:pt x="612" y="119"/>
                    </a:lnTo>
                    <a:lnTo>
                      <a:pt x="612" y="119"/>
                    </a:lnTo>
                    <a:lnTo>
                      <a:pt x="612" y="117"/>
                    </a:lnTo>
                    <a:lnTo>
                      <a:pt x="615" y="117"/>
                    </a:lnTo>
                    <a:lnTo>
                      <a:pt x="617" y="117"/>
                    </a:lnTo>
                    <a:lnTo>
                      <a:pt x="617" y="117"/>
                    </a:lnTo>
                    <a:lnTo>
                      <a:pt x="620" y="117"/>
                    </a:lnTo>
                    <a:lnTo>
                      <a:pt x="622" y="119"/>
                    </a:lnTo>
                    <a:lnTo>
                      <a:pt x="624" y="119"/>
                    </a:lnTo>
                    <a:lnTo>
                      <a:pt x="631" y="121"/>
                    </a:lnTo>
                    <a:lnTo>
                      <a:pt x="631" y="121"/>
                    </a:lnTo>
                    <a:lnTo>
                      <a:pt x="629" y="119"/>
                    </a:lnTo>
                    <a:lnTo>
                      <a:pt x="629" y="119"/>
                    </a:lnTo>
                    <a:lnTo>
                      <a:pt x="627" y="119"/>
                    </a:lnTo>
                    <a:lnTo>
                      <a:pt x="627" y="117"/>
                    </a:lnTo>
                    <a:lnTo>
                      <a:pt x="627" y="114"/>
                    </a:lnTo>
                    <a:lnTo>
                      <a:pt x="627" y="114"/>
                    </a:lnTo>
                    <a:lnTo>
                      <a:pt x="622" y="112"/>
                    </a:lnTo>
                    <a:lnTo>
                      <a:pt x="620" y="109"/>
                    </a:lnTo>
                    <a:lnTo>
                      <a:pt x="620" y="109"/>
                    </a:lnTo>
                    <a:lnTo>
                      <a:pt x="620" y="107"/>
                    </a:lnTo>
                    <a:lnTo>
                      <a:pt x="620" y="107"/>
                    </a:lnTo>
                    <a:lnTo>
                      <a:pt x="624" y="105"/>
                    </a:lnTo>
                    <a:lnTo>
                      <a:pt x="627" y="102"/>
                    </a:lnTo>
                    <a:lnTo>
                      <a:pt x="627" y="102"/>
                    </a:lnTo>
                    <a:lnTo>
                      <a:pt x="627" y="98"/>
                    </a:lnTo>
                    <a:lnTo>
                      <a:pt x="627" y="95"/>
                    </a:lnTo>
                    <a:lnTo>
                      <a:pt x="627" y="93"/>
                    </a:lnTo>
                    <a:lnTo>
                      <a:pt x="627" y="93"/>
                    </a:lnTo>
                    <a:lnTo>
                      <a:pt x="624" y="93"/>
                    </a:lnTo>
                    <a:lnTo>
                      <a:pt x="622" y="93"/>
                    </a:lnTo>
                    <a:lnTo>
                      <a:pt x="617" y="98"/>
                    </a:lnTo>
                    <a:lnTo>
                      <a:pt x="617" y="98"/>
                    </a:lnTo>
                    <a:lnTo>
                      <a:pt x="617" y="100"/>
                    </a:lnTo>
                    <a:lnTo>
                      <a:pt x="617" y="102"/>
                    </a:lnTo>
                    <a:lnTo>
                      <a:pt x="617" y="102"/>
                    </a:lnTo>
                    <a:lnTo>
                      <a:pt x="615" y="102"/>
                    </a:lnTo>
                    <a:lnTo>
                      <a:pt x="612" y="105"/>
                    </a:lnTo>
                    <a:lnTo>
                      <a:pt x="612" y="107"/>
                    </a:lnTo>
                    <a:lnTo>
                      <a:pt x="612" y="107"/>
                    </a:lnTo>
                    <a:lnTo>
                      <a:pt x="612" y="109"/>
                    </a:lnTo>
                    <a:lnTo>
                      <a:pt x="610" y="109"/>
                    </a:lnTo>
                    <a:lnTo>
                      <a:pt x="610" y="107"/>
                    </a:lnTo>
                    <a:lnTo>
                      <a:pt x="608" y="107"/>
                    </a:lnTo>
                    <a:lnTo>
                      <a:pt x="608" y="107"/>
                    </a:lnTo>
                    <a:lnTo>
                      <a:pt x="608" y="105"/>
                    </a:lnTo>
                    <a:lnTo>
                      <a:pt x="608" y="105"/>
                    </a:lnTo>
                    <a:lnTo>
                      <a:pt x="612" y="102"/>
                    </a:lnTo>
                    <a:lnTo>
                      <a:pt x="615" y="100"/>
                    </a:lnTo>
                    <a:lnTo>
                      <a:pt x="615" y="98"/>
                    </a:lnTo>
                    <a:lnTo>
                      <a:pt x="615" y="95"/>
                    </a:lnTo>
                    <a:lnTo>
                      <a:pt x="615" y="93"/>
                    </a:lnTo>
                    <a:lnTo>
                      <a:pt x="615" y="90"/>
                    </a:lnTo>
                    <a:lnTo>
                      <a:pt x="612" y="88"/>
                    </a:lnTo>
                    <a:lnTo>
                      <a:pt x="612" y="88"/>
                    </a:lnTo>
                    <a:lnTo>
                      <a:pt x="612" y="86"/>
                    </a:lnTo>
                    <a:lnTo>
                      <a:pt x="612" y="86"/>
                    </a:lnTo>
                    <a:lnTo>
                      <a:pt x="615" y="81"/>
                    </a:lnTo>
                    <a:lnTo>
                      <a:pt x="615" y="81"/>
                    </a:lnTo>
                    <a:lnTo>
                      <a:pt x="615" y="79"/>
                    </a:lnTo>
                    <a:lnTo>
                      <a:pt x="612" y="81"/>
                    </a:lnTo>
                    <a:lnTo>
                      <a:pt x="612" y="81"/>
                    </a:lnTo>
                    <a:lnTo>
                      <a:pt x="608" y="83"/>
                    </a:lnTo>
                    <a:lnTo>
                      <a:pt x="608" y="88"/>
                    </a:lnTo>
                    <a:lnTo>
                      <a:pt x="605" y="90"/>
                    </a:lnTo>
                    <a:lnTo>
                      <a:pt x="605" y="90"/>
                    </a:lnTo>
                    <a:lnTo>
                      <a:pt x="605" y="93"/>
                    </a:lnTo>
                    <a:lnTo>
                      <a:pt x="605" y="95"/>
                    </a:lnTo>
                    <a:lnTo>
                      <a:pt x="603" y="100"/>
                    </a:lnTo>
                    <a:lnTo>
                      <a:pt x="603" y="102"/>
                    </a:lnTo>
                    <a:close/>
                    <a:moveTo>
                      <a:pt x="43" y="81"/>
                    </a:moveTo>
                    <a:lnTo>
                      <a:pt x="43" y="81"/>
                    </a:lnTo>
                    <a:lnTo>
                      <a:pt x="40" y="79"/>
                    </a:lnTo>
                    <a:lnTo>
                      <a:pt x="40" y="79"/>
                    </a:lnTo>
                    <a:lnTo>
                      <a:pt x="38" y="79"/>
                    </a:lnTo>
                    <a:lnTo>
                      <a:pt x="38" y="79"/>
                    </a:lnTo>
                    <a:lnTo>
                      <a:pt x="40" y="81"/>
                    </a:lnTo>
                    <a:lnTo>
                      <a:pt x="43" y="83"/>
                    </a:lnTo>
                    <a:lnTo>
                      <a:pt x="43" y="81"/>
                    </a:lnTo>
                    <a:close/>
                    <a:moveTo>
                      <a:pt x="620" y="83"/>
                    </a:moveTo>
                    <a:lnTo>
                      <a:pt x="622" y="83"/>
                    </a:lnTo>
                    <a:lnTo>
                      <a:pt x="624" y="81"/>
                    </a:lnTo>
                    <a:lnTo>
                      <a:pt x="624" y="79"/>
                    </a:lnTo>
                    <a:lnTo>
                      <a:pt x="627" y="74"/>
                    </a:lnTo>
                    <a:lnTo>
                      <a:pt x="624" y="72"/>
                    </a:lnTo>
                    <a:lnTo>
                      <a:pt x="624" y="72"/>
                    </a:lnTo>
                    <a:lnTo>
                      <a:pt x="622" y="72"/>
                    </a:lnTo>
                    <a:lnTo>
                      <a:pt x="620" y="74"/>
                    </a:lnTo>
                    <a:lnTo>
                      <a:pt x="617" y="79"/>
                    </a:lnTo>
                    <a:lnTo>
                      <a:pt x="620" y="81"/>
                    </a:lnTo>
                    <a:lnTo>
                      <a:pt x="620" y="83"/>
                    </a:lnTo>
                    <a:close/>
                    <a:moveTo>
                      <a:pt x="565" y="67"/>
                    </a:moveTo>
                    <a:lnTo>
                      <a:pt x="565" y="67"/>
                    </a:lnTo>
                    <a:lnTo>
                      <a:pt x="565" y="67"/>
                    </a:lnTo>
                    <a:lnTo>
                      <a:pt x="563" y="69"/>
                    </a:lnTo>
                    <a:lnTo>
                      <a:pt x="565" y="72"/>
                    </a:lnTo>
                    <a:lnTo>
                      <a:pt x="565" y="69"/>
                    </a:lnTo>
                    <a:lnTo>
                      <a:pt x="565" y="69"/>
                    </a:lnTo>
                    <a:lnTo>
                      <a:pt x="565" y="67"/>
                    </a:lnTo>
                    <a:close/>
                    <a:moveTo>
                      <a:pt x="26" y="74"/>
                    </a:moveTo>
                    <a:lnTo>
                      <a:pt x="24" y="74"/>
                    </a:lnTo>
                    <a:lnTo>
                      <a:pt x="19" y="69"/>
                    </a:lnTo>
                    <a:lnTo>
                      <a:pt x="19" y="69"/>
                    </a:lnTo>
                    <a:lnTo>
                      <a:pt x="19" y="69"/>
                    </a:lnTo>
                    <a:lnTo>
                      <a:pt x="17" y="67"/>
                    </a:lnTo>
                    <a:lnTo>
                      <a:pt x="14" y="64"/>
                    </a:lnTo>
                    <a:lnTo>
                      <a:pt x="12" y="64"/>
                    </a:lnTo>
                    <a:lnTo>
                      <a:pt x="12" y="67"/>
                    </a:lnTo>
                    <a:lnTo>
                      <a:pt x="12" y="67"/>
                    </a:lnTo>
                    <a:lnTo>
                      <a:pt x="12" y="67"/>
                    </a:lnTo>
                    <a:lnTo>
                      <a:pt x="12" y="69"/>
                    </a:lnTo>
                    <a:lnTo>
                      <a:pt x="14" y="69"/>
                    </a:lnTo>
                    <a:lnTo>
                      <a:pt x="17" y="72"/>
                    </a:lnTo>
                    <a:lnTo>
                      <a:pt x="17" y="72"/>
                    </a:lnTo>
                    <a:lnTo>
                      <a:pt x="21" y="74"/>
                    </a:lnTo>
                    <a:lnTo>
                      <a:pt x="24" y="76"/>
                    </a:lnTo>
                    <a:lnTo>
                      <a:pt x="24" y="76"/>
                    </a:lnTo>
                    <a:lnTo>
                      <a:pt x="26" y="76"/>
                    </a:lnTo>
                    <a:lnTo>
                      <a:pt x="26" y="74"/>
                    </a:lnTo>
                    <a:lnTo>
                      <a:pt x="26" y="74"/>
                    </a:lnTo>
                    <a:close/>
                    <a:moveTo>
                      <a:pt x="258" y="64"/>
                    </a:moveTo>
                    <a:lnTo>
                      <a:pt x="258" y="62"/>
                    </a:lnTo>
                    <a:lnTo>
                      <a:pt x="255" y="62"/>
                    </a:lnTo>
                    <a:lnTo>
                      <a:pt x="255" y="64"/>
                    </a:lnTo>
                    <a:lnTo>
                      <a:pt x="255" y="67"/>
                    </a:lnTo>
                    <a:lnTo>
                      <a:pt x="258" y="64"/>
                    </a:lnTo>
                    <a:close/>
                    <a:moveTo>
                      <a:pt x="196" y="62"/>
                    </a:moveTo>
                    <a:lnTo>
                      <a:pt x="196" y="64"/>
                    </a:lnTo>
                    <a:lnTo>
                      <a:pt x="196" y="64"/>
                    </a:lnTo>
                    <a:lnTo>
                      <a:pt x="199" y="67"/>
                    </a:lnTo>
                    <a:lnTo>
                      <a:pt x="199" y="64"/>
                    </a:lnTo>
                    <a:lnTo>
                      <a:pt x="199" y="64"/>
                    </a:lnTo>
                    <a:lnTo>
                      <a:pt x="199" y="62"/>
                    </a:lnTo>
                    <a:lnTo>
                      <a:pt x="199" y="62"/>
                    </a:lnTo>
                    <a:lnTo>
                      <a:pt x="199" y="62"/>
                    </a:lnTo>
                    <a:lnTo>
                      <a:pt x="199" y="62"/>
                    </a:lnTo>
                    <a:lnTo>
                      <a:pt x="199" y="62"/>
                    </a:lnTo>
                    <a:lnTo>
                      <a:pt x="196" y="62"/>
                    </a:lnTo>
                    <a:lnTo>
                      <a:pt x="196" y="62"/>
                    </a:lnTo>
                    <a:lnTo>
                      <a:pt x="196" y="62"/>
                    </a:lnTo>
                    <a:close/>
                    <a:moveTo>
                      <a:pt x="208" y="60"/>
                    </a:moveTo>
                    <a:lnTo>
                      <a:pt x="208" y="60"/>
                    </a:lnTo>
                    <a:lnTo>
                      <a:pt x="208" y="57"/>
                    </a:lnTo>
                    <a:lnTo>
                      <a:pt x="206" y="57"/>
                    </a:lnTo>
                    <a:lnTo>
                      <a:pt x="206" y="57"/>
                    </a:lnTo>
                    <a:lnTo>
                      <a:pt x="206" y="60"/>
                    </a:lnTo>
                    <a:lnTo>
                      <a:pt x="208" y="60"/>
                    </a:lnTo>
                    <a:close/>
                    <a:moveTo>
                      <a:pt x="419" y="55"/>
                    </a:moveTo>
                    <a:lnTo>
                      <a:pt x="419" y="55"/>
                    </a:lnTo>
                    <a:lnTo>
                      <a:pt x="419" y="57"/>
                    </a:lnTo>
                    <a:lnTo>
                      <a:pt x="421" y="57"/>
                    </a:lnTo>
                    <a:lnTo>
                      <a:pt x="421" y="55"/>
                    </a:lnTo>
                    <a:lnTo>
                      <a:pt x="419" y="53"/>
                    </a:lnTo>
                    <a:lnTo>
                      <a:pt x="419" y="53"/>
                    </a:lnTo>
                    <a:lnTo>
                      <a:pt x="419" y="55"/>
                    </a:lnTo>
                    <a:close/>
                    <a:moveTo>
                      <a:pt x="565" y="50"/>
                    </a:moveTo>
                    <a:lnTo>
                      <a:pt x="565" y="50"/>
                    </a:lnTo>
                    <a:lnTo>
                      <a:pt x="565" y="53"/>
                    </a:lnTo>
                    <a:lnTo>
                      <a:pt x="568" y="55"/>
                    </a:lnTo>
                    <a:lnTo>
                      <a:pt x="570" y="53"/>
                    </a:lnTo>
                    <a:lnTo>
                      <a:pt x="568" y="53"/>
                    </a:lnTo>
                    <a:lnTo>
                      <a:pt x="568" y="50"/>
                    </a:lnTo>
                    <a:lnTo>
                      <a:pt x="568" y="48"/>
                    </a:lnTo>
                    <a:lnTo>
                      <a:pt x="565" y="48"/>
                    </a:lnTo>
                    <a:lnTo>
                      <a:pt x="565" y="48"/>
                    </a:lnTo>
                    <a:lnTo>
                      <a:pt x="565" y="50"/>
                    </a:lnTo>
                    <a:lnTo>
                      <a:pt x="565" y="50"/>
                    </a:lnTo>
                    <a:close/>
                    <a:moveTo>
                      <a:pt x="589" y="45"/>
                    </a:moveTo>
                    <a:lnTo>
                      <a:pt x="589" y="45"/>
                    </a:lnTo>
                    <a:lnTo>
                      <a:pt x="589" y="45"/>
                    </a:lnTo>
                    <a:lnTo>
                      <a:pt x="591" y="45"/>
                    </a:lnTo>
                    <a:lnTo>
                      <a:pt x="591" y="45"/>
                    </a:lnTo>
                    <a:lnTo>
                      <a:pt x="591" y="45"/>
                    </a:lnTo>
                    <a:lnTo>
                      <a:pt x="591" y="45"/>
                    </a:lnTo>
                    <a:lnTo>
                      <a:pt x="589" y="45"/>
                    </a:lnTo>
                    <a:lnTo>
                      <a:pt x="589" y="45"/>
                    </a:lnTo>
                    <a:close/>
                    <a:moveTo>
                      <a:pt x="589" y="45"/>
                    </a:moveTo>
                    <a:lnTo>
                      <a:pt x="589" y="43"/>
                    </a:lnTo>
                    <a:lnTo>
                      <a:pt x="589" y="43"/>
                    </a:lnTo>
                    <a:lnTo>
                      <a:pt x="586" y="41"/>
                    </a:lnTo>
                    <a:lnTo>
                      <a:pt x="586" y="41"/>
                    </a:lnTo>
                    <a:lnTo>
                      <a:pt x="586" y="43"/>
                    </a:lnTo>
                    <a:lnTo>
                      <a:pt x="589" y="45"/>
                    </a:lnTo>
                    <a:close/>
                    <a:moveTo>
                      <a:pt x="423" y="41"/>
                    </a:moveTo>
                    <a:lnTo>
                      <a:pt x="423" y="41"/>
                    </a:lnTo>
                    <a:lnTo>
                      <a:pt x="423" y="38"/>
                    </a:lnTo>
                    <a:lnTo>
                      <a:pt x="421" y="38"/>
                    </a:lnTo>
                    <a:lnTo>
                      <a:pt x="419" y="38"/>
                    </a:lnTo>
                    <a:lnTo>
                      <a:pt x="419" y="38"/>
                    </a:lnTo>
                    <a:lnTo>
                      <a:pt x="421" y="41"/>
                    </a:lnTo>
                    <a:lnTo>
                      <a:pt x="423" y="41"/>
                    </a:lnTo>
                    <a:close/>
                    <a:moveTo>
                      <a:pt x="241" y="43"/>
                    </a:moveTo>
                    <a:lnTo>
                      <a:pt x="241" y="45"/>
                    </a:lnTo>
                    <a:lnTo>
                      <a:pt x="244" y="45"/>
                    </a:lnTo>
                    <a:lnTo>
                      <a:pt x="244" y="45"/>
                    </a:lnTo>
                    <a:lnTo>
                      <a:pt x="244" y="45"/>
                    </a:lnTo>
                    <a:lnTo>
                      <a:pt x="244" y="45"/>
                    </a:lnTo>
                    <a:lnTo>
                      <a:pt x="241" y="48"/>
                    </a:lnTo>
                    <a:lnTo>
                      <a:pt x="244" y="48"/>
                    </a:lnTo>
                    <a:lnTo>
                      <a:pt x="246" y="48"/>
                    </a:lnTo>
                    <a:lnTo>
                      <a:pt x="246" y="45"/>
                    </a:lnTo>
                    <a:lnTo>
                      <a:pt x="246" y="43"/>
                    </a:lnTo>
                    <a:lnTo>
                      <a:pt x="246" y="41"/>
                    </a:lnTo>
                    <a:lnTo>
                      <a:pt x="244" y="38"/>
                    </a:lnTo>
                    <a:lnTo>
                      <a:pt x="244" y="36"/>
                    </a:lnTo>
                    <a:lnTo>
                      <a:pt x="244" y="38"/>
                    </a:lnTo>
                    <a:lnTo>
                      <a:pt x="239" y="41"/>
                    </a:lnTo>
                    <a:lnTo>
                      <a:pt x="239" y="41"/>
                    </a:lnTo>
                    <a:lnTo>
                      <a:pt x="241" y="43"/>
                    </a:lnTo>
                    <a:close/>
                    <a:moveTo>
                      <a:pt x="258" y="119"/>
                    </a:moveTo>
                    <a:lnTo>
                      <a:pt x="260" y="121"/>
                    </a:lnTo>
                    <a:lnTo>
                      <a:pt x="262" y="124"/>
                    </a:lnTo>
                    <a:lnTo>
                      <a:pt x="262" y="124"/>
                    </a:lnTo>
                    <a:lnTo>
                      <a:pt x="265" y="124"/>
                    </a:lnTo>
                    <a:lnTo>
                      <a:pt x="265" y="126"/>
                    </a:lnTo>
                    <a:lnTo>
                      <a:pt x="265" y="126"/>
                    </a:lnTo>
                    <a:lnTo>
                      <a:pt x="262" y="126"/>
                    </a:lnTo>
                    <a:lnTo>
                      <a:pt x="262" y="128"/>
                    </a:lnTo>
                    <a:lnTo>
                      <a:pt x="262" y="131"/>
                    </a:lnTo>
                    <a:lnTo>
                      <a:pt x="262" y="131"/>
                    </a:lnTo>
                    <a:lnTo>
                      <a:pt x="262" y="135"/>
                    </a:lnTo>
                    <a:lnTo>
                      <a:pt x="262" y="135"/>
                    </a:lnTo>
                    <a:lnTo>
                      <a:pt x="262" y="135"/>
                    </a:lnTo>
                    <a:lnTo>
                      <a:pt x="265" y="138"/>
                    </a:lnTo>
                    <a:lnTo>
                      <a:pt x="267" y="140"/>
                    </a:lnTo>
                    <a:lnTo>
                      <a:pt x="267" y="140"/>
                    </a:lnTo>
                    <a:lnTo>
                      <a:pt x="265" y="140"/>
                    </a:lnTo>
                    <a:lnTo>
                      <a:pt x="265" y="143"/>
                    </a:lnTo>
                    <a:lnTo>
                      <a:pt x="265" y="143"/>
                    </a:lnTo>
                    <a:lnTo>
                      <a:pt x="265" y="145"/>
                    </a:lnTo>
                    <a:lnTo>
                      <a:pt x="265" y="145"/>
                    </a:lnTo>
                    <a:lnTo>
                      <a:pt x="267" y="145"/>
                    </a:lnTo>
                    <a:lnTo>
                      <a:pt x="272" y="145"/>
                    </a:lnTo>
                    <a:lnTo>
                      <a:pt x="274" y="147"/>
                    </a:lnTo>
                    <a:lnTo>
                      <a:pt x="277" y="150"/>
                    </a:lnTo>
                    <a:lnTo>
                      <a:pt x="277" y="152"/>
                    </a:lnTo>
                    <a:lnTo>
                      <a:pt x="279" y="152"/>
                    </a:lnTo>
                    <a:lnTo>
                      <a:pt x="279" y="157"/>
                    </a:lnTo>
                    <a:lnTo>
                      <a:pt x="279" y="159"/>
                    </a:lnTo>
                    <a:lnTo>
                      <a:pt x="279" y="162"/>
                    </a:lnTo>
                    <a:lnTo>
                      <a:pt x="277" y="164"/>
                    </a:lnTo>
                    <a:lnTo>
                      <a:pt x="277" y="166"/>
                    </a:lnTo>
                    <a:lnTo>
                      <a:pt x="279" y="166"/>
                    </a:lnTo>
                    <a:lnTo>
                      <a:pt x="279" y="169"/>
                    </a:lnTo>
                    <a:lnTo>
                      <a:pt x="279" y="173"/>
                    </a:lnTo>
                    <a:lnTo>
                      <a:pt x="281" y="183"/>
                    </a:lnTo>
                    <a:lnTo>
                      <a:pt x="281" y="188"/>
                    </a:lnTo>
                    <a:lnTo>
                      <a:pt x="281" y="190"/>
                    </a:lnTo>
                    <a:lnTo>
                      <a:pt x="284" y="190"/>
                    </a:lnTo>
                    <a:lnTo>
                      <a:pt x="284" y="188"/>
                    </a:lnTo>
                    <a:lnTo>
                      <a:pt x="284" y="188"/>
                    </a:lnTo>
                    <a:lnTo>
                      <a:pt x="289" y="188"/>
                    </a:lnTo>
                    <a:lnTo>
                      <a:pt x="291" y="190"/>
                    </a:lnTo>
                    <a:lnTo>
                      <a:pt x="291" y="190"/>
                    </a:lnTo>
                    <a:lnTo>
                      <a:pt x="291" y="190"/>
                    </a:lnTo>
                    <a:lnTo>
                      <a:pt x="293" y="188"/>
                    </a:lnTo>
                    <a:lnTo>
                      <a:pt x="293" y="188"/>
                    </a:lnTo>
                    <a:lnTo>
                      <a:pt x="293" y="188"/>
                    </a:lnTo>
                    <a:lnTo>
                      <a:pt x="293" y="190"/>
                    </a:lnTo>
                    <a:lnTo>
                      <a:pt x="293" y="190"/>
                    </a:lnTo>
                    <a:lnTo>
                      <a:pt x="296" y="190"/>
                    </a:lnTo>
                    <a:lnTo>
                      <a:pt x="298" y="190"/>
                    </a:lnTo>
                    <a:lnTo>
                      <a:pt x="300" y="188"/>
                    </a:lnTo>
                    <a:lnTo>
                      <a:pt x="303" y="188"/>
                    </a:lnTo>
                    <a:lnTo>
                      <a:pt x="305" y="190"/>
                    </a:lnTo>
                    <a:lnTo>
                      <a:pt x="307" y="190"/>
                    </a:lnTo>
                    <a:lnTo>
                      <a:pt x="307" y="188"/>
                    </a:lnTo>
                    <a:lnTo>
                      <a:pt x="310" y="188"/>
                    </a:lnTo>
                    <a:lnTo>
                      <a:pt x="310" y="188"/>
                    </a:lnTo>
                    <a:lnTo>
                      <a:pt x="312" y="190"/>
                    </a:lnTo>
                    <a:lnTo>
                      <a:pt x="312" y="190"/>
                    </a:lnTo>
                    <a:lnTo>
                      <a:pt x="312" y="197"/>
                    </a:lnTo>
                    <a:lnTo>
                      <a:pt x="312" y="199"/>
                    </a:lnTo>
                    <a:lnTo>
                      <a:pt x="310" y="202"/>
                    </a:lnTo>
                    <a:lnTo>
                      <a:pt x="312" y="202"/>
                    </a:lnTo>
                    <a:lnTo>
                      <a:pt x="312" y="202"/>
                    </a:lnTo>
                    <a:lnTo>
                      <a:pt x="315" y="202"/>
                    </a:lnTo>
                    <a:lnTo>
                      <a:pt x="317" y="197"/>
                    </a:lnTo>
                    <a:lnTo>
                      <a:pt x="319" y="197"/>
                    </a:lnTo>
                    <a:lnTo>
                      <a:pt x="322" y="197"/>
                    </a:lnTo>
                    <a:lnTo>
                      <a:pt x="326" y="197"/>
                    </a:lnTo>
                    <a:lnTo>
                      <a:pt x="329" y="197"/>
                    </a:lnTo>
                    <a:lnTo>
                      <a:pt x="333" y="192"/>
                    </a:lnTo>
                    <a:lnTo>
                      <a:pt x="333" y="188"/>
                    </a:lnTo>
                    <a:lnTo>
                      <a:pt x="341" y="195"/>
                    </a:lnTo>
                    <a:lnTo>
                      <a:pt x="341" y="195"/>
                    </a:lnTo>
                    <a:lnTo>
                      <a:pt x="341" y="195"/>
                    </a:lnTo>
                    <a:lnTo>
                      <a:pt x="343" y="192"/>
                    </a:lnTo>
                    <a:lnTo>
                      <a:pt x="343" y="192"/>
                    </a:lnTo>
                    <a:lnTo>
                      <a:pt x="345" y="195"/>
                    </a:lnTo>
                    <a:lnTo>
                      <a:pt x="345" y="195"/>
                    </a:lnTo>
                    <a:lnTo>
                      <a:pt x="345" y="197"/>
                    </a:lnTo>
                    <a:lnTo>
                      <a:pt x="345" y="199"/>
                    </a:lnTo>
                    <a:lnTo>
                      <a:pt x="345" y="199"/>
                    </a:lnTo>
                    <a:lnTo>
                      <a:pt x="348" y="199"/>
                    </a:lnTo>
                    <a:lnTo>
                      <a:pt x="350" y="197"/>
                    </a:lnTo>
                    <a:lnTo>
                      <a:pt x="352" y="195"/>
                    </a:lnTo>
                    <a:lnTo>
                      <a:pt x="355" y="195"/>
                    </a:lnTo>
                    <a:lnTo>
                      <a:pt x="355" y="197"/>
                    </a:lnTo>
                    <a:lnTo>
                      <a:pt x="355" y="197"/>
                    </a:lnTo>
                    <a:lnTo>
                      <a:pt x="357" y="197"/>
                    </a:lnTo>
                    <a:lnTo>
                      <a:pt x="357" y="197"/>
                    </a:lnTo>
                    <a:lnTo>
                      <a:pt x="357" y="195"/>
                    </a:lnTo>
                    <a:lnTo>
                      <a:pt x="357" y="197"/>
                    </a:lnTo>
                    <a:lnTo>
                      <a:pt x="357" y="197"/>
                    </a:lnTo>
                    <a:lnTo>
                      <a:pt x="357" y="199"/>
                    </a:lnTo>
                    <a:lnTo>
                      <a:pt x="359" y="199"/>
                    </a:lnTo>
                    <a:lnTo>
                      <a:pt x="359" y="199"/>
                    </a:lnTo>
                    <a:lnTo>
                      <a:pt x="362" y="197"/>
                    </a:lnTo>
                    <a:lnTo>
                      <a:pt x="362" y="199"/>
                    </a:lnTo>
                    <a:lnTo>
                      <a:pt x="362" y="204"/>
                    </a:lnTo>
                    <a:lnTo>
                      <a:pt x="362" y="214"/>
                    </a:lnTo>
                    <a:lnTo>
                      <a:pt x="364" y="214"/>
                    </a:lnTo>
                    <a:lnTo>
                      <a:pt x="364" y="214"/>
                    </a:lnTo>
                    <a:lnTo>
                      <a:pt x="374" y="209"/>
                    </a:lnTo>
                    <a:lnTo>
                      <a:pt x="388" y="202"/>
                    </a:lnTo>
                    <a:lnTo>
                      <a:pt x="388" y="199"/>
                    </a:lnTo>
                    <a:lnTo>
                      <a:pt x="390" y="199"/>
                    </a:lnTo>
                    <a:lnTo>
                      <a:pt x="390" y="197"/>
                    </a:lnTo>
                    <a:lnTo>
                      <a:pt x="393" y="195"/>
                    </a:lnTo>
                    <a:lnTo>
                      <a:pt x="393" y="192"/>
                    </a:lnTo>
                    <a:lnTo>
                      <a:pt x="393" y="192"/>
                    </a:lnTo>
                    <a:lnTo>
                      <a:pt x="395" y="192"/>
                    </a:lnTo>
                    <a:lnTo>
                      <a:pt x="393" y="190"/>
                    </a:lnTo>
                    <a:lnTo>
                      <a:pt x="393" y="190"/>
                    </a:lnTo>
                    <a:lnTo>
                      <a:pt x="393" y="188"/>
                    </a:lnTo>
                    <a:lnTo>
                      <a:pt x="393" y="190"/>
                    </a:lnTo>
                    <a:lnTo>
                      <a:pt x="395" y="188"/>
                    </a:lnTo>
                    <a:lnTo>
                      <a:pt x="395" y="188"/>
                    </a:lnTo>
                    <a:lnTo>
                      <a:pt x="395" y="185"/>
                    </a:lnTo>
                    <a:lnTo>
                      <a:pt x="397" y="183"/>
                    </a:lnTo>
                    <a:lnTo>
                      <a:pt x="397" y="180"/>
                    </a:lnTo>
                    <a:lnTo>
                      <a:pt x="395" y="180"/>
                    </a:lnTo>
                    <a:lnTo>
                      <a:pt x="395" y="180"/>
                    </a:lnTo>
                    <a:lnTo>
                      <a:pt x="397" y="180"/>
                    </a:lnTo>
                    <a:lnTo>
                      <a:pt x="397" y="180"/>
                    </a:lnTo>
                    <a:lnTo>
                      <a:pt x="397" y="180"/>
                    </a:lnTo>
                    <a:lnTo>
                      <a:pt x="400" y="178"/>
                    </a:lnTo>
                    <a:lnTo>
                      <a:pt x="400" y="178"/>
                    </a:lnTo>
                    <a:lnTo>
                      <a:pt x="400" y="176"/>
                    </a:lnTo>
                    <a:lnTo>
                      <a:pt x="400" y="173"/>
                    </a:lnTo>
                    <a:lnTo>
                      <a:pt x="397" y="173"/>
                    </a:lnTo>
                    <a:lnTo>
                      <a:pt x="397" y="171"/>
                    </a:lnTo>
                    <a:lnTo>
                      <a:pt x="395" y="171"/>
                    </a:lnTo>
                    <a:lnTo>
                      <a:pt x="397" y="169"/>
                    </a:lnTo>
                    <a:lnTo>
                      <a:pt x="397" y="166"/>
                    </a:lnTo>
                    <a:lnTo>
                      <a:pt x="397" y="166"/>
                    </a:lnTo>
                    <a:lnTo>
                      <a:pt x="397" y="164"/>
                    </a:lnTo>
                    <a:lnTo>
                      <a:pt x="397" y="164"/>
                    </a:lnTo>
                    <a:lnTo>
                      <a:pt x="395" y="164"/>
                    </a:lnTo>
                    <a:lnTo>
                      <a:pt x="395" y="164"/>
                    </a:lnTo>
                    <a:lnTo>
                      <a:pt x="397" y="162"/>
                    </a:lnTo>
                    <a:lnTo>
                      <a:pt x="400" y="162"/>
                    </a:lnTo>
                    <a:lnTo>
                      <a:pt x="400" y="159"/>
                    </a:lnTo>
                    <a:lnTo>
                      <a:pt x="400" y="159"/>
                    </a:lnTo>
                    <a:lnTo>
                      <a:pt x="400" y="157"/>
                    </a:lnTo>
                    <a:lnTo>
                      <a:pt x="402" y="157"/>
                    </a:lnTo>
                    <a:lnTo>
                      <a:pt x="404" y="154"/>
                    </a:lnTo>
                    <a:lnTo>
                      <a:pt x="404" y="154"/>
                    </a:lnTo>
                    <a:lnTo>
                      <a:pt x="404" y="152"/>
                    </a:lnTo>
                    <a:lnTo>
                      <a:pt x="404" y="152"/>
                    </a:lnTo>
                    <a:lnTo>
                      <a:pt x="404" y="150"/>
                    </a:lnTo>
                    <a:lnTo>
                      <a:pt x="404" y="150"/>
                    </a:lnTo>
                    <a:lnTo>
                      <a:pt x="404" y="147"/>
                    </a:lnTo>
                    <a:lnTo>
                      <a:pt x="404" y="150"/>
                    </a:lnTo>
                    <a:lnTo>
                      <a:pt x="404" y="152"/>
                    </a:lnTo>
                    <a:lnTo>
                      <a:pt x="407" y="152"/>
                    </a:lnTo>
                    <a:lnTo>
                      <a:pt x="407" y="152"/>
                    </a:lnTo>
                    <a:lnTo>
                      <a:pt x="409" y="152"/>
                    </a:lnTo>
                    <a:lnTo>
                      <a:pt x="409" y="150"/>
                    </a:lnTo>
                    <a:lnTo>
                      <a:pt x="411" y="147"/>
                    </a:lnTo>
                    <a:lnTo>
                      <a:pt x="414" y="145"/>
                    </a:lnTo>
                    <a:lnTo>
                      <a:pt x="416" y="145"/>
                    </a:lnTo>
                    <a:lnTo>
                      <a:pt x="419" y="143"/>
                    </a:lnTo>
                    <a:lnTo>
                      <a:pt x="419" y="143"/>
                    </a:lnTo>
                    <a:lnTo>
                      <a:pt x="419" y="143"/>
                    </a:lnTo>
                    <a:lnTo>
                      <a:pt x="419" y="140"/>
                    </a:lnTo>
                    <a:lnTo>
                      <a:pt x="419" y="138"/>
                    </a:lnTo>
                    <a:lnTo>
                      <a:pt x="419" y="133"/>
                    </a:lnTo>
                    <a:lnTo>
                      <a:pt x="419" y="131"/>
                    </a:lnTo>
                    <a:lnTo>
                      <a:pt x="419" y="121"/>
                    </a:lnTo>
                    <a:lnTo>
                      <a:pt x="419" y="119"/>
                    </a:lnTo>
                    <a:lnTo>
                      <a:pt x="423" y="112"/>
                    </a:lnTo>
                    <a:lnTo>
                      <a:pt x="423" y="109"/>
                    </a:lnTo>
                    <a:lnTo>
                      <a:pt x="426" y="109"/>
                    </a:lnTo>
                    <a:lnTo>
                      <a:pt x="426" y="109"/>
                    </a:lnTo>
                    <a:lnTo>
                      <a:pt x="428" y="107"/>
                    </a:lnTo>
                    <a:lnTo>
                      <a:pt x="428" y="105"/>
                    </a:lnTo>
                    <a:lnTo>
                      <a:pt x="426" y="105"/>
                    </a:lnTo>
                    <a:lnTo>
                      <a:pt x="426" y="102"/>
                    </a:lnTo>
                    <a:lnTo>
                      <a:pt x="428" y="105"/>
                    </a:lnTo>
                    <a:lnTo>
                      <a:pt x="430" y="107"/>
                    </a:lnTo>
                    <a:lnTo>
                      <a:pt x="430" y="107"/>
                    </a:lnTo>
                    <a:lnTo>
                      <a:pt x="433" y="107"/>
                    </a:lnTo>
                    <a:lnTo>
                      <a:pt x="437" y="109"/>
                    </a:lnTo>
                    <a:lnTo>
                      <a:pt x="442" y="109"/>
                    </a:lnTo>
                    <a:lnTo>
                      <a:pt x="445" y="107"/>
                    </a:lnTo>
                    <a:lnTo>
                      <a:pt x="447" y="105"/>
                    </a:lnTo>
                    <a:lnTo>
                      <a:pt x="445" y="105"/>
                    </a:lnTo>
                    <a:lnTo>
                      <a:pt x="442" y="102"/>
                    </a:lnTo>
                    <a:lnTo>
                      <a:pt x="440" y="98"/>
                    </a:lnTo>
                    <a:lnTo>
                      <a:pt x="435" y="95"/>
                    </a:lnTo>
                    <a:lnTo>
                      <a:pt x="430" y="90"/>
                    </a:lnTo>
                    <a:lnTo>
                      <a:pt x="428" y="90"/>
                    </a:lnTo>
                    <a:lnTo>
                      <a:pt x="426" y="86"/>
                    </a:lnTo>
                    <a:lnTo>
                      <a:pt x="426" y="83"/>
                    </a:lnTo>
                    <a:lnTo>
                      <a:pt x="423" y="83"/>
                    </a:lnTo>
                    <a:lnTo>
                      <a:pt x="423" y="83"/>
                    </a:lnTo>
                    <a:lnTo>
                      <a:pt x="426" y="83"/>
                    </a:lnTo>
                    <a:lnTo>
                      <a:pt x="426" y="81"/>
                    </a:lnTo>
                    <a:lnTo>
                      <a:pt x="426" y="81"/>
                    </a:lnTo>
                    <a:lnTo>
                      <a:pt x="428" y="79"/>
                    </a:lnTo>
                    <a:lnTo>
                      <a:pt x="428" y="79"/>
                    </a:lnTo>
                    <a:lnTo>
                      <a:pt x="428" y="76"/>
                    </a:lnTo>
                    <a:lnTo>
                      <a:pt x="428" y="76"/>
                    </a:lnTo>
                    <a:lnTo>
                      <a:pt x="426" y="72"/>
                    </a:lnTo>
                    <a:lnTo>
                      <a:pt x="423" y="69"/>
                    </a:lnTo>
                    <a:lnTo>
                      <a:pt x="423" y="69"/>
                    </a:lnTo>
                    <a:lnTo>
                      <a:pt x="421" y="67"/>
                    </a:lnTo>
                    <a:lnTo>
                      <a:pt x="421" y="67"/>
                    </a:lnTo>
                    <a:lnTo>
                      <a:pt x="421" y="67"/>
                    </a:lnTo>
                    <a:lnTo>
                      <a:pt x="421" y="67"/>
                    </a:lnTo>
                    <a:lnTo>
                      <a:pt x="421" y="64"/>
                    </a:lnTo>
                    <a:lnTo>
                      <a:pt x="421" y="64"/>
                    </a:lnTo>
                    <a:lnTo>
                      <a:pt x="419" y="64"/>
                    </a:lnTo>
                    <a:lnTo>
                      <a:pt x="421" y="64"/>
                    </a:lnTo>
                    <a:lnTo>
                      <a:pt x="419" y="62"/>
                    </a:lnTo>
                    <a:lnTo>
                      <a:pt x="419" y="62"/>
                    </a:lnTo>
                    <a:lnTo>
                      <a:pt x="419" y="60"/>
                    </a:lnTo>
                    <a:lnTo>
                      <a:pt x="416" y="60"/>
                    </a:lnTo>
                    <a:lnTo>
                      <a:pt x="416" y="60"/>
                    </a:lnTo>
                    <a:lnTo>
                      <a:pt x="414" y="60"/>
                    </a:lnTo>
                    <a:lnTo>
                      <a:pt x="414" y="57"/>
                    </a:lnTo>
                    <a:lnTo>
                      <a:pt x="414" y="55"/>
                    </a:lnTo>
                    <a:lnTo>
                      <a:pt x="414" y="53"/>
                    </a:lnTo>
                    <a:lnTo>
                      <a:pt x="411" y="50"/>
                    </a:lnTo>
                    <a:lnTo>
                      <a:pt x="409" y="50"/>
                    </a:lnTo>
                    <a:lnTo>
                      <a:pt x="409" y="50"/>
                    </a:lnTo>
                    <a:lnTo>
                      <a:pt x="411" y="50"/>
                    </a:lnTo>
                    <a:lnTo>
                      <a:pt x="414" y="50"/>
                    </a:lnTo>
                    <a:lnTo>
                      <a:pt x="416" y="50"/>
                    </a:lnTo>
                    <a:lnTo>
                      <a:pt x="416" y="48"/>
                    </a:lnTo>
                    <a:lnTo>
                      <a:pt x="416" y="48"/>
                    </a:lnTo>
                    <a:lnTo>
                      <a:pt x="419" y="48"/>
                    </a:lnTo>
                    <a:lnTo>
                      <a:pt x="419" y="50"/>
                    </a:lnTo>
                    <a:lnTo>
                      <a:pt x="421" y="48"/>
                    </a:lnTo>
                    <a:lnTo>
                      <a:pt x="421" y="48"/>
                    </a:lnTo>
                    <a:lnTo>
                      <a:pt x="421" y="48"/>
                    </a:lnTo>
                    <a:lnTo>
                      <a:pt x="421" y="45"/>
                    </a:lnTo>
                    <a:lnTo>
                      <a:pt x="421" y="45"/>
                    </a:lnTo>
                    <a:lnTo>
                      <a:pt x="419" y="43"/>
                    </a:lnTo>
                    <a:lnTo>
                      <a:pt x="419" y="43"/>
                    </a:lnTo>
                    <a:lnTo>
                      <a:pt x="419" y="41"/>
                    </a:lnTo>
                    <a:lnTo>
                      <a:pt x="416" y="41"/>
                    </a:lnTo>
                    <a:lnTo>
                      <a:pt x="416" y="38"/>
                    </a:lnTo>
                    <a:lnTo>
                      <a:pt x="419" y="38"/>
                    </a:lnTo>
                    <a:lnTo>
                      <a:pt x="419" y="38"/>
                    </a:lnTo>
                    <a:lnTo>
                      <a:pt x="416" y="38"/>
                    </a:lnTo>
                    <a:lnTo>
                      <a:pt x="416" y="38"/>
                    </a:lnTo>
                    <a:lnTo>
                      <a:pt x="411" y="36"/>
                    </a:lnTo>
                    <a:lnTo>
                      <a:pt x="409" y="34"/>
                    </a:lnTo>
                    <a:lnTo>
                      <a:pt x="404" y="34"/>
                    </a:lnTo>
                    <a:lnTo>
                      <a:pt x="402" y="34"/>
                    </a:lnTo>
                    <a:lnTo>
                      <a:pt x="400" y="34"/>
                    </a:lnTo>
                    <a:lnTo>
                      <a:pt x="400" y="34"/>
                    </a:lnTo>
                    <a:lnTo>
                      <a:pt x="400" y="34"/>
                    </a:lnTo>
                    <a:lnTo>
                      <a:pt x="397" y="34"/>
                    </a:lnTo>
                    <a:lnTo>
                      <a:pt x="395" y="36"/>
                    </a:lnTo>
                    <a:lnTo>
                      <a:pt x="395" y="34"/>
                    </a:lnTo>
                    <a:lnTo>
                      <a:pt x="395" y="34"/>
                    </a:lnTo>
                    <a:lnTo>
                      <a:pt x="393" y="34"/>
                    </a:lnTo>
                    <a:lnTo>
                      <a:pt x="390" y="34"/>
                    </a:lnTo>
                    <a:lnTo>
                      <a:pt x="388" y="36"/>
                    </a:lnTo>
                    <a:lnTo>
                      <a:pt x="385" y="34"/>
                    </a:lnTo>
                    <a:lnTo>
                      <a:pt x="385" y="34"/>
                    </a:lnTo>
                    <a:lnTo>
                      <a:pt x="385" y="34"/>
                    </a:lnTo>
                    <a:lnTo>
                      <a:pt x="383" y="36"/>
                    </a:lnTo>
                    <a:lnTo>
                      <a:pt x="383" y="38"/>
                    </a:lnTo>
                    <a:lnTo>
                      <a:pt x="381" y="41"/>
                    </a:lnTo>
                    <a:lnTo>
                      <a:pt x="381" y="43"/>
                    </a:lnTo>
                    <a:lnTo>
                      <a:pt x="381" y="43"/>
                    </a:lnTo>
                    <a:lnTo>
                      <a:pt x="381" y="48"/>
                    </a:lnTo>
                    <a:lnTo>
                      <a:pt x="381" y="50"/>
                    </a:lnTo>
                    <a:lnTo>
                      <a:pt x="381" y="53"/>
                    </a:lnTo>
                    <a:lnTo>
                      <a:pt x="381" y="53"/>
                    </a:lnTo>
                    <a:lnTo>
                      <a:pt x="381" y="55"/>
                    </a:lnTo>
                    <a:lnTo>
                      <a:pt x="381" y="55"/>
                    </a:lnTo>
                    <a:lnTo>
                      <a:pt x="381" y="57"/>
                    </a:lnTo>
                    <a:lnTo>
                      <a:pt x="381" y="60"/>
                    </a:lnTo>
                    <a:lnTo>
                      <a:pt x="381" y="60"/>
                    </a:lnTo>
                    <a:lnTo>
                      <a:pt x="378" y="62"/>
                    </a:lnTo>
                    <a:lnTo>
                      <a:pt x="378" y="62"/>
                    </a:lnTo>
                    <a:lnTo>
                      <a:pt x="376" y="62"/>
                    </a:lnTo>
                    <a:lnTo>
                      <a:pt x="376" y="62"/>
                    </a:lnTo>
                    <a:lnTo>
                      <a:pt x="374" y="62"/>
                    </a:lnTo>
                    <a:lnTo>
                      <a:pt x="374" y="64"/>
                    </a:lnTo>
                    <a:lnTo>
                      <a:pt x="371" y="67"/>
                    </a:lnTo>
                    <a:lnTo>
                      <a:pt x="371" y="67"/>
                    </a:lnTo>
                    <a:lnTo>
                      <a:pt x="374" y="67"/>
                    </a:lnTo>
                    <a:lnTo>
                      <a:pt x="371" y="69"/>
                    </a:lnTo>
                    <a:lnTo>
                      <a:pt x="371" y="69"/>
                    </a:lnTo>
                    <a:lnTo>
                      <a:pt x="371" y="72"/>
                    </a:lnTo>
                    <a:lnTo>
                      <a:pt x="374" y="72"/>
                    </a:lnTo>
                    <a:lnTo>
                      <a:pt x="374" y="72"/>
                    </a:lnTo>
                    <a:lnTo>
                      <a:pt x="374" y="74"/>
                    </a:lnTo>
                    <a:lnTo>
                      <a:pt x="374" y="74"/>
                    </a:lnTo>
                    <a:lnTo>
                      <a:pt x="374" y="74"/>
                    </a:lnTo>
                    <a:lnTo>
                      <a:pt x="371" y="76"/>
                    </a:lnTo>
                    <a:lnTo>
                      <a:pt x="369" y="79"/>
                    </a:lnTo>
                    <a:lnTo>
                      <a:pt x="367" y="79"/>
                    </a:lnTo>
                    <a:lnTo>
                      <a:pt x="367" y="79"/>
                    </a:lnTo>
                    <a:lnTo>
                      <a:pt x="367" y="81"/>
                    </a:lnTo>
                    <a:lnTo>
                      <a:pt x="367" y="83"/>
                    </a:lnTo>
                    <a:lnTo>
                      <a:pt x="367" y="83"/>
                    </a:lnTo>
                    <a:lnTo>
                      <a:pt x="369" y="83"/>
                    </a:lnTo>
                    <a:lnTo>
                      <a:pt x="367" y="86"/>
                    </a:lnTo>
                    <a:lnTo>
                      <a:pt x="367" y="86"/>
                    </a:lnTo>
                    <a:lnTo>
                      <a:pt x="367" y="86"/>
                    </a:lnTo>
                    <a:lnTo>
                      <a:pt x="367" y="88"/>
                    </a:lnTo>
                    <a:lnTo>
                      <a:pt x="367" y="88"/>
                    </a:lnTo>
                    <a:lnTo>
                      <a:pt x="364" y="90"/>
                    </a:lnTo>
                    <a:lnTo>
                      <a:pt x="364" y="93"/>
                    </a:lnTo>
                    <a:lnTo>
                      <a:pt x="364" y="95"/>
                    </a:lnTo>
                    <a:lnTo>
                      <a:pt x="362" y="95"/>
                    </a:lnTo>
                    <a:lnTo>
                      <a:pt x="362" y="95"/>
                    </a:lnTo>
                    <a:lnTo>
                      <a:pt x="359" y="95"/>
                    </a:lnTo>
                    <a:lnTo>
                      <a:pt x="357" y="95"/>
                    </a:lnTo>
                    <a:lnTo>
                      <a:pt x="355" y="95"/>
                    </a:lnTo>
                    <a:lnTo>
                      <a:pt x="352" y="95"/>
                    </a:lnTo>
                    <a:lnTo>
                      <a:pt x="350" y="95"/>
                    </a:lnTo>
                    <a:lnTo>
                      <a:pt x="350" y="98"/>
                    </a:lnTo>
                    <a:lnTo>
                      <a:pt x="348" y="98"/>
                    </a:lnTo>
                    <a:lnTo>
                      <a:pt x="348" y="100"/>
                    </a:lnTo>
                    <a:lnTo>
                      <a:pt x="345" y="100"/>
                    </a:lnTo>
                    <a:lnTo>
                      <a:pt x="343" y="98"/>
                    </a:lnTo>
                    <a:lnTo>
                      <a:pt x="343" y="98"/>
                    </a:lnTo>
                    <a:lnTo>
                      <a:pt x="341" y="98"/>
                    </a:lnTo>
                    <a:lnTo>
                      <a:pt x="336" y="95"/>
                    </a:lnTo>
                    <a:lnTo>
                      <a:pt x="336" y="95"/>
                    </a:lnTo>
                    <a:lnTo>
                      <a:pt x="333" y="95"/>
                    </a:lnTo>
                    <a:lnTo>
                      <a:pt x="333" y="95"/>
                    </a:lnTo>
                    <a:lnTo>
                      <a:pt x="333" y="95"/>
                    </a:lnTo>
                    <a:lnTo>
                      <a:pt x="333" y="93"/>
                    </a:lnTo>
                    <a:lnTo>
                      <a:pt x="333" y="93"/>
                    </a:lnTo>
                    <a:lnTo>
                      <a:pt x="324" y="93"/>
                    </a:lnTo>
                    <a:lnTo>
                      <a:pt x="322" y="95"/>
                    </a:lnTo>
                    <a:lnTo>
                      <a:pt x="319" y="95"/>
                    </a:lnTo>
                    <a:lnTo>
                      <a:pt x="319" y="95"/>
                    </a:lnTo>
                    <a:lnTo>
                      <a:pt x="319" y="98"/>
                    </a:lnTo>
                    <a:lnTo>
                      <a:pt x="317" y="100"/>
                    </a:lnTo>
                    <a:lnTo>
                      <a:pt x="317" y="102"/>
                    </a:lnTo>
                    <a:lnTo>
                      <a:pt x="315" y="102"/>
                    </a:lnTo>
                    <a:lnTo>
                      <a:pt x="312" y="105"/>
                    </a:lnTo>
                    <a:lnTo>
                      <a:pt x="312" y="105"/>
                    </a:lnTo>
                    <a:lnTo>
                      <a:pt x="310" y="105"/>
                    </a:lnTo>
                    <a:lnTo>
                      <a:pt x="307" y="105"/>
                    </a:lnTo>
                    <a:lnTo>
                      <a:pt x="307" y="105"/>
                    </a:lnTo>
                    <a:lnTo>
                      <a:pt x="305" y="105"/>
                    </a:lnTo>
                    <a:lnTo>
                      <a:pt x="303" y="105"/>
                    </a:lnTo>
                    <a:lnTo>
                      <a:pt x="298" y="105"/>
                    </a:lnTo>
                    <a:lnTo>
                      <a:pt x="298" y="105"/>
                    </a:lnTo>
                    <a:lnTo>
                      <a:pt x="296" y="105"/>
                    </a:lnTo>
                    <a:lnTo>
                      <a:pt x="291" y="107"/>
                    </a:lnTo>
                    <a:lnTo>
                      <a:pt x="289" y="107"/>
                    </a:lnTo>
                    <a:lnTo>
                      <a:pt x="286" y="107"/>
                    </a:lnTo>
                    <a:lnTo>
                      <a:pt x="286" y="107"/>
                    </a:lnTo>
                    <a:lnTo>
                      <a:pt x="284" y="105"/>
                    </a:lnTo>
                    <a:lnTo>
                      <a:pt x="281" y="100"/>
                    </a:lnTo>
                    <a:lnTo>
                      <a:pt x="279" y="100"/>
                    </a:lnTo>
                    <a:lnTo>
                      <a:pt x="279" y="100"/>
                    </a:lnTo>
                    <a:lnTo>
                      <a:pt x="277" y="98"/>
                    </a:lnTo>
                    <a:lnTo>
                      <a:pt x="277" y="98"/>
                    </a:lnTo>
                    <a:lnTo>
                      <a:pt x="274" y="95"/>
                    </a:lnTo>
                    <a:lnTo>
                      <a:pt x="274" y="93"/>
                    </a:lnTo>
                    <a:lnTo>
                      <a:pt x="272" y="93"/>
                    </a:lnTo>
                    <a:lnTo>
                      <a:pt x="272" y="88"/>
                    </a:lnTo>
                    <a:lnTo>
                      <a:pt x="270" y="88"/>
                    </a:lnTo>
                    <a:lnTo>
                      <a:pt x="270" y="88"/>
                    </a:lnTo>
                    <a:lnTo>
                      <a:pt x="270" y="86"/>
                    </a:lnTo>
                    <a:lnTo>
                      <a:pt x="272" y="83"/>
                    </a:lnTo>
                    <a:lnTo>
                      <a:pt x="267" y="86"/>
                    </a:lnTo>
                    <a:lnTo>
                      <a:pt x="265" y="88"/>
                    </a:lnTo>
                    <a:lnTo>
                      <a:pt x="265" y="90"/>
                    </a:lnTo>
                    <a:lnTo>
                      <a:pt x="262" y="93"/>
                    </a:lnTo>
                    <a:lnTo>
                      <a:pt x="260" y="95"/>
                    </a:lnTo>
                    <a:lnTo>
                      <a:pt x="260" y="95"/>
                    </a:lnTo>
                    <a:lnTo>
                      <a:pt x="260" y="100"/>
                    </a:lnTo>
                    <a:lnTo>
                      <a:pt x="260" y="100"/>
                    </a:lnTo>
                    <a:lnTo>
                      <a:pt x="262" y="100"/>
                    </a:lnTo>
                    <a:lnTo>
                      <a:pt x="262" y="100"/>
                    </a:lnTo>
                    <a:lnTo>
                      <a:pt x="260" y="100"/>
                    </a:lnTo>
                    <a:lnTo>
                      <a:pt x="260" y="100"/>
                    </a:lnTo>
                    <a:lnTo>
                      <a:pt x="258" y="102"/>
                    </a:lnTo>
                    <a:lnTo>
                      <a:pt x="258" y="107"/>
                    </a:lnTo>
                    <a:lnTo>
                      <a:pt x="258" y="109"/>
                    </a:lnTo>
                    <a:lnTo>
                      <a:pt x="258" y="114"/>
                    </a:lnTo>
                    <a:lnTo>
                      <a:pt x="258" y="119"/>
                    </a:lnTo>
                    <a:close/>
                    <a:moveTo>
                      <a:pt x="589" y="36"/>
                    </a:moveTo>
                    <a:lnTo>
                      <a:pt x="589" y="36"/>
                    </a:lnTo>
                    <a:lnTo>
                      <a:pt x="589" y="38"/>
                    </a:lnTo>
                    <a:lnTo>
                      <a:pt x="589" y="41"/>
                    </a:lnTo>
                    <a:lnTo>
                      <a:pt x="589" y="41"/>
                    </a:lnTo>
                    <a:lnTo>
                      <a:pt x="589" y="41"/>
                    </a:lnTo>
                    <a:lnTo>
                      <a:pt x="591" y="41"/>
                    </a:lnTo>
                    <a:lnTo>
                      <a:pt x="591" y="38"/>
                    </a:lnTo>
                    <a:lnTo>
                      <a:pt x="591" y="36"/>
                    </a:lnTo>
                    <a:lnTo>
                      <a:pt x="591" y="34"/>
                    </a:lnTo>
                    <a:lnTo>
                      <a:pt x="591" y="31"/>
                    </a:lnTo>
                    <a:lnTo>
                      <a:pt x="589" y="31"/>
                    </a:lnTo>
                    <a:lnTo>
                      <a:pt x="589" y="29"/>
                    </a:lnTo>
                    <a:lnTo>
                      <a:pt x="589" y="34"/>
                    </a:lnTo>
                    <a:lnTo>
                      <a:pt x="589" y="34"/>
                    </a:lnTo>
                    <a:lnTo>
                      <a:pt x="589" y="36"/>
                    </a:lnTo>
                    <a:close/>
                    <a:moveTo>
                      <a:pt x="184" y="247"/>
                    </a:moveTo>
                    <a:lnTo>
                      <a:pt x="187" y="244"/>
                    </a:lnTo>
                    <a:lnTo>
                      <a:pt x="189" y="244"/>
                    </a:lnTo>
                    <a:lnTo>
                      <a:pt x="192" y="247"/>
                    </a:lnTo>
                    <a:lnTo>
                      <a:pt x="192" y="247"/>
                    </a:lnTo>
                    <a:lnTo>
                      <a:pt x="194" y="247"/>
                    </a:lnTo>
                    <a:lnTo>
                      <a:pt x="194" y="249"/>
                    </a:lnTo>
                    <a:lnTo>
                      <a:pt x="194" y="249"/>
                    </a:lnTo>
                    <a:lnTo>
                      <a:pt x="196" y="249"/>
                    </a:lnTo>
                    <a:lnTo>
                      <a:pt x="196" y="247"/>
                    </a:lnTo>
                    <a:lnTo>
                      <a:pt x="196" y="247"/>
                    </a:lnTo>
                    <a:lnTo>
                      <a:pt x="199" y="233"/>
                    </a:lnTo>
                    <a:lnTo>
                      <a:pt x="199" y="228"/>
                    </a:lnTo>
                    <a:lnTo>
                      <a:pt x="199" y="225"/>
                    </a:lnTo>
                    <a:lnTo>
                      <a:pt x="199" y="223"/>
                    </a:lnTo>
                    <a:lnTo>
                      <a:pt x="199" y="214"/>
                    </a:lnTo>
                    <a:lnTo>
                      <a:pt x="199" y="214"/>
                    </a:lnTo>
                    <a:lnTo>
                      <a:pt x="201" y="209"/>
                    </a:lnTo>
                    <a:lnTo>
                      <a:pt x="201" y="206"/>
                    </a:lnTo>
                    <a:lnTo>
                      <a:pt x="201" y="206"/>
                    </a:lnTo>
                    <a:lnTo>
                      <a:pt x="199" y="204"/>
                    </a:lnTo>
                    <a:lnTo>
                      <a:pt x="199" y="202"/>
                    </a:lnTo>
                    <a:lnTo>
                      <a:pt x="201" y="199"/>
                    </a:lnTo>
                    <a:lnTo>
                      <a:pt x="201" y="197"/>
                    </a:lnTo>
                    <a:lnTo>
                      <a:pt x="203" y="195"/>
                    </a:lnTo>
                    <a:lnTo>
                      <a:pt x="203" y="195"/>
                    </a:lnTo>
                    <a:lnTo>
                      <a:pt x="203" y="192"/>
                    </a:lnTo>
                    <a:lnTo>
                      <a:pt x="203" y="192"/>
                    </a:lnTo>
                    <a:lnTo>
                      <a:pt x="201" y="188"/>
                    </a:lnTo>
                    <a:lnTo>
                      <a:pt x="196" y="178"/>
                    </a:lnTo>
                    <a:lnTo>
                      <a:pt x="194" y="178"/>
                    </a:lnTo>
                    <a:lnTo>
                      <a:pt x="192" y="176"/>
                    </a:lnTo>
                    <a:lnTo>
                      <a:pt x="189" y="176"/>
                    </a:lnTo>
                    <a:lnTo>
                      <a:pt x="184" y="176"/>
                    </a:lnTo>
                    <a:lnTo>
                      <a:pt x="184" y="176"/>
                    </a:lnTo>
                    <a:lnTo>
                      <a:pt x="182" y="176"/>
                    </a:lnTo>
                    <a:lnTo>
                      <a:pt x="182" y="178"/>
                    </a:lnTo>
                    <a:lnTo>
                      <a:pt x="180" y="180"/>
                    </a:lnTo>
                    <a:lnTo>
                      <a:pt x="180" y="180"/>
                    </a:lnTo>
                    <a:lnTo>
                      <a:pt x="177" y="180"/>
                    </a:lnTo>
                    <a:lnTo>
                      <a:pt x="177" y="180"/>
                    </a:lnTo>
                    <a:lnTo>
                      <a:pt x="177" y="178"/>
                    </a:lnTo>
                    <a:lnTo>
                      <a:pt x="177" y="176"/>
                    </a:lnTo>
                    <a:lnTo>
                      <a:pt x="180" y="173"/>
                    </a:lnTo>
                    <a:lnTo>
                      <a:pt x="182" y="173"/>
                    </a:lnTo>
                    <a:lnTo>
                      <a:pt x="182" y="171"/>
                    </a:lnTo>
                    <a:lnTo>
                      <a:pt x="182" y="171"/>
                    </a:lnTo>
                    <a:lnTo>
                      <a:pt x="180" y="169"/>
                    </a:lnTo>
                    <a:lnTo>
                      <a:pt x="180" y="169"/>
                    </a:lnTo>
                    <a:lnTo>
                      <a:pt x="177" y="166"/>
                    </a:lnTo>
                    <a:lnTo>
                      <a:pt x="175" y="164"/>
                    </a:lnTo>
                    <a:lnTo>
                      <a:pt x="175" y="162"/>
                    </a:lnTo>
                    <a:lnTo>
                      <a:pt x="175" y="159"/>
                    </a:lnTo>
                    <a:lnTo>
                      <a:pt x="175" y="154"/>
                    </a:lnTo>
                    <a:lnTo>
                      <a:pt x="175" y="152"/>
                    </a:lnTo>
                    <a:lnTo>
                      <a:pt x="173" y="150"/>
                    </a:lnTo>
                    <a:lnTo>
                      <a:pt x="173" y="147"/>
                    </a:lnTo>
                    <a:lnTo>
                      <a:pt x="170" y="147"/>
                    </a:lnTo>
                    <a:lnTo>
                      <a:pt x="170" y="147"/>
                    </a:lnTo>
                    <a:lnTo>
                      <a:pt x="168" y="147"/>
                    </a:lnTo>
                    <a:lnTo>
                      <a:pt x="166" y="147"/>
                    </a:lnTo>
                    <a:lnTo>
                      <a:pt x="161" y="145"/>
                    </a:lnTo>
                    <a:lnTo>
                      <a:pt x="158" y="143"/>
                    </a:lnTo>
                    <a:lnTo>
                      <a:pt x="158" y="143"/>
                    </a:lnTo>
                    <a:lnTo>
                      <a:pt x="156" y="138"/>
                    </a:lnTo>
                    <a:lnTo>
                      <a:pt x="156" y="138"/>
                    </a:lnTo>
                    <a:lnTo>
                      <a:pt x="158" y="135"/>
                    </a:lnTo>
                    <a:lnTo>
                      <a:pt x="156" y="135"/>
                    </a:lnTo>
                    <a:lnTo>
                      <a:pt x="156" y="133"/>
                    </a:lnTo>
                    <a:lnTo>
                      <a:pt x="156" y="131"/>
                    </a:lnTo>
                    <a:lnTo>
                      <a:pt x="156" y="131"/>
                    </a:lnTo>
                    <a:lnTo>
                      <a:pt x="156" y="131"/>
                    </a:lnTo>
                    <a:lnTo>
                      <a:pt x="158" y="128"/>
                    </a:lnTo>
                    <a:lnTo>
                      <a:pt x="161" y="126"/>
                    </a:lnTo>
                    <a:lnTo>
                      <a:pt x="163" y="126"/>
                    </a:lnTo>
                    <a:lnTo>
                      <a:pt x="161" y="121"/>
                    </a:lnTo>
                    <a:lnTo>
                      <a:pt x="161" y="119"/>
                    </a:lnTo>
                    <a:lnTo>
                      <a:pt x="158" y="119"/>
                    </a:lnTo>
                    <a:lnTo>
                      <a:pt x="156" y="117"/>
                    </a:lnTo>
                    <a:lnTo>
                      <a:pt x="156" y="117"/>
                    </a:lnTo>
                    <a:lnTo>
                      <a:pt x="154" y="114"/>
                    </a:lnTo>
                    <a:lnTo>
                      <a:pt x="154" y="117"/>
                    </a:lnTo>
                    <a:lnTo>
                      <a:pt x="149" y="117"/>
                    </a:lnTo>
                    <a:lnTo>
                      <a:pt x="149" y="119"/>
                    </a:lnTo>
                    <a:lnTo>
                      <a:pt x="147" y="121"/>
                    </a:lnTo>
                    <a:lnTo>
                      <a:pt x="144" y="121"/>
                    </a:lnTo>
                    <a:lnTo>
                      <a:pt x="140" y="121"/>
                    </a:lnTo>
                    <a:lnTo>
                      <a:pt x="144" y="119"/>
                    </a:lnTo>
                    <a:lnTo>
                      <a:pt x="149" y="117"/>
                    </a:lnTo>
                    <a:lnTo>
                      <a:pt x="149" y="117"/>
                    </a:lnTo>
                    <a:lnTo>
                      <a:pt x="149" y="114"/>
                    </a:lnTo>
                    <a:lnTo>
                      <a:pt x="147" y="112"/>
                    </a:lnTo>
                    <a:lnTo>
                      <a:pt x="144" y="112"/>
                    </a:lnTo>
                    <a:lnTo>
                      <a:pt x="140" y="109"/>
                    </a:lnTo>
                    <a:lnTo>
                      <a:pt x="137" y="109"/>
                    </a:lnTo>
                    <a:lnTo>
                      <a:pt x="137" y="109"/>
                    </a:lnTo>
                    <a:lnTo>
                      <a:pt x="132" y="105"/>
                    </a:lnTo>
                    <a:lnTo>
                      <a:pt x="132" y="105"/>
                    </a:lnTo>
                    <a:lnTo>
                      <a:pt x="132" y="102"/>
                    </a:lnTo>
                    <a:lnTo>
                      <a:pt x="132" y="100"/>
                    </a:lnTo>
                    <a:lnTo>
                      <a:pt x="130" y="98"/>
                    </a:lnTo>
                    <a:lnTo>
                      <a:pt x="130" y="95"/>
                    </a:lnTo>
                    <a:lnTo>
                      <a:pt x="125" y="93"/>
                    </a:lnTo>
                    <a:lnTo>
                      <a:pt x="123" y="90"/>
                    </a:lnTo>
                    <a:lnTo>
                      <a:pt x="121" y="90"/>
                    </a:lnTo>
                    <a:lnTo>
                      <a:pt x="118" y="90"/>
                    </a:lnTo>
                    <a:lnTo>
                      <a:pt x="118" y="88"/>
                    </a:lnTo>
                    <a:lnTo>
                      <a:pt x="116" y="86"/>
                    </a:lnTo>
                    <a:lnTo>
                      <a:pt x="116" y="83"/>
                    </a:lnTo>
                    <a:lnTo>
                      <a:pt x="114" y="81"/>
                    </a:lnTo>
                    <a:lnTo>
                      <a:pt x="111" y="79"/>
                    </a:lnTo>
                    <a:lnTo>
                      <a:pt x="109" y="79"/>
                    </a:lnTo>
                    <a:lnTo>
                      <a:pt x="109" y="79"/>
                    </a:lnTo>
                    <a:lnTo>
                      <a:pt x="106" y="79"/>
                    </a:lnTo>
                    <a:lnTo>
                      <a:pt x="106" y="79"/>
                    </a:lnTo>
                    <a:lnTo>
                      <a:pt x="106" y="81"/>
                    </a:lnTo>
                    <a:lnTo>
                      <a:pt x="109" y="83"/>
                    </a:lnTo>
                    <a:lnTo>
                      <a:pt x="109" y="86"/>
                    </a:lnTo>
                    <a:lnTo>
                      <a:pt x="106" y="83"/>
                    </a:lnTo>
                    <a:lnTo>
                      <a:pt x="104" y="81"/>
                    </a:lnTo>
                    <a:lnTo>
                      <a:pt x="102" y="81"/>
                    </a:lnTo>
                    <a:lnTo>
                      <a:pt x="102" y="79"/>
                    </a:lnTo>
                    <a:lnTo>
                      <a:pt x="99" y="79"/>
                    </a:lnTo>
                    <a:lnTo>
                      <a:pt x="99" y="76"/>
                    </a:lnTo>
                    <a:lnTo>
                      <a:pt x="97" y="74"/>
                    </a:lnTo>
                    <a:lnTo>
                      <a:pt x="97" y="74"/>
                    </a:lnTo>
                    <a:lnTo>
                      <a:pt x="95" y="69"/>
                    </a:lnTo>
                    <a:lnTo>
                      <a:pt x="92" y="67"/>
                    </a:lnTo>
                    <a:lnTo>
                      <a:pt x="90" y="64"/>
                    </a:lnTo>
                    <a:lnTo>
                      <a:pt x="90" y="62"/>
                    </a:lnTo>
                    <a:lnTo>
                      <a:pt x="85" y="60"/>
                    </a:lnTo>
                    <a:lnTo>
                      <a:pt x="83" y="55"/>
                    </a:lnTo>
                    <a:lnTo>
                      <a:pt x="76" y="50"/>
                    </a:lnTo>
                    <a:lnTo>
                      <a:pt x="69" y="48"/>
                    </a:lnTo>
                    <a:lnTo>
                      <a:pt x="69" y="45"/>
                    </a:lnTo>
                    <a:lnTo>
                      <a:pt x="66" y="45"/>
                    </a:lnTo>
                    <a:lnTo>
                      <a:pt x="66" y="43"/>
                    </a:lnTo>
                    <a:lnTo>
                      <a:pt x="66" y="43"/>
                    </a:lnTo>
                    <a:lnTo>
                      <a:pt x="64" y="41"/>
                    </a:lnTo>
                    <a:lnTo>
                      <a:pt x="59" y="38"/>
                    </a:lnTo>
                    <a:lnTo>
                      <a:pt x="57" y="38"/>
                    </a:lnTo>
                    <a:lnTo>
                      <a:pt x="57" y="34"/>
                    </a:lnTo>
                    <a:lnTo>
                      <a:pt x="57" y="34"/>
                    </a:lnTo>
                    <a:lnTo>
                      <a:pt x="52" y="29"/>
                    </a:lnTo>
                    <a:lnTo>
                      <a:pt x="52" y="27"/>
                    </a:lnTo>
                    <a:lnTo>
                      <a:pt x="52" y="24"/>
                    </a:lnTo>
                    <a:lnTo>
                      <a:pt x="50" y="22"/>
                    </a:lnTo>
                    <a:lnTo>
                      <a:pt x="47" y="19"/>
                    </a:lnTo>
                    <a:lnTo>
                      <a:pt x="45" y="17"/>
                    </a:lnTo>
                    <a:lnTo>
                      <a:pt x="43" y="17"/>
                    </a:lnTo>
                    <a:lnTo>
                      <a:pt x="43" y="15"/>
                    </a:lnTo>
                    <a:lnTo>
                      <a:pt x="43" y="15"/>
                    </a:lnTo>
                    <a:lnTo>
                      <a:pt x="38" y="17"/>
                    </a:lnTo>
                    <a:lnTo>
                      <a:pt x="35" y="15"/>
                    </a:lnTo>
                    <a:lnTo>
                      <a:pt x="33" y="15"/>
                    </a:lnTo>
                    <a:lnTo>
                      <a:pt x="31" y="15"/>
                    </a:lnTo>
                    <a:lnTo>
                      <a:pt x="26" y="15"/>
                    </a:lnTo>
                    <a:lnTo>
                      <a:pt x="24" y="15"/>
                    </a:lnTo>
                    <a:lnTo>
                      <a:pt x="19" y="15"/>
                    </a:lnTo>
                    <a:lnTo>
                      <a:pt x="17" y="15"/>
                    </a:lnTo>
                    <a:lnTo>
                      <a:pt x="14" y="12"/>
                    </a:lnTo>
                    <a:lnTo>
                      <a:pt x="12" y="10"/>
                    </a:lnTo>
                    <a:lnTo>
                      <a:pt x="9" y="8"/>
                    </a:lnTo>
                    <a:lnTo>
                      <a:pt x="7" y="8"/>
                    </a:lnTo>
                    <a:lnTo>
                      <a:pt x="5" y="8"/>
                    </a:lnTo>
                    <a:lnTo>
                      <a:pt x="2" y="8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5"/>
                    </a:lnTo>
                    <a:lnTo>
                      <a:pt x="2" y="22"/>
                    </a:lnTo>
                    <a:lnTo>
                      <a:pt x="5" y="24"/>
                    </a:lnTo>
                    <a:lnTo>
                      <a:pt x="5" y="27"/>
                    </a:lnTo>
                    <a:lnTo>
                      <a:pt x="7" y="27"/>
                    </a:lnTo>
                    <a:lnTo>
                      <a:pt x="14" y="36"/>
                    </a:lnTo>
                    <a:lnTo>
                      <a:pt x="19" y="41"/>
                    </a:lnTo>
                    <a:lnTo>
                      <a:pt x="21" y="41"/>
                    </a:lnTo>
                    <a:lnTo>
                      <a:pt x="24" y="45"/>
                    </a:lnTo>
                    <a:lnTo>
                      <a:pt x="26" y="45"/>
                    </a:lnTo>
                    <a:lnTo>
                      <a:pt x="31" y="48"/>
                    </a:lnTo>
                    <a:lnTo>
                      <a:pt x="33" y="48"/>
                    </a:lnTo>
                    <a:lnTo>
                      <a:pt x="33" y="50"/>
                    </a:lnTo>
                    <a:lnTo>
                      <a:pt x="38" y="57"/>
                    </a:lnTo>
                    <a:lnTo>
                      <a:pt x="40" y="60"/>
                    </a:lnTo>
                    <a:lnTo>
                      <a:pt x="40" y="62"/>
                    </a:lnTo>
                    <a:lnTo>
                      <a:pt x="43" y="62"/>
                    </a:lnTo>
                    <a:lnTo>
                      <a:pt x="45" y="67"/>
                    </a:lnTo>
                    <a:lnTo>
                      <a:pt x="47" y="67"/>
                    </a:lnTo>
                    <a:lnTo>
                      <a:pt x="47" y="69"/>
                    </a:lnTo>
                    <a:lnTo>
                      <a:pt x="47" y="74"/>
                    </a:lnTo>
                    <a:lnTo>
                      <a:pt x="47" y="76"/>
                    </a:lnTo>
                    <a:lnTo>
                      <a:pt x="50" y="79"/>
                    </a:lnTo>
                    <a:lnTo>
                      <a:pt x="52" y="79"/>
                    </a:lnTo>
                    <a:lnTo>
                      <a:pt x="54" y="79"/>
                    </a:lnTo>
                    <a:lnTo>
                      <a:pt x="57" y="79"/>
                    </a:lnTo>
                    <a:lnTo>
                      <a:pt x="64" y="86"/>
                    </a:lnTo>
                    <a:lnTo>
                      <a:pt x="66" y="86"/>
                    </a:lnTo>
                    <a:lnTo>
                      <a:pt x="66" y="90"/>
                    </a:lnTo>
                    <a:lnTo>
                      <a:pt x="69" y="95"/>
                    </a:lnTo>
                    <a:lnTo>
                      <a:pt x="71" y="105"/>
                    </a:lnTo>
                    <a:lnTo>
                      <a:pt x="73" y="112"/>
                    </a:lnTo>
                    <a:lnTo>
                      <a:pt x="76" y="117"/>
                    </a:lnTo>
                    <a:lnTo>
                      <a:pt x="76" y="119"/>
                    </a:lnTo>
                    <a:lnTo>
                      <a:pt x="78" y="121"/>
                    </a:lnTo>
                    <a:lnTo>
                      <a:pt x="80" y="121"/>
                    </a:lnTo>
                    <a:lnTo>
                      <a:pt x="85" y="124"/>
                    </a:lnTo>
                    <a:lnTo>
                      <a:pt x="85" y="126"/>
                    </a:lnTo>
                    <a:lnTo>
                      <a:pt x="87" y="126"/>
                    </a:lnTo>
                    <a:lnTo>
                      <a:pt x="90" y="133"/>
                    </a:lnTo>
                    <a:lnTo>
                      <a:pt x="90" y="135"/>
                    </a:lnTo>
                    <a:lnTo>
                      <a:pt x="92" y="135"/>
                    </a:lnTo>
                    <a:lnTo>
                      <a:pt x="95" y="138"/>
                    </a:lnTo>
                    <a:lnTo>
                      <a:pt x="97" y="143"/>
                    </a:lnTo>
                    <a:lnTo>
                      <a:pt x="97" y="143"/>
                    </a:lnTo>
                    <a:lnTo>
                      <a:pt x="99" y="150"/>
                    </a:lnTo>
                    <a:lnTo>
                      <a:pt x="102" y="154"/>
                    </a:lnTo>
                    <a:lnTo>
                      <a:pt x="106" y="166"/>
                    </a:lnTo>
                    <a:lnTo>
                      <a:pt x="106" y="171"/>
                    </a:lnTo>
                    <a:lnTo>
                      <a:pt x="109" y="173"/>
                    </a:lnTo>
                    <a:lnTo>
                      <a:pt x="109" y="176"/>
                    </a:lnTo>
                    <a:lnTo>
                      <a:pt x="111" y="180"/>
                    </a:lnTo>
                    <a:lnTo>
                      <a:pt x="114" y="183"/>
                    </a:lnTo>
                    <a:lnTo>
                      <a:pt x="116" y="183"/>
                    </a:lnTo>
                    <a:lnTo>
                      <a:pt x="116" y="185"/>
                    </a:lnTo>
                    <a:lnTo>
                      <a:pt x="118" y="188"/>
                    </a:lnTo>
                    <a:lnTo>
                      <a:pt x="121" y="192"/>
                    </a:lnTo>
                    <a:lnTo>
                      <a:pt x="121" y="195"/>
                    </a:lnTo>
                    <a:lnTo>
                      <a:pt x="125" y="197"/>
                    </a:lnTo>
                    <a:lnTo>
                      <a:pt x="130" y="202"/>
                    </a:lnTo>
                    <a:lnTo>
                      <a:pt x="132" y="204"/>
                    </a:lnTo>
                    <a:lnTo>
                      <a:pt x="135" y="209"/>
                    </a:lnTo>
                    <a:lnTo>
                      <a:pt x="137" y="214"/>
                    </a:lnTo>
                    <a:lnTo>
                      <a:pt x="144" y="221"/>
                    </a:lnTo>
                    <a:lnTo>
                      <a:pt x="149" y="223"/>
                    </a:lnTo>
                    <a:lnTo>
                      <a:pt x="149" y="225"/>
                    </a:lnTo>
                    <a:lnTo>
                      <a:pt x="151" y="228"/>
                    </a:lnTo>
                    <a:lnTo>
                      <a:pt x="154" y="228"/>
                    </a:lnTo>
                    <a:lnTo>
                      <a:pt x="161" y="233"/>
                    </a:lnTo>
                    <a:lnTo>
                      <a:pt x="161" y="233"/>
                    </a:lnTo>
                    <a:lnTo>
                      <a:pt x="166" y="240"/>
                    </a:lnTo>
                    <a:lnTo>
                      <a:pt x="166" y="242"/>
                    </a:lnTo>
                    <a:lnTo>
                      <a:pt x="168" y="242"/>
                    </a:lnTo>
                    <a:lnTo>
                      <a:pt x="170" y="247"/>
                    </a:lnTo>
                    <a:lnTo>
                      <a:pt x="173" y="249"/>
                    </a:lnTo>
                    <a:lnTo>
                      <a:pt x="175" y="251"/>
                    </a:lnTo>
                    <a:lnTo>
                      <a:pt x="175" y="251"/>
                    </a:lnTo>
                    <a:lnTo>
                      <a:pt x="175" y="251"/>
                    </a:lnTo>
                    <a:lnTo>
                      <a:pt x="175" y="249"/>
                    </a:lnTo>
                    <a:lnTo>
                      <a:pt x="175" y="244"/>
                    </a:lnTo>
                    <a:lnTo>
                      <a:pt x="175" y="244"/>
                    </a:lnTo>
                    <a:lnTo>
                      <a:pt x="175" y="242"/>
                    </a:lnTo>
                    <a:lnTo>
                      <a:pt x="180" y="247"/>
                    </a:lnTo>
                    <a:lnTo>
                      <a:pt x="182" y="247"/>
                    </a:lnTo>
                    <a:lnTo>
                      <a:pt x="184" y="247"/>
                    </a:lnTo>
                    <a:lnTo>
                      <a:pt x="184" y="247"/>
                    </a:lnTo>
                    <a:close/>
                    <a:moveTo>
                      <a:pt x="2" y="3"/>
                    </a:moveTo>
                    <a:lnTo>
                      <a:pt x="2" y="3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2" y="3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239" name="Freeform 138"/>
              <p:cNvSpPr>
                <a:spLocks noEditPoints="1"/>
              </p:cNvSpPr>
              <p:nvPr/>
            </p:nvSpPr>
            <p:spPr bwMode="auto">
              <a:xfrm>
                <a:off x="4813" y="1730"/>
                <a:ext cx="515" cy="611"/>
              </a:xfrm>
              <a:custGeom>
                <a:avLst/>
                <a:gdLst>
                  <a:gd name="T0" fmla="*/ 477 w 515"/>
                  <a:gd name="T1" fmla="*/ 474 h 611"/>
                  <a:gd name="T2" fmla="*/ 473 w 515"/>
                  <a:gd name="T3" fmla="*/ 497 h 611"/>
                  <a:gd name="T4" fmla="*/ 470 w 515"/>
                  <a:gd name="T5" fmla="*/ 523 h 611"/>
                  <a:gd name="T6" fmla="*/ 111 w 515"/>
                  <a:gd name="T7" fmla="*/ 578 h 611"/>
                  <a:gd name="T8" fmla="*/ 477 w 515"/>
                  <a:gd name="T9" fmla="*/ 500 h 611"/>
                  <a:gd name="T10" fmla="*/ 499 w 515"/>
                  <a:gd name="T11" fmla="*/ 152 h 611"/>
                  <a:gd name="T12" fmla="*/ 492 w 515"/>
                  <a:gd name="T13" fmla="*/ 135 h 611"/>
                  <a:gd name="T14" fmla="*/ 458 w 515"/>
                  <a:gd name="T15" fmla="*/ 133 h 611"/>
                  <a:gd name="T16" fmla="*/ 430 w 515"/>
                  <a:gd name="T17" fmla="*/ 161 h 611"/>
                  <a:gd name="T18" fmla="*/ 421 w 515"/>
                  <a:gd name="T19" fmla="*/ 175 h 611"/>
                  <a:gd name="T20" fmla="*/ 397 w 515"/>
                  <a:gd name="T21" fmla="*/ 187 h 611"/>
                  <a:gd name="T22" fmla="*/ 361 w 515"/>
                  <a:gd name="T23" fmla="*/ 178 h 611"/>
                  <a:gd name="T24" fmla="*/ 350 w 515"/>
                  <a:gd name="T25" fmla="*/ 166 h 611"/>
                  <a:gd name="T26" fmla="*/ 328 w 515"/>
                  <a:gd name="T27" fmla="*/ 194 h 611"/>
                  <a:gd name="T28" fmla="*/ 291 w 515"/>
                  <a:gd name="T29" fmla="*/ 182 h 611"/>
                  <a:gd name="T30" fmla="*/ 248 w 515"/>
                  <a:gd name="T31" fmla="*/ 168 h 611"/>
                  <a:gd name="T32" fmla="*/ 208 w 515"/>
                  <a:gd name="T33" fmla="*/ 149 h 611"/>
                  <a:gd name="T34" fmla="*/ 205 w 515"/>
                  <a:gd name="T35" fmla="*/ 111 h 611"/>
                  <a:gd name="T36" fmla="*/ 177 w 515"/>
                  <a:gd name="T37" fmla="*/ 95 h 611"/>
                  <a:gd name="T38" fmla="*/ 163 w 515"/>
                  <a:gd name="T39" fmla="*/ 78 h 611"/>
                  <a:gd name="T40" fmla="*/ 170 w 515"/>
                  <a:gd name="T41" fmla="*/ 62 h 611"/>
                  <a:gd name="T42" fmla="*/ 158 w 515"/>
                  <a:gd name="T43" fmla="*/ 28 h 611"/>
                  <a:gd name="T44" fmla="*/ 127 w 515"/>
                  <a:gd name="T45" fmla="*/ 2 h 611"/>
                  <a:gd name="T46" fmla="*/ 104 w 515"/>
                  <a:gd name="T47" fmla="*/ 21 h 611"/>
                  <a:gd name="T48" fmla="*/ 71 w 515"/>
                  <a:gd name="T49" fmla="*/ 31 h 611"/>
                  <a:gd name="T50" fmla="*/ 75 w 515"/>
                  <a:gd name="T51" fmla="*/ 52 h 611"/>
                  <a:gd name="T52" fmla="*/ 101 w 515"/>
                  <a:gd name="T53" fmla="*/ 73 h 611"/>
                  <a:gd name="T54" fmla="*/ 85 w 515"/>
                  <a:gd name="T55" fmla="*/ 114 h 611"/>
                  <a:gd name="T56" fmla="*/ 45 w 515"/>
                  <a:gd name="T57" fmla="*/ 163 h 611"/>
                  <a:gd name="T58" fmla="*/ 16 w 515"/>
                  <a:gd name="T59" fmla="*/ 187 h 611"/>
                  <a:gd name="T60" fmla="*/ 45 w 515"/>
                  <a:gd name="T61" fmla="*/ 220 h 611"/>
                  <a:gd name="T62" fmla="*/ 40 w 515"/>
                  <a:gd name="T63" fmla="*/ 237 h 611"/>
                  <a:gd name="T64" fmla="*/ 7 w 515"/>
                  <a:gd name="T65" fmla="*/ 246 h 611"/>
                  <a:gd name="T66" fmla="*/ 37 w 515"/>
                  <a:gd name="T67" fmla="*/ 268 h 611"/>
                  <a:gd name="T68" fmla="*/ 16 w 515"/>
                  <a:gd name="T69" fmla="*/ 282 h 611"/>
                  <a:gd name="T70" fmla="*/ 75 w 515"/>
                  <a:gd name="T71" fmla="*/ 289 h 611"/>
                  <a:gd name="T72" fmla="*/ 87 w 515"/>
                  <a:gd name="T73" fmla="*/ 296 h 611"/>
                  <a:gd name="T74" fmla="*/ 97 w 515"/>
                  <a:gd name="T75" fmla="*/ 346 h 611"/>
                  <a:gd name="T76" fmla="*/ 113 w 515"/>
                  <a:gd name="T77" fmla="*/ 417 h 611"/>
                  <a:gd name="T78" fmla="*/ 137 w 515"/>
                  <a:gd name="T79" fmla="*/ 466 h 611"/>
                  <a:gd name="T80" fmla="*/ 172 w 515"/>
                  <a:gd name="T81" fmla="*/ 552 h 611"/>
                  <a:gd name="T82" fmla="*/ 208 w 515"/>
                  <a:gd name="T83" fmla="*/ 564 h 611"/>
                  <a:gd name="T84" fmla="*/ 236 w 515"/>
                  <a:gd name="T85" fmla="*/ 514 h 611"/>
                  <a:gd name="T86" fmla="*/ 236 w 515"/>
                  <a:gd name="T87" fmla="*/ 452 h 611"/>
                  <a:gd name="T88" fmla="*/ 262 w 515"/>
                  <a:gd name="T89" fmla="*/ 407 h 611"/>
                  <a:gd name="T90" fmla="*/ 319 w 515"/>
                  <a:gd name="T91" fmla="*/ 341 h 611"/>
                  <a:gd name="T92" fmla="*/ 343 w 515"/>
                  <a:gd name="T93" fmla="*/ 327 h 611"/>
                  <a:gd name="T94" fmla="*/ 364 w 515"/>
                  <a:gd name="T95" fmla="*/ 282 h 611"/>
                  <a:gd name="T96" fmla="*/ 380 w 515"/>
                  <a:gd name="T97" fmla="*/ 296 h 611"/>
                  <a:gd name="T98" fmla="*/ 373 w 515"/>
                  <a:gd name="T99" fmla="*/ 258 h 611"/>
                  <a:gd name="T100" fmla="*/ 359 w 515"/>
                  <a:gd name="T101" fmla="*/ 227 h 611"/>
                  <a:gd name="T102" fmla="*/ 354 w 515"/>
                  <a:gd name="T103" fmla="*/ 206 h 611"/>
                  <a:gd name="T104" fmla="*/ 369 w 515"/>
                  <a:gd name="T105" fmla="*/ 199 h 611"/>
                  <a:gd name="T106" fmla="*/ 387 w 515"/>
                  <a:gd name="T107" fmla="*/ 215 h 611"/>
                  <a:gd name="T108" fmla="*/ 437 w 515"/>
                  <a:gd name="T109" fmla="*/ 227 h 611"/>
                  <a:gd name="T110" fmla="*/ 421 w 515"/>
                  <a:gd name="T111" fmla="*/ 244 h 611"/>
                  <a:gd name="T112" fmla="*/ 430 w 515"/>
                  <a:gd name="T113" fmla="*/ 258 h 611"/>
                  <a:gd name="T114" fmla="*/ 449 w 515"/>
                  <a:gd name="T115" fmla="*/ 289 h 611"/>
                  <a:gd name="T116" fmla="*/ 458 w 515"/>
                  <a:gd name="T117" fmla="*/ 268 h 611"/>
                  <a:gd name="T118" fmla="*/ 473 w 515"/>
                  <a:gd name="T119" fmla="*/ 237 h 611"/>
                  <a:gd name="T120" fmla="*/ 482 w 515"/>
                  <a:gd name="T121" fmla="*/ 201 h 611"/>
                  <a:gd name="T122" fmla="*/ 508 w 515"/>
                  <a:gd name="T123" fmla="*/ 173 h 611"/>
                  <a:gd name="T124" fmla="*/ 494 w 515"/>
                  <a:gd name="T125" fmla="*/ 580 h 6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15" h="611">
                    <a:moveTo>
                      <a:pt x="473" y="511"/>
                    </a:moveTo>
                    <a:lnTo>
                      <a:pt x="473" y="509"/>
                    </a:lnTo>
                    <a:lnTo>
                      <a:pt x="473" y="511"/>
                    </a:lnTo>
                    <a:lnTo>
                      <a:pt x="473" y="511"/>
                    </a:lnTo>
                    <a:lnTo>
                      <a:pt x="473" y="514"/>
                    </a:lnTo>
                    <a:lnTo>
                      <a:pt x="473" y="511"/>
                    </a:lnTo>
                    <a:lnTo>
                      <a:pt x="473" y="511"/>
                    </a:lnTo>
                    <a:lnTo>
                      <a:pt x="473" y="511"/>
                    </a:lnTo>
                    <a:close/>
                    <a:moveTo>
                      <a:pt x="473" y="481"/>
                    </a:moveTo>
                    <a:lnTo>
                      <a:pt x="473" y="478"/>
                    </a:lnTo>
                    <a:lnTo>
                      <a:pt x="473" y="478"/>
                    </a:lnTo>
                    <a:lnTo>
                      <a:pt x="470" y="478"/>
                    </a:lnTo>
                    <a:lnTo>
                      <a:pt x="470" y="481"/>
                    </a:lnTo>
                    <a:lnTo>
                      <a:pt x="470" y="483"/>
                    </a:lnTo>
                    <a:lnTo>
                      <a:pt x="473" y="481"/>
                    </a:lnTo>
                    <a:close/>
                    <a:moveTo>
                      <a:pt x="477" y="488"/>
                    </a:moveTo>
                    <a:lnTo>
                      <a:pt x="477" y="481"/>
                    </a:lnTo>
                    <a:lnTo>
                      <a:pt x="475" y="478"/>
                    </a:lnTo>
                    <a:lnTo>
                      <a:pt x="475" y="478"/>
                    </a:lnTo>
                    <a:lnTo>
                      <a:pt x="475" y="476"/>
                    </a:lnTo>
                    <a:lnTo>
                      <a:pt x="477" y="476"/>
                    </a:lnTo>
                    <a:lnTo>
                      <a:pt x="477" y="476"/>
                    </a:lnTo>
                    <a:lnTo>
                      <a:pt x="477" y="474"/>
                    </a:lnTo>
                    <a:lnTo>
                      <a:pt x="477" y="474"/>
                    </a:lnTo>
                    <a:lnTo>
                      <a:pt x="477" y="471"/>
                    </a:lnTo>
                    <a:lnTo>
                      <a:pt x="477" y="469"/>
                    </a:lnTo>
                    <a:lnTo>
                      <a:pt x="477" y="469"/>
                    </a:lnTo>
                    <a:lnTo>
                      <a:pt x="477" y="466"/>
                    </a:lnTo>
                    <a:lnTo>
                      <a:pt x="477" y="466"/>
                    </a:lnTo>
                    <a:lnTo>
                      <a:pt x="475" y="469"/>
                    </a:lnTo>
                    <a:lnTo>
                      <a:pt x="473" y="471"/>
                    </a:lnTo>
                    <a:lnTo>
                      <a:pt x="473" y="474"/>
                    </a:lnTo>
                    <a:lnTo>
                      <a:pt x="473" y="478"/>
                    </a:lnTo>
                    <a:lnTo>
                      <a:pt x="473" y="478"/>
                    </a:lnTo>
                    <a:lnTo>
                      <a:pt x="473" y="481"/>
                    </a:lnTo>
                    <a:lnTo>
                      <a:pt x="473" y="483"/>
                    </a:lnTo>
                    <a:lnTo>
                      <a:pt x="473" y="483"/>
                    </a:lnTo>
                    <a:lnTo>
                      <a:pt x="473" y="485"/>
                    </a:lnTo>
                    <a:lnTo>
                      <a:pt x="473" y="485"/>
                    </a:lnTo>
                    <a:lnTo>
                      <a:pt x="473" y="488"/>
                    </a:lnTo>
                    <a:lnTo>
                      <a:pt x="473" y="493"/>
                    </a:lnTo>
                    <a:lnTo>
                      <a:pt x="473" y="493"/>
                    </a:lnTo>
                    <a:lnTo>
                      <a:pt x="473" y="493"/>
                    </a:lnTo>
                    <a:lnTo>
                      <a:pt x="475" y="495"/>
                    </a:lnTo>
                    <a:lnTo>
                      <a:pt x="473" y="495"/>
                    </a:lnTo>
                    <a:lnTo>
                      <a:pt x="473" y="495"/>
                    </a:lnTo>
                    <a:lnTo>
                      <a:pt x="473" y="495"/>
                    </a:lnTo>
                    <a:lnTo>
                      <a:pt x="473" y="497"/>
                    </a:lnTo>
                    <a:lnTo>
                      <a:pt x="473" y="500"/>
                    </a:lnTo>
                    <a:lnTo>
                      <a:pt x="470" y="500"/>
                    </a:lnTo>
                    <a:lnTo>
                      <a:pt x="470" y="502"/>
                    </a:lnTo>
                    <a:lnTo>
                      <a:pt x="470" y="502"/>
                    </a:lnTo>
                    <a:lnTo>
                      <a:pt x="470" y="502"/>
                    </a:lnTo>
                    <a:lnTo>
                      <a:pt x="470" y="504"/>
                    </a:lnTo>
                    <a:lnTo>
                      <a:pt x="473" y="509"/>
                    </a:lnTo>
                    <a:lnTo>
                      <a:pt x="473" y="509"/>
                    </a:lnTo>
                    <a:lnTo>
                      <a:pt x="475" y="509"/>
                    </a:lnTo>
                    <a:lnTo>
                      <a:pt x="475" y="507"/>
                    </a:lnTo>
                    <a:lnTo>
                      <a:pt x="475" y="504"/>
                    </a:lnTo>
                    <a:lnTo>
                      <a:pt x="475" y="502"/>
                    </a:lnTo>
                    <a:lnTo>
                      <a:pt x="475" y="502"/>
                    </a:lnTo>
                    <a:lnTo>
                      <a:pt x="475" y="500"/>
                    </a:lnTo>
                    <a:lnTo>
                      <a:pt x="473" y="500"/>
                    </a:lnTo>
                    <a:lnTo>
                      <a:pt x="475" y="500"/>
                    </a:lnTo>
                    <a:lnTo>
                      <a:pt x="475" y="497"/>
                    </a:lnTo>
                    <a:lnTo>
                      <a:pt x="475" y="495"/>
                    </a:lnTo>
                    <a:lnTo>
                      <a:pt x="475" y="495"/>
                    </a:lnTo>
                    <a:lnTo>
                      <a:pt x="475" y="490"/>
                    </a:lnTo>
                    <a:lnTo>
                      <a:pt x="477" y="490"/>
                    </a:lnTo>
                    <a:lnTo>
                      <a:pt x="477" y="488"/>
                    </a:lnTo>
                    <a:close/>
                    <a:moveTo>
                      <a:pt x="470" y="523"/>
                    </a:moveTo>
                    <a:lnTo>
                      <a:pt x="470" y="523"/>
                    </a:lnTo>
                    <a:lnTo>
                      <a:pt x="468" y="526"/>
                    </a:lnTo>
                    <a:lnTo>
                      <a:pt x="468" y="526"/>
                    </a:lnTo>
                    <a:lnTo>
                      <a:pt x="468" y="528"/>
                    </a:lnTo>
                    <a:lnTo>
                      <a:pt x="468" y="530"/>
                    </a:lnTo>
                    <a:lnTo>
                      <a:pt x="470" y="530"/>
                    </a:lnTo>
                    <a:lnTo>
                      <a:pt x="470" y="530"/>
                    </a:lnTo>
                    <a:lnTo>
                      <a:pt x="473" y="526"/>
                    </a:lnTo>
                    <a:lnTo>
                      <a:pt x="473" y="526"/>
                    </a:lnTo>
                    <a:lnTo>
                      <a:pt x="470" y="523"/>
                    </a:lnTo>
                    <a:close/>
                    <a:moveTo>
                      <a:pt x="477" y="556"/>
                    </a:moveTo>
                    <a:lnTo>
                      <a:pt x="477" y="559"/>
                    </a:lnTo>
                    <a:lnTo>
                      <a:pt x="477" y="559"/>
                    </a:lnTo>
                    <a:lnTo>
                      <a:pt x="477" y="559"/>
                    </a:lnTo>
                    <a:lnTo>
                      <a:pt x="477" y="561"/>
                    </a:lnTo>
                    <a:lnTo>
                      <a:pt x="477" y="559"/>
                    </a:lnTo>
                    <a:lnTo>
                      <a:pt x="480" y="559"/>
                    </a:lnTo>
                    <a:lnTo>
                      <a:pt x="477" y="559"/>
                    </a:lnTo>
                    <a:lnTo>
                      <a:pt x="477" y="556"/>
                    </a:lnTo>
                    <a:close/>
                    <a:moveTo>
                      <a:pt x="113" y="578"/>
                    </a:moveTo>
                    <a:lnTo>
                      <a:pt x="113" y="578"/>
                    </a:lnTo>
                    <a:lnTo>
                      <a:pt x="113" y="578"/>
                    </a:lnTo>
                    <a:lnTo>
                      <a:pt x="111" y="578"/>
                    </a:lnTo>
                    <a:lnTo>
                      <a:pt x="111" y="578"/>
                    </a:lnTo>
                    <a:lnTo>
                      <a:pt x="111" y="578"/>
                    </a:lnTo>
                    <a:lnTo>
                      <a:pt x="113" y="578"/>
                    </a:lnTo>
                    <a:lnTo>
                      <a:pt x="113" y="578"/>
                    </a:lnTo>
                    <a:lnTo>
                      <a:pt x="113" y="578"/>
                    </a:lnTo>
                    <a:lnTo>
                      <a:pt x="113" y="578"/>
                    </a:lnTo>
                    <a:lnTo>
                      <a:pt x="113" y="578"/>
                    </a:lnTo>
                    <a:lnTo>
                      <a:pt x="113" y="578"/>
                    </a:lnTo>
                    <a:lnTo>
                      <a:pt x="113" y="578"/>
                    </a:lnTo>
                    <a:close/>
                    <a:moveTo>
                      <a:pt x="104" y="516"/>
                    </a:moveTo>
                    <a:lnTo>
                      <a:pt x="104" y="516"/>
                    </a:lnTo>
                    <a:lnTo>
                      <a:pt x="104" y="516"/>
                    </a:lnTo>
                    <a:lnTo>
                      <a:pt x="104" y="516"/>
                    </a:lnTo>
                    <a:lnTo>
                      <a:pt x="104" y="516"/>
                    </a:lnTo>
                    <a:lnTo>
                      <a:pt x="104" y="516"/>
                    </a:lnTo>
                    <a:lnTo>
                      <a:pt x="104" y="514"/>
                    </a:lnTo>
                    <a:lnTo>
                      <a:pt x="104" y="514"/>
                    </a:lnTo>
                    <a:lnTo>
                      <a:pt x="104" y="516"/>
                    </a:lnTo>
                    <a:close/>
                    <a:moveTo>
                      <a:pt x="496" y="597"/>
                    </a:moveTo>
                    <a:lnTo>
                      <a:pt x="496" y="597"/>
                    </a:lnTo>
                    <a:lnTo>
                      <a:pt x="496" y="597"/>
                    </a:lnTo>
                    <a:lnTo>
                      <a:pt x="496" y="599"/>
                    </a:lnTo>
                    <a:lnTo>
                      <a:pt x="496" y="599"/>
                    </a:lnTo>
                    <a:lnTo>
                      <a:pt x="499" y="597"/>
                    </a:lnTo>
                    <a:lnTo>
                      <a:pt x="496" y="597"/>
                    </a:lnTo>
                    <a:close/>
                    <a:moveTo>
                      <a:pt x="477" y="500"/>
                    </a:moveTo>
                    <a:lnTo>
                      <a:pt x="477" y="500"/>
                    </a:lnTo>
                    <a:lnTo>
                      <a:pt x="477" y="500"/>
                    </a:lnTo>
                    <a:lnTo>
                      <a:pt x="480" y="502"/>
                    </a:lnTo>
                    <a:lnTo>
                      <a:pt x="480" y="500"/>
                    </a:lnTo>
                    <a:lnTo>
                      <a:pt x="477" y="500"/>
                    </a:lnTo>
                    <a:close/>
                    <a:moveTo>
                      <a:pt x="508" y="168"/>
                    </a:moveTo>
                    <a:lnTo>
                      <a:pt x="510" y="166"/>
                    </a:lnTo>
                    <a:lnTo>
                      <a:pt x="510" y="163"/>
                    </a:lnTo>
                    <a:lnTo>
                      <a:pt x="513" y="163"/>
                    </a:lnTo>
                    <a:lnTo>
                      <a:pt x="513" y="163"/>
                    </a:lnTo>
                    <a:lnTo>
                      <a:pt x="515" y="163"/>
                    </a:lnTo>
                    <a:lnTo>
                      <a:pt x="515" y="161"/>
                    </a:lnTo>
                    <a:lnTo>
                      <a:pt x="513" y="161"/>
                    </a:lnTo>
                    <a:lnTo>
                      <a:pt x="513" y="159"/>
                    </a:lnTo>
                    <a:lnTo>
                      <a:pt x="513" y="159"/>
                    </a:lnTo>
                    <a:lnTo>
                      <a:pt x="513" y="156"/>
                    </a:lnTo>
                    <a:lnTo>
                      <a:pt x="513" y="156"/>
                    </a:lnTo>
                    <a:lnTo>
                      <a:pt x="508" y="154"/>
                    </a:lnTo>
                    <a:lnTo>
                      <a:pt x="508" y="154"/>
                    </a:lnTo>
                    <a:lnTo>
                      <a:pt x="506" y="154"/>
                    </a:lnTo>
                    <a:lnTo>
                      <a:pt x="503" y="154"/>
                    </a:lnTo>
                    <a:lnTo>
                      <a:pt x="503" y="154"/>
                    </a:lnTo>
                    <a:lnTo>
                      <a:pt x="499" y="152"/>
                    </a:lnTo>
                    <a:lnTo>
                      <a:pt x="499" y="152"/>
                    </a:lnTo>
                    <a:lnTo>
                      <a:pt x="496" y="152"/>
                    </a:lnTo>
                    <a:lnTo>
                      <a:pt x="496" y="154"/>
                    </a:lnTo>
                    <a:lnTo>
                      <a:pt x="494" y="154"/>
                    </a:lnTo>
                    <a:lnTo>
                      <a:pt x="494" y="154"/>
                    </a:lnTo>
                    <a:lnTo>
                      <a:pt x="494" y="152"/>
                    </a:lnTo>
                    <a:lnTo>
                      <a:pt x="494" y="152"/>
                    </a:lnTo>
                    <a:lnTo>
                      <a:pt x="494" y="152"/>
                    </a:lnTo>
                    <a:lnTo>
                      <a:pt x="494" y="152"/>
                    </a:lnTo>
                    <a:lnTo>
                      <a:pt x="494" y="149"/>
                    </a:lnTo>
                    <a:lnTo>
                      <a:pt x="494" y="149"/>
                    </a:lnTo>
                    <a:lnTo>
                      <a:pt x="496" y="144"/>
                    </a:lnTo>
                    <a:lnTo>
                      <a:pt x="496" y="144"/>
                    </a:lnTo>
                    <a:lnTo>
                      <a:pt x="494" y="140"/>
                    </a:lnTo>
                    <a:lnTo>
                      <a:pt x="494" y="140"/>
                    </a:lnTo>
                    <a:lnTo>
                      <a:pt x="494" y="140"/>
                    </a:lnTo>
                    <a:lnTo>
                      <a:pt x="492" y="140"/>
                    </a:lnTo>
                    <a:lnTo>
                      <a:pt x="489" y="142"/>
                    </a:lnTo>
                    <a:lnTo>
                      <a:pt x="489" y="142"/>
                    </a:lnTo>
                    <a:lnTo>
                      <a:pt x="489" y="140"/>
                    </a:lnTo>
                    <a:lnTo>
                      <a:pt x="487" y="137"/>
                    </a:lnTo>
                    <a:lnTo>
                      <a:pt x="489" y="137"/>
                    </a:lnTo>
                    <a:lnTo>
                      <a:pt x="489" y="137"/>
                    </a:lnTo>
                    <a:lnTo>
                      <a:pt x="492" y="135"/>
                    </a:lnTo>
                    <a:lnTo>
                      <a:pt x="492" y="135"/>
                    </a:lnTo>
                    <a:lnTo>
                      <a:pt x="489" y="135"/>
                    </a:lnTo>
                    <a:lnTo>
                      <a:pt x="489" y="135"/>
                    </a:lnTo>
                    <a:lnTo>
                      <a:pt x="487" y="135"/>
                    </a:lnTo>
                    <a:lnTo>
                      <a:pt x="487" y="133"/>
                    </a:lnTo>
                    <a:lnTo>
                      <a:pt x="484" y="130"/>
                    </a:lnTo>
                    <a:lnTo>
                      <a:pt x="484" y="130"/>
                    </a:lnTo>
                    <a:lnTo>
                      <a:pt x="482" y="133"/>
                    </a:lnTo>
                    <a:lnTo>
                      <a:pt x="480" y="133"/>
                    </a:lnTo>
                    <a:lnTo>
                      <a:pt x="475" y="135"/>
                    </a:lnTo>
                    <a:lnTo>
                      <a:pt x="475" y="137"/>
                    </a:lnTo>
                    <a:lnTo>
                      <a:pt x="475" y="137"/>
                    </a:lnTo>
                    <a:lnTo>
                      <a:pt x="475" y="137"/>
                    </a:lnTo>
                    <a:lnTo>
                      <a:pt x="475" y="140"/>
                    </a:lnTo>
                    <a:lnTo>
                      <a:pt x="475" y="140"/>
                    </a:lnTo>
                    <a:lnTo>
                      <a:pt x="473" y="140"/>
                    </a:lnTo>
                    <a:lnTo>
                      <a:pt x="473" y="140"/>
                    </a:lnTo>
                    <a:lnTo>
                      <a:pt x="470" y="137"/>
                    </a:lnTo>
                    <a:lnTo>
                      <a:pt x="468" y="137"/>
                    </a:lnTo>
                    <a:lnTo>
                      <a:pt x="466" y="137"/>
                    </a:lnTo>
                    <a:lnTo>
                      <a:pt x="463" y="137"/>
                    </a:lnTo>
                    <a:lnTo>
                      <a:pt x="463" y="135"/>
                    </a:lnTo>
                    <a:lnTo>
                      <a:pt x="461" y="135"/>
                    </a:lnTo>
                    <a:lnTo>
                      <a:pt x="461" y="133"/>
                    </a:lnTo>
                    <a:lnTo>
                      <a:pt x="458" y="133"/>
                    </a:lnTo>
                    <a:lnTo>
                      <a:pt x="456" y="135"/>
                    </a:lnTo>
                    <a:lnTo>
                      <a:pt x="454" y="137"/>
                    </a:lnTo>
                    <a:lnTo>
                      <a:pt x="454" y="140"/>
                    </a:lnTo>
                    <a:lnTo>
                      <a:pt x="451" y="140"/>
                    </a:lnTo>
                    <a:lnTo>
                      <a:pt x="449" y="140"/>
                    </a:lnTo>
                    <a:lnTo>
                      <a:pt x="451" y="142"/>
                    </a:lnTo>
                    <a:lnTo>
                      <a:pt x="449" y="142"/>
                    </a:lnTo>
                    <a:lnTo>
                      <a:pt x="449" y="144"/>
                    </a:lnTo>
                    <a:lnTo>
                      <a:pt x="447" y="144"/>
                    </a:lnTo>
                    <a:lnTo>
                      <a:pt x="444" y="147"/>
                    </a:lnTo>
                    <a:lnTo>
                      <a:pt x="439" y="147"/>
                    </a:lnTo>
                    <a:lnTo>
                      <a:pt x="437" y="147"/>
                    </a:lnTo>
                    <a:lnTo>
                      <a:pt x="437" y="149"/>
                    </a:lnTo>
                    <a:lnTo>
                      <a:pt x="437" y="152"/>
                    </a:lnTo>
                    <a:lnTo>
                      <a:pt x="437" y="152"/>
                    </a:lnTo>
                    <a:lnTo>
                      <a:pt x="435" y="154"/>
                    </a:lnTo>
                    <a:lnTo>
                      <a:pt x="432" y="156"/>
                    </a:lnTo>
                    <a:lnTo>
                      <a:pt x="430" y="159"/>
                    </a:lnTo>
                    <a:lnTo>
                      <a:pt x="430" y="159"/>
                    </a:lnTo>
                    <a:lnTo>
                      <a:pt x="430" y="159"/>
                    </a:lnTo>
                    <a:lnTo>
                      <a:pt x="430" y="161"/>
                    </a:lnTo>
                    <a:lnTo>
                      <a:pt x="430" y="161"/>
                    </a:lnTo>
                    <a:lnTo>
                      <a:pt x="430" y="161"/>
                    </a:lnTo>
                    <a:lnTo>
                      <a:pt x="430" y="161"/>
                    </a:lnTo>
                    <a:lnTo>
                      <a:pt x="428" y="163"/>
                    </a:lnTo>
                    <a:lnTo>
                      <a:pt x="428" y="163"/>
                    </a:lnTo>
                    <a:lnTo>
                      <a:pt x="425" y="166"/>
                    </a:lnTo>
                    <a:lnTo>
                      <a:pt x="425" y="166"/>
                    </a:lnTo>
                    <a:lnTo>
                      <a:pt x="423" y="166"/>
                    </a:lnTo>
                    <a:lnTo>
                      <a:pt x="423" y="163"/>
                    </a:lnTo>
                    <a:lnTo>
                      <a:pt x="423" y="166"/>
                    </a:lnTo>
                    <a:lnTo>
                      <a:pt x="421" y="166"/>
                    </a:lnTo>
                    <a:lnTo>
                      <a:pt x="421" y="166"/>
                    </a:lnTo>
                    <a:lnTo>
                      <a:pt x="418" y="166"/>
                    </a:lnTo>
                    <a:lnTo>
                      <a:pt x="418" y="166"/>
                    </a:lnTo>
                    <a:lnTo>
                      <a:pt x="416" y="166"/>
                    </a:lnTo>
                    <a:lnTo>
                      <a:pt x="413" y="166"/>
                    </a:lnTo>
                    <a:lnTo>
                      <a:pt x="411" y="166"/>
                    </a:lnTo>
                    <a:lnTo>
                      <a:pt x="411" y="166"/>
                    </a:lnTo>
                    <a:lnTo>
                      <a:pt x="411" y="168"/>
                    </a:lnTo>
                    <a:lnTo>
                      <a:pt x="411" y="168"/>
                    </a:lnTo>
                    <a:lnTo>
                      <a:pt x="411" y="171"/>
                    </a:lnTo>
                    <a:lnTo>
                      <a:pt x="413" y="173"/>
                    </a:lnTo>
                    <a:lnTo>
                      <a:pt x="416" y="173"/>
                    </a:lnTo>
                    <a:lnTo>
                      <a:pt x="418" y="173"/>
                    </a:lnTo>
                    <a:lnTo>
                      <a:pt x="418" y="173"/>
                    </a:lnTo>
                    <a:lnTo>
                      <a:pt x="421" y="173"/>
                    </a:lnTo>
                    <a:lnTo>
                      <a:pt x="421" y="175"/>
                    </a:lnTo>
                    <a:lnTo>
                      <a:pt x="423" y="175"/>
                    </a:lnTo>
                    <a:lnTo>
                      <a:pt x="421" y="178"/>
                    </a:lnTo>
                    <a:lnTo>
                      <a:pt x="421" y="180"/>
                    </a:lnTo>
                    <a:lnTo>
                      <a:pt x="421" y="180"/>
                    </a:lnTo>
                    <a:lnTo>
                      <a:pt x="421" y="180"/>
                    </a:lnTo>
                    <a:lnTo>
                      <a:pt x="423" y="182"/>
                    </a:lnTo>
                    <a:lnTo>
                      <a:pt x="423" y="182"/>
                    </a:lnTo>
                    <a:lnTo>
                      <a:pt x="423" y="185"/>
                    </a:lnTo>
                    <a:lnTo>
                      <a:pt x="423" y="185"/>
                    </a:lnTo>
                    <a:lnTo>
                      <a:pt x="423" y="185"/>
                    </a:lnTo>
                    <a:lnTo>
                      <a:pt x="421" y="185"/>
                    </a:lnTo>
                    <a:lnTo>
                      <a:pt x="421" y="185"/>
                    </a:lnTo>
                    <a:lnTo>
                      <a:pt x="421" y="185"/>
                    </a:lnTo>
                    <a:lnTo>
                      <a:pt x="418" y="185"/>
                    </a:lnTo>
                    <a:lnTo>
                      <a:pt x="416" y="187"/>
                    </a:lnTo>
                    <a:lnTo>
                      <a:pt x="413" y="187"/>
                    </a:lnTo>
                    <a:lnTo>
                      <a:pt x="413" y="185"/>
                    </a:lnTo>
                    <a:lnTo>
                      <a:pt x="411" y="185"/>
                    </a:lnTo>
                    <a:lnTo>
                      <a:pt x="409" y="187"/>
                    </a:lnTo>
                    <a:lnTo>
                      <a:pt x="406" y="187"/>
                    </a:lnTo>
                    <a:lnTo>
                      <a:pt x="402" y="187"/>
                    </a:lnTo>
                    <a:lnTo>
                      <a:pt x="399" y="187"/>
                    </a:lnTo>
                    <a:lnTo>
                      <a:pt x="397" y="187"/>
                    </a:lnTo>
                    <a:lnTo>
                      <a:pt x="397" y="187"/>
                    </a:lnTo>
                    <a:lnTo>
                      <a:pt x="395" y="185"/>
                    </a:lnTo>
                    <a:lnTo>
                      <a:pt x="392" y="185"/>
                    </a:lnTo>
                    <a:lnTo>
                      <a:pt x="390" y="185"/>
                    </a:lnTo>
                    <a:lnTo>
                      <a:pt x="390" y="185"/>
                    </a:lnTo>
                    <a:lnTo>
                      <a:pt x="390" y="187"/>
                    </a:lnTo>
                    <a:lnTo>
                      <a:pt x="385" y="187"/>
                    </a:lnTo>
                    <a:lnTo>
                      <a:pt x="383" y="189"/>
                    </a:lnTo>
                    <a:lnTo>
                      <a:pt x="380" y="189"/>
                    </a:lnTo>
                    <a:lnTo>
                      <a:pt x="380" y="187"/>
                    </a:lnTo>
                    <a:lnTo>
                      <a:pt x="380" y="187"/>
                    </a:lnTo>
                    <a:lnTo>
                      <a:pt x="380" y="187"/>
                    </a:lnTo>
                    <a:lnTo>
                      <a:pt x="378" y="187"/>
                    </a:lnTo>
                    <a:lnTo>
                      <a:pt x="378" y="187"/>
                    </a:lnTo>
                    <a:lnTo>
                      <a:pt x="378" y="187"/>
                    </a:lnTo>
                    <a:lnTo>
                      <a:pt x="376" y="185"/>
                    </a:lnTo>
                    <a:lnTo>
                      <a:pt x="373" y="185"/>
                    </a:lnTo>
                    <a:lnTo>
                      <a:pt x="371" y="187"/>
                    </a:lnTo>
                    <a:lnTo>
                      <a:pt x="369" y="185"/>
                    </a:lnTo>
                    <a:lnTo>
                      <a:pt x="366" y="185"/>
                    </a:lnTo>
                    <a:lnTo>
                      <a:pt x="366" y="182"/>
                    </a:lnTo>
                    <a:lnTo>
                      <a:pt x="364" y="180"/>
                    </a:lnTo>
                    <a:lnTo>
                      <a:pt x="364" y="180"/>
                    </a:lnTo>
                    <a:lnTo>
                      <a:pt x="364" y="180"/>
                    </a:lnTo>
                    <a:lnTo>
                      <a:pt x="361" y="178"/>
                    </a:lnTo>
                    <a:lnTo>
                      <a:pt x="361" y="178"/>
                    </a:lnTo>
                    <a:lnTo>
                      <a:pt x="364" y="175"/>
                    </a:lnTo>
                    <a:lnTo>
                      <a:pt x="364" y="175"/>
                    </a:lnTo>
                    <a:lnTo>
                      <a:pt x="364" y="175"/>
                    </a:lnTo>
                    <a:lnTo>
                      <a:pt x="361" y="173"/>
                    </a:lnTo>
                    <a:lnTo>
                      <a:pt x="361" y="171"/>
                    </a:lnTo>
                    <a:lnTo>
                      <a:pt x="361" y="166"/>
                    </a:lnTo>
                    <a:lnTo>
                      <a:pt x="361" y="163"/>
                    </a:lnTo>
                    <a:lnTo>
                      <a:pt x="361" y="163"/>
                    </a:lnTo>
                    <a:lnTo>
                      <a:pt x="359" y="161"/>
                    </a:lnTo>
                    <a:lnTo>
                      <a:pt x="359" y="161"/>
                    </a:lnTo>
                    <a:lnTo>
                      <a:pt x="357" y="159"/>
                    </a:lnTo>
                    <a:lnTo>
                      <a:pt x="357" y="159"/>
                    </a:lnTo>
                    <a:lnTo>
                      <a:pt x="354" y="161"/>
                    </a:lnTo>
                    <a:lnTo>
                      <a:pt x="354" y="161"/>
                    </a:lnTo>
                    <a:lnTo>
                      <a:pt x="354" y="161"/>
                    </a:lnTo>
                    <a:lnTo>
                      <a:pt x="352" y="161"/>
                    </a:lnTo>
                    <a:lnTo>
                      <a:pt x="350" y="161"/>
                    </a:lnTo>
                    <a:lnTo>
                      <a:pt x="347" y="163"/>
                    </a:lnTo>
                    <a:lnTo>
                      <a:pt x="347" y="163"/>
                    </a:lnTo>
                    <a:lnTo>
                      <a:pt x="347" y="163"/>
                    </a:lnTo>
                    <a:lnTo>
                      <a:pt x="350" y="163"/>
                    </a:lnTo>
                    <a:lnTo>
                      <a:pt x="350" y="166"/>
                    </a:lnTo>
                    <a:lnTo>
                      <a:pt x="350" y="166"/>
                    </a:lnTo>
                    <a:lnTo>
                      <a:pt x="350" y="168"/>
                    </a:lnTo>
                    <a:lnTo>
                      <a:pt x="350" y="171"/>
                    </a:lnTo>
                    <a:lnTo>
                      <a:pt x="347" y="173"/>
                    </a:lnTo>
                    <a:lnTo>
                      <a:pt x="350" y="180"/>
                    </a:lnTo>
                    <a:lnTo>
                      <a:pt x="350" y="180"/>
                    </a:lnTo>
                    <a:lnTo>
                      <a:pt x="352" y="185"/>
                    </a:lnTo>
                    <a:lnTo>
                      <a:pt x="352" y="187"/>
                    </a:lnTo>
                    <a:lnTo>
                      <a:pt x="354" y="187"/>
                    </a:lnTo>
                    <a:lnTo>
                      <a:pt x="352" y="192"/>
                    </a:lnTo>
                    <a:lnTo>
                      <a:pt x="352" y="194"/>
                    </a:lnTo>
                    <a:lnTo>
                      <a:pt x="352" y="194"/>
                    </a:lnTo>
                    <a:lnTo>
                      <a:pt x="352" y="194"/>
                    </a:lnTo>
                    <a:lnTo>
                      <a:pt x="350" y="194"/>
                    </a:lnTo>
                    <a:lnTo>
                      <a:pt x="347" y="194"/>
                    </a:lnTo>
                    <a:lnTo>
                      <a:pt x="345" y="194"/>
                    </a:lnTo>
                    <a:lnTo>
                      <a:pt x="343" y="194"/>
                    </a:lnTo>
                    <a:lnTo>
                      <a:pt x="340" y="194"/>
                    </a:lnTo>
                    <a:lnTo>
                      <a:pt x="338" y="197"/>
                    </a:lnTo>
                    <a:lnTo>
                      <a:pt x="335" y="194"/>
                    </a:lnTo>
                    <a:lnTo>
                      <a:pt x="335" y="194"/>
                    </a:lnTo>
                    <a:lnTo>
                      <a:pt x="333" y="192"/>
                    </a:lnTo>
                    <a:lnTo>
                      <a:pt x="333" y="192"/>
                    </a:lnTo>
                    <a:lnTo>
                      <a:pt x="328" y="194"/>
                    </a:lnTo>
                    <a:lnTo>
                      <a:pt x="328" y="194"/>
                    </a:lnTo>
                    <a:lnTo>
                      <a:pt x="326" y="192"/>
                    </a:lnTo>
                    <a:lnTo>
                      <a:pt x="321" y="192"/>
                    </a:lnTo>
                    <a:lnTo>
                      <a:pt x="321" y="192"/>
                    </a:lnTo>
                    <a:lnTo>
                      <a:pt x="319" y="192"/>
                    </a:lnTo>
                    <a:lnTo>
                      <a:pt x="317" y="189"/>
                    </a:lnTo>
                    <a:lnTo>
                      <a:pt x="314" y="189"/>
                    </a:lnTo>
                    <a:lnTo>
                      <a:pt x="312" y="192"/>
                    </a:lnTo>
                    <a:lnTo>
                      <a:pt x="312" y="189"/>
                    </a:lnTo>
                    <a:lnTo>
                      <a:pt x="309" y="189"/>
                    </a:lnTo>
                    <a:lnTo>
                      <a:pt x="309" y="189"/>
                    </a:lnTo>
                    <a:lnTo>
                      <a:pt x="309" y="187"/>
                    </a:lnTo>
                    <a:lnTo>
                      <a:pt x="307" y="185"/>
                    </a:lnTo>
                    <a:lnTo>
                      <a:pt x="307" y="185"/>
                    </a:lnTo>
                    <a:lnTo>
                      <a:pt x="305" y="187"/>
                    </a:lnTo>
                    <a:lnTo>
                      <a:pt x="302" y="187"/>
                    </a:lnTo>
                    <a:lnTo>
                      <a:pt x="300" y="187"/>
                    </a:lnTo>
                    <a:lnTo>
                      <a:pt x="300" y="187"/>
                    </a:lnTo>
                    <a:lnTo>
                      <a:pt x="300" y="187"/>
                    </a:lnTo>
                    <a:lnTo>
                      <a:pt x="298" y="185"/>
                    </a:lnTo>
                    <a:lnTo>
                      <a:pt x="298" y="185"/>
                    </a:lnTo>
                    <a:lnTo>
                      <a:pt x="298" y="185"/>
                    </a:lnTo>
                    <a:lnTo>
                      <a:pt x="295" y="185"/>
                    </a:lnTo>
                    <a:lnTo>
                      <a:pt x="295" y="185"/>
                    </a:lnTo>
                    <a:lnTo>
                      <a:pt x="291" y="182"/>
                    </a:lnTo>
                    <a:lnTo>
                      <a:pt x="288" y="180"/>
                    </a:lnTo>
                    <a:lnTo>
                      <a:pt x="288" y="178"/>
                    </a:lnTo>
                    <a:lnTo>
                      <a:pt x="288" y="178"/>
                    </a:lnTo>
                    <a:lnTo>
                      <a:pt x="288" y="175"/>
                    </a:lnTo>
                    <a:lnTo>
                      <a:pt x="286" y="175"/>
                    </a:lnTo>
                    <a:lnTo>
                      <a:pt x="281" y="173"/>
                    </a:lnTo>
                    <a:lnTo>
                      <a:pt x="276" y="173"/>
                    </a:lnTo>
                    <a:lnTo>
                      <a:pt x="276" y="173"/>
                    </a:lnTo>
                    <a:lnTo>
                      <a:pt x="274" y="173"/>
                    </a:lnTo>
                    <a:lnTo>
                      <a:pt x="274" y="175"/>
                    </a:lnTo>
                    <a:lnTo>
                      <a:pt x="272" y="173"/>
                    </a:lnTo>
                    <a:lnTo>
                      <a:pt x="267" y="173"/>
                    </a:lnTo>
                    <a:lnTo>
                      <a:pt x="264" y="173"/>
                    </a:lnTo>
                    <a:lnTo>
                      <a:pt x="264" y="173"/>
                    </a:lnTo>
                    <a:lnTo>
                      <a:pt x="264" y="173"/>
                    </a:lnTo>
                    <a:lnTo>
                      <a:pt x="262" y="175"/>
                    </a:lnTo>
                    <a:lnTo>
                      <a:pt x="262" y="173"/>
                    </a:lnTo>
                    <a:lnTo>
                      <a:pt x="260" y="173"/>
                    </a:lnTo>
                    <a:lnTo>
                      <a:pt x="257" y="173"/>
                    </a:lnTo>
                    <a:lnTo>
                      <a:pt x="253" y="171"/>
                    </a:lnTo>
                    <a:lnTo>
                      <a:pt x="253" y="171"/>
                    </a:lnTo>
                    <a:lnTo>
                      <a:pt x="250" y="168"/>
                    </a:lnTo>
                    <a:lnTo>
                      <a:pt x="250" y="168"/>
                    </a:lnTo>
                    <a:lnTo>
                      <a:pt x="248" y="168"/>
                    </a:lnTo>
                    <a:lnTo>
                      <a:pt x="243" y="166"/>
                    </a:lnTo>
                    <a:lnTo>
                      <a:pt x="241" y="163"/>
                    </a:lnTo>
                    <a:lnTo>
                      <a:pt x="238" y="163"/>
                    </a:lnTo>
                    <a:lnTo>
                      <a:pt x="238" y="163"/>
                    </a:lnTo>
                    <a:lnTo>
                      <a:pt x="236" y="163"/>
                    </a:lnTo>
                    <a:lnTo>
                      <a:pt x="236" y="163"/>
                    </a:lnTo>
                    <a:lnTo>
                      <a:pt x="236" y="163"/>
                    </a:lnTo>
                    <a:lnTo>
                      <a:pt x="234" y="163"/>
                    </a:lnTo>
                    <a:lnTo>
                      <a:pt x="231" y="161"/>
                    </a:lnTo>
                    <a:lnTo>
                      <a:pt x="229" y="159"/>
                    </a:lnTo>
                    <a:lnTo>
                      <a:pt x="224" y="156"/>
                    </a:lnTo>
                    <a:lnTo>
                      <a:pt x="222" y="156"/>
                    </a:lnTo>
                    <a:lnTo>
                      <a:pt x="222" y="154"/>
                    </a:lnTo>
                    <a:lnTo>
                      <a:pt x="222" y="154"/>
                    </a:lnTo>
                    <a:lnTo>
                      <a:pt x="220" y="152"/>
                    </a:lnTo>
                    <a:lnTo>
                      <a:pt x="217" y="152"/>
                    </a:lnTo>
                    <a:lnTo>
                      <a:pt x="212" y="149"/>
                    </a:lnTo>
                    <a:lnTo>
                      <a:pt x="212" y="149"/>
                    </a:lnTo>
                    <a:lnTo>
                      <a:pt x="212" y="149"/>
                    </a:lnTo>
                    <a:lnTo>
                      <a:pt x="210" y="147"/>
                    </a:lnTo>
                    <a:lnTo>
                      <a:pt x="208" y="147"/>
                    </a:lnTo>
                    <a:lnTo>
                      <a:pt x="208" y="147"/>
                    </a:lnTo>
                    <a:lnTo>
                      <a:pt x="208" y="149"/>
                    </a:lnTo>
                    <a:lnTo>
                      <a:pt x="208" y="149"/>
                    </a:lnTo>
                    <a:lnTo>
                      <a:pt x="205" y="147"/>
                    </a:lnTo>
                    <a:lnTo>
                      <a:pt x="203" y="147"/>
                    </a:lnTo>
                    <a:lnTo>
                      <a:pt x="201" y="144"/>
                    </a:lnTo>
                    <a:lnTo>
                      <a:pt x="201" y="144"/>
                    </a:lnTo>
                    <a:lnTo>
                      <a:pt x="198" y="142"/>
                    </a:lnTo>
                    <a:lnTo>
                      <a:pt x="201" y="140"/>
                    </a:lnTo>
                    <a:lnTo>
                      <a:pt x="201" y="137"/>
                    </a:lnTo>
                    <a:lnTo>
                      <a:pt x="201" y="137"/>
                    </a:lnTo>
                    <a:lnTo>
                      <a:pt x="201" y="135"/>
                    </a:lnTo>
                    <a:lnTo>
                      <a:pt x="201" y="133"/>
                    </a:lnTo>
                    <a:lnTo>
                      <a:pt x="201" y="130"/>
                    </a:lnTo>
                    <a:lnTo>
                      <a:pt x="201" y="128"/>
                    </a:lnTo>
                    <a:lnTo>
                      <a:pt x="203" y="126"/>
                    </a:lnTo>
                    <a:lnTo>
                      <a:pt x="205" y="121"/>
                    </a:lnTo>
                    <a:lnTo>
                      <a:pt x="205" y="121"/>
                    </a:lnTo>
                    <a:lnTo>
                      <a:pt x="205" y="118"/>
                    </a:lnTo>
                    <a:lnTo>
                      <a:pt x="208" y="116"/>
                    </a:lnTo>
                    <a:lnTo>
                      <a:pt x="208" y="116"/>
                    </a:lnTo>
                    <a:lnTo>
                      <a:pt x="210" y="116"/>
                    </a:lnTo>
                    <a:lnTo>
                      <a:pt x="210" y="116"/>
                    </a:lnTo>
                    <a:lnTo>
                      <a:pt x="212" y="116"/>
                    </a:lnTo>
                    <a:lnTo>
                      <a:pt x="210" y="114"/>
                    </a:lnTo>
                    <a:lnTo>
                      <a:pt x="208" y="114"/>
                    </a:lnTo>
                    <a:lnTo>
                      <a:pt x="205" y="111"/>
                    </a:lnTo>
                    <a:lnTo>
                      <a:pt x="205" y="109"/>
                    </a:lnTo>
                    <a:lnTo>
                      <a:pt x="203" y="109"/>
                    </a:lnTo>
                    <a:lnTo>
                      <a:pt x="203" y="109"/>
                    </a:lnTo>
                    <a:lnTo>
                      <a:pt x="201" y="109"/>
                    </a:lnTo>
                    <a:lnTo>
                      <a:pt x="196" y="107"/>
                    </a:lnTo>
                    <a:lnTo>
                      <a:pt x="196" y="107"/>
                    </a:lnTo>
                    <a:lnTo>
                      <a:pt x="196" y="107"/>
                    </a:lnTo>
                    <a:lnTo>
                      <a:pt x="196" y="104"/>
                    </a:lnTo>
                    <a:lnTo>
                      <a:pt x="194" y="102"/>
                    </a:lnTo>
                    <a:lnTo>
                      <a:pt x="194" y="102"/>
                    </a:lnTo>
                    <a:lnTo>
                      <a:pt x="194" y="102"/>
                    </a:lnTo>
                    <a:lnTo>
                      <a:pt x="189" y="99"/>
                    </a:lnTo>
                    <a:lnTo>
                      <a:pt x="189" y="99"/>
                    </a:lnTo>
                    <a:lnTo>
                      <a:pt x="189" y="99"/>
                    </a:lnTo>
                    <a:lnTo>
                      <a:pt x="189" y="99"/>
                    </a:lnTo>
                    <a:lnTo>
                      <a:pt x="189" y="99"/>
                    </a:lnTo>
                    <a:lnTo>
                      <a:pt x="186" y="99"/>
                    </a:lnTo>
                    <a:lnTo>
                      <a:pt x="184" y="99"/>
                    </a:lnTo>
                    <a:lnTo>
                      <a:pt x="182" y="99"/>
                    </a:lnTo>
                    <a:lnTo>
                      <a:pt x="182" y="97"/>
                    </a:lnTo>
                    <a:lnTo>
                      <a:pt x="179" y="97"/>
                    </a:lnTo>
                    <a:lnTo>
                      <a:pt x="179" y="97"/>
                    </a:lnTo>
                    <a:lnTo>
                      <a:pt x="179" y="97"/>
                    </a:lnTo>
                    <a:lnTo>
                      <a:pt x="177" y="95"/>
                    </a:lnTo>
                    <a:lnTo>
                      <a:pt x="175" y="92"/>
                    </a:lnTo>
                    <a:lnTo>
                      <a:pt x="172" y="90"/>
                    </a:lnTo>
                    <a:lnTo>
                      <a:pt x="172" y="88"/>
                    </a:lnTo>
                    <a:lnTo>
                      <a:pt x="170" y="90"/>
                    </a:lnTo>
                    <a:lnTo>
                      <a:pt x="170" y="90"/>
                    </a:lnTo>
                    <a:lnTo>
                      <a:pt x="170" y="90"/>
                    </a:lnTo>
                    <a:lnTo>
                      <a:pt x="170" y="90"/>
                    </a:lnTo>
                    <a:lnTo>
                      <a:pt x="168" y="92"/>
                    </a:lnTo>
                    <a:lnTo>
                      <a:pt x="168" y="92"/>
                    </a:lnTo>
                    <a:lnTo>
                      <a:pt x="168" y="92"/>
                    </a:lnTo>
                    <a:lnTo>
                      <a:pt x="168" y="90"/>
                    </a:lnTo>
                    <a:lnTo>
                      <a:pt x="165" y="88"/>
                    </a:lnTo>
                    <a:lnTo>
                      <a:pt x="165" y="88"/>
                    </a:lnTo>
                    <a:lnTo>
                      <a:pt x="165" y="85"/>
                    </a:lnTo>
                    <a:lnTo>
                      <a:pt x="165" y="85"/>
                    </a:lnTo>
                    <a:lnTo>
                      <a:pt x="165" y="83"/>
                    </a:lnTo>
                    <a:lnTo>
                      <a:pt x="163" y="83"/>
                    </a:lnTo>
                    <a:lnTo>
                      <a:pt x="163" y="81"/>
                    </a:lnTo>
                    <a:lnTo>
                      <a:pt x="163" y="78"/>
                    </a:lnTo>
                    <a:lnTo>
                      <a:pt x="163" y="78"/>
                    </a:lnTo>
                    <a:lnTo>
                      <a:pt x="163" y="78"/>
                    </a:lnTo>
                    <a:lnTo>
                      <a:pt x="163" y="78"/>
                    </a:lnTo>
                    <a:lnTo>
                      <a:pt x="163" y="78"/>
                    </a:lnTo>
                    <a:lnTo>
                      <a:pt x="163" y="78"/>
                    </a:lnTo>
                    <a:lnTo>
                      <a:pt x="163" y="76"/>
                    </a:lnTo>
                    <a:lnTo>
                      <a:pt x="158" y="71"/>
                    </a:lnTo>
                    <a:lnTo>
                      <a:pt x="158" y="71"/>
                    </a:lnTo>
                    <a:lnTo>
                      <a:pt x="158" y="71"/>
                    </a:lnTo>
                    <a:lnTo>
                      <a:pt x="156" y="69"/>
                    </a:lnTo>
                    <a:lnTo>
                      <a:pt x="156" y="66"/>
                    </a:lnTo>
                    <a:lnTo>
                      <a:pt x="156" y="66"/>
                    </a:lnTo>
                    <a:lnTo>
                      <a:pt x="156" y="66"/>
                    </a:lnTo>
                    <a:lnTo>
                      <a:pt x="156" y="64"/>
                    </a:lnTo>
                    <a:lnTo>
                      <a:pt x="158" y="64"/>
                    </a:lnTo>
                    <a:lnTo>
                      <a:pt x="158" y="64"/>
                    </a:lnTo>
                    <a:lnTo>
                      <a:pt x="160" y="64"/>
                    </a:lnTo>
                    <a:lnTo>
                      <a:pt x="160" y="64"/>
                    </a:lnTo>
                    <a:lnTo>
                      <a:pt x="160" y="66"/>
                    </a:lnTo>
                    <a:lnTo>
                      <a:pt x="163" y="66"/>
                    </a:lnTo>
                    <a:lnTo>
                      <a:pt x="163" y="69"/>
                    </a:lnTo>
                    <a:lnTo>
                      <a:pt x="165" y="69"/>
                    </a:lnTo>
                    <a:lnTo>
                      <a:pt x="168" y="69"/>
                    </a:lnTo>
                    <a:lnTo>
                      <a:pt x="168" y="69"/>
                    </a:lnTo>
                    <a:lnTo>
                      <a:pt x="168" y="66"/>
                    </a:lnTo>
                    <a:lnTo>
                      <a:pt x="170" y="66"/>
                    </a:lnTo>
                    <a:lnTo>
                      <a:pt x="170" y="66"/>
                    </a:lnTo>
                    <a:lnTo>
                      <a:pt x="170" y="64"/>
                    </a:lnTo>
                    <a:lnTo>
                      <a:pt x="170" y="62"/>
                    </a:lnTo>
                    <a:lnTo>
                      <a:pt x="170" y="62"/>
                    </a:lnTo>
                    <a:lnTo>
                      <a:pt x="168" y="59"/>
                    </a:lnTo>
                    <a:lnTo>
                      <a:pt x="168" y="59"/>
                    </a:lnTo>
                    <a:lnTo>
                      <a:pt x="168" y="57"/>
                    </a:lnTo>
                    <a:lnTo>
                      <a:pt x="165" y="54"/>
                    </a:lnTo>
                    <a:lnTo>
                      <a:pt x="165" y="54"/>
                    </a:lnTo>
                    <a:lnTo>
                      <a:pt x="165" y="54"/>
                    </a:lnTo>
                    <a:lnTo>
                      <a:pt x="165" y="54"/>
                    </a:lnTo>
                    <a:lnTo>
                      <a:pt x="165" y="52"/>
                    </a:lnTo>
                    <a:lnTo>
                      <a:pt x="165" y="50"/>
                    </a:lnTo>
                    <a:lnTo>
                      <a:pt x="163" y="50"/>
                    </a:lnTo>
                    <a:lnTo>
                      <a:pt x="163" y="50"/>
                    </a:lnTo>
                    <a:lnTo>
                      <a:pt x="160" y="47"/>
                    </a:lnTo>
                    <a:lnTo>
                      <a:pt x="160" y="47"/>
                    </a:lnTo>
                    <a:lnTo>
                      <a:pt x="160" y="47"/>
                    </a:lnTo>
                    <a:lnTo>
                      <a:pt x="158" y="45"/>
                    </a:lnTo>
                    <a:lnTo>
                      <a:pt x="158" y="43"/>
                    </a:lnTo>
                    <a:lnTo>
                      <a:pt x="156" y="38"/>
                    </a:lnTo>
                    <a:lnTo>
                      <a:pt x="156" y="38"/>
                    </a:lnTo>
                    <a:lnTo>
                      <a:pt x="153" y="33"/>
                    </a:lnTo>
                    <a:lnTo>
                      <a:pt x="153" y="33"/>
                    </a:lnTo>
                    <a:lnTo>
                      <a:pt x="153" y="33"/>
                    </a:lnTo>
                    <a:lnTo>
                      <a:pt x="158" y="31"/>
                    </a:lnTo>
                    <a:lnTo>
                      <a:pt x="158" y="28"/>
                    </a:lnTo>
                    <a:lnTo>
                      <a:pt x="158" y="28"/>
                    </a:lnTo>
                    <a:lnTo>
                      <a:pt x="158" y="28"/>
                    </a:lnTo>
                    <a:lnTo>
                      <a:pt x="156" y="26"/>
                    </a:lnTo>
                    <a:lnTo>
                      <a:pt x="156" y="26"/>
                    </a:lnTo>
                    <a:lnTo>
                      <a:pt x="153" y="24"/>
                    </a:lnTo>
                    <a:lnTo>
                      <a:pt x="151" y="24"/>
                    </a:lnTo>
                    <a:lnTo>
                      <a:pt x="149" y="24"/>
                    </a:lnTo>
                    <a:lnTo>
                      <a:pt x="144" y="21"/>
                    </a:lnTo>
                    <a:lnTo>
                      <a:pt x="144" y="21"/>
                    </a:lnTo>
                    <a:lnTo>
                      <a:pt x="142" y="19"/>
                    </a:lnTo>
                    <a:lnTo>
                      <a:pt x="139" y="14"/>
                    </a:lnTo>
                    <a:lnTo>
                      <a:pt x="137" y="9"/>
                    </a:lnTo>
                    <a:lnTo>
                      <a:pt x="137" y="7"/>
                    </a:lnTo>
                    <a:lnTo>
                      <a:pt x="134" y="7"/>
                    </a:lnTo>
                    <a:lnTo>
                      <a:pt x="134" y="2"/>
                    </a:lnTo>
                    <a:lnTo>
                      <a:pt x="134" y="2"/>
                    </a:lnTo>
                    <a:lnTo>
                      <a:pt x="134" y="2"/>
                    </a:lnTo>
                    <a:lnTo>
                      <a:pt x="134" y="2"/>
                    </a:lnTo>
                    <a:lnTo>
                      <a:pt x="132" y="2"/>
                    </a:lnTo>
                    <a:lnTo>
                      <a:pt x="132" y="2"/>
                    </a:lnTo>
                    <a:lnTo>
                      <a:pt x="132" y="2"/>
                    </a:lnTo>
                    <a:lnTo>
                      <a:pt x="130" y="2"/>
                    </a:lnTo>
                    <a:lnTo>
                      <a:pt x="130" y="2"/>
                    </a:lnTo>
                    <a:lnTo>
                      <a:pt x="127" y="2"/>
                    </a:lnTo>
                    <a:lnTo>
                      <a:pt x="125" y="2"/>
                    </a:lnTo>
                    <a:lnTo>
                      <a:pt x="125" y="2"/>
                    </a:lnTo>
                    <a:lnTo>
                      <a:pt x="123" y="2"/>
                    </a:lnTo>
                    <a:lnTo>
                      <a:pt x="118" y="2"/>
                    </a:lnTo>
                    <a:lnTo>
                      <a:pt x="113" y="0"/>
                    </a:lnTo>
                    <a:lnTo>
                      <a:pt x="111" y="0"/>
                    </a:lnTo>
                    <a:lnTo>
                      <a:pt x="113" y="0"/>
                    </a:lnTo>
                    <a:lnTo>
                      <a:pt x="116" y="5"/>
                    </a:lnTo>
                    <a:lnTo>
                      <a:pt x="116" y="5"/>
                    </a:lnTo>
                    <a:lnTo>
                      <a:pt x="118" y="7"/>
                    </a:lnTo>
                    <a:lnTo>
                      <a:pt x="118" y="9"/>
                    </a:lnTo>
                    <a:lnTo>
                      <a:pt x="120" y="12"/>
                    </a:lnTo>
                    <a:lnTo>
                      <a:pt x="120" y="12"/>
                    </a:lnTo>
                    <a:lnTo>
                      <a:pt x="120" y="14"/>
                    </a:lnTo>
                    <a:lnTo>
                      <a:pt x="118" y="14"/>
                    </a:lnTo>
                    <a:lnTo>
                      <a:pt x="116" y="14"/>
                    </a:lnTo>
                    <a:lnTo>
                      <a:pt x="116" y="17"/>
                    </a:lnTo>
                    <a:lnTo>
                      <a:pt x="116" y="17"/>
                    </a:lnTo>
                    <a:lnTo>
                      <a:pt x="116" y="17"/>
                    </a:lnTo>
                    <a:lnTo>
                      <a:pt x="113" y="19"/>
                    </a:lnTo>
                    <a:lnTo>
                      <a:pt x="111" y="19"/>
                    </a:lnTo>
                    <a:lnTo>
                      <a:pt x="111" y="19"/>
                    </a:lnTo>
                    <a:lnTo>
                      <a:pt x="106" y="21"/>
                    </a:lnTo>
                    <a:lnTo>
                      <a:pt x="104" y="21"/>
                    </a:lnTo>
                    <a:lnTo>
                      <a:pt x="101" y="21"/>
                    </a:lnTo>
                    <a:lnTo>
                      <a:pt x="101" y="24"/>
                    </a:lnTo>
                    <a:lnTo>
                      <a:pt x="99" y="24"/>
                    </a:lnTo>
                    <a:lnTo>
                      <a:pt x="97" y="24"/>
                    </a:lnTo>
                    <a:lnTo>
                      <a:pt x="94" y="24"/>
                    </a:lnTo>
                    <a:lnTo>
                      <a:pt x="89" y="21"/>
                    </a:lnTo>
                    <a:lnTo>
                      <a:pt x="89" y="21"/>
                    </a:lnTo>
                    <a:lnTo>
                      <a:pt x="87" y="21"/>
                    </a:lnTo>
                    <a:lnTo>
                      <a:pt x="85" y="21"/>
                    </a:lnTo>
                    <a:lnTo>
                      <a:pt x="82" y="19"/>
                    </a:lnTo>
                    <a:lnTo>
                      <a:pt x="78" y="19"/>
                    </a:lnTo>
                    <a:lnTo>
                      <a:pt x="75" y="19"/>
                    </a:lnTo>
                    <a:lnTo>
                      <a:pt x="73" y="19"/>
                    </a:lnTo>
                    <a:lnTo>
                      <a:pt x="71" y="19"/>
                    </a:lnTo>
                    <a:lnTo>
                      <a:pt x="68" y="19"/>
                    </a:lnTo>
                    <a:lnTo>
                      <a:pt x="68" y="21"/>
                    </a:lnTo>
                    <a:lnTo>
                      <a:pt x="66" y="24"/>
                    </a:lnTo>
                    <a:lnTo>
                      <a:pt x="66" y="24"/>
                    </a:lnTo>
                    <a:lnTo>
                      <a:pt x="66" y="26"/>
                    </a:lnTo>
                    <a:lnTo>
                      <a:pt x="66" y="26"/>
                    </a:lnTo>
                    <a:lnTo>
                      <a:pt x="66" y="28"/>
                    </a:lnTo>
                    <a:lnTo>
                      <a:pt x="68" y="28"/>
                    </a:lnTo>
                    <a:lnTo>
                      <a:pt x="68" y="28"/>
                    </a:lnTo>
                    <a:lnTo>
                      <a:pt x="71" y="31"/>
                    </a:lnTo>
                    <a:lnTo>
                      <a:pt x="68" y="31"/>
                    </a:lnTo>
                    <a:lnTo>
                      <a:pt x="68" y="33"/>
                    </a:lnTo>
                    <a:lnTo>
                      <a:pt x="68" y="33"/>
                    </a:lnTo>
                    <a:lnTo>
                      <a:pt x="68" y="33"/>
                    </a:lnTo>
                    <a:lnTo>
                      <a:pt x="71" y="33"/>
                    </a:lnTo>
                    <a:lnTo>
                      <a:pt x="73" y="36"/>
                    </a:lnTo>
                    <a:lnTo>
                      <a:pt x="75" y="36"/>
                    </a:lnTo>
                    <a:lnTo>
                      <a:pt x="75" y="36"/>
                    </a:lnTo>
                    <a:lnTo>
                      <a:pt x="75" y="36"/>
                    </a:lnTo>
                    <a:lnTo>
                      <a:pt x="75" y="38"/>
                    </a:lnTo>
                    <a:lnTo>
                      <a:pt x="73" y="38"/>
                    </a:lnTo>
                    <a:lnTo>
                      <a:pt x="73" y="38"/>
                    </a:lnTo>
                    <a:lnTo>
                      <a:pt x="71" y="40"/>
                    </a:lnTo>
                    <a:lnTo>
                      <a:pt x="73" y="43"/>
                    </a:lnTo>
                    <a:lnTo>
                      <a:pt x="73" y="43"/>
                    </a:lnTo>
                    <a:lnTo>
                      <a:pt x="73" y="43"/>
                    </a:lnTo>
                    <a:lnTo>
                      <a:pt x="75" y="45"/>
                    </a:lnTo>
                    <a:lnTo>
                      <a:pt x="75" y="45"/>
                    </a:lnTo>
                    <a:lnTo>
                      <a:pt x="75" y="45"/>
                    </a:lnTo>
                    <a:lnTo>
                      <a:pt x="75" y="47"/>
                    </a:lnTo>
                    <a:lnTo>
                      <a:pt x="75" y="50"/>
                    </a:lnTo>
                    <a:lnTo>
                      <a:pt x="73" y="50"/>
                    </a:lnTo>
                    <a:lnTo>
                      <a:pt x="73" y="52"/>
                    </a:lnTo>
                    <a:lnTo>
                      <a:pt x="75" y="52"/>
                    </a:lnTo>
                    <a:lnTo>
                      <a:pt x="75" y="52"/>
                    </a:lnTo>
                    <a:lnTo>
                      <a:pt x="78" y="54"/>
                    </a:lnTo>
                    <a:lnTo>
                      <a:pt x="80" y="54"/>
                    </a:lnTo>
                    <a:lnTo>
                      <a:pt x="80" y="54"/>
                    </a:lnTo>
                    <a:lnTo>
                      <a:pt x="80" y="57"/>
                    </a:lnTo>
                    <a:lnTo>
                      <a:pt x="80" y="57"/>
                    </a:lnTo>
                    <a:lnTo>
                      <a:pt x="82" y="59"/>
                    </a:lnTo>
                    <a:lnTo>
                      <a:pt x="82" y="59"/>
                    </a:lnTo>
                    <a:lnTo>
                      <a:pt x="82" y="62"/>
                    </a:lnTo>
                    <a:lnTo>
                      <a:pt x="85" y="62"/>
                    </a:lnTo>
                    <a:lnTo>
                      <a:pt x="87" y="62"/>
                    </a:lnTo>
                    <a:lnTo>
                      <a:pt x="87" y="62"/>
                    </a:lnTo>
                    <a:lnTo>
                      <a:pt x="87" y="62"/>
                    </a:lnTo>
                    <a:lnTo>
                      <a:pt x="87" y="64"/>
                    </a:lnTo>
                    <a:lnTo>
                      <a:pt x="89" y="66"/>
                    </a:lnTo>
                    <a:lnTo>
                      <a:pt x="89" y="66"/>
                    </a:lnTo>
                    <a:lnTo>
                      <a:pt x="92" y="66"/>
                    </a:lnTo>
                    <a:lnTo>
                      <a:pt x="94" y="66"/>
                    </a:lnTo>
                    <a:lnTo>
                      <a:pt x="97" y="69"/>
                    </a:lnTo>
                    <a:lnTo>
                      <a:pt x="99" y="69"/>
                    </a:lnTo>
                    <a:lnTo>
                      <a:pt x="101" y="71"/>
                    </a:lnTo>
                    <a:lnTo>
                      <a:pt x="101" y="71"/>
                    </a:lnTo>
                    <a:lnTo>
                      <a:pt x="101" y="71"/>
                    </a:lnTo>
                    <a:lnTo>
                      <a:pt x="101" y="73"/>
                    </a:lnTo>
                    <a:lnTo>
                      <a:pt x="99" y="73"/>
                    </a:lnTo>
                    <a:lnTo>
                      <a:pt x="99" y="76"/>
                    </a:lnTo>
                    <a:lnTo>
                      <a:pt x="92" y="78"/>
                    </a:lnTo>
                    <a:lnTo>
                      <a:pt x="92" y="78"/>
                    </a:lnTo>
                    <a:lnTo>
                      <a:pt x="89" y="81"/>
                    </a:lnTo>
                    <a:lnTo>
                      <a:pt x="89" y="81"/>
                    </a:lnTo>
                    <a:lnTo>
                      <a:pt x="89" y="83"/>
                    </a:lnTo>
                    <a:lnTo>
                      <a:pt x="92" y="88"/>
                    </a:lnTo>
                    <a:lnTo>
                      <a:pt x="92" y="88"/>
                    </a:lnTo>
                    <a:lnTo>
                      <a:pt x="92" y="92"/>
                    </a:lnTo>
                    <a:lnTo>
                      <a:pt x="92" y="95"/>
                    </a:lnTo>
                    <a:lnTo>
                      <a:pt x="92" y="95"/>
                    </a:lnTo>
                    <a:lnTo>
                      <a:pt x="94" y="95"/>
                    </a:lnTo>
                    <a:lnTo>
                      <a:pt x="94" y="97"/>
                    </a:lnTo>
                    <a:lnTo>
                      <a:pt x="94" y="97"/>
                    </a:lnTo>
                    <a:lnTo>
                      <a:pt x="92" y="99"/>
                    </a:lnTo>
                    <a:lnTo>
                      <a:pt x="89" y="99"/>
                    </a:lnTo>
                    <a:lnTo>
                      <a:pt x="89" y="99"/>
                    </a:lnTo>
                    <a:lnTo>
                      <a:pt x="87" y="102"/>
                    </a:lnTo>
                    <a:lnTo>
                      <a:pt x="85" y="109"/>
                    </a:lnTo>
                    <a:lnTo>
                      <a:pt x="82" y="109"/>
                    </a:lnTo>
                    <a:lnTo>
                      <a:pt x="82" y="111"/>
                    </a:lnTo>
                    <a:lnTo>
                      <a:pt x="82" y="111"/>
                    </a:lnTo>
                    <a:lnTo>
                      <a:pt x="85" y="114"/>
                    </a:lnTo>
                    <a:lnTo>
                      <a:pt x="85" y="114"/>
                    </a:lnTo>
                    <a:lnTo>
                      <a:pt x="85" y="116"/>
                    </a:lnTo>
                    <a:lnTo>
                      <a:pt x="82" y="116"/>
                    </a:lnTo>
                    <a:lnTo>
                      <a:pt x="80" y="118"/>
                    </a:lnTo>
                    <a:lnTo>
                      <a:pt x="78" y="118"/>
                    </a:lnTo>
                    <a:lnTo>
                      <a:pt x="75" y="121"/>
                    </a:lnTo>
                    <a:lnTo>
                      <a:pt x="75" y="123"/>
                    </a:lnTo>
                    <a:lnTo>
                      <a:pt x="75" y="128"/>
                    </a:lnTo>
                    <a:lnTo>
                      <a:pt x="75" y="128"/>
                    </a:lnTo>
                    <a:lnTo>
                      <a:pt x="73" y="133"/>
                    </a:lnTo>
                    <a:lnTo>
                      <a:pt x="71" y="137"/>
                    </a:lnTo>
                    <a:lnTo>
                      <a:pt x="71" y="140"/>
                    </a:lnTo>
                    <a:lnTo>
                      <a:pt x="66" y="142"/>
                    </a:lnTo>
                    <a:lnTo>
                      <a:pt x="61" y="144"/>
                    </a:lnTo>
                    <a:lnTo>
                      <a:pt x="61" y="147"/>
                    </a:lnTo>
                    <a:lnTo>
                      <a:pt x="59" y="149"/>
                    </a:lnTo>
                    <a:lnTo>
                      <a:pt x="59" y="152"/>
                    </a:lnTo>
                    <a:lnTo>
                      <a:pt x="59" y="154"/>
                    </a:lnTo>
                    <a:lnTo>
                      <a:pt x="56" y="156"/>
                    </a:lnTo>
                    <a:lnTo>
                      <a:pt x="56" y="161"/>
                    </a:lnTo>
                    <a:lnTo>
                      <a:pt x="56" y="161"/>
                    </a:lnTo>
                    <a:lnTo>
                      <a:pt x="52" y="163"/>
                    </a:lnTo>
                    <a:lnTo>
                      <a:pt x="49" y="163"/>
                    </a:lnTo>
                    <a:lnTo>
                      <a:pt x="45" y="163"/>
                    </a:lnTo>
                    <a:lnTo>
                      <a:pt x="42" y="166"/>
                    </a:lnTo>
                    <a:lnTo>
                      <a:pt x="37" y="168"/>
                    </a:lnTo>
                    <a:lnTo>
                      <a:pt x="37" y="168"/>
                    </a:lnTo>
                    <a:lnTo>
                      <a:pt x="35" y="166"/>
                    </a:lnTo>
                    <a:lnTo>
                      <a:pt x="35" y="166"/>
                    </a:lnTo>
                    <a:lnTo>
                      <a:pt x="33" y="163"/>
                    </a:lnTo>
                    <a:lnTo>
                      <a:pt x="33" y="163"/>
                    </a:lnTo>
                    <a:lnTo>
                      <a:pt x="33" y="161"/>
                    </a:lnTo>
                    <a:lnTo>
                      <a:pt x="30" y="161"/>
                    </a:lnTo>
                    <a:lnTo>
                      <a:pt x="28" y="161"/>
                    </a:lnTo>
                    <a:lnTo>
                      <a:pt x="28" y="161"/>
                    </a:lnTo>
                    <a:lnTo>
                      <a:pt x="26" y="163"/>
                    </a:lnTo>
                    <a:lnTo>
                      <a:pt x="26" y="163"/>
                    </a:lnTo>
                    <a:lnTo>
                      <a:pt x="26" y="163"/>
                    </a:lnTo>
                    <a:lnTo>
                      <a:pt x="23" y="168"/>
                    </a:lnTo>
                    <a:lnTo>
                      <a:pt x="21" y="173"/>
                    </a:lnTo>
                    <a:lnTo>
                      <a:pt x="19" y="175"/>
                    </a:lnTo>
                    <a:lnTo>
                      <a:pt x="19" y="178"/>
                    </a:lnTo>
                    <a:lnTo>
                      <a:pt x="16" y="178"/>
                    </a:lnTo>
                    <a:lnTo>
                      <a:pt x="16" y="178"/>
                    </a:lnTo>
                    <a:lnTo>
                      <a:pt x="16" y="180"/>
                    </a:lnTo>
                    <a:lnTo>
                      <a:pt x="16" y="182"/>
                    </a:lnTo>
                    <a:lnTo>
                      <a:pt x="16" y="187"/>
                    </a:lnTo>
                    <a:lnTo>
                      <a:pt x="16" y="187"/>
                    </a:lnTo>
                    <a:lnTo>
                      <a:pt x="16" y="187"/>
                    </a:lnTo>
                    <a:lnTo>
                      <a:pt x="19" y="189"/>
                    </a:lnTo>
                    <a:lnTo>
                      <a:pt x="21" y="189"/>
                    </a:lnTo>
                    <a:lnTo>
                      <a:pt x="23" y="192"/>
                    </a:lnTo>
                    <a:lnTo>
                      <a:pt x="26" y="192"/>
                    </a:lnTo>
                    <a:lnTo>
                      <a:pt x="28" y="192"/>
                    </a:lnTo>
                    <a:lnTo>
                      <a:pt x="28" y="192"/>
                    </a:lnTo>
                    <a:lnTo>
                      <a:pt x="28" y="194"/>
                    </a:lnTo>
                    <a:lnTo>
                      <a:pt x="28" y="197"/>
                    </a:lnTo>
                    <a:lnTo>
                      <a:pt x="28" y="199"/>
                    </a:lnTo>
                    <a:lnTo>
                      <a:pt x="28" y="201"/>
                    </a:lnTo>
                    <a:lnTo>
                      <a:pt x="28" y="204"/>
                    </a:lnTo>
                    <a:lnTo>
                      <a:pt x="28" y="206"/>
                    </a:lnTo>
                    <a:lnTo>
                      <a:pt x="33" y="211"/>
                    </a:lnTo>
                    <a:lnTo>
                      <a:pt x="33" y="211"/>
                    </a:lnTo>
                    <a:lnTo>
                      <a:pt x="35" y="211"/>
                    </a:lnTo>
                    <a:lnTo>
                      <a:pt x="37" y="211"/>
                    </a:lnTo>
                    <a:lnTo>
                      <a:pt x="37" y="211"/>
                    </a:lnTo>
                    <a:lnTo>
                      <a:pt x="40" y="211"/>
                    </a:lnTo>
                    <a:lnTo>
                      <a:pt x="40" y="211"/>
                    </a:lnTo>
                    <a:lnTo>
                      <a:pt x="40" y="211"/>
                    </a:lnTo>
                    <a:lnTo>
                      <a:pt x="40" y="215"/>
                    </a:lnTo>
                    <a:lnTo>
                      <a:pt x="42" y="218"/>
                    </a:lnTo>
                    <a:lnTo>
                      <a:pt x="45" y="220"/>
                    </a:lnTo>
                    <a:lnTo>
                      <a:pt x="45" y="223"/>
                    </a:lnTo>
                    <a:lnTo>
                      <a:pt x="47" y="227"/>
                    </a:lnTo>
                    <a:lnTo>
                      <a:pt x="49" y="230"/>
                    </a:lnTo>
                    <a:lnTo>
                      <a:pt x="49" y="232"/>
                    </a:lnTo>
                    <a:lnTo>
                      <a:pt x="49" y="232"/>
                    </a:lnTo>
                    <a:lnTo>
                      <a:pt x="47" y="232"/>
                    </a:lnTo>
                    <a:lnTo>
                      <a:pt x="47" y="234"/>
                    </a:lnTo>
                    <a:lnTo>
                      <a:pt x="49" y="234"/>
                    </a:lnTo>
                    <a:lnTo>
                      <a:pt x="49" y="234"/>
                    </a:lnTo>
                    <a:lnTo>
                      <a:pt x="49" y="237"/>
                    </a:lnTo>
                    <a:lnTo>
                      <a:pt x="49" y="237"/>
                    </a:lnTo>
                    <a:lnTo>
                      <a:pt x="49" y="237"/>
                    </a:lnTo>
                    <a:lnTo>
                      <a:pt x="49" y="239"/>
                    </a:lnTo>
                    <a:lnTo>
                      <a:pt x="47" y="239"/>
                    </a:lnTo>
                    <a:lnTo>
                      <a:pt x="47" y="239"/>
                    </a:lnTo>
                    <a:lnTo>
                      <a:pt x="47" y="239"/>
                    </a:lnTo>
                    <a:lnTo>
                      <a:pt x="45" y="242"/>
                    </a:lnTo>
                    <a:lnTo>
                      <a:pt x="45" y="242"/>
                    </a:lnTo>
                    <a:lnTo>
                      <a:pt x="42" y="242"/>
                    </a:lnTo>
                    <a:lnTo>
                      <a:pt x="42" y="239"/>
                    </a:lnTo>
                    <a:lnTo>
                      <a:pt x="42" y="239"/>
                    </a:lnTo>
                    <a:lnTo>
                      <a:pt x="42" y="237"/>
                    </a:lnTo>
                    <a:lnTo>
                      <a:pt x="40" y="237"/>
                    </a:lnTo>
                    <a:lnTo>
                      <a:pt x="40" y="237"/>
                    </a:lnTo>
                    <a:lnTo>
                      <a:pt x="35" y="239"/>
                    </a:lnTo>
                    <a:lnTo>
                      <a:pt x="33" y="239"/>
                    </a:lnTo>
                    <a:lnTo>
                      <a:pt x="33" y="242"/>
                    </a:lnTo>
                    <a:lnTo>
                      <a:pt x="33" y="242"/>
                    </a:lnTo>
                    <a:lnTo>
                      <a:pt x="30" y="242"/>
                    </a:lnTo>
                    <a:lnTo>
                      <a:pt x="28" y="242"/>
                    </a:lnTo>
                    <a:lnTo>
                      <a:pt x="26" y="242"/>
                    </a:lnTo>
                    <a:lnTo>
                      <a:pt x="26" y="242"/>
                    </a:lnTo>
                    <a:lnTo>
                      <a:pt x="23" y="239"/>
                    </a:lnTo>
                    <a:lnTo>
                      <a:pt x="21" y="239"/>
                    </a:lnTo>
                    <a:lnTo>
                      <a:pt x="16" y="239"/>
                    </a:lnTo>
                    <a:lnTo>
                      <a:pt x="16" y="239"/>
                    </a:lnTo>
                    <a:lnTo>
                      <a:pt x="14" y="239"/>
                    </a:lnTo>
                    <a:lnTo>
                      <a:pt x="11" y="239"/>
                    </a:lnTo>
                    <a:lnTo>
                      <a:pt x="11" y="239"/>
                    </a:lnTo>
                    <a:lnTo>
                      <a:pt x="11" y="239"/>
                    </a:lnTo>
                    <a:lnTo>
                      <a:pt x="9" y="239"/>
                    </a:lnTo>
                    <a:lnTo>
                      <a:pt x="9" y="239"/>
                    </a:lnTo>
                    <a:lnTo>
                      <a:pt x="9" y="239"/>
                    </a:lnTo>
                    <a:lnTo>
                      <a:pt x="9" y="239"/>
                    </a:lnTo>
                    <a:lnTo>
                      <a:pt x="9" y="239"/>
                    </a:lnTo>
                    <a:lnTo>
                      <a:pt x="9" y="239"/>
                    </a:lnTo>
                    <a:lnTo>
                      <a:pt x="9" y="246"/>
                    </a:lnTo>
                    <a:lnTo>
                      <a:pt x="7" y="246"/>
                    </a:lnTo>
                    <a:lnTo>
                      <a:pt x="4" y="246"/>
                    </a:lnTo>
                    <a:lnTo>
                      <a:pt x="2" y="246"/>
                    </a:lnTo>
                    <a:lnTo>
                      <a:pt x="0" y="246"/>
                    </a:lnTo>
                    <a:lnTo>
                      <a:pt x="0" y="249"/>
                    </a:lnTo>
                    <a:lnTo>
                      <a:pt x="0" y="249"/>
                    </a:lnTo>
                    <a:lnTo>
                      <a:pt x="0" y="251"/>
                    </a:lnTo>
                    <a:lnTo>
                      <a:pt x="0" y="253"/>
                    </a:lnTo>
                    <a:lnTo>
                      <a:pt x="2" y="253"/>
                    </a:lnTo>
                    <a:lnTo>
                      <a:pt x="4" y="251"/>
                    </a:lnTo>
                    <a:lnTo>
                      <a:pt x="4" y="251"/>
                    </a:lnTo>
                    <a:lnTo>
                      <a:pt x="7" y="249"/>
                    </a:lnTo>
                    <a:lnTo>
                      <a:pt x="9" y="249"/>
                    </a:lnTo>
                    <a:lnTo>
                      <a:pt x="7" y="251"/>
                    </a:lnTo>
                    <a:lnTo>
                      <a:pt x="4" y="253"/>
                    </a:lnTo>
                    <a:lnTo>
                      <a:pt x="4" y="256"/>
                    </a:lnTo>
                    <a:lnTo>
                      <a:pt x="7" y="258"/>
                    </a:lnTo>
                    <a:lnTo>
                      <a:pt x="9" y="263"/>
                    </a:lnTo>
                    <a:lnTo>
                      <a:pt x="11" y="265"/>
                    </a:lnTo>
                    <a:lnTo>
                      <a:pt x="21" y="270"/>
                    </a:lnTo>
                    <a:lnTo>
                      <a:pt x="28" y="272"/>
                    </a:lnTo>
                    <a:lnTo>
                      <a:pt x="30" y="272"/>
                    </a:lnTo>
                    <a:lnTo>
                      <a:pt x="30" y="270"/>
                    </a:lnTo>
                    <a:lnTo>
                      <a:pt x="35" y="268"/>
                    </a:lnTo>
                    <a:lnTo>
                      <a:pt x="37" y="268"/>
                    </a:lnTo>
                    <a:lnTo>
                      <a:pt x="37" y="268"/>
                    </a:lnTo>
                    <a:lnTo>
                      <a:pt x="40" y="268"/>
                    </a:lnTo>
                    <a:lnTo>
                      <a:pt x="40" y="268"/>
                    </a:lnTo>
                    <a:lnTo>
                      <a:pt x="40" y="265"/>
                    </a:lnTo>
                    <a:lnTo>
                      <a:pt x="42" y="265"/>
                    </a:lnTo>
                    <a:lnTo>
                      <a:pt x="42" y="265"/>
                    </a:lnTo>
                    <a:lnTo>
                      <a:pt x="42" y="265"/>
                    </a:lnTo>
                    <a:lnTo>
                      <a:pt x="42" y="268"/>
                    </a:lnTo>
                    <a:lnTo>
                      <a:pt x="42" y="268"/>
                    </a:lnTo>
                    <a:lnTo>
                      <a:pt x="40" y="270"/>
                    </a:lnTo>
                    <a:lnTo>
                      <a:pt x="37" y="275"/>
                    </a:lnTo>
                    <a:lnTo>
                      <a:pt x="35" y="277"/>
                    </a:lnTo>
                    <a:lnTo>
                      <a:pt x="35" y="277"/>
                    </a:lnTo>
                    <a:lnTo>
                      <a:pt x="33" y="279"/>
                    </a:lnTo>
                    <a:lnTo>
                      <a:pt x="30" y="277"/>
                    </a:lnTo>
                    <a:lnTo>
                      <a:pt x="28" y="279"/>
                    </a:lnTo>
                    <a:lnTo>
                      <a:pt x="26" y="279"/>
                    </a:lnTo>
                    <a:lnTo>
                      <a:pt x="21" y="282"/>
                    </a:lnTo>
                    <a:lnTo>
                      <a:pt x="21" y="282"/>
                    </a:lnTo>
                    <a:lnTo>
                      <a:pt x="21" y="282"/>
                    </a:lnTo>
                    <a:lnTo>
                      <a:pt x="19" y="279"/>
                    </a:lnTo>
                    <a:lnTo>
                      <a:pt x="19" y="279"/>
                    </a:lnTo>
                    <a:lnTo>
                      <a:pt x="16" y="279"/>
                    </a:lnTo>
                    <a:lnTo>
                      <a:pt x="16" y="282"/>
                    </a:lnTo>
                    <a:lnTo>
                      <a:pt x="16" y="284"/>
                    </a:lnTo>
                    <a:lnTo>
                      <a:pt x="21" y="289"/>
                    </a:lnTo>
                    <a:lnTo>
                      <a:pt x="26" y="291"/>
                    </a:lnTo>
                    <a:lnTo>
                      <a:pt x="28" y="294"/>
                    </a:lnTo>
                    <a:lnTo>
                      <a:pt x="33" y="298"/>
                    </a:lnTo>
                    <a:lnTo>
                      <a:pt x="37" y="305"/>
                    </a:lnTo>
                    <a:lnTo>
                      <a:pt x="40" y="308"/>
                    </a:lnTo>
                    <a:lnTo>
                      <a:pt x="47" y="313"/>
                    </a:lnTo>
                    <a:lnTo>
                      <a:pt x="52" y="315"/>
                    </a:lnTo>
                    <a:lnTo>
                      <a:pt x="54" y="315"/>
                    </a:lnTo>
                    <a:lnTo>
                      <a:pt x="56" y="315"/>
                    </a:lnTo>
                    <a:lnTo>
                      <a:pt x="63" y="313"/>
                    </a:lnTo>
                    <a:lnTo>
                      <a:pt x="66" y="310"/>
                    </a:lnTo>
                    <a:lnTo>
                      <a:pt x="75" y="305"/>
                    </a:lnTo>
                    <a:lnTo>
                      <a:pt x="75" y="305"/>
                    </a:lnTo>
                    <a:lnTo>
                      <a:pt x="78" y="298"/>
                    </a:lnTo>
                    <a:lnTo>
                      <a:pt x="78" y="296"/>
                    </a:lnTo>
                    <a:lnTo>
                      <a:pt x="78" y="294"/>
                    </a:lnTo>
                    <a:lnTo>
                      <a:pt x="75" y="294"/>
                    </a:lnTo>
                    <a:lnTo>
                      <a:pt x="75" y="291"/>
                    </a:lnTo>
                    <a:lnTo>
                      <a:pt x="73" y="291"/>
                    </a:lnTo>
                    <a:lnTo>
                      <a:pt x="73" y="291"/>
                    </a:lnTo>
                    <a:lnTo>
                      <a:pt x="75" y="289"/>
                    </a:lnTo>
                    <a:lnTo>
                      <a:pt x="75" y="289"/>
                    </a:lnTo>
                    <a:lnTo>
                      <a:pt x="78" y="287"/>
                    </a:lnTo>
                    <a:lnTo>
                      <a:pt x="78" y="287"/>
                    </a:lnTo>
                    <a:lnTo>
                      <a:pt x="78" y="284"/>
                    </a:lnTo>
                    <a:lnTo>
                      <a:pt x="75" y="282"/>
                    </a:lnTo>
                    <a:lnTo>
                      <a:pt x="75" y="282"/>
                    </a:lnTo>
                    <a:lnTo>
                      <a:pt x="78" y="282"/>
                    </a:lnTo>
                    <a:lnTo>
                      <a:pt x="80" y="282"/>
                    </a:lnTo>
                    <a:lnTo>
                      <a:pt x="82" y="282"/>
                    </a:lnTo>
                    <a:lnTo>
                      <a:pt x="85" y="282"/>
                    </a:lnTo>
                    <a:lnTo>
                      <a:pt x="87" y="284"/>
                    </a:lnTo>
                    <a:lnTo>
                      <a:pt x="85" y="284"/>
                    </a:lnTo>
                    <a:lnTo>
                      <a:pt x="82" y="284"/>
                    </a:lnTo>
                    <a:lnTo>
                      <a:pt x="82" y="284"/>
                    </a:lnTo>
                    <a:lnTo>
                      <a:pt x="82" y="289"/>
                    </a:lnTo>
                    <a:lnTo>
                      <a:pt x="85" y="289"/>
                    </a:lnTo>
                    <a:lnTo>
                      <a:pt x="85" y="289"/>
                    </a:lnTo>
                    <a:lnTo>
                      <a:pt x="85" y="289"/>
                    </a:lnTo>
                    <a:lnTo>
                      <a:pt x="82" y="291"/>
                    </a:lnTo>
                    <a:lnTo>
                      <a:pt x="82" y="294"/>
                    </a:lnTo>
                    <a:lnTo>
                      <a:pt x="87" y="294"/>
                    </a:lnTo>
                    <a:lnTo>
                      <a:pt x="92" y="294"/>
                    </a:lnTo>
                    <a:lnTo>
                      <a:pt x="94" y="294"/>
                    </a:lnTo>
                    <a:lnTo>
                      <a:pt x="92" y="294"/>
                    </a:lnTo>
                    <a:lnTo>
                      <a:pt x="87" y="296"/>
                    </a:lnTo>
                    <a:lnTo>
                      <a:pt x="87" y="298"/>
                    </a:lnTo>
                    <a:lnTo>
                      <a:pt x="85" y="298"/>
                    </a:lnTo>
                    <a:lnTo>
                      <a:pt x="85" y="298"/>
                    </a:lnTo>
                    <a:lnTo>
                      <a:pt x="87" y="298"/>
                    </a:lnTo>
                    <a:lnTo>
                      <a:pt x="87" y="301"/>
                    </a:lnTo>
                    <a:lnTo>
                      <a:pt x="85" y="301"/>
                    </a:lnTo>
                    <a:lnTo>
                      <a:pt x="87" y="305"/>
                    </a:lnTo>
                    <a:lnTo>
                      <a:pt x="87" y="305"/>
                    </a:lnTo>
                    <a:lnTo>
                      <a:pt x="89" y="305"/>
                    </a:lnTo>
                    <a:lnTo>
                      <a:pt x="89" y="308"/>
                    </a:lnTo>
                    <a:lnTo>
                      <a:pt x="89" y="310"/>
                    </a:lnTo>
                    <a:lnTo>
                      <a:pt x="92" y="313"/>
                    </a:lnTo>
                    <a:lnTo>
                      <a:pt x="92" y="315"/>
                    </a:lnTo>
                    <a:lnTo>
                      <a:pt x="92" y="317"/>
                    </a:lnTo>
                    <a:lnTo>
                      <a:pt x="89" y="329"/>
                    </a:lnTo>
                    <a:lnTo>
                      <a:pt x="89" y="334"/>
                    </a:lnTo>
                    <a:lnTo>
                      <a:pt x="89" y="334"/>
                    </a:lnTo>
                    <a:lnTo>
                      <a:pt x="89" y="336"/>
                    </a:lnTo>
                    <a:lnTo>
                      <a:pt x="89" y="339"/>
                    </a:lnTo>
                    <a:lnTo>
                      <a:pt x="92" y="341"/>
                    </a:lnTo>
                    <a:lnTo>
                      <a:pt x="92" y="341"/>
                    </a:lnTo>
                    <a:lnTo>
                      <a:pt x="92" y="343"/>
                    </a:lnTo>
                    <a:lnTo>
                      <a:pt x="92" y="343"/>
                    </a:lnTo>
                    <a:lnTo>
                      <a:pt x="97" y="346"/>
                    </a:lnTo>
                    <a:lnTo>
                      <a:pt x="92" y="346"/>
                    </a:lnTo>
                    <a:lnTo>
                      <a:pt x="92" y="346"/>
                    </a:lnTo>
                    <a:lnTo>
                      <a:pt x="92" y="346"/>
                    </a:lnTo>
                    <a:lnTo>
                      <a:pt x="92" y="350"/>
                    </a:lnTo>
                    <a:lnTo>
                      <a:pt x="94" y="353"/>
                    </a:lnTo>
                    <a:lnTo>
                      <a:pt x="94" y="350"/>
                    </a:lnTo>
                    <a:lnTo>
                      <a:pt x="97" y="348"/>
                    </a:lnTo>
                    <a:lnTo>
                      <a:pt x="97" y="350"/>
                    </a:lnTo>
                    <a:lnTo>
                      <a:pt x="97" y="353"/>
                    </a:lnTo>
                    <a:lnTo>
                      <a:pt x="94" y="355"/>
                    </a:lnTo>
                    <a:lnTo>
                      <a:pt x="94" y="358"/>
                    </a:lnTo>
                    <a:lnTo>
                      <a:pt x="94" y="360"/>
                    </a:lnTo>
                    <a:lnTo>
                      <a:pt x="97" y="360"/>
                    </a:lnTo>
                    <a:lnTo>
                      <a:pt x="97" y="365"/>
                    </a:lnTo>
                    <a:lnTo>
                      <a:pt x="97" y="367"/>
                    </a:lnTo>
                    <a:lnTo>
                      <a:pt x="99" y="369"/>
                    </a:lnTo>
                    <a:lnTo>
                      <a:pt x="99" y="374"/>
                    </a:lnTo>
                    <a:lnTo>
                      <a:pt x="101" y="381"/>
                    </a:lnTo>
                    <a:lnTo>
                      <a:pt x="101" y="384"/>
                    </a:lnTo>
                    <a:lnTo>
                      <a:pt x="104" y="388"/>
                    </a:lnTo>
                    <a:lnTo>
                      <a:pt x="108" y="405"/>
                    </a:lnTo>
                    <a:lnTo>
                      <a:pt x="111" y="412"/>
                    </a:lnTo>
                    <a:lnTo>
                      <a:pt x="111" y="414"/>
                    </a:lnTo>
                    <a:lnTo>
                      <a:pt x="113" y="417"/>
                    </a:lnTo>
                    <a:lnTo>
                      <a:pt x="116" y="421"/>
                    </a:lnTo>
                    <a:lnTo>
                      <a:pt x="116" y="421"/>
                    </a:lnTo>
                    <a:lnTo>
                      <a:pt x="118" y="421"/>
                    </a:lnTo>
                    <a:lnTo>
                      <a:pt x="118" y="424"/>
                    </a:lnTo>
                    <a:lnTo>
                      <a:pt x="118" y="424"/>
                    </a:lnTo>
                    <a:lnTo>
                      <a:pt x="118" y="426"/>
                    </a:lnTo>
                    <a:lnTo>
                      <a:pt x="120" y="429"/>
                    </a:lnTo>
                    <a:lnTo>
                      <a:pt x="118" y="429"/>
                    </a:lnTo>
                    <a:lnTo>
                      <a:pt x="120" y="429"/>
                    </a:lnTo>
                    <a:lnTo>
                      <a:pt x="120" y="433"/>
                    </a:lnTo>
                    <a:lnTo>
                      <a:pt x="123" y="438"/>
                    </a:lnTo>
                    <a:lnTo>
                      <a:pt x="125" y="438"/>
                    </a:lnTo>
                    <a:lnTo>
                      <a:pt x="127" y="443"/>
                    </a:lnTo>
                    <a:lnTo>
                      <a:pt x="127" y="443"/>
                    </a:lnTo>
                    <a:lnTo>
                      <a:pt x="130" y="445"/>
                    </a:lnTo>
                    <a:lnTo>
                      <a:pt x="130" y="448"/>
                    </a:lnTo>
                    <a:lnTo>
                      <a:pt x="130" y="448"/>
                    </a:lnTo>
                    <a:lnTo>
                      <a:pt x="132" y="452"/>
                    </a:lnTo>
                    <a:lnTo>
                      <a:pt x="132" y="455"/>
                    </a:lnTo>
                    <a:lnTo>
                      <a:pt x="132" y="457"/>
                    </a:lnTo>
                    <a:lnTo>
                      <a:pt x="134" y="459"/>
                    </a:lnTo>
                    <a:lnTo>
                      <a:pt x="137" y="464"/>
                    </a:lnTo>
                    <a:lnTo>
                      <a:pt x="137" y="466"/>
                    </a:lnTo>
                    <a:lnTo>
                      <a:pt x="137" y="466"/>
                    </a:lnTo>
                    <a:lnTo>
                      <a:pt x="139" y="476"/>
                    </a:lnTo>
                    <a:lnTo>
                      <a:pt x="139" y="478"/>
                    </a:lnTo>
                    <a:lnTo>
                      <a:pt x="142" y="481"/>
                    </a:lnTo>
                    <a:lnTo>
                      <a:pt x="144" y="488"/>
                    </a:lnTo>
                    <a:lnTo>
                      <a:pt x="149" y="497"/>
                    </a:lnTo>
                    <a:lnTo>
                      <a:pt x="149" y="500"/>
                    </a:lnTo>
                    <a:lnTo>
                      <a:pt x="151" y="500"/>
                    </a:lnTo>
                    <a:lnTo>
                      <a:pt x="153" y="504"/>
                    </a:lnTo>
                    <a:lnTo>
                      <a:pt x="156" y="507"/>
                    </a:lnTo>
                    <a:lnTo>
                      <a:pt x="158" y="511"/>
                    </a:lnTo>
                    <a:lnTo>
                      <a:pt x="158" y="514"/>
                    </a:lnTo>
                    <a:lnTo>
                      <a:pt x="160" y="519"/>
                    </a:lnTo>
                    <a:lnTo>
                      <a:pt x="163" y="526"/>
                    </a:lnTo>
                    <a:lnTo>
                      <a:pt x="168" y="533"/>
                    </a:lnTo>
                    <a:lnTo>
                      <a:pt x="168" y="535"/>
                    </a:lnTo>
                    <a:lnTo>
                      <a:pt x="170" y="538"/>
                    </a:lnTo>
                    <a:lnTo>
                      <a:pt x="170" y="538"/>
                    </a:lnTo>
                    <a:lnTo>
                      <a:pt x="170" y="540"/>
                    </a:lnTo>
                    <a:lnTo>
                      <a:pt x="170" y="542"/>
                    </a:lnTo>
                    <a:lnTo>
                      <a:pt x="170" y="542"/>
                    </a:lnTo>
                    <a:lnTo>
                      <a:pt x="172" y="542"/>
                    </a:lnTo>
                    <a:lnTo>
                      <a:pt x="175" y="552"/>
                    </a:lnTo>
                    <a:lnTo>
                      <a:pt x="175" y="552"/>
                    </a:lnTo>
                    <a:lnTo>
                      <a:pt x="172" y="552"/>
                    </a:lnTo>
                    <a:lnTo>
                      <a:pt x="172" y="547"/>
                    </a:lnTo>
                    <a:lnTo>
                      <a:pt x="172" y="545"/>
                    </a:lnTo>
                    <a:lnTo>
                      <a:pt x="170" y="545"/>
                    </a:lnTo>
                    <a:lnTo>
                      <a:pt x="170" y="542"/>
                    </a:lnTo>
                    <a:lnTo>
                      <a:pt x="172" y="549"/>
                    </a:lnTo>
                    <a:lnTo>
                      <a:pt x="172" y="554"/>
                    </a:lnTo>
                    <a:lnTo>
                      <a:pt x="175" y="559"/>
                    </a:lnTo>
                    <a:lnTo>
                      <a:pt x="175" y="559"/>
                    </a:lnTo>
                    <a:lnTo>
                      <a:pt x="175" y="559"/>
                    </a:lnTo>
                    <a:lnTo>
                      <a:pt x="175" y="559"/>
                    </a:lnTo>
                    <a:lnTo>
                      <a:pt x="175" y="561"/>
                    </a:lnTo>
                    <a:lnTo>
                      <a:pt x="177" y="566"/>
                    </a:lnTo>
                    <a:lnTo>
                      <a:pt x="177" y="566"/>
                    </a:lnTo>
                    <a:lnTo>
                      <a:pt x="184" y="575"/>
                    </a:lnTo>
                    <a:lnTo>
                      <a:pt x="186" y="578"/>
                    </a:lnTo>
                    <a:lnTo>
                      <a:pt x="191" y="580"/>
                    </a:lnTo>
                    <a:lnTo>
                      <a:pt x="196" y="583"/>
                    </a:lnTo>
                    <a:lnTo>
                      <a:pt x="196" y="580"/>
                    </a:lnTo>
                    <a:lnTo>
                      <a:pt x="201" y="580"/>
                    </a:lnTo>
                    <a:lnTo>
                      <a:pt x="205" y="575"/>
                    </a:lnTo>
                    <a:lnTo>
                      <a:pt x="205" y="573"/>
                    </a:lnTo>
                    <a:lnTo>
                      <a:pt x="205" y="571"/>
                    </a:lnTo>
                    <a:lnTo>
                      <a:pt x="208" y="566"/>
                    </a:lnTo>
                    <a:lnTo>
                      <a:pt x="208" y="564"/>
                    </a:lnTo>
                    <a:lnTo>
                      <a:pt x="212" y="561"/>
                    </a:lnTo>
                    <a:lnTo>
                      <a:pt x="222" y="556"/>
                    </a:lnTo>
                    <a:lnTo>
                      <a:pt x="227" y="556"/>
                    </a:lnTo>
                    <a:lnTo>
                      <a:pt x="229" y="559"/>
                    </a:lnTo>
                    <a:lnTo>
                      <a:pt x="229" y="556"/>
                    </a:lnTo>
                    <a:lnTo>
                      <a:pt x="227" y="556"/>
                    </a:lnTo>
                    <a:lnTo>
                      <a:pt x="224" y="556"/>
                    </a:lnTo>
                    <a:lnTo>
                      <a:pt x="222" y="556"/>
                    </a:lnTo>
                    <a:lnTo>
                      <a:pt x="222" y="554"/>
                    </a:lnTo>
                    <a:lnTo>
                      <a:pt x="220" y="554"/>
                    </a:lnTo>
                    <a:lnTo>
                      <a:pt x="220" y="552"/>
                    </a:lnTo>
                    <a:lnTo>
                      <a:pt x="222" y="549"/>
                    </a:lnTo>
                    <a:lnTo>
                      <a:pt x="227" y="540"/>
                    </a:lnTo>
                    <a:lnTo>
                      <a:pt x="227" y="538"/>
                    </a:lnTo>
                    <a:lnTo>
                      <a:pt x="227" y="535"/>
                    </a:lnTo>
                    <a:lnTo>
                      <a:pt x="229" y="535"/>
                    </a:lnTo>
                    <a:lnTo>
                      <a:pt x="231" y="535"/>
                    </a:lnTo>
                    <a:lnTo>
                      <a:pt x="231" y="535"/>
                    </a:lnTo>
                    <a:lnTo>
                      <a:pt x="234" y="535"/>
                    </a:lnTo>
                    <a:lnTo>
                      <a:pt x="236" y="535"/>
                    </a:lnTo>
                    <a:lnTo>
                      <a:pt x="236" y="535"/>
                    </a:lnTo>
                    <a:lnTo>
                      <a:pt x="236" y="526"/>
                    </a:lnTo>
                    <a:lnTo>
                      <a:pt x="236" y="516"/>
                    </a:lnTo>
                    <a:lnTo>
                      <a:pt x="236" y="514"/>
                    </a:lnTo>
                    <a:lnTo>
                      <a:pt x="234" y="514"/>
                    </a:lnTo>
                    <a:lnTo>
                      <a:pt x="234" y="514"/>
                    </a:lnTo>
                    <a:lnTo>
                      <a:pt x="234" y="514"/>
                    </a:lnTo>
                    <a:lnTo>
                      <a:pt x="234" y="511"/>
                    </a:lnTo>
                    <a:lnTo>
                      <a:pt x="234" y="509"/>
                    </a:lnTo>
                    <a:lnTo>
                      <a:pt x="234" y="507"/>
                    </a:lnTo>
                    <a:lnTo>
                      <a:pt x="234" y="500"/>
                    </a:lnTo>
                    <a:lnTo>
                      <a:pt x="236" y="495"/>
                    </a:lnTo>
                    <a:lnTo>
                      <a:pt x="238" y="493"/>
                    </a:lnTo>
                    <a:lnTo>
                      <a:pt x="238" y="490"/>
                    </a:lnTo>
                    <a:lnTo>
                      <a:pt x="241" y="485"/>
                    </a:lnTo>
                    <a:lnTo>
                      <a:pt x="241" y="471"/>
                    </a:lnTo>
                    <a:lnTo>
                      <a:pt x="241" y="469"/>
                    </a:lnTo>
                    <a:lnTo>
                      <a:pt x="238" y="466"/>
                    </a:lnTo>
                    <a:lnTo>
                      <a:pt x="236" y="466"/>
                    </a:lnTo>
                    <a:lnTo>
                      <a:pt x="238" y="464"/>
                    </a:lnTo>
                    <a:lnTo>
                      <a:pt x="238" y="466"/>
                    </a:lnTo>
                    <a:lnTo>
                      <a:pt x="241" y="466"/>
                    </a:lnTo>
                    <a:lnTo>
                      <a:pt x="241" y="469"/>
                    </a:lnTo>
                    <a:lnTo>
                      <a:pt x="238" y="464"/>
                    </a:lnTo>
                    <a:lnTo>
                      <a:pt x="238" y="462"/>
                    </a:lnTo>
                    <a:lnTo>
                      <a:pt x="238" y="459"/>
                    </a:lnTo>
                    <a:lnTo>
                      <a:pt x="236" y="457"/>
                    </a:lnTo>
                    <a:lnTo>
                      <a:pt x="236" y="452"/>
                    </a:lnTo>
                    <a:lnTo>
                      <a:pt x="236" y="450"/>
                    </a:lnTo>
                    <a:lnTo>
                      <a:pt x="236" y="450"/>
                    </a:lnTo>
                    <a:lnTo>
                      <a:pt x="236" y="448"/>
                    </a:lnTo>
                    <a:lnTo>
                      <a:pt x="236" y="445"/>
                    </a:lnTo>
                    <a:lnTo>
                      <a:pt x="236" y="440"/>
                    </a:lnTo>
                    <a:lnTo>
                      <a:pt x="234" y="433"/>
                    </a:lnTo>
                    <a:lnTo>
                      <a:pt x="234" y="429"/>
                    </a:lnTo>
                    <a:lnTo>
                      <a:pt x="236" y="421"/>
                    </a:lnTo>
                    <a:lnTo>
                      <a:pt x="238" y="419"/>
                    </a:lnTo>
                    <a:lnTo>
                      <a:pt x="243" y="417"/>
                    </a:lnTo>
                    <a:lnTo>
                      <a:pt x="243" y="417"/>
                    </a:lnTo>
                    <a:lnTo>
                      <a:pt x="246" y="417"/>
                    </a:lnTo>
                    <a:lnTo>
                      <a:pt x="246" y="419"/>
                    </a:lnTo>
                    <a:lnTo>
                      <a:pt x="248" y="419"/>
                    </a:lnTo>
                    <a:lnTo>
                      <a:pt x="248" y="419"/>
                    </a:lnTo>
                    <a:lnTo>
                      <a:pt x="250" y="419"/>
                    </a:lnTo>
                    <a:lnTo>
                      <a:pt x="250" y="419"/>
                    </a:lnTo>
                    <a:lnTo>
                      <a:pt x="250" y="417"/>
                    </a:lnTo>
                    <a:lnTo>
                      <a:pt x="253" y="417"/>
                    </a:lnTo>
                    <a:lnTo>
                      <a:pt x="253" y="410"/>
                    </a:lnTo>
                    <a:lnTo>
                      <a:pt x="255" y="407"/>
                    </a:lnTo>
                    <a:lnTo>
                      <a:pt x="255" y="407"/>
                    </a:lnTo>
                    <a:lnTo>
                      <a:pt x="262" y="407"/>
                    </a:lnTo>
                    <a:lnTo>
                      <a:pt x="262" y="407"/>
                    </a:lnTo>
                    <a:lnTo>
                      <a:pt x="269" y="405"/>
                    </a:lnTo>
                    <a:lnTo>
                      <a:pt x="272" y="403"/>
                    </a:lnTo>
                    <a:lnTo>
                      <a:pt x="272" y="400"/>
                    </a:lnTo>
                    <a:lnTo>
                      <a:pt x="272" y="400"/>
                    </a:lnTo>
                    <a:lnTo>
                      <a:pt x="274" y="398"/>
                    </a:lnTo>
                    <a:lnTo>
                      <a:pt x="272" y="398"/>
                    </a:lnTo>
                    <a:lnTo>
                      <a:pt x="272" y="395"/>
                    </a:lnTo>
                    <a:lnTo>
                      <a:pt x="272" y="395"/>
                    </a:lnTo>
                    <a:lnTo>
                      <a:pt x="272" y="393"/>
                    </a:lnTo>
                    <a:lnTo>
                      <a:pt x="272" y="391"/>
                    </a:lnTo>
                    <a:lnTo>
                      <a:pt x="276" y="388"/>
                    </a:lnTo>
                    <a:lnTo>
                      <a:pt x="283" y="384"/>
                    </a:lnTo>
                    <a:lnTo>
                      <a:pt x="286" y="381"/>
                    </a:lnTo>
                    <a:lnTo>
                      <a:pt x="291" y="377"/>
                    </a:lnTo>
                    <a:lnTo>
                      <a:pt x="293" y="372"/>
                    </a:lnTo>
                    <a:lnTo>
                      <a:pt x="295" y="372"/>
                    </a:lnTo>
                    <a:lnTo>
                      <a:pt x="302" y="367"/>
                    </a:lnTo>
                    <a:lnTo>
                      <a:pt x="302" y="365"/>
                    </a:lnTo>
                    <a:lnTo>
                      <a:pt x="307" y="358"/>
                    </a:lnTo>
                    <a:lnTo>
                      <a:pt x="309" y="353"/>
                    </a:lnTo>
                    <a:lnTo>
                      <a:pt x="312" y="353"/>
                    </a:lnTo>
                    <a:lnTo>
                      <a:pt x="312" y="350"/>
                    </a:lnTo>
                    <a:lnTo>
                      <a:pt x="312" y="348"/>
                    </a:lnTo>
                    <a:lnTo>
                      <a:pt x="319" y="341"/>
                    </a:lnTo>
                    <a:lnTo>
                      <a:pt x="324" y="339"/>
                    </a:lnTo>
                    <a:lnTo>
                      <a:pt x="324" y="339"/>
                    </a:lnTo>
                    <a:lnTo>
                      <a:pt x="321" y="336"/>
                    </a:lnTo>
                    <a:lnTo>
                      <a:pt x="319" y="339"/>
                    </a:lnTo>
                    <a:lnTo>
                      <a:pt x="319" y="339"/>
                    </a:lnTo>
                    <a:lnTo>
                      <a:pt x="319" y="339"/>
                    </a:lnTo>
                    <a:lnTo>
                      <a:pt x="319" y="336"/>
                    </a:lnTo>
                    <a:lnTo>
                      <a:pt x="324" y="332"/>
                    </a:lnTo>
                    <a:lnTo>
                      <a:pt x="324" y="332"/>
                    </a:lnTo>
                    <a:lnTo>
                      <a:pt x="326" y="334"/>
                    </a:lnTo>
                    <a:lnTo>
                      <a:pt x="326" y="336"/>
                    </a:lnTo>
                    <a:lnTo>
                      <a:pt x="324" y="336"/>
                    </a:lnTo>
                    <a:lnTo>
                      <a:pt x="324" y="336"/>
                    </a:lnTo>
                    <a:lnTo>
                      <a:pt x="326" y="336"/>
                    </a:lnTo>
                    <a:lnTo>
                      <a:pt x="331" y="334"/>
                    </a:lnTo>
                    <a:lnTo>
                      <a:pt x="338" y="332"/>
                    </a:lnTo>
                    <a:lnTo>
                      <a:pt x="338" y="332"/>
                    </a:lnTo>
                    <a:lnTo>
                      <a:pt x="338" y="332"/>
                    </a:lnTo>
                    <a:lnTo>
                      <a:pt x="338" y="332"/>
                    </a:lnTo>
                    <a:lnTo>
                      <a:pt x="338" y="329"/>
                    </a:lnTo>
                    <a:lnTo>
                      <a:pt x="338" y="329"/>
                    </a:lnTo>
                    <a:lnTo>
                      <a:pt x="340" y="329"/>
                    </a:lnTo>
                    <a:lnTo>
                      <a:pt x="340" y="329"/>
                    </a:lnTo>
                    <a:lnTo>
                      <a:pt x="343" y="327"/>
                    </a:lnTo>
                    <a:lnTo>
                      <a:pt x="345" y="324"/>
                    </a:lnTo>
                    <a:lnTo>
                      <a:pt x="345" y="322"/>
                    </a:lnTo>
                    <a:lnTo>
                      <a:pt x="345" y="322"/>
                    </a:lnTo>
                    <a:lnTo>
                      <a:pt x="347" y="320"/>
                    </a:lnTo>
                    <a:lnTo>
                      <a:pt x="347" y="317"/>
                    </a:lnTo>
                    <a:lnTo>
                      <a:pt x="350" y="315"/>
                    </a:lnTo>
                    <a:lnTo>
                      <a:pt x="347" y="315"/>
                    </a:lnTo>
                    <a:lnTo>
                      <a:pt x="347" y="310"/>
                    </a:lnTo>
                    <a:lnTo>
                      <a:pt x="345" y="308"/>
                    </a:lnTo>
                    <a:lnTo>
                      <a:pt x="345" y="303"/>
                    </a:lnTo>
                    <a:lnTo>
                      <a:pt x="347" y="301"/>
                    </a:lnTo>
                    <a:lnTo>
                      <a:pt x="350" y="298"/>
                    </a:lnTo>
                    <a:lnTo>
                      <a:pt x="352" y="298"/>
                    </a:lnTo>
                    <a:lnTo>
                      <a:pt x="359" y="296"/>
                    </a:lnTo>
                    <a:lnTo>
                      <a:pt x="361" y="294"/>
                    </a:lnTo>
                    <a:lnTo>
                      <a:pt x="364" y="291"/>
                    </a:lnTo>
                    <a:lnTo>
                      <a:pt x="366" y="289"/>
                    </a:lnTo>
                    <a:lnTo>
                      <a:pt x="366" y="287"/>
                    </a:lnTo>
                    <a:lnTo>
                      <a:pt x="366" y="287"/>
                    </a:lnTo>
                    <a:lnTo>
                      <a:pt x="366" y="284"/>
                    </a:lnTo>
                    <a:lnTo>
                      <a:pt x="364" y="284"/>
                    </a:lnTo>
                    <a:lnTo>
                      <a:pt x="364" y="282"/>
                    </a:lnTo>
                    <a:lnTo>
                      <a:pt x="361" y="279"/>
                    </a:lnTo>
                    <a:lnTo>
                      <a:pt x="364" y="282"/>
                    </a:lnTo>
                    <a:lnTo>
                      <a:pt x="366" y="284"/>
                    </a:lnTo>
                    <a:lnTo>
                      <a:pt x="369" y="284"/>
                    </a:lnTo>
                    <a:lnTo>
                      <a:pt x="369" y="287"/>
                    </a:lnTo>
                    <a:lnTo>
                      <a:pt x="366" y="291"/>
                    </a:lnTo>
                    <a:lnTo>
                      <a:pt x="366" y="294"/>
                    </a:lnTo>
                    <a:lnTo>
                      <a:pt x="369" y="296"/>
                    </a:lnTo>
                    <a:lnTo>
                      <a:pt x="371" y="296"/>
                    </a:lnTo>
                    <a:lnTo>
                      <a:pt x="371" y="294"/>
                    </a:lnTo>
                    <a:lnTo>
                      <a:pt x="371" y="294"/>
                    </a:lnTo>
                    <a:lnTo>
                      <a:pt x="371" y="294"/>
                    </a:lnTo>
                    <a:lnTo>
                      <a:pt x="373" y="296"/>
                    </a:lnTo>
                    <a:lnTo>
                      <a:pt x="376" y="296"/>
                    </a:lnTo>
                    <a:lnTo>
                      <a:pt x="376" y="294"/>
                    </a:lnTo>
                    <a:lnTo>
                      <a:pt x="376" y="291"/>
                    </a:lnTo>
                    <a:lnTo>
                      <a:pt x="376" y="287"/>
                    </a:lnTo>
                    <a:lnTo>
                      <a:pt x="376" y="287"/>
                    </a:lnTo>
                    <a:lnTo>
                      <a:pt x="378" y="287"/>
                    </a:lnTo>
                    <a:lnTo>
                      <a:pt x="378" y="287"/>
                    </a:lnTo>
                    <a:lnTo>
                      <a:pt x="378" y="289"/>
                    </a:lnTo>
                    <a:lnTo>
                      <a:pt x="378" y="294"/>
                    </a:lnTo>
                    <a:lnTo>
                      <a:pt x="378" y="296"/>
                    </a:lnTo>
                    <a:lnTo>
                      <a:pt x="378" y="296"/>
                    </a:lnTo>
                    <a:lnTo>
                      <a:pt x="378" y="296"/>
                    </a:lnTo>
                    <a:lnTo>
                      <a:pt x="380" y="296"/>
                    </a:lnTo>
                    <a:lnTo>
                      <a:pt x="380" y="294"/>
                    </a:lnTo>
                    <a:lnTo>
                      <a:pt x="383" y="296"/>
                    </a:lnTo>
                    <a:lnTo>
                      <a:pt x="383" y="296"/>
                    </a:lnTo>
                    <a:lnTo>
                      <a:pt x="385" y="296"/>
                    </a:lnTo>
                    <a:lnTo>
                      <a:pt x="385" y="294"/>
                    </a:lnTo>
                    <a:lnTo>
                      <a:pt x="383" y="291"/>
                    </a:lnTo>
                    <a:lnTo>
                      <a:pt x="383" y="289"/>
                    </a:lnTo>
                    <a:lnTo>
                      <a:pt x="383" y="289"/>
                    </a:lnTo>
                    <a:lnTo>
                      <a:pt x="383" y="287"/>
                    </a:lnTo>
                    <a:lnTo>
                      <a:pt x="383" y="284"/>
                    </a:lnTo>
                    <a:lnTo>
                      <a:pt x="383" y="282"/>
                    </a:lnTo>
                    <a:lnTo>
                      <a:pt x="380" y="277"/>
                    </a:lnTo>
                    <a:lnTo>
                      <a:pt x="380" y="275"/>
                    </a:lnTo>
                    <a:lnTo>
                      <a:pt x="380" y="275"/>
                    </a:lnTo>
                    <a:lnTo>
                      <a:pt x="380" y="272"/>
                    </a:lnTo>
                    <a:lnTo>
                      <a:pt x="378" y="270"/>
                    </a:lnTo>
                    <a:lnTo>
                      <a:pt x="378" y="268"/>
                    </a:lnTo>
                    <a:lnTo>
                      <a:pt x="378" y="265"/>
                    </a:lnTo>
                    <a:lnTo>
                      <a:pt x="378" y="263"/>
                    </a:lnTo>
                    <a:lnTo>
                      <a:pt x="378" y="263"/>
                    </a:lnTo>
                    <a:lnTo>
                      <a:pt x="376" y="263"/>
                    </a:lnTo>
                    <a:lnTo>
                      <a:pt x="373" y="260"/>
                    </a:lnTo>
                    <a:lnTo>
                      <a:pt x="373" y="260"/>
                    </a:lnTo>
                    <a:lnTo>
                      <a:pt x="373" y="258"/>
                    </a:lnTo>
                    <a:lnTo>
                      <a:pt x="373" y="256"/>
                    </a:lnTo>
                    <a:lnTo>
                      <a:pt x="371" y="256"/>
                    </a:lnTo>
                    <a:lnTo>
                      <a:pt x="371" y="256"/>
                    </a:lnTo>
                    <a:lnTo>
                      <a:pt x="371" y="253"/>
                    </a:lnTo>
                    <a:lnTo>
                      <a:pt x="371" y="253"/>
                    </a:lnTo>
                    <a:lnTo>
                      <a:pt x="371" y="249"/>
                    </a:lnTo>
                    <a:lnTo>
                      <a:pt x="371" y="246"/>
                    </a:lnTo>
                    <a:lnTo>
                      <a:pt x="371" y="244"/>
                    </a:lnTo>
                    <a:lnTo>
                      <a:pt x="371" y="242"/>
                    </a:lnTo>
                    <a:lnTo>
                      <a:pt x="371" y="242"/>
                    </a:lnTo>
                    <a:lnTo>
                      <a:pt x="371" y="239"/>
                    </a:lnTo>
                    <a:lnTo>
                      <a:pt x="371" y="239"/>
                    </a:lnTo>
                    <a:lnTo>
                      <a:pt x="366" y="239"/>
                    </a:lnTo>
                    <a:lnTo>
                      <a:pt x="366" y="237"/>
                    </a:lnTo>
                    <a:lnTo>
                      <a:pt x="364" y="237"/>
                    </a:lnTo>
                    <a:lnTo>
                      <a:pt x="364" y="234"/>
                    </a:lnTo>
                    <a:lnTo>
                      <a:pt x="361" y="237"/>
                    </a:lnTo>
                    <a:lnTo>
                      <a:pt x="361" y="234"/>
                    </a:lnTo>
                    <a:lnTo>
                      <a:pt x="359" y="234"/>
                    </a:lnTo>
                    <a:lnTo>
                      <a:pt x="357" y="232"/>
                    </a:lnTo>
                    <a:lnTo>
                      <a:pt x="357" y="232"/>
                    </a:lnTo>
                    <a:lnTo>
                      <a:pt x="357" y="230"/>
                    </a:lnTo>
                    <a:lnTo>
                      <a:pt x="359" y="227"/>
                    </a:lnTo>
                    <a:lnTo>
                      <a:pt x="359" y="227"/>
                    </a:lnTo>
                    <a:lnTo>
                      <a:pt x="361" y="227"/>
                    </a:lnTo>
                    <a:lnTo>
                      <a:pt x="361" y="227"/>
                    </a:lnTo>
                    <a:lnTo>
                      <a:pt x="364" y="225"/>
                    </a:lnTo>
                    <a:lnTo>
                      <a:pt x="364" y="220"/>
                    </a:lnTo>
                    <a:lnTo>
                      <a:pt x="366" y="220"/>
                    </a:lnTo>
                    <a:lnTo>
                      <a:pt x="369" y="220"/>
                    </a:lnTo>
                    <a:lnTo>
                      <a:pt x="369" y="220"/>
                    </a:lnTo>
                    <a:lnTo>
                      <a:pt x="371" y="220"/>
                    </a:lnTo>
                    <a:lnTo>
                      <a:pt x="371" y="220"/>
                    </a:lnTo>
                    <a:lnTo>
                      <a:pt x="373" y="220"/>
                    </a:lnTo>
                    <a:lnTo>
                      <a:pt x="373" y="220"/>
                    </a:lnTo>
                    <a:lnTo>
                      <a:pt x="373" y="218"/>
                    </a:lnTo>
                    <a:lnTo>
                      <a:pt x="371" y="218"/>
                    </a:lnTo>
                    <a:lnTo>
                      <a:pt x="371" y="218"/>
                    </a:lnTo>
                    <a:lnTo>
                      <a:pt x="369" y="215"/>
                    </a:lnTo>
                    <a:lnTo>
                      <a:pt x="369" y="213"/>
                    </a:lnTo>
                    <a:lnTo>
                      <a:pt x="366" y="213"/>
                    </a:lnTo>
                    <a:lnTo>
                      <a:pt x="364" y="213"/>
                    </a:lnTo>
                    <a:lnTo>
                      <a:pt x="361" y="213"/>
                    </a:lnTo>
                    <a:lnTo>
                      <a:pt x="361" y="211"/>
                    </a:lnTo>
                    <a:lnTo>
                      <a:pt x="359" y="208"/>
                    </a:lnTo>
                    <a:lnTo>
                      <a:pt x="357" y="208"/>
                    </a:lnTo>
                    <a:lnTo>
                      <a:pt x="354" y="206"/>
                    </a:lnTo>
                    <a:lnTo>
                      <a:pt x="354" y="206"/>
                    </a:lnTo>
                    <a:lnTo>
                      <a:pt x="354" y="204"/>
                    </a:lnTo>
                    <a:lnTo>
                      <a:pt x="354" y="204"/>
                    </a:lnTo>
                    <a:lnTo>
                      <a:pt x="354" y="201"/>
                    </a:lnTo>
                    <a:lnTo>
                      <a:pt x="357" y="199"/>
                    </a:lnTo>
                    <a:lnTo>
                      <a:pt x="359" y="199"/>
                    </a:lnTo>
                    <a:lnTo>
                      <a:pt x="359" y="197"/>
                    </a:lnTo>
                    <a:lnTo>
                      <a:pt x="359" y="197"/>
                    </a:lnTo>
                    <a:lnTo>
                      <a:pt x="359" y="194"/>
                    </a:lnTo>
                    <a:lnTo>
                      <a:pt x="359" y="194"/>
                    </a:lnTo>
                    <a:lnTo>
                      <a:pt x="359" y="194"/>
                    </a:lnTo>
                    <a:lnTo>
                      <a:pt x="357" y="194"/>
                    </a:lnTo>
                    <a:lnTo>
                      <a:pt x="357" y="192"/>
                    </a:lnTo>
                    <a:lnTo>
                      <a:pt x="357" y="192"/>
                    </a:lnTo>
                    <a:lnTo>
                      <a:pt x="359" y="192"/>
                    </a:lnTo>
                    <a:lnTo>
                      <a:pt x="361" y="192"/>
                    </a:lnTo>
                    <a:lnTo>
                      <a:pt x="364" y="194"/>
                    </a:lnTo>
                    <a:lnTo>
                      <a:pt x="364" y="197"/>
                    </a:lnTo>
                    <a:lnTo>
                      <a:pt x="364" y="197"/>
                    </a:lnTo>
                    <a:lnTo>
                      <a:pt x="366" y="197"/>
                    </a:lnTo>
                    <a:lnTo>
                      <a:pt x="366" y="197"/>
                    </a:lnTo>
                    <a:lnTo>
                      <a:pt x="366" y="199"/>
                    </a:lnTo>
                    <a:lnTo>
                      <a:pt x="369" y="199"/>
                    </a:lnTo>
                    <a:lnTo>
                      <a:pt x="369" y="199"/>
                    </a:lnTo>
                    <a:lnTo>
                      <a:pt x="369" y="199"/>
                    </a:lnTo>
                    <a:lnTo>
                      <a:pt x="371" y="197"/>
                    </a:lnTo>
                    <a:lnTo>
                      <a:pt x="369" y="197"/>
                    </a:lnTo>
                    <a:lnTo>
                      <a:pt x="369" y="197"/>
                    </a:lnTo>
                    <a:lnTo>
                      <a:pt x="369" y="194"/>
                    </a:lnTo>
                    <a:lnTo>
                      <a:pt x="369" y="194"/>
                    </a:lnTo>
                    <a:lnTo>
                      <a:pt x="371" y="194"/>
                    </a:lnTo>
                    <a:lnTo>
                      <a:pt x="371" y="197"/>
                    </a:lnTo>
                    <a:lnTo>
                      <a:pt x="371" y="197"/>
                    </a:lnTo>
                    <a:lnTo>
                      <a:pt x="373" y="199"/>
                    </a:lnTo>
                    <a:lnTo>
                      <a:pt x="373" y="201"/>
                    </a:lnTo>
                    <a:lnTo>
                      <a:pt x="376" y="204"/>
                    </a:lnTo>
                    <a:lnTo>
                      <a:pt x="378" y="204"/>
                    </a:lnTo>
                    <a:lnTo>
                      <a:pt x="380" y="204"/>
                    </a:lnTo>
                    <a:lnTo>
                      <a:pt x="380" y="204"/>
                    </a:lnTo>
                    <a:lnTo>
                      <a:pt x="380" y="201"/>
                    </a:lnTo>
                    <a:lnTo>
                      <a:pt x="380" y="201"/>
                    </a:lnTo>
                    <a:lnTo>
                      <a:pt x="380" y="199"/>
                    </a:lnTo>
                    <a:lnTo>
                      <a:pt x="380" y="199"/>
                    </a:lnTo>
                    <a:lnTo>
                      <a:pt x="383" y="199"/>
                    </a:lnTo>
                    <a:lnTo>
                      <a:pt x="383" y="199"/>
                    </a:lnTo>
                    <a:lnTo>
                      <a:pt x="385" y="204"/>
                    </a:lnTo>
                    <a:lnTo>
                      <a:pt x="385" y="206"/>
                    </a:lnTo>
                    <a:lnTo>
                      <a:pt x="387" y="213"/>
                    </a:lnTo>
                    <a:lnTo>
                      <a:pt x="387" y="215"/>
                    </a:lnTo>
                    <a:lnTo>
                      <a:pt x="387" y="218"/>
                    </a:lnTo>
                    <a:lnTo>
                      <a:pt x="387" y="218"/>
                    </a:lnTo>
                    <a:lnTo>
                      <a:pt x="387" y="218"/>
                    </a:lnTo>
                    <a:lnTo>
                      <a:pt x="390" y="218"/>
                    </a:lnTo>
                    <a:lnTo>
                      <a:pt x="392" y="220"/>
                    </a:lnTo>
                    <a:lnTo>
                      <a:pt x="395" y="220"/>
                    </a:lnTo>
                    <a:lnTo>
                      <a:pt x="397" y="220"/>
                    </a:lnTo>
                    <a:lnTo>
                      <a:pt x="399" y="220"/>
                    </a:lnTo>
                    <a:lnTo>
                      <a:pt x="402" y="220"/>
                    </a:lnTo>
                    <a:lnTo>
                      <a:pt x="404" y="220"/>
                    </a:lnTo>
                    <a:lnTo>
                      <a:pt x="406" y="220"/>
                    </a:lnTo>
                    <a:lnTo>
                      <a:pt x="411" y="220"/>
                    </a:lnTo>
                    <a:lnTo>
                      <a:pt x="416" y="220"/>
                    </a:lnTo>
                    <a:lnTo>
                      <a:pt x="418" y="220"/>
                    </a:lnTo>
                    <a:lnTo>
                      <a:pt x="418" y="223"/>
                    </a:lnTo>
                    <a:lnTo>
                      <a:pt x="423" y="220"/>
                    </a:lnTo>
                    <a:lnTo>
                      <a:pt x="430" y="220"/>
                    </a:lnTo>
                    <a:lnTo>
                      <a:pt x="432" y="223"/>
                    </a:lnTo>
                    <a:lnTo>
                      <a:pt x="435" y="225"/>
                    </a:lnTo>
                    <a:lnTo>
                      <a:pt x="437" y="225"/>
                    </a:lnTo>
                    <a:lnTo>
                      <a:pt x="437" y="227"/>
                    </a:lnTo>
                    <a:lnTo>
                      <a:pt x="437" y="227"/>
                    </a:lnTo>
                    <a:lnTo>
                      <a:pt x="437" y="227"/>
                    </a:lnTo>
                    <a:lnTo>
                      <a:pt x="437" y="227"/>
                    </a:lnTo>
                    <a:lnTo>
                      <a:pt x="435" y="227"/>
                    </a:lnTo>
                    <a:lnTo>
                      <a:pt x="432" y="227"/>
                    </a:lnTo>
                    <a:lnTo>
                      <a:pt x="435" y="230"/>
                    </a:lnTo>
                    <a:lnTo>
                      <a:pt x="435" y="230"/>
                    </a:lnTo>
                    <a:lnTo>
                      <a:pt x="432" y="232"/>
                    </a:lnTo>
                    <a:lnTo>
                      <a:pt x="432" y="234"/>
                    </a:lnTo>
                    <a:lnTo>
                      <a:pt x="432" y="237"/>
                    </a:lnTo>
                    <a:lnTo>
                      <a:pt x="432" y="237"/>
                    </a:lnTo>
                    <a:lnTo>
                      <a:pt x="432" y="237"/>
                    </a:lnTo>
                    <a:lnTo>
                      <a:pt x="430" y="237"/>
                    </a:lnTo>
                    <a:lnTo>
                      <a:pt x="430" y="239"/>
                    </a:lnTo>
                    <a:lnTo>
                      <a:pt x="430" y="239"/>
                    </a:lnTo>
                    <a:lnTo>
                      <a:pt x="430" y="239"/>
                    </a:lnTo>
                    <a:lnTo>
                      <a:pt x="430" y="242"/>
                    </a:lnTo>
                    <a:lnTo>
                      <a:pt x="428" y="242"/>
                    </a:lnTo>
                    <a:lnTo>
                      <a:pt x="428" y="242"/>
                    </a:lnTo>
                    <a:lnTo>
                      <a:pt x="425" y="242"/>
                    </a:lnTo>
                    <a:lnTo>
                      <a:pt x="425" y="242"/>
                    </a:lnTo>
                    <a:lnTo>
                      <a:pt x="425" y="242"/>
                    </a:lnTo>
                    <a:lnTo>
                      <a:pt x="423" y="244"/>
                    </a:lnTo>
                    <a:lnTo>
                      <a:pt x="423" y="244"/>
                    </a:lnTo>
                    <a:lnTo>
                      <a:pt x="421" y="244"/>
                    </a:lnTo>
                    <a:lnTo>
                      <a:pt x="421" y="244"/>
                    </a:lnTo>
                    <a:lnTo>
                      <a:pt x="421" y="244"/>
                    </a:lnTo>
                    <a:lnTo>
                      <a:pt x="421" y="246"/>
                    </a:lnTo>
                    <a:lnTo>
                      <a:pt x="418" y="246"/>
                    </a:lnTo>
                    <a:lnTo>
                      <a:pt x="418" y="251"/>
                    </a:lnTo>
                    <a:lnTo>
                      <a:pt x="418" y="253"/>
                    </a:lnTo>
                    <a:lnTo>
                      <a:pt x="418" y="253"/>
                    </a:lnTo>
                    <a:lnTo>
                      <a:pt x="421" y="258"/>
                    </a:lnTo>
                    <a:lnTo>
                      <a:pt x="423" y="265"/>
                    </a:lnTo>
                    <a:lnTo>
                      <a:pt x="423" y="265"/>
                    </a:lnTo>
                    <a:lnTo>
                      <a:pt x="423" y="265"/>
                    </a:lnTo>
                    <a:lnTo>
                      <a:pt x="423" y="265"/>
                    </a:lnTo>
                    <a:lnTo>
                      <a:pt x="423" y="265"/>
                    </a:lnTo>
                    <a:lnTo>
                      <a:pt x="423" y="263"/>
                    </a:lnTo>
                    <a:lnTo>
                      <a:pt x="423" y="263"/>
                    </a:lnTo>
                    <a:lnTo>
                      <a:pt x="423" y="263"/>
                    </a:lnTo>
                    <a:lnTo>
                      <a:pt x="425" y="263"/>
                    </a:lnTo>
                    <a:lnTo>
                      <a:pt x="425" y="265"/>
                    </a:lnTo>
                    <a:lnTo>
                      <a:pt x="428" y="268"/>
                    </a:lnTo>
                    <a:lnTo>
                      <a:pt x="428" y="268"/>
                    </a:lnTo>
                    <a:lnTo>
                      <a:pt x="430" y="268"/>
                    </a:lnTo>
                    <a:lnTo>
                      <a:pt x="430" y="265"/>
                    </a:lnTo>
                    <a:lnTo>
                      <a:pt x="430" y="265"/>
                    </a:lnTo>
                    <a:lnTo>
                      <a:pt x="430" y="263"/>
                    </a:lnTo>
                    <a:lnTo>
                      <a:pt x="430" y="260"/>
                    </a:lnTo>
                    <a:lnTo>
                      <a:pt x="430" y="258"/>
                    </a:lnTo>
                    <a:lnTo>
                      <a:pt x="432" y="256"/>
                    </a:lnTo>
                    <a:lnTo>
                      <a:pt x="432" y="256"/>
                    </a:lnTo>
                    <a:lnTo>
                      <a:pt x="432" y="253"/>
                    </a:lnTo>
                    <a:lnTo>
                      <a:pt x="432" y="253"/>
                    </a:lnTo>
                    <a:lnTo>
                      <a:pt x="432" y="253"/>
                    </a:lnTo>
                    <a:lnTo>
                      <a:pt x="435" y="253"/>
                    </a:lnTo>
                    <a:lnTo>
                      <a:pt x="435" y="251"/>
                    </a:lnTo>
                    <a:lnTo>
                      <a:pt x="435" y="251"/>
                    </a:lnTo>
                    <a:lnTo>
                      <a:pt x="437" y="253"/>
                    </a:lnTo>
                    <a:lnTo>
                      <a:pt x="437" y="253"/>
                    </a:lnTo>
                    <a:lnTo>
                      <a:pt x="439" y="256"/>
                    </a:lnTo>
                    <a:lnTo>
                      <a:pt x="439" y="260"/>
                    </a:lnTo>
                    <a:lnTo>
                      <a:pt x="439" y="263"/>
                    </a:lnTo>
                    <a:lnTo>
                      <a:pt x="442" y="265"/>
                    </a:lnTo>
                    <a:lnTo>
                      <a:pt x="442" y="268"/>
                    </a:lnTo>
                    <a:lnTo>
                      <a:pt x="442" y="270"/>
                    </a:lnTo>
                    <a:lnTo>
                      <a:pt x="444" y="270"/>
                    </a:lnTo>
                    <a:lnTo>
                      <a:pt x="444" y="272"/>
                    </a:lnTo>
                    <a:lnTo>
                      <a:pt x="444" y="272"/>
                    </a:lnTo>
                    <a:lnTo>
                      <a:pt x="447" y="277"/>
                    </a:lnTo>
                    <a:lnTo>
                      <a:pt x="447" y="279"/>
                    </a:lnTo>
                    <a:lnTo>
                      <a:pt x="447" y="287"/>
                    </a:lnTo>
                    <a:lnTo>
                      <a:pt x="449" y="289"/>
                    </a:lnTo>
                    <a:lnTo>
                      <a:pt x="449" y="289"/>
                    </a:lnTo>
                    <a:lnTo>
                      <a:pt x="449" y="287"/>
                    </a:lnTo>
                    <a:lnTo>
                      <a:pt x="449" y="287"/>
                    </a:lnTo>
                    <a:lnTo>
                      <a:pt x="449" y="284"/>
                    </a:lnTo>
                    <a:lnTo>
                      <a:pt x="451" y="284"/>
                    </a:lnTo>
                    <a:lnTo>
                      <a:pt x="451" y="287"/>
                    </a:lnTo>
                    <a:lnTo>
                      <a:pt x="454" y="289"/>
                    </a:lnTo>
                    <a:lnTo>
                      <a:pt x="454" y="289"/>
                    </a:lnTo>
                    <a:lnTo>
                      <a:pt x="456" y="289"/>
                    </a:lnTo>
                    <a:lnTo>
                      <a:pt x="456" y="284"/>
                    </a:lnTo>
                    <a:lnTo>
                      <a:pt x="456" y="284"/>
                    </a:lnTo>
                    <a:lnTo>
                      <a:pt x="456" y="284"/>
                    </a:lnTo>
                    <a:lnTo>
                      <a:pt x="458" y="284"/>
                    </a:lnTo>
                    <a:lnTo>
                      <a:pt x="458" y="284"/>
                    </a:lnTo>
                    <a:lnTo>
                      <a:pt x="458" y="282"/>
                    </a:lnTo>
                    <a:lnTo>
                      <a:pt x="458" y="279"/>
                    </a:lnTo>
                    <a:lnTo>
                      <a:pt x="456" y="277"/>
                    </a:lnTo>
                    <a:lnTo>
                      <a:pt x="456" y="275"/>
                    </a:lnTo>
                    <a:lnTo>
                      <a:pt x="456" y="272"/>
                    </a:lnTo>
                    <a:lnTo>
                      <a:pt x="456" y="270"/>
                    </a:lnTo>
                    <a:lnTo>
                      <a:pt x="456" y="270"/>
                    </a:lnTo>
                    <a:lnTo>
                      <a:pt x="456" y="268"/>
                    </a:lnTo>
                    <a:lnTo>
                      <a:pt x="456" y="265"/>
                    </a:lnTo>
                    <a:lnTo>
                      <a:pt x="456" y="265"/>
                    </a:lnTo>
                    <a:lnTo>
                      <a:pt x="458" y="268"/>
                    </a:lnTo>
                    <a:lnTo>
                      <a:pt x="458" y="265"/>
                    </a:lnTo>
                    <a:lnTo>
                      <a:pt x="458" y="265"/>
                    </a:lnTo>
                    <a:lnTo>
                      <a:pt x="458" y="265"/>
                    </a:lnTo>
                    <a:lnTo>
                      <a:pt x="458" y="260"/>
                    </a:lnTo>
                    <a:lnTo>
                      <a:pt x="458" y="256"/>
                    </a:lnTo>
                    <a:lnTo>
                      <a:pt x="458" y="253"/>
                    </a:lnTo>
                    <a:lnTo>
                      <a:pt x="458" y="251"/>
                    </a:lnTo>
                    <a:lnTo>
                      <a:pt x="456" y="246"/>
                    </a:lnTo>
                    <a:lnTo>
                      <a:pt x="456" y="244"/>
                    </a:lnTo>
                    <a:lnTo>
                      <a:pt x="456" y="244"/>
                    </a:lnTo>
                    <a:lnTo>
                      <a:pt x="458" y="246"/>
                    </a:lnTo>
                    <a:lnTo>
                      <a:pt x="458" y="246"/>
                    </a:lnTo>
                    <a:lnTo>
                      <a:pt x="461" y="246"/>
                    </a:lnTo>
                    <a:lnTo>
                      <a:pt x="461" y="246"/>
                    </a:lnTo>
                    <a:lnTo>
                      <a:pt x="463" y="246"/>
                    </a:lnTo>
                    <a:lnTo>
                      <a:pt x="463" y="246"/>
                    </a:lnTo>
                    <a:lnTo>
                      <a:pt x="466" y="246"/>
                    </a:lnTo>
                    <a:lnTo>
                      <a:pt x="468" y="249"/>
                    </a:lnTo>
                    <a:lnTo>
                      <a:pt x="470" y="249"/>
                    </a:lnTo>
                    <a:lnTo>
                      <a:pt x="470" y="249"/>
                    </a:lnTo>
                    <a:lnTo>
                      <a:pt x="473" y="246"/>
                    </a:lnTo>
                    <a:lnTo>
                      <a:pt x="473" y="244"/>
                    </a:lnTo>
                    <a:lnTo>
                      <a:pt x="473" y="239"/>
                    </a:lnTo>
                    <a:lnTo>
                      <a:pt x="473" y="237"/>
                    </a:lnTo>
                    <a:lnTo>
                      <a:pt x="475" y="234"/>
                    </a:lnTo>
                    <a:lnTo>
                      <a:pt x="475" y="232"/>
                    </a:lnTo>
                    <a:lnTo>
                      <a:pt x="477" y="230"/>
                    </a:lnTo>
                    <a:lnTo>
                      <a:pt x="477" y="225"/>
                    </a:lnTo>
                    <a:lnTo>
                      <a:pt x="477" y="223"/>
                    </a:lnTo>
                    <a:lnTo>
                      <a:pt x="477" y="223"/>
                    </a:lnTo>
                    <a:lnTo>
                      <a:pt x="477" y="223"/>
                    </a:lnTo>
                    <a:lnTo>
                      <a:pt x="475" y="220"/>
                    </a:lnTo>
                    <a:lnTo>
                      <a:pt x="475" y="220"/>
                    </a:lnTo>
                    <a:lnTo>
                      <a:pt x="475" y="220"/>
                    </a:lnTo>
                    <a:lnTo>
                      <a:pt x="475" y="220"/>
                    </a:lnTo>
                    <a:lnTo>
                      <a:pt x="475" y="218"/>
                    </a:lnTo>
                    <a:lnTo>
                      <a:pt x="475" y="215"/>
                    </a:lnTo>
                    <a:lnTo>
                      <a:pt x="475" y="215"/>
                    </a:lnTo>
                    <a:lnTo>
                      <a:pt x="477" y="213"/>
                    </a:lnTo>
                    <a:lnTo>
                      <a:pt x="480" y="211"/>
                    </a:lnTo>
                    <a:lnTo>
                      <a:pt x="480" y="211"/>
                    </a:lnTo>
                    <a:lnTo>
                      <a:pt x="480" y="208"/>
                    </a:lnTo>
                    <a:lnTo>
                      <a:pt x="480" y="206"/>
                    </a:lnTo>
                    <a:lnTo>
                      <a:pt x="480" y="204"/>
                    </a:lnTo>
                    <a:lnTo>
                      <a:pt x="482" y="204"/>
                    </a:lnTo>
                    <a:lnTo>
                      <a:pt x="482" y="204"/>
                    </a:lnTo>
                    <a:lnTo>
                      <a:pt x="482" y="201"/>
                    </a:lnTo>
                    <a:lnTo>
                      <a:pt x="482" y="201"/>
                    </a:lnTo>
                    <a:lnTo>
                      <a:pt x="480" y="199"/>
                    </a:lnTo>
                    <a:lnTo>
                      <a:pt x="480" y="197"/>
                    </a:lnTo>
                    <a:lnTo>
                      <a:pt x="480" y="194"/>
                    </a:lnTo>
                    <a:lnTo>
                      <a:pt x="480" y="192"/>
                    </a:lnTo>
                    <a:lnTo>
                      <a:pt x="480" y="192"/>
                    </a:lnTo>
                    <a:lnTo>
                      <a:pt x="482" y="189"/>
                    </a:lnTo>
                    <a:lnTo>
                      <a:pt x="482" y="189"/>
                    </a:lnTo>
                    <a:lnTo>
                      <a:pt x="484" y="187"/>
                    </a:lnTo>
                    <a:lnTo>
                      <a:pt x="489" y="182"/>
                    </a:lnTo>
                    <a:lnTo>
                      <a:pt x="492" y="182"/>
                    </a:lnTo>
                    <a:lnTo>
                      <a:pt x="492" y="182"/>
                    </a:lnTo>
                    <a:lnTo>
                      <a:pt x="494" y="180"/>
                    </a:lnTo>
                    <a:lnTo>
                      <a:pt x="494" y="178"/>
                    </a:lnTo>
                    <a:lnTo>
                      <a:pt x="496" y="178"/>
                    </a:lnTo>
                    <a:lnTo>
                      <a:pt x="499" y="175"/>
                    </a:lnTo>
                    <a:lnTo>
                      <a:pt x="506" y="175"/>
                    </a:lnTo>
                    <a:lnTo>
                      <a:pt x="506" y="175"/>
                    </a:lnTo>
                    <a:lnTo>
                      <a:pt x="508" y="175"/>
                    </a:lnTo>
                    <a:lnTo>
                      <a:pt x="508" y="178"/>
                    </a:lnTo>
                    <a:lnTo>
                      <a:pt x="510" y="180"/>
                    </a:lnTo>
                    <a:lnTo>
                      <a:pt x="513" y="180"/>
                    </a:lnTo>
                    <a:lnTo>
                      <a:pt x="513" y="180"/>
                    </a:lnTo>
                    <a:lnTo>
                      <a:pt x="513" y="178"/>
                    </a:lnTo>
                    <a:lnTo>
                      <a:pt x="508" y="173"/>
                    </a:lnTo>
                    <a:lnTo>
                      <a:pt x="508" y="171"/>
                    </a:lnTo>
                    <a:lnTo>
                      <a:pt x="508" y="171"/>
                    </a:lnTo>
                    <a:lnTo>
                      <a:pt x="508" y="168"/>
                    </a:lnTo>
                    <a:lnTo>
                      <a:pt x="508" y="168"/>
                    </a:lnTo>
                    <a:close/>
                    <a:moveTo>
                      <a:pt x="499" y="599"/>
                    </a:moveTo>
                    <a:lnTo>
                      <a:pt x="496" y="601"/>
                    </a:lnTo>
                    <a:lnTo>
                      <a:pt x="496" y="601"/>
                    </a:lnTo>
                    <a:lnTo>
                      <a:pt x="496" y="604"/>
                    </a:lnTo>
                    <a:lnTo>
                      <a:pt x="499" y="606"/>
                    </a:lnTo>
                    <a:lnTo>
                      <a:pt x="501" y="611"/>
                    </a:lnTo>
                    <a:lnTo>
                      <a:pt x="501" y="609"/>
                    </a:lnTo>
                    <a:lnTo>
                      <a:pt x="501" y="606"/>
                    </a:lnTo>
                    <a:lnTo>
                      <a:pt x="501" y="601"/>
                    </a:lnTo>
                    <a:lnTo>
                      <a:pt x="499" y="599"/>
                    </a:lnTo>
                    <a:close/>
                    <a:moveTo>
                      <a:pt x="494" y="580"/>
                    </a:moveTo>
                    <a:lnTo>
                      <a:pt x="492" y="580"/>
                    </a:lnTo>
                    <a:lnTo>
                      <a:pt x="492" y="580"/>
                    </a:lnTo>
                    <a:lnTo>
                      <a:pt x="492" y="583"/>
                    </a:lnTo>
                    <a:lnTo>
                      <a:pt x="492" y="583"/>
                    </a:lnTo>
                    <a:lnTo>
                      <a:pt x="492" y="583"/>
                    </a:lnTo>
                    <a:lnTo>
                      <a:pt x="492" y="583"/>
                    </a:lnTo>
                    <a:lnTo>
                      <a:pt x="492" y="583"/>
                    </a:lnTo>
                    <a:lnTo>
                      <a:pt x="494" y="583"/>
                    </a:lnTo>
                    <a:lnTo>
                      <a:pt x="494" y="580"/>
                    </a:lnTo>
                    <a:lnTo>
                      <a:pt x="494" y="580"/>
                    </a:lnTo>
                    <a:close/>
                    <a:moveTo>
                      <a:pt x="484" y="575"/>
                    </a:moveTo>
                    <a:lnTo>
                      <a:pt x="484" y="578"/>
                    </a:lnTo>
                    <a:lnTo>
                      <a:pt x="484" y="578"/>
                    </a:lnTo>
                    <a:lnTo>
                      <a:pt x="484" y="580"/>
                    </a:lnTo>
                    <a:lnTo>
                      <a:pt x="487" y="580"/>
                    </a:lnTo>
                    <a:lnTo>
                      <a:pt x="487" y="578"/>
                    </a:lnTo>
                    <a:lnTo>
                      <a:pt x="484" y="575"/>
                    </a:lnTo>
                    <a:close/>
                    <a:moveTo>
                      <a:pt x="492" y="583"/>
                    </a:moveTo>
                    <a:lnTo>
                      <a:pt x="489" y="585"/>
                    </a:lnTo>
                    <a:lnTo>
                      <a:pt x="489" y="585"/>
                    </a:lnTo>
                    <a:lnTo>
                      <a:pt x="489" y="585"/>
                    </a:lnTo>
                    <a:lnTo>
                      <a:pt x="492" y="587"/>
                    </a:lnTo>
                    <a:lnTo>
                      <a:pt x="492" y="587"/>
                    </a:lnTo>
                    <a:lnTo>
                      <a:pt x="492" y="587"/>
                    </a:lnTo>
                    <a:lnTo>
                      <a:pt x="492" y="585"/>
                    </a:lnTo>
                    <a:lnTo>
                      <a:pt x="492" y="583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240" name="Freeform 139"/>
              <p:cNvSpPr>
                <a:spLocks/>
              </p:cNvSpPr>
              <p:nvPr/>
            </p:nvSpPr>
            <p:spPr bwMode="auto">
              <a:xfrm>
                <a:off x="3271" y="1107"/>
                <a:ext cx="153" cy="59"/>
              </a:xfrm>
              <a:custGeom>
                <a:avLst/>
                <a:gdLst>
                  <a:gd name="T0" fmla="*/ 151 w 153"/>
                  <a:gd name="T1" fmla="*/ 19 h 59"/>
                  <a:gd name="T2" fmla="*/ 144 w 153"/>
                  <a:gd name="T3" fmla="*/ 14 h 59"/>
                  <a:gd name="T4" fmla="*/ 139 w 153"/>
                  <a:gd name="T5" fmla="*/ 12 h 59"/>
                  <a:gd name="T6" fmla="*/ 137 w 153"/>
                  <a:gd name="T7" fmla="*/ 10 h 59"/>
                  <a:gd name="T8" fmla="*/ 144 w 153"/>
                  <a:gd name="T9" fmla="*/ 3 h 59"/>
                  <a:gd name="T10" fmla="*/ 127 w 153"/>
                  <a:gd name="T11" fmla="*/ 5 h 59"/>
                  <a:gd name="T12" fmla="*/ 118 w 153"/>
                  <a:gd name="T13" fmla="*/ 0 h 59"/>
                  <a:gd name="T14" fmla="*/ 109 w 153"/>
                  <a:gd name="T15" fmla="*/ 7 h 59"/>
                  <a:gd name="T16" fmla="*/ 99 w 153"/>
                  <a:gd name="T17" fmla="*/ 10 h 59"/>
                  <a:gd name="T18" fmla="*/ 90 w 153"/>
                  <a:gd name="T19" fmla="*/ 7 h 59"/>
                  <a:gd name="T20" fmla="*/ 90 w 153"/>
                  <a:gd name="T21" fmla="*/ 14 h 59"/>
                  <a:gd name="T22" fmla="*/ 80 w 153"/>
                  <a:gd name="T23" fmla="*/ 7 h 59"/>
                  <a:gd name="T24" fmla="*/ 73 w 153"/>
                  <a:gd name="T25" fmla="*/ 14 h 59"/>
                  <a:gd name="T26" fmla="*/ 64 w 153"/>
                  <a:gd name="T27" fmla="*/ 7 h 59"/>
                  <a:gd name="T28" fmla="*/ 57 w 153"/>
                  <a:gd name="T29" fmla="*/ 19 h 59"/>
                  <a:gd name="T30" fmla="*/ 49 w 153"/>
                  <a:gd name="T31" fmla="*/ 22 h 59"/>
                  <a:gd name="T32" fmla="*/ 45 w 153"/>
                  <a:gd name="T33" fmla="*/ 19 h 59"/>
                  <a:gd name="T34" fmla="*/ 42 w 153"/>
                  <a:gd name="T35" fmla="*/ 17 h 59"/>
                  <a:gd name="T36" fmla="*/ 45 w 153"/>
                  <a:gd name="T37" fmla="*/ 14 h 59"/>
                  <a:gd name="T38" fmla="*/ 47 w 153"/>
                  <a:gd name="T39" fmla="*/ 10 h 59"/>
                  <a:gd name="T40" fmla="*/ 33 w 153"/>
                  <a:gd name="T41" fmla="*/ 3 h 59"/>
                  <a:gd name="T42" fmla="*/ 28 w 153"/>
                  <a:gd name="T43" fmla="*/ 5 h 59"/>
                  <a:gd name="T44" fmla="*/ 26 w 153"/>
                  <a:gd name="T45" fmla="*/ 5 h 59"/>
                  <a:gd name="T46" fmla="*/ 31 w 153"/>
                  <a:gd name="T47" fmla="*/ 12 h 59"/>
                  <a:gd name="T48" fmla="*/ 28 w 153"/>
                  <a:gd name="T49" fmla="*/ 10 h 59"/>
                  <a:gd name="T50" fmla="*/ 23 w 153"/>
                  <a:gd name="T51" fmla="*/ 10 h 59"/>
                  <a:gd name="T52" fmla="*/ 16 w 153"/>
                  <a:gd name="T53" fmla="*/ 7 h 59"/>
                  <a:gd name="T54" fmla="*/ 14 w 153"/>
                  <a:gd name="T55" fmla="*/ 10 h 59"/>
                  <a:gd name="T56" fmla="*/ 12 w 153"/>
                  <a:gd name="T57" fmla="*/ 14 h 59"/>
                  <a:gd name="T58" fmla="*/ 7 w 153"/>
                  <a:gd name="T59" fmla="*/ 14 h 59"/>
                  <a:gd name="T60" fmla="*/ 7 w 153"/>
                  <a:gd name="T61" fmla="*/ 19 h 59"/>
                  <a:gd name="T62" fmla="*/ 7 w 153"/>
                  <a:gd name="T63" fmla="*/ 22 h 59"/>
                  <a:gd name="T64" fmla="*/ 31 w 153"/>
                  <a:gd name="T65" fmla="*/ 19 h 59"/>
                  <a:gd name="T66" fmla="*/ 26 w 153"/>
                  <a:gd name="T67" fmla="*/ 24 h 59"/>
                  <a:gd name="T68" fmla="*/ 35 w 153"/>
                  <a:gd name="T69" fmla="*/ 29 h 59"/>
                  <a:gd name="T70" fmla="*/ 21 w 153"/>
                  <a:gd name="T71" fmla="*/ 29 h 59"/>
                  <a:gd name="T72" fmla="*/ 9 w 153"/>
                  <a:gd name="T73" fmla="*/ 31 h 59"/>
                  <a:gd name="T74" fmla="*/ 4 w 153"/>
                  <a:gd name="T75" fmla="*/ 33 h 59"/>
                  <a:gd name="T76" fmla="*/ 28 w 153"/>
                  <a:gd name="T77" fmla="*/ 33 h 59"/>
                  <a:gd name="T78" fmla="*/ 35 w 153"/>
                  <a:gd name="T79" fmla="*/ 36 h 59"/>
                  <a:gd name="T80" fmla="*/ 31 w 153"/>
                  <a:gd name="T81" fmla="*/ 41 h 59"/>
                  <a:gd name="T82" fmla="*/ 38 w 153"/>
                  <a:gd name="T83" fmla="*/ 41 h 59"/>
                  <a:gd name="T84" fmla="*/ 28 w 153"/>
                  <a:gd name="T85" fmla="*/ 45 h 59"/>
                  <a:gd name="T86" fmla="*/ 19 w 153"/>
                  <a:gd name="T87" fmla="*/ 48 h 59"/>
                  <a:gd name="T88" fmla="*/ 35 w 153"/>
                  <a:gd name="T89" fmla="*/ 50 h 59"/>
                  <a:gd name="T90" fmla="*/ 42 w 153"/>
                  <a:gd name="T91" fmla="*/ 50 h 59"/>
                  <a:gd name="T92" fmla="*/ 49 w 153"/>
                  <a:gd name="T93" fmla="*/ 52 h 59"/>
                  <a:gd name="T94" fmla="*/ 54 w 153"/>
                  <a:gd name="T95" fmla="*/ 55 h 59"/>
                  <a:gd name="T96" fmla="*/ 80 w 153"/>
                  <a:gd name="T97" fmla="*/ 57 h 59"/>
                  <a:gd name="T98" fmla="*/ 85 w 153"/>
                  <a:gd name="T99" fmla="*/ 55 h 59"/>
                  <a:gd name="T100" fmla="*/ 104 w 153"/>
                  <a:gd name="T101" fmla="*/ 50 h 59"/>
                  <a:gd name="T102" fmla="*/ 130 w 153"/>
                  <a:gd name="T103" fmla="*/ 41 h 59"/>
                  <a:gd name="T104" fmla="*/ 139 w 153"/>
                  <a:gd name="T105" fmla="*/ 36 h 59"/>
                  <a:gd name="T106" fmla="*/ 149 w 153"/>
                  <a:gd name="T107" fmla="*/ 31 h 59"/>
                  <a:gd name="T108" fmla="*/ 153 w 153"/>
                  <a:gd name="T109" fmla="*/ 26 h 59"/>
                  <a:gd name="T110" fmla="*/ 151 w 153"/>
                  <a:gd name="T111" fmla="*/ 24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53" h="59">
                    <a:moveTo>
                      <a:pt x="151" y="22"/>
                    </a:moveTo>
                    <a:lnTo>
                      <a:pt x="151" y="22"/>
                    </a:lnTo>
                    <a:lnTo>
                      <a:pt x="153" y="22"/>
                    </a:lnTo>
                    <a:lnTo>
                      <a:pt x="153" y="19"/>
                    </a:lnTo>
                    <a:lnTo>
                      <a:pt x="153" y="19"/>
                    </a:lnTo>
                    <a:lnTo>
                      <a:pt x="153" y="19"/>
                    </a:lnTo>
                    <a:lnTo>
                      <a:pt x="153" y="19"/>
                    </a:lnTo>
                    <a:lnTo>
                      <a:pt x="151" y="19"/>
                    </a:lnTo>
                    <a:lnTo>
                      <a:pt x="151" y="17"/>
                    </a:lnTo>
                    <a:lnTo>
                      <a:pt x="149" y="17"/>
                    </a:lnTo>
                    <a:lnTo>
                      <a:pt x="146" y="17"/>
                    </a:lnTo>
                    <a:lnTo>
                      <a:pt x="144" y="17"/>
                    </a:lnTo>
                    <a:lnTo>
                      <a:pt x="142" y="17"/>
                    </a:lnTo>
                    <a:lnTo>
                      <a:pt x="144" y="17"/>
                    </a:lnTo>
                    <a:lnTo>
                      <a:pt x="144" y="17"/>
                    </a:lnTo>
                    <a:lnTo>
                      <a:pt x="144" y="14"/>
                    </a:lnTo>
                    <a:lnTo>
                      <a:pt x="144" y="14"/>
                    </a:lnTo>
                    <a:lnTo>
                      <a:pt x="144" y="14"/>
                    </a:lnTo>
                    <a:lnTo>
                      <a:pt x="144" y="14"/>
                    </a:lnTo>
                    <a:lnTo>
                      <a:pt x="144" y="14"/>
                    </a:lnTo>
                    <a:lnTo>
                      <a:pt x="139" y="14"/>
                    </a:lnTo>
                    <a:lnTo>
                      <a:pt x="137" y="14"/>
                    </a:lnTo>
                    <a:lnTo>
                      <a:pt x="137" y="14"/>
                    </a:lnTo>
                    <a:lnTo>
                      <a:pt x="139" y="12"/>
                    </a:lnTo>
                    <a:lnTo>
                      <a:pt x="139" y="12"/>
                    </a:lnTo>
                    <a:lnTo>
                      <a:pt x="139" y="10"/>
                    </a:lnTo>
                    <a:lnTo>
                      <a:pt x="139" y="10"/>
                    </a:lnTo>
                    <a:lnTo>
                      <a:pt x="139" y="10"/>
                    </a:lnTo>
                    <a:lnTo>
                      <a:pt x="139" y="10"/>
                    </a:lnTo>
                    <a:lnTo>
                      <a:pt x="139" y="10"/>
                    </a:lnTo>
                    <a:lnTo>
                      <a:pt x="137" y="10"/>
                    </a:lnTo>
                    <a:lnTo>
                      <a:pt x="137" y="10"/>
                    </a:lnTo>
                    <a:lnTo>
                      <a:pt x="135" y="7"/>
                    </a:lnTo>
                    <a:lnTo>
                      <a:pt x="135" y="7"/>
                    </a:lnTo>
                    <a:lnTo>
                      <a:pt x="137" y="7"/>
                    </a:lnTo>
                    <a:lnTo>
                      <a:pt x="139" y="5"/>
                    </a:lnTo>
                    <a:lnTo>
                      <a:pt x="139" y="5"/>
                    </a:lnTo>
                    <a:lnTo>
                      <a:pt x="142" y="5"/>
                    </a:lnTo>
                    <a:lnTo>
                      <a:pt x="144" y="3"/>
                    </a:lnTo>
                    <a:lnTo>
                      <a:pt x="144" y="3"/>
                    </a:lnTo>
                    <a:lnTo>
                      <a:pt x="142" y="3"/>
                    </a:lnTo>
                    <a:lnTo>
                      <a:pt x="139" y="3"/>
                    </a:lnTo>
                    <a:lnTo>
                      <a:pt x="137" y="3"/>
                    </a:lnTo>
                    <a:lnTo>
                      <a:pt x="135" y="5"/>
                    </a:lnTo>
                    <a:lnTo>
                      <a:pt x="135" y="5"/>
                    </a:lnTo>
                    <a:lnTo>
                      <a:pt x="130" y="5"/>
                    </a:lnTo>
                    <a:lnTo>
                      <a:pt x="130" y="5"/>
                    </a:lnTo>
                    <a:lnTo>
                      <a:pt x="127" y="5"/>
                    </a:lnTo>
                    <a:lnTo>
                      <a:pt x="127" y="5"/>
                    </a:lnTo>
                    <a:lnTo>
                      <a:pt x="127" y="3"/>
                    </a:lnTo>
                    <a:lnTo>
                      <a:pt x="127" y="3"/>
                    </a:lnTo>
                    <a:lnTo>
                      <a:pt x="125" y="3"/>
                    </a:lnTo>
                    <a:lnTo>
                      <a:pt x="125" y="0"/>
                    </a:lnTo>
                    <a:lnTo>
                      <a:pt x="123" y="0"/>
                    </a:lnTo>
                    <a:lnTo>
                      <a:pt x="120" y="0"/>
                    </a:lnTo>
                    <a:lnTo>
                      <a:pt x="118" y="0"/>
                    </a:lnTo>
                    <a:lnTo>
                      <a:pt x="116" y="3"/>
                    </a:lnTo>
                    <a:lnTo>
                      <a:pt x="118" y="5"/>
                    </a:lnTo>
                    <a:lnTo>
                      <a:pt x="116" y="5"/>
                    </a:lnTo>
                    <a:lnTo>
                      <a:pt x="116" y="7"/>
                    </a:lnTo>
                    <a:lnTo>
                      <a:pt x="113" y="7"/>
                    </a:lnTo>
                    <a:lnTo>
                      <a:pt x="111" y="7"/>
                    </a:lnTo>
                    <a:lnTo>
                      <a:pt x="111" y="7"/>
                    </a:lnTo>
                    <a:lnTo>
                      <a:pt x="109" y="7"/>
                    </a:lnTo>
                    <a:lnTo>
                      <a:pt x="109" y="7"/>
                    </a:lnTo>
                    <a:lnTo>
                      <a:pt x="109" y="7"/>
                    </a:lnTo>
                    <a:lnTo>
                      <a:pt x="106" y="7"/>
                    </a:lnTo>
                    <a:lnTo>
                      <a:pt x="106" y="7"/>
                    </a:lnTo>
                    <a:lnTo>
                      <a:pt x="104" y="7"/>
                    </a:lnTo>
                    <a:lnTo>
                      <a:pt x="101" y="10"/>
                    </a:lnTo>
                    <a:lnTo>
                      <a:pt x="101" y="10"/>
                    </a:lnTo>
                    <a:lnTo>
                      <a:pt x="99" y="10"/>
                    </a:lnTo>
                    <a:lnTo>
                      <a:pt x="99" y="10"/>
                    </a:lnTo>
                    <a:lnTo>
                      <a:pt x="99" y="10"/>
                    </a:lnTo>
                    <a:lnTo>
                      <a:pt x="99" y="10"/>
                    </a:lnTo>
                    <a:lnTo>
                      <a:pt x="97" y="7"/>
                    </a:lnTo>
                    <a:lnTo>
                      <a:pt x="97" y="7"/>
                    </a:lnTo>
                    <a:lnTo>
                      <a:pt x="92" y="7"/>
                    </a:lnTo>
                    <a:lnTo>
                      <a:pt x="90" y="7"/>
                    </a:lnTo>
                    <a:lnTo>
                      <a:pt x="90" y="7"/>
                    </a:lnTo>
                    <a:lnTo>
                      <a:pt x="90" y="7"/>
                    </a:lnTo>
                    <a:lnTo>
                      <a:pt x="92" y="12"/>
                    </a:lnTo>
                    <a:lnTo>
                      <a:pt x="92" y="12"/>
                    </a:lnTo>
                    <a:lnTo>
                      <a:pt x="92" y="14"/>
                    </a:lnTo>
                    <a:lnTo>
                      <a:pt x="92" y="14"/>
                    </a:lnTo>
                    <a:lnTo>
                      <a:pt x="90" y="14"/>
                    </a:lnTo>
                    <a:lnTo>
                      <a:pt x="90" y="14"/>
                    </a:lnTo>
                    <a:lnTo>
                      <a:pt x="90" y="14"/>
                    </a:lnTo>
                    <a:lnTo>
                      <a:pt x="90" y="12"/>
                    </a:lnTo>
                    <a:lnTo>
                      <a:pt x="87" y="10"/>
                    </a:lnTo>
                    <a:lnTo>
                      <a:pt x="85" y="10"/>
                    </a:lnTo>
                    <a:lnTo>
                      <a:pt x="85" y="7"/>
                    </a:lnTo>
                    <a:lnTo>
                      <a:pt x="83" y="7"/>
                    </a:lnTo>
                    <a:lnTo>
                      <a:pt x="83" y="7"/>
                    </a:lnTo>
                    <a:lnTo>
                      <a:pt x="83" y="7"/>
                    </a:lnTo>
                    <a:lnTo>
                      <a:pt x="80" y="7"/>
                    </a:lnTo>
                    <a:lnTo>
                      <a:pt x="78" y="7"/>
                    </a:lnTo>
                    <a:lnTo>
                      <a:pt x="78" y="7"/>
                    </a:lnTo>
                    <a:lnTo>
                      <a:pt x="75" y="10"/>
                    </a:lnTo>
                    <a:lnTo>
                      <a:pt x="73" y="10"/>
                    </a:lnTo>
                    <a:lnTo>
                      <a:pt x="73" y="10"/>
                    </a:lnTo>
                    <a:lnTo>
                      <a:pt x="73" y="14"/>
                    </a:lnTo>
                    <a:lnTo>
                      <a:pt x="73" y="14"/>
                    </a:lnTo>
                    <a:lnTo>
                      <a:pt x="73" y="14"/>
                    </a:lnTo>
                    <a:lnTo>
                      <a:pt x="71" y="14"/>
                    </a:lnTo>
                    <a:lnTo>
                      <a:pt x="71" y="14"/>
                    </a:lnTo>
                    <a:lnTo>
                      <a:pt x="71" y="14"/>
                    </a:lnTo>
                    <a:lnTo>
                      <a:pt x="68" y="12"/>
                    </a:lnTo>
                    <a:lnTo>
                      <a:pt x="66" y="12"/>
                    </a:lnTo>
                    <a:lnTo>
                      <a:pt x="66" y="10"/>
                    </a:lnTo>
                    <a:lnTo>
                      <a:pt x="64" y="10"/>
                    </a:lnTo>
                    <a:lnTo>
                      <a:pt x="64" y="7"/>
                    </a:lnTo>
                    <a:lnTo>
                      <a:pt x="61" y="10"/>
                    </a:lnTo>
                    <a:lnTo>
                      <a:pt x="61" y="10"/>
                    </a:lnTo>
                    <a:lnTo>
                      <a:pt x="61" y="12"/>
                    </a:lnTo>
                    <a:lnTo>
                      <a:pt x="61" y="14"/>
                    </a:lnTo>
                    <a:lnTo>
                      <a:pt x="59" y="14"/>
                    </a:lnTo>
                    <a:lnTo>
                      <a:pt x="59" y="17"/>
                    </a:lnTo>
                    <a:lnTo>
                      <a:pt x="57" y="19"/>
                    </a:lnTo>
                    <a:lnTo>
                      <a:pt x="57" y="19"/>
                    </a:lnTo>
                    <a:lnTo>
                      <a:pt x="57" y="17"/>
                    </a:lnTo>
                    <a:lnTo>
                      <a:pt x="54" y="17"/>
                    </a:lnTo>
                    <a:lnTo>
                      <a:pt x="54" y="17"/>
                    </a:lnTo>
                    <a:lnTo>
                      <a:pt x="54" y="17"/>
                    </a:lnTo>
                    <a:lnTo>
                      <a:pt x="52" y="17"/>
                    </a:lnTo>
                    <a:lnTo>
                      <a:pt x="49" y="19"/>
                    </a:lnTo>
                    <a:lnTo>
                      <a:pt x="49" y="19"/>
                    </a:lnTo>
                    <a:lnTo>
                      <a:pt x="49" y="22"/>
                    </a:lnTo>
                    <a:lnTo>
                      <a:pt x="49" y="22"/>
                    </a:lnTo>
                    <a:lnTo>
                      <a:pt x="49" y="22"/>
                    </a:lnTo>
                    <a:lnTo>
                      <a:pt x="47" y="22"/>
                    </a:lnTo>
                    <a:lnTo>
                      <a:pt x="47" y="24"/>
                    </a:lnTo>
                    <a:lnTo>
                      <a:pt x="47" y="24"/>
                    </a:lnTo>
                    <a:lnTo>
                      <a:pt x="47" y="24"/>
                    </a:lnTo>
                    <a:lnTo>
                      <a:pt x="45" y="22"/>
                    </a:lnTo>
                    <a:lnTo>
                      <a:pt x="45" y="19"/>
                    </a:lnTo>
                    <a:lnTo>
                      <a:pt x="45" y="19"/>
                    </a:lnTo>
                    <a:lnTo>
                      <a:pt x="42" y="19"/>
                    </a:lnTo>
                    <a:lnTo>
                      <a:pt x="42" y="19"/>
                    </a:lnTo>
                    <a:lnTo>
                      <a:pt x="45" y="19"/>
                    </a:lnTo>
                    <a:lnTo>
                      <a:pt x="45" y="19"/>
                    </a:lnTo>
                    <a:lnTo>
                      <a:pt x="45" y="17"/>
                    </a:lnTo>
                    <a:lnTo>
                      <a:pt x="45" y="17"/>
                    </a:lnTo>
                    <a:lnTo>
                      <a:pt x="42" y="17"/>
                    </a:lnTo>
                    <a:lnTo>
                      <a:pt x="42" y="17"/>
                    </a:lnTo>
                    <a:lnTo>
                      <a:pt x="45" y="17"/>
                    </a:lnTo>
                    <a:lnTo>
                      <a:pt x="42" y="17"/>
                    </a:lnTo>
                    <a:lnTo>
                      <a:pt x="42" y="17"/>
                    </a:lnTo>
                    <a:lnTo>
                      <a:pt x="40" y="14"/>
                    </a:lnTo>
                    <a:lnTo>
                      <a:pt x="45" y="17"/>
                    </a:lnTo>
                    <a:lnTo>
                      <a:pt x="45" y="14"/>
                    </a:lnTo>
                    <a:lnTo>
                      <a:pt x="45" y="14"/>
                    </a:lnTo>
                    <a:lnTo>
                      <a:pt x="47" y="12"/>
                    </a:lnTo>
                    <a:lnTo>
                      <a:pt x="47" y="12"/>
                    </a:lnTo>
                    <a:lnTo>
                      <a:pt x="47" y="12"/>
                    </a:lnTo>
                    <a:lnTo>
                      <a:pt x="45" y="12"/>
                    </a:lnTo>
                    <a:lnTo>
                      <a:pt x="45" y="10"/>
                    </a:lnTo>
                    <a:lnTo>
                      <a:pt x="45" y="10"/>
                    </a:lnTo>
                    <a:lnTo>
                      <a:pt x="47" y="10"/>
                    </a:lnTo>
                    <a:lnTo>
                      <a:pt x="47" y="10"/>
                    </a:lnTo>
                    <a:lnTo>
                      <a:pt x="42" y="7"/>
                    </a:lnTo>
                    <a:lnTo>
                      <a:pt x="40" y="7"/>
                    </a:lnTo>
                    <a:lnTo>
                      <a:pt x="40" y="5"/>
                    </a:lnTo>
                    <a:lnTo>
                      <a:pt x="40" y="5"/>
                    </a:lnTo>
                    <a:lnTo>
                      <a:pt x="38" y="5"/>
                    </a:lnTo>
                    <a:lnTo>
                      <a:pt x="35" y="3"/>
                    </a:lnTo>
                    <a:lnTo>
                      <a:pt x="33" y="3"/>
                    </a:lnTo>
                    <a:lnTo>
                      <a:pt x="33" y="3"/>
                    </a:lnTo>
                    <a:lnTo>
                      <a:pt x="31" y="3"/>
                    </a:lnTo>
                    <a:lnTo>
                      <a:pt x="28" y="3"/>
                    </a:lnTo>
                    <a:lnTo>
                      <a:pt x="26" y="3"/>
                    </a:lnTo>
                    <a:lnTo>
                      <a:pt x="26" y="3"/>
                    </a:lnTo>
                    <a:lnTo>
                      <a:pt x="23" y="3"/>
                    </a:lnTo>
                    <a:lnTo>
                      <a:pt x="23" y="5"/>
                    </a:lnTo>
                    <a:lnTo>
                      <a:pt x="26" y="5"/>
                    </a:lnTo>
                    <a:lnTo>
                      <a:pt x="28" y="5"/>
                    </a:lnTo>
                    <a:lnTo>
                      <a:pt x="31" y="5"/>
                    </a:lnTo>
                    <a:lnTo>
                      <a:pt x="31" y="5"/>
                    </a:lnTo>
                    <a:lnTo>
                      <a:pt x="31" y="5"/>
                    </a:lnTo>
                    <a:lnTo>
                      <a:pt x="31" y="5"/>
                    </a:lnTo>
                    <a:lnTo>
                      <a:pt x="33" y="5"/>
                    </a:lnTo>
                    <a:lnTo>
                      <a:pt x="33" y="5"/>
                    </a:lnTo>
                    <a:lnTo>
                      <a:pt x="28" y="5"/>
                    </a:lnTo>
                    <a:lnTo>
                      <a:pt x="26" y="5"/>
                    </a:lnTo>
                    <a:lnTo>
                      <a:pt x="26" y="5"/>
                    </a:lnTo>
                    <a:lnTo>
                      <a:pt x="26" y="7"/>
                    </a:lnTo>
                    <a:lnTo>
                      <a:pt x="26" y="7"/>
                    </a:lnTo>
                    <a:lnTo>
                      <a:pt x="28" y="7"/>
                    </a:lnTo>
                    <a:lnTo>
                      <a:pt x="33" y="10"/>
                    </a:lnTo>
                    <a:lnTo>
                      <a:pt x="33" y="10"/>
                    </a:lnTo>
                    <a:lnTo>
                      <a:pt x="33" y="10"/>
                    </a:lnTo>
                    <a:lnTo>
                      <a:pt x="31" y="12"/>
                    </a:lnTo>
                    <a:lnTo>
                      <a:pt x="31" y="12"/>
                    </a:lnTo>
                    <a:lnTo>
                      <a:pt x="31" y="12"/>
                    </a:lnTo>
                    <a:lnTo>
                      <a:pt x="28" y="12"/>
                    </a:lnTo>
                    <a:lnTo>
                      <a:pt x="28" y="12"/>
                    </a:lnTo>
                    <a:lnTo>
                      <a:pt x="28" y="12"/>
                    </a:lnTo>
                    <a:lnTo>
                      <a:pt x="28" y="10"/>
                    </a:lnTo>
                    <a:lnTo>
                      <a:pt x="28" y="10"/>
                    </a:lnTo>
                    <a:lnTo>
                      <a:pt x="28" y="10"/>
                    </a:lnTo>
                    <a:lnTo>
                      <a:pt x="28" y="10"/>
                    </a:lnTo>
                    <a:lnTo>
                      <a:pt x="26" y="10"/>
                    </a:lnTo>
                    <a:lnTo>
                      <a:pt x="26" y="10"/>
                    </a:lnTo>
                    <a:lnTo>
                      <a:pt x="26" y="10"/>
                    </a:lnTo>
                    <a:lnTo>
                      <a:pt x="23" y="10"/>
                    </a:lnTo>
                    <a:lnTo>
                      <a:pt x="23" y="10"/>
                    </a:lnTo>
                    <a:lnTo>
                      <a:pt x="23" y="10"/>
                    </a:lnTo>
                    <a:lnTo>
                      <a:pt x="23" y="10"/>
                    </a:lnTo>
                    <a:lnTo>
                      <a:pt x="23" y="10"/>
                    </a:lnTo>
                    <a:lnTo>
                      <a:pt x="21" y="7"/>
                    </a:lnTo>
                    <a:lnTo>
                      <a:pt x="19" y="7"/>
                    </a:lnTo>
                    <a:lnTo>
                      <a:pt x="19" y="7"/>
                    </a:lnTo>
                    <a:lnTo>
                      <a:pt x="16" y="7"/>
                    </a:lnTo>
                    <a:lnTo>
                      <a:pt x="16" y="7"/>
                    </a:lnTo>
                    <a:lnTo>
                      <a:pt x="16" y="7"/>
                    </a:lnTo>
                    <a:lnTo>
                      <a:pt x="16" y="7"/>
                    </a:lnTo>
                    <a:lnTo>
                      <a:pt x="16" y="7"/>
                    </a:lnTo>
                    <a:lnTo>
                      <a:pt x="16" y="10"/>
                    </a:lnTo>
                    <a:lnTo>
                      <a:pt x="19" y="10"/>
                    </a:lnTo>
                    <a:lnTo>
                      <a:pt x="16" y="10"/>
                    </a:lnTo>
                    <a:lnTo>
                      <a:pt x="14" y="10"/>
                    </a:lnTo>
                    <a:lnTo>
                      <a:pt x="14" y="10"/>
                    </a:lnTo>
                    <a:lnTo>
                      <a:pt x="14" y="10"/>
                    </a:lnTo>
                    <a:lnTo>
                      <a:pt x="14" y="10"/>
                    </a:lnTo>
                    <a:lnTo>
                      <a:pt x="14" y="10"/>
                    </a:lnTo>
                    <a:lnTo>
                      <a:pt x="14" y="12"/>
                    </a:lnTo>
                    <a:lnTo>
                      <a:pt x="16" y="12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12" y="14"/>
                    </a:lnTo>
                    <a:lnTo>
                      <a:pt x="12" y="14"/>
                    </a:lnTo>
                    <a:lnTo>
                      <a:pt x="14" y="14"/>
                    </a:lnTo>
                    <a:lnTo>
                      <a:pt x="19" y="14"/>
                    </a:lnTo>
                    <a:lnTo>
                      <a:pt x="19" y="14"/>
                    </a:lnTo>
                    <a:lnTo>
                      <a:pt x="16" y="14"/>
                    </a:lnTo>
                    <a:lnTo>
                      <a:pt x="16" y="17"/>
                    </a:lnTo>
                    <a:lnTo>
                      <a:pt x="14" y="17"/>
                    </a:lnTo>
                    <a:lnTo>
                      <a:pt x="9" y="14"/>
                    </a:lnTo>
                    <a:lnTo>
                      <a:pt x="7" y="14"/>
                    </a:lnTo>
                    <a:lnTo>
                      <a:pt x="7" y="14"/>
                    </a:lnTo>
                    <a:lnTo>
                      <a:pt x="7" y="14"/>
                    </a:lnTo>
                    <a:lnTo>
                      <a:pt x="7" y="14"/>
                    </a:lnTo>
                    <a:lnTo>
                      <a:pt x="7" y="17"/>
                    </a:lnTo>
                    <a:lnTo>
                      <a:pt x="7" y="17"/>
                    </a:lnTo>
                    <a:lnTo>
                      <a:pt x="7" y="17"/>
                    </a:lnTo>
                    <a:lnTo>
                      <a:pt x="9" y="19"/>
                    </a:lnTo>
                    <a:lnTo>
                      <a:pt x="7" y="19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2" y="17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4" y="19"/>
                    </a:lnTo>
                    <a:lnTo>
                      <a:pt x="7" y="22"/>
                    </a:lnTo>
                    <a:lnTo>
                      <a:pt x="7" y="22"/>
                    </a:lnTo>
                    <a:lnTo>
                      <a:pt x="9" y="22"/>
                    </a:lnTo>
                    <a:lnTo>
                      <a:pt x="12" y="19"/>
                    </a:lnTo>
                    <a:lnTo>
                      <a:pt x="19" y="19"/>
                    </a:lnTo>
                    <a:lnTo>
                      <a:pt x="23" y="17"/>
                    </a:lnTo>
                    <a:lnTo>
                      <a:pt x="23" y="19"/>
                    </a:lnTo>
                    <a:lnTo>
                      <a:pt x="26" y="19"/>
                    </a:lnTo>
                    <a:lnTo>
                      <a:pt x="31" y="19"/>
                    </a:lnTo>
                    <a:lnTo>
                      <a:pt x="31" y="19"/>
                    </a:lnTo>
                    <a:lnTo>
                      <a:pt x="35" y="19"/>
                    </a:lnTo>
                    <a:lnTo>
                      <a:pt x="38" y="19"/>
                    </a:lnTo>
                    <a:lnTo>
                      <a:pt x="38" y="22"/>
                    </a:lnTo>
                    <a:lnTo>
                      <a:pt x="35" y="22"/>
                    </a:lnTo>
                    <a:lnTo>
                      <a:pt x="33" y="22"/>
                    </a:lnTo>
                    <a:lnTo>
                      <a:pt x="31" y="24"/>
                    </a:lnTo>
                    <a:lnTo>
                      <a:pt x="28" y="24"/>
                    </a:lnTo>
                    <a:lnTo>
                      <a:pt x="26" y="24"/>
                    </a:lnTo>
                    <a:lnTo>
                      <a:pt x="28" y="26"/>
                    </a:lnTo>
                    <a:lnTo>
                      <a:pt x="33" y="26"/>
                    </a:lnTo>
                    <a:lnTo>
                      <a:pt x="33" y="26"/>
                    </a:lnTo>
                    <a:lnTo>
                      <a:pt x="38" y="26"/>
                    </a:lnTo>
                    <a:lnTo>
                      <a:pt x="38" y="26"/>
                    </a:lnTo>
                    <a:lnTo>
                      <a:pt x="35" y="26"/>
                    </a:lnTo>
                    <a:lnTo>
                      <a:pt x="35" y="26"/>
                    </a:lnTo>
                    <a:lnTo>
                      <a:pt x="35" y="29"/>
                    </a:lnTo>
                    <a:lnTo>
                      <a:pt x="28" y="29"/>
                    </a:lnTo>
                    <a:lnTo>
                      <a:pt x="26" y="29"/>
                    </a:lnTo>
                    <a:lnTo>
                      <a:pt x="23" y="29"/>
                    </a:lnTo>
                    <a:lnTo>
                      <a:pt x="23" y="29"/>
                    </a:lnTo>
                    <a:lnTo>
                      <a:pt x="21" y="29"/>
                    </a:lnTo>
                    <a:lnTo>
                      <a:pt x="21" y="29"/>
                    </a:lnTo>
                    <a:lnTo>
                      <a:pt x="21" y="29"/>
                    </a:lnTo>
                    <a:lnTo>
                      <a:pt x="21" y="29"/>
                    </a:lnTo>
                    <a:lnTo>
                      <a:pt x="16" y="29"/>
                    </a:lnTo>
                    <a:lnTo>
                      <a:pt x="16" y="29"/>
                    </a:lnTo>
                    <a:lnTo>
                      <a:pt x="16" y="29"/>
                    </a:lnTo>
                    <a:lnTo>
                      <a:pt x="16" y="29"/>
                    </a:lnTo>
                    <a:lnTo>
                      <a:pt x="14" y="29"/>
                    </a:lnTo>
                    <a:lnTo>
                      <a:pt x="14" y="29"/>
                    </a:lnTo>
                    <a:lnTo>
                      <a:pt x="12" y="29"/>
                    </a:lnTo>
                    <a:lnTo>
                      <a:pt x="9" y="31"/>
                    </a:lnTo>
                    <a:lnTo>
                      <a:pt x="7" y="31"/>
                    </a:lnTo>
                    <a:lnTo>
                      <a:pt x="4" y="31"/>
                    </a:lnTo>
                    <a:lnTo>
                      <a:pt x="4" y="31"/>
                    </a:lnTo>
                    <a:lnTo>
                      <a:pt x="2" y="31"/>
                    </a:lnTo>
                    <a:lnTo>
                      <a:pt x="4" y="31"/>
                    </a:lnTo>
                    <a:lnTo>
                      <a:pt x="4" y="33"/>
                    </a:lnTo>
                    <a:lnTo>
                      <a:pt x="4" y="33"/>
                    </a:lnTo>
                    <a:lnTo>
                      <a:pt x="4" y="33"/>
                    </a:lnTo>
                    <a:lnTo>
                      <a:pt x="7" y="33"/>
                    </a:lnTo>
                    <a:lnTo>
                      <a:pt x="12" y="31"/>
                    </a:lnTo>
                    <a:lnTo>
                      <a:pt x="12" y="31"/>
                    </a:lnTo>
                    <a:lnTo>
                      <a:pt x="21" y="33"/>
                    </a:lnTo>
                    <a:lnTo>
                      <a:pt x="26" y="33"/>
                    </a:lnTo>
                    <a:lnTo>
                      <a:pt x="28" y="33"/>
                    </a:lnTo>
                    <a:lnTo>
                      <a:pt x="28" y="33"/>
                    </a:lnTo>
                    <a:lnTo>
                      <a:pt x="28" y="33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28" y="36"/>
                    </a:lnTo>
                    <a:lnTo>
                      <a:pt x="28" y="38"/>
                    </a:lnTo>
                    <a:lnTo>
                      <a:pt x="28" y="38"/>
                    </a:lnTo>
                    <a:lnTo>
                      <a:pt x="31" y="36"/>
                    </a:lnTo>
                    <a:lnTo>
                      <a:pt x="35" y="36"/>
                    </a:lnTo>
                    <a:lnTo>
                      <a:pt x="35" y="36"/>
                    </a:lnTo>
                    <a:lnTo>
                      <a:pt x="38" y="36"/>
                    </a:lnTo>
                    <a:lnTo>
                      <a:pt x="35" y="36"/>
                    </a:lnTo>
                    <a:lnTo>
                      <a:pt x="35" y="36"/>
                    </a:lnTo>
                    <a:lnTo>
                      <a:pt x="31" y="38"/>
                    </a:lnTo>
                    <a:lnTo>
                      <a:pt x="31" y="38"/>
                    </a:lnTo>
                    <a:lnTo>
                      <a:pt x="31" y="41"/>
                    </a:lnTo>
                    <a:lnTo>
                      <a:pt x="31" y="41"/>
                    </a:lnTo>
                    <a:lnTo>
                      <a:pt x="31" y="41"/>
                    </a:lnTo>
                    <a:lnTo>
                      <a:pt x="31" y="41"/>
                    </a:lnTo>
                    <a:lnTo>
                      <a:pt x="28" y="41"/>
                    </a:lnTo>
                    <a:lnTo>
                      <a:pt x="28" y="41"/>
                    </a:lnTo>
                    <a:lnTo>
                      <a:pt x="31" y="41"/>
                    </a:lnTo>
                    <a:lnTo>
                      <a:pt x="35" y="41"/>
                    </a:lnTo>
                    <a:lnTo>
                      <a:pt x="35" y="41"/>
                    </a:lnTo>
                    <a:lnTo>
                      <a:pt x="38" y="41"/>
                    </a:lnTo>
                    <a:lnTo>
                      <a:pt x="35" y="41"/>
                    </a:lnTo>
                    <a:lnTo>
                      <a:pt x="35" y="41"/>
                    </a:lnTo>
                    <a:lnTo>
                      <a:pt x="33" y="41"/>
                    </a:lnTo>
                    <a:lnTo>
                      <a:pt x="33" y="43"/>
                    </a:lnTo>
                    <a:lnTo>
                      <a:pt x="31" y="43"/>
                    </a:lnTo>
                    <a:lnTo>
                      <a:pt x="31" y="43"/>
                    </a:lnTo>
                    <a:lnTo>
                      <a:pt x="31" y="45"/>
                    </a:lnTo>
                    <a:lnTo>
                      <a:pt x="28" y="45"/>
                    </a:lnTo>
                    <a:lnTo>
                      <a:pt x="28" y="45"/>
                    </a:lnTo>
                    <a:lnTo>
                      <a:pt x="26" y="48"/>
                    </a:lnTo>
                    <a:lnTo>
                      <a:pt x="21" y="48"/>
                    </a:lnTo>
                    <a:lnTo>
                      <a:pt x="21" y="48"/>
                    </a:lnTo>
                    <a:lnTo>
                      <a:pt x="19" y="45"/>
                    </a:lnTo>
                    <a:lnTo>
                      <a:pt x="19" y="45"/>
                    </a:lnTo>
                    <a:lnTo>
                      <a:pt x="19" y="45"/>
                    </a:lnTo>
                    <a:lnTo>
                      <a:pt x="19" y="48"/>
                    </a:lnTo>
                    <a:lnTo>
                      <a:pt x="16" y="48"/>
                    </a:lnTo>
                    <a:lnTo>
                      <a:pt x="16" y="48"/>
                    </a:lnTo>
                    <a:lnTo>
                      <a:pt x="16" y="50"/>
                    </a:lnTo>
                    <a:lnTo>
                      <a:pt x="19" y="50"/>
                    </a:lnTo>
                    <a:lnTo>
                      <a:pt x="19" y="50"/>
                    </a:lnTo>
                    <a:lnTo>
                      <a:pt x="21" y="50"/>
                    </a:lnTo>
                    <a:lnTo>
                      <a:pt x="35" y="50"/>
                    </a:lnTo>
                    <a:lnTo>
                      <a:pt x="35" y="50"/>
                    </a:lnTo>
                    <a:lnTo>
                      <a:pt x="38" y="48"/>
                    </a:lnTo>
                    <a:lnTo>
                      <a:pt x="40" y="48"/>
                    </a:lnTo>
                    <a:lnTo>
                      <a:pt x="40" y="48"/>
                    </a:lnTo>
                    <a:lnTo>
                      <a:pt x="40" y="48"/>
                    </a:lnTo>
                    <a:lnTo>
                      <a:pt x="40" y="50"/>
                    </a:lnTo>
                    <a:lnTo>
                      <a:pt x="40" y="50"/>
                    </a:lnTo>
                    <a:lnTo>
                      <a:pt x="42" y="50"/>
                    </a:lnTo>
                    <a:lnTo>
                      <a:pt x="42" y="50"/>
                    </a:lnTo>
                    <a:lnTo>
                      <a:pt x="45" y="52"/>
                    </a:lnTo>
                    <a:lnTo>
                      <a:pt x="45" y="52"/>
                    </a:lnTo>
                    <a:lnTo>
                      <a:pt x="47" y="52"/>
                    </a:lnTo>
                    <a:lnTo>
                      <a:pt x="47" y="52"/>
                    </a:lnTo>
                    <a:lnTo>
                      <a:pt x="49" y="52"/>
                    </a:lnTo>
                    <a:lnTo>
                      <a:pt x="49" y="50"/>
                    </a:lnTo>
                    <a:lnTo>
                      <a:pt x="49" y="52"/>
                    </a:lnTo>
                    <a:lnTo>
                      <a:pt x="49" y="52"/>
                    </a:lnTo>
                    <a:lnTo>
                      <a:pt x="49" y="52"/>
                    </a:lnTo>
                    <a:lnTo>
                      <a:pt x="49" y="52"/>
                    </a:lnTo>
                    <a:lnTo>
                      <a:pt x="47" y="52"/>
                    </a:lnTo>
                    <a:lnTo>
                      <a:pt x="47" y="52"/>
                    </a:lnTo>
                    <a:lnTo>
                      <a:pt x="47" y="52"/>
                    </a:lnTo>
                    <a:lnTo>
                      <a:pt x="49" y="55"/>
                    </a:lnTo>
                    <a:lnTo>
                      <a:pt x="52" y="55"/>
                    </a:lnTo>
                    <a:lnTo>
                      <a:pt x="54" y="55"/>
                    </a:lnTo>
                    <a:lnTo>
                      <a:pt x="57" y="57"/>
                    </a:lnTo>
                    <a:lnTo>
                      <a:pt x="61" y="57"/>
                    </a:lnTo>
                    <a:lnTo>
                      <a:pt x="64" y="57"/>
                    </a:lnTo>
                    <a:lnTo>
                      <a:pt x="73" y="59"/>
                    </a:lnTo>
                    <a:lnTo>
                      <a:pt x="78" y="57"/>
                    </a:lnTo>
                    <a:lnTo>
                      <a:pt x="80" y="57"/>
                    </a:lnTo>
                    <a:lnTo>
                      <a:pt x="80" y="57"/>
                    </a:lnTo>
                    <a:lnTo>
                      <a:pt x="80" y="57"/>
                    </a:lnTo>
                    <a:lnTo>
                      <a:pt x="80" y="57"/>
                    </a:lnTo>
                    <a:lnTo>
                      <a:pt x="80" y="57"/>
                    </a:lnTo>
                    <a:lnTo>
                      <a:pt x="80" y="57"/>
                    </a:lnTo>
                    <a:lnTo>
                      <a:pt x="83" y="57"/>
                    </a:lnTo>
                    <a:lnTo>
                      <a:pt x="85" y="57"/>
                    </a:lnTo>
                    <a:lnTo>
                      <a:pt x="85" y="55"/>
                    </a:lnTo>
                    <a:lnTo>
                      <a:pt x="85" y="55"/>
                    </a:lnTo>
                    <a:lnTo>
                      <a:pt x="85" y="55"/>
                    </a:lnTo>
                    <a:lnTo>
                      <a:pt x="85" y="55"/>
                    </a:lnTo>
                    <a:lnTo>
                      <a:pt x="85" y="52"/>
                    </a:lnTo>
                    <a:lnTo>
                      <a:pt x="87" y="52"/>
                    </a:lnTo>
                    <a:lnTo>
                      <a:pt x="90" y="52"/>
                    </a:lnTo>
                    <a:lnTo>
                      <a:pt x="97" y="50"/>
                    </a:lnTo>
                    <a:lnTo>
                      <a:pt x="99" y="50"/>
                    </a:lnTo>
                    <a:lnTo>
                      <a:pt x="101" y="50"/>
                    </a:lnTo>
                    <a:lnTo>
                      <a:pt x="104" y="50"/>
                    </a:lnTo>
                    <a:lnTo>
                      <a:pt x="106" y="50"/>
                    </a:lnTo>
                    <a:lnTo>
                      <a:pt x="111" y="48"/>
                    </a:lnTo>
                    <a:lnTo>
                      <a:pt x="113" y="45"/>
                    </a:lnTo>
                    <a:lnTo>
                      <a:pt x="118" y="43"/>
                    </a:lnTo>
                    <a:lnTo>
                      <a:pt x="123" y="43"/>
                    </a:lnTo>
                    <a:lnTo>
                      <a:pt x="125" y="43"/>
                    </a:lnTo>
                    <a:lnTo>
                      <a:pt x="130" y="43"/>
                    </a:lnTo>
                    <a:lnTo>
                      <a:pt x="130" y="41"/>
                    </a:lnTo>
                    <a:lnTo>
                      <a:pt x="132" y="41"/>
                    </a:lnTo>
                    <a:lnTo>
                      <a:pt x="135" y="41"/>
                    </a:lnTo>
                    <a:lnTo>
                      <a:pt x="137" y="38"/>
                    </a:lnTo>
                    <a:lnTo>
                      <a:pt x="137" y="38"/>
                    </a:lnTo>
                    <a:lnTo>
                      <a:pt x="139" y="38"/>
                    </a:lnTo>
                    <a:lnTo>
                      <a:pt x="139" y="36"/>
                    </a:lnTo>
                    <a:lnTo>
                      <a:pt x="139" y="36"/>
                    </a:lnTo>
                    <a:lnTo>
                      <a:pt x="139" y="36"/>
                    </a:lnTo>
                    <a:lnTo>
                      <a:pt x="139" y="36"/>
                    </a:lnTo>
                    <a:lnTo>
                      <a:pt x="139" y="33"/>
                    </a:lnTo>
                    <a:lnTo>
                      <a:pt x="142" y="33"/>
                    </a:lnTo>
                    <a:lnTo>
                      <a:pt x="144" y="33"/>
                    </a:lnTo>
                    <a:lnTo>
                      <a:pt x="144" y="33"/>
                    </a:lnTo>
                    <a:lnTo>
                      <a:pt x="146" y="33"/>
                    </a:lnTo>
                    <a:lnTo>
                      <a:pt x="149" y="31"/>
                    </a:lnTo>
                    <a:lnTo>
                      <a:pt x="149" y="31"/>
                    </a:lnTo>
                    <a:lnTo>
                      <a:pt x="149" y="29"/>
                    </a:lnTo>
                    <a:lnTo>
                      <a:pt x="149" y="29"/>
                    </a:lnTo>
                    <a:lnTo>
                      <a:pt x="149" y="29"/>
                    </a:lnTo>
                    <a:lnTo>
                      <a:pt x="151" y="29"/>
                    </a:lnTo>
                    <a:lnTo>
                      <a:pt x="151" y="29"/>
                    </a:lnTo>
                    <a:lnTo>
                      <a:pt x="153" y="26"/>
                    </a:lnTo>
                    <a:lnTo>
                      <a:pt x="153" y="26"/>
                    </a:lnTo>
                    <a:lnTo>
                      <a:pt x="153" y="26"/>
                    </a:lnTo>
                    <a:lnTo>
                      <a:pt x="153" y="26"/>
                    </a:lnTo>
                    <a:lnTo>
                      <a:pt x="151" y="24"/>
                    </a:lnTo>
                    <a:lnTo>
                      <a:pt x="151" y="24"/>
                    </a:lnTo>
                    <a:lnTo>
                      <a:pt x="151" y="24"/>
                    </a:lnTo>
                    <a:lnTo>
                      <a:pt x="151" y="24"/>
                    </a:lnTo>
                    <a:lnTo>
                      <a:pt x="151" y="24"/>
                    </a:lnTo>
                    <a:lnTo>
                      <a:pt x="151" y="24"/>
                    </a:lnTo>
                    <a:lnTo>
                      <a:pt x="151" y="24"/>
                    </a:lnTo>
                    <a:lnTo>
                      <a:pt x="151" y="24"/>
                    </a:lnTo>
                    <a:lnTo>
                      <a:pt x="151" y="22"/>
                    </a:lnTo>
                    <a:lnTo>
                      <a:pt x="151" y="22"/>
                    </a:lnTo>
                    <a:lnTo>
                      <a:pt x="151" y="22"/>
                    </a:lnTo>
                    <a:lnTo>
                      <a:pt x="151" y="22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241" name="Freeform 140"/>
              <p:cNvSpPr>
                <a:spLocks/>
              </p:cNvSpPr>
              <p:nvPr/>
            </p:nvSpPr>
            <p:spPr bwMode="auto">
              <a:xfrm>
                <a:off x="3855" y="1460"/>
                <a:ext cx="111" cy="57"/>
              </a:xfrm>
              <a:custGeom>
                <a:avLst/>
                <a:gdLst>
                  <a:gd name="T0" fmla="*/ 111 w 111"/>
                  <a:gd name="T1" fmla="*/ 10 h 57"/>
                  <a:gd name="T2" fmla="*/ 109 w 111"/>
                  <a:gd name="T3" fmla="*/ 10 h 57"/>
                  <a:gd name="T4" fmla="*/ 104 w 111"/>
                  <a:gd name="T5" fmla="*/ 7 h 57"/>
                  <a:gd name="T6" fmla="*/ 102 w 111"/>
                  <a:gd name="T7" fmla="*/ 5 h 57"/>
                  <a:gd name="T8" fmla="*/ 99 w 111"/>
                  <a:gd name="T9" fmla="*/ 2 h 57"/>
                  <a:gd name="T10" fmla="*/ 92 w 111"/>
                  <a:gd name="T11" fmla="*/ 5 h 57"/>
                  <a:gd name="T12" fmla="*/ 90 w 111"/>
                  <a:gd name="T13" fmla="*/ 2 h 57"/>
                  <a:gd name="T14" fmla="*/ 87 w 111"/>
                  <a:gd name="T15" fmla="*/ 0 h 57"/>
                  <a:gd name="T16" fmla="*/ 78 w 111"/>
                  <a:gd name="T17" fmla="*/ 0 h 57"/>
                  <a:gd name="T18" fmla="*/ 68 w 111"/>
                  <a:gd name="T19" fmla="*/ 5 h 57"/>
                  <a:gd name="T20" fmla="*/ 61 w 111"/>
                  <a:gd name="T21" fmla="*/ 7 h 57"/>
                  <a:gd name="T22" fmla="*/ 57 w 111"/>
                  <a:gd name="T23" fmla="*/ 7 h 57"/>
                  <a:gd name="T24" fmla="*/ 45 w 111"/>
                  <a:gd name="T25" fmla="*/ 12 h 57"/>
                  <a:gd name="T26" fmla="*/ 45 w 111"/>
                  <a:gd name="T27" fmla="*/ 14 h 57"/>
                  <a:gd name="T28" fmla="*/ 31 w 111"/>
                  <a:gd name="T29" fmla="*/ 17 h 57"/>
                  <a:gd name="T30" fmla="*/ 21 w 111"/>
                  <a:gd name="T31" fmla="*/ 12 h 57"/>
                  <a:gd name="T32" fmla="*/ 16 w 111"/>
                  <a:gd name="T33" fmla="*/ 12 h 57"/>
                  <a:gd name="T34" fmla="*/ 16 w 111"/>
                  <a:gd name="T35" fmla="*/ 14 h 57"/>
                  <a:gd name="T36" fmla="*/ 14 w 111"/>
                  <a:gd name="T37" fmla="*/ 17 h 57"/>
                  <a:gd name="T38" fmla="*/ 12 w 111"/>
                  <a:gd name="T39" fmla="*/ 17 h 57"/>
                  <a:gd name="T40" fmla="*/ 7 w 111"/>
                  <a:gd name="T41" fmla="*/ 17 h 57"/>
                  <a:gd name="T42" fmla="*/ 9 w 111"/>
                  <a:gd name="T43" fmla="*/ 19 h 57"/>
                  <a:gd name="T44" fmla="*/ 9 w 111"/>
                  <a:gd name="T45" fmla="*/ 24 h 57"/>
                  <a:gd name="T46" fmla="*/ 7 w 111"/>
                  <a:gd name="T47" fmla="*/ 26 h 57"/>
                  <a:gd name="T48" fmla="*/ 7 w 111"/>
                  <a:gd name="T49" fmla="*/ 29 h 57"/>
                  <a:gd name="T50" fmla="*/ 7 w 111"/>
                  <a:gd name="T51" fmla="*/ 31 h 57"/>
                  <a:gd name="T52" fmla="*/ 2 w 111"/>
                  <a:gd name="T53" fmla="*/ 33 h 57"/>
                  <a:gd name="T54" fmla="*/ 5 w 111"/>
                  <a:gd name="T55" fmla="*/ 36 h 57"/>
                  <a:gd name="T56" fmla="*/ 5 w 111"/>
                  <a:gd name="T57" fmla="*/ 40 h 57"/>
                  <a:gd name="T58" fmla="*/ 9 w 111"/>
                  <a:gd name="T59" fmla="*/ 43 h 57"/>
                  <a:gd name="T60" fmla="*/ 16 w 111"/>
                  <a:gd name="T61" fmla="*/ 50 h 57"/>
                  <a:gd name="T62" fmla="*/ 24 w 111"/>
                  <a:gd name="T63" fmla="*/ 55 h 57"/>
                  <a:gd name="T64" fmla="*/ 28 w 111"/>
                  <a:gd name="T65" fmla="*/ 57 h 57"/>
                  <a:gd name="T66" fmla="*/ 38 w 111"/>
                  <a:gd name="T67" fmla="*/ 57 h 57"/>
                  <a:gd name="T68" fmla="*/ 42 w 111"/>
                  <a:gd name="T69" fmla="*/ 57 h 57"/>
                  <a:gd name="T70" fmla="*/ 47 w 111"/>
                  <a:gd name="T71" fmla="*/ 55 h 57"/>
                  <a:gd name="T72" fmla="*/ 50 w 111"/>
                  <a:gd name="T73" fmla="*/ 52 h 57"/>
                  <a:gd name="T74" fmla="*/ 52 w 111"/>
                  <a:gd name="T75" fmla="*/ 52 h 57"/>
                  <a:gd name="T76" fmla="*/ 57 w 111"/>
                  <a:gd name="T77" fmla="*/ 52 h 57"/>
                  <a:gd name="T78" fmla="*/ 61 w 111"/>
                  <a:gd name="T79" fmla="*/ 50 h 57"/>
                  <a:gd name="T80" fmla="*/ 68 w 111"/>
                  <a:gd name="T81" fmla="*/ 50 h 57"/>
                  <a:gd name="T82" fmla="*/ 76 w 111"/>
                  <a:gd name="T83" fmla="*/ 50 h 57"/>
                  <a:gd name="T84" fmla="*/ 78 w 111"/>
                  <a:gd name="T85" fmla="*/ 47 h 57"/>
                  <a:gd name="T86" fmla="*/ 85 w 111"/>
                  <a:gd name="T87" fmla="*/ 47 h 57"/>
                  <a:gd name="T88" fmla="*/ 87 w 111"/>
                  <a:gd name="T89" fmla="*/ 45 h 57"/>
                  <a:gd name="T90" fmla="*/ 87 w 111"/>
                  <a:gd name="T91" fmla="*/ 40 h 57"/>
                  <a:gd name="T92" fmla="*/ 90 w 111"/>
                  <a:gd name="T93" fmla="*/ 38 h 57"/>
                  <a:gd name="T94" fmla="*/ 92 w 111"/>
                  <a:gd name="T95" fmla="*/ 31 h 57"/>
                  <a:gd name="T96" fmla="*/ 94 w 111"/>
                  <a:gd name="T97" fmla="*/ 26 h 57"/>
                  <a:gd name="T98" fmla="*/ 97 w 111"/>
                  <a:gd name="T99" fmla="*/ 21 h 57"/>
                  <a:gd name="T100" fmla="*/ 102 w 111"/>
                  <a:gd name="T101" fmla="*/ 17 h 57"/>
                  <a:gd name="T102" fmla="*/ 106 w 111"/>
                  <a:gd name="T103" fmla="*/ 17 h 57"/>
                  <a:gd name="T104" fmla="*/ 111 w 111"/>
                  <a:gd name="T105" fmla="*/ 12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11" h="57">
                    <a:moveTo>
                      <a:pt x="111" y="12"/>
                    </a:moveTo>
                    <a:lnTo>
                      <a:pt x="111" y="12"/>
                    </a:lnTo>
                    <a:lnTo>
                      <a:pt x="111" y="12"/>
                    </a:lnTo>
                    <a:lnTo>
                      <a:pt x="111" y="10"/>
                    </a:lnTo>
                    <a:lnTo>
                      <a:pt x="109" y="10"/>
                    </a:lnTo>
                    <a:lnTo>
                      <a:pt x="109" y="10"/>
                    </a:lnTo>
                    <a:lnTo>
                      <a:pt x="109" y="10"/>
                    </a:lnTo>
                    <a:lnTo>
                      <a:pt x="109" y="10"/>
                    </a:lnTo>
                    <a:lnTo>
                      <a:pt x="109" y="10"/>
                    </a:lnTo>
                    <a:lnTo>
                      <a:pt x="106" y="10"/>
                    </a:lnTo>
                    <a:lnTo>
                      <a:pt x="106" y="7"/>
                    </a:lnTo>
                    <a:lnTo>
                      <a:pt x="104" y="7"/>
                    </a:lnTo>
                    <a:lnTo>
                      <a:pt x="102" y="7"/>
                    </a:lnTo>
                    <a:lnTo>
                      <a:pt x="102" y="5"/>
                    </a:lnTo>
                    <a:lnTo>
                      <a:pt x="102" y="5"/>
                    </a:lnTo>
                    <a:lnTo>
                      <a:pt x="102" y="5"/>
                    </a:lnTo>
                    <a:lnTo>
                      <a:pt x="102" y="5"/>
                    </a:lnTo>
                    <a:lnTo>
                      <a:pt x="102" y="2"/>
                    </a:lnTo>
                    <a:lnTo>
                      <a:pt x="99" y="2"/>
                    </a:lnTo>
                    <a:lnTo>
                      <a:pt x="99" y="2"/>
                    </a:lnTo>
                    <a:lnTo>
                      <a:pt x="99" y="2"/>
                    </a:lnTo>
                    <a:lnTo>
                      <a:pt x="99" y="2"/>
                    </a:lnTo>
                    <a:lnTo>
                      <a:pt x="92" y="5"/>
                    </a:lnTo>
                    <a:lnTo>
                      <a:pt x="92" y="5"/>
                    </a:lnTo>
                    <a:lnTo>
                      <a:pt x="92" y="2"/>
                    </a:lnTo>
                    <a:lnTo>
                      <a:pt x="90" y="2"/>
                    </a:lnTo>
                    <a:lnTo>
                      <a:pt x="90" y="2"/>
                    </a:lnTo>
                    <a:lnTo>
                      <a:pt x="90" y="2"/>
                    </a:lnTo>
                    <a:lnTo>
                      <a:pt x="90" y="0"/>
                    </a:lnTo>
                    <a:lnTo>
                      <a:pt x="87" y="0"/>
                    </a:lnTo>
                    <a:lnTo>
                      <a:pt x="87" y="0"/>
                    </a:lnTo>
                    <a:lnTo>
                      <a:pt x="87" y="0"/>
                    </a:lnTo>
                    <a:lnTo>
                      <a:pt x="83" y="0"/>
                    </a:lnTo>
                    <a:lnTo>
                      <a:pt x="80" y="0"/>
                    </a:lnTo>
                    <a:lnTo>
                      <a:pt x="80" y="0"/>
                    </a:lnTo>
                    <a:lnTo>
                      <a:pt x="78" y="0"/>
                    </a:lnTo>
                    <a:lnTo>
                      <a:pt x="73" y="0"/>
                    </a:lnTo>
                    <a:lnTo>
                      <a:pt x="71" y="0"/>
                    </a:lnTo>
                    <a:lnTo>
                      <a:pt x="71" y="0"/>
                    </a:lnTo>
                    <a:lnTo>
                      <a:pt x="68" y="5"/>
                    </a:lnTo>
                    <a:lnTo>
                      <a:pt x="66" y="7"/>
                    </a:lnTo>
                    <a:lnTo>
                      <a:pt x="64" y="7"/>
                    </a:lnTo>
                    <a:lnTo>
                      <a:pt x="61" y="10"/>
                    </a:lnTo>
                    <a:lnTo>
                      <a:pt x="61" y="7"/>
                    </a:lnTo>
                    <a:lnTo>
                      <a:pt x="59" y="7"/>
                    </a:lnTo>
                    <a:lnTo>
                      <a:pt x="57" y="7"/>
                    </a:lnTo>
                    <a:lnTo>
                      <a:pt x="57" y="7"/>
                    </a:lnTo>
                    <a:lnTo>
                      <a:pt x="57" y="7"/>
                    </a:lnTo>
                    <a:lnTo>
                      <a:pt x="54" y="10"/>
                    </a:lnTo>
                    <a:lnTo>
                      <a:pt x="52" y="10"/>
                    </a:lnTo>
                    <a:lnTo>
                      <a:pt x="47" y="10"/>
                    </a:lnTo>
                    <a:lnTo>
                      <a:pt x="45" y="12"/>
                    </a:lnTo>
                    <a:lnTo>
                      <a:pt x="45" y="12"/>
                    </a:lnTo>
                    <a:lnTo>
                      <a:pt x="45" y="14"/>
                    </a:lnTo>
                    <a:lnTo>
                      <a:pt x="45" y="14"/>
                    </a:lnTo>
                    <a:lnTo>
                      <a:pt x="45" y="14"/>
                    </a:lnTo>
                    <a:lnTo>
                      <a:pt x="42" y="17"/>
                    </a:lnTo>
                    <a:lnTo>
                      <a:pt x="40" y="17"/>
                    </a:lnTo>
                    <a:lnTo>
                      <a:pt x="33" y="17"/>
                    </a:lnTo>
                    <a:lnTo>
                      <a:pt x="31" y="17"/>
                    </a:lnTo>
                    <a:lnTo>
                      <a:pt x="28" y="17"/>
                    </a:lnTo>
                    <a:lnTo>
                      <a:pt x="26" y="14"/>
                    </a:lnTo>
                    <a:lnTo>
                      <a:pt x="24" y="14"/>
                    </a:lnTo>
                    <a:lnTo>
                      <a:pt x="21" y="12"/>
                    </a:lnTo>
                    <a:lnTo>
                      <a:pt x="19" y="12"/>
                    </a:lnTo>
                    <a:lnTo>
                      <a:pt x="19" y="12"/>
                    </a:lnTo>
                    <a:lnTo>
                      <a:pt x="19" y="12"/>
                    </a:lnTo>
                    <a:lnTo>
                      <a:pt x="16" y="12"/>
                    </a:lnTo>
                    <a:lnTo>
                      <a:pt x="16" y="12"/>
                    </a:lnTo>
                    <a:lnTo>
                      <a:pt x="16" y="14"/>
                    </a:lnTo>
                    <a:lnTo>
                      <a:pt x="16" y="14"/>
                    </a:lnTo>
                    <a:lnTo>
                      <a:pt x="16" y="14"/>
                    </a:lnTo>
                    <a:lnTo>
                      <a:pt x="16" y="14"/>
                    </a:lnTo>
                    <a:lnTo>
                      <a:pt x="16" y="17"/>
                    </a:lnTo>
                    <a:lnTo>
                      <a:pt x="16" y="17"/>
                    </a:lnTo>
                    <a:lnTo>
                      <a:pt x="14" y="17"/>
                    </a:lnTo>
                    <a:lnTo>
                      <a:pt x="12" y="17"/>
                    </a:lnTo>
                    <a:lnTo>
                      <a:pt x="12" y="17"/>
                    </a:lnTo>
                    <a:lnTo>
                      <a:pt x="12" y="19"/>
                    </a:lnTo>
                    <a:lnTo>
                      <a:pt x="12" y="17"/>
                    </a:lnTo>
                    <a:lnTo>
                      <a:pt x="9" y="17"/>
                    </a:lnTo>
                    <a:lnTo>
                      <a:pt x="9" y="17"/>
                    </a:lnTo>
                    <a:lnTo>
                      <a:pt x="7" y="17"/>
                    </a:lnTo>
                    <a:lnTo>
                      <a:pt x="7" y="17"/>
                    </a:lnTo>
                    <a:lnTo>
                      <a:pt x="7" y="17"/>
                    </a:lnTo>
                    <a:lnTo>
                      <a:pt x="5" y="19"/>
                    </a:lnTo>
                    <a:lnTo>
                      <a:pt x="5" y="19"/>
                    </a:lnTo>
                    <a:lnTo>
                      <a:pt x="9" y="19"/>
                    </a:lnTo>
                    <a:lnTo>
                      <a:pt x="9" y="21"/>
                    </a:lnTo>
                    <a:lnTo>
                      <a:pt x="9" y="21"/>
                    </a:lnTo>
                    <a:lnTo>
                      <a:pt x="9" y="24"/>
                    </a:lnTo>
                    <a:lnTo>
                      <a:pt x="9" y="24"/>
                    </a:lnTo>
                    <a:lnTo>
                      <a:pt x="7" y="24"/>
                    </a:lnTo>
                    <a:lnTo>
                      <a:pt x="7" y="24"/>
                    </a:lnTo>
                    <a:lnTo>
                      <a:pt x="7" y="24"/>
                    </a:lnTo>
                    <a:lnTo>
                      <a:pt x="7" y="26"/>
                    </a:lnTo>
                    <a:lnTo>
                      <a:pt x="7" y="26"/>
                    </a:lnTo>
                    <a:lnTo>
                      <a:pt x="5" y="29"/>
                    </a:lnTo>
                    <a:lnTo>
                      <a:pt x="7" y="29"/>
                    </a:lnTo>
                    <a:lnTo>
                      <a:pt x="7" y="29"/>
                    </a:lnTo>
                    <a:lnTo>
                      <a:pt x="7" y="29"/>
                    </a:lnTo>
                    <a:lnTo>
                      <a:pt x="7" y="31"/>
                    </a:lnTo>
                    <a:lnTo>
                      <a:pt x="7" y="31"/>
                    </a:lnTo>
                    <a:lnTo>
                      <a:pt x="7" y="31"/>
                    </a:lnTo>
                    <a:lnTo>
                      <a:pt x="7" y="31"/>
                    </a:lnTo>
                    <a:lnTo>
                      <a:pt x="7" y="33"/>
                    </a:lnTo>
                    <a:lnTo>
                      <a:pt x="5" y="31"/>
                    </a:lnTo>
                    <a:lnTo>
                      <a:pt x="2" y="33"/>
                    </a:lnTo>
                    <a:lnTo>
                      <a:pt x="0" y="36"/>
                    </a:lnTo>
                    <a:lnTo>
                      <a:pt x="5" y="36"/>
                    </a:lnTo>
                    <a:lnTo>
                      <a:pt x="5" y="36"/>
                    </a:lnTo>
                    <a:lnTo>
                      <a:pt x="5" y="36"/>
                    </a:lnTo>
                    <a:lnTo>
                      <a:pt x="5" y="38"/>
                    </a:lnTo>
                    <a:lnTo>
                      <a:pt x="5" y="38"/>
                    </a:lnTo>
                    <a:lnTo>
                      <a:pt x="5" y="38"/>
                    </a:lnTo>
                    <a:lnTo>
                      <a:pt x="5" y="40"/>
                    </a:lnTo>
                    <a:lnTo>
                      <a:pt x="7" y="40"/>
                    </a:lnTo>
                    <a:lnTo>
                      <a:pt x="7" y="43"/>
                    </a:lnTo>
                    <a:lnTo>
                      <a:pt x="7" y="43"/>
                    </a:lnTo>
                    <a:lnTo>
                      <a:pt x="9" y="43"/>
                    </a:lnTo>
                    <a:lnTo>
                      <a:pt x="12" y="45"/>
                    </a:lnTo>
                    <a:lnTo>
                      <a:pt x="14" y="45"/>
                    </a:lnTo>
                    <a:lnTo>
                      <a:pt x="14" y="47"/>
                    </a:lnTo>
                    <a:lnTo>
                      <a:pt x="16" y="50"/>
                    </a:lnTo>
                    <a:lnTo>
                      <a:pt x="19" y="50"/>
                    </a:lnTo>
                    <a:lnTo>
                      <a:pt x="21" y="52"/>
                    </a:lnTo>
                    <a:lnTo>
                      <a:pt x="21" y="52"/>
                    </a:lnTo>
                    <a:lnTo>
                      <a:pt x="24" y="55"/>
                    </a:lnTo>
                    <a:lnTo>
                      <a:pt x="26" y="55"/>
                    </a:lnTo>
                    <a:lnTo>
                      <a:pt x="26" y="55"/>
                    </a:lnTo>
                    <a:lnTo>
                      <a:pt x="26" y="55"/>
                    </a:lnTo>
                    <a:lnTo>
                      <a:pt x="28" y="57"/>
                    </a:lnTo>
                    <a:lnTo>
                      <a:pt x="31" y="57"/>
                    </a:lnTo>
                    <a:lnTo>
                      <a:pt x="33" y="57"/>
                    </a:lnTo>
                    <a:lnTo>
                      <a:pt x="38" y="57"/>
                    </a:lnTo>
                    <a:lnTo>
                      <a:pt x="38" y="57"/>
                    </a:lnTo>
                    <a:lnTo>
                      <a:pt x="40" y="57"/>
                    </a:lnTo>
                    <a:lnTo>
                      <a:pt x="40" y="57"/>
                    </a:lnTo>
                    <a:lnTo>
                      <a:pt x="42" y="57"/>
                    </a:lnTo>
                    <a:lnTo>
                      <a:pt x="42" y="57"/>
                    </a:lnTo>
                    <a:lnTo>
                      <a:pt x="45" y="55"/>
                    </a:lnTo>
                    <a:lnTo>
                      <a:pt x="45" y="55"/>
                    </a:lnTo>
                    <a:lnTo>
                      <a:pt x="47" y="55"/>
                    </a:lnTo>
                    <a:lnTo>
                      <a:pt x="47" y="55"/>
                    </a:lnTo>
                    <a:lnTo>
                      <a:pt x="47" y="55"/>
                    </a:lnTo>
                    <a:lnTo>
                      <a:pt x="47" y="55"/>
                    </a:lnTo>
                    <a:lnTo>
                      <a:pt x="50" y="55"/>
                    </a:lnTo>
                    <a:lnTo>
                      <a:pt x="50" y="52"/>
                    </a:lnTo>
                    <a:lnTo>
                      <a:pt x="50" y="52"/>
                    </a:lnTo>
                    <a:lnTo>
                      <a:pt x="52" y="52"/>
                    </a:lnTo>
                    <a:lnTo>
                      <a:pt x="52" y="52"/>
                    </a:lnTo>
                    <a:lnTo>
                      <a:pt x="52" y="52"/>
                    </a:lnTo>
                    <a:lnTo>
                      <a:pt x="54" y="52"/>
                    </a:lnTo>
                    <a:lnTo>
                      <a:pt x="54" y="52"/>
                    </a:lnTo>
                    <a:lnTo>
                      <a:pt x="57" y="52"/>
                    </a:lnTo>
                    <a:lnTo>
                      <a:pt x="57" y="52"/>
                    </a:lnTo>
                    <a:lnTo>
                      <a:pt x="57" y="50"/>
                    </a:lnTo>
                    <a:lnTo>
                      <a:pt x="59" y="50"/>
                    </a:lnTo>
                    <a:lnTo>
                      <a:pt x="59" y="50"/>
                    </a:lnTo>
                    <a:lnTo>
                      <a:pt x="61" y="50"/>
                    </a:lnTo>
                    <a:lnTo>
                      <a:pt x="64" y="50"/>
                    </a:lnTo>
                    <a:lnTo>
                      <a:pt x="64" y="50"/>
                    </a:lnTo>
                    <a:lnTo>
                      <a:pt x="68" y="50"/>
                    </a:lnTo>
                    <a:lnTo>
                      <a:pt x="68" y="50"/>
                    </a:lnTo>
                    <a:lnTo>
                      <a:pt x="71" y="50"/>
                    </a:lnTo>
                    <a:lnTo>
                      <a:pt x="71" y="50"/>
                    </a:lnTo>
                    <a:lnTo>
                      <a:pt x="73" y="50"/>
                    </a:lnTo>
                    <a:lnTo>
                      <a:pt x="76" y="50"/>
                    </a:lnTo>
                    <a:lnTo>
                      <a:pt x="78" y="50"/>
                    </a:lnTo>
                    <a:lnTo>
                      <a:pt x="78" y="50"/>
                    </a:lnTo>
                    <a:lnTo>
                      <a:pt x="78" y="50"/>
                    </a:lnTo>
                    <a:lnTo>
                      <a:pt x="78" y="47"/>
                    </a:lnTo>
                    <a:lnTo>
                      <a:pt x="78" y="47"/>
                    </a:lnTo>
                    <a:lnTo>
                      <a:pt x="80" y="47"/>
                    </a:lnTo>
                    <a:lnTo>
                      <a:pt x="83" y="47"/>
                    </a:lnTo>
                    <a:lnTo>
                      <a:pt x="85" y="47"/>
                    </a:lnTo>
                    <a:lnTo>
                      <a:pt x="85" y="47"/>
                    </a:lnTo>
                    <a:lnTo>
                      <a:pt x="85" y="45"/>
                    </a:lnTo>
                    <a:lnTo>
                      <a:pt x="85" y="45"/>
                    </a:lnTo>
                    <a:lnTo>
                      <a:pt x="87" y="45"/>
                    </a:lnTo>
                    <a:lnTo>
                      <a:pt x="87" y="43"/>
                    </a:lnTo>
                    <a:lnTo>
                      <a:pt x="87" y="43"/>
                    </a:lnTo>
                    <a:lnTo>
                      <a:pt x="87" y="40"/>
                    </a:lnTo>
                    <a:lnTo>
                      <a:pt x="87" y="40"/>
                    </a:lnTo>
                    <a:lnTo>
                      <a:pt x="87" y="40"/>
                    </a:lnTo>
                    <a:lnTo>
                      <a:pt x="90" y="40"/>
                    </a:lnTo>
                    <a:lnTo>
                      <a:pt x="90" y="38"/>
                    </a:lnTo>
                    <a:lnTo>
                      <a:pt x="90" y="38"/>
                    </a:lnTo>
                    <a:lnTo>
                      <a:pt x="90" y="36"/>
                    </a:lnTo>
                    <a:lnTo>
                      <a:pt x="92" y="36"/>
                    </a:lnTo>
                    <a:lnTo>
                      <a:pt x="92" y="33"/>
                    </a:lnTo>
                    <a:lnTo>
                      <a:pt x="92" y="31"/>
                    </a:lnTo>
                    <a:lnTo>
                      <a:pt x="92" y="31"/>
                    </a:lnTo>
                    <a:lnTo>
                      <a:pt x="94" y="31"/>
                    </a:lnTo>
                    <a:lnTo>
                      <a:pt x="94" y="29"/>
                    </a:lnTo>
                    <a:lnTo>
                      <a:pt x="94" y="26"/>
                    </a:lnTo>
                    <a:lnTo>
                      <a:pt x="97" y="26"/>
                    </a:lnTo>
                    <a:lnTo>
                      <a:pt x="97" y="24"/>
                    </a:lnTo>
                    <a:lnTo>
                      <a:pt x="97" y="24"/>
                    </a:lnTo>
                    <a:lnTo>
                      <a:pt x="97" y="21"/>
                    </a:lnTo>
                    <a:lnTo>
                      <a:pt x="99" y="21"/>
                    </a:lnTo>
                    <a:lnTo>
                      <a:pt x="99" y="19"/>
                    </a:lnTo>
                    <a:lnTo>
                      <a:pt x="102" y="19"/>
                    </a:lnTo>
                    <a:lnTo>
                      <a:pt x="102" y="17"/>
                    </a:lnTo>
                    <a:lnTo>
                      <a:pt x="102" y="17"/>
                    </a:lnTo>
                    <a:lnTo>
                      <a:pt x="104" y="17"/>
                    </a:lnTo>
                    <a:lnTo>
                      <a:pt x="104" y="17"/>
                    </a:lnTo>
                    <a:lnTo>
                      <a:pt x="106" y="17"/>
                    </a:lnTo>
                    <a:lnTo>
                      <a:pt x="106" y="17"/>
                    </a:lnTo>
                    <a:lnTo>
                      <a:pt x="106" y="17"/>
                    </a:lnTo>
                    <a:lnTo>
                      <a:pt x="109" y="17"/>
                    </a:lnTo>
                    <a:lnTo>
                      <a:pt x="111" y="12"/>
                    </a:lnTo>
                    <a:lnTo>
                      <a:pt x="111" y="12"/>
                    </a:lnTo>
                    <a:lnTo>
                      <a:pt x="111" y="12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242" name="Freeform 141"/>
              <p:cNvSpPr>
                <a:spLocks noEditPoints="1"/>
              </p:cNvSpPr>
              <p:nvPr/>
            </p:nvSpPr>
            <p:spPr bwMode="auto">
              <a:xfrm>
                <a:off x="5647" y="2007"/>
                <a:ext cx="10" cy="7"/>
              </a:xfrm>
              <a:custGeom>
                <a:avLst/>
                <a:gdLst>
                  <a:gd name="T0" fmla="*/ 8 w 10"/>
                  <a:gd name="T1" fmla="*/ 5 h 7"/>
                  <a:gd name="T2" fmla="*/ 8 w 10"/>
                  <a:gd name="T3" fmla="*/ 5 h 7"/>
                  <a:gd name="T4" fmla="*/ 8 w 10"/>
                  <a:gd name="T5" fmla="*/ 5 h 7"/>
                  <a:gd name="T6" fmla="*/ 8 w 10"/>
                  <a:gd name="T7" fmla="*/ 7 h 7"/>
                  <a:gd name="T8" fmla="*/ 10 w 10"/>
                  <a:gd name="T9" fmla="*/ 7 h 7"/>
                  <a:gd name="T10" fmla="*/ 10 w 10"/>
                  <a:gd name="T11" fmla="*/ 7 h 7"/>
                  <a:gd name="T12" fmla="*/ 10 w 10"/>
                  <a:gd name="T13" fmla="*/ 5 h 7"/>
                  <a:gd name="T14" fmla="*/ 8 w 10"/>
                  <a:gd name="T15" fmla="*/ 5 h 7"/>
                  <a:gd name="T16" fmla="*/ 3 w 10"/>
                  <a:gd name="T17" fmla="*/ 5 h 7"/>
                  <a:gd name="T18" fmla="*/ 0 w 10"/>
                  <a:gd name="T19" fmla="*/ 5 h 7"/>
                  <a:gd name="T20" fmla="*/ 3 w 10"/>
                  <a:gd name="T21" fmla="*/ 7 h 7"/>
                  <a:gd name="T22" fmla="*/ 3 w 10"/>
                  <a:gd name="T23" fmla="*/ 7 h 7"/>
                  <a:gd name="T24" fmla="*/ 5 w 10"/>
                  <a:gd name="T25" fmla="*/ 7 h 7"/>
                  <a:gd name="T26" fmla="*/ 5 w 10"/>
                  <a:gd name="T27" fmla="*/ 5 h 7"/>
                  <a:gd name="T28" fmla="*/ 5 w 10"/>
                  <a:gd name="T29" fmla="*/ 5 h 7"/>
                  <a:gd name="T30" fmla="*/ 3 w 10"/>
                  <a:gd name="T31" fmla="*/ 5 h 7"/>
                  <a:gd name="T32" fmla="*/ 10 w 10"/>
                  <a:gd name="T33" fmla="*/ 2 h 7"/>
                  <a:gd name="T34" fmla="*/ 10 w 10"/>
                  <a:gd name="T35" fmla="*/ 2 h 7"/>
                  <a:gd name="T36" fmla="*/ 10 w 10"/>
                  <a:gd name="T37" fmla="*/ 2 h 7"/>
                  <a:gd name="T38" fmla="*/ 10 w 10"/>
                  <a:gd name="T39" fmla="*/ 0 h 7"/>
                  <a:gd name="T40" fmla="*/ 8 w 10"/>
                  <a:gd name="T41" fmla="*/ 0 h 7"/>
                  <a:gd name="T42" fmla="*/ 8 w 10"/>
                  <a:gd name="T43" fmla="*/ 0 h 7"/>
                  <a:gd name="T44" fmla="*/ 8 w 10"/>
                  <a:gd name="T45" fmla="*/ 0 h 7"/>
                  <a:gd name="T46" fmla="*/ 8 w 10"/>
                  <a:gd name="T47" fmla="*/ 0 h 7"/>
                  <a:gd name="T48" fmla="*/ 5 w 10"/>
                  <a:gd name="T49" fmla="*/ 0 h 7"/>
                  <a:gd name="T50" fmla="*/ 5 w 10"/>
                  <a:gd name="T51" fmla="*/ 0 h 7"/>
                  <a:gd name="T52" fmla="*/ 5 w 10"/>
                  <a:gd name="T53" fmla="*/ 0 h 7"/>
                  <a:gd name="T54" fmla="*/ 3 w 10"/>
                  <a:gd name="T55" fmla="*/ 0 h 7"/>
                  <a:gd name="T56" fmla="*/ 3 w 10"/>
                  <a:gd name="T57" fmla="*/ 0 h 7"/>
                  <a:gd name="T58" fmla="*/ 3 w 10"/>
                  <a:gd name="T59" fmla="*/ 0 h 7"/>
                  <a:gd name="T60" fmla="*/ 3 w 10"/>
                  <a:gd name="T61" fmla="*/ 2 h 7"/>
                  <a:gd name="T62" fmla="*/ 3 w 10"/>
                  <a:gd name="T63" fmla="*/ 2 h 7"/>
                  <a:gd name="T64" fmla="*/ 3 w 10"/>
                  <a:gd name="T65" fmla="*/ 2 h 7"/>
                  <a:gd name="T66" fmla="*/ 5 w 10"/>
                  <a:gd name="T67" fmla="*/ 2 h 7"/>
                  <a:gd name="T68" fmla="*/ 8 w 10"/>
                  <a:gd name="T69" fmla="*/ 5 h 7"/>
                  <a:gd name="T70" fmla="*/ 10 w 10"/>
                  <a:gd name="T71" fmla="*/ 5 h 7"/>
                  <a:gd name="T72" fmla="*/ 10 w 10"/>
                  <a:gd name="T73" fmla="*/ 5 h 7"/>
                  <a:gd name="T74" fmla="*/ 10 w 10"/>
                  <a:gd name="T75" fmla="*/ 2 h 7"/>
                  <a:gd name="T76" fmla="*/ 10 w 10"/>
                  <a:gd name="T77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" h="7">
                    <a:moveTo>
                      <a:pt x="8" y="5"/>
                    </a:moveTo>
                    <a:lnTo>
                      <a:pt x="8" y="5"/>
                    </a:lnTo>
                    <a:lnTo>
                      <a:pt x="8" y="5"/>
                    </a:lnTo>
                    <a:lnTo>
                      <a:pt x="8" y="7"/>
                    </a:lnTo>
                    <a:lnTo>
                      <a:pt x="10" y="7"/>
                    </a:lnTo>
                    <a:lnTo>
                      <a:pt x="10" y="7"/>
                    </a:lnTo>
                    <a:lnTo>
                      <a:pt x="10" y="5"/>
                    </a:lnTo>
                    <a:lnTo>
                      <a:pt x="8" y="5"/>
                    </a:lnTo>
                    <a:close/>
                    <a:moveTo>
                      <a:pt x="3" y="5"/>
                    </a:moveTo>
                    <a:lnTo>
                      <a:pt x="0" y="5"/>
                    </a:lnTo>
                    <a:lnTo>
                      <a:pt x="3" y="7"/>
                    </a:lnTo>
                    <a:lnTo>
                      <a:pt x="3" y="7"/>
                    </a:lnTo>
                    <a:lnTo>
                      <a:pt x="5" y="7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3" y="5"/>
                    </a:lnTo>
                    <a:close/>
                    <a:moveTo>
                      <a:pt x="10" y="2"/>
                    </a:moveTo>
                    <a:lnTo>
                      <a:pt x="10" y="2"/>
                    </a:lnTo>
                    <a:lnTo>
                      <a:pt x="10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5" y="2"/>
                    </a:lnTo>
                    <a:lnTo>
                      <a:pt x="8" y="5"/>
                    </a:lnTo>
                    <a:lnTo>
                      <a:pt x="10" y="5"/>
                    </a:lnTo>
                    <a:lnTo>
                      <a:pt x="10" y="5"/>
                    </a:lnTo>
                    <a:lnTo>
                      <a:pt x="10" y="2"/>
                    </a:lnTo>
                    <a:lnTo>
                      <a:pt x="10" y="2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243" name="Freeform 142"/>
              <p:cNvSpPr>
                <a:spLocks noEditPoints="1"/>
              </p:cNvSpPr>
              <p:nvPr/>
            </p:nvSpPr>
            <p:spPr bwMode="auto">
              <a:xfrm>
                <a:off x="1916" y="2135"/>
                <a:ext cx="116" cy="73"/>
              </a:xfrm>
              <a:custGeom>
                <a:avLst/>
                <a:gdLst>
                  <a:gd name="T0" fmla="*/ 108 w 116"/>
                  <a:gd name="T1" fmla="*/ 24 h 73"/>
                  <a:gd name="T2" fmla="*/ 111 w 116"/>
                  <a:gd name="T3" fmla="*/ 26 h 73"/>
                  <a:gd name="T4" fmla="*/ 106 w 116"/>
                  <a:gd name="T5" fmla="*/ 26 h 73"/>
                  <a:gd name="T6" fmla="*/ 101 w 116"/>
                  <a:gd name="T7" fmla="*/ 21 h 73"/>
                  <a:gd name="T8" fmla="*/ 99 w 116"/>
                  <a:gd name="T9" fmla="*/ 21 h 73"/>
                  <a:gd name="T10" fmla="*/ 106 w 116"/>
                  <a:gd name="T11" fmla="*/ 21 h 73"/>
                  <a:gd name="T12" fmla="*/ 94 w 116"/>
                  <a:gd name="T13" fmla="*/ 14 h 73"/>
                  <a:gd name="T14" fmla="*/ 92 w 116"/>
                  <a:gd name="T15" fmla="*/ 12 h 73"/>
                  <a:gd name="T16" fmla="*/ 75 w 116"/>
                  <a:gd name="T17" fmla="*/ 12 h 73"/>
                  <a:gd name="T18" fmla="*/ 68 w 116"/>
                  <a:gd name="T19" fmla="*/ 12 h 73"/>
                  <a:gd name="T20" fmla="*/ 56 w 116"/>
                  <a:gd name="T21" fmla="*/ 14 h 73"/>
                  <a:gd name="T22" fmla="*/ 40 w 116"/>
                  <a:gd name="T23" fmla="*/ 14 h 73"/>
                  <a:gd name="T24" fmla="*/ 35 w 116"/>
                  <a:gd name="T25" fmla="*/ 12 h 73"/>
                  <a:gd name="T26" fmla="*/ 28 w 116"/>
                  <a:gd name="T27" fmla="*/ 14 h 73"/>
                  <a:gd name="T28" fmla="*/ 21 w 116"/>
                  <a:gd name="T29" fmla="*/ 19 h 73"/>
                  <a:gd name="T30" fmla="*/ 9 w 116"/>
                  <a:gd name="T31" fmla="*/ 28 h 73"/>
                  <a:gd name="T32" fmla="*/ 4 w 116"/>
                  <a:gd name="T33" fmla="*/ 33 h 73"/>
                  <a:gd name="T34" fmla="*/ 4 w 116"/>
                  <a:gd name="T35" fmla="*/ 40 h 73"/>
                  <a:gd name="T36" fmla="*/ 0 w 116"/>
                  <a:gd name="T37" fmla="*/ 43 h 73"/>
                  <a:gd name="T38" fmla="*/ 7 w 116"/>
                  <a:gd name="T39" fmla="*/ 45 h 73"/>
                  <a:gd name="T40" fmla="*/ 12 w 116"/>
                  <a:gd name="T41" fmla="*/ 50 h 73"/>
                  <a:gd name="T42" fmla="*/ 14 w 116"/>
                  <a:gd name="T43" fmla="*/ 52 h 73"/>
                  <a:gd name="T44" fmla="*/ 16 w 116"/>
                  <a:gd name="T45" fmla="*/ 54 h 73"/>
                  <a:gd name="T46" fmla="*/ 23 w 116"/>
                  <a:gd name="T47" fmla="*/ 52 h 73"/>
                  <a:gd name="T48" fmla="*/ 28 w 116"/>
                  <a:gd name="T49" fmla="*/ 54 h 73"/>
                  <a:gd name="T50" fmla="*/ 28 w 116"/>
                  <a:gd name="T51" fmla="*/ 61 h 73"/>
                  <a:gd name="T52" fmla="*/ 28 w 116"/>
                  <a:gd name="T53" fmla="*/ 64 h 73"/>
                  <a:gd name="T54" fmla="*/ 30 w 116"/>
                  <a:gd name="T55" fmla="*/ 66 h 73"/>
                  <a:gd name="T56" fmla="*/ 33 w 116"/>
                  <a:gd name="T57" fmla="*/ 69 h 73"/>
                  <a:gd name="T58" fmla="*/ 40 w 116"/>
                  <a:gd name="T59" fmla="*/ 73 h 73"/>
                  <a:gd name="T60" fmla="*/ 42 w 116"/>
                  <a:gd name="T61" fmla="*/ 69 h 73"/>
                  <a:gd name="T62" fmla="*/ 47 w 116"/>
                  <a:gd name="T63" fmla="*/ 66 h 73"/>
                  <a:gd name="T64" fmla="*/ 47 w 116"/>
                  <a:gd name="T65" fmla="*/ 59 h 73"/>
                  <a:gd name="T66" fmla="*/ 54 w 116"/>
                  <a:gd name="T67" fmla="*/ 57 h 73"/>
                  <a:gd name="T68" fmla="*/ 59 w 116"/>
                  <a:gd name="T69" fmla="*/ 52 h 73"/>
                  <a:gd name="T70" fmla="*/ 66 w 116"/>
                  <a:gd name="T71" fmla="*/ 54 h 73"/>
                  <a:gd name="T72" fmla="*/ 68 w 116"/>
                  <a:gd name="T73" fmla="*/ 52 h 73"/>
                  <a:gd name="T74" fmla="*/ 75 w 116"/>
                  <a:gd name="T75" fmla="*/ 45 h 73"/>
                  <a:gd name="T76" fmla="*/ 78 w 116"/>
                  <a:gd name="T77" fmla="*/ 43 h 73"/>
                  <a:gd name="T78" fmla="*/ 80 w 116"/>
                  <a:gd name="T79" fmla="*/ 40 h 73"/>
                  <a:gd name="T80" fmla="*/ 85 w 116"/>
                  <a:gd name="T81" fmla="*/ 35 h 73"/>
                  <a:gd name="T82" fmla="*/ 90 w 116"/>
                  <a:gd name="T83" fmla="*/ 38 h 73"/>
                  <a:gd name="T84" fmla="*/ 94 w 116"/>
                  <a:gd name="T85" fmla="*/ 38 h 73"/>
                  <a:gd name="T86" fmla="*/ 97 w 116"/>
                  <a:gd name="T87" fmla="*/ 38 h 73"/>
                  <a:gd name="T88" fmla="*/ 99 w 116"/>
                  <a:gd name="T89" fmla="*/ 35 h 73"/>
                  <a:gd name="T90" fmla="*/ 106 w 116"/>
                  <a:gd name="T91" fmla="*/ 33 h 73"/>
                  <a:gd name="T92" fmla="*/ 108 w 116"/>
                  <a:gd name="T93" fmla="*/ 31 h 73"/>
                  <a:gd name="T94" fmla="*/ 59 w 116"/>
                  <a:gd name="T95" fmla="*/ 2 h 73"/>
                  <a:gd name="T96" fmla="*/ 56 w 116"/>
                  <a:gd name="T97" fmla="*/ 2 h 73"/>
                  <a:gd name="T98" fmla="*/ 71 w 116"/>
                  <a:gd name="T99" fmla="*/ 0 h 73"/>
                  <a:gd name="T100" fmla="*/ 68 w 116"/>
                  <a:gd name="T101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16" h="73">
                    <a:moveTo>
                      <a:pt x="116" y="31"/>
                    </a:moveTo>
                    <a:lnTo>
                      <a:pt x="113" y="28"/>
                    </a:lnTo>
                    <a:lnTo>
                      <a:pt x="113" y="26"/>
                    </a:lnTo>
                    <a:lnTo>
                      <a:pt x="108" y="24"/>
                    </a:lnTo>
                    <a:lnTo>
                      <a:pt x="108" y="24"/>
                    </a:lnTo>
                    <a:lnTo>
                      <a:pt x="111" y="24"/>
                    </a:lnTo>
                    <a:lnTo>
                      <a:pt x="111" y="26"/>
                    </a:lnTo>
                    <a:lnTo>
                      <a:pt x="111" y="26"/>
                    </a:lnTo>
                    <a:lnTo>
                      <a:pt x="108" y="26"/>
                    </a:lnTo>
                    <a:lnTo>
                      <a:pt x="108" y="26"/>
                    </a:lnTo>
                    <a:lnTo>
                      <a:pt x="106" y="26"/>
                    </a:lnTo>
                    <a:lnTo>
                      <a:pt x="106" y="26"/>
                    </a:lnTo>
                    <a:lnTo>
                      <a:pt x="106" y="26"/>
                    </a:lnTo>
                    <a:lnTo>
                      <a:pt x="104" y="24"/>
                    </a:lnTo>
                    <a:lnTo>
                      <a:pt x="104" y="24"/>
                    </a:lnTo>
                    <a:lnTo>
                      <a:pt x="101" y="21"/>
                    </a:lnTo>
                    <a:lnTo>
                      <a:pt x="101" y="24"/>
                    </a:lnTo>
                    <a:lnTo>
                      <a:pt x="99" y="24"/>
                    </a:lnTo>
                    <a:lnTo>
                      <a:pt x="99" y="21"/>
                    </a:lnTo>
                    <a:lnTo>
                      <a:pt x="99" y="21"/>
                    </a:lnTo>
                    <a:lnTo>
                      <a:pt x="101" y="21"/>
                    </a:lnTo>
                    <a:lnTo>
                      <a:pt x="104" y="19"/>
                    </a:lnTo>
                    <a:lnTo>
                      <a:pt x="106" y="21"/>
                    </a:lnTo>
                    <a:lnTo>
                      <a:pt x="106" y="21"/>
                    </a:lnTo>
                    <a:lnTo>
                      <a:pt x="99" y="14"/>
                    </a:lnTo>
                    <a:lnTo>
                      <a:pt x="94" y="12"/>
                    </a:lnTo>
                    <a:lnTo>
                      <a:pt x="94" y="14"/>
                    </a:lnTo>
                    <a:lnTo>
                      <a:pt x="94" y="14"/>
                    </a:lnTo>
                    <a:lnTo>
                      <a:pt x="94" y="14"/>
                    </a:lnTo>
                    <a:lnTo>
                      <a:pt x="94" y="14"/>
                    </a:lnTo>
                    <a:lnTo>
                      <a:pt x="92" y="14"/>
                    </a:lnTo>
                    <a:lnTo>
                      <a:pt x="92" y="12"/>
                    </a:lnTo>
                    <a:lnTo>
                      <a:pt x="85" y="9"/>
                    </a:lnTo>
                    <a:lnTo>
                      <a:pt x="85" y="9"/>
                    </a:lnTo>
                    <a:lnTo>
                      <a:pt x="82" y="12"/>
                    </a:lnTo>
                    <a:lnTo>
                      <a:pt x="75" y="12"/>
                    </a:lnTo>
                    <a:lnTo>
                      <a:pt x="71" y="9"/>
                    </a:lnTo>
                    <a:lnTo>
                      <a:pt x="66" y="9"/>
                    </a:lnTo>
                    <a:lnTo>
                      <a:pt x="68" y="9"/>
                    </a:lnTo>
                    <a:lnTo>
                      <a:pt x="68" y="12"/>
                    </a:lnTo>
                    <a:lnTo>
                      <a:pt x="66" y="12"/>
                    </a:lnTo>
                    <a:lnTo>
                      <a:pt x="64" y="12"/>
                    </a:lnTo>
                    <a:lnTo>
                      <a:pt x="59" y="14"/>
                    </a:lnTo>
                    <a:lnTo>
                      <a:pt x="56" y="14"/>
                    </a:lnTo>
                    <a:lnTo>
                      <a:pt x="52" y="14"/>
                    </a:lnTo>
                    <a:lnTo>
                      <a:pt x="49" y="14"/>
                    </a:lnTo>
                    <a:lnTo>
                      <a:pt x="42" y="14"/>
                    </a:lnTo>
                    <a:lnTo>
                      <a:pt x="40" y="14"/>
                    </a:lnTo>
                    <a:lnTo>
                      <a:pt x="38" y="14"/>
                    </a:lnTo>
                    <a:lnTo>
                      <a:pt x="38" y="14"/>
                    </a:lnTo>
                    <a:lnTo>
                      <a:pt x="35" y="12"/>
                    </a:lnTo>
                    <a:lnTo>
                      <a:pt x="35" y="12"/>
                    </a:lnTo>
                    <a:lnTo>
                      <a:pt x="30" y="12"/>
                    </a:lnTo>
                    <a:lnTo>
                      <a:pt x="30" y="12"/>
                    </a:lnTo>
                    <a:lnTo>
                      <a:pt x="28" y="14"/>
                    </a:lnTo>
                    <a:lnTo>
                      <a:pt x="28" y="14"/>
                    </a:lnTo>
                    <a:lnTo>
                      <a:pt x="26" y="16"/>
                    </a:lnTo>
                    <a:lnTo>
                      <a:pt x="26" y="16"/>
                    </a:lnTo>
                    <a:lnTo>
                      <a:pt x="23" y="16"/>
                    </a:lnTo>
                    <a:lnTo>
                      <a:pt x="21" y="19"/>
                    </a:lnTo>
                    <a:lnTo>
                      <a:pt x="19" y="21"/>
                    </a:lnTo>
                    <a:lnTo>
                      <a:pt x="16" y="24"/>
                    </a:lnTo>
                    <a:lnTo>
                      <a:pt x="12" y="26"/>
                    </a:lnTo>
                    <a:lnTo>
                      <a:pt x="9" y="28"/>
                    </a:lnTo>
                    <a:lnTo>
                      <a:pt x="9" y="28"/>
                    </a:lnTo>
                    <a:lnTo>
                      <a:pt x="7" y="28"/>
                    </a:lnTo>
                    <a:lnTo>
                      <a:pt x="4" y="31"/>
                    </a:lnTo>
                    <a:lnTo>
                      <a:pt x="4" y="33"/>
                    </a:lnTo>
                    <a:lnTo>
                      <a:pt x="4" y="33"/>
                    </a:lnTo>
                    <a:lnTo>
                      <a:pt x="4" y="35"/>
                    </a:lnTo>
                    <a:lnTo>
                      <a:pt x="4" y="38"/>
                    </a:lnTo>
                    <a:lnTo>
                      <a:pt x="4" y="40"/>
                    </a:lnTo>
                    <a:lnTo>
                      <a:pt x="2" y="40"/>
                    </a:lnTo>
                    <a:lnTo>
                      <a:pt x="0" y="43"/>
                    </a:lnTo>
                    <a:lnTo>
                      <a:pt x="0" y="43"/>
                    </a:lnTo>
                    <a:lnTo>
                      <a:pt x="0" y="43"/>
                    </a:lnTo>
                    <a:lnTo>
                      <a:pt x="4" y="45"/>
                    </a:lnTo>
                    <a:lnTo>
                      <a:pt x="4" y="45"/>
                    </a:lnTo>
                    <a:lnTo>
                      <a:pt x="7" y="45"/>
                    </a:lnTo>
                    <a:lnTo>
                      <a:pt x="7" y="45"/>
                    </a:lnTo>
                    <a:lnTo>
                      <a:pt x="7" y="47"/>
                    </a:lnTo>
                    <a:lnTo>
                      <a:pt x="9" y="50"/>
                    </a:lnTo>
                    <a:lnTo>
                      <a:pt x="9" y="50"/>
                    </a:lnTo>
                    <a:lnTo>
                      <a:pt x="12" y="50"/>
                    </a:lnTo>
                    <a:lnTo>
                      <a:pt x="12" y="52"/>
                    </a:lnTo>
                    <a:lnTo>
                      <a:pt x="12" y="52"/>
                    </a:lnTo>
                    <a:lnTo>
                      <a:pt x="14" y="52"/>
                    </a:lnTo>
                    <a:lnTo>
                      <a:pt x="14" y="52"/>
                    </a:lnTo>
                    <a:lnTo>
                      <a:pt x="16" y="52"/>
                    </a:lnTo>
                    <a:lnTo>
                      <a:pt x="16" y="54"/>
                    </a:lnTo>
                    <a:lnTo>
                      <a:pt x="16" y="54"/>
                    </a:lnTo>
                    <a:lnTo>
                      <a:pt x="16" y="54"/>
                    </a:lnTo>
                    <a:lnTo>
                      <a:pt x="16" y="54"/>
                    </a:lnTo>
                    <a:lnTo>
                      <a:pt x="19" y="54"/>
                    </a:lnTo>
                    <a:lnTo>
                      <a:pt x="21" y="52"/>
                    </a:lnTo>
                    <a:lnTo>
                      <a:pt x="23" y="52"/>
                    </a:lnTo>
                    <a:lnTo>
                      <a:pt x="23" y="54"/>
                    </a:lnTo>
                    <a:lnTo>
                      <a:pt x="23" y="54"/>
                    </a:lnTo>
                    <a:lnTo>
                      <a:pt x="26" y="54"/>
                    </a:lnTo>
                    <a:lnTo>
                      <a:pt x="28" y="54"/>
                    </a:lnTo>
                    <a:lnTo>
                      <a:pt x="28" y="54"/>
                    </a:lnTo>
                    <a:lnTo>
                      <a:pt x="30" y="57"/>
                    </a:lnTo>
                    <a:lnTo>
                      <a:pt x="28" y="59"/>
                    </a:lnTo>
                    <a:lnTo>
                      <a:pt x="28" y="61"/>
                    </a:lnTo>
                    <a:lnTo>
                      <a:pt x="28" y="61"/>
                    </a:lnTo>
                    <a:lnTo>
                      <a:pt x="28" y="61"/>
                    </a:lnTo>
                    <a:lnTo>
                      <a:pt x="28" y="64"/>
                    </a:lnTo>
                    <a:lnTo>
                      <a:pt x="28" y="64"/>
                    </a:lnTo>
                    <a:lnTo>
                      <a:pt x="26" y="64"/>
                    </a:lnTo>
                    <a:lnTo>
                      <a:pt x="28" y="66"/>
                    </a:lnTo>
                    <a:lnTo>
                      <a:pt x="28" y="66"/>
                    </a:lnTo>
                    <a:lnTo>
                      <a:pt x="30" y="66"/>
                    </a:lnTo>
                    <a:lnTo>
                      <a:pt x="33" y="66"/>
                    </a:lnTo>
                    <a:lnTo>
                      <a:pt x="33" y="66"/>
                    </a:lnTo>
                    <a:lnTo>
                      <a:pt x="33" y="69"/>
                    </a:lnTo>
                    <a:lnTo>
                      <a:pt x="33" y="69"/>
                    </a:lnTo>
                    <a:lnTo>
                      <a:pt x="33" y="71"/>
                    </a:lnTo>
                    <a:lnTo>
                      <a:pt x="35" y="71"/>
                    </a:lnTo>
                    <a:lnTo>
                      <a:pt x="35" y="73"/>
                    </a:lnTo>
                    <a:lnTo>
                      <a:pt x="40" y="73"/>
                    </a:lnTo>
                    <a:lnTo>
                      <a:pt x="40" y="73"/>
                    </a:lnTo>
                    <a:lnTo>
                      <a:pt x="42" y="71"/>
                    </a:lnTo>
                    <a:lnTo>
                      <a:pt x="42" y="71"/>
                    </a:lnTo>
                    <a:lnTo>
                      <a:pt x="42" y="69"/>
                    </a:lnTo>
                    <a:lnTo>
                      <a:pt x="42" y="69"/>
                    </a:lnTo>
                    <a:lnTo>
                      <a:pt x="45" y="69"/>
                    </a:lnTo>
                    <a:lnTo>
                      <a:pt x="45" y="66"/>
                    </a:lnTo>
                    <a:lnTo>
                      <a:pt x="47" y="66"/>
                    </a:lnTo>
                    <a:lnTo>
                      <a:pt x="47" y="66"/>
                    </a:lnTo>
                    <a:lnTo>
                      <a:pt x="47" y="64"/>
                    </a:lnTo>
                    <a:lnTo>
                      <a:pt x="47" y="59"/>
                    </a:lnTo>
                    <a:lnTo>
                      <a:pt x="47" y="59"/>
                    </a:lnTo>
                    <a:lnTo>
                      <a:pt x="47" y="57"/>
                    </a:lnTo>
                    <a:lnTo>
                      <a:pt x="47" y="57"/>
                    </a:lnTo>
                    <a:lnTo>
                      <a:pt x="49" y="57"/>
                    </a:lnTo>
                    <a:lnTo>
                      <a:pt x="54" y="57"/>
                    </a:lnTo>
                    <a:lnTo>
                      <a:pt x="54" y="57"/>
                    </a:lnTo>
                    <a:lnTo>
                      <a:pt x="56" y="54"/>
                    </a:lnTo>
                    <a:lnTo>
                      <a:pt x="59" y="52"/>
                    </a:lnTo>
                    <a:lnTo>
                      <a:pt x="59" y="52"/>
                    </a:lnTo>
                    <a:lnTo>
                      <a:pt x="61" y="52"/>
                    </a:lnTo>
                    <a:lnTo>
                      <a:pt x="61" y="52"/>
                    </a:lnTo>
                    <a:lnTo>
                      <a:pt x="66" y="54"/>
                    </a:lnTo>
                    <a:lnTo>
                      <a:pt x="66" y="54"/>
                    </a:lnTo>
                    <a:lnTo>
                      <a:pt x="66" y="54"/>
                    </a:lnTo>
                    <a:lnTo>
                      <a:pt x="66" y="54"/>
                    </a:lnTo>
                    <a:lnTo>
                      <a:pt x="66" y="54"/>
                    </a:lnTo>
                    <a:lnTo>
                      <a:pt x="68" y="52"/>
                    </a:lnTo>
                    <a:lnTo>
                      <a:pt x="68" y="52"/>
                    </a:lnTo>
                    <a:lnTo>
                      <a:pt x="71" y="50"/>
                    </a:lnTo>
                    <a:lnTo>
                      <a:pt x="73" y="47"/>
                    </a:lnTo>
                    <a:lnTo>
                      <a:pt x="75" y="45"/>
                    </a:lnTo>
                    <a:lnTo>
                      <a:pt x="78" y="45"/>
                    </a:lnTo>
                    <a:lnTo>
                      <a:pt x="78" y="45"/>
                    </a:lnTo>
                    <a:lnTo>
                      <a:pt x="78" y="45"/>
                    </a:lnTo>
                    <a:lnTo>
                      <a:pt x="78" y="43"/>
                    </a:lnTo>
                    <a:lnTo>
                      <a:pt x="78" y="40"/>
                    </a:lnTo>
                    <a:lnTo>
                      <a:pt x="80" y="40"/>
                    </a:lnTo>
                    <a:lnTo>
                      <a:pt x="80" y="40"/>
                    </a:lnTo>
                    <a:lnTo>
                      <a:pt x="80" y="40"/>
                    </a:lnTo>
                    <a:lnTo>
                      <a:pt x="80" y="38"/>
                    </a:lnTo>
                    <a:lnTo>
                      <a:pt x="80" y="38"/>
                    </a:lnTo>
                    <a:lnTo>
                      <a:pt x="82" y="35"/>
                    </a:lnTo>
                    <a:lnTo>
                      <a:pt x="85" y="35"/>
                    </a:lnTo>
                    <a:lnTo>
                      <a:pt x="85" y="35"/>
                    </a:lnTo>
                    <a:lnTo>
                      <a:pt x="87" y="38"/>
                    </a:lnTo>
                    <a:lnTo>
                      <a:pt x="87" y="38"/>
                    </a:lnTo>
                    <a:lnTo>
                      <a:pt x="90" y="38"/>
                    </a:lnTo>
                    <a:lnTo>
                      <a:pt x="92" y="38"/>
                    </a:lnTo>
                    <a:lnTo>
                      <a:pt x="92" y="38"/>
                    </a:lnTo>
                    <a:lnTo>
                      <a:pt x="94" y="38"/>
                    </a:lnTo>
                    <a:lnTo>
                      <a:pt x="94" y="38"/>
                    </a:lnTo>
                    <a:lnTo>
                      <a:pt x="94" y="38"/>
                    </a:lnTo>
                    <a:lnTo>
                      <a:pt x="94" y="35"/>
                    </a:lnTo>
                    <a:lnTo>
                      <a:pt x="97" y="35"/>
                    </a:lnTo>
                    <a:lnTo>
                      <a:pt x="97" y="38"/>
                    </a:lnTo>
                    <a:lnTo>
                      <a:pt x="97" y="38"/>
                    </a:lnTo>
                    <a:lnTo>
                      <a:pt x="99" y="38"/>
                    </a:lnTo>
                    <a:lnTo>
                      <a:pt x="99" y="35"/>
                    </a:lnTo>
                    <a:lnTo>
                      <a:pt x="99" y="35"/>
                    </a:lnTo>
                    <a:lnTo>
                      <a:pt x="99" y="35"/>
                    </a:lnTo>
                    <a:lnTo>
                      <a:pt x="101" y="35"/>
                    </a:lnTo>
                    <a:lnTo>
                      <a:pt x="104" y="35"/>
                    </a:lnTo>
                    <a:lnTo>
                      <a:pt x="106" y="33"/>
                    </a:lnTo>
                    <a:lnTo>
                      <a:pt x="106" y="33"/>
                    </a:lnTo>
                    <a:lnTo>
                      <a:pt x="106" y="33"/>
                    </a:lnTo>
                    <a:lnTo>
                      <a:pt x="108" y="33"/>
                    </a:lnTo>
                    <a:lnTo>
                      <a:pt x="108" y="31"/>
                    </a:lnTo>
                    <a:lnTo>
                      <a:pt x="111" y="31"/>
                    </a:lnTo>
                    <a:lnTo>
                      <a:pt x="116" y="31"/>
                    </a:lnTo>
                    <a:lnTo>
                      <a:pt x="116" y="31"/>
                    </a:lnTo>
                    <a:close/>
                    <a:moveTo>
                      <a:pt x="59" y="2"/>
                    </a:moveTo>
                    <a:lnTo>
                      <a:pt x="64" y="0"/>
                    </a:lnTo>
                    <a:lnTo>
                      <a:pt x="61" y="0"/>
                    </a:lnTo>
                    <a:lnTo>
                      <a:pt x="59" y="0"/>
                    </a:lnTo>
                    <a:lnTo>
                      <a:pt x="56" y="2"/>
                    </a:lnTo>
                    <a:lnTo>
                      <a:pt x="56" y="2"/>
                    </a:lnTo>
                    <a:lnTo>
                      <a:pt x="56" y="2"/>
                    </a:lnTo>
                    <a:lnTo>
                      <a:pt x="59" y="2"/>
                    </a:lnTo>
                    <a:close/>
                    <a:moveTo>
                      <a:pt x="71" y="0"/>
                    </a:moveTo>
                    <a:lnTo>
                      <a:pt x="71" y="0"/>
                    </a:lnTo>
                    <a:lnTo>
                      <a:pt x="71" y="0"/>
                    </a:lnTo>
                    <a:lnTo>
                      <a:pt x="71" y="0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68" y="2"/>
                    </a:lnTo>
                    <a:lnTo>
                      <a:pt x="71" y="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244" name="Freeform 143"/>
              <p:cNvSpPr>
                <a:spLocks noEditPoints="1"/>
              </p:cNvSpPr>
              <p:nvPr/>
            </p:nvSpPr>
            <p:spPr bwMode="auto">
              <a:xfrm>
                <a:off x="2202" y="2059"/>
                <a:ext cx="52" cy="43"/>
              </a:xfrm>
              <a:custGeom>
                <a:avLst/>
                <a:gdLst>
                  <a:gd name="T0" fmla="*/ 28 w 52"/>
                  <a:gd name="T1" fmla="*/ 26 h 43"/>
                  <a:gd name="T2" fmla="*/ 24 w 52"/>
                  <a:gd name="T3" fmla="*/ 24 h 43"/>
                  <a:gd name="T4" fmla="*/ 21 w 52"/>
                  <a:gd name="T5" fmla="*/ 24 h 43"/>
                  <a:gd name="T6" fmla="*/ 31 w 52"/>
                  <a:gd name="T7" fmla="*/ 29 h 43"/>
                  <a:gd name="T8" fmla="*/ 52 w 52"/>
                  <a:gd name="T9" fmla="*/ 17 h 43"/>
                  <a:gd name="T10" fmla="*/ 52 w 52"/>
                  <a:gd name="T11" fmla="*/ 14 h 43"/>
                  <a:gd name="T12" fmla="*/ 52 w 52"/>
                  <a:gd name="T13" fmla="*/ 7 h 43"/>
                  <a:gd name="T14" fmla="*/ 52 w 52"/>
                  <a:gd name="T15" fmla="*/ 7 h 43"/>
                  <a:gd name="T16" fmla="*/ 45 w 52"/>
                  <a:gd name="T17" fmla="*/ 7 h 43"/>
                  <a:gd name="T18" fmla="*/ 38 w 52"/>
                  <a:gd name="T19" fmla="*/ 3 h 43"/>
                  <a:gd name="T20" fmla="*/ 28 w 52"/>
                  <a:gd name="T21" fmla="*/ 3 h 43"/>
                  <a:gd name="T22" fmla="*/ 24 w 52"/>
                  <a:gd name="T23" fmla="*/ 5 h 43"/>
                  <a:gd name="T24" fmla="*/ 21 w 52"/>
                  <a:gd name="T25" fmla="*/ 7 h 43"/>
                  <a:gd name="T26" fmla="*/ 24 w 52"/>
                  <a:gd name="T27" fmla="*/ 10 h 43"/>
                  <a:gd name="T28" fmla="*/ 31 w 52"/>
                  <a:gd name="T29" fmla="*/ 12 h 43"/>
                  <a:gd name="T30" fmla="*/ 33 w 52"/>
                  <a:gd name="T31" fmla="*/ 14 h 43"/>
                  <a:gd name="T32" fmla="*/ 33 w 52"/>
                  <a:gd name="T33" fmla="*/ 19 h 43"/>
                  <a:gd name="T34" fmla="*/ 33 w 52"/>
                  <a:gd name="T35" fmla="*/ 24 h 43"/>
                  <a:gd name="T36" fmla="*/ 38 w 52"/>
                  <a:gd name="T37" fmla="*/ 29 h 43"/>
                  <a:gd name="T38" fmla="*/ 38 w 52"/>
                  <a:gd name="T39" fmla="*/ 31 h 43"/>
                  <a:gd name="T40" fmla="*/ 33 w 52"/>
                  <a:gd name="T41" fmla="*/ 31 h 43"/>
                  <a:gd name="T42" fmla="*/ 33 w 52"/>
                  <a:gd name="T43" fmla="*/ 33 h 43"/>
                  <a:gd name="T44" fmla="*/ 31 w 52"/>
                  <a:gd name="T45" fmla="*/ 33 h 43"/>
                  <a:gd name="T46" fmla="*/ 16 w 52"/>
                  <a:gd name="T47" fmla="*/ 33 h 43"/>
                  <a:gd name="T48" fmla="*/ 12 w 52"/>
                  <a:gd name="T49" fmla="*/ 31 h 43"/>
                  <a:gd name="T50" fmla="*/ 7 w 52"/>
                  <a:gd name="T51" fmla="*/ 31 h 43"/>
                  <a:gd name="T52" fmla="*/ 2 w 52"/>
                  <a:gd name="T53" fmla="*/ 29 h 43"/>
                  <a:gd name="T54" fmla="*/ 0 w 52"/>
                  <a:gd name="T55" fmla="*/ 33 h 43"/>
                  <a:gd name="T56" fmla="*/ 0 w 52"/>
                  <a:gd name="T57" fmla="*/ 36 h 43"/>
                  <a:gd name="T58" fmla="*/ 5 w 52"/>
                  <a:gd name="T59" fmla="*/ 38 h 43"/>
                  <a:gd name="T60" fmla="*/ 9 w 52"/>
                  <a:gd name="T61" fmla="*/ 43 h 43"/>
                  <a:gd name="T62" fmla="*/ 9 w 52"/>
                  <a:gd name="T63" fmla="*/ 40 h 43"/>
                  <a:gd name="T64" fmla="*/ 14 w 52"/>
                  <a:gd name="T65" fmla="*/ 38 h 43"/>
                  <a:gd name="T66" fmla="*/ 19 w 52"/>
                  <a:gd name="T67" fmla="*/ 38 h 43"/>
                  <a:gd name="T68" fmla="*/ 24 w 52"/>
                  <a:gd name="T69" fmla="*/ 38 h 43"/>
                  <a:gd name="T70" fmla="*/ 31 w 52"/>
                  <a:gd name="T71" fmla="*/ 40 h 43"/>
                  <a:gd name="T72" fmla="*/ 33 w 52"/>
                  <a:gd name="T73" fmla="*/ 40 h 43"/>
                  <a:gd name="T74" fmla="*/ 35 w 52"/>
                  <a:gd name="T75" fmla="*/ 38 h 43"/>
                  <a:gd name="T76" fmla="*/ 45 w 52"/>
                  <a:gd name="T77" fmla="*/ 38 h 43"/>
                  <a:gd name="T78" fmla="*/ 47 w 52"/>
                  <a:gd name="T79" fmla="*/ 40 h 43"/>
                  <a:gd name="T80" fmla="*/ 47 w 52"/>
                  <a:gd name="T81" fmla="*/ 38 h 43"/>
                  <a:gd name="T82" fmla="*/ 50 w 52"/>
                  <a:gd name="T83" fmla="*/ 36 h 43"/>
                  <a:gd name="T84" fmla="*/ 45 w 52"/>
                  <a:gd name="T85" fmla="*/ 33 h 43"/>
                  <a:gd name="T86" fmla="*/ 45 w 52"/>
                  <a:gd name="T87" fmla="*/ 31 h 43"/>
                  <a:gd name="T88" fmla="*/ 47 w 52"/>
                  <a:gd name="T89" fmla="*/ 31 h 43"/>
                  <a:gd name="T90" fmla="*/ 50 w 52"/>
                  <a:gd name="T91" fmla="*/ 26 h 43"/>
                  <a:gd name="T92" fmla="*/ 50 w 52"/>
                  <a:gd name="T93" fmla="*/ 24 h 43"/>
                  <a:gd name="T94" fmla="*/ 52 w 52"/>
                  <a:gd name="T95" fmla="*/ 21 h 43"/>
                  <a:gd name="T96" fmla="*/ 52 w 52"/>
                  <a:gd name="T97" fmla="*/ 19 h 43"/>
                  <a:gd name="T98" fmla="*/ 52 w 52"/>
                  <a:gd name="T99" fmla="*/ 17 h 43"/>
                  <a:gd name="T100" fmla="*/ 33 w 52"/>
                  <a:gd name="T101" fmla="*/ 0 h 43"/>
                  <a:gd name="T102" fmla="*/ 38 w 52"/>
                  <a:gd name="T103" fmla="*/ 3 h 43"/>
                  <a:gd name="T104" fmla="*/ 35 w 52"/>
                  <a:gd name="T105" fmla="*/ 0 h 43"/>
                  <a:gd name="T106" fmla="*/ 33 w 52"/>
                  <a:gd name="T107" fmla="*/ 0 h 43"/>
                  <a:gd name="T108" fmla="*/ 31 w 52"/>
                  <a:gd name="T109" fmla="*/ 0 h 43"/>
                  <a:gd name="T110" fmla="*/ 33 w 52"/>
                  <a:gd name="T1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52" h="43">
                    <a:moveTo>
                      <a:pt x="31" y="26"/>
                    </a:moveTo>
                    <a:lnTo>
                      <a:pt x="28" y="26"/>
                    </a:lnTo>
                    <a:lnTo>
                      <a:pt x="26" y="24"/>
                    </a:lnTo>
                    <a:lnTo>
                      <a:pt x="24" y="24"/>
                    </a:lnTo>
                    <a:lnTo>
                      <a:pt x="24" y="24"/>
                    </a:lnTo>
                    <a:lnTo>
                      <a:pt x="21" y="24"/>
                    </a:lnTo>
                    <a:lnTo>
                      <a:pt x="26" y="26"/>
                    </a:lnTo>
                    <a:lnTo>
                      <a:pt x="31" y="29"/>
                    </a:lnTo>
                    <a:lnTo>
                      <a:pt x="31" y="26"/>
                    </a:lnTo>
                    <a:close/>
                    <a:moveTo>
                      <a:pt x="52" y="17"/>
                    </a:moveTo>
                    <a:lnTo>
                      <a:pt x="52" y="14"/>
                    </a:lnTo>
                    <a:lnTo>
                      <a:pt x="52" y="14"/>
                    </a:lnTo>
                    <a:lnTo>
                      <a:pt x="52" y="12"/>
                    </a:lnTo>
                    <a:lnTo>
                      <a:pt x="52" y="7"/>
                    </a:lnTo>
                    <a:lnTo>
                      <a:pt x="52" y="7"/>
                    </a:lnTo>
                    <a:lnTo>
                      <a:pt x="52" y="7"/>
                    </a:lnTo>
                    <a:lnTo>
                      <a:pt x="50" y="7"/>
                    </a:lnTo>
                    <a:lnTo>
                      <a:pt x="45" y="7"/>
                    </a:lnTo>
                    <a:lnTo>
                      <a:pt x="40" y="5"/>
                    </a:lnTo>
                    <a:lnTo>
                      <a:pt x="38" y="3"/>
                    </a:lnTo>
                    <a:lnTo>
                      <a:pt x="33" y="3"/>
                    </a:lnTo>
                    <a:lnTo>
                      <a:pt x="28" y="3"/>
                    </a:lnTo>
                    <a:lnTo>
                      <a:pt x="26" y="5"/>
                    </a:lnTo>
                    <a:lnTo>
                      <a:pt x="24" y="5"/>
                    </a:lnTo>
                    <a:lnTo>
                      <a:pt x="24" y="5"/>
                    </a:lnTo>
                    <a:lnTo>
                      <a:pt x="21" y="7"/>
                    </a:lnTo>
                    <a:lnTo>
                      <a:pt x="21" y="10"/>
                    </a:lnTo>
                    <a:lnTo>
                      <a:pt x="24" y="10"/>
                    </a:lnTo>
                    <a:lnTo>
                      <a:pt x="28" y="10"/>
                    </a:lnTo>
                    <a:lnTo>
                      <a:pt x="31" y="12"/>
                    </a:lnTo>
                    <a:lnTo>
                      <a:pt x="35" y="12"/>
                    </a:lnTo>
                    <a:lnTo>
                      <a:pt x="33" y="14"/>
                    </a:lnTo>
                    <a:lnTo>
                      <a:pt x="33" y="17"/>
                    </a:lnTo>
                    <a:lnTo>
                      <a:pt x="33" y="19"/>
                    </a:lnTo>
                    <a:lnTo>
                      <a:pt x="31" y="21"/>
                    </a:lnTo>
                    <a:lnTo>
                      <a:pt x="33" y="24"/>
                    </a:lnTo>
                    <a:lnTo>
                      <a:pt x="38" y="29"/>
                    </a:lnTo>
                    <a:lnTo>
                      <a:pt x="38" y="29"/>
                    </a:lnTo>
                    <a:lnTo>
                      <a:pt x="38" y="31"/>
                    </a:lnTo>
                    <a:lnTo>
                      <a:pt x="38" y="31"/>
                    </a:lnTo>
                    <a:lnTo>
                      <a:pt x="38" y="31"/>
                    </a:lnTo>
                    <a:lnTo>
                      <a:pt x="33" y="31"/>
                    </a:lnTo>
                    <a:lnTo>
                      <a:pt x="33" y="33"/>
                    </a:lnTo>
                    <a:lnTo>
                      <a:pt x="33" y="33"/>
                    </a:lnTo>
                    <a:lnTo>
                      <a:pt x="31" y="33"/>
                    </a:lnTo>
                    <a:lnTo>
                      <a:pt x="31" y="33"/>
                    </a:lnTo>
                    <a:lnTo>
                      <a:pt x="28" y="33"/>
                    </a:lnTo>
                    <a:lnTo>
                      <a:pt x="16" y="33"/>
                    </a:lnTo>
                    <a:lnTo>
                      <a:pt x="14" y="31"/>
                    </a:lnTo>
                    <a:lnTo>
                      <a:pt x="12" y="31"/>
                    </a:lnTo>
                    <a:lnTo>
                      <a:pt x="9" y="31"/>
                    </a:lnTo>
                    <a:lnTo>
                      <a:pt x="7" y="31"/>
                    </a:lnTo>
                    <a:lnTo>
                      <a:pt x="5" y="29"/>
                    </a:lnTo>
                    <a:lnTo>
                      <a:pt x="2" y="29"/>
                    </a:lnTo>
                    <a:lnTo>
                      <a:pt x="2" y="31"/>
                    </a:lnTo>
                    <a:lnTo>
                      <a:pt x="0" y="33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5" y="38"/>
                    </a:lnTo>
                    <a:lnTo>
                      <a:pt x="5" y="38"/>
                    </a:lnTo>
                    <a:lnTo>
                      <a:pt x="7" y="40"/>
                    </a:lnTo>
                    <a:lnTo>
                      <a:pt x="9" y="43"/>
                    </a:lnTo>
                    <a:lnTo>
                      <a:pt x="9" y="43"/>
                    </a:lnTo>
                    <a:lnTo>
                      <a:pt x="9" y="40"/>
                    </a:lnTo>
                    <a:lnTo>
                      <a:pt x="12" y="40"/>
                    </a:lnTo>
                    <a:lnTo>
                      <a:pt x="14" y="38"/>
                    </a:lnTo>
                    <a:lnTo>
                      <a:pt x="16" y="38"/>
                    </a:lnTo>
                    <a:lnTo>
                      <a:pt x="19" y="38"/>
                    </a:lnTo>
                    <a:lnTo>
                      <a:pt x="21" y="38"/>
                    </a:lnTo>
                    <a:lnTo>
                      <a:pt x="24" y="38"/>
                    </a:lnTo>
                    <a:lnTo>
                      <a:pt x="28" y="40"/>
                    </a:lnTo>
                    <a:lnTo>
                      <a:pt x="31" y="40"/>
                    </a:lnTo>
                    <a:lnTo>
                      <a:pt x="33" y="40"/>
                    </a:lnTo>
                    <a:lnTo>
                      <a:pt x="33" y="40"/>
                    </a:lnTo>
                    <a:lnTo>
                      <a:pt x="33" y="38"/>
                    </a:lnTo>
                    <a:lnTo>
                      <a:pt x="35" y="38"/>
                    </a:lnTo>
                    <a:lnTo>
                      <a:pt x="42" y="38"/>
                    </a:lnTo>
                    <a:lnTo>
                      <a:pt x="45" y="38"/>
                    </a:lnTo>
                    <a:lnTo>
                      <a:pt x="45" y="40"/>
                    </a:lnTo>
                    <a:lnTo>
                      <a:pt x="47" y="40"/>
                    </a:lnTo>
                    <a:lnTo>
                      <a:pt x="47" y="43"/>
                    </a:lnTo>
                    <a:lnTo>
                      <a:pt x="47" y="38"/>
                    </a:lnTo>
                    <a:lnTo>
                      <a:pt x="50" y="38"/>
                    </a:lnTo>
                    <a:lnTo>
                      <a:pt x="50" y="36"/>
                    </a:lnTo>
                    <a:lnTo>
                      <a:pt x="47" y="36"/>
                    </a:lnTo>
                    <a:lnTo>
                      <a:pt x="45" y="33"/>
                    </a:lnTo>
                    <a:lnTo>
                      <a:pt x="45" y="31"/>
                    </a:lnTo>
                    <a:lnTo>
                      <a:pt x="45" y="31"/>
                    </a:lnTo>
                    <a:lnTo>
                      <a:pt x="47" y="31"/>
                    </a:lnTo>
                    <a:lnTo>
                      <a:pt x="47" y="31"/>
                    </a:lnTo>
                    <a:lnTo>
                      <a:pt x="50" y="29"/>
                    </a:lnTo>
                    <a:lnTo>
                      <a:pt x="50" y="26"/>
                    </a:lnTo>
                    <a:lnTo>
                      <a:pt x="50" y="26"/>
                    </a:lnTo>
                    <a:lnTo>
                      <a:pt x="50" y="24"/>
                    </a:lnTo>
                    <a:lnTo>
                      <a:pt x="50" y="24"/>
                    </a:lnTo>
                    <a:lnTo>
                      <a:pt x="52" y="21"/>
                    </a:lnTo>
                    <a:lnTo>
                      <a:pt x="52" y="19"/>
                    </a:lnTo>
                    <a:lnTo>
                      <a:pt x="52" y="19"/>
                    </a:lnTo>
                    <a:lnTo>
                      <a:pt x="52" y="19"/>
                    </a:lnTo>
                    <a:lnTo>
                      <a:pt x="52" y="17"/>
                    </a:lnTo>
                    <a:close/>
                    <a:moveTo>
                      <a:pt x="33" y="0"/>
                    </a:moveTo>
                    <a:lnTo>
                      <a:pt x="33" y="0"/>
                    </a:lnTo>
                    <a:lnTo>
                      <a:pt x="35" y="0"/>
                    </a:lnTo>
                    <a:lnTo>
                      <a:pt x="38" y="3"/>
                    </a:lnTo>
                    <a:lnTo>
                      <a:pt x="38" y="0"/>
                    </a:lnTo>
                    <a:lnTo>
                      <a:pt x="35" y="0"/>
                    </a:lnTo>
                    <a:lnTo>
                      <a:pt x="35" y="0"/>
                    </a:lnTo>
                    <a:lnTo>
                      <a:pt x="33" y="0"/>
                    </a:lnTo>
                    <a:lnTo>
                      <a:pt x="33" y="0"/>
                    </a:lnTo>
                    <a:lnTo>
                      <a:pt x="31" y="0"/>
                    </a:lnTo>
                    <a:lnTo>
                      <a:pt x="33" y="0"/>
                    </a:lnTo>
                    <a:lnTo>
                      <a:pt x="33" y="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245" name="Freeform 144"/>
              <p:cNvSpPr>
                <a:spLocks/>
              </p:cNvSpPr>
              <p:nvPr/>
            </p:nvSpPr>
            <p:spPr bwMode="auto">
              <a:xfrm>
                <a:off x="2424" y="2303"/>
                <a:ext cx="88" cy="154"/>
              </a:xfrm>
              <a:custGeom>
                <a:avLst/>
                <a:gdLst>
                  <a:gd name="T0" fmla="*/ 83 w 88"/>
                  <a:gd name="T1" fmla="*/ 135 h 154"/>
                  <a:gd name="T2" fmla="*/ 81 w 88"/>
                  <a:gd name="T3" fmla="*/ 128 h 154"/>
                  <a:gd name="T4" fmla="*/ 78 w 88"/>
                  <a:gd name="T5" fmla="*/ 123 h 154"/>
                  <a:gd name="T6" fmla="*/ 76 w 88"/>
                  <a:gd name="T7" fmla="*/ 121 h 154"/>
                  <a:gd name="T8" fmla="*/ 76 w 88"/>
                  <a:gd name="T9" fmla="*/ 116 h 154"/>
                  <a:gd name="T10" fmla="*/ 73 w 88"/>
                  <a:gd name="T11" fmla="*/ 109 h 154"/>
                  <a:gd name="T12" fmla="*/ 69 w 88"/>
                  <a:gd name="T13" fmla="*/ 109 h 154"/>
                  <a:gd name="T14" fmla="*/ 66 w 88"/>
                  <a:gd name="T15" fmla="*/ 104 h 154"/>
                  <a:gd name="T16" fmla="*/ 59 w 88"/>
                  <a:gd name="T17" fmla="*/ 92 h 154"/>
                  <a:gd name="T18" fmla="*/ 64 w 88"/>
                  <a:gd name="T19" fmla="*/ 85 h 154"/>
                  <a:gd name="T20" fmla="*/ 64 w 88"/>
                  <a:gd name="T21" fmla="*/ 78 h 154"/>
                  <a:gd name="T22" fmla="*/ 66 w 88"/>
                  <a:gd name="T23" fmla="*/ 73 h 154"/>
                  <a:gd name="T24" fmla="*/ 76 w 88"/>
                  <a:gd name="T25" fmla="*/ 73 h 154"/>
                  <a:gd name="T26" fmla="*/ 76 w 88"/>
                  <a:gd name="T27" fmla="*/ 69 h 154"/>
                  <a:gd name="T28" fmla="*/ 76 w 88"/>
                  <a:gd name="T29" fmla="*/ 66 h 154"/>
                  <a:gd name="T30" fmla="*/ 78 w 88"/>
                  <a:gd name="T31" fmla="*/ 54 h 154"/>
                  <a:gd name="T32" fmla="*/ 71 w 88"/>
                  <a:gd name="T33" fmla="*/ 43 h 154"/>
                  <a:gd name="T34" fmla="*/ 57 w 88"/>
                  <a:gd name="T35" fmla="*/ 36 h 154"/>
                  <a:gd name="T36" fmla="*/ 50 w 88"/>
                  <a:gd name="T37" fmla="*/ 45 h 154"/>
                  <a:gd name="T38" fmla="*/ 55 w 88"/>
                  <a:gd name="T39" fmla="*/ 26 h 154"/>
                  <a:gd name="T40" fmla="*/ 43 w 88"/>
                  <a:gd name="T41" fmla="*/ 10 h 154"/>
                  <a:gd name="T42" fmla="*/ 31 w 88"/>
                  <a:gd name="T43" fmla="*/ 5 h 154"/>
                  <a:gd name="T44" fmla="*/ 31 w 88"/>
                  <a:gd name="T45" fmla="*/ 5 h 154"/>
                  <a:gd name="T46" fmla="*/ 24 w 88"/>
                  <a:gd name="T47" fmla="*/ 12 h 154"/>
                  <a:gd name="T48" fmla="*/ 17 w 88"/>
                  <a:gd name="T49" fmla="*/ 17 h 154"/>
                  <a:gd name="T50" fmla="*/ 14 w 88"/>
                  <a:gd name="T51" fmla="*/ 24 h 154"/>
                  <a:gd name="T52" fmla="*/ 17 w 88"/>
                  <a:gd name="T53" fmla="*/ 28 h 154"/>
                  <a:gd name="T54" fmla="*/ 19 w 88"/>
                  <a:gd name="T55" fmla="*/ 31 h 154"/>
                  <a:gd name="T56" fmla="*/ 12 w 88"/>
                  <a:gd name="T57" fmla="*/ 38 h 154"/>
                  <a:gd name="T58" fmla="*/ 7 w 88"/>
                  <a:gd name="T59" fmla="*/ 38 h 154"/>
                  <a:gd name="T60" fmla="*/ 5 w 88"/>
                  <a:gd name="T61" fmla="*/ 43 h 154"/>
                  <a:gd name="T62" fmla="*/ 3 w 88"/>
                  <a:gd name="T63" fmla="*/ 50 h 154"/>
                  <a:gd name="T64" fmla="*/ 7 w 88"/>
                  <a:gd name="T65" fmla="*/ 64 h 154"/>
                  <a:gd name="T66" fmla="*/ 17 w 88"/>
                  <a:gd name="T67" fmla="*/ 71 h 154"/>
                  <a:gd name="T68" fmla="*/ 24 w 88"/>
                  <a:gd name="T69" fmla="*/ 71 h 154"/>
                  <a:gd name="T70" fmla="*/ 24 w 88"/>
                  <a:gd name="T71" fmla="*/ 78 h 154"/>
                  <a:gd name="T72" fmla="*/ 21 w 88"/>
                  <a:gd name="T73" fmla="*/ 85 h 154"/>
                  <a:gd name="T74" fmla="*/ 29 w 88"/>
                  <a:gd name="T75" fmla="*/ 85 h 154"/>
                  <a:gd name="T76" fmla="*/ 29 w 88"/>
                  <a:gd name="T77" fmla="*/ 90 h 154"/>
                  <a:gd name="T78" fmla="*/ 33 w 88"/>
                  <a:gd name="T79" fmla="*/ 97 h 154"/>
                  <a:gd name="T80" fmla="*/ 31 w 88"/>
                  <a:gd name="T81" fmla="*/ 102 h 154"/>
                  <a:gd name="T82" fmla="*/ 26 w 88"/>
                  <a:gd name="T83" fmla="*/ 109 h 154"/>
                  <a:gd name="T84" fmla="*/ 24 w 88"/>
                  <a:gd name="T85" fmla="*/ 123 h 154"/>
                  <a:gd name="T86" fmla="*/ 29 w 88"/>
                  <a:gd name="T87" fmla="*/ 135 h 154"/>
                  <a:gd name="T88" fmla="*/ 29 w 88"/>
                  <a:gd name="T89" fmla="*/ 142 h 154"/>
                  <a:gd name="T90" fmla="*/ 33 w 88"/>
                  <a:gd name="T91" fmla="*/ 144 h 154"/>
                  <a:gd name="T92" fmla="*/ 40 w 88"/>
                  <a:gd name="T93" fmla="*/ 152 h 154"/>
                  <a:gd name="T94" fmla="*/ 45 w 88"/>
                  <a:gd name="T95" fmla="*/ 154 h 154"/>
                  <a:gd name="T96" fmla="*/ 52 w 88"/>
                  <a:gd name="T97" fmla="*/ 152 h 154"/>
                  <a:gd name="T98" fmla="*/ 52 w 88"/>
                  <a:gd name="T99" fmla="*/ 147 h 154"/>
                  <a:gd name="T100" fmla="*/ 57 w 88"/>
                  <a:gd name="T101" fmla="*/ 147 h 154"/>
                  <a:gd name="T102" fmla="*/ 59 w 88"/>
                  <a:gd name="T103" fmla="*/ 147 h 154"/>
                  <a:gd name="T104" fmla="*/ 64 w 88"/>
                  <a:gd name="T105" fmla="*/ 144 h 154"/>
                  <a:gd name="T106" fmla="*/ 71 w 88"/>
                  <a:gd name="T107" fmla="*/ 140 h 154"/>
                  <a:gd name="T108" fmla="*/ 76 w 88"/>
                  <a:gd name="T109" fmla="*/ 137 h 154"/>
                  <a:gd name="T110" fmla="*/ 83 w 88"/>
                  <a:gd name="T111" fmla="*/ 140 h 154"/>
                  <a:gd name="T112" fmla="*/ 88 w 88"/>
                  <a:gd name="T113" fmla="*/ 14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88" h="154">
                    <a:moveTo>
                      <a:pt x="88" y="137"/>
                    </a:moveTo>
                    <a:lnTo>
                      <a:pt x="88" y="137"/>
                    </a:lnTo>
                    <a:lnTo>
                      <a:pt x="85" y="137"/>
                    </a:lnTo>
                    <a:lnTo>
                      <a:pt x="85" y="137"/>
                    </a:lnTo>
                    <a:lnTo>
                      <a:pt x="83" y="135"/>
                    </a:lnTo>
                    <a:lnTo>
                      <a:pt x="83" y="133"/>
                    </a:lnTo>
                    <a:lnTo>
                      <a:pt x="83" y="133"/>
                    </a:lnTo>
                    <a:lnTo>
                      <a:pt x="81" y="130"/>
                    </a:lnTo>
                    <a:lnTo>
                      <a:pt x="81" y="130"/>
                    </a:lnTo>
                    <a:lnTo>
                      <a:pt x="81" y="128"/>
                    </a:lnTo>
                    <a:lnTo>
                      <a:pt x="81" y="128"/>
                    </a:lnTo>
                    <a:lnTo>
                      <a:pt x="81" y="126"/>
                    </a:lnTo>
                    <a:lnTo>
                      <a:pt x="78" y="126"/>
                    </a:lnTo>
                    <a:lnTo>
                      <a:pt x="78" y="123"/>
                    </a:lnTo>
                    <a:lnTo>
                      <a:pt x="78" y="123"/>
                    </a:lnTo>
                    <a:lnTo>
                      <a:pt x="78" y="123"/>
                    </a:lnTo>
                    <a:lnTo>
                      <a:pt x="78" y="121"/>
                    </a:lnTo>
                    <a:lnTo>
                      <a:pt x="78" y="121"/>
                    </a:lnTo>
                    <a:lnTo>
                      <a:pt x="78" y="121"/>
                    </a:lnTo>
                    <a:lnTo>
                      <a:pt x="76" y="121"/>
                    </a:lnTo>
                    <a:lnTo>
                      <a:pt x="76" y="121"/>
                    </a:lnTo>
                    <a:lnTo>
                      <a:pt x="76" y="118"/>
                    </a:lnTo>
                    <a:lnTo>
                      <a:pt x="76" y="118"/>
                    </a:lnTo>
                    <a:lnTo>
                      <a:pt x="76" y="116"/>
                    </a:lnTo>
                    <a:lnTo>
                      <a:pt x="76" y="116"/>
                    </a:lnTo>
                    <a:lnTo>
                      <a:pt x="76" y="114"/>
                    </a:lnTo>
                    <a:lnTo>
                      <a:pt x="76" y="114"/>
                    </a:lnTo>
                    <a:lnTo>
                      <a:pt x="73" y="114"/>
                    </a:lnTo>
                    <a:lnTo>
                      <a:pt x="73" y="111"/>
                    </a:lnTo>
                    <a:lnTo>
                      <a:pt x="73" y="109"/>
                    </a:lnTo>
                    <a:lnTo>
                      <a:pt x="73" y="109"/>
                    </a:lnTo>
                    <a:lnTo>
                      <a:pt x="71" y="109"/>
                    </a:lnTo>
                    <a:lnTo>
                      <a:pt x="71" y="109"/>
                    </a:lnTo>
                    <a:lnTo>
                      <a:pt x="71" y="109"/>
                    </a:lnTo>
                    <a:lnTo>
                      <a:pt x="69" y="109"/>
                    </a:lnTo>
                    <a:lnTo>
                      <a:pt x="69" y="109"/>
                    </a:lnTo>
                    <a:lnTo>
                      <a:pt x="69" y="109"/>
                    </a:lnTo>
                    <a:lnTo>
                      <a:pt x="66" y="107"/>
                    </a:lnTo>
                    <a:lnTo>
                      <a:pt x="69" y="107"/>
                    </a:lnTo>
                    <a:lnTo>
                      <a:pt x="66" y="104"/>
                    </a:lnTo>
                    <a:lnTo>
                      <a:pt x="64" y="102"/>
                    </a:lnTo>
                    <a:lnTo>
                      <a:pt x="64" y="99"/>
                    </a:lnTo>
                    <a:lnTo>
                      <a:pt x="64" y="99"/>
                    </a:lnTo>
                    <a:lnTo>
                      <a:pt x="62" y="95"/>
                    </a:lnTo>
                    <a:lnTo>
                      <a:pt x="59" y="92"/>
                    </a:lnTo>
                    <a:lnTo>
                      <a:pt x="62" y="92"/>
                    </a:lnTo>
                    <a:lnTo>
                      <a:pt x="62" y="90"/>
                    </a:lnTo>
                    <a:lnTo>
                      <a:pt x="62" y="88"/>
                    </a:lnTo>
                    <a:lnTo>
                      <a:pt x="64" y="85"/>
                    </a:lnTo>
                    <a:lnTo>
                      <a:pt x="64" y="85"/>
                    </a:lnTo>
                    <a:lnTo>
                      <a:pt x="64" y="83"/>
                    </a:lnTo>
                    <a:lnTo>
                      <a:pt x="64" y="81"/>
                    </a:lnTo>
                    <a:lnTo>
                      <a:pt x="64" y="81"/>
                    </a:lnTo>
                    <a:lnTo>
                      <a:pt x="64" y="78"/>
                    </a:lnTo>
                    <a:lnTo>
                      <a:pt x="64" y="78"/>
                    </a:lnTo>
                    <a:lnTo>
                      <a:pt x="64" y="76"/>
                    </a:lnTo>
                    <a:lnTo>
                      <a:pt x="64" y="76"/>
                    </a:lnTo>
                    <a:lnTo>
                      <a:pt x="66" y="76"/>
                    </a:lnTo>
                    <a:lnTo>
                      <a:pt x="66" y="76"/>
                    </a:lnTo>
                    <a:lnTo>
                      <a:pt x="66" y="73"/>
                    </a:lnTo>
                    <a:lnTo>
                      <a:pt x="69" y="73"/>
                    </a:lnTo>
                    <a:lnTo>
                      <a:pt x="71" y="73"/>
                    </a:lnTo>
                    <a:lnTo>
                      <a:pt x="73" y="73"/>
                    </a:lnTo>
                    <a:lnTo>
                      <a:pt x="73" y="73"/>
                    </a:lnTo>
                    <a:lnTo>
                      <a:pt x="76" y="73"/>
                    </a:lnTo>
                    <a:lnTo>
                      <a:pt x="76" y="71"/>
                    </a:lnTo>
                    <a:lnTo>
                      <a:pt x="76" y="71"/>
                    </a:lnTo>
                    <a:lnTo>
                      <a:pt x="76" y="71"/>
                    </a:lnTo>
                    <a:lnTo>
                      <a:pt x="76" y="71"/>
                    </a:lnTo>
                    <a:lnTo>
                      <a:pt x="76" y="69"/>
                    </a:lnTo>
                    <a:lnTo>
                      <a:pt x="76" y="69"/>
                    </a:lnTo>
                    <a:lnTo>
                      <a:pt x="76" y="69"/>
                    </a:lnTo>
                    <a:lnTo>
                      <a:pt x="76" y="69"/>
                    </a:lnTo>
                    <a:lnTo>
                      <a:pt x="76" y="66"/>
                    </a:lnTo>
                    <a:lnTo>
                      <a:pt x="76" y="66"/>
                    </a:lnTo>
                    <a:lnTo>
                      <a:pt x="76" y="64"/>
                    </a:lnTo>
                    <a:lnTo>
                      <a:pt x="76" y="64"/>
                    </a:lnTo>
                    <a:lnTo>
                      <a:pt x="78" y="62"/>
                    </a:lnTo>
                    <a:lnTo>
                      <a:pt x="78" y="62"/>
                    </a:lnTo>
                    <a:lnTo>
                      <a:pt x="78" y="54"/>
                    </a:lnTo>
                    <a:lnTo>
                      <a:pt x="78" y="52"/>
                    </a:lnTo>
                    <a:lnTo>
                      <a:pt x="78" y="50"/>
                    </a:lnTo>
                    <a:lnTo>
                      <a:pt x="76" y="47"/>
                    </a:lnTo>
                    <a:lnTo>
                      <a:pt x="71" y="47"/>
                    </a:lnTo>
                    <a:lnTo>
                      <a:pt x="71" y="43"/>
                    </a:lnTo>
                    <a:lnTo>
                      <a:pt x="66" y="40"/>
                    </a:lnTo>
                    <a:lnTo>
                      <a:pt x="64" y="36"/>
                    </a:lnTo>
                    <a:lnTo>
                      <a:pt x="62" y="36"/>
                    </a:lnTo>
                    <a:lnTo>
                      <a:pt x="59" y="36"/>
                    </a:lnTo>
                    <a:lnTo>
                      <a:pt x="57" y="36"/>
                    </a:lnTo>
                    <a:lnTo>
                      <a:pt x="55" y="36"/>
                    </a:lnTo>
                    <a:lnTo>
                      <a:pt x="55" y="38"/>
                    </a:lnTo>
                    <a:lnTo>
                      <a:pt x="52" y="40"/>
                    </a:lnTo>
                    <a:lnTo>
                      <a:pt x="52" y="43"/>
                    </a:lnTo>
                    <a:lnTo>
                      <a:pt x="50" y="45"/>
                    </a:lnTo>
                    <a:lnTo>
                      <a:pt x="52" y="43"/>
                    </a:lnTo>
                    <a:lnTo>
                      <a:pt x="52" y="38"/>
                    </a:lnTo>
                    <a:lnTo>
                      <a:pt x="52" y="36"/>
                    </a:lnTo>
                    <a:lnTo>
                      <a:pt x="55" y="31"/>
                    </a:lnTo>
                    <a:lnTo>
                      <a:pt x="55" y="26"/>
                    </a:lnTo>
                    <a:lnTo>
                      <a:pt x="55" y="24"/>
                    </a:lnTo>
                    <a:lnTo>
                      <a:pt x="52" y="21"/>
                    </a:lnTo>
                    <a:lnTo>
                      <a:pt x="50" y="19"/>
                    </a:lnTo>
                    <a:lnTo>
                      <a:pt x="50" y="17"/>
                    </a:lnTo>
                    <a:lnTo>
                      <a:pt x="43" y="10"/>
                    </a:lnTo>
                    <a:lnTo>
                      <a:pt x="38" y="5"/>
                    </a:lnTo>
                    <a:lnTo>
                      <a:pt x="33" y="2"/>
                    </a:lnTo>
                    <a:lnTo>
                      <a:pt x="33" y="2"/>
                    </a:lnTo>
                    <a:lnTo>
                      <a:pt x="33" y="5"/>
                    </a:lnTo>
                    <a:lnTo>
                      <a:pt x="31" y="5"/>
                    </a:lnTo>
                    <a:lnTo>
                      <a:pt x="31" y="2"/>
                    </a:lnTo>
                    <a:lnTo>
                      <a:pt x="29" y="0"/>
                    </a:lnTo>
                    <a:lnTo>
                      <a:pt x="26" y="0"/>
                    </a:lnTo>
                    <a:lnTo>
                      <a:pt x="31" y="5"/>
                    </a:lnTo>
                    <a:lnTo>
                      <a:pt x="31" y="5"/>
                    </a:lnTo>
                    <a:lnTo>
                      <a:pt x="31" y="5"/>
                    </a:lnTo>
                    <a:lnTo>
                      <a:pt x="29" y="7"/>
                    </a:lnTo>
                    <a:lnTo>
                      <a:pt x="26" y="7"/>
                    </a:lnTo>
                    <a:lnTo>
                      <a:pt x="26" y="10"/>
                    </a:lnTo>
                    <a:lnTo>
                      <a:pt x="24" y="12"/>
                    </a:lnTo>
                    <a:lnTo>
                      <a:pt x="21" y="12"/>
                    </a:lnTo>
                    <a:lnTo>
                      <a:pt x="21" y="14"/>
                    </a:lnTo>
                    <a:lnTo>
                      <a:pt x="19" y="14"/>
                    </a:lnTo>
                    <a:lnTo>
                      <a:pt x="17" y="14"/>
                    </a:lnTo>
                    <a:lnTo>
                      <a:pt x="17" y="17"/>
                    </a:lnTo>
                    <a:lnTo>
                      <a:pt x="14" y="19"/>
                    </a:lnTo>
                    <a:lnTo>
                      <a:pt x="14" y="19"/>
                    </a:lnTo>
                    <a:lnTo>
                      <a:pt x="14" y="21"/>
                    </a:lnTo>
                    <a:lnTo>
                      <a:pt x="14" y="21"/>
                    </a:lnTo>
                    <a:lnTo>
                      <a:pt x="14" y="24"/>
                    </a:lnTo>
                    <a:lnTo>
                      <a:pt x="14" y="26"/>
                    </a:lnTo>
                    <a:lnTo>
                      <a:pt x="14" y="26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7" y="28"/>
                    </a:lnTo>
                    <a:lnTo>
                      <a:pt x="17" y="28"/>
                    </a:lnTo>
                    <a:lnTo>
                      <a:pt x="19" y="28"/>
                    </a:lnTo>
                    <a:lnTo>
                      <a:pt x="19" y="28"/>
                    </a:lnTo>
                    <a:lnTo>
                      <a:pt x="19" y="28"/>
                    </a:lnTo>
                    <a:lnTo>
                      <a:pt x="19" y="31"/>
                    </a:lnTo>
                    <a:lnTo>
                      <a:pt x="19" y="33"/>
                    </a:lnTo>
                    <a:lnTo>
                      <a:pt x="19" y="33"/>
                    </a:lnTo>
                    <a:lnTo>
                      <a:pt x="14" y="36"/>
                    </a:lnTo>
                    <a:lnTo>
                      <a:pt x="14" y="36"/>
                    </a:lnTo>
                    <a:lnTo>
                      <a:pt x="12" y="38"/>
                    </a:lnTo>
                    <a:lnTo>
                      <a:pt x="10" y="36"/>
                    </a:lnTo>
                    <a:lnTo>
                      <a:pt x="10" y="36"/>
                    </a:lnTo>
                    <a:lnTo>
                      <a:pt x="10" y="38"/>
                    </a:lnTo>
                    <a:lnTo>
                      <a:pt x="10" y="38"/>
                    </a:lnTo>
                    <a:lnTo>
                      <a:pt x="7" y="38"/>
                    </a:lnTo>
                    <a:lnTo>
                      <a:pt x="5" y="38"/>
                    </a:lnTo>
                    <a:lnTo>
                      <a:pt x="5" y="38"/>
                    </a:lnTo>
                    <a:lnTo>
                      <a:pt x="5" y="40"/>
                    </a:lnTo>
                    <a:lnTo>
                      <a:pt x="3" y="40"/>
                    </a:lnTo>
                    <a:lnTo>
                      <a:pt x="5" y="43"/>
                    </a:lnTo>
                    <a:lnTo>
                      <a:pt x="5" y="43"/>
                    </a:lnTo>
                    <a:lnTo>
                      <a:pt x="5" y="45"/>
                    </a:lnTo>
                    <a:lnTo>
                      <a:pt x="5" y="50"/>
                    </a:lnTo>
                    <a:lnTo>
                      <a:pt x="5" y="50"/>
                    </a:lnTo>
                    <a:lnTo>
                      <a:pt x="3" y="50"/>
                    </a:lnTo>
                    <a:lnTo>
                      <a:pt x="0" y="52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3" y="59"/>
                    </a:lnTo>
                    <a:lnTo>
                      <a:pt x="7" y="64"/>
                    </a:lnTo>
                    <a:lnTo>
                      <a:pt x="12" y="71"/>
                    </a:lnTo>
                    <a:lnTo>
                      <a:pt x="12" y="69"/>
                    </a:lnTo>
                    <a:lnTo>
                      <a:pt x="14" y="71"/>
                    </a:lnTo>
                    <a:lnTo>
                      <a:pt x="17" y="71"/>
                    </a:lnTo>
                    <a:lnTo>
                      <a:pt x="17" y="71"/>
                    </a:lnTo>
                    <a:lnTo>
                      <a:pt x="19" y="71"/>
                    </a:lnTo>
                    <a:lnTo>
                      <a:pt x="21" y="69"/>
                    </a:lnTo>
                    <a:lnTo>
                      <a:pt x="21" y="69"/>
                    </a:lnTo>
                    <a:lnTo>
                      <a:pt x="21" y="69"/>
                    </a:lnTo>
                    <a:lnTo>
                      <a:pt x="24" y="71"/>
                    </a:lnTo>
                    <a:lnTo>
                      <a:pt x="24" y="71"/>
                    </a:lnTo>
                    <a:lnTo>
                      <a:pt x="24" y="73"/>
                    </a:lnTo>
                    <a:lnTo>
                      <a:pt x="24" y="73"/>
                    </a:lnTo>
                    <a:lnTo>
                      <a:pt x="24" y="76"/>
                    </a:lnTo>
                    <a:lnTo>
                      <a:pt x="24" y="78"/>
                    </a:lnTo>
                    <a:lnTo>
                      <a:pt x="24" y="81"/>
                    </a:lnTo>
                    <a:lnTo>
                      <a:pt x="24" y="81"/>
                    </a:lnTo>
                    <a:lnTo>
                      <a:pt x="21" y="83"/>
                    </a:lnTo>
                    <a:lnTo>
                      <a:pt x="21" y="83"/>
                    </a:lnTo>
                    <a:lnTo>
                      <a:pt x="21" y="85"/>
                    </a:lnTo>
                    <a:lnTo>
                      <a:pt x="21" y="85"/>
                    </a:lnTo>
                    <a:lnTo>
                      <a:pt x="24" y="85"/>
                    </a:lnTo>
                    <a:lnTo>
                      <a:pt x="26" y="85"/>
                    </a:lnTo>
                    <a:lnTo>
                      <a:pt x="26" y="85"/>
                    </a:lnTo>
                    <a:lnTo>
                      <a:pt x="29" y="85"/>
                    </a:lnTo>
                    <a:lnTo>
                      <a:pt x="29" y="88"/>
                    </a:lnTo>
                    <a:lnTo>
                      <a:pt x="31" y="88"/>
                    </a:lnTo>
                    <a:lnTo>
                      <a:pt x="31" y="88"/>
                    </a:lnTo>
                    <a:lnTo>
                      <a:pt x="29" y="90"/>
                    </a:lnTo>
                    <a:lnTo>
                      <a:pt x="29" y="90"/>
                    </a:lnTo>
                    <a:lnTo>
                      <a:pt x="29" y="92"/>
                    </a:lnTo>
                    <a:lnTo>
                      <a:pt x="31" y="92"/>
                    </a:lnTo>
                    <a:lnTo>
                      <a:pt x="31" y="95"/>
                    </a:lnTo>
                    <a:lnTo>
                      <a:pt x="31" y="97"/>
                    </a:lnTo>
                    <a:lnTo>
                      <a:pt x="33" y="97"/>
                    </a:lnTo>
                    <a:lnTo>
                      <a:pt x="33" y="97"/>
                    </a:lnTo>
                    <a:lnTo>
                      <a:pt x="31" y="97"/>
                    </a:lnTo>
                    <a:lnTo>
                      <a:pt x="31" y="99"/>
                    </a:lnTo>
                    <a:lnTo>
                      <a:pt x="31" y="102"/>
                    </a:lnTo>
                    <a:lnTo>
                      <a:pt x="31" y="102"/>
                    </a:lnTo>
                    <a:lnTo>
                      <a:pt x="29" y="102"/>
                    </a:lnTo>
                    <a:lnTo>
                      <a:pt x="26" y="104"/>
                    </a:lnTo>
                    <a:lnTo>
                      <a:pt x="26" y="107"/>
                    </a:lnTo>
                    <a:lnTo>
                      <a:pt x="26" y="109"/>
                    </a:lnTo>
                    <a:lnTo>
                      <a:pt x="26" y="109"/>
                    </a:lnTo>
                    <a:lnTo>
                      <a:pt x="26" y="111"/>
                    </a:lnTo>
                    <a:lnTo>
                      <a:pt x="24" y="114"/>
                    </a:lnTo>
                    <a:lnTo>
                      <a:pt x="24" y="116"/>
                    </a:lnTo>
                    <a:lnTo>
                      <a:pt x="24" y="121"/>
                    </a:lnTo>
                    <a:lnTo>
                      <a:pt x="24" y="123"/>
                    </a:lnTo>
                    <a:lnTo>
                      <a:pt x="24" y="126"/>
                    </a:lnTo>
                    <a:lnTo>
                      <a:pt x="26" y="130"/>
                    </a:lnTo>
                    <a:lnTo>
                      <a:pt x="26" y="130"/>
                    </a:lnTo>
                    <a:lnTo>
                      <a:pt x="29" y="133"/>
                    </a:lnTo>
                    <a:lnTo>
                      <a:pt x="29" y="135"/>
                    </a:lnTo>
                    <a:lnTo>
                      <a:pt x="29" y="140"/>
                    </a:lnTo>
                    <a:lnTo>
                      <a:pt x="29" y="140"/>
                    </a:lnTo>
                    <a:lnTo>
                      <a:pt x="29" y="140"/>
                    </a:lnTo>
                    <a:lnTo>
                      <a:pt x="29" y="140"/>
                    </a:lnTo>
                    <a:lnTo>
                      <a:pt x="29" y="142"/>
                    </a:lnTo>
                    <a:lnTo>
                      <a:pt x="29" y="142"/>
                    </a:lnTo>
                    <a:lnTo>
                      <a:pt x="29" y="142"/>
                    </a:lnTo>
                    <a:lnTo>
                      <a:pt x="31" y="144"/>
                    </a:lnTo>
                    <a:lnTo>
                      <a:pt x="31" y="144"/>
                    </a:lnTo>
                    <a:lnTo>
                      <a:pt x="33" y="144"/>
                    </a:lnTo>
                    <a:lnTo>
                      <a:pt x="36" y="147"/>
                    </a:lnTo>
                    <a:lnTo>
                      <a:pt x="36" y="149"/>
                    </a:lnTo>
                    <a:lnTo>
                      <a:pt x="36" y="149"/>
                    </a:lnTo>
                    <a:lnTo>
                      <a:pt x="38" y="152"/>
                    </a:lnTo>
                    <a:lnTo>
                      <a:pt x="40" y="152"/>
                    </a:lnTo>
                    <a:lnTo>
                      <a:pt x="43" y="152"/>
                    </a:lnTo>
                    <a:lnTo>
                      <a:pt x="43" y="154"/>
                    </a:lnTo>
                    <a:lnTo>
                      <a:pt x="45" y="154"/>
                    </a:lnTo>
                    <a:lnTo>
                      <a:pt x="45" y="154"/>
                    </a:lnTo>
                    <a:lnTo>
                      <a:pt x="45" y="154"/>
                    </a:lnTo>
                    <a:lnTo>
                      <a:pt x="47" y="154"/>
                    </a:lnTo>
                    <a:lnTo>
                      <a:pt x="47" y="154"/>
                    </a:lnTo>
                    <a:lnTo>
                      <a:pt x="50" y="154"/>
                    </a:lnTo>
                    <a:lnTo>
                      <a:pt x="50" y="154"/>
                    </a:lnTo>
                    <a:lnTo>
                      <a:pt x="52" y="152"/>
                    </a:lnTo>
                    <a:lnTo>
                      <a:pt x="52" y="152"/>
                    </a:lnTo>
                    <a:lnTo>
                      <a:pt x="50" y="149"/>
                    </a:lnTo>
                    <a:lnTo>
                      <a:pt x="52" y="149"/>
                    </a:lnTo>
                    <a:lnTo>
                      <a:pt x="52" y="149"/>
                    </a:lnTo>
                    <a:lnTo>
                      <a:pt x="52" y="147"/>
                    </a:lnTo>
                    <a:lnTo>
                      <a:pt x="55" y="147"/>
                    </a:lnTo>
                    <a:lnTo>
                      <a:pt x="55" y="147"/>
                    </a:lnTo>
                    <a:lnTo>
                      <a:pt x="55" y="147"/>
                    </a:lnTo>
                    <a:lnTo>
                      <a:pt x="55" y="147"/>
                    </a:lnTo>
                    <a:lnTo>
                      <a:pt x="57" y="147"/>
                    </a:lnTo>
                    <a:lnTo>
                      <a:pt x="57" y="147"/>
                    </a:lnTo>
                    <a:lnTo>
                      <a:pt x="57" y="147"/>
                    </a:lnTo>
                    <a:lnTo>
                      <a:pt x="59" y="149"/>
                    </a:lnTo>
                    <a:lnTo>
                      <a:pt x="59" y="147"/>
                    </a:lnTo>
                    <a:lnTo>
                      <a:pt x="59" y="147"/>
                    </a:lnTo>
                    <a:lnTo>
                      <a:pt x="62" y="147"/>
                    </a:lnTo>
                    <a:lnTo>
                      <a:pt x="62" y="144"/>
                    </a:lnTo>
                    <a:lnTo>
                      <a:pt x="62" y="144"/>
                    </a:lnTo>
                    <a:lnTo>
                      <a:pt x="62" y="144"/>
                    </a:lnTo>
                    <a:lnTo>
                      <a:pt x="64" y="144"/>
                    </a:lnTo>
                    <a:lnTo>
                      <a:pt x="66" y="144"/>
                    </a:lnTo>
                    <a:lnTo>
                      <a:pt x="69" y="144"/>
                    </a:lnTo>
                    <a:lnTo>
                      <a:pt x="69" y="144"/>
                    </a:lnTo>
                    <a:lnTo>
                      <a:pt x="69" y="142"/>
                    </a:lnTo>
                    <a:lnTo>
                      <a:pt x="71" y="140"/>
                    </a:lnTo>
                    <a:lnTo>
                      <a:pt x="73" y="140"/>
                    </a:lnTo>
                    <a:lnTo>
                      <a:pt x="73" y="137"/>
                    </a:lnTo>
                    <a:lnTo>
                      <a:pt x="73" y="140"/>
                    </a:lnTo>
                    <a:lnTo>
                      <a:pt x="76" y="137"/>
                    </a:lnTo>
                    <a:lnTo>
                      <a:pt x="76" y="137"/>
                    </a:lnTo>
                    <a:lnTo>
                      <a:pt x="78" y="137"/>
                    </a:lnTo>
                    <a:lnTo>
                      <a:pt x="78" y="140"/>
                    </a:lnTo>
                    <a:lnTo>
                      <a:pt x="78" y="140"/>
                    </a:lnTo>
                    <a:lnTo>
                      <a:pt x="81" y="140"/>
                    </a:lnTo>
                    <a:lnTo>
                      <a:pt x="83" y="140"/>
                    </a:lnTo>
                    <a:lnTo>
                      <a:pt x="83" y="140"/>
                    </a:lnTo>
                    <a:lnTo>
                      <a:pt x="85" y="140"/>
                    </a:lnTo>
                    <a:lnTo>
                      <a:pt x="85" y="140"/>
                    </a:lnTo>
                    <a:lnTo>
                      <a:pt x="88" y="140"/>
                    </a:lnTo>
                    <a:lnTo>
                      <a:pt x="88" y="140"/>
                    </a:lnTo>
                    <a:lnTo>
                      <a:pt x="88" y="140"/>
                    </a:lnTo>
                    <a:lnTo>
                      <a:pt x="88" y="137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246" name="Freeform 145"/>
              <p:cNvSpPr>
                <a:spLocks noEditPoints="1"/>
              </p:cNvSpPr>
              <p:nvPr/>
            </p:nvSpPr>
            <p:spPr bwMode="auto">
              <a:xfrm>
                <a:off x="3259" y="2215"/>
                <a:ext cx="54" cy="36"/>
              </a:xfrm>
              <a:custGeom>
                <a:avLst/>
                <a:gdLst>
                  <a:gd name="T0" fmla="*/ 12 w 54"/>
                  <a:gd name="T1" fmla="*/ 31 h 36"/>
                  <a:gd name="T2" fmla="*/ 12 w 54"/>
                  <a:gd name="T3" fmla="*/ 34 h 36"/>
                  <a:gd name="T4" fmla="*/ 14 w 54"/>
                  <a:gd name="T5" fmla="*/ 31 h 36"/>
                  <a:gd name="T6" fmla="*/ 9 w 54"/>
                  <a:gd name="T7" fmla="*/ 31 h 36"/>
                  <a:gd name="T8" fmla="*/ 7 w 54"/>
                  <a:gd name="T9" fmla="*/ 34 h 36"/>
                  <a:gd name="T10" fmla="*/ 7 w 54"/>
                  <a:gd name="T11" fmla="*/ 34 h 36"/>
                  <a:gd name="T12" fmla="*/ 9 w 54"/>
                  <a:gd name="T13" fmla="*/ 34 h 36"/>
                  <a:gd name="T14" fmla="*/ 16 w 54"/>
                  <a:gd name="T15" fmla="*/ 29 h 36"/>
                  <a:gd name="T16" fmla="*/ 16 w 54"/>
                  <a:gd name="T17" fmla="*/ 31 h 36"/>
                  <a:gd name="T18" fmla="*/ 16 w 54"/>
                  <a:gd name="T19" fmla="*/ 31 h 36"/>
                  <a:gd name="T20" fmla="*/ 19 w 54"/>
                  <a:gd name="T21" fmla="*/ 29 h 36"/>
                  <a:gd name="T22" fmla="*/ 12 w 54"/>
                  <a:gd name="T23" fmla="*/ 24 h 36"/>
                  <a:gd name="T24" fmla="*/ 12 w 54"/>
                  <a:gd name="T25" fmla="*/ 26 h 36"/>
                  <a:gd name="T26" fmla="*/ 12 w 54"/>
                  <a:gd name="T27" fmla="*/ 22 h 36"/>
                  <a:gd name="T28" fmla="*/ 19 w 54"/>
                  <a:gd name="T29" fmla="*/ 24 h 36"/>
                  <a:gd name="T30" fmla="*/ 21 w 54"/>
                  <a:gd name="T31" fmla="*/ 24 h 36"/>
                  <a:gd name="T32" fmla="*/ 12 w 54"/>
                  <a:gd name="T33" fmla="*/ 17 h 36"/>
                  <a:gd name="T34" fmla="*/ 9 w 54"/>
                  <a:gd name="T35" fmla="*/ 19 h 36"/>
                  <a:gd name="T36" fmla="*/ 12 w 54"/>
                  <a:gd name="T37" fmla="*/ 17 h 36"/>
                  <a:gd name="T38" fmla="*/ 47 w 54"/>
                  <a:gd name="T39" fmla="*/ 0 h 36"/>
                  <a:gd name="T40" fmla="*/ 31 w 54"/>
                  <a:gd name="T41" fmla="*/ 0 h 36"/>
                  <a:gd name="T42" fmla="*/ 21 w 54"/>
                  <a:gd name="T43" fmla="*/ 5 h 36"/>
                  <a:gd name="T44" fmla="*/ 7 w 54"/>
                  <a:gd name="T45" fmla="*/ 5 h 36"/>
                  <a:gd name="T46" fmla="*/ 2 w 54"/>
                  <a:gd name="T47" fmla="*/ 8 h 36"/>
                  <a:gd name="T48" fmla="*/ 5 w 54"/>
                  <a:gd name="T49" fmla="*/ 10 h 36"/>
                  <a:gd name="T50" fmla="*/ 7 w 54"/>
                  <a:gd name="T51" fmla="*/ 10 h 36"/>
                  <a:gd name="T52" fmla="*/ 7 w 54"/>
                  <a:gd name="T53" fmla="*/ 15 h 36"/>
                  <a:gd name="T54" fmla="*/ 14 w 54"/>
                  <a:gd name="T55" fmla="*/ 15 h 36"/>
                  <a:gd name="T56" fmla="*/ 14 w 54"/>
                  <a:gd name="T57" fmla="*/ 19 h 36"/>
                  <a:gd name="T58" fmla="*/ 24 w 54"/>
                  <a:gd name="T59" fmla="*/ 15 h 36"/>
                  <a:gd name="T60" fmla="*/ 28 w 54"/>
                  <a:gd name="T61" fmla="*/ 15 h 36"/>
                  <a:gd name="T62" fmla="*/ 28 w 54"/>
                  <a:gd name="T63" fmla="*/ 17 h 36"/>
                  <a:gd name="T64" fmla="*/ 21 w 54"/>
                  <a:gd name="T65" fmla="*/ 17 h 36"/>
                  <a:gd name="T66" fmla="*/ 24 w 54"/>
                  <a:gd name="T67" fmla="*/ 22 h 36"/>
                  <a:gd name="T68" fmla="*/ 26 w 54"/>
                  <a:gd name="T69" fmla="*/ 22 h 36"/>
                  <a:gd name="T70" fmla="*/ 28 w 54"/>
                  <a:gd name="T71" fmla="*/ 24 h 36"/>
                  <a:gd name="T72" fmla="*/ 21 w 54"/>
                  <a:gd name="T73" fmla="*/ 26 h 36"/>
                  <a:gd name="T74" fmla="*/ 24 w 54"/>
                  <a:gd name="T75" fmla="*/ 26 h 36"/>
                  <a:gd name="T76" fmla="*/ 24 w 54"/>
                  <a:gd name="T77" fmla="*/ 29 h 36"/>
                  <a:gd name="T78" fmla="*/ 26 w 54"/>
                  <a:gd name="T79" fmla="*/ 31 h 36"/>
                  <a:gd name="T80" fmla="*/ 26 w 54"/>
                  <a:gd name="T81" fmla="*/ 36 h 36"/>
                  <a:gd name="T82" fmla="*/ 28 w 54"/>
                  <a:gd name="T83" fmla="*/ 36 h 36"/>
                  <a:gd name="T84" fmla="*/ 31 w 54"/>
                  <a:gd name="T85" fmla="*/ 34 h 36"/>
                  <a:gd name="T86" fmla="*/ 35 w 54"/>
                  <a:gd name="T87" fmla="*/ 24 h 36"/>
                  <a:gd name="T88" fmla="*/ 43 w 54"/>
                  <a:gd name="T89" fmla="*/ 22 h 36"/>
                  <a:gd name="T90" fmla="*/ 50 w 54"/>
                  <a:gd name="T91" fmla="*/ 22 h 36"/>
                  <a:gd name="T92" fmla="*/ 54 w 54"/>
                  <a:gd name="T93" fmla="*/ 15 h 36"/>
                  <a:gd name="T94" fmla="*/ 52 w 54"/>
                  <a:gd name="T95" fmla="*/ 12 h 36"/>
                  <a:gd name="T96" fmla="*/ 50 w 54"/>
                  <a:gd name="T97" fmla="*/ 10 h 36"/>
                  <a:gd name="T98" fmla="*/ 54 w 54"/>
                  <a:gd name="T99" fmla="*/ 10 h 36"/>
                  <a:gd name="T100" fmla="*/ 54 w 54"/>
                  <a:gd name="T101" fmla="*/ 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4" h="36">
                    <a:moveTo>
                      <a:pt x="14" y="31"/>
                    </a:moveTo>
                    <a:lnTo>
                      <a:pt x="12" y="31"/>
                    </a:lnTo>
                    <a:lnTo>
                      <a:pt x="12" y="31"/>
                    </a:lnTo>
                    <a:lnTo>
                      <a:pt x="12" y="34"/>
                    </a:lnTo>
                    <a:lnTo>
                      <a:pt x="12" y="34"/>
                    </a:lnTo>
                    <a:lnTo>
                      <a:pt x="12" y="34"/>
                    </a:lnTo>
                    <a:lnTo>
                      <a:pt x="14" y="34"/>
                    </a:lnTo>
                    <a:lnTo>
                      <a:pt x="14" y="34"/>
                    </a:lnTo>
                    <a:lnTo>
                      <a:pt x="14" y="31"/>
                    </a:lnTo>
                    <a:lnTo>
                      <a:pt x="14" y="31"/>
                    </a:lnTo>
                    <a:close/>
                    <a:moveTo>
                      <a:pt x="9" y="31"/>
                    </a:moveTo>
                    <a:lnTo>
                      <a:pt x="9" y="31"/>
                    </a:lnTo>
                    <a:lnTo>
                      <a:pt x="9" y="31"/>
                    </a:lnTo>
                    <a:lnTo>
                      <a:pt x="9" y="34"/>
                    </a:lnTo>
                    <a:lnTo>
                      <a:pt x="7" y="34"/>
                    </a:lnTo>
                    <a:lnTo>
                      <a:pt x="7" y="34"/>
                    </a:lnTo>
                    <a:lnTo>
                      <a:pt x="7" y="34"/>
                    </a:lnTo>
                    <a:lnTo>
                      <a:pt x="7" y="34"/>
                    </a:lnTo>
                    <a:lnTo>
                      <a:pt x="9" y="34"/>
                    </a:lnTo>
                    <a:lnTo>
                      <a:pt x="9" y="34"/>
                    </a:lnTo>
                    <a:lnTo>
                      <a:pt x="9" y="34"/>
                    </a:lnTo>
                    <a:lnTo>
                      <a:pt x="9" y="31"/>
                    </a:lnTo>
                    <a:lnTo>
                      <a:pt x="9" y="31"/>
                    </a:lnTo>
                    <a:close/>
                    <a:moveTo>
                      <a:pt x="16" y="29"/>
                    </a:moveTo>
                    <a:lnTo>
                      <a:pt x="16" y="29"/>
                    </a:lnTo>
                    <a:lnTo>
                      <a:pt x="16" y="31"/>
                    </a:lnTo>
                    <a:lnTo>
                      <a:pt x="16" y="31"/>
                    </a:lnTo>
                    <a:lnTo>
                      <a:pt x="16" y="31"/>
                    </a:lnTo>
                    <a:lnTo>
                      <a:pt x="16" y="31"/>
                    </a:lnTo>
                    <a:lnTo>
                      <a:pt x="16" y="31"/>
                    </a:lnTo>
                    <a:lnTo>
                      <a:pt x="19" y="31"/>
                    </a:lnTo>
                    <a:lnTo>
                      <a:pt x="19" y="29"/>
                    </a:lnTo>
                    <a:lnTo>
                      <a:pt x="19" y="29"/>
                    </a:lnTo>
                    <a:lnTo>
                      <a:pt x="16" y="29"/>
                    </a:lnTo>
                    <a:close/>
                    <a:moveTo>
                      <a:pt x="12" y="22"/>
                    </a:moveTo>
                    <a:lnTo>
                      <a:pt x="12" y="24"/>
                    </a:lnTo>
                    <a:lnTo>
                      <a:pt x="12" y="26"/>
                    </a:lnTo>
                    <a:lnTo>
                      <a:pt x="12" y="26"/>
                    </a:lnTo>
                    <a:lnTo>
                      <a:pt x="12" y="26"/>
                    </a:lnTo>
                    <a:lnTo>
                      <a:pt x="14" y="26"/>
                    </a:lnTo>
                    <a:lnTo>
                      <a:pt x="14" y="24"/>
                    </a:lnTo>
                    <a:lnTo>
                      <a:pt x="12" y="22"/>
                    </a:lnTo>
                    <a:close/>
                    <a:moveTo>
                      <a:pt x="21" y="22"/>
                    </a:moveTo>
                    <a:lnTo>
                      <a:pt x="19" y="24"/>
                    </a:lnTo>
                    <a:lnTo>
                      <a:pt x="19" y="24"/>
                    </a:lnTo>
                    <a:lnTo>
                      <a:pt x="19" y="24"/>
                    </a:lnTo>
                    <a:lnTo>
                      <a:pt x="21" y="24"/>
                    </a:lnTo>
                    <a:lnTo>
                      <a:pt x="21" y="24"/>
                    </a:lnTo>
                    <a:lnTo>
                      <a:pt x="21" y="22"/>
                    </a:lnTo>
                    <a:lnTo>
                      <a:pt x="21" y="22"/>
                    </a:lnTo>
                    <a:close/>
                    <a:moveTo>
                      <a:pt x="12" y="17"/>
                    </a:moveTo>
                    <a:lnTo>
                      <a:pt x="9" y="17"/>
                    </a:lnTo>
                    <a:lnTo>
                      <a:pt x="9" y="17"/>
                    </a:lnTo>
                    <a:lnTo>
                      <a:pt x="9" y="19"/>
                    </a:lnTo>
                    <a:lnTo>
                      <a:pt x="12" y="19"/>
                    </a:lnTo>
                    <a:lnTo>
                      <a:pt x="12" y="17"/>
                    </a:lnTo>
                    <a:lnTo>
                      <a:pt x="12" y="17"/>
                    </a:lnTo>
                    <a:close/>
                    <a:moveTo>
                      <a:pt x="54" y="3"/>
                    </a:moveTo>
                    <a:lnTo>
                      <a:pt x="54" y="0"/>
                    </a:lnTo>
                    <a:lnTo>
                      <a:pt x="47" y="0"/>
                    </a:lnTo>
                    <a:lnTo>
                      <a:pt x="43" y="0"/>
                    </a:lnTo>
                    <a:lnTo>
                      <a:pt x="35" y="0"/>
                    </a:lnTo>
                    <a:lnTo>
                      <a:pt x="31" y="0"/>
                    </a:lnTo>
                    <a:lnTo>
                      <a:pt x="28" y="0"/>
                    </a:lnTo>
                    <a:lnTo>
                      <a:pt x="24" y="3"/>
                    </a:lnTo>
                    <a:lnTo>
                      <a:pt x="21" y="5"/>
                    </a:lnTo>
                    <a:lnTo>
                      <a:pt x="14" y="5"/>
                    </a:lnTo>
                    <a:lnTo>
                      <a:pt x="9" y="5"/>
                    </a:lnTo>
                    <a:lnTo>
                      <a:pt x="7" y="5"/>
                    </a:lnTo>
                    <a:lnTo>
                      <a:pt x="5" y="5"/>
                    </a:lnTo>
                    <a:lnTo>
                      <a:pt x="5" y="8"/>
                    </a:lnTo>
                    <a:lnTo>
                      <a:pt x="2" y="8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5" y="10"/>
                    </a:lnTo>
                    <a:lnTo>
                      <a:pt x="7" y="10"/>
                    </a:lnTo>
                    <a:lnTo>
                      <a:pt x="7" y="10"/>
                    </a:lnTo>
                    <a:lnTo>
                      <a:pt x="7" y="10"/>
                    </a:lnTo>
                    <a:lnTo>
                      <a:pt x="7" y="12"/>
                    </a:lnTo>
                    <a:lnTo>
                      <a:pt x="7" y="12"/>
                    </a:lnTo>
                    <a:lnTo>
                      <a:pt x="7" y="15"/>
                    </a:lnTo>
                    <a:lnTo>
                      <a:pt x="9" y="17"/>
                    </a:lnTo>
                    <a:lnTo>
                      <a:pt x="12" y="15"/>
                    </a:lnTo>
                    <a:lnTo>
                      <a:pt x="14" y="15"/>
                    </a:lnTo>
                    <a:lnTo>
                      <a:pt x="14" y="17"/>
                    </a:lnTo>
                    <a:lnTo>
                      <a:pt x="14" y="19"/>
                    </a:lnTo>
                    <a:lnTo>
                      <a:pt x="14" y="19"/>
                    </a:lnTo>
                    <a:lnTo>
                      <a:pt x="19" y="19"/>
                    </a:lnTo>
                    <a:lnTo>
                      <a:pt x="21" y="17"/>
                    </a:lnTo>
                    <a:lnTo>
                      <a:pt x="24" y="15"/>
                    </a:lnTo>
                    <a:lnTo>
                      <a:pt x="26" y="17"/>
                    </a:lnTo>
                    <a:lnTo>
                      <a:pt x="28" y="15"/>
                    </a:lnTo>
                    <a:lnTo>
                      <a:pt x="28" y="15"/>
                    </a:lnTo>
                    <a:lnTo>
                      <a:pt x="28" y="15"/>
                    </a:lnTo>
                    <a:lnTo>
                      <a:pt x="28" y="17"/>
                    </a:lnTo>
                    <a:lnTo>
                      <a:pt x="28" y="17"/>
                    </a:lnTo>
                    <a:lnTo>
                      <a:pt x="26" y="17"/>
                    </a:lnTo>
                    <a:lnTo>
                      <a:pt x="24" y="17"/>
                    </a:lnTo>
                    <a:lnTo>
                      <a:pt x="21" y="17"/>
                    </a:lnTo>
                    <a:lnTo>
                      <a:pt x="21" y="19"/>
                    </a:lnTo>
                    <a:lnTo>
                      <a:pt x="21" y="19"/>
                    </a:lnTo>
                    <a:lnTo>
                      <a:pt x="24" y="22"/>
                    </a:lnTo>
                    <a:lnTo>
                      <a:pt x="24" y="22"/>
                    </a:lnTo>
                    <a:lnTo>
                      <a:pt x="24" y="22"/>
                    </a:lnTo>
                    <a:lnTo>
                      <a:pt x="26" y="22"/>
                    </a:lnTo>
                    <a:lnTo>
                      <a:pt x="28" y="22"/>
                    </a:lnTo>
                    <a:lnTo>
                      <a:pt x="28" y="22"/>
                    </a:lnTo>
                    <a:lnTo>
                      <a:pt x="28" y="24"/>
                    </a:lnTo>
                    <a:lnTo>
                      <a:pt x="26" y="24"/>
                    </a:lnTo>
                    <a:lnTo>
                      <a:pt x="21" y="24"/>
                    </a:lnTo>
                    <a:lnTo>
                      <a:pt x="21" y="26"/>
                    </a:lnTo>
                    <a:lnTo>
                      <a:pt x="21" y="26"/>
                    </a:lnTo>
                    <a:lnTo>
                      <a:pt x="24" y="26"/>
                    </a:lnTo>
                    <a:lnTo>
                      <a:pt x="24" y="26"/>
                    </a:lnTo>
                    <a:lnTo>
                      <a:pt x="24" y="26"/>
                    </a:lnTo>
                    <a:lnTo>
                      <a:pt x="24" y="29"/>
                    </a:lnTo>
                    <a:lnTo>
                      <a:pt x="24" y="29"/>
                    </a:lnTo>
                    <a:lnTo>
                      <a:pt x="24" y="31"/>
                    </a:lnTo>
                    <a:lnTo>
                      <a:pt x="24" y="31"/>
                    </a:lnTo>
                    <a:lnTo>
                      <a:pt x="26" y="31"/>
                    </a:lnTo>
                    <a:lnTo>
                      <a:pt x="26" y="31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28" y="34"/>
                    </a:lnTo>
                    <a:lnTo>
                      <a:pt x="28" y="34"/>
                    </a:lnTo>
                    <a:lnTo>
                      <a:pt x="28" y="36"/>
                    </a:lnTo>
                    <a:lnTo>
                      <a:pt x="28" y="36"/>
                    </a:lnTo>
                    <a:lnTo>
                      <a:pt x="31" y="36"/>
                    </a:lnTo>
                    <a:lnTo>
                      <a:pt x="31" y="34"/>
                    </a:lnTo>
                    <a:lnTo>
                      <a:pt x="35" y="26"/>
                    </a:lnTo>
                    <a:lnTo>
                      <a:pt x="35" y="26"/>
                    </a:lnTo>
                    <a:lnTo>
                      <a:pt x="35" y="24"/>
                    </a:lnTo>
                    <a:lnTo>
                      <a:pt x="38" y="24"/>
                    </a:lnTo>
                    <a:lnTo>
                      <a:pt x="40" y="24"/>
                    </a:lnTo>
                    <a:lnTo>
                      <a:pt x="43" y="22"/>
                    </a:lnTo>
                    <a:lnTo>
                      <a:pt x="45" y="22"/>
                    </a:lnTo>
                    <a:lnTo>
                      <a:pt x="47" y="22"/>
                    </a:lnTo>
                    <a:lnTo>
                      <a:pt x="50" y="22"/>
                    </a:lnTo>
                    <a:lnTo>
                      <a:pt x="54" y="19"/>
                    </a:lnTo>
                    <a:lnTo>
                      <a:pt x="54" y="17"/>
                    </a:lnTo>
                    <a:lnTo>
                      <a:pt x="54" y="15"/>
                    </a:lnTo>
                    <a:lnTo>
                      <a:pt x="54" y="15"/>
                    </a:lnTo>
                    <a:lnTo>
                      <a:pt x="52" y="12"/>
                    </a:lnTo>
                    <a:lnTo>
                      <a:pt x="52" y="12"/>
                    </a:lnTo>
                    <a:lnTo>
                      <a:pt x="52" y="12"/>
                    </a:lnTo>
                    <a:lnTo>
                      <a:pt x="50" y="10"/>
                    </a:lnTo>
                    <a:lnTo>
                      <a:pt x="50" y="10"/>
                    </a:lnTo>
                    <a:lnTo>
                      <a:pt x="52" y="10"/>
                    </a:lnTo>
                    <a:lnTo>
                      <a:pt x="52" y="10"/>
                    </a:lnTo>
                    <a:lnTo>
                      <a:pt x="54" y="10"/>
                    </a:lnTo>
                    <a:lnTo>
                      <a:pt x="54" y="8"/>
                    </a:lnTo>
                    <a:lnTo>
                      <a:pt x="54" y="8"/>
                    </a:lnTo>
                    <a:lnTo>
                      <a:pt x="54" y="5"/>
                    </a:lnTo>
                    <a:lnTo>
                      <a:pt x="54" y="5"/>
                    </a:lnTo>
                    <a:lnTo>
                      <a:pt x="54" y="3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247" name="Freeform 146"/>
              <p:cNvSpPr>
                <a:spLocks/>
              </p:cNvSpPr>
              <p:nvPr/>
            </p:nvSpPr>
            <p:spPr bwMode="auto">
              <a:xfrm>
                <a:off x="3287" y="2215"/>
                <a:ext cx="137" cy="116"/>
              </a:xfrm>
              <a:custGeom>
                <a:avLst/>
                <a:gdLst>
                  <a:gd name="T0" fmla="*/ 133 w 137"/>
                  <a:gd name="T1" fmla="*/ 79 h 116"/>
                  <a:gd name="T2" fmla="*/ 133 w 137"/>
                  <a:gd name="T3" fmla="*/ 71 h 116"/>
                  <a:gd name="T4" fmla="*/ 128 w 137"/>
                  <a:gd name="T5" fmla="*/ 64 h 116"/>
                  <a:gd name="T6" fmla="*/ 133 w 137"/>
                  <a:gd name="T7" fmla="*/ 53 h 116"/>
                  <a:gd name="T8" fmla="*/ 126 w 137"/>
                  <a:gd name="T9" fmla="*/ 43 h 116"/>
                  <a:gd name="T10" fmla="*/ 123 w 137"/>
                  <a:gd name="T11" fmla="*/ 36 h 116"/>
                  <a:gd name="T12" fmla="*/ 119 w 137"/>
                  <a:gd name="T13" fmla="*/ 34 h 116"/>
                  <a:gd name="T14" fmla="*/ 126 w 137"/>
                  <a:gd name="T15" fmla="*/ 29 h 116"/>
                  <a:gd name="T16" fmla="*/ 119 w 137"/>
                  <a:gd name="T17" fmla="*/ 22 h 116"/>
                  <a:gd name="T18" fmla="*/ 116 w 137"/>
                  <a:gd name="T19" fmla="*/ 12 h 116"/>
                  <a:gd name="T20" fmla="*/ 109 w 137"/>
                  <a:gd name="T21" fmla="*/ 5 h 116"/>
                  <a:gd name="T22" fmla="*/ 107 w 137"/>
                  <a:gd name="T23" fmla="*/ 8 h 116"/>
                  <a:gd name="T24" fmla="*/ 100 w 137"/>
                  <a:gd name="T25" fmla="*/ 15 h 116"/>
                  <a:gd name="T26" fmla="*/ 88 w 137"/>
                  <a:gd name="T27" fmla="*/ 10 h 116"/>
                  <a:gd name="T28" fmla="*/ 83 w 137"/>
                  <a:gd name="T29" fmla="*/ 17 h 116"/>
                  <a:gd name="T30" fmla="*/ 78 w 137"/>
                  <a:gd name="T31" fmla="*/ 10 h 116"/>
                  <a:gd name="T32" fmla="*/ 71 w 137"/>
                  <a:gd name="T33" fmla="*/ 15 h 116"/>
                  <a:gd name="T34" fmla="*/ 69 w 137"/>
                  <a:gd name="T35" fmla="*/ 8 h 116"/>
                  <a:gd name="T36" fmla="*/ 57 w 137"/>
                  <a:gd name="T37" fmla="*/ 5 h 116"/>
                  <a:gd name="T38" fmla="*/ 48 w 137"/>
                  <a:gd name="T39" fmla="*/ 5 h 116"/>
                  <a:gd name="T40" fmla="*/ 41 w 137"/>
                  <a:gd name="T41" fmla="*/ 5 h 116"/>
                  <a:gd name="T42" fmla="*/ 38 w 137"/>
                  <a:gd name="T43" fmla="*/ 0 h 116"/>
                  <a:gd name="T44" fmla="*/ 26 w 137"/>
                  <a:gd name="T45" fmla="*/ 3 h 116"/>
                  <a:gd name="T46" fmla="*/ 24 w 137"/>
                  <a:gd name="T47" fmla="*/ 10 h 116"/>
                  <a:gd name="T48" fmla="*/ 24 w 137"/>
                  <a:gd name="T49" fmla="*/ 12 h 116"/>
                  <a:gd name="T50" fmla="*/ 19 w 137"/>
                  <a:gd name="T51" fmla="*/ 22 h 116"/>
                  <a:gd name="T52" fmla="*/ 7 w 137"/>
                  <a:gd name="T53" fmla="*/ 26 h 116"/>
                  <a:gd name="T54" fmla="*/ 3 w 137"/>
                  <a:gd name="T55" fmla="*/ 41 h 116"/>
                  <a:gd name="T56" fmla="*/ 7 w 137"/>
                  <a:gd name="T57" fmla="*/ 38 h 116"/>
                  <a:gd name="T58" fmla="*/ 10 w 137"/>
                  <a:gd name="T59" fmla="*/ 45 h 116"/>
                  <a:gd name="T60" fmla="*/ 19 w 137"/>
                  <a:gd name="T61" fmla="*/ 55 h 116"/>
                  <a:gd name="T62" fmla="*/ 26 w 137"/>
                  <a:gd name="T63" fmla="*/ 60 h 116"/>
                  <a:gd name="T64" fmla="*/ 31 w 137"/>
                  <a:gd name="T65" fmla="*/ 69 h 116"/>
                  <a:gd name="T66" fmla="*/ 33 w 137"/>
                  <a:gd name="T67" fmla="*/ 76 h 116"/>
                  <a:gd name="T68" fmla="*/ 38 w 137"/>
                  <a:gd name="T69" fmla="*/ 71 h 116"/>
                  <a:gd name="T70" fmla="*/ 45 w 137"/>
                  <a:gd name="T71" fmla="*/ 64 h 116"/>
                  <a:gd name="T72" fmla="*/ 52 w 137"/>
                  <a:gd name="T73" fmla="*/ 57 h 116"/>
                  <a:gd name="T74" fmla="*/ 71 w 137"/>
                  <a:gd name="T75" fmla="*/ 57 h 116"/>
                  <a:gd name="T76" fmla="*/ 78 w 137"/>
                  <a:gd name="T77" fmla="*/ 67 h 116"/>
                  <a:gd name="T78" fmla="*/ 81 w 137"/>
                  <a:gd name="T79" fmla="*/ 76 h 116"/>
                  <a:gd name="T80" fmla="*/ 83 w 137"/>
                  <a:gd name="T81" fmla="*/ 83 h 116"/>
                  <a:gd name="T82" fmla="*/ 81 w 137"/>
                  <a:gd name="T83" fmla="*/ 93 h 116"/>
                  <a:gd name="T84" fmla="*/ 88 w 137"/>
                  <a:gd name="T85" fmla="*/ 88 h 116"/>
                  <a:gd name="T86" fmla="*/ 93 w 137"/>
                  <a:gd name="T87" fmla="*/ 88 h 116"/>
                  <a:gd name="T88" fmla="*/ 100 w 137"/>
                  <a:gd name="T89" fmla="*/ 90 h 116"/>
                  <a:gd name="T90" fmla="*/ 102 w 137"/>
                  <a:gd name="T91" fmla="*/ 90 h 116"/>
                  <a:gd name="T92" fmla="*/ 104 w 137"/>
                  <a:gd name="T93" fmla="*/ 98 h 116"/>
                  <a:gd name="T94" fmla="*/ 104 w 137"/>
                  <a:gd name="T95" fmla="*/ 105 h 116"/>
                  <a:gd name="T96" fmla="*/ 104 w 137"/>
                  <a:gd name="T97" fmla="*/ 112 h 116"/>
                  <a:gd name="T98" fmla="*/ 109 w 137"/>
                  <a:gd name="T99" fmla="*/ 114 h 116"/>
                  <a:gd name="T100" fmla="*/ 114 w 137"/>
                  <a:gd name="T101" fmla="*/ 114 h 116"/>
                  <a:gd name="T102" fmla="*/ 119 w 137"/>
                  <a:gd name="T103" fmla="*/ 107 h 116"/>
                  <a:gd name="T104" fmla="*/ 121 w 137"/>
                  <a:gd name="T105" fmla="*/ 107 h 116"/>
                  <a:gd name="T106" fmla="*/ 128 w 137"/>
                  <a:gd name="T107" fmla="*/ 105 h 116"/>
                  <a:gd name="T108" fmla="*/ 130 w 137"/>
                  <a:gd name="T109" fmla="*/ 95 h 116"/>
                  <a:gd name="T110" fmla="*/ 126 w 137"/>
                  <a:gd name="T111" fmla="*/ 90 h 116"/>
                  <a:gd name="T112" fmla="*/ 133 w 137"/>
                  <a:gd name="T113" fmla="*/ 88 h 116"/>
                  <a:gd name="T114" fmla="*/ 137 w 137"/>
                  <a:gd name="T115" fmla="*/ 88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7" h="116">
                    <a:moveTo>
                      <a:pt x="137" y="88"/>
                    </a:moveTo>
                    <a:lnTo>
                      <a:pt x="137" y="86"/>
                    </a:lnTo>
                    <a:lnTo>
                      <a:pt x="135" y="83"/>
                    </a:lnTo>
                    <a:lnTo>
                      <a:pt x="133" y="83"/>
                    </a:lnTo>
                    <a:lnTo>
                      <a:pt x="133" y="81"/>
                    </a:lnTo>
                    <a:lnTo>
                      <a:pt x="133" y="79"/>
                    </a:lnTo>
                    <a:lnTo>
                      <a:pt x="133" y="79"/>
                    </a:lnTo>
                    <a:lnTo>
                      <a:pt x="135" y="76"/>
                    </a:lnTo>
                    <a:lnTo>
                      <a:pt x="135" y="76"/>
                    </a:lnTo>
                    <a:lnTo>
                      <a:pt x="135" y="74"/>
                    </a:lnTo>
                    <a:lnTo>
                      <a:pt x="133" y="74"/>
                    </a:lnTo>
                    <a:lnTo>
                      <a:pt x="133" y="71"/>
                    </a:lnTo>
                    <a:lnTo>
                      <a:pt x="133" y="69"/>
                    </a:lnTo>
                    <a:lnTo>
                      <a:pt x="133" y="69"/>
                    </a:lnTo>
                    <a:lnTo>
                      <a:pt x="130" y="69"/>
                    </a:lnTo>
                    <a:lnTo>
                      <a:pt x="130" y="69"/>
                    </a:lnTo>
                    <a:lnTo>
                      <a:pt x="128" y="67"/>
                    </a:lnTo>
                    <a:lnTo>
                      <a:pt x="128" y="64"/>
                    </a:lnTo>
                    <a:lnTo>
                      <a:pt x="128" y="60"/>
                    </a:lnTo>
                    <a:lnTo>
                      <a:pt x="128" y="57"/>
                    </a:lnTo>
                    <a:lnTo>
                      <a:pt x="128" y="57"/>
                    </a:lnTo>
                    <a:lnTo>
                      <a:pt x="130" y="55"/>
                    </a:lnTo>
                    <a:lnTo>
                      <a:pt x="130" y="55"/>
                    </a:lnTo>
                    <a:lnTo>
                      <a:pt x="133" y="53"/>
                    </a:lnTo>
                    <a:lnTo>
                      <a:pt x="133" y="53"/>
                    </a:lnTo>
                    <a:lnTo>
                      <a:pt x="133" y="50"/>
                    </a:lnTo>
                    <a:lnTo>
                      <a:pt x="133" y="50"/>
                    </a:lnTo>
                    <a:lnTo>
                      <a:pt x="128" y="48"/>
                    </a:lnTo>
                    <a:lnTo>
                      <a:pt x="126" y="45"/>
                    </a:lnTo>
                    <a:lnTo>
                      <a:pt x="126" y="43"/>
                    </a:lnTo>
                    <a:lnTo>
                      <a:pt x="126" y="41"/>
                    </a:lnTo>
                    <a:lnTo>
                      <a:pt x="126" y="38"/>
                    </a:lnTo>
                    <a:lnTo>
                      <a:pt x="126" y="38"/>
                    </a:lnTo>
                    <a:lnTo>
                      <a:pt x="126" y="36"/>
                    </a:lnTo>
                    <a:lnTo>
                      <a:pt x="126" y="36"/>
                    </a:lnTo>
                    <a:lnTo>
                      <a:pt x="123" y="36"/>
                    </a:lnTo>
                    <a:lnTo>
                      <a:pt x="123" y="34"/>
                    </a:lnTo>
                    <a:lnTo>
                      <a:pt x="121" y="36"/>
                    </a:lnTo>
                    <a:lnTo>
                      <a:pt x="121" y="36"/>
                    </a:lnTo>
                    <a:lnTo>
                      <a:pt x="121" y="36"/>
                    </a:lnTo>
                    <a:lnTo>
                      <a:pt x="119" y="36"/>
                    </a:lnTo>
                    <a:lnTo>
                      <a:pt x="119" y="34"/>
                    </a:lnTo>
                    <a:lnTo>
                      <a:pt x="121" y="31"/>
                    </a:lnTo>
                    <a:lnTo>
                      <a:pt x="123" y="31"/>
                    </a:lnTo>
                    <a:lnTo>
                      <a:pt x="123" y="29"/>
                    </a:lnTo>
                    <a:lnTo>
                      <a:pt x="123" y="29"/>
                    </a:lnTo>
                    <a:lnTo>
                      <a:pt x="126" y="29"/>
                    </a:lnTo>
                    <a:lnTo>
                      <a:pt x="126" y="29"/>
                    </a:lnTo>
                    <a:lnTo>
                      <a:pt x="126" y="26"/>
                    </a:lnTo>
                    <a:lnTo>
                      <a:pt x="123" y="26"/>
                    </a:lnTo>
                    <a:lnTo>
                      <a:pt x="121" y="26"/>
                    </a:lnTo>
                    <a:lnTo>
                      <a:pt x="121" y="24"/>
                    </a:lnTo>
                    <a:lnTo>
                      <a:pt x="121" y="24"/>
                    </a:lnTo>
                    <a:lnTo>
                      <a:pt x="119" y="22"/>
                    </a:lnTo>
                    <a:lnTo>
                      <a:pt x="119" y="22"/>
                    </a:lnTo>
                    <a:lnTo>
                      <a:pt x="119" y="22"/>
                    </a:lnTo>
                    <a:lnTo>
                      <a:pt x="116" y="22"/>
                    </a:lnTo>
                    <a:lnTo>
                      <a:pt x="116" y="19"/>
                    </a:lnTo>
                    <a:lnTo>
                      <a:pt x="116" y="17"/>
                    </a:lnTo>
                    <a:lnTo>
                      <a:pt x="116" y="12"/>
                    </a:lnTo>
                    <a:lnTo>
                      <a:pt x="114" y="10"/>
                    </a:lnTo>
                    <a:lnTo>
                      <a:pt x="114" y="8"/>
                    </a:lnTo>
                    <a:lnTo>
                      <a:pt x="114" y="5"/>
                    </a:lnTo>
                    <a:lnTo>
                      <a:pt x="111" y="5"/>
                    </a:lnTo>
                    <a:lnTo>
                      <a:pt x="109" y="5"/>
                    </a:lnTo>
                    <a:lnTo>
                      <a:pt x="109" y="5"/>
                    </a:lnTo>
                    <a:lnTo>
                      <a:pt x="107" y="5"/>
                    </a:lnTo>
                    <a:lnTo>
                      <a:pt x="107" y="5"/>
                    </a:lnTo>
                    <a:lnTo>
                      <a:pt x="107" y="5"/>
                    </a:lnTo>
                    <a:lnTo>
                      <a:pt x="107" y="8"/>
                    </a:lnTo>
                    <a:lnTo>
                      <a:pt x="107" y="8"/>
                    </a:lnTo>
                    <a:lnTo>
                      <a:pt x="107" y="8"/>
                    </a:lnTo>
                    <a:lnTo>
                      <a:pt x="107" y="10"/>
                    </a:lnTo>
                    <a:lnTo>
                      <a:pt x="107" y="10"/>
                    </a:lnTo>
                    <a:lnTo>
                      <a:pt x="104" y="10"/>
                    </a:lnTo>
                    <a:lnTo>
                      <a:pt x="102" y="10"/>
                    </a:lnTo>
                    <a:lnTo>
                      <a:pt x="102" y="12"/>
                    </a:lnTo>
                    <a:lnTo>
                      <a:pt x="100" y="15"/>
                    </a:lnTo>
                    <a:lnTo>
                      <a:pt x="100" y="15"/>
                    </a:lnTo>
                    <a:lnTo>
                      <a:pt x="100" y="15"/>
                    </a:lnTo>
                    <a:lnTo>
                      <a:pt x="95" y="12"/>
                    </a:lnTo>
                    <a:lnTo>
                      <a:pt x="93" y="10"/>
                    </a:lnTo>
                    <a:lnTo>
                      <a:pt x="90" y="10"/>
                    </a:lnTo>
                    <a:lnTo>
                      <a:pt x="88" y="10"/>
                    </a:lnTo>
                    <a:lnTo>
                      <a:pt x="88" y="10"/>
                    </a:lnTo>
                    <a:lnTo>
                      <a:pt x="85" y="12"/>
                    </a:lnTo>
                    <a:lnTo>
                      <a:pt x="83" y="15"/>
                    </a:lnTo>
                    <a:lnTo>
                      <a:pt x="83" y="15"/>
                    </a:lnTo>
                    <a:lnTo>
                      <a:pt x="83" y="17"/>
                    </a:lnTo>
                    <a:lnTo>
                      <a:pt x="83" y="17"/>
                    </a:lnTo>
                    <a:lnTo>
                      <a:pt x="83" y="17"/>
                    </a:lnTo>
                    <a:lnTo>
                      <a:pt x="81" y="17"/>
                    </a:lnTo>
                    <a:lnTo>
                      <a:pt x="81" y="17"/>
                    </a:lnTo>
                    <a:lnTo>
                      <a:pt x="81" y="15"/>
                    </a:lnTo>
                    <a:lnTo>
                      <a:pt x="78" y="12"/>
                    </a:lnTo>
                    <a:lnTo>
                      <a:pt x="78" y="10"/>
                    </a:lnTo>
                    <a:lnTo>
                      <a:pt x="76" y="10"/>
                    </a:lnTo>
                    <a:lnTo>
                      <a:pt x="76" y="10"/>
                    </a:lnTo>
                    <a:lnTo>
                      <a:pt x="74" y="12"/>
                    </a:lnTo>
                    <a:lnTo>
                      <a:pt x="74" y="15"/>
                    </a:lnTo>
                    <a:lnTo>
                      <a:pt x="71" y="15"/>
                    </a:lnTo>
                    <a:lnTo>
                      <a:pt x="71" y="15"/>
                    </a:lnTo>
                    <a:lnTo>
                      <a:pt x="69" y="12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9" y="10"/>
                    </a:lnTo>
                    <a:lnTo>
                      <a:pt x="69" y="8"/>
                    </a:lnTo>
                    <a:lnTo>
                      <a:pt x="69" y="8"/>
                    </a:lnTo>
                    <a:lnTo>
                      <a:pt x="69" y="5"/>
                    </a:lnTo>
                    <a:lnTo>
                      <a:pt x="69" y="5"/>
                    </a:lnTo>
                    <a:lnTo>
                      <a:pt x="67" y="5"/>
                    </a:lnTo>
                    <a:lnTo>
                      <a:pt x="62" y="5"/>
                    </a:lnTo>
                    <a:lnTo>
                      <a:pt x="59" y="5"/>
                    </a:lnTo>
                    <a:lnTo>
                      <a:pt x="57" y="5"/>
                    </a:lnTo>
                    <a:lnTo>
                      <a:pt x="55" y="8"/>
                    </a:lnTo>
                    <a:lnTo>
                      <a:pt x="52" y="8"/>
                    </a:lnTo>
                    <a:lnTo>
                      <a:pt x="50" y="8"/>
                    </a:lnTo>
                    <a:lnTo>
                      <a:pt x="50" y="8"/>
                    </a:lnTo>
                    <a:lnTo>
                      <a:pt x="48" y="8"/>
                    </a:lnTo>
                    <a:lnTo>
                      <a:pt x="48" y="5"/>
                    </a:lnTo>
                    <a:lnTo>
                      <a:pt x="45" y="5"/>
                    </a:lnTo>
                    <a:lnTo>
                      <a:pt x="43" y="5"/>
                    </a:lnTo>
                    <a:lnTo>
                      <a:pt x="43" y="3"/>
                    </a:lnTo>
                    <a:lnTo>
                      <a:pt x="41" y="3"/>
                    </a:lnTo>
                    <a:lnTo>
                      <a:pt x="41" y="3"/>
                    </a:lnTo>
                    <a:lnTo>
                      <a:pt x="41" y="5"/>
                    </a:lnTo>
                    <a:lnTo>
                      <a:pt x="41" y="5"/>
                    </a:lnTo>
                    <a:lnTo>
                      <a:pt x="38" y="5"/>
                    </a:lnTo>
                    <a:lnTo>
                      <a:pt x="38" y="3"/>
                    </a:lnTo>
                    <a:lnTo>
                      <a:pt x="38" y="3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36" y="0"/>
                    </a:lnTo>
                    <a:lnTo>
                      <a:pt x="33" y="0"/>
                    </a:lnTo>
                    <a:lnTo>
                      <a:pt x="33" y="0"/>
                    </a:lnTo>
                    <a:lnTo>
                      <a:pt x="26" y="0"/>
                    </a:lnTo>
                    <a:lnTo>
                      <a:pt x="26" y="3"/>
                    </a:lnTo>
                    <a:lnTo>
                      <a:pt x="26" y="5"/>
                    </a:lnTo>
                    <a:lnTo>
                      <a:pt x="26" y="5"/>
                    </a:lnTo>
                    <a:lnTo>
                      <a:pt x="26" y="8"/>
                    </a:lnTo>
                    <a:lnTo>
                      <a:pt x="26" y="8"/>
                    </a:lnTo>
                    <a:lnTo>
                      <a:pt x="26" y="10"/>
                    </a:lnTo>
                    <a:lnTo>
                      <a:pt x="24" y="10"/>
                    </a:lnTo>
                    <a:lnTo>
                      <a:pt x="24" y="10"/>
                    </a:lnTo>
                    <a:lnTo>
                      <a:pt x="22" y="10"/>
                    </a:lnTo>
                    <a:lnTo>
                      <a:pt x="22" y="10"/>
                    </a:lnTo>
                    <a:lnTo>
                      <a:pt x="24" y="12"/>
                    </a:lnTo>
                    <a:lnTo>
                      <a:pt x="24" y="12"/>
                    </a:lnTo>
                    <a:lnTo>
                      <a:pt x="24" y="12"/>
                    </a:lnTo>
                    <a:lnTo>
                      <a:pt x="26" y="15"/>
                    </a:lnTo>
                    <a:lnTo>
                      <a:pt x="26" y="15"/>
                    </a:lnTo>
                    <a:lnTo>
                      <a:pt x="26" y="17"/>
                    </a:lnTo>
                    <a:lnTo>
                      <a:pt x="26" y="19"/>
                    </a:lnTo>
                    <a:lnTo>
                      <a:pt x="22" y="22"/>
                    </a:lnTo>
                    <a:lnTo>
                      <a:pt x="19" y="22"/>
                    </a:lnTo>
                    <a:lnTo>
                      <a:pt x="17" y="22"/>
                    </a:lnTo>
                    <a:lnTo>
                      <a:pt x="15" y="22"/>
                    </a:lnTo>
                    <a:lnTo>
                      <a:pt x="12" y="24"/>
                    </a:lnTo>
                    <a:lnTo>
                      <a:pt x="10" y="24"/>
                    </a:lnTo>
                    <a:lnTo>
                      <a:pt x="7" y="24"/>
                    </a:lnTo>
                    <a:lnTo>
                      <a:pt x="7" y="26"/>
                    </a:lnTo>
                    <a:lnTo>
                      <a:pt x="7" y="26"/>
                    </a:lnTo>
                    <a:lnTo>
                      <a:pt x="3" y="34"/>
                    </a:lnTo>
                    <a:lnTo>
                      <a:pt x="3" y="36"/>
                    </a:lnTo>
                    <a:lnTo>
                      <a:pt x="0" y="36"/>
                    </a:lnTo>
                    <a:lnTo>
                      <a:pt x="0" y="38"/>
                    </a:lnTo>
                    <a:lnTo>
                      <a:pt x="3" y="41"/>
                    </a:lnTo>
                    <a:lnTo>
                      <a:pt x="3" y="41"/>
                    </a:lnTo>
                    <a:lnTo>
                      <a:pt x="3" y="36"/>
                    </a:lnTo>
                    <a:lnTo>
                      <a:pt x="5" y="36"/>
                    </a:lnTo>
                    <a:lnTo>
                      <a:pt x="5" y="36"/>
                    </a:lnTo>
                    <a:lnTo>
                      <a:pt x="5" y="36"/>
                    </a:lnTo>
                    <a:lnTo>
                      <a:pt x="7" y="38"/>
                    </a:lnTo>
                    <a:lnTo>
                      <a:pt x="7" y="41"/>
                    </a:lnTo>
                    <a:lnTo>
                      <a:pt x="7" y="43"/>
                    </a:lnTo>
                    <a:lnTo>
                      <a:pt x="10" y="41"/>
                    </a:lnTo>
                    <a:lnTo>
                      <a:pt x="10" y="41"/>
                    </a:lnTo>
                    <a:lnTo>
                      <a:pt x="10" y="43"/>
                    </a:lnTo>
                    <a:lnTo>
                      <a:pt x="10" y="45"/>
                    </a:lnTo>
                    <a:lnTo>
                      <a:pt x="12" y="53"/>
                    </a:lnTo>
                    <a:lnTo>
                      <a:pt x="17" y="55"/>
                    </a:lnTo>
                    <a:lnTo>
                      <a:pt x="19" y="55"/>
                    </a:lnTo>
                    <a:lnTo>
                      <a:pt x="19" y="53"/>
                    </a:lnTo>
                    <a:lnTo>
                      <a:pt x="19" y="55"/>
                    </a:lnTo>
                    <a:lnTo>
                      <a:pt x="19" y="55"/>
                    </a:lnTo>
                    <a:lnTo>
                      <a:pt x="22" y="57"/>
                    </a:lnTo>
                    <a:lnTo>
                      <a:pt x="24" y="60"/>
                    </a:lnTo>
                    <a:lnTo>
                      <a:pt x="24" y="60"/>
                    </a:lnTo>
                    <a:lnTo>
                      <a:pt x="26" y="57"/>
                    </a:lnTo>
                    <a:lnTo>
                      <a:pt x="26" y="57"/>
                    </a:lnTo>
                    <a:lnTo>
                      <a:pt x="26" y="60"/>
                    </a:lnTo>
                    <a:lnTo>
                      <a:pt x="26" y="62"/>
                    </a:lnTo>
                    <a:lnTo>
                      <a:pt x="26" y="64"/>
                    </a:lnTo>
                    <a:lnTo>
                      <a:pt x="26" y="67"/>
                    </a:lnTo>
                    <a:lnTo>
                      <a:pt x="29" y="67"/>
                    </a:lnTo>
                    <a:lnTo>
                      <a:pt x="31" y="69"/>
                    </a:lnTo>
                    <a:lnTo>
                      <a:pt x="31" y="69"/>
                    </a:lnTo>
                    <a:lnTo>
                      <a:pt x="31" y="71"/>
                    </a:lnTo>
                    <a:lnTo>
                      <a:pt x="33" y="74"/>
                    </a:lnTo>
                    <a:lnTo>
                      <a:pt x="33" y="74"/>
                    </a:lnTo>
                    <a:lnTo>
                      <a:pt x="33" y="76"/>
                    </a:lnTo>
                    <a:lnTo>
                      <a:pt x="33" y="76"/>
                    </a:lnTo>
                    <a:lnTo>
                      <a:pt x="33" y="76"/>
                    </a:lnTo>
                    <a:lnTo>
                      <a:pt x="36" y="76"/>
                    </a:lnTo>
                    <a:lnTo>
                      <a:pt x="36" y="76"/>
                    </a:lnTo>
                    <a:lnTo>
                      <a:pt x="38" y="76"/>
                    </a:lnTo>
                    <a:lnTo>
                      <a:pt x="38" y="76"/>
                    </a:lnTo>
                    <a:lnTo>
                      <a:pt x="38" y="74"/>
                    </a:lnTo>
                    <a:lnTo>
                      <a:pt x="38" y="71"/>
                    </a:lnTo>
                    <a:lnTo>
                      <a:pt x="41" y="71"/>
                    </a:lnTo>
                    <a:lnTo>
                      <a:pt x="43" y="69"/>
                    </a:lnTo>
                    <a:lnTo>
                      <a:pt x="45" y="67"/>
                    </a:lnTo>
                    <a:lnTo>
                      <a:pt x="45" y="67"/>
                    </a:lnTo>
                    <a:lnTo>
                      <a:pt x="45" y="64"/>
                    </a:lnTo>
                    <a:lnTo>
                      <a:pt x="45" y="64"/>
                    </a:lnTo>
                    <a:lnTo>
                      <a:pt x="45" y="64"/>
                    </a:lnTo>
                    <a:lnTo>
                      <a:pt x="48" y="62"/>
                    </a:lnTo>
                    <a:lnTo>
                      <a:pt x="48" y="62"/>
                    </a:lnTo>
                    <a:lnTo>
                      <a:pt x="48" y="60"/>
                    </a:lnTo>
                    <a:lnTo>
                      <a:pt x="50" y="60"/>
                    </a:lnTo>
                    <a:lnTo>
                      <a:pt x="52" y="57"/>
                    </a:lnTo>
                    <a:lnTo>
                      <a:pt x="55" y="60"/>
                    </a:lnTo>
                    <a:lnTo>
                      <a:pt x="59" y="57"/>
                    </a:lnTo>
                    <a:lnTo>
                      <a:pt x="59" y="57"/>
                    </a:lnTo>
                    <a:lnTo>
                      <a:pt x="62" y="57"/>
                    </a:lnTo>
                    <a:lnTo>
                      <a:pt x="67" y="57"/>
                    </a:lnTo>
                    <a:lnTo>
                      <a:pt x="71" y="57"/>
                    </a:lnTo>
                    <a:lnTo>
                      <a:pt x="71" y="57"/>
                    </a:lnTo>
                    <a:lnTo>
                      <a:pt x="74" y="57"/>
                    </a:lnTo>
                    <a:lnTo>
                      <a:pt x="74" y="60"/>
                    </a:lnTo>
                    <a:lnTo>
                      <a:pt x="76" y="62"/>
                    </a:lnTo>
                    <a:lnTo>
                      <a:pt x="76" y="64"/>
                    </a:lnTo>
                    <a:lnTo>
                      <a:pt x="78" y="67"/>
                    </a:lnTo>
                    <a:lnTo>
                      <a:pt x="81" y="69"/>
                    </a:lnTo>
                    <a:lnTo>
                      <a:pt x="81" y="71"/>
                    </a:lnTo>
                    <a:lnTo>
                      <a:pt x="81" y="71"/>
                    </a:lnTo>
                    <a:lnTo>
                      <a:pt x="81" y="71"/>
                    </a:lnTo>
                    <a:lnTo>
                      <a:pt x="81" y="74"/>
                    </a:lnTo>
                    <a:lnTo>
                      <a:pt x="81" y="76"/>
                    </a:lnTo>
                    <a:lnTo>
                      <a:pt x="81" y="76"/>
                    </a:lnTo>
                    <a:lnTo>
                      <a:pt x="81" y="76"/>
                    </a:lnTo>
                    <a:lnTo>
                      <a:pt x="83" y="76"/>
                    </a:lnTo>
                    <a:lnTo>
                      <a:pt x="83" y="79"/>
                    </a:lnTo>
                    <a:lnTo>
                      <a:pt x="83" y="81"/>
                    </a:lnTo>
                    <a:lnTo>
                      <a:pt x="83" y="83"/>
                    </a:lnTo>
                    <a:lnTo>
                      <a:pt x="85" y="83"/>
                    </a:lnTo>
                    <a:lnTo>
                      <a:pt x="85" y="86"/>
                    </a:lnTo>
                    <a:lnTo>
                      <a:pt x="83" y="88"/>
                    </a:lnTo>
                    <a:lnTo>
                      <a:pt x="81" y="90"/>
                    </a:lnTo>
                    <a:lnTo>
                      <a:pt x="81" y="90"/>
                    </a:lnTo>
                    <a:lnTo>
                      <a:pt x="81" y="93"/>
                    </a:lnTo>
                    <a:lnTo>
                      <a:pt x="81" y="93"/>
                    </a:lnTo>
                    <a:lnTo>
                      <a:pt x="81" y="93"/>
                    </a:lnTo>
                    <a:lnTo>
                      <a:pt x="83" y="93"/>
                    </a:lnTo>
                    <a:lnTo>
                      <a:pt x="83" y="93"/>
                    </a:lnTo>
                    <a:lnTo>
                      <a:pt x="85" y="90"/>
                    </a:lnTo>
                    <a:lnTo>
                      <a:pt x="88" y="88"/>
                    </a:lnTo>
                    <a:lnTo>
                      <a:pt x="88" y="88"/>
                    </a:lnTo>
                    <a:lnTo>
                      <a:pt x="88" y="88"/>
                    </a:lnTo>
                    <a:lnTo>
                      <a:pt x="90" y="88"/>
                    </a:lnTo>
                    <a:lnTo>
                      <a:pt x="90" y="88"/>
                    </a:lnTo>
                    <a:lnTo>
                      <a:pt x="93" y="88"/>
                    </a:lnTo>
                    <a:lnTo>
                      <a:pt x="93" y="88"/>
                    </a:lnTo>
                    <a:lnTo>
                      <a:pt x="93" y="90"/>
                    </a:lnTo>
                    <a:lnTo>
                      <a:pt x="97" y="88"/>
                    </a:lnTo>
                    <a:lnTo>
                      <a:pt x="97" y="88"/>
                    </a:lnTo>
                    <a:lnTo>
                      <a:pt x="97" y="88"/>
                    </a:lnTo>
                    <a:lnTo>
                      <a:pt x="100" y="90"/>
                    </a:lnTo>
                    <a:lnTo>
                      <a:pt x="100" y="90"/>
                    </a:lnTo>
                    <a:lnTo>
                      <a:pt x="100" y="88"/>
                    </a:lnTo>
                    <a:lnTo>
                      <a:pt x="100" y="88"/>
                    </a:lnTo>
                    <a:lnTo>
                      <a:pt x="100" y="88"/>
                    </a:lnTo>
                    <a:lnTo>
                      <a:pt x="100" y="90"/>
                    </a:lnTo>
                    <a:lnTo>
                      <a:pt x="102" y="90"/>
                    </a:lnTo>
                    <a:lnTo>
                      <a:pt x="102" y="90"/>
                    </a:lnTo>
                    <a:lnTo>
                      <a:pt x="102" y="93"/>
                    </a:lnTo>
                    <a:lnTo>
                      <a:pt x="102" y="93"/>
                    </a:lnTo>
                    <a:lnTo>
                      <a:pt x="102" y="95"/>
                    </a:lnTo>
                    <a:lnTo>
                      <a:pt x="104" y="95"/>
                    </a:lnTo>
                    <a:lnTo>
                      <a:pt x="104" y="98"/>
                    </a:lnTo>
                    <a:lnTo>
                      <a:pt x="104" y="98"/>
                    </a:lnTo>
                    <a:lnTo>
                      <a:pt x="104" y="98"/>
                    </a:lnTo>
                    <a:lnTo>
                      <a:pt x="104" y="100"/>
                    </a:lnTo>
                    <a:lnTo>
                      <a:pt x="104" y="100"/>
                    </a:lnTo>
                    <a:lnTo>
                      <a:pt x="104" y="102"/>
                    </a:lnTo>
                    <a:lnTo>
                      <a:pt x="104" y="102"/>
                    </a:lnTo>
                    <a:lnTo>
                      <a:pt x="104" y="105"/>
                    </a:lnTo>
                    <a:lnTo>
                      <a:pt x="104" y="107"/>
                    </a:lnTo>
                    <a:lnTo>
                      <a:pt x="104" y="107"/>
                    </a:lnTo>
                    <a:lnTo>
                      <a:pt x="104" y="109"/>
                    </a:lnTo>
                    <a:lnTo>
                      <a:pt x="104" y="112"/>
                    </a:lnTo>
                    <a:lnTo>
                      <a:pt x="104" y="112"/>
                    </a:lnTo>
                    <a:lnTo>
                      <a:pt x="104" y="112"/>
                    </a:lnTo>
                    <a:lnTo>
                      <a:pt x="104" y="112"/>
                    </a:lnTo>
                    <a:lnTo>
                      <a:pt x="107" y="112"/>
                    </a:lnTo>
                    <a:lnTo>
                      <a:pt x="107" y="112"/>
                    </a:lnTo>
                    <a:lnTo>
                      <a:pt x="109" y="114"/>
                    </a:lnTo>
                    <a:lnTo>
                      <a:pt x="109" y="114"/>
                    </a:lnTo>
                    <a:lnTo>
                      <a:pt x="109" y="114"/>
                    </a:lnTo>
                    <a:lnTo>
                      <a:pt x="109" y="116"/>
                    </a:lnTo>
                    <a:lnTo>
                      <a:pt x="111" y="116"/>
                    </a:lnTo>
                    <a:lnTo>
                      <a:pt x="114" y="114"/>
                    </a:lnTo>
                    <a:lnTo>
                      <a:pt x="114" y="114"/>
                    </a:lnTo>
                    <a:lnTo>
                      <a:pt x="114" y="114"/>
                    </a:lnTo>
                    <a:lnTo>
                      <a:pt x="114" y="114"/>
                    </a:lnTo>
                    <a:lnTo>
                      <a:pt x="114" y="114"/>
                    </a:lnTo>
                    <a:lnTo>
                      <a:pt x="116" y="112"/>
                    </a:lnTo>
                    <a:lnTo>
                      <a:pt x="116" y="109"/>
                    </a:lnTo>
                    <a:lnTo>
                      <a:pt x="116" y="109"/>
                    </a:lnTo>
                    <a:lnTo>
                      <a:pt x="116" y="109"/>
                    </a:lnTo>
                    <a:lnTo>
                      <a:pt x="119" y="107"/>
                    </a:lnTo>
                    <a:lnTo>
                      <a:pt x="119" y="107"/>
                    </a:lnTo>
                    <a:lnTo>
                      <a:pt x="119" y="105"/>
                    </a:lnTo>
                    <a:lnTo>
                      <a:pt x="119" y="105"/>
                    </a:lnTo>
                    <a:lnTo>
                      <a:pt x="121" y="105"/>
                    </a:lnTo>
                    <a:lnTo>
                      <a:pt x="121" y="107"/>
                    </a:lnTo>
                    <a:lnTo>
                      <a:pt x="121" y="107"/>
                    </a:lnTo>
                    <a:lnTo>
                      <a:pt x="121" y="109"/>
                    </a:lnTo>
                    <a:lnTo>
                      <a:pt x="123" y="107"/>
                    </a:lnTo>
                    <a:lnTo>
                      <a:pt x="123" y="107"/>
                    </a:lnTo>
                    <a:lnTo>
                      <a:pt x="126" y="109"/>
                    </a:lnTo>
                    <a:lnTo>
                      <a:pt x="128" y="107"/>
                    </a:lnTo>
                    <a:lnTo>
                      <a:pt x="128" y="105"/>
                    </a:lnTo>
                    <a:lnTo>
                      <a:pt x="128" y="102"/>
                    </a:lnTo>
                    <a:lnTo>
                      <a:pt x="128" y="102"/>
                    </a:lnTo>
                    <a:lnTo>
                      <a:pt x="130" y="100"/>
                    </a:lnTo>
                    <a:lnTo>
                      <a:pt x="130" y="98"/>
                    </a:lnTo>
                    <a:lnTo>
                      <a:pt x="130" y="98"/>
                    </a:lnTo>
                    <a:lnTo>
                      <a:pt x="130" y="95"/>
                    </a:lnTo>
                    <a:lnTo>
                      <a:pt x="130" y="95"/>
                    </a:lnTo>
                    <a:lnTo>
                      <a:pt x="130" y="95"/>
                    </a:lnTo>
                    <a:lnTo>
                      <a:pt x="128" y="95"/>
                    </a:lnTo>
                    <a:lnTo>
                      <a:pt x="128" y="95"/>
                    </a:lnTo>
                    <a:lnTo>
                      <a:pt x="126" y="93"/>
                    </a:lnTo>
                    <a:lnTo>
                      <a:pt x="126" y="90"/>
                    </a:lnTo>
                    <a:lnTo>
                      <a:pt x="126" y="90"/>
                    </a:lnTo>
                    <a:lnTo>
                      <a:pt x="128" y="88"/>
                    </a:lnTo>
                    <a:lnTo>
                      <a:pt x="128" y="88"/>
                    </a:lnTo>
                    <a:lnTo>
                      <a:pt x="130" y="88"/>
                    </a:lnTo>
                    <a:lnTo>
                      <a:pt x="133" y="88"/>
                    </a:lnTo>
                    <a:lnTo>
                      <a:pt x="133" y="88"/>
                    </a:lnTo>
                    <a:lnTo>
                      <a:pt x="135" y="88"/>
                    </a:lnTo>
                    <a:lnTo>
                      <a:pt x="135" y="90"/>
                    </a:lnTo>
                    <a:lnTo>
                      <a:pt x="135" y="90"/>
                    </a:lnTo>
                    <a:lnTo>
                      <a:pt x="137" y="90"/>
                    </a:lnTo>
                    <a:lnTo>
                      <a:pt x="137" y="90"/>
                    </a:lnTo>
                    <a:lnTo>
                      <a:pt x="137" y="88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248" name="Freeform 147"/>
              <p:cNvSpPr>
                <a:spLocks/>
              </p:cNvSpPr>
              <p:nvPr/>
            </p:nvSpPr>
            <p:spPr bwMode="auto">
              <a:xfrm>
                <a:off x="3550" y="1441"/>
                <a:ext cx="2" cy="0"/>
              </a:xfrm>
              <a:custGeom>
                <a:avLst/>
                <a:gdLst>
                  <a:gd name="T0" fmla="*/ 2 w 2"/>
                  <a:gd name="T1" fmla="*/ 2 w 2"/>
                  <a:gd name="T2" fmla="*/ 0 w 2"/>
                  <a:gd name="T3" fmla="*/ 0 w 2"/>
                  <a:gd name="T4" fmla="*/ 2 w 2"/>
                  <a:gd name="T5" fmla="*/ 2 w 2"/>
                  <a:gd name="T6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249" name="Freeform 148"/>
              <p:cNvSpPr>
                <a:spLocks/>
              </p:cNvSpPr>
              <p:nvPr/>
            </p:nvSpPr>
            <p:spPr bwMode="auto">
              <a:xfrm>
                <a:off x="1864" y="2107"/>
                <a:ext cx="78" cy="85"/>
              </a:xfrm>
              <a:custGeom>
                <a:avLst/>
                <a:gdLst>
                  <a:gd name="T0" fmla="*/ 71 w 78"/>
                  <a:gd name="T1" fmla="*/ 40 h 85"/>
                  <a:gd name="T2" fmla="*/ 71 w 78"/>
                  <a:gd name="T3" fmla="*/ 42 h 85"/>
                  <a:gd name="T4" fmla="*/ 68 w 78"/>
                  <a:gd name="T5" fmla="*/ 42 h 85"/>
                  <a:gd name="T6" fmla="*/ 66 w 78"/>
                  <a:gd name="T7" fmla="*/ 40 h 85"/>
                  <a:gd name="T8" fmla="*/ 64 w 78"/>
                  <a:gd name="T9" fmla="*/ 40 h 85"/>
                  <a:gd name="T10" fmla="*/ 59 w 78"/>
                  <a:gd name="T11" fmla="*/ 40 h 85"/>
                  <a:gd name="T12" fmla="*/ 59 w 78"/>
                  <a:gd name="T13" fmla="*/ 35 h 85"/>
                  <a:gd name="T14" fmla="*/ 61 w 78"/>
                  <a:gd name="T15" fmla="*/ 21 h 85"/>
                  <a:gd name="T16" fmla="*/ 64 w 78"/>
                  <a:gd name="T17" fmla="*/ 11 h 85"/>
                  <a:gd name="T18" fmla="*/ 66 w 78"/>
                  <a:gd name="T19" fmla="*/ 0 h 85"/>
                  <a:gd name="T20" fmla="*/ 54 w 78"/>
                  <a:gd name="T21" fmla="*/ 0 h 85"/>
                  <a:gd name="T22" fmla="*/ 38 w 78"/>
                  <a:gd name="T23" fmla="*/ 0 h 85"/>
                  <a:gd name="T24" fmla="*/ 30 w 78"/>
                  <a:gd name="T25" fmla="*/ 4 h 85"/>
                  <a:gd name="T26" fmla="*/ 30 w 78"/>
                  <a:gd name="T27" fmla="*/ 11 h 85"/>
                  <a:gd name="T28" fmla="*/ 23 w 78"/>
                  <a:gd name="T29" fmla="*/ 11 h 85"/>
                  <a:gd name="T30" fmla="*/ 23 w 78"/>
                  <a:gd name="T31" fmla="*/ 11 h 85"/>
                  <a:gd name="T32" fmla="*/ 28 w 78"/>
                  <a:gd name="T33" fmla="*/ 16 h 85"/>
                  <a:gd name="T34" fmla="*/ 33 w 78"/>
                  <a:gd name="T35" fmla="*/ 21 h 85"/>
                  <a:gd name="T36" fmla="*/ 35 w 78"/>
                  <a:gd name="T37" fmla="*/ 26 h 85"/>
                  <a:gd name="T38" fmla="*/ 35 w 78"/>
                  <a:gd name="T39" fmla="*/ 28 h 85"/>
                  <a:gd name="T40" fmla="*/ 38 w 78"/>
                  <a:gd name="T41" fmla="*/ 28 h 85"/>
                  <a:gd name="T42" fmla="*/ 38 w 78"/>
                  <a:gd name="T43" fmla="*/ 30 h 85"/>
                  <a:gd name="T44" fmla="*/ 38 w 78"/>
                  <a:gd name="T45" fmla="*/ 35 h 85"/>
                  <a:gd name="T46" fmla="*/ 35 w 78"/>
                  <a:gd name="T47" fmla="*/ 37 h 85"/>
                  <a:gd name="T48" fmla="*/ 26 w 78"/>
                  <a:gd name="T49" fmla="*/ 37 h 85"/>
                  <a:gd name="T50" fmla="*/ 19 w 78"/>
                  <a:gd name="T51" fmla="*/ 37 h 85"/>
                  <a:gd name="T52" fmla="*/ 12 w 78"/>
                  <a:gd name="T53" fmla="*/ 40 h 85"/>
                  <a:gd name="T54" fmla="*/ 4 w 78"/>
                  <a:gd name="T55" fmla="*/ 49 h 85"/>
                  <a:gd name="T56" fmla="*/ 2 w 78"/>
                  <a:gd name="T57" fmla="*/ 54 h 85"/>
                  <a:gd name="T58" fmla="*/ 4 w 78"/>
                  <a:gd name="T59" fmla="*/ 56 h 85"/>
                  <a:gd name="T60" fmla="*/ 2 w 78"/>
                  <a:gd name="T61" fmla="*/ 59 h 85"/>
                  <a:gd name="T62" fmla="*/ 2 w 78"/>
                  <a:gd name="T63" fmla="*/ 61 h 85"/>
                  <a:gd name="T64" fmla="*/ 2 w 78"/>
                  <a:gd name="T65" fmla="*/ 63 h 85"/>
                  <a:gd name="T66" fmla="*/ 0 w 78"/>
                  <a:gd name="T67" fmla="*/ 66 h 85"/>
                  <a:gd name="T68" fmla="*/ 0 w 78"/>
                  <a:gd name="T69" fmla="*/ 68 h 85"/>
                  <a:gd name="T70" fmla="*/ 9 w 78"/>
                  <a:gd name="T71" fmla="*/ 78 h 85"/>
                  <a:gd name="T72" fmla="*/ 19 w 78"/>
                  <a:gd name="T73" fmla="*/ 82 h 85"/>
                  <a:gd name="T74" fmla="*/ 30 w 78"/>
                  <a:gd name="T75" fmla="*/ 82 h 85"/>
                  <a:gd name="T76" fmla="*/ 38 w 78"/>
                  <a:gd name="T77" fmla="*/ 85 h 85"/>
                  <a:gd name="T78" fmla="*/ 38 w 78"/>
                  <a:gd name="T79" fmla="*/ 82 h 85"/>
                  <a:gd name="T80" fmla="*/ 42 w 78"/>
                  <a:gd name="T81" fmla="*/ 80 h 85"/>
                  <a:gd name="T82" fmla="*/ 45 w 78"/>
                  <a:gd name="T83" fmla="*/ 80 h 85"/>
                  <a:gd name="T84" fmla="*/ 45 w 78"/>
                  <a:gd name="T85" fmla="*/ 78 h 85"/>
                  <a:gd name="T86" fmla="*/ 47 w 78"/>
                  <a:gd name="T87" fmla="*/ 75 h 85"/>
                  <a:gd name="T88" fmla="*/ 49 w 78"/>
                  <a:gd name="T89" fmla="*/ 75 h 85"/>
                  <a:gd name="T90" fmla="*/ 49 w 78"/>
                  <a:gd name="T91" fmla="*/ 73 h 85"/>
                  <a:gd name="T92" fmla="*/ 49 w 78"/>
                  <a:gd name="T93" fmla="*/ 71 h 85"/>
                  <a:gd name="T94" fmla="*/ 52 w 78"/>
                  <a:gd name="T95" fmla="*/ 71 h 85"/>
                  <a:gd name="T96" fmla="*/ 52 w 78"/>
                  <a:gd name="T97" fmla="*/ 71 h 85"/>
                  <a:gd name="T98" fmla="*/ 56 w 78"/>
                  <a:gd name="T99" fmla="*/ 68 h 85"/>
                  <a:gd name="T100" fmla="*/ 56 w 78"/>
                  <a:gd name="T101" fmla="*/ 63 h 85"/>
                  <a:gd name="T102" fmla="*/ 56 w 78"/>
                  <a:gd name="T103" fmla="*/ 61 h 85"/>
                  <a:gd name="T104" fmla="*/ 59 w 78"/>
                  <a:gd name="T105" fmla="*/ 56 h 85"/>
                  <a:gd name="T106" fmla="*/ 61 w 78"/>
                  <a:gd name="T107" fmla="*/ 56 h 85"/>
                  <a:gd name="T108" fmla="*/ 68 w 78"/>
                  <a:gd name="T109" fmla="*/ 52 h 85"/>
                  <a:gd name="T110" fmla="*/ 73 w 78"/>
                  <a:gd name="T111" fmla="*/ 47 h 85"/>
                  <a:gd name="T112" fmla="*/ 78 w 78"/>
                  <a:gd name="T113" fmla="*/ 44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8" h="85">
                    <a:moveTo>
                      <a:pt x="71" y="40"/>
                    </a:moveTo>
                    <a:lnTo>
                      <a:pt x="71" y="40"/>
                    </a:lnTo>
                    <a:lnTo>
                      <a:pt x="71" y="40"/>
                    </a:lnTo>
                    <a:lnTo>
                      <a:pt x="71" y="42"/>
                    </a:lnTo>
                    <a:lnTo>
                      <a:pt x="71" y="42"/>
                    </a:lnTo>
                    <a:lnTo>
                      <a:pt x="68" y="42"/>
                    </a:lnTo>
                    <a:lnTo>
                      <a:pt x="66" y="40"/>
                    </a:lnTo>
                    <a:lnTo>
                      <a:pt x="66" y="40"/>
                    </a:lnTo>
                    <a:lnTo>
                      <a:pt x="66" y="40"/>
                    </a:lnTo>
                    <a:lnTo>
                      <a:pt x="64" y="40"/>
                    </a:lnTo>
                    <a:lnTo>
                      <a:pt x="61" y="40"/>
                    </a:lnTo>
                    <a:lnTo>
                      <a:pt x="59" y="40"/>
                    </a:lnTo>
                    <a:lnTo>
                      <a:pt x="59" y="40"/>
                    </a:lnTo>
                    <a:lnTo>
                      <a:pt x="59" y="35"/>
                    </a:lnTo>
                    <a:lnTo>
                      <a:pt x="61" y="26"/>
                    </a:lnTo>
                    <a:lnTo>
                      <a:pt x="61" y="21"/>
                    </a:lnTo>
                    <a:lnTo>
                      <a:pt x="64" y="14"/>
                    </a:lnTo>
                    <a:lnTo>
                      <a:pt x="64" y="11"/>
                    </a:lnTo>
                    <a:lnTo>
                      <a:pt x="64" y="4"/>
                    </a:lnTo>
                    <a:lnTo>
                      <a:pt x="66" y="0"/>
                    </a:lnTo>
                    <a:lnTo>
                      <a:pt x="61" y="0"/>
                    </a:lnTo>
                    <a:lnTo>
                      <a:pt x="54" y="0"/>
                    </a:lnTo>
                    <a:lnTo>
                      <a:pt x="47" y="0"/>
                    </a:lnTo>
                    <a:lnTo>
                      <a:pt x="38" y="0"/>
                    </a:lnTo>
                    <a:lnTo>
                      <a:pt x="33" y="0"/>
                    </a:lnTo>
                    <a:lnTo>
                      <a:pt x="30" y="4"/>
                    </a:lnTo>
                    <a:lnTo>
                      <a:pt x="30" y="7"/>
                    </a:lnTo>
                    <a:lnTo>
                      <a:pt x="30" y="11"/>
                    </a:lnTo>
                    <a:lnTo>
                      <a:pt x="26" y="11"/>
                    </a:lnTo>
                    <a:lnTo>
                      <a:pt x="23" y="11"/>
                    </a:lnTo>
                    <a:lnTo>
                      <a:pt x="23" y="11"/>
                    </a:lnTo>
                    <a:lnTo>
                      <a:pt x="23" y="11"/>
                    </a:lnTo>
                    <a:lnTo>
                      <a:pt x="26" y="14"/>
                    </a:lnTo>
                    <a:lnTo>
                      <a:pt x="28" y="16"/>
                    </a:lnTo>
                    <a:lnTo>
                      <a:pt x="28" y="18"/>
                    </a:lnTo>
                    <a:lnTo>
                      <a:pt x="33" y="21"/>
                    </a:lnTo>
                    <a:lnTo>
                      <a:pt x="33" y="23"/>
                    </a:lnTo>
                    <a:lnTo>
                      <a:pt x="35" y="26"/>
                    </a:lnTo>
                    <a:lnTo>
                      <a:pt x="35" y="26"/>
                    </a:lnTo>
                    <a:lnTo>
                      <a:pt x="35" y="28"/>
                    </a:lnTo>
                    <a:lnTo>
                      <a:pt x="35" y="28"/>
                    </a:lnTo>
                    <a:lnTo>
                      <a:pt x="38" y="28"/>
                    </a:lnTo>
                    <a:lnTo>
                      <a:pt x="38" y="30"/>
                    </a:lnTo>
                    <a:lnTo>
                      <a:pt x="38" y="30"/>
                    </a:lnTo>
                    <a:lnTo>
                      <a:pt x="38" y="33"/>
                    </a:lnTo>
                    <a:lnTo>
                      <a:pt x="38" y="35"/>
                    </a:lnTo>
                    <a:lnTo>
                      <a:pt x="38" y="37"/>
                    </a:lnTo>
                    <a:lnTo>
                      <a:pt x="35" y="37"/>
                    </a:lnTo>
                    <a:lnTo>
                      <a:pt x="33" y="37"/>
                    </a:lnTo>
                    <a:lnTo>
                      <a:pt x="26" y="37"/>
                    </a:lnTo>
                    <a:lnTo>
                      <a:pt x="21" y="37"/>
                    </a:lnTo>
                    <a:lnTo>
                      <a:pt x="19" y="37"/>
                    </a:lnTo>
                    <a:lnTo>
                      <a:pt x="14" y="37"/>
                    </a:lnTo>
                    <a:lnTo>
                      <a:pt x="12" y="40"/>
                    </a:lnTo>
                    <a:lnTo>
                      <a:pt x="7" y="44"/>
                    </a:lnTo>
                    <a:lnTo>
                      <a:pt x="4" y="49"/>
                    </a:lnTo>
                    <a:lnTo>
                      <a:pt x="2" y="52"/>
                    </a:lnTo>
                    <a:lnTo>
                      <a:pt x="2" y="54"/>
                    </a:lnTo>
                    <a:lnTo>
                      <a:pt x="2" y="54"/>
                    </a:lnTo>
                    <a:lnTo>
                      <a:pt x="4" y="56"/>
                    </a:lnTo>
                    <a:lnTo>
                      <a:pt x="4" y="59"/>
                    </a:lnTo>
                    <a:lnTo>
                      <a:pt x="2" y="59"/>
                    </a:lnTo>
                    <a:lnTo>
                      <a:pt x="2" y="59"/>
                    </a:lnTo>
                    <a:lnTo>
                      <a:pt x="2" y="61"/>
                    </a:lnTo>
                    <a:lnTo>
                      <a:pt x="2" y="63"/>
                    </a:lnTo>
                    <a:lnTo>
                      <a:pt x="2" y="63"/>
                    </a:lnTo>
                    <a:lnTo>
                      <a:pt x="2" y="66"/>
                    </a:lnTo>
                    <a:lnTo>
                      <a:pt x="0" y="66"/>
                    </a:lnTo>
                    <a:lnTo>
                      <a:pt x="0" y="68"/>
                    </a:lnTo>
                    <a:lnTo>
                      <a:pt x="0" y="68"/>
                    </a:lnTo>
                    <a:lnTo>
                      <a:pt x="7" y="75"/>
                    </a:lnTo>
                    <a:lnTo>
                      <a:pt x="9" y="78"/>
                    </a:lnTo>
                    <a:lnTo>
                      <a:pt x="14" y="80"/>
                    </a:lnTo>
                    <a:lnTo>
                      <a:pt x="19" y="82"/>
                    </a:lnTo>
                    <a:lnTo>
                      <a:pt x="28" y="82"/>
                    </a:lnTo>
                    <a:lnTo>
                      <a:pt x="30" y="82"/>
                    </a:lnTo>
                    <a:lnTo>
                      <a:pt x="38" y="85"/>
                    </a:lnTo>
                    <a:lnTo>
                      <a:pt x="38" y="85"/>
                    </a:lnTo>
                    <a:lnTo>
                      <a:pt x="38" y="85"/>
                    </a:lnTo>
                    <a:lnTo>
                      <a:pt x="38" y="82"/>
                    </a:lnTo>
                    <a:lnTo>
                      <a:pt x="40" y="80"/>
                    </a:lnTo>
                    <a:lnTo>
                      <a:pt x="42" y="80"/>
                    </a:lnTo>
                    <a:lnTo>
                      <a:pt x="42" y="80"/>
                    </a:lnTo>
                    <a:lnTo>
                      <a:pt x="45" y="80"/>
                    </a:lnTo>
                    <a:lnTo>
                      <a:pt x="45" y="78"/>
                    </a:lnTo>
                    <a:lnTo>
                      <a:pt x="45" y="78"/>
                    </a:lnTo>
                    <a:lnTo>
                      <a:pt x="47" y="75"/>
                    </a:lnTo>
                    <a:lnTo>
                      <a:pt x="47" y="75"/>
                    </a:lnTo>
                    <a:lnTo>
                      <a:pt x="49" y="75"/>
                    </a:lnTo>
                    <a:lnTo>
                      <a:pt x="49" y="75"/>
                    </a:lnTo>
                    <a:lnTo>
                      <a:pt x="49" y="73"/>
                    </a:lnTo>
                    <a:lnTo>
                      <a:pt x="49" y="73"/>
                    </a:lnTo>
                    <a:lnTo>
                      <a:pt x="49" y="71"/>
                    </a:lnTo>
                    <a:lnTo>
                      <a:pt x="49" y="71"/>
                    </a:lnTo>
                    <a:lnTo>
                      <a:pt x="52" y="71"/>
                    </a:lnTo>
                    <a:lnTo>
                      <a:pt x="52" y="71"/>
                    </a:lnTo>
                    <a:lnTo>
                      <a:pt x="52" y="71"/>
                    </a:lnTo>
                    <a:lnTo>
                      <a:pt x="52" y="71"/>
                    </a:lnTo>
                    <a:lnTo>
                      <a:pt x="54" y="68"/>
                    </a:lnTo>
                    <a:lnTo>
                      <a:pt x="56" y="68"/>
                    </a:lnTo>
                    <a:lnTo>
                      <a:pt x="56" y="66"/>
                    </a:lnTo>
                    <a:lnTo>
                      <a:pt x="56" y="63"/>
                    </a:lnTo>
                    <a:lnTo>
                      <a:pt x="56" y="61"/>
                    </a:lnTo>
                    <a:lnTo>
                      <a:pt x="56" y="61"/>
                    </a:lnTo>
                    <a:lnTo>
                      <a:pt x="56" y="59"/>
                    </a:lnTo>
                    <a:lnTo>
                      <a:pt x="59" y="56"/>
                    </a:lnTo>
                    <a:lnTo>
                      <a:pt x="61" y="56"/>
                    </a:lnTo>
                    <a:lnTo>
                      <a:pt x="61" y="56"/>
                    </a:lnTo>
                    <a:lnTo>
                      <a:pt x="64" y="54"/>
                    </a:lnTo>
                    <a:lnTo>
                      <a:pt x="68" y="52"/>
                    </a:lnTo>
                    <a:lnTo>
                      <a:pt x="71" y="49"/>
                    </a:lnTo>
                    <a:lnTo>
                      <a:pt x="73" y="47"/>
                    </a:lnTo>
                    <a:lnTo>
                      <a:pt x="75" y="44"/>
                    </a:lnTo>
                    <a:lnTo>
                      <a:pt x="78" y="44"/>
                    </a:lnTo>
                    <a:lnTo>
                      <a:pt x="71" y="4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250" name="Freeform 149"/>
              <p:cNvSpPr>
                <a:spLocks noEditPoints="1"/>
              </p:cNvSpPr>
              <p:nvPr/>
            </p:nvSpPr>
            <p:spPr bwMode="auto">
              <a:xfrm>
                <a:off x="2429" y="2135"/>
                <a:ext cx="12" cy="12"/>
              </a:xfrm>
              <a:custGeom>
                <a:avLst/>
                <a:gdLst>
                  <a:gd name="T0" fmla="*/ 2 w 12"/>
                  <a:gd name="T1" fmla="*/ 2 h 12"/>
                  <a:gd name="T2" fmla="*/ 2 w 12"/>
                  <a:gd name="T3" fmla="*/ 2 h 12"/>
                  <a:gd name="T4" fmla="*/ 0 w 12"/>
                  <a:gd name="T5" fmla="*/ 2 h 12"/>
                  <a:gd name="T6" fmla="*/ 0 w 12"/>
                  <a:gd name="T7" fmla="*/ 2 h 12"/>
                  <a:gd name="T8" fmla="*/ 0 w 12"/>
                  <a:gd name="T9" fmla="*/ 9 h 12"/>
                  <a:gd name="T10" fmla="*/ 2 w 12"/>
                  <a:gd name="T11" fmla="*/ 9 h 12"/>
                  <a:gd name="T12" fmla="*/ 2 w 12"/>
                  <a:gd name="T13" fmla="*/ 12 h 12"/>
                  <a:gd name="T14" fmla="*/ 5 w 12"/>
                  <a:gd name="T15" fmla="*/ 9 h 12"/>
                  <a:gd name="T16" fmla="*/ 5 w 12"/>
                  <a:gd name="T17" fmla="*/ 9 h 12"/>
                  <a:gd name="T18" fmla="*/ 5 w 12"/>
                  <a:gd name="T19" fmla="*/ 5 h 12"/>
                  <a:gd name="T20" fmla="*/ 5 w 12"/>
                  <a:gd name="T21" fmla="*/ 5 h 12"/>
                  <a:gd name="T22" fmla="*/ 5 w 12"/>
                  <a:gd name="T23" fmla="*/ 5 h 12"/>
                  <a:gd name="T24" fmla="*/ 2 w 12"/>
                  <a:gd name="T25" fmla="*/ 2 h 12"/>
                  <a:gd name="T26" fmla="*/ 9 w 12"/>
                  <a:gd name="T27" fmla="*/ 9 h 12"/>
                  <a:gd name="T28" fmla="*/ 9 w 12"/>
                  <a:gd name="T29" fmla="*/ 9 h 12"/>
                  <a:gd name="T30" fmla="*/ 9 w 12"/>
                  <a:gd name="T31" fmla="*/ 12 h 12"/>
                  <a:gd name="T32" fmla="*/ 9 w 12"/>
                  <a:gd name="T33" fmla="*/ 12 h 12"/>
                  <a:gd name="T34" fmla="*/ 9 w 12"/>
                  <a:gd name="T35" fmla="*/ 12 h 12"/>
                  <a:gd name="T36" fmla="*/ 9 w 12"/>
                  <a:gd name="T37" fmla="*/ 12 h 12"/>
                  <a:gd name="T38" fmla="*/ 12 w 12"/>
                  <a:gd name="T39" fmla="*/ 12 h 12"/>
                  <a:gd name="T40" fmla="*/ 12 w 12"/>
                  <a:gd name="T41" fmla="*/ 12 h 12"/>
                  <a:gd name="T42" fmla="*/ 9 w 12"/>
                  <a:gd name="T43" fmla="*/ 9 h 12"/>
                  <a:gd name="T44" fmla="*/ 12 w 12"/>
                  <a:gd name="T45" fmla="*/ 5 h 12"/>
                  <a:gd name="T46" fmla="*/ 9 w 12"/>
                  <a:gd name="T47" fmla="*/ 2 h 12"/>
                  <a:gd name="T48" fmla="*/ 7 w 12"/>
                  <a:gd name="T49" fmla="*/ 0 h 12"/>
                  <a:gd name="T50" fmla="*/ 7 w 12"/>
                  <a:gd name="T51" fmla="*/ 0 h 12"/>
                  <a:gd name="T52" fmla="*/ 7 w 12"/>
                  <a:gd name="T53" fmla="*/ 0 h 12"/>
                  <a:gd name="T54" fmla="*/ 7 w 12"/>
                  <a:gd name="T55" fmla="*/ 0 h 12"/>
                  <a:gd name="T56" fmla="*/ 5 w 12"/>
                  <a:gd name="T57" fmla="*/ 0 h 12"/>
                  <a:gd name="T58" fmla="*/ 7 w 12"/>
                  <a:gd name="T59" fmla="*/ 2 h 12"/>
                  <a:gd name="T60" fmla="*/ 5 w 12"/>
                  <a:gd name="T61" fmla="*/ 5 h 12"/>
                  <a:gd name="T62" fmla="*/ 5 w 12"/>
                  <a:gd name="T63" fmla="*/ 5 h 12"/>
                  <a:gd name="T64" fmla="*/ 7 w 12"/>
                  <a:gd name="T65" fmla="*/ 5 h 12"/>
                  <a:gd name="T66" fmla="*/ 9 w 12"/>
                  <a:gd name="T67" fmla="*/ 5 h 12"/>
                  <a:gd name="T68" fmla="*/ 12 w 12"/>
                  <a:gd name="T69" fmla="*/ 5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2" h="12">
                    <a:moveTo>
                      <a:pt x="2" y="2"/>
                    </a:moveTo>
                    <a:lnTo>
                      <a:pt x="2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9"/>
                    </a:lnTo>
                    <a:lnTo>
                      <a:pt x="2" y="9"/>
                    </a:lnTo>
                    <a:lnTo>
                      <a:pt x="2" y="12"/>
                    </a:lnTo>
                    <a:lnTo>
                      <a:pt x="5" y="9"/>
                    </a:lnTo>
                    <a:lnTo>
                      <a:pt x="5" y="9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2" y="2"/>
                    </a:lnTo>
                    <a:close/>
                    <a:moveTo>
                      <a:pt x="9" y="9"/>
                    </a:moveTo>
                    <a:lnTo>
                      <a:pt x="9" y="9"/>
                    </a:lnTo>
                    <a:lnTo>
                      <a:pt x="9" y="12"/>
                    </a:lnTo>
                    <a:lnTo>
                      <a:pt x="9" y="12"/>
                    </a:lnTo>
                    <a:lnTo>
                      <a:pt x="9" y="12"/>
                    </a:lnTo>
                    <a:lnTo>
                      <a:pt x="9" y="12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9" y="9"/>
                    </a:lnTo>
                    <a:close/>
                    <a:moveTo>
                      <a:pt x="12" y="5"/>
                    </a:moveTo>
                    <a:lnTo>
                      <a:pt x="9" y="2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7" y="2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7" y="5"/>
                    </a:lnTo>
                    <a:lnTo>
                      <a:pt x="9" y="5"/>
                    </a:lnTo>
                    <a:lnTo>
                      <a:pt x="12" y="5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251" name="Freeform 150"/>
              <p:cNvSpPr>
                <a:spLocks noEditPoints="1"/>
              </p:cNvSpPr>
              <p:nvPr/>
            </p:nvSpPr>
            <p:spPr bwMode="auto">
              <a:xfrm>
                <a:off x="2760" y="835"/>
                <a:ext cx="757" cy="400"/>
              </a:xfrm>
              <a:custGeom>
                <a:avLst/>
                <a:gdLst>
                  <a:gd name="T0" fmla="*/ 173 w 757"/>
                  <a:gd name="T1" fmla="*/ 218 h 400"/>
                  <a:gd name="T2" fmla="*/ 163 w 757"/>
                  <a:gd name="T3" fmla="*/ 215 h 400"/>
                  <a:gd name="T4" fmla="*/ 527 w 757"/>
                  <a:gd name="T5" fmla="*/ 197 h 400"/>
                  <a:gd name="T6" fmla="*/ 527 w 757"/>
                  <a:gd name="T7" fmla="*/ 197 h 400"/>
                  <a:gd name="T8" fmla="*/ 142 w 757"/>
                  <a:gd name="T9" fmla="*/ 163 h 400"/>
                  <a:gd name="T10" fmla="*/ 12 w 757"/>
                  <a:gd name="T11" fmla="*/ 85 h 400"/>
                  <a:gd name="T12" fmla="*/ 664 w 757"/>
                  <a:gd name="T13" fmla="*/ 47 h 400"/>
                  <a:gd name="T14" fmla="*/ 754 w 757"/>
                  <a:gd name="T15" fmla="*/ 24 h 400"/>
                  <a:gd name="T16" fmla="*/ 622 w 757"/>
                  <a:gd name="T17" fmla="*/ 36 h 400"/>
                  <a:gd name="T18" fmla="*/ 558 w 757"/>
                  <a:gd name="T19" fmla="*/ 17 h 400"/>
                  <a:gd name="T20" fmla="*/ 605 w 757"/>
                  <a:gd name="T21" fmla="*/ 2 h 400"/>
                  <a:gd name="T22" fmla="*/ 473 w 757"/>
                  <a:gd name="T23" fmla="*/ 5 h 400"/>
                  <a:gd name="T24" fmla="*/ 433 w 757"/>
                  <a:gd name="T25" fmla="*/ 9 h 400"/>
                  <a:gd name="T26" fmla="*/ 331 w 757"/>
                  <a:gd name="T27" fmla="*/ 21 h 400"/>
                  <a:gd name="T28" fmla="*/ 229 w 757"/>
                  <a:gd name="T29" fmla="*/ 21 h 400"/>
                  <a:gd name="T30" fmla="*/ 173 w 757"/>
                  <a:gd name="T31" fmla="*/ 28 h 400"/>
                  <a:gd name="T32" fmla="*/ 132 w 757"/>
                  <a:gd name="T33" fmla="*/ 45 h 400"/>
                  <a:gd name="T34" fmla="*/ 45 w 757"/>
                  <a:gd name="T35" fmla="*/ 66 h 400"/>
                  <a:gd name="T36" fmla="*/ 33 w 757"/>
                  <a:gd name="T37" fmla="*/ 83 h 400"/>
                  <a:gd name="T38" fmla="*/ 17 w 757"/>
                  <a:gd name="T39" fmla="*/ 90 h 400"/>
                  <a:gd name="T40" fmla="*/ 31 w 757"/>
                  <a:gd name="T41" fmla="*/ 107 h 400"/>
                  <a:gd name="T42" fmla="*/ 102 w 757"/>
                  <a:gd name="T43" fmla="*/ 104 h 400"/>
                  <a:gd name="T44" fmla="*/ 158 w 757"/>
                  <a:gd name="T45" fmla="*/ 133 h 400"/>
                  <a:gd name="T46" fmla="*/ 156 w 757"/>
                  <a:gd name="T47" fmla="*/ 152 h 400"/>
                  <a:gd name="T48" fmla="*/ 144 w 757"/>
                  <a:gd name="T49" fmla="*/ 170 h 400"/>
                  <a:gd name="T50" fmla="*/ 168 w 757"/>
                  <a:gd name="T51" fmla="*/ 178 h 400"/>
                  <a:gd name="T52" fmla="*/ 184 w 757"/>
                  <a:gd name="T53" fmla="*/ 180 h 400"/>
                  <a:gd name="T54" fmla="*/ 187 w 757"/>
                  <a:gd name="T55" fmla="*/ 201 h 400"/>
                  <a:gd name="T56" fmla="*/ 180 w 757"/>
                  <a:gd name="T57" fmla="*/ 208 h 400"/>
                  <a:gd name="T58" fmla="*/ 168 w 757"/>
                  <a:gd name="T59" fmla="*/ 234 h 400"/>
                  <a:gd name="T60" fmla="*/ 151 w 757"/>
                  <a:gd name="T61" fmla="*/ 244 h 400"/>
                  <a:gd name="T62" fmla="*/ 144 w 757"/>
                  <a:gd name="T63" fmla="*/ 251 h 400"/>
                  <a:gd name="T64" fmla="*/ 113 w 757"/>
                  <a:gd name="T65" fmla="*/ 279 h 400"/>
                  <a:gd name="T66" fmla="*/ 125 w 757"/>
                  <a:gd name="T67" fmla="*/ 289 h 400"/>
                  <a:gd name="T68" fmla="*/ 125 w 757"/>
                  <a:gd name="T69" fmla="*/ 308 h 400"/>
                  <a:gd name="T70" fmla="*/ 116 w 757"/>
                  <a:gd name="T71" fmla="*/ 317 h 400"/>
                  <a:gd name="T72" fmla="*/ 132 w 757"/>
                  <a:gd name="T73" fmla="*/ 336 h 400"/>
                  <a:gd name="T74" fmla="*/ 128 w 757"/>
                  <a:gd name="T75" fmla="*/ 365 h 400"/>
                  <a:gd name="T76" fmla="*/ 158 w 757"/>
                  <a:gd name="T77" fmla="*/ 379 h 400"/>
                  <a:gd name="T78" fmla="*/ 192 w 757"/>
                  <a:gd name="T79" fmla="*/ 391 h 400"/>
                  <a:gd name="T80" fmla="*/ 203 w 757"/>
                  <a:gd name="T81" fmla="*/ 384 h 400"/>
                  <a:gd name="T82" fmla="*/ 244 w 757"/>
                  <a:gd name="T83" fmla="*/ 343 h 400"/>
                  <a:gd name="T84" fmla="*/ 272 w 757"/>
                  <a:gd name="T85" fmla="*/ 315 h 400"/>
                  <a:gd name="T86" fmla="*/ 319 w 757"/>
                  <a:gd name="T87" fmla="*/ 282 h 400"/>
                  <a:gd name="T88" fmla="*/ 345 w 757"/>
                  <a:gd name="T89" fmla="*/ 282 h 400"/>
                  <a:gd name="T90" fmla="*/ 400 w 757"/>
                  <a:gd name="T91" fmla="*/ 256 h 400"/>
                  <a:gd name="T92" fmla="*/ 454 w 757"/>
                  <a:gd name="T93" fmla="*/ 239 h 400"/>
                  <a:gd name="T94" fmla="*/ 542 w 757"/>
                  <a:gd name="T95" fmla="*/ 218 h 400"/>
                  <a:gd name="T96" fmla="*/ 494 w 757"/>
                  <a:gd name="T97" fmla="*/ 208 h 400"/>
                  <a:gd name="T98" fmla="*/ 523 w 757"/>
                  <a:gd name="T99" fmla="*/ 192 h 400"/>
                  <a:gd name="T100" fmla="*/ 568 w 757"/>
                  <a:gd name="T101" fmla="*/ 194 h 400"/>
                  <a:gd name="T102" fmla="*/ 568 w 757"/>
                  <a:gd name="T103" fmla="*/ 175 h 400"/>
                  <a:gd name="T104" fmla="*/ 553 w 757"/>
                  <a:gd name="T105" fmla="*/ 163 h 400"/>
                  <a:gd name="T106" fmla="*/ 515 w 757"/>
                  <a:gd name="T107" fmla="*/ 156 h 400"/>
                  <a:gd name="T108" fmla="*/ 558 w 757"/>
                  <a:gd name="T109" fmla="*/ 147 h 400"/>
                  <a:gd name="T110" fmla="*/ 594 w 757"/>
                  <a:gd name="T111" fmla="*/ 137 h 400"/>
                  <a:gd name="T112" fmla="*/ 603 w 757"/>
                  <a:gd name="T113" fmla="*/ 125 h 400"/>
                  <a:gd name="T114" fmla="*/ 620 w 757"/>
                  <a:gd name="T115" fmla="*/ 104 h 400"/>
                  <a:gd name="T116" fmla="*/ 655 w 757"/>
                  <a:gd name="T117" fmla="*/ 88 h 400"/>
                  <a:gd name="T118" fmla="*/ 629 w 757"/>
                  <a:gd name="T119" fmla="*/ 71 h 400"/>
                  <a:gd name="T120" fmla="*/ 650 w 757"/>
                  <a:gd name="T121" fmla="*/ 50 h 400"/>
                  <a:gd name="T122" fmla="*/ 728 w 757"/>
                  <a:gd name="T123" fmla="*/ 33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757" h="400">
                    <a:moveTo>
                      <a:pt x="163" y="379"/>
                    </a:moveTo>
                    <a:lnTo>
                      <a:pt x="156" y="381"/>
                    </a:lnTo>
                    <a:lnTo>
                      <a:pt x="156" y="381"/>
                    </a:lnTo>
                    <a:lnTo>
                      <a:pt x="158" y="381"/>
                    </a:lnTo>
                    <a:lnTo>
                      <a:pt x="161" y="381"/>
                    </a:lnTo>
                    <a:lnTo>
                      <a:pt x="161" y="381"/>
                    </a:lnTo>
                    <a:lnTo>
                      <a:pt x="161" y="384"/>
                    </a:lnTo>
                    <a:lnTo>
                      <a:pt x="165" y="381"/>
                    </a:lnTo>
                    <a:lnTo>
                      <a:pt x="165" y="379"/>
                    </a:lnTo>
                    <a:lnTo>
                      <a:pt x="165" y="379"/>
                    </a:lnTo>
                    <a:lnTo>
                      <a:pt x="168" y="376"/>
                    </a:lnTo>
                    <a:lnTo>
                      <a:pt x="163" y="379"/>
                    </a:lnTo>
                    <a:close/>
                    <a:moveTo>
                      <a:pt x="333" y="289"/>
                    </a:moveTo>
                    <a:lnTo>
                      <a:pt x="331" y="289"/>
                    </a:lnTo>
                    <a:lnTo>
                      <a:pt x="333" y="291"/>
                    </a:lnTo>
                    <a:lnTo>
                      <a:pt x="333" y="291"/>
                    </a:lnTo>
                    <a:lnTo>
                      <a:pt x="336" y="289"/>
                    </a:lnTo>
                    <a:lnTo>
                      <a:pt x="336" y="289"/>
                    </a:lnTo>
                    <a:lnTo>
                      <a:pt x="336" y="286"/>
                    </a:lnTo>
                    <a:lnTo>
                      <a:pt x="333" y="289"/>
                    </a:lnTo>
                    <a:close/>
                    <a:moveTo>
                      <a:pt x="175" y="218"/>
                    </a:moveTo>
                    <a:lnTo>
                      <a:pt x="177" y="218"/>
                    </a:lnTo>
                    <a:lnTo>
                      <a:pt x="177" y="218"/>
                    </a:lnTo>
                    <a:lnTo>
                      <a:pt x="177" y="215"/>
                    </a:lnTo>
                    <a:lnTo>
                      <a:pt x="180" y="215"/>
                    </a:lnTo>
                    <a:lnTo>
                      <a:pt x="182" y="213"/>
                    </a:lnTo>
                    <a:lnTo>
                      <a:pt x="182" y="213"/>
                    </a:lnTo>
                    <a:lnTo>
                      <a:pt x="182" y="213"/>
                    </a:lnTo>
                    <a:lnTo>
                      <a:pt x="180" y="211"/>
                    </a:lnTo>
                    <a:lnTo>
                      <a:pt x="177" y="211"/>
                    </a:lnTo>
                    <a:lnTo>
                      <a:pt x="177" y="211"/>
                    </a:lnTo>
                    <a:lnTo>
                      <a:pt x="175" y="213"/>
                    </a:lnTo>
                    <a:lnTo>
                      <a:pt x="175" y="213"/>
                    </a:lnTo>
                    <a:lnTo>
                      <a:pt x="173" y="215"/>
                    </a:lnTo>
                    <a:lnTo>
                      <a:pt x="173" y="215"/>
                    </a:lnTo>
                    <a:lnTo>
                      <a:pt x="173" y="218"/>
                    </a:lnTo>
                    <a:lnTo>
                      <a:pt x="173" y="218"/>
                    </a:lnTo>
                    <a:lnTo>
                      <a:pt x="173" y="218"/>
                    </a:lnTo>
                    <a:lnTo>
                      <a:pt x="175" y="218"/>
                    </a:lnTo>
                    <a:close/>
                    <a:moveTo>
                      <a:pt x="130" y="211"/>
                    </a:moveTo>
                    <a:lnTo>
                      <a:pt x="130" y="211"/>
                    </a:lnTo>
                    <a:lnTo>
                      <a:pt x="128" y="211"/>
                    </a:lnTo>
                    <a:lnTo>
                      <a:pt x="125" y="215"/>
                    </a:lnTo>
                    <a:lnTo>
                      <a:pt x="125" y="215"/>
                    </a:lnTo>
                    <a:lnTo>
                      <a:pt x="125" y="215"/>
                    </a:lnTo>
                    <a:lnTo>
                      <a:pt x="125" y="218"/>
                    </a:lnTo>
                    <a:lnTo>
                      <a:pt x="130" y="218"/>
                    </a:lnTo>
                    <a:lnTo>
                      <a:pt x="135" y="218"/>
                    </a:lnTo>
                    <a:lnTo>
                      <a:pt x="135" y="218"/>
                    </a:lnTo>
                    <a:lnTo>
                      <a:pt x="137" y="218"/>
                    </a:lnTo>
                    <a:lnTo>
                      <a:pt x="137" y="218"/>
                    </a:lnTo>
                    <a:lnTo>
                      <a:pt x="137" y="218"/>
                    </a:lnTo>
                    <a:lnTo>
                      <a:pt x="139" y="218"/>
                    </a:lnTo>
                    <a:lnTo>
                      <a:pt x="139" y="220"/>
                    </a:lnTo>
                    <a:lnTo>
                      <a:pt x="135" y="220"/>
                    </a:lnTo>
                    <a:lnTo>
                      <a:pt x="135" y="220"/>
                    </a:lnTo>
                    <a:lnTo>
                      <a:pt x="132" y="220"/>
                    </a:lnTo>
                    <a:lnTo>
                      <a:pt x="132" y="220"/>
                    </a:lnTo>
                    <a:lnTo>
                      <a:pt x="132" y="220"/>
                    </a:lnTo>
                    <a:lnTo>
                      <a:pt x="132" y="223"/>
                    </a:lnTo>
                    <a:lnTo>
                      <a:pt x="135" y="223"/>
                    </a:lnTo>
                    <a:lnTo>
                      <a:pt x="135" y="223"/>
                    </a:lnTo>
                    <a:lnTo>
                      <a:pt x="135" y="223"/>
                    </a:lnTo>
                    <a:lnTo>
                      <a:pt x="137" y="223"/>
                    </a:lnTo>
                    <a:lnTo>
                      <a:pt x="147" y="223"/>
                    </a:lnTo>
                    <a:lnTo>
                      <a:pt x="149" y="220"/>
                    </a:lnTo>
                    <a:lnTo>
                      <a:pt x="161" y="220"/>
                    </a:lnTo>
                    <a:lnTo>
                      <a:pt x="163" y="218"/>
                    </a:lnTo>
                    <a:lnTo>
                      <a:pt x="163" y="218"/>
                    </a:lnTo>
                    <a:lnTo>
                      <a:pt x="165" y="215"/>
                    </a:lnTo>
                    <a:lnTo>
                      <a:pt x="163" y="215"/>
                    </a:lnTo>
                    <a:lnTo>
                      <a:pt x="163" y="215"/>
                    </a:lnTo>
                    <a:lnTo>
                      <a:pt x="163" y="215"/>
                    </a:lnTo>
                    <a:lnTo>
                      <a:pt x="165" y="215"/>
                    </a:lnTo>
                    <a:lnTo>
                      <a:pt x="165" y="215"/>
                    </a:lnTo>
                    <a:lnTo>
                      <a:pt x="165" y="213"/>
                    </a:lnTo>
                    <a:lnTo>
                      <a:pt x="163" y="213"/>
                    </a:lnTo>
                    <a:lnTo>
                      <a:pt x="161" y="213"/>
                    </a:lnTo>
                    <a:lnTo>
                      <a:pt x="156" y="211"/>
                    </a:lnTo>
                    <a:lnTo>
                      <a:pt x="154" y="208"/>
                    </a:lnTo>
                    <a:lnTo>
                      <a:pt x="151" y="206"/>
                    </a:lnTo>
                    <a:lnTo>
                      <a:pt x="151" y="206"/>
                    </a:lnTo>
                    <a:lnTo>
                      <a:pt x="142" y="204"/>
                    </a:lnTo>
                    <a:lnTo>
                      <a:pt x="139" y="204"/>
                    </a:lnTo>
                    <a:lnTo>
                      <a:pt x="132" y="206"/>
                    </a:lnTo>
                    <a:lnTo>
                      <a:pt x="132" y="206"/>
                    </a:lnTo>
                    <a:lnTo>
                      <a:pt x="130" y="206"/>
                    </a:lnTo>
                    <a:lnTo>
                      <a:pt x="130" y="206"/>
                    </a:lnTo>
                    <a:lnTo>
                      <a:pt x="130" y="208"/>
                    </a:lnTo>
                    <a:lnTo>
                      <a:pt x="130" y="208"/>
                    </a:lnTo>
                    <a:lnTo>
                      <a:pt x="130" y="208"/>
                    </a:lnTo>
                    <a:lnTo>
                      <a:pt x="132" y="211"/>
                    </a:lnTo>
                    <a:lnTo>
                      <a:pt x="135" y="211"/>
                    </a:lnTo>
                    <a:lnTo>
                      <a:pt x="135" y="211"/>
                    </a:lnTo>
                    <a:lnTo>
                      <a:pt x="130" y="211"/>
                    </a:lnTo>
                    <a:close/>
                    <a:moveTo>
                      <a:pt x="180" y="194"/>
                    </a:moveTo>
                    <a:lnTo>
                      <a:pt x="180" y="194"/>
                    </a:lnTo>
                    <a:lnTo>
                      <a:pt x="180" y="194"/>
                    </a:lnTo>
                    <a:lnTo>
                      <a:pt x="180" y="194"/>
                    </a:lnTo>
                    <a:lnTo>
                      <a:pt x="177" y="192"/>
                    </a:lnTo>
                    <a:lnTo>
                      <a:pt x="175" y="194"/>
                    </a:lnTo>
                    <a:lnTo>
                      <a:pt x="175" y="194"/>
                    </a:lnTo>
                    <a:lnTo>
                      <a:pt x="175" y="194"/>
                    </a:lnTo>
                    <a:lnTo>
                      <a:pt x="175" y="194"/>
                    </a:lnTo>
                    <a:lnTo>
                      <a:pt x="177" y="194"/>
                    </a:lnTo>
                    <a:lnTo>
                      <a:pt x="180" y="194"/>
                    </a:lnTo>
                    <a:close/>
                    <a:moveTo>
                      <a:pt x="527" y="197"/>
                    </a:moveTo>
                    <a:lnTo>
                      <a:pt x="527" y="197"/>
                    </a:lnTo>
                    <a:lnTo>
                      <a:pt x="530" y="194"/>
                    </a:lnTo>
                    <a:lnTo>
                      <a:pt x="527" y="194"/>
                    </a:lnTo>
                    <a:lnTo>
                      <a:pt x="527" y="194"/>
                    </a:lnTo>
                    <a:lnTo>
                      <a:pt x="527" y="192"/>
                    </a:lnTo>
                    <a:lnTo>
                      <a:pt x="525" y="192"/>
                    </a:lnTo>
                    <a:lnTo>
                      <a:pt x="525" y="192"/>
                    </a:lnTo>
                    <a:lnTo>
                      <a:pt x="525" y="192"/>
                    </a:lnTo>
                    <a:lnTo>
                      <a:pt x="515" y="194"/>
                    </a:lnTo>
                    <a:lnTo>
                      <a:pt x="513" y="194"/>
                    </a:lnTo>
                    <a:lnTo>
                      <a:pt x="508" y="194"/>
                    </a:lnTo>
                    <a:lnTo>
                      <a:pt x="504" y="194"/>
                    </a:lnTo>
                    <a:lnTo>
                      <a:pt x="501" y="194"/>
                    </a:lnTo>
                    <a:lnTo>
                      <a:pt x="499" y="194"/>
                    </a:lnTo>
                    <a:lnTo>
                      <a:pt x="499" y="194"/>
                    </a:lnTo>
                    <a:lnTo>
                      <a:pt x="497" y="197"/>
                    </a:lnTo>
                    <a:lnTo>
                      <a:pt x="497" y="197"/>
                    </a:lnTo>
                    <a:lnTo>
                      <a:pt x="494" y="199"/>
                    </a:lnTo>
                    <a:lnTo>
                      <a:pt x="494" y="199"/>
                    </a:lnTo>
                    <a:lnTo>
                      <a:pt x="492" y="199"/>
                    </a:lnTo>
                    <a:lnTo>
                      <a:pt x="492" y="201"/>
                    </a:lnTo>
                    <a:lnTo>
                      <a:pt x="492" y="201"/>
                    </a:lnTo>
                    <a:lnTo>
                      <a:pt x="492" y="201"/>
                    </a:lnTo>
                    <a:lnTo>
                      <a:pt x="492" y="201"/>
                    </a:lnTo>
                    <a:lnTo>
                      <a:pt x="497" y="201"/>
                    </a:lnTo>
                    <a:lnTo>
                      <a:pt x="504" y="201"/>
                    </a:lnTo>
                    <a:lnTo>
                      <a:pt x="511" y="201"/>
                    </a:lnTo>
                    <a:lnTo>
                      <a:pt x="513" y="201"/>
                    </a:lnTo>
                    <a:lnTo>
                      <a:pt x="515" y="201"/>
                    </a:lnTo>
                    <a:lnTo>
                      <a:pt x="515" y="201"/>
                    </a:lnTo>
                    <a:lnTo>
                      <a:pt x="518" y="201"/>
                    </a:lnTo>
                    <a:lnTo>
                      <a:pt x="520" y="199"/>
                    </a:lnTo>
                    <a:lnTo>
                      <a:pt x="523" y="199"/>
                    </a:lnTo>
                    <a:lnTo>
                      <a:pt x="527" y="199"/>
                    </a:lnTo>
                    <a:lnTo>
                      <a:pt x="527" y="199"/>
                    </a:lnTo>
                    <a:lnTo>
                      <a:pt x="527" y="197"/>
                    </a:lnTo>
                    <a:lnTo>
                      <a:pt x="527" y="197"/>
                    </a:lnTo>
                    <a:lnTo>
                      <a:pt x="527" y="197"/>
                    </a:lnTo>
                    <a:lnTo>
                      <a:pt x="527" y="197"/>
                    </a:lnTo>
                    <a:lnTo>
                      <a:pt x="527" y="197"/>
                    </a:lnTo>
                    <a:close/>
                    <a:moveTo>
                      <a:pt x="156" y="192"/>
                    </a:moveTo>
                    <a:lnTo>
                      <a:pt x="156" y="192"/>
                    </a:lnTo>
                    <a:lnTo>
                      <a:pt x="158" y="192"/>
                    </a:lnTo>
                    <a:lnTo>
                      <a:pt x="158" y="192"/>
                    </a:lnTo>
                    <a:lnTo>
                      <a:pt x="158" y="189"/>
                    </a:lnTo>
                    <a:lnTo>
                      <a:pt x="158" y="189"/>
                    </a:lnTo>
                    <a:lnTo>
                      <a:pt x="161" y="189"/>
                    </a:lnTo>
                    <a:lnTo>
                      <a:pt x="158" y="187"/>
                    </a:lnTo>
                    <a:lnTo>
                      <a:pt x="158" y="187"/>
                    </a:lnTo>
                    <a:lnTo>
                      <a:pt x="158" y="187"/>
                    </a:lnTo>
                    <a:lnTo>
                      <a:pt x="154" y="189"/>
                    </a:lnTo>
                    <a:lnTo>
                      <a:pt x="154" y="189"/>
                    </a:lnTo>
                    <a:lnTo>
                      <a:pt x="151" y="189"/>
                    </a:lnTo>
                    <a:lnTo>
                      <a:pt x="151" y="192"/>
                    </a:lnTo>
                    <a:lnTo>
                      <a:pt x="154" y="192"/>
                    </a:lnTo>
                    <a:lnTo>
                      <a:pt x="156" y="192"/>
                    </a:lnTo>
                    <a:close/>
                    <a:moveTo>
                      <a:pt x="144" y="166"/>
                    </a:moveTo>
                    <a:lnTo>
                      <a:pt x="147" y="166"/>
                    </a:lnTo>
                    <a:lnTo>
                      <a:pt x="147" y="166"/>
                    </a:lnTo>
                    <a:lnTo>
                      <a:pt x="147" y="166"/>
                    </a:lnTo>
                    <a:lnTo>
                      <a:pt x="147" y="166"/>
                    </a:lnTo>
                    <a:lnTo>
                      <a:pt x="151" y="163"/>
                    </a:lnTo>
                    <a:lnTo>
                      <a:pt x="154" y="163"/>
                    </a:lnTo>
                    <a:lnTo>
                      <a:pt x="156" y="161"/>
                    </a:lnTo>
                    <a:lnTo>
                      <a:pt x="156" y="161"/>
                    </a:lnTo>
                    <a:lnTo>
                      <a:pt x="154" y="161"/>
                    </a:lnTo>
                    <a:lnTo>
                      <a:pt x="154" y="161"/>
                    </a:lnTo>
                    <a:lnTo>
                      <a:pt x="151" y="161"/>
                    </a:lnTo>
                    <a:lnTo>
                      <a:pt x="149" y="161"/>
                    </a:lnTo>
                    <a:lnTo>
                      <a:pt x="149" y="161"/>
                    </a:lnTo>
                    <a:lnTo>
                      <a:pt x="149" y="161"/>
                    </a:lnTo>
                    <a:lnTo>
                      <a:pt x="144" y="161"/>
                    </a:lnTo>
                    <a:lnTo>
                      <a:pt x="142" y="163"/>
                    </a:lnTo>
                    <a:lnTo>
                      <a:pt x="139" y="163"/>
                    </a:lnTo>
                    <a:lnTo>
                      <a:pt x="139" y="163"/>
                    </a:lnTo>
                    <a:lnTo>
                      <a:pt x="142" y="163"/>
                    </a:lnTo>
                    <a:lnTo>
                      <a:pt x="144" y="163"/>
                    </a:lnTo>
                    <a:lnTo>
                      <a:pt x="144" y="163"/>
                    </a:lnTo>
                    <a:lnTo>
                      <a:pt x="144" y="163"/>
                    </a:lnTo>
                    <a:lnTo>
                      <a:pt x="144" y="163"/>
                    </a:lnTo>
                    <a:lnTo>
                      <a:pt x="144" y="166"/>
                    </a:lnTo>
                    <a:close/>
                    <a:moveTo>
                      <a:pt x="650" y="123"/>
                    </a:moveTo>
                    <a:lnTo>
                      <a:pt x="650" y="121"/>
                    </a:lnTo>
                    <a:lnTo>
                      <a:pt x="650" y="121"/>
                    </a:lnTo>
                    <a:lnTo>
                      <a:pt x="650" y="118"/>
                    </a:lnTo>
                    <a:lnTo>
                      <a:pt x="646" y="118"/>
                    </a:lnTo>
                    <a:lnTo>
                      <a:pt x="643" y="118"/>
                    </a:lnTo>
                    <a:lnTo>
                      <a:pt x="641" y="118"/>
                    </a:lnTo>
                    <a:lnTo>
                      <a:pt x="638" y="118"/>
                    </a:lnTo>
                    <a:lnTo>
                      <a:pt x="636" y="121"/>
                    </a:lnTo>
                    <a:lnTo>
                      <a:pt x="636" y="123"/>
                    </a:lnTo>
                    <a:lnTo>
                      <a:pt x="638" y="125"/>
                    </a:lnTo>
                    <a:lnTo>
                      <a:pt x="643" y="125"/>
                    </a:lnTo>
                    <a:lnTo>
                      <a:pt x="653" y="125"/>
                    </a:lnTo>
                    <a:lnTo>
                      <a:pt x="655" y="123"/>
                    </a:lnTo>
                    <a:lnTo>
                      <a:pt x="655" y="123"/>
                    </a:lnTo>
                    <a:lnTo>
                      <a:pt x="650" y="123"/>
                    </a:lnTo>
                    <a:close/>
                    <a:moveTo>
                      <a:pt x="646" y="107"/>
                    </a:moveTo>
                    <a:lnTo>
                      <a:pt x="648" y="102"/>
                    </a:lnTo>
                    <a:lnTo>
                      <a:pt x="648" y="97"/>
                    </a:lnTo>
                    <a:lnTo>
                      <a:pt x="646" y="97"/>
                    </a:lnTo>
                    <a:lnTo>
                      <a:pt x="643" y="97"/>
                    </a:lnTo>
                    <a:lnTo>
                      <a:pt x="643" y="99"/>
                    </a:lnTo>
                    <a:lnTo>
                      <a:pt x="641" y="102"/>
                    </a:lnTo>
                    <a:lnTo>
                      <a:pt x="643" y="109"/>
                    </a:lnTo>
                    <a:lnTo>
                      <a:pt x="646" y="107"/>
                    </a:lnTo>
                    <a:close/>
                    <a:moveTo>
                      <a:pt x="14" y="85"/>
                    </a:moveTo>
                    <a:lnTo>
                      <a:pt x="12" y="85"/>
                    </a:lnTo>
                    <a:lnTo>
                      <a:pt x="12" y="85"/>
                    </a:lnTo>
                    <a:lnTo>
                      <a:pt x="7" y="85"/>
                    </a:lnTo>
                    <a:lnTo>
                      <a:pt x="7" y="85"/>
                    </a:lnTo>
                    <a:lnTo>
                      <a:pt x="5" y="85"/>
                    </a:lnTo>
                    <a:lnTo>
                      <a:pt x="2" y="85"/>
                    </a:lnTo>
                    <a:lnTo>
                      <a:pt x="2" y="85"/>
                    </a:lnTo>
                    <a:lnTo>
                      <a:pt x="0" y="85"/>
                    </a:lnTo>
                    <a:lnTo>
                      <a:pt x="2" y="88"/>
                    </a:lnTo>
                    <a:lnTo>
                      <a:pt x="5" y="88"/>
                    </a:lnTo>
                    <a:lnTo>
                      <a:pt x="9" y="88"/>
                    </a:lnTo>
                    <a:lnTo>
                      <a:pt x="12" y="88"/>
                    </a:lnTo>
                    <a:lnTo>
                      <a:pt x="14" y="85"/>
                    </a:lnTo>
                    <a:close/>
                    <a:moveTo>
                      <a:pt x="664" y="78"/>
                    </a:moveTo>
                    <a:lnTo>
                      <a:pt x="664" y="78"/>
                    </a:lnTo>
                    <a:lnTo>
                      <a:pt x="660" y="80"/>
                    </a:lnTo>
                    <a:lnTo>
                      <a:pt x="660" y="80"/>
                    </a:lnTo>
                    <a:lnTo>
                      <a:pt x="660" y="83"/>
                    </a:lnTo>
                    <a:lnTo>
                      <a:pt x="662" y="83"/>
                    </a:lnTo>
                    <a:lnTo>
                      <a:pt x="664" y="80"/>
                    </a:lnTo>
                    <a:lnTo>
                      <a:pt x="667" y="80"/>
                    </a:lnTo>
                    <a:lnTo>
                      <a:pt x="667" y="78"/>
                    </a:lnTo>
                    <a:lnTo>
                      <a:pt x="664" y="78"/>
                    </a:lnTo>
                    <a:close/>
                    <a:moveTo>
                      <a:pt x="655" y="71"/>
                    </a:moveTo>
                    <a:lnTo>
                      <a:pt x="655" y="69"/>
                    </a:lnTo>
                    <a:lnTo>
                      <a:pt x="653" y="71"/>
                    </a:lnTo>
                    <a:lnTo>
                      <a:pt x="650" y="71"/>
                    </a:lnTo>
                    <a:lnTo>
                      <a:pt x="650" y="73"/>
                    </a:lnTo>
                    <a:lnTo>
                      <a:pt x="650" y="76"/>
                    </a:lnTo>
                    <a:lnTo>
                      <a:pt x="650" y="78"/>
                    </a:lnTo>
                    <a:lnTo>
                      <a:pt x="653" y="76"/>
                    </a:lnTo>
                    <a:lnTo>
                      <a:pt x="655" y="76"/>
                    </a:lnTo>
                    <a:lnTo>
                      <a:pt x="653" y="73"/>
                    </a:lnTo>
                    <a:lnTo>
                      <a:pt x="655" y="71"/>
                    </a:lnTo>
                    <a:lnTo>
                      <a:pt x="655" y="71"/>
                    </a:lnTo>
                    <a:close/>
                    <a:moveTo>
                      <a:pt x="676" y="45"/>
                    </a:moveTo>
                    <a:lnTo>
                      <a:pt x="669" y="47"/>
                    </a:lnTo>
                    <a:lnTo>
                      <a:pt x="664" y="47"/>
                    </a:lnTo>
                    <a:lnTo>
                      <a:pt x="662" y="50"/>
                    </a:lnTo>
                    <a:lnTo>
                      <a:pt x="662" y="50"/>
                    </a:lnTo>
                    <a:lnTo>
                      <a:pt x="667" y="50"/>
                    </a:lnTo>
                    <a:lnTo>
                      <a:pt x="674" y="50"/>
                    </a:lnTo>
                    <a:lnTo>
                      <a:pt x="679" y="50"/>
                    </a:lnTo>
                    <a:lnTo>
                      <a:pt x="681" y="47"/>
                    </a:lnTo>
                    <a:lnTo>
                      <a:pt x="681" y="45"/>
                    </a:lnTo>
                    <a:lnTo>
                      <a:pt x="676" y="45"/>
                    </a:lnTo>
                    <a:close/>
                    <a:moveTo>
                      <a:pt x="674" y="21"/>
                    </a:moveTo>
                    <a:lnTo>
                      <a:pt x="676" y="21"/>
                    </a:lnTo>
                    <a:lnTo>
                      <a:pt x="679" y="21"/>
                    </a:lnTo>
                    <a:lnTo>
                      <a:pt x="676" y="19"/>
                    </a:lnTo>
                    <a:lnTo>
                      <a:pt x="674" y="19"/>
                    </a:lnTo>
                    <a:lnTo>
                      <a:pt x="672" y="17"/>
                    </a:lnTo>
                    <a:lnTo>
                      <a:pt x="669" y="17"/>
                    </a:lnTo>
                    <a:lnTo>
                      <a:pt x="669" y="19"/>
                    </a:lnTo>
                    <a:lnTo>
                      <a:pt x="669" y="19"/>
                    </a:lnTo>
                    <a:lnTo>
                      <a:pt x="672" y="21"/>
                    </a:lnTo>
                    <a:lnTo>
                      <a:pt x="674" y="21"/>
                    </a:lnTo>
                    <a:close/>
                    <a:moveTo>
                      <a:pt x="374" y="17"/>
                    </a:moveTo>
                    <a:lnTo>
                      <a:pt x="381" y="17"/>
                    </a:lnTo>
                    <a:lnTo>
                      <a:pt x="383" y="19"/>
                    </a:lnTo>
                    <a:lnTo>
                      <a:pt x="385" y="19"/>
                    </a:lnTo>
                    <a:lnTo>
                      <a:pt x="388" y="17"/>
                    </a:lnTo>
                    <a:lnTo>
                      <a:pt x="390" y="14"/>
                    </a:lnTo>
                    <a:lnTo>
                      <a:pt x="390" y="14"/>
                    </a:lnTo>
                    <a:lnTo>
                      <a:pt x="385" y="12"/>
                    </a:lnTo>
                    <a:lnTo>
                      <a:pt x="376" y="9"/>
                    </a:lnTo>
                    <a:lnTo>
                      <a:pt x="371" y="12"/>
                    </a:lnTo>
                    <a:lnTo>
                      <a:pt x="364" y="12"/>
                    </a:lnTo>
                    <a:lnTo>
                      <a:pt x="364" y="12"/>
                    </a:lnTo>
                    <a:lnTo>
                      <a:pt x="364" y="12"/>
                    </a:lnTo>
                    <a:lnTo>
                      <a:pt x="369" y="14"/>
                    </a:lnTo>
                    <a:lnTo>
                      <a:pt x="374" y="17"/>
                    </a:lnTo>
                    <a:close/>
                    <a:moveTo>
                      <a:pt x="757" y="26"/>
                    </a:moveTo>
                    <a:lnTo>
                      <a:pt x="754" y="24"/>
                    </a:lnTo>
                    <a:lnTo>
                      <a:pt x="750" y="24"/>
                    </a:lnTo>
                    <a:lnTo>
                      <a:pt x="747" y="24"/>
                    </a:lnTo>
                    <a:lnTo>
                      <a:pt x="743" y="24"/>
                    </a:lnTo>
                    <a:lnTo>
                      <a:pt x="733" y="21"/>
                    </a:lnTo>
                    <a:lnTo>
                      <a:pt x="728" y="21"/>
                    </a:lnTo>
                    <a:lnTo>
                      <a:pt x="717" y="21"/>
                    </a:lnTo>
                    <a:lnTo>
                      <a:pt x="714" y="21"/>
                    </a:lnTo>
                    <a:lnTo>
                      <a:pt x="712" y="21"/>
                    </a:lnTo>
                    <a:lnTo>
                      <a:pt x="707" y="21"/>
                    </a:lnTo>
                    <a:lnTo>
                      <a:pt x="707" y="21"/>
                    </a:lnTo>
                    <a:lnTo>
                      <a:pt x="705" y="21"/>
                    </a:lnTo>
                    <a:lnTo>
                      <a:pt x="702" y="24"/>
                    </a:lnTo>
                    <a:lnTo>
                      <a:pt x="700" y="24"/>
                    </a:lnTo>
                    <a:lnTo>
                      <a:pt x="695" y="26"/>
                    </a:lnTo>
                    <a:lnTo>
                      <a:pt x="693" y="26"/>
                    </a:lnTo>
                    <a:lnTo>
                      <a:pt x="693" y="26"/>
                    </a:lnTo>
                    <a:lnTo>
                      <a:pt x="688" y="26"/>
                    </a:lnTo>
                    <a:lnTo>
                      <a:pt x="686" y="26"/>
                    </a:lnTo>
                    <a:lnTo>
                      <a:pt x="683" y="26"/>
                    </a:lnTo>
                    <a:lnTo>
                      <a:pt x="681" y="26"/>
                    </a:lnTo>
                    <a:lnTo>
                      <a:pt x="679" y="26"/>
                    </a:lnTo>
                    <a:lnTo>
                      <a:pt x="676" y="26"/>
                    </a:lnTo>
                    <a:lnTo>
                      <a:pt x="672" y="26"/>
                    </a:lnTo>
                    <a:lnTo>
                      <a:pt x="672" y="24"/>
                    </a:lnTo>
                    <a:lnTo>
                      <a:pt x="667" y="24"/>
                    </a:lnTo>
                    <a:lnTo>
                      <a:pt x="662" y="26"/>
                    </a:lnTo>
                    <a:lnTo>
                      <a:pt x="650" y="28"/>
                    </a:lnTo>
                    <a:lnTo>
                      <a:pt x="650" y="28"/>
                    </a:lnTo>
                    <a:lnTo>
                      <a:pt x="646" y="28"/>
                    </a:lnTo>
                    <a:lnTo>
                      <a:pt x="643" y="31"/>
                    </a:lnTo>
                    <a:lnTo>
                      <a:pt x="636" y="31"/>
                    </a:lnTo>
                    <a:lnTo>
                      <a:pt x="634" y="33"/>
                    </a:lnTo>
                    <a:lnTo>
                      <a:pt x="624" y="33"/>
                    </a:lnTo>
                    <a:lnTo>
                      <a:pt x="624" y="33"/>
                    </a:lnTo>
                    <a:lnTo>
                      <a:pt x="624" y="36"/>
                    </a:lnTo>
                    <a:lnTo>
                      <a:pt x="622" y="36"/>
                    </a:lnTo>
                    <a:lnTo>
                      <a:pt x="620" y="36"/>
                    </a:lnTo>
                    <a:lnTo>
                      <a:pt x="620" y="36"/>
                    </a:lnTo>
                    <a:lnTo>
                      <a:pt x="622" y="33"/>
                    </a:lnTo>
                    <a:lnTo>
                      <a:pt x="629" y="31"/>
                    </a:lnTo>
                    <a:lnTo>
                      <a:pt x="631" y="31"/>
                    </a:lnTo>
                    <a:lnTo>
                      <a:pt x="638" y="28"/>
                    </a:lnTo>
                    <a:lnTo>
                      <a:pt x="641" y="28"/>
                    </a:lnTo>
                    <a:lnTo>
                      <a:pt x="643" y="26"/>
                    </a:lnTo>
                    <a:lnTo>
                      <a:pt x="648" y="24"/>
                    </a:lnTo>
                    <a:lnTo>
                      <a:pt x="650" y="24"/>
                    </a:lnTo>
                    <a:lnTo>
                      <a:pt x="650" y="21"/>
                    </a:lnTo>
                    <a:lnTo>
                      <a:pt x="650" y="21"/>
                    </a:lnTo>
                    <a:lnTo>
                      <a:pt x="650" y="19"/>
                    </a:lnTo>
                    <a:lnTo>
                      <a:pt x="650" y="19"/>
                    </a:lnTo>
                    <a:lnTo>
                      <a:pt x="650" y="19"/>
                    </a:lnTo>
                    <a:lnTo>
                      <a:pt x="646" y="19"/>
                    </a:lnTo>
                    <a:lnTo>
                      <a:pt x="636" y="19"/>
                    </a:lnTo>
                    <a:lnTo>
                      <a:pt x="631" y="19"/>
                    </a:lnTo>
                    <a:lnTo>
                      <a:pt x="629" y="19"/>
                    </a:lnTo>
                    <a:lnTo>
                      <a:pt x="629" y="19"/>
                    </a:lnTo>
                    <a:lnTo>
                      <a:pt x="627" y="19"/>
                    </a:lnTo>
                    <a:lnTo>
                      <a:pt x="627" y="21"/>
                    </a:lnTo>
                    <a:lnTo>
                      <a:pt x="624" y="21"/>
                    </a:lnTo>
                    <a:lnTo>
                      <a:pt x="624" y="21"/>
                    </a:lnTo>
                    <a:lnTo>
                      <a:pt x="622" y="24"/>
                    </a:lnTo>
                    <a:lnTo>
                      <a:pt x="615" y="24"/>
                    </a:lnTo>
                    <a:lnTo>
                      <a:pt x="612" y="21"/>
                    </a:lnTo>
                    <a:lnTo>
                      <a:pt x="605" y="19"/>
                    </a:lnTo>
                    <a:lnTo>
                      <a:pt x="586" y="19"/>
                    </a:lnTo>
                    <a:lnTo>
                      <a:pt x="577" y="19"/>
                    </a:lnTo>
                    <a:lnTo>
                      <a:pt x="563" y="19"/>
                    </a:lnTo>
                    <a:lnTo>
                      <a:pt x="556" y="19"/>
                    </a:lnTo>
                    <a:lnTo>
                      <a:pt x="553" y="19"/>
                    </a:lnTo>
                    <a:lnTo>
                      <a:pt x="553" y="19"/>
                    </a:lnTo>
                    <a:lnTo>
                      <a:pt x="556" y="17"/>
                    </a:lnTo>
                    <a:lnTo>
                      <a:pt x="558" y="17"/>
                    </a:lnTo>
                    <a:lnTo>
                      <a:pt x="622" y="17"/>
                    </a:lnTo>
                    <a:lnTo>
                      <a:pt x="631" y="14"/>
                    </a:lnTo>
                    <a:lnTo>
                      <a:pt x="638" y="14"/>
                    </a:lnTo>
                    <a:lnTo>
                      <a:pt x="646" y="14"/>
                    </a:lnTo>
                    <a:lnTo>
                      <a:pt x="650" y="12"/>
                    </a:lnTo>
                    <a:lnTo>
                      <a:pt x="650" y="12"/>
                    </a:lnTo>
                    <a:lnTo>
                      <a:pt x="650" y="12"/>
                    </a:lnTo>
                    <a:lnTo>
                      <a:pt x="648" y="9"/>
                    </a:lnTo>
                    <a:lnTo>
                      <a:pt x="648" y="9"/>
                    </a:lnTo>
                    <a:lnTo>
                      <a:pt x="641" y="9"/>
                    </a:lnTo>
                    <a:lnTo>
                      <a:pt x="631" y="9"/>
                    </a:lnTo>
                    <a:lnTo>
                      <a:pt x="627" y="9"/>
                    </a:lnTo>
                    <a:lnTo>
                      <a:pt x="627" y="9"/>
                    </a:lnTo>
                    <a:lnTo>
                      <a:pt x="627" y="7"/>
                    </a:lnTo>
                    <a:lnTo>
                      <a:pt x="622" y="7"/>
                    </a:lnTo>
                    <a:lnTo>
                      <a:pt x="620" y="7"/>
                    </a:lnTo>
                    <a:lnTo>
                      <a:pt x="617" y="7"/>
                    </a:lnTo>
                    <a:lnTo>
                      <a:pt x="615" y="5"/>
                    </a:lnTo>
                    <a:lnTo>
                      <a:pt x="603" y="5"/>
                    </a:lnTo>
                    <a:lnTo>
                      <a:pt x="594" y="5"/>
                    </a:lnTo>
                    <a:lnTo>
                      <a:pt x="584" y="5"/>
                    </a:lnTo>
                    <a:lnTo>
                      <a:pt x="579" y="5"/>
                    </a:lnTo>
                    <a:lnTo>
                      <a:pt x="570" y="5"/>
                    </a:lnTo>
                    <a:lnTo>
                      <a:pt x="560" y="5"/>
                    </a:lnTo>
                    <a:lnTo>
                      <a:pt x="556" y="5"/>
                    </a:lnTo>
                    <a:lnTo>
                      <a:pt x="542" y="7"/>
                    </a:lnTo>
                    <a:lnTo>
                      <a:pt x="539" y="7"/>
                    </a:lnTo>
                    <a:lnTo>
                      <a:pt x="537" y="7"/>
                    </a:lnTo>
                    <a:lnTo>
                      <a:pt x="539" y="5"/>
                    </a:lnTo>
                    <a:lnTo>
                      <a:pt x="544" y="5"/>
                    </a:lnTo>
                    <a:lnTo>
                      <a:pt x="560" y="5"/>
                    </a:lnTo>
                    <a:lnTo>
                      <a:pt x="586" y="5"/>
                    </a:lnTo>
                    <a:lnTo>
                      <a:pt x="603" y="5"/>
                    </a:lnTo>
                    <a:lnTo>
                      <a:pt x="605" y="5"/>
                    </a:lnTo>
                    <a:lnTo>
                      <a:pt x="608" y="2"/>
                    </a:lnTo>
                    <a:lnTo>
                      <a:pt x="605" y="2"/>
                    </a:lnTo>
                    <a:lnTo>
                      <a:pt x="594" y="2"/>
                    </a:lnTo>
                    <a:lnTo>
                      <a:pt x="589" y="2"/>
                    </a:lnTo>
                    <a:lnTo>
                      <a:pt x="579" y="2"/>
                    </a:lnTo>
                    <a:lnTo>
                      <a:pt x="579" y="2"/>
                    </a:lnTo>
                    <a:lnTo>
                      <a:pt x="575" y="0"/>
                    </a:lnTo>
                    <a:lnTo>
                      <a:pt x="565" y="0"/>
                    </a:lnTo>
                    <a:lnTo>
                      <a:pt x="556" y="0"/>
                    </a:lnTo>
                    <a:lnTo>
                      <a:pt x="532" y="0"/>
                    </a:lnTo>
                    <a:lnTo>
                      <a:pt x="527" y="0"/>
                    </a:lnTo>
                    <a:lnTo>
                      <a:pt x="520" y="0"/>
                    </a:lnTo>
                    <a:lnTo>
                      <a:pt x="518" y="0"/>
                    </a:lnTo>
                    <a:lnTo>
                      <a:pt x="515" y="0"/>
                    </a:lnTo>
                    <a:lnTo>
                      <a:pt x="513" y="0"/>
                    </a:lnTo>
                    <a:lnTo>
                      <a:pt x="511" y="0"/>
                    </a:lnTo>
                    <a:lnTo>
                      <a:pt x="506" y="0"/>
                    </a:lnTo>
                    <a:lnTo>
                      <a:pt x="504" y="0"/>
                    </a:lnTo>
                    <a:lnTo>
                      <a:pt x="492" y="0"/>
                    </a:lnTo>
                    <a:lnTo>
                      <a:pt x="489" y="0"/>
                    </a:lnTo>
                    <a:lnTo>
                      <a:pt x="489" y="0"/>
                    </a:lnTo>
                    <a:lnTo>
                      <a:pt x="489" y="0"/>
                    </a:lnTo>
                    <a:lnTo>
                      <a:pt x="489" y="0"/>
                    </a:lnTo>
                    <a:lnTo>
                      <a:pt x="485" y="0"/>
                    </a:lnTo>
                    <a:lnTo>
                      <a:pt x="480" y="0"/>
                    </a:lnTo>
                    <a:lnTo>
                      <a:pt x="478" y="0"/>
                    </a:lnTo>
                    <a:lnTo>
                      <a:pt x="478" y="0"/>
                    </a:lnTo>
                    <a:lnTo>
                      <a:pt x="475" y="2"/>
                    </a:lnTo>
                    <a:lnTo>
                      <a:pt x="473" y="2"/>
                    </a:lnTo>
                    <a:lnTo>
                      <a:pt x="473" y="2"/>
                    </a:lnTo>
                    <a:lnTo>
                      <a:pt x="468" y="2"/>
                    </a:lnTo>
                    <a:lnTo>
                      <a:pt x="468" y="2"/>
                    </a:lnTo>
                    <a:lnTo>
                      <a:pt x="466" y="2"/>
                    </a:lnTo>
                    <a:lnTo>
                      <a:pt x="466" y="2"/>
                    </a:lnTo>
                    <a:lnTo>
                      <a:pt x="466" y="2"/>
                    </a:lnTo>
                    <a:lnTo>
                      <a:pt x="468" y="2"/>
                    </a:lnTo>
                    <a:lnTo>
                      <a:pt x="473" y="5"/>
                    </a:lnTo>
                    <a:lnTo>
                      <a:pt x="473" y="5"/>
                    </a:lnTo>
                    <a:lnTo>
                      <a:pt x="473" y="5"/>
                    </a:lnTo>
                    <a:lnTo>
                      <a:pt x="471" y="7"/>
                    </a:lnTo>
                    <a:lnTo>
                      <a:pt x="471" y="7"/>
                    </a:lnTo>
                    <a:lnTo>
                      <a:pt x="471" y="7"/>
                    </a:lnTo>
                    <a:lnTo>
                      <a:pt x="468" y="7"/>
                    </a:lnTo>
                    <a:lnTo>
                      <a:pt x="463" y="5"/>
                    </a:lnTo>
                    <a:lnTo>
                      <a:pt x="459" y="5"/>
                    </a:lnTo>
                    <a:lnTo>
                      <a:pt x="456" y="5"/>
                    </a:lnTo>
                    <a:lnTo>
                      <a:pt x="454" y="2"/>
                    </a:lnTo>
                    <a:lnTo>
                      <a:pt x="449" y="2"/>
                    </a:lnTo>
                    <a:lnTo>
                      <a:pt x="445" y="2"/>
                    </a:lnTo>
                    <a:lnTo>
                      <a:pt x="440" y="5"/>
                    </a:lnTo>
                    <a:lnTo>
                      <a:pt x="435" y="5"/>
                    </a:lnTo>
                    <a:lnTo>
                      <a:pt x="433" y="5"/>
                    </a:lnTo>
                    <a:lnTo>
                      <a:pt x="433" y="5"/>
                    </a:lnTo>
                    <a:lnTo>
                      <a:pt x="430" y="5"/>
                    </a:lnTo>
                    <a:lnTo>
                      <a:pt x="428" y="5"/>
                    </a:lnTo>
                    <a:lnTo>
                      <a:pt x="426" y="5"/>
                    </a:lnTo>
                    <a:lnTo>
                      <a:pt x="421" y="2"/>
                    </a:lnTo>
                    <a:lnTo>
                      <a:pt x="419" y="2"/>
                    </a:lnTo>
                    <a:lnTo>
                      <a:pt x="416" y="5"/>
                    </a:lnTo>
                    <a:lnTo>
                      <a:pt x="404" y="5"/>
                    </a:lnTo>
                    <a:lnTo>
                      <a:pt x="400" y="5"/>
                    </a:lnTo>
                    <a:lnTo>
                      <a:pt x="393" y="5"/>
                    </a:lnTo>
                    <a:lnTo>
                      <a:pt x="390" y="7"/>
                    </a:lnTo>
                    <a:lnTo>
                      <a:pt x="385" y="5"/>
                    </a:lnTo>
                    <a:lnTo>
                      <a:pt x="381" y="5"/>
                    </a:lnTo>
                    <a:lnTo>
                      <a:pt x="378" y="7"/>
                    </a:lnTo>
                    <a:lnTo>
                      <a:pt x="381" y="9"/>
                    </a:lnTo>
                    <a:lnTo>
                      <a:pt x="383" y="9"/>
                    </a:lnTo>
                    <a:lnTo>
                      <a:pt x="390" y="9"/>
                    </a:lnTo>
                    <a:lnTo>
                      <a:pt x="393" y="7"/>
                    </a:lnTo>
                    <a:lnTo>
                      <a:pt x="395" y="7"/>
                    </a:lnTo>
                    <a:lnTo>
                      <a:pt x="402" y="9"/>
                    </a:lnTo>
                    <a:lnTo>
                      <a:pt x="430" y="9"/>
                    </a:lnTo>
                    <a:lnTo>
                      <a:pt x="433" y="9"/>
                    </a:lnTo>
                    <a:lnTo>
                      <a:pt x="430" y="9"/>
                    </a:lnTo>
                    <a:lnTo>
                      <a:pt x="426" y="9"/>
                    </a:lnTo>
                    <a:lnTo>
                      <a:pt x="423" y="9"/>
                    </a:lnTo>
                    <a:lnTo>
                      <a:pt x="423" y="9"/>
                    </a:lnTo>
                    <a:lnTo>
                      <a:pt x="421" y="9"/>
                    </a:lnTo>
                    <a:lnTo>
                      <a:pt x="419" y="9"/>
                    </a:lnTo>
                    <a:lnTo>
                      <a:pt x="390" y="9"/>
                    </a:lnTo>
                    <a:lnTo>
                      <a:pt x="388" y="9"/>
                    </a:lnTo>
                    <a:lnTo>
                      <a:pt x="385" y="9"/>
                    </a:lnTo>
                    <a:lnTo>
                      <a:pt x="385" y="9"/>
                    </a:lnTo>
                    <a:lnTo>
                      <a:pt x="395" y="12"/>
                    </a:lnTo>
                    <a:lnTo>
                      <a:pt x="397" y="14"/>
                    </a:lnTo>
                    <a:lnTo>
                      <a:pt x="395" y="14"/>
                    </a:lnTo>
                    <a:lnTo>
                      <a:pt x="395" y="14"/>
                    </a:lnTo>
                    <a:lnTo>
                      <a:pt x="393" y="17"/>
                    </a:lnTo>
                    <a:lnTo>
                      <a:pt x="388" y="19"/>
                    </a:lnTo>
                    <a:lnTo>
                      <a:pt x="388" y="19"/>
                    </a:lnTo>
                    <a:lnTo>
                      <a:pt x="388" y="19"/>
                    </a:lnTo>
                    <a:lnTo>
                      <a:pt x="388" y="21"/>
                    </a:lnTo>
                    <a:lnTo>
                      <a:pt x="388" y="21"/>
                    </a:lnTo>
                    <a:lnTo>
                      <a:pt x="385" y="21"/>
                    </a:lnTo>
                    <a:lnTo>
                      <a:pt x="385" y="21"/>
                    </a:lnTo>
                    <a:lnTo>
                      <a:pt x="383" y="21"/>
                    </a:lnTo>
                    <a:lnTo>
                      <a:pt x="378" y="21"/>
                    </a:lnTo>
                    <a:lnTo>
                      <a:pt x="367" y="19"/>
                    </a:lnTo>
                    <a:lnTo>
                      <a:pt x="359" y="17"/>
                    </a:lnTo>
                    <a:lnTo>
                      <a:pt x="345" y="14"/>
                    </a:lnTo>
                    <a:lnTo>
                      <a:pt x="333" y="14"/>
                    </a:lnTo>
                    <a:lnTo>
                      <a:pt x="324" y="14"/>
                    </a:lnTo>
                    <a:lnTo>
                      <a:pt x="322" y="14"/>
                    </a:lnTo>
                    <a:lnTo>
                      <a:pt x="322" y="14"/>
                    </a:lnTo>
                    <a:lnTo>
                      <a:pt x="322" y="17"/>
                    </a:lnTo>
                    <a:lnTo>
                      <a:pt x="324" y="17"/>
                    </a:lnTo>
                    <a:lnTo>
                      <a:pt x="331" y="19"/>
                    </a:lnTo>
                    <a:lnTo>
                      <a:pt x="331" y="21"/>
                    </a:lnTo>
                    <a:lnTo>
                      <a:pt x="331" y="21"/>
                    </a:lnTo>
                    <a:lnTo>
                      <a:pt x="329" y="21"/>
                    </a:lnTo>
                    <a:lnTo>
                      <a:pt x="322" y="21"/>
                    </a:lnTo>
                    <a:lnTo>
                      <a:pt x="317" y="21"/>
                    </a:lnTo>
                    <a:lnTo>
                      <a:pt x="312" y="19"/>
                    </a:lnTo>
                    <a:lnTo>
                      <a:pt x="310" y="19"/>
                    </a:lnTo>
                    <a:lnTo>
                      <a:pt x="300" y="14"/>
                    </a:lnTo>
                    <a:lnTo>
                      <a:pt x="298" y="14"/>
                    </a:lnTo>
                    <a:lnTo>
                      <a:pt x="296" y="17"/>
                    </a:lnTo>
                    <a:lnTo>
                      <a:pt x="293" y="17"/>
                    </a:lnTo>
                    <a:lnTo>
                      <a:pt x="296" y="19"/>
                    </a:lnTo>
                    <a:lnTo>
                      <a:pt x="293" y="19"/>
                    </a:lnTo>
                    <a:lnTo>
                      <a:pt x="291" y="21"/>
                    </a:lnTo>
                    <a:lnTo>
                      <a:pt x="291" y="21"/>
                    </a:lnTo>
                    <a:lnTo>
                      <a:pt x="288" y="21"/>
                    </a:lnTo>
                    <a:lnTo>
                      <a:pt x="286" y="24"/>
                    </a:lnTo>
                    <a:lnTo>
                      <a:pt x="284" y="24"/>
                    </a:lnTo>
                    <a:lnTo>
                      <a:pt x="284" y="24"/>
                    </a:lnTo>
                    <a:lnTo>
                      <a:pt x="284" y="24"/>
                    </a:lnTo>
                    <a:lnTo>
                      <a:pt x="288" y="19"/>
                    </a:lnTo>
                    <a:lnTo>
                      <a:pt x="288" y="17"/>
                    </a:lnTo>
                    <a:lnTo>
                      <a:pt x="288" y="17"/>
                    </a:lnTo>
                    <a:lnTo>
                      <a:pt x="286" y="17"/>
                    </a:lnTo>
                    <a:lnTo>
                      <a:pt x="284" y="14"/>
                    </a:lnTo>
                    <a:lnTo>
                      <a:pt x="281" y="14"/>
                    </a:lnTo>
                    <a:lnTo>
                      <a:pt x="279" y="14"/>
                    </a:lnTo>
                    <a:lnTo>
                      <a:pt x="272" y="14"/>
                    </a:lnTo>
                    <a:lnTo>
                      <a:pt x="270" y="17"/>
                    </a:lnTo>
                    <a:lnTo>
                      <a:pt x="270" y="17"/>
                    </a:lnTo>
                    <a:lnTo>
                      <a:pt x="260" y="17"/>
                    </a:lnTo>
                    <a:lnTo>
                      <a:pt x="258" y="17"/>
                    </a:lnTo>
                    <a:lnTo>
                      <a:pt x="244" y="17"/>
                    </a:lnTo>
                    <a:lnTo>
                      <a:pt x="232" y="19"/>
                    </a:lnTo>
                    <a:lnTo>
                      <a:pt x="225" y="19"/>
                    </a:lnTo>
                    <a:lnTo>
                      <a:pt x="225" y="19"/>
                    </a:lnTo>
                    <a:lnTo>
                      <a:pt x="227" y="21"/>
                    </a:lnTo>
                    <a:lnTo>
                      <a:pt x="229" y="21"/>
                    </a:lnTo>
                    <a:lnTo>
                      <a:pt x="232" y="21"/>
                    </a:lnTo>
                    <a:lnTo>
                      <a:pt x="234" y="24"/>
                    </a:lnTo>
                    <a:lnTo>
                      <a:pt x="241" y="26"/>
                    </a:lnTo>
                    <a:lnTo>
                      <a:pt x="244" y="26"/>
                    </a:lnTo>
                    <a:lnTo>
                      <a:pt x="246" y="26"/>
                    </a:lnTo>
                    <a:lnTo>
                      <a:pt x="246" y="28"/>
                    </a:lnTo>
                    <a:lnTo>
                      <a:pt x="244" y="28"/>
                    </a:lnTo>
                    <a:lnTo>
                      <a:pt x="244" y="28"/>
                    </a:lnTo>
                    <a:lnTo>
                      <a:pt x="241" y="26"/>
                    </a:lnTo>
                    <a:lnTo>
                      <a:pt x="236" y="26"/>
                    </a:lnTo>
                    <a:lnTo>
                      <a:pt x="234" y="24"/>
                    </a:lnTo>
                    <a:lnTo>
                      <a:pt x="232" y="24"/>
                    </a:lnTo>
                    <a:lnTo>
                      <a:pt x="229" y="24"/>
                    </a:lnTo>
                    <a:lnTo>
                      <a:pt x="225" y="21"/>
                    </a:lnTo>
                    <a:lnTo>
                      <a:pt x="222" y="21"/>
                    </a:lnTo>
                    <a:lnTo>
                      <a:pt x="218" y="21"/>
                    </a:lnTo>
                    <a:lnTo>
                      <a:pt x="215" y="19"/>
                    </a:lnTo>
                    <a:lnTo>
                      <a:pt x="213" y="19"/>
                    </a:lnTo>
                    <a:lnTo>
                      <a:pt x="210" y="21"/>
                    </a:lnTo>
                    <a:lnTo>
                      <a:pt x="203" y="21"/>
                    </a:lnTo>
                    <a:lnTo>
                      <a:pt x="201" y="21"/>
                    </a:lnTo>
                    <a:lnTo>
                      <a:pt x="199" y="24"/>
                    </a:lnTo>
                    <a:lnTo>
                      <a:pt x="199" y="24"/>
                    </a:lnTo>
                    <a:lnTo>
                      <a:pt x="196" y="24"/>
                    </a:lnTo>
                    <a:lnTo>
                      <a:pt x="196" y="26"/>
                    </a:lnTo>
                    <a:lnTo>
                      <a:pt x="194" y="26"/>
                    </a:lnTo>
                    <a:lnTo>
                      <a:pt x="194" y="28"/>
                    </a:lnTo>
                    <a:lnTo>
                      <a:pt x="189" y="31"/>
                    </a:lnTo>
                    <a:lnTo>
                      <a:pt x="187" y="31"/>
                    </a:lnTo>
                    <a:lnTo>
                      <a:pt x="187" y="31"/>
                    </a:lnTo>
                    <a:lnTo>
                      <a:pt x="184" y="31"/>
                    </a:lnTo>
                    <a:lnTo>
                      <a:pt x="182" y="31"/>
                    </a:lnTo>
                    <a:lnTo>
                      <a:pt x="182" y="31"/>
                    </a:lnTo>
                    <a:lnTo>
                      <a:pt x="180" y="31"/>
                    </a:lnTo>
                    <a:lnTo>
                      <a:pt x="175" y="28"/>
                    </a:lnTo>
                    <a:lnTo>
                      <a:pt x="173" y="28"/>
                    </a:lnTo>
                    <a:lnTo>
                      <a:pt x="170" y="31"/>
                    </a:lnTo>
                    <a:lnTo>
                      <a:pt x="168" y="31"/>
                    </a:lnTo>
                    <a:lnTo>
                      <a:pt x="165" y="31"/>
                    </a:lnTo>
                    <a:lnTo>
                      <a:pt x="165" y="33"/>
                    </a:lnTo>
                    <a:lnTo>
                      <a:pt x="165" y="33"/>
                    </a:lnTo>
                    <a:lnTo>
                      <a:pt x="165" y="33"/>
                    </a:lnTo>
                    <a:lnTo>
                      <a:pt x="163" y="33"/>
                    </a:lnTo>
                    <a:lnTo>
                      <a:pt x="163" y="31"/>
                    </a:lnTo>
                    <a:lnTo>
                      <a:pt x="161" y="31"/>
                    </a:lnTo>
                    <a:lnTo>
                      <a:pt x="158" y="31"/>
                    </a:lnTo>
                    <a:lnTo>
                      <a:pt x="151" y="33"/>
                    </a:lnTo>
                    <a:lnTo>
                      <a:pt x="149" y="33"/>
                    </a:lnTo>
                    <a:lnTo>
                      <a:pt x="142" y="36"/>
                    </a:lnTo>
                    <a:lnTo>
                      <a:pt x="137" y="36"/>
                    </a:lnTo>
                    <a:lnTo>
                      <a:pt x="132" y="38"/>
                    </a:lnTo>
                    <a:lnTo>
                      <a:pt x="130" y="38"/>
                    </a:lnTo>
                    <a:lnTo>
                      <a:pt x="130" y="38"/>
                    </a:lnTo>
                    <a:lnTo>
                      <a:pt x="128" y="38"/>
                    </a:lnTo>
                    <a:lnTo>
                      <a:pt x="123" y="38"/>
                    </a:lnTo>
                    <a:lnTo>
                      <a:pt x="121" y="38"/>
                    </a:lnTo>
                    <a:lnTo>
                      <a:pt x="113" y="40"/>
                    </a:lnTo>
                    <a:lnTo>
                      <a:pt x="113" y="40"/>
                    </a:lnTo>
                    <a:lnTo>
                      <a:pt x="109" y="43"/>
                    </a:lnTo>
                    <a:lnTo>
                      <a:pt x="109" y="43"/>
                    </a:lnTo>
                    <a:lnTo>
                      <a:pt x="109" y="45"/>
                    </a:lnTo>
                    <a:lnTo>
                      <a:pt x="109" y="45"/>
                    </a:lnTo>
                    <a:lnTo>
                      <a:pt x="109" y="45"/>
                    </a:lnTo>
                    <a:lnTo>
                      <a:pt x="111" y="45"/>
                    </a:lnTo>
                    <a:lnTo>
                      <a:pt x="116" y="45"/>
                    </a:lnTo>
                    <a:lnTo>
                      <a:pt x="116" y="45"/>
                    </a:lnTo>
                    <a:lnTo>
                      <a:pt x="121" y="45"/>
                    </a:lnTo>
                    <a:lnTo>
                      <a:pt x="121" y="45"/>
                    </a:lnTo>
                    <a:lnTo>
                      <a:pt x="125" y="45"/>
                    </a:lnTo>
                    <a:lnTo>
                      <a:pt x="128" y="45"/>
                    </a:lnTo>
                    <a:lnTo>
                      <a:pt x="130" y="45"/>
                    </a:lnTo>
                    <a:lnTo>
                      <a:pt x="132" y="45"/>
                    </a:lnTo>
                    <a:lnTo>
                      <a:pt x="135" y="45"/>
                    </a:lnTo>
                    <a:lnTo>
                      <a:pt x="137" y="45"/>
                    </a:lnTo>
                    <a:lnTo>
                      <a:pt x="139" y="45"/>
                    </a:lnTo>
                    <a:lnTo>
                      <a:pt x="139" y="45"/>
                    </a:lnTo>
                    <a:lnTo>
                      <a:pt x="142" y="45"/>
                    </a:lnTo>
                    <a:lnTo>
                      <a:pt x="142" y="45"/>
                    </a:lnTo>
                    <a:lnTo>
                      <a:pt x="137" y="45"/>
                    </a:lnTo>
                    <a:lnTo>
                      <a:pt x="135" y="45"/>
                    </a:lnTo>
                    <a:lnTo>
                      <a:pt x="132" y="47"/>
                    </a:lnTo>
                    <a:lnTo>
                      <a:pt x="132" y="47"/>
                    </a:lnTo>
                    <a:lnTo>
                      <a:pt x="130" y="47"/>
                    </a:lnTo>
                    <a:lnTo>
                      <a:pt x="128" y="50"/>
                    </a:lnTo>
                    <a:lnTo>
                      <a:pt x="123" y="52"/>
                    </a:lnTo>
                    <a:lnTo>
                      <a:pt x="118" y="54"/>
                    </a:lnTo>
                    <a:lnTo>
                      <a:pt x="116" y="57"/>
                    </a:lnTo>
                    <a:lnTo>
                      <a:pt x="113" y="57"/>
                    </a:lnTo>
                    <a:lnTo>
                      <a:pt x="109" y="59"/>
                    </a:lnTo>
                    <a:lnTo>
                      <a:pt x="106" y="59"/>
                    </a:lnTo>
                    <a:lnTo>
                      <a:pt x="104" y="59"/>
                    </a:lnTo>
                    <a:lnTo>
                      <a:pt x="102" y="59"/>
                    </a:lnTo>
                    <a:lnTo>
                      <a:pt x="99" y="59"/>
                    </a:lnTo>
                    <a:lnTo>
                      <a:pt x="90" y="59"/>
                    </a:lnTo>
                    <a:lnTo>
                      <a:pt x="87" y="59"/>
                    </a:lnTo>
                    <a:lnTo>
                      <a:pt x="85" y="59"/>
                    </a:lnTo>
                    <a:lnTo>
                      <a:pt x="83" y="59"/>
                    </a:lnTo>
                    <a:lnTo>
                      <a:pt x="80" y="59"/>
                    </a:lnTo>
                    <a:lnTo>
                      <a:pt x="76" y="62"/>
                    </a:lnTo>
                    <a:lnTo>
                      <a:pt x="71" y="62"/>
                    </a:lnTo>
                    <a:lnTo>
                      <a:pt x="66" y="62"/>
                    </a:lnTo>
                    <a:lnTo>
                      <a:pt x="66" y="62"/>
                    </a:lnTo>
                    <a:lnTo>
                      <a:pt x="69" y="64"/>
                    </a:lnTo>
                    <a:lnTo>
                      <a:pt x="66" y="64"/>
                    </a:lnTo>
                    <a:lnTo>
                      <a:pt x="66" y="64"/>
                    </a:lnTo>
                    <a:lnTo>
                      <a:pt x="54" y="64"/>
                    </a:lnTo>
                    <a:lnTo>
                      <a:pt x="47" y="66"/>
                    </a:lnTo>
                    <a:lnTo>
                      <a:pt x="45" y="66"/>
                    </a:lnTo>
                    <a:lnTo>
                      <a:pt x="43" y="66"/>
                    </a:lnTo>
                    <a:lnTo>
                      <a:pt x="40" y="66"/>
                    </a:lnTo>
                    <a:lnTo>
                      <a:pt x="35" y="66"/>
                    </a:lnTo>
                    <a:lnTo>
                      <a:pt x="33" y="66"/>
                    </a:lnTo>
                    <a:lnTo>
                      <a:pt x="31" y="66"/>
                    </a:lnTo>
                    <a:lnTo>
                      <a:pt x="26" y="69"/>
                    </a:lnTo>
                    <a:lnTo>
                      <a:pt x="21" y="69"/>
                    </a:lnTo>
                    <a:lnTo>
                      <a:pt x="19" y="69"/>
                    </a:lnTo>
                    <a:lnTo>
                      <a:pt x="14" y="71"/>
                    </a:lnTo>
                    <a:lnTo>
                      <a:pt x="14" y="71"/>
                    </a:lnTo>
                    <a:lnTo>
                      <a:pt x="14" y="71"/>
                    </a:lnTo>
                    <a:lnTo>
                      <a:pt x="14" y="71"/>
                    </a:lnTo>
                    <a:lnTo>
                      <a:pt x="14" y="71"/>
                    </a:lnTo>
                    <a:lnTo>
                      <a:pt x="9" y="73"/>
                    </a:lnTo>
                    <a:lnTo>
                      <a:pt x="9" y="73"/>
                    </a:lnTo>
                    <a:lnTo>
                      <a:pt x="12" y="76"/>
                    </a:lnTo>
                    <a:lnTo>
                      <a:pt x="14" y="76"/>
                    </a:lnTo>
                    <a:lnTo>
                      <a:pt x="14" y="78"/>
                    </a:lnTo>
                    <a:lnTo>
                      <a:pt x="14" y="78"/>
                    </a:lnTo>
                    <a:lnTo>
                      <a:pt x="19" y="78"/>
                    </a:lnTo>
                    <a:lnTo>
                      <a:pt x="21" y="78"/>
                    </a:lnTo>
                    <a:lnTo>
                      <a:pt x="21" y="78"/>
                    </a:lnTo>
                    <a:lnTo>
                      <a:pt x="24" y="78"/>
                    </a:lnTo>
                    <a:lnTo>
                      <a:pt x="26" y="80"/>
                    </a:lnTo>
                    <a:lnTo>
                      <a:pt x="28" y="80"/>
                    </a:lnTo>
                    <a:lnTo>
                      <a:pt x="31" y="80"/>
                    </a:lnTo>
                    <a:lnTo>
                      <a:pt x="33" y="78"/>
                    </a:lnTo>
                    <a:lnTo>
                      <a:pt x="38" y="78"/>
                    </a:lnTo>
                    <a:lnTo>
                      <a:pt x="38" y="78"/>
                    </a:lnTo>
                    <a:lnTo>
                      <a:pt x="33" y="80"/>
                    </a:lnTo>
                    <a:lnTo>
                      <a:pt x="28" y="80"/>
                    </a:lnTo>
                    <a:lnTo>
                      <a:pt x="31" y="80"/>
                    </a:lnTo>
                    <a:lnTo>
                      <a:pt x="33" y="80"/>
                    </a:lnTo>
                    <a:lnTo>
                      <a:pt x="33" y="83"/>
                    </a:lnTo>
                    <a:lnTo>
                      <a:pt x="33" y="83"/>
                    </a:lnTo>
                    <a:lnTo>
                      <a:pt x="33" y="83"/>
                    </a:lnTo>
                    <a:lnTo>
                      <a:pt x="40" y="85"/>
                    </a:lnTo>
                    <a:lnTo>
                      <a:pt x="43" y="85"/>
                    </a:lnTo>
                    <a:lnTo>
                      <a:pt x="43" y="85"/>
                    </a:lnTo>
                    <a:lnTo>
                      <a:pt x="45" y="85"/>
                    </a:lnTo>
                    <a:lnTo>
                      <a:pt x="47" y="83"/>
                    </a:lnTo>
                    <a:lnTo>
                      <a:pt x="50" y="83"/>
                    </a:lnTo>
                    <a:lnTo>
                      <a:pt x="52" y="83"/>
                    </a:lnTo>
                    <a:lnTo>
                      <a:pt x="52" y="83"/>
                    </a:lnTo>
                    <a:lnTo>
                      <a:pt x="54" y="83"/>
                    </a:lnTo>
                    <a:lnTo>
                      <a:pt x="57" y="83"/>
                    </a:lnTo>
                    <a:lnTo>
                      <a:pt x="57" y="83"/>
                    </a:lnTo>
                    <a:lnTo>
                      <a:pt x="61" y="83"/>
                    </a:lnTo>
                    <a:lnTo>
                      <a:pt x="64" y="83"/>
                    </a:lnTo>
                    <a:lnTo>
                      <a:pt x="69" y="83"/>
                    </a:lnTo>
                    <a:lnTo>
                      <a:pt x="71" y="80"/>
                    </a:lnTo>
                    <a:lnTo>
                      <a:pt x="73" y="80"/>
                    </a:lnTo>
                    <a:lnTo>
                      <a:pt x="76" y="80"/>
                    </a:lnTo>
                    <a:lnTo>
                      <a:pt x="78" y="83"/>
                    </a:lnTo>
                    <a:lnTo>
                      <a:pt x="78" y="83"/>
                    </a:lnTo>
                    <a:lnTo>
                      <a:pt x="78" y="83"/>
                    </a:lnTo>
                    <a:lnTo>
                      <a:pt x="76" y="85"/>
                    </a:lnTo>
                    <a:lnTo>
                      <a:pt x="73" y="85"/>
                    </a:lnTo>
                    <a:lnTo>
                      <a:pt x="73" y="88"/>
                    </a:lnTo>
                    <a:lnTo>
                      <a:pt x="73" y="88"/>
                    </a:lnTo>
                    <a:lnTo>
                      <a:pt x="73" y="88"/>
                    </a:lnTo>
                    <a:lnTo>
                      <a:pt x="71" y="88"/>
                    </a:lnTo>
                    <a:lnTo>
                      <a:pt x="69" y="85"/>
                    </a:lnTo>
                    <a:lnTo>
                      <a:pt x="61" y="85"/>
                    </a:lnTo>
                    <a:lnTo>
                      <a:pt x="54" y="85"/>
                    </a:lnTo>
                    <a:lnTo>
                      <a:pt x="47" y="88"/>
                    </a:lnTo>
                    <a:lnTo>
                      <a:pt x="45" y="88"/>
                    </a:lnTo>
                    <a:lnTo>
                      <a:pt x="40" y="90"/>
                    </a:lnTo>
                    <a:lnTo>
                      <a:pt x="33" y="88"/>
                    </a:lnTo>
                    <a:lnTo>
                      <a:pt x="21" y="90"/>
                    </a:lnTo>
                    <a:lnTo>
                      <a:pt x="17" y="90"/>
                    </a:lnTo>
                    <a:lnTo>
                      <a:pt x="17" y="90"/>
                    </a:lnTo>
                    <a:lnTo>
                      <a:pt x="14" y="90"/>
                    </a:lnTo>
                    <a:lnTo>
                      <a:pt x="12" y="90"/>
                    </a:lnTo>
                    <a:lnTo>
                      <a:pt x="12" y="92"/>
                    </a:lnTo>
                    <a:lnTo>
                      <a:pt x="12" y="92"/>
                    </a:lnTo>
                    <a:lnTo>
                      <a:pt x="14" y="92"/>
                    </a:lnTo>
                    <a:lnTo>
                      <a:pt x="14" y="92"/>
                    </a:lnTo>
                    <a:lnTo>
                      <a:pt x="14" y="95"/>
                    </a:lnTo>
                    <a:lnTo>
                      <a:pt x="14" y="95"/>
                    </a:lnTo>
                    <a:lnTo>
                      <a:pt x="14" y="95"/>
                    </a:lnTo>
                    <a:lnTo>
                      <a:pt x="14" y="95"/>
                    </a:lnTo>
                    <a:lnTo>
                      <a:pt x="17" y="95"/>
                    </a:lnTo>
                    <a:lnTo>
                      <a:pt x="19" y="95"/>
                    </a:lnTo>
                    <a:lnTo>
                      <a:pt x="28" y="92"/>
                    </a:lnTo>
                    <a:lnTo>
                      <a:pt x="28" y="92"/>
                    </a:lnTo>
                    <a:lnTo>
                      <a:pt x="26" y="92"/>
                    </a:lnTo>
                    <a:lnTo>
                      <a:pt x="24" y="95"/>
                    </a:lnTo>
                    <a:lnTo>
                      <a:pt x="24" y="95"/>
                    </a:lnTo>
                    <a:lnTo>
                      <a:pt x="24" y="95"/>
                    </a:lnTo>
                    <a:lnTo>
                      <a:pt x="24" y="97"/>
                    </a:lnTo>
                    <a:lnTo>
                      <a:pt x="24" y="97"/>
                    </a:lnTo>
                    <a:lnTo>
                      <a:pt x="28" y="97"/>
                    </a:lnTo>
                    <a:lnTo>
                      <a:pt x="35" y="97"/>
                    </a:lnTo>
                    <a:lnTo>
                      <a:pt x="43" y="97"/>
                    </a:lnTo>
                    <a:lnTo>
                      <a:pt x="43" y="97"/>
                    </a:lnTo>
                    <a:lnTo>
                      <a:pt x="43" y="97"/>
                    </a:lnTo>
                    <a:lnTo>
                      <a:pt x="40" y="97"/>
                    </a:lnTo>
                    <a:lnTo>
                      <a:pt x="35" y="99"/>
                    </a:lnTo>
                    <a:lnTo>
                      <a:pt x="33" y="99"/>
                    </a:lnTo>
                    <a:lnTo>
                      <a:pt x="24" y="102"/>
                    </a:lnTo>
                    <a:lnTo>
                      <a:pt x="21" y="102"/>
                    </a:lnTo>
                    <a:lnTo>
                      <a:pt x="21" y="102"/>
                    </a:lnTo>
                    <a:lnTo>
                      <a:pt x="21" y="102"/>
                    </a:lnTo>
                    <a:lnTo>
                      <a:pt x="24" y="104"/>
                    </a:lnTo>
                    <a:lnTo>
                      <a:pt x="28" y="104"/>
                    </a:lnTo>
                    <a:lnTo>
                      <a:pt x="28" y="107"/>
                    </a:lnTo>
                    <a:lnTo>
                      <a:pt x="31" y="107"/>
                    </a:lnTo>
                    <a:lnTo>
                      <a:pt x="33" y="107"/>
                    </a:lnTo>
                    <a:lnTo>
                      <a:pt x="47" y="109"/>
                    </a:lnTo>
                    <a:lnTo>
                      <a:pt x="50" y="109"/>
                    </a:lnTo>
                    <a:lnTo>
                      <a:pt x="50" y="107"/>
                    </a:lnTo>
                    <a:lnTo>
                      <a:pt x="47" y="107"/>
                    </a:lnTo>
                    <a:lnTo>
                      <a:pt x="47" y="104"/>
                    </a:lnTo>
                    <a:lnTo>
                      <a:pt x="50" y="104"/>
                    </a:lnTo>
                    <a:lnTo>
                      <a:pt x="52" y="104"/>
                    </a:lnTo>
                    <a:lnTo>
                      <a:pt x="52" y="107"/>
                    </a:lnTo>
                    <a:lnTo>
                      <a:pt x="54" y="107"/>
                    </a:lnTo>
                    <a:lnTo>
                      <a:pt x="54" y="107"/>
                    </a:lnTo>
                    <a:lnTo>
                      <a:pt x="57" y="107"/>
                    </a:lnTo>
                    <a:lnTo>
                      <a:pt x="61" y="104"/>
                    </a:lnTo>
                    <a:lnTo>
                      <a:pt x="64" y="104"/>
                    </a:lnTo>
                    <a:lnTo>
                      <a:pt x="64" y="104"/>
                    </a:lnTo>
                    <a:lnTo>
                      <a:pt x="64" y="104"/>
                    </a:lnTo>
                    <a:lnTo>
                      <a:pt x="66" y="107"/>
                    </a:lnTo>
                    <a:lnTo>
                      <a:pt x="66" y="107"/>
                    </a:lnTo>
                    <a:lnTo>
                      <a:pt x="69" y="107"/>
                    </a:lnTo>
                    <a:lnTo>
                      <a:pt x="69" y="107"/>
                    </a:lnTo>
                    <a:lnTo>
                      <a:pt x="69" y="107"/>
                    </a:lnTo>
                    <a:lnTo>
                      <a:pt x="73" y="107"/>
                    </a:lnTo>
                    <a:lnTo>
                      <a:pt x="76" y="107"/>
                    </a:lnTo>
                    <a:lnTo>
                      <a:pt x="78" y="104"/>
                    </a:lnTo>
                    <a:lnTo>
                      <a:pt x="80" y="104"/>
                    </a:lnTo>
                    <a:lnTo>
                      <a:pt x="83" y="104"/>
                    </a:lnTo>
                    <a:lnTo>
                      <a:pt x="85" y="104"/>
                    </a:lnTo>
                    <a:lnTo>
                      <a:pt x="85" y="104"/>
                    </a:lnTo>
                    <a:lnTo>
                      <a:pt x="85" y="104"/>
                    </a:lnTo>
                    <a:lnTo>
                      <a:pt x="87" y="104"/>
                    </a:lnTo>
                    <a:lnTo>
                      <a:pt x="87" y="104"/>
                    </a:lnTo>
                    <a:lnTo>
                      <a:pt x="92" y="104"/>
                    </a:lnTo>
                    <a:lnTo>
                      <a:pt x="95" y="102"/>
                    </a:lnTo>
                    <a:lnTo>
                      <a:pt x="97" y="102"/>
                    </a:lnTo>
                    <a:lnTo>
                      <a:pt x="99" y="104"/>
                    </a:lnTo>
                    <a:lnTo>
                      <a:pt x="102" y="104"/>
                    </a:lnTo>
                    <a:lnTo>
                      <a:pt x="102" y="104"/>
                    </a:lnTo>
                    <a:lnTo>
                      <a:pt x="106" y="104"/>
                    </a:lnTo>
                    <a:lnTo>
                      <a:pt x="111" y="104"/>
                    </a:lnTo>
                    <a:lnTo>
                      <a:pt x="116" y="104"/>
                    </a:lnTo>
                    <a:lnTo>
                      <a:pt x="118" y="104"/>
                    </a:lnTo>
                    <a:lnTo>
                      <a:pt x="121" y="107"/>
                    </a:lnTo>
                    <a:lnTo>
                      <a:pt x="123" y="107"/>
                    </a:lnTo>
                    <a:lnTo>
                      <a:pt x="130" y="109"/>
                    </a:lnTo>
                    <a:lnTo>
                      <a:pt x="135" y="109"/>
                    </a:lnTo>
                    <a:lnTo>
                      <a:pt x="137" y="111"/>
                    </a:lnTo>
                    <a:lnTo>
                      <a:pt x="139" y="111"/>
                    </a:lnTo>
                    <a:lnTo>
                      <a:pt x="142" y="111"/>
                    </a:lnTo>
                    <a:lnTo>
                      <a:pt x="144" y="114"/>
                    </a:lnTo>
                    <a:lnTo>
                      <a:pt x="147" y="114"/>
                    </a:lnTo>
                    <a:lnTo>
                      <a:pt x="147" y="114"/>
                    </a:lnTo>
                    <a:lnTo>
                      <a:pt x="149" y="114"/>
                    </a:lnTo>
                    <a:lnTo>
                      <a:pt x="149" y="116"/>
                    </a:lnTo>
                    <a:lnTo>
                      <a:pt x="147" y="116"/>
                    </a:lnTo>
                    <a:lnTo>
                      <a:pt x="142" y="118"/>
                    </a:lnTo>
                    <a:lnTo>
                      <a:pt x="142" y="118"/>
                    </a:lnTo>
                    <a:lnTo>
                      <a:pt x="144" y="121"/>
                    </a:lnTo>
                    <a:lnTo>
                      <a:pt x="147" y="121"/>
                    </a:lnTo>
                    <a:lnTo>
                      <a:pt x="147" y="121"/>
                    </a:lnTo>
                    <a:lnTo>
                      <a:pt x="147" y="123"/>
                    </a:lnTo>
                    <a:lnTo>
                      <a:pt x="147" y="123"/>
                    </a:lnTo>
                    <a:lnTo>
                      <a:pt x="151" y="125"/>
                    </a:lnTo>
                    <a:lnTo>
                      <a:pt x="154" y="125"/>
                    </a:lnTo>
                    <a:lnTo>
                      <a:pt x="154" y="128"/>
                    </a:lnTo>
                    <a:lnTo>
                      <a:pt x="156" y="128"/>
                    </a:lnTo>
                    <a:lnTo>
                      <a:pt x="156" y="128"/>
                    </a:lnTo>
                    <a:lnTo>
                      <a:pt x="156" y="130"/>
                    </a:lnTo>
                    <a:lnTo>
                      <a:pt x="156" y="130"/>
                    </a:lnTo>
                    <a:lnTo>
                      <a:pt x="158" y="130"/>
                    </a:lnTo>
                    <a:lnTo>
                      <a:pt x="161" y="133"/>
                    </a:lnTo>
                    <a:lnTo>
                      <a:pt x="158" y="133"/>
                    </a:lnTo>
                    <a:lnTo>
                      <a:pt x="158" y="133"/>
                    </a:lnTo>
                    <a:lnTo>
                      <a:pt x="156" y="133"/>
                    </a:lnTo>
                    <a:lnTo>
                      <a:pt x="154" y="135"/>
                    </a:lnTo>
                    <a:lnTo>
                      <a:pt x="154" y="135"/>
                    </a:lnTo>
                    <a:lnTo>
                      <a:pt x="154" y="135"/>
                    </a:lnTo>
                    <a:lnTo>
                      <a:pt x="154" y="137"/>
                    </a:lnTo>
                    <a:lnTo>
                      <a:pt x="151" y="137"/>
                    </a:lnTo>
                    <a:lnTo>
                      <a:pt x="149" y="137"/>
                    </a:lnTo>
                    <a:lnTo>
                      <a:pt x="147" y="140"/>
                    </a:lnTo>
                    <a:lnTo>
                      <a:pt x="144" y="140"/>
                    </a:lnTo>
                    <a:lnTo>
                      <a:pt x="144" y="140"/>
                    </a:lnTo>
                    <a:lnTo>
                      <a:pt x="147" y="140"/>
                    </a:lnTo>
                    <a:lnTo>
                      <a:pt x="151" y="140"/>
                    </a:lnTo>
                    <a:lnTo>
                      <a:pt x="154" y="137"/>
                    </a:lnTo>
                    <a:lnTo>
                      <a:pt x="156" y="137"/>
                    </a:lnTo>
                    <a:lnTo>
                      <a:pt x="156" y="137"/>
                    </a:lnTo>
                    <a:lnTo>
                      <a:pt x="156" y="140"/>
                    </a:lnTo>
                    <a:lnTo>
                      <a:pt x="156" y="140"/>
                    </a:lnTo>
                    <a:lnTo>
                      <a:pt x="156" y="142"/>
                    </a:lnTo>
                    <a:lnTo>
                      <a:pt x="158" y="142"/>
                    </a:lnTo>
                    <a:lnTo>
                      <a:pt x="158" y="142"/>
                    </a:lnTo>
                    <a:lnTo>
                      <a:pt x="156" y="142"/>
                    </a:lnTo>
                    <a:lnTo>
                      <a:pt x="158" y="142"/>
                    </a:lnTo>
                    <a:lnTo>
                      <a:pt x="158" y="144"/>
                    </a:lnTo>
                    <a:lnTo>
                      <a:pt x="156" y="144"/>
                    </a:lnTo>
                    <a:lnTo>
                      <a:pt x="156" y="144"/>
                    </a:lnTo>
                    <a:lnTo>
                      <a:pt x="156" y="144"/>
                    </a:lnTo>
                    <a:lnTo>
                      <a:pt x="154" y="147"/>
                    </a:lnTo>
                    <a:lnTo>
                      <a:pt x="151" y="147"/>
                    </a:lnTo>
                    <a:lnTo>
                      <a:pt x="151" y="149"/>
                    </a:lnTo>
                    <a:lnTo>
                      <a:pt x="151" y="149"/>
                    </a:lnTo>
                    <a:lnTo>
                      <a:pt x="154" y="149"/>
                    </a:lnTo>
                    <a:lnTo>
                      <a:pt x="154" y="149"/>
                    </a:lnTo>
                    <a:lnTo>
                      <a:pt x="154" y="149"/>
                    </a:lnTo>
                    <a:lnTo>
                      <a:pt x="154" y="152"/>
                    </a:lnTo>
                    <a:lnTo>
                      <a:pt x="154" y="152"/>
                    </a:lnTo>
                    <a:lnTo>
                      <a:pt x="156" y="152"/>
                    </a:lnTo>
                    <a:lnTo>
                      <a:pt x="158" y="149"/>
                    </a:lnTo>
                    <a:lnTo>
                      <a:pt x="158" y="152"/>
                    </a:lnTo>
                    <a:lnTo>
                      <a:pt x="158" y="152"/>
                    </a:lnTo>
                    <a:lnTo>
                      <a:pt x="158" y="154"/>
                    </a:lnTo>
                    <a:lnTo>
                      <a:pt x="156" y="154"/>
                    </a:lnTo>
                    <a:lnTo>
                      <a:pt x="156" y="156"/>
                    </a:lnTo>
                    <a:lnTo>
                      <a:pt x="154" y="156"/>
                    </a:lnTo>
                    <a:lnTo>
                      <a:pt x="151" y="156"/>
                    </a:lnTo>
                    <a:lnTo>
                      <a:pt x="151" y="156"/>
                    </a:lnTo>
                    <a:lnTo>
                      <a:pt x="151" y="159"/>
                    </a:lnTo>
                    <a:lnTo>
                      <a:pt x="151" y="159"/>
                    </a:lnTo>
                    <a:lnTo>
                      <a:pt x="151" y="159"/>
                    </a:lnTo>
                    <a:lnTo>
                      <a:pt x="154" y="159"/>
                    </a:lnTo>
                    <a:lnTo>
                      <a:pt x="154" y="159"/>
                    </a:lnTo>
                    <a:lnTo>
                      <a:pt x="154" y="159"/>
                    </a:lnTo>
                    <a:lnTo>
                      <a:pt x="156" y="159"/>
                    </a:lnTo>
                    <a:lnTo>
                      <a:pt x="156" y="159"/>
                    </a:lnTo>
                    <a:lnTo>
                      <a:pt x="158" y="159"/>
                    </a:lnTo>
                    <a:lnTo>
                      <a:pt x="161" y="159"/>
                    </a:lnTo>
                    <a:lnTo>
                      <a:pt x="161" y="159"/>
                    </a:lnTo>
                    <a:lnTo>
                      <a:pt x="161" y="161"/>
                    </a:lnTo>
                    <a:lnTo>
                      <a:pt x="161" y="161"/>
                    </a:lnTo>
                    <a:lnTo>
                      <a:pt x="161" y="161"/>
                    </a:lnTo>
                    <a:lnTo>
                      <a:pt x="161" y="163"/>
                    </a:lnTo>
                    <a:lnTo>
                      <a:pt x="158" y="163"/>
                    </a:lnTo>
                    <a:lnTo>
                      <a:pt x="158" y="163"/>
                    </a:lnTo>
                    <a:lnTo>
                      <a:pt x="156" y="166"/>
                    </a:lnTo>
                    <a:lnTo>
                      <a:pt x="154" y="166"/>
                    </a:lnTo>
                    <a:lnTo>
                      <a:pt x="151" y="166"/>
                    </a:lnTo>
                    <a:lnTo>
                      <a:pt x="147" y="166"/>
                    </a:lnTo>
                    <a:lnTo>
                      <a:pt x="144" y="168"/>
                    </a:lnTo>
                    <a:lnTo>
                      <a:pt x="147" y="168"/>
                    </a:lnTo>
                    <a:lnTo>
                      <a:pt x="147" y="168"/>
                    </a:lnTo>
                    <a:lnTo>
                      <a:pt x="149" y="168"/>
                    </a:lnTo>
                    <a:lnTo>
                      <a:pt x="147" y="170"/>
                    </a:lnTo>
                    <a:lnTo>
                      <a:pt x="144" y="170"/>
                    </a:lnTo>
                    <a:lnTo>
                      <a:pt x="144" y="170"/>
                    </a:lnTo>
                    <a:lnTo>
                      <a:pt x="142" y="170"/>
                    </a:lnTo>
                    <a:lnTo>
                      <a:pt x="142" y="173"/>
                    </a:lnTo>
                    <a:lnTo>
                      <a:pt x="147" y="173"/>
                    </a:lnTo>
                    <a:lnTo>
                      <a:pt x="154" y="168"/>
                    </a:lnTo>
                    <a:lnTo>
                      <a:pt x="154" y="168"/>
                    </a:lnTo>
                    <a:lnTo>
                      <a:pt x="154" y="168"/>
                    </a:lnTo>
                    <a:lnTo>
                      <a:pt x="154" y="170"/>
                    </a:lnTo>
                    <a:lnTo>
                      <a:pt x="151" y="170"/>
                    </a:lnTo>
                    <a:lnTo>
                      <a:pt x="144" y="173"/>
                    </a:lnTo>
                    <a:lnTo>
                      <a:pt x="142" y="175"/>
                    </a:lnTo>
                    <a:lnTo>
                      <a:pt x="137" y="180"/>
                    </a:lnTo>
                    <a:lnTo>
                      <a:pt x="137" y="180"/>
                    </a:lnTo>
                    <a:lnTo>
                      <a:pt x="135" y="180"/>
                    </a:lnTo>
                    <a:lnTo>
                      <a:pt x="135" y="182"/>
                    </a:lnTo>
                    <a:lnTo>
                      <a:pt x="135" y="182"/>
                    </a:lnTo>
                    <a:lnTo>
                      <a:pt x="137" y="185"/>
                    </a:lnTo>
                    <a:lnTo>
                      <a:pt x="137" y="185"/>
                    </a:lnTo>
                    <a:lnTo>
                      <a:pt x="142" y="185"/>
                    </a:lnTo>
                    <a:lnTo>
                      <a:pt x="144" y="187"/>
                    </a:lnTo>
                    <a:lnTo>
                      <a:pt x="144" y="187"/>
                    </a:lnTo>
                    <a:lnTo>
                      <a:pt x="151" y="185"/>
                    </a:lnTo>
                    <a:lnTo>
                      <a:pt x="154" y="185"/>
                    </a:lnTo>
                    <a:lnTo>
                      <a:pt x="154" y="185"/>
                    </a:lnTo>
                    <a:lnTo>
                      <a:pt x="156" y="185"/>
                    </a:lnTo>
                    <a:lnTo>
                      <a:pt x="156" y="182"/>
                    </a:lnTo>
                    <a:lnTo>
                      <a:pt x="158" y="182"/>
                    </a:lnTo>
                    <a:lnTo>
                      <a:pt x="156" y="180"/>
                    </a:lnTo>
                    <a:lnTo>
                      <a:pt x="158" y="180"/>
                    </a:lnTo>
                    <a:lnTo>
                      <a:pt x="158" y="182"/>
                    </a:lnTo>
                    <a:lnTo>
                      <a:pt x="161" y="180"/>
                    </a:lnTo>
                    <a:lnTo>
                      <a:pt x="161" y="180"/>
                    </a:lnTo>
                    <a:lnTo>
                      <a:pt x="163" y="180"/>
                    </a:lnTo>
                    <a:lnTo>
                      <a:pt x="165" y="178"/>
                    </a:lnTo>
                    <a:lnTo>
                      <a:pt x="165" y="178"/>
                    </a:lnTo>
                    <a:lnTo>
                      <a:pt x="168" y="178"/>
                    </a:lnTo>
                    <a:lnTo>
                      <a:pt x="168" y="175"/>
                    </a:lnTo>
                    <a:lnTo>
                      <a:pt x="165" y="175"/>
                    </a:lnTo>
                    <a:lnTo>
                      <a:pt x="165" y="173"/>
                    </a:lnTo>
                    <a:lnTo>
                      <a:pt x="165" y="173"/>
                    </a:lnTo>
                    <a:lnTo>
                      <a:pt x="165" y="173"/>
                    </a:lnTo>
                    <a:lnTo>
                      <a:pt x="165" y="170"/>
                    </a:lnTo>
                    <a:lnTo>
                      <a:pt x="165" y="170"/>
                    </a:lnTo>
                    <a:lnTo>
                      <a:pt x="165" y="170"/>
                    </a:lnTo>
                    <a:lnTo>
                      <a:pt x="165" y="170"/>
                    </a:lnTo>
                    <a:lnTo>
                      <a:pt x="170" y="168"/>
                    </a:lnTo>
                    <a:lnTo>
                      <a:pt x="170" y="168"/>
                    </a:lnTo>
                    <a:lnTo>
                      <a:pt x="168" y="170"/>
                    </a:lnTo>
                    <a:lnTo>
                      <a:pt x="168" y="170"/>
                    </a:lnTo>
                    <a:lnTo>
                      <a:pt x="168" y="173"/>
                    </a:lnTo>
                    <a:lnTo>
                      <a:pt x="168" y="173"/>
                    </a:lnTo>
                    <a:lnTo>
                      <a:pt x="168" y="173"/>
                    </a:lnTo>
                    <a:lnTo>
                      <a:pt x="168" y="175"/>
                    </a:lnTo>
                    <a:lnTo>
                      <a:pt x="168" y="175"/>
                    </a:lnTo>
                    <a:lnTo>
                      <a:pt x="168" y="178"/>
                    </a:lnTo>
                    <a:lnTo>
                      <a:pt x="168" y="178"/>
                    </a:lnTo>
                    <a:lnTo>
                      <a:pt x="168" y="180"/>
                    </a:lnTo>
                    <a:lnTo>
                      <a:pt x="170" y="178"/>
                    </a:lnTo>
                    <a:lnTo>
                      <a:pt x="170" y="180"/>
                    </a:lnTo>
                    <a:lnTo>
                      <a:pt x="168" y="180"/>
                    </a:lnTo>
                    <a:lnTo>
                      <a:pt x="168" y="180"/>
                    </a:lnTo>
                    <a:lnTo>
                      <a:pt x="163" y="182"/>
                    </a:lnTo>
                    <a:lnTo>
                      <a:pt x="163" y="182"/>
                    </a:lnTo>
                    <a:lnTo>
                      <a:pt x="163" y="182"/>
                    </a:lnTo>
                    <a:lnTo>
                      <a:pt x="165" y="182"/>
                    </a:lnTo>
                    <a:lnTo>
                      <a:pt x="168" y="182"/>
                    </a:lnTo>
                    <a:lnTo>
                      <a:pt x="170" y="182"/>
                    </a:lnTo>
                    <a:lnTo>
                      <a:pt x="175" y="180"/>
                    </a:lnTo>
                    <a:lnTo>
                      <a:pt x="175" y="180"/>
                    </a:lnTo>
                    <a:lnTo>
                      <a:pt x="180" y="182"/>
                    </a:lnTo>
                    <a:lnTo>
                      <a:pt x="182" y="182"/>
                    </a:lnTo>
                    <a:lnTo>
                      <a:pt x="184" y="180"/>
                    </a:lnTo>
                    <a:lnTo>
                      <a:pt x="187" y="180"/>
                    </a:lnTo>
                    <a:lnTo>
                      <a:pt x="187" y="180"/>
                    </a:lnTo>
                    <a:lnTo>
                      <a:pt x="184" y="182"/>
                    </a:lnTo>
                    <a:lnTo>
                      <a:pt x="173" y="185"/>
                    </a:lnTo>
                    <a:lnTo>
                      <a:pt x="170" y="185"/>
                    </a:lnTo>
                    <a:lnTo>
                      <a:pt x="168" y="185"/>
                    </a:lnTo>
                    <a:lnTo>
                      <a:pt x="168" y="187"/>
                    </a:lnTo>
                    <a:lnTo>
                      <a:pt x="165" y="187"/>
                    </a:lnTo>
                    <a:lnTo>
                      <a:pt x="165" y="187"/>
                    </a:lnTo>
                    <a:lnTo>
                      <a:pt x="165" y="189"/>
                    </a:lnTo>
                    <a:lnTo>
                      <a:pt x="168" y="189"/>
                    </a:lnTo>
                    <a:lnTo>
                      <a:pt x="168" y="189"/>
                    </a:lnTo>
                    <a:lnTo>
                      <a:pt x="173" y="189"/>
                    </a:lnTo>
                    <a:lnTo>
                      <a:pt x="173" y="189"/>
                    </a:lnTo>
                    <a:lnTo>
                      <a:pt x="175" y="189"/>
                    </a:lnTo>
                    <a:lnTo>
                      <a:pt x="177" y="189"/>
                    </a:lnTo>
                    <a:lnTo>
                      <a:pt x="182" y="189"/>
                    </a:lnTo>
                    <a:lnTo>
                      <a:pt x="187" y="189"/>
                    </a:lnTo>
                    <a:lnTo>
                      <a:pt x="189" y="192"/>
                    </a:lnTo>
                    <a:lnTo>
                      <a:pt x="189" y="192"/>
                    </a:lnTo>
                    <a:lnTo>
                      <a:pt x="189" y="192"/>
                    </a:lnTo>
                    <a:lnTo>
                      <a:pt x="189" y="192"/>
                    </a:lnTo>
                    <a:lnTo>
                      <a:pt x="187" y="192"/>
                    </a:lnTo>
                    <a:lnTo>
                      <a:pt x="184" y="192"/>
                    </a:lnTo>
                    <a:lnTo>
                      <a:pt x="182" y="192"/>
                    </a:lnTo>
                    <a:lnTo>
                      <a:pt x="180" y="192"/>
                    </a:lnTo>
                    <a:lnTo>
                      <a:pt x="180" y="192"/>
                    </a:lnTo>
                    <a:lnTo>
                      <a:pt x="182" y="194"/>
                    </a:lnTo>
                    <a:lnTo>
                      <a:pt x="184" y="194"/>
                    </a:lnTo>
                    <a:lnTo>
                      <a:pt x="184" y="194"/>
                    </a:lnTo>
                    <a:lnTo>
                      <a:pt x="184" y="197"/>
                    </a:lnTo>
                    <a:lnTo>
                      <a:pt x="184" y="197"/>
                    </a:lnTo>
                    <a:lnTo>
                      <a:pt x="182" y="199"/>
                    </a:lnTo>
                    <a:lnTo>
                      <a:pt x="182" y="199"/>
                    </a:lnTo>
                    <a:lnTo>
                      <a:pt x="182" y="201"/>
                    </a:lnTo>
                    <a:lnTo>
                      <a:pt x="187" y="201"/>
                    </a:lnTo>
                    <a:lnTo>
                      <a:pt x="189" y="201"/>
                    </a:lnTo>
                    <a:lnTo>
                      <a:pt x="189" y="204"/>
                    </a:lnTo>
                    <a:lnTo>
                      <a:pt x="189" y="204"/>
                    </a:lnTo>
                    <a:lnTo>
                      <a:pt x="184" y="204"/>
                    </a:lnTo>
                    <a:lnTo>
                      <a:pt x="184" y="204"/>
                    </a:lnTo>
                    <a:lnTo>
                      <a:pt x="180" y="201"/>
                    </a:lnTo>
                    <a:lnTo>
                      <a:pt x="177" y="201"/>
                    </a:lnTo>
                    <a:lnTo>
                      <a:pt x="175" y="201"/>
                    </a:lnTo>
                    <a:lnTo>
                      <a:pt x="168" y="199"/>
                    </a:lnTo>
                    <a:lnTo>
                      <a:pt x="165" y="197"/>
                    </a:lnTo>
                    <a:lnTo>
                      <a:pt x="163" y="197"/>
                    </a:lnTo>
                    <a:lnTo>
                      <a:pt x="161" y="197"/>
                    </a:lnTo>
                    <a:lnTo>
                      <a:pt x="156" y="197"/>
                    </a:lnTo>
                    <a:lnTo>
                      <a:pt x="154" y="197"/>
                    </a:lnTo>
                    <a:lnTo>
                      <a:pt x="151" y="197"/>
                    </a:lnTo>
                    <a:lnTo>
                      <a:pt x="151" y="197"/>
                    </a:lnTo>
                    <a:lnTo>
                      <a:pt x="147" y="197"/>
                    </a:lnTo>
                    <a:lnTo>
                      <a:pt x="144" y="197"/>
                    </a:lnTo>
                    <a:lnTo>
                      <a:pt x="142" y="197"/>
                    </a:lnTo>
                    <a:lnTo>
                      <a:pt x="139" y="199"/>
                    </a:lnTo>
                    <a:lnTo>
                      <a:pt x="139" y="199"/>
                    </a:lnTo>
                    <a:lnTo>
                      <a:pt x="142" y="199"/>
                    </a:lnTo>
                    <a:lnTo>
                      <a:pt x="144" y="201"/>
                    </a:lnTo>
                    <a:lnTo>
                      <a:pt x="144" y="204"/>
                    </a:lnTo>
                    <a:lnTo>
                      <a:pt x="147" y="204"/>
                    </a:lnTo>
                    <a:lnTo>
                      <a:pt x="151" y="204"/>
                    </a:lnTo>
                    <a:lnTo>
                      <a:pt x="156" y="204"/>
                    </a:lnTo>
                    <a:lnTo>
                      <a:pt x="158" y="206"/>
                    </a:lnTo>
                    <a:lnTo>
                      <a:pt x="161" y="206"/>
                    </a:lnTo>
                    <a:lnTo>
                      <a:pt x="163" y="208"/>
                    </a:lnTo>
                    <a:lnTo>
                      <a:pt x="163" y="208"/>
                    </a:lnTo>
                    <a:lnTo>
                      <a:pt x="173" y="211"/>
                    </a:lnTo>
                    <a:lnTo>
                      <a:pt x="173" y="211"/>
                    </a:lnTo>
                    <a:lnTo>
                      <a:pt x="175" y="211"/>
                    </a:lnTo>
                    <a:lnTo>
                      <a:pt x="177" y="208"/>
                    </a:lnTo>
                    <a:lnTo>
                      <a:pt x="180" y="208"/>
                    </a:lnTo>
                    <a:lnTo>
                      <a:pt x="182" y="208"/>
                    </a:lnTo>
                    <a:lnTo>
                      <a:pt x="182" y="211"/>
                    </a:lnTo>
                    <a:lnTo>
                      <a:pt x="187" y="211"/>
                    </a:lnTo>
                    <a:lnTo>
                      <a:pt x="189" y="208"/>
                    </a:lnTo>
                    <a:lnTo>
                      <a:pt x="189" y="208"/>
                    </a:lnTo>
                    <a:lnTo>
                      <a:pt x="189" y="211"/>
                    </a:lnTo>
                    <a:lnTo>
                      <a:pt x="189" y="211"/>
                    </a:lnTo>
                    <a:lnTo>
                      <a:pt x="187" y="211"/>
                    </a:lnTo>
                    <a:lnTo>
                      <a:pt x="187" y="211"/>
                    </a:lnTo>
                    <a:lnTo>
                      <a:pt x="187" y="213"/>
                    </a:lnTo>
                    <a:lnTo>
                      <a:pt x="187" y="213"/>
                    </a:lnTo>
                    <a:lnTo>
                      <a:pt x="184" y="213"/>
                    </a:lnTo>
                    <a:lnTo>
                      <a:pt x="182" y="215"/>
                    </a:lnTo>
                    <a:lnTo>
                      <a:pt x="180" y="215"/>
                    </a:lnTo>
                    <a:lnTo>
                      <a:pt x="180" y="218"/>
                    </a:lnTo>
                    <a:lnTo>
                      <a:pt x="177" y="220"/>
                    </a:lnTo>
                    <a:lnTo>
                      <a:pt x="175" y="220"/>
                    </a:lnTo>
                    <a:lnTo>
                      <a:pt x="173" y="223"/>
                    </a:lnTo>
                    <a:lnTo>
                      <a:pt x="173" y="225"/>
                    </a:lnTo>
                    <a:lnTo>
                      <a:pt x="175" y="225"/>
                    </a:lnTo>
                    <a:lnTo>
                      <a:pt x="177" y="223"/>
                    </a:lnTo>
                    <a:lnTo>
                      <a:pt x="180" y="223"/>
                    </a:lnTo>
                    <a:lnTo>
                      <a:pt x="180" y="225"/>
                    </a:lnTo>
                    <a:lnTo>
                      <a:pt x="182" y="225"/>
                    </a:lnTo>
                    <a:lnTo>
                      <a:pt x="182" y="225"/>
                    </a:lnTo>
                    <a:lnTo>
                      <a:pt x="180" y="225"/>
                    </a:lnTo>
                    <a:lnTo>
                      <a:pt x="175" y="225"/>
                    </a:lnTo>
                    <a:lnTo>
                      <a:pt x="170" y="225"/>
                    </a:lnTo>
                    <a:lnTo>
                      <a:pt x="170" y="225"/>
                    </a:lnTo>
                    <a:lnTo>
                      <a:pt x="168" y="230"/>
                    </a:lnTo>
                    <a:lnTo>
                      <a:pt x="165" y="232"/>
                    </a:lnTo>
                    <a:lnTo>
                      <a:pt x="165" y="232"/>
                    </a:lnTo>
                    <a:lnTo>
                      <a:pt x="168" y="232"/>
                    </a:lnTo>
                    <a:lnTo>
                      <a:pt x="170" y="232"/>
                    </a:lnTo>
                    <a:lnTo>
                      <a:pt x="170" y="232"/>
                    </a:lnTo>
                    <a:lnTo>
                      <a:pt x="168" y="234"/>
                    </a:lnTo>
                    <a:lnTo>
                      <a:pt x="165" y="234"/>
                    </a:lnTo>
                    <a:lnTo>
                      <a:pt x="165" y="234"/>
                    </a:lnTo>
                    <a:lnTo>
                      <a:pt x="158" y="237"/>
                    </a:lnTo>
                    <a:lnTo>
                      <a:pt x="158" y="237"/>
                    </a:lnTo>
                    <a:lnTo>
                      <a:pt x="156" y="237"/>
                    </a:lnTo>
                    <a:lnTo>
                      <a:pt x="149" y="232"/>
                    </a:lnTo>
                    <a:lnTo>
                      <a:pt x="147" y="232"/>
                    </a:lnTo>
                    <a:lnTo>
                      <a:pt x="142" y="234"/>
                    </a:lnTo>
                    <a:lnTo>
                      <a:pt x="139" y="234"/>
                    </a:lnTo>
                    <a:lnTo>
                      <a:pt x="135" y="239"/>
                    </a:lnTo>
                    <a:lnTo>
                      <a:pt x="132" y="239"/>
                    </a:lnTo>
                    <a:lnTo>
                      <a:pt x="130" y="242"/>
                    </a:lnTo>
                    <a:lnTo>
                      <a:pt x="132" y="242"/>
                    </a:lnTo>
                    <a:lnTo>
                      <a:pt x="135" y="239"/>
                    </a:lnTo>
                    <a:lnTo>
                      <a:pt x="139" y="239"/>
                    </a:lnTo>
                    <a:lnTo>
                      <a:pt x="139" y="242"/>
                    </a:lnTo>
                    <a:lnTo>
                      <a:pt x="139" y="242"/>
                    </a:lnTo>
                    <a:lnTo>
                      <a:pt x="144" y="242"/>
                    </a:lnTo>
                    <a:lnTo>
                      <a:pt x="147" y="242"/>
                    </a:lnTo>
                    <a:lnTo>
                      <a:pt x="151" y="242"/>
                    </a:lnTo>
                    <a:lnTo>
                      <a:pt x="154" y="242"/>
                    </a:lnTo>
                    <a:lnTo>
                      <a:pt x="158" y="239"/>
                    </a:lnTo>
                    <a:lnTo>
                      <a:pt x="158" y="239"/>
                    </a:lnTo>
                    <a:lnTo>
                      <a:pt x="158" y="239"/>
                    </a:lnTo>
                    <a:lnTo>
                      <a:pt x="161" y="239"/>
                    </a:lnTo>
                    <a:lnTo>
                      <a:pt x="163" y="239"/>
                    </a:lnTo>
                    <a:lnTo>
                      <a:pt x="163" y="239"/>
                    </a:lnTo>
                    <a:lnTo>
                      <a:pt x="161" y="239"/>
                    </a:lnTo>
                    <a:lnTo>
                      <a:pt x="158" y="242"/>
                    </a:lnTo>
                    <a:lnTo>
                      <a:pt x="158" y="242"/>
                    </a:lnTo>
                    <a:lnTo>
                      <a:pt x="156" y="242"/>
                    </a:lnTo>
                    <a:lnTo>
                      <a:pt x="156" y="244"/>
                    </a:lnTo>
                    <a:lnTo>
                      <a:pt x="156" y="244"/>
                    </a:lnTo>
                    <a:lnTo>
                      <a:pt x="154" y="244"/>
                    </a:lnTo>
                    <a:lnTo>
                      <a:pt x="154" y="244"/>
                    </a:lnTo>
                    <a:lnTo>
                      <a:pt x="151" y="244"/>
                    </a:lnTo>
                    <a:lnTo>
                      <a:pt x="147" y="244"/>
                    </a:lnTo>
                    <a:lnTo>
                      <a:pt x="142" y="244"/>
                    </a:lnTo>
                    <a:lnTo>
                      <a:pt x="137" y="242"/>
                    </a:lnTo>
                    <a:lnTo>
                      <a:pt x="135" y="242"/>
                    </a:lnTo>
                    <a:lnTo>
                      <a:pt x="132" y="242"/>
                    </a:lnTo>
                    <a:lnTo>
                      <a:pt x="132" y="244"/>
                    </a:lnTo>
                    <a:lnTo>
                      <a:pt x="128" y="246"/>
                    </a:lnTo>
                    <a:lnTo>
                      <a:pt x="123" y="249"/>
                    </a:lnTo>
                    <a:lnTo>
                      <a:pt x="123" y="251"/>
                    </a:lnTo>
                    <a:lnTo>
                      <a:pt x="123" y="251"/>
                    </a:lnTo>
                    <a:lnTo>
                      <a:pt x="121" y="251"/>
                    </a:lnTo>
                    <a:lnTo>
                      <a:pt x="118" y="253"/>
                    </a:lnTo>
                    <a:lnTo>
                      <a:pt x="121" y="253"/>
                    </a:lnTo>
                    <a:lnTo>
                      <a:pt x="123" y="253"/>
                    </a:lnTo>
                    <a:lnTo>
                      <a:pt x="132" y="251"/>
                    </a:lnTo>
                    <a:lnTo>
                      <a:pt x="132" y="249"/>
                    </a:lnTo>
                    <a:lnTo>
                      <a:pt x="135" y="249"/>
                    </a:lnTo>
                    <a:lnTo>
                      <a:pt x="137" y="249"/>
                    </a:lnTo>
                    <a:lnTo>
                      <a:pt x="142" y="249"/>
                    </a:lnTo>
                    <a:lnTo>
                      <a:pt x="144" y="249"/>
                    </a:lnTo>
                    <a:lnTo>
                      <a:pt x="147" y="251"/>
                    </a:lnTo>
                    <a:lnTo>
                      <a:pt x="149" y="251"/>
                    </a:lnTo>
                    <a:lnTo>
                      <a:pt x="154" y="251"/>
                    </a:lnTo>
                    <a:lnTo>
                      <a:pt x="154" y="249"/>
                    </a:lnTo>
                    <a:lnTo>
                      <a:pt x="158" y="249"/>
                    </a:lnTo>
                    <a:lnTo>
                      <a:pt x="161" y="249"/>
                    </a:lnTo>
                    <a:lnTo>
                      <a:pt x="158" y="251"/>
                    </a:lnTo>
                    <a:lnTo>
                      <a:pt x="156" y="251"/>
                    </a:lnTo>
                    <a:lnTo>
                      <a:pt x="156" y="251"/>
                    </a:lnTo>
                    <a:lnTo>
                      <a:pt x="161" y="253"/>
                    </a:lnTo>
                    <a:lnTo>
                      <a:pt x="161" y="253"/>
                    </a:lnTo>
                    <a:lnTo>
                      <a:pt x="161" y="256"/>
                    </a:lnTo>
                    <a:lnTo>
                      <a:pt x="156" y="253"/>
                    </a:lnTo>
                    <a:lnTo>
                      <a:pt x="151" y="251"/>
                    </a:lnTo>
                    <a:lnTo>
                      <a:pt x="149" y="251"/>
                    </a:lnTo>
                    <a:lnTo>
                      <a:pt x="144" y="251"/>
                    </a:lnTo>
                    <a:lnTo>
                      <a:pt x="139" y="251"/>
                    </a:lnTo>
                    <a:lnTo>
                      <a:pt x="137" y="251"/>
                    </a:lnTo>
                    <a:lnTo>
                      <a:pt x="135" y="251"/>
                    </a:lnTo>
                    <a:lnTo>
                      <a:pt x="130" y="251"/>
                    </a:lnTo>
                    <a:lnTo>
                      <a:pt x="125" y="253"/>
                    </a:lnTo>
                    <a:lnTo>
                      <a:pt x="123" y="253"/>
                    </a:lnTo>
                    <a:lnTo>
                      <a:pt x="121" y="256"/>
                    </a:lnTo>
                    <a:lnTo>
                      <a:pt x="116" y="256"/>
                    </a:lnTo>
                    <a:lnTo>
                      <a:pt x="116" y="258"/>
                    </a:lnTo>
                    <a:lnTo>
                      <a:pt x="113" y="260"/>
                    </a:lnTo>
                    <a:lnTo>
                      <a:pt x="113" y="265"/>
                    </a:lnTo>
                    <a:lnTo>
                      <a:pt x="116" y="265"/>
                    </a:lnTo>
                    <a:lnTo>
                      <a:pt x="116" y="265"/>
                    </a:lnTo>
                    <a:lnTo>
                      <a:pt x="118" y="265"/>
                    </a:lnTo>
                    <a:lnTo>
                      <a:pt x="121" y="265"/>
                    </a:lnTo>
                    <a:lnTo>
                      <a:pt x="123" y="265"/>
                    </a:lnTo>
                    <a:lnTo>
                      <a:pt x="130" y="265"/>
                    </a:lnTo>
                    <a:lnTo>
                      <a:pt x="130" y="265"/>
                    </a:lnTo>
                    <a:lnTo>
                      <a:pt x="130" y="265"/>
                    </a:lnTo>
                    <a:lnTo>
                      <a:pt x="130" y="268"/>
                    </a:lnTo>
                    <a:lnTo>
                      <a:pt x="130" y="268"/>
                    </a:lnTo>
                    <a:lnTo>
                      <a:pt x="128" y="268"/>
                    </a:lnTo>
                    <a:lnTo>
                      <a:pt x="121" y="268"/>
                    </a:lnTo>
                    <a:lnTo>
                      <a:pt x="121" y="268"/>
                    </a:lnTo>
                    <a:lnTo>
                      <a:pt x="118" y="270"/>
                    </a:lnTo>
                    <a:lnTo>
                      <a:pt x="113" y="270"/>
                    </a:lnTo>
                    <a:lnTo>
                      <a:pt x="113" y="270"/>
                    </a:lnTo>
                    <a:lnTo>
                      <a:pt x="113" y="272"/>
                    </a:lnTo>
                    <a:lnTo>
                      <a:pt x="111" y="272"/>
                    </a:lnTo>
                    <a:lnTo>
                      <a:pt x="109" y="275"/>
                    </a:lnTo>
                    <a:lnTo>
                      <a:pt x="109" y="277"/>
                    </a:lnTo>
                    <a:lnTo>
                      <a:pt x="106" y="277"/>
                    </a:lnTo>
                    <a:lnTo>
                      <a:pt x="106" y="279"/>
                    </a:lnTo>
                    <a:lnTo>
                      <a:pt x="109" y="279"/>
                    </a:lnTo>
                    <a:lnTo>
                      <a:pt x="109" y="279"/>
                    </a:lnTo>
                    <a:lnTo>
                      <a:pt x="113" y="279"/>
                    </a:lnTo>
                    <a:lnTo>
                      <a:pt x="116" y="279"/>
                    </a:lnTo>
                    <a:lnTo>
                      <a:pt x="118" y="277"/>
                    </a:lnTo>
                    <a:lnTo>
                      <a:pt x="121" y="277"/>
                    </a:lnTo>
                    <a:lnTo>
                      <a:pt x="123" y="275"/>
                    </a:lnTo>
                    <a:lnTo>
                      <a:pt x="125" y="275"/>
                    </a:lnTo>
                    <a:lnTo>
                      <a:pt x="137" y="270"/>
                    </a:lnTo>
                    <a:lnTo>
                      <a:pt x="139" y="268"/>
                    </a:lnTo>
                    <a:lnTo>
                      <a:pt x="144" y="268"/>
                    </a:lnTo>
                    <a:lnTo>
                      <a:pt x="147" y="265"/>
                    </a:lnTo>
                    <a:lnTo>
                      <a:pt x="147" y="265"/>
                    </a:lnTo>
                    <a:lnTo>
                      <a:pt x="147" y="268"/>
                    </a:lnTo>
                    <a:lnTo>
                      <a:pt x="142" y="268"/>
                    </a:lnTo>
                    <a:lnTo>
                      <a:pt x="139" y="270"/>
                    </a:lnTo>
                    <a:lnTo>
                      <a:pt x="137" y="270"/>
                    </a:lnTo>
                    <a:lnTo>
                      <a:pt x="135" y="270"/>
                    </a:lnTo>
                    <a:lnTo>
                      <a:pt x="135" y="272"/>
                    </a:lnTo>
                    <a:lnTo>
                      <a:pt x="132" y="272"/>
                    </a:lnTo>
                    <a:lnTo>
                      <a:pt x="130" y="275"/>
                    </a:lnTo>
                    <a:lnTo>
                      <a:pt x="128" y="275"/>
                    </a:lnTo>
                    <a:lnTo>
                      <a:pt x="125" y="275"/>
                    </a:lnTo>
                    <a:lnTo>
                      <a:pt x="116" y="279"/>
                    </a:lnTo>
                    <a:lnTo>
                      <a:pt x="109" y="282"/>
                    </a:lnTo>
                    <a:lnTo>
                      <a:pt x="109" y="282"/>
                    </a:lnTo>
                    <a:lnTo>
                      <a:pt x="109" y="282"/>
                    </a:lnTo>
                    <a:lnTo>
                      <a:pt x="111" y="282"/>
                    </a:lnTo>
                    <a:lnTo>
                      <a:pt x="111" y="282"/>
                    </a:lnTo>
                    <a:lnTo>
                      <a:pt x="111" y="282"/>
                    </a:lnTo>
                    <a:lnTo>
                      <a:pt x="109" y="286"/>
                    </a:lnTo>
                    <a:lnTo>
                      <a:pt x="106" y="289"/>
                    </a:lnTo>
                    <a:lnTo>
                      <a:pt x="109" y="289"/>
                    </a:lnTo>
                    <a:lnTo>
                      <a:pt x="109" y="291"/>
                    </a:lnTo>
                    <a:lnTo>
                      <a:pt x="113" y="289"/>
                    </a:lnTo>
                    <a:lnTo>
                      <a:pt x="116" y="291"/>
                    </a:lnTo>
                    <a:lnTo>
                      <a:pt x="118" y="291"/>
                    </a:lnTo>
                    <a:lnTo>
                      <a:pt x="123" y="291"/>
                    </a:lnTo>
                    <a:lnTo>
                      <a:pt x="125" y="289"/>
                    </a:lnTo>
                    <a:lnTo>
                      <a:pt x="128" y="286"/>
                    </a:lnTo>
                    <a:lnTo>
                      <a:pt x="130" y="286"/>
                    </a:lnTo>
                    <a:lnTo>
                      <a:pt x="135" y="286"/>
                    </a:lnTo>
                    <a:lnTo>
                      <a:pt x="137" y="286"/>
                    </a:lnTo>
                    <a:lnTo>
                      <a:pt x="139" y="286"/>
                    </a:lnTo>
                    <a:lnTo>
                      <a:pt x="139" y="286"/>
                    </a:lnTo>
                    <a:lnTo>
                      <a:pt x="137" y="286"/>
                    </a:lnTo>
                    <a:lnTo>
                      <a:pt x="130" y="286"/>
                    </a:lnTo>
                    <a:lnTo>
                      <a:pt x="128" y="289"/>
                    </a:lnTo>
                    <a:lnTo>
                      <a:pt x="123" y="291"/>
                    </a:lnTo>
                    <a:lnTo>
                      <a:pt x="121" y="294"/>
                    </a:lnTo>
                    <a:lnTo>
                      <a:pt x="116" y="294"/>
                    </a:lnTo>
                    <a:lnTo>
                      <a:pt x="116" y="294"/>
                    </a:lnTo>
                    <a:lnTo>
                      <a:pt x="113" y="294"/>
                    </a:lnTo>
                    <a:lnTo>
                      <a:pt x="113" y="296"/>
                    </a:lnTo>
                    <a:lnTo>
                      <a:pt x="113" y="296"/>
                    </a:lnTo>
                    <a:lnTo>
                      <a:pt x="113" y="296"/>
                    </a:lnTo>
                    <a:lnTo>
                      <a:pt x="116" y="298"/>
                    </a:lnTo>
                    <a:lnTo>
                      <a:pt x="116" y="301"/>
                    </a:lnTo>
                    <a:lnTo>
                      <a:pt x="116" y="305"/>
                    </a:lnTo>
                    <a:lnTo>
                      <a:pt x="113" y="305"/>
                    </a:lnTo>
                    <a:lnTo>
                      <a:pt x="113" y="308"/>
                    </a:lnTo>
                    <a:lnTo>
                      <a:pt x="111" y="313"/>
                    </a:lnTo>
                    <a:lnTo>
                      <a:pt x="111" y="313"/>
                    </a:lnTo>
                    <a:lnTo>
                      <a:pt x="111" y="315"/>
                    </a:lnTo>
                    <a:lnTo>
                      <a:pt x="113" y="315"/>
                    </a:lnTo>
                    <a:lnTo>
                      <a:pt x="113" y="315"/>
                    </a:lnTo>
                    <a:lnTo>
                      <a:pt x="116" y="315"/>
                    </a:lnTo>
                    <a:lnTo>
                      <a:pt x="118" y="313"/>
                    </a:lnTo>
                    <a:lnTo>
                      <a:pt x="123" y="310"/>
                    </a:lnTo>
                    <a:lnTo>
                      <a:pt x="123" y="308"/>
                    </a:lnTo>
                    <a:lnTo>
                      <a:pt x="125" y="305"/>
                    </a:lnTo>
                    <a:lnTo>
                      <a:pt x="128" y="305"/>
                    </a:lnTo>
                    <a:lnTo>
                      <a:pt x="128" y="305"/>
                    </a:lnTo>
                    <a:lnTo>
                      <a:pt x="128" y="305"/>
                    </a:lnTo>
                    <a:lnTo>
                      <a:pt x="125" y="308"/>
                    </a:lnTo>
                    <a:lnTo>
                      <a:pt x="130" y="308"/>
                    </a:lnTo>
                    <a:lnTo>
                      <a:pt x="132" y="305"/>
                    </a:lnTo>
                    <a:lnTo>
                      <a:pt x="132" y="305"/>
                    </a:lnTo>
                    <a:lnTo>
                      <a:pt x="135" y="305"/>
                    </a:lnTo>
                    <a:lnTo>
                      <a:pt x="135" y="303"/>
                    </a:lnTo>
                    <a:lnTo>
                      <a:pt x="135" y="301"/>
                    </a:lnTo>
                    <a:lnTo>
                      <a:pt x="135" y="298"/>
                    </a:lnTo>
                    <a:lnTo>
                      <a:pt x="135" y="296"/>
                    </a:lnTo>
                    <a:lnTo>
                      <a:pt x="135" y="296"/>
                    </a:lnTo>
                    <a:lnTo>
                      <a:pt x="135" y="298"/>
                    </a:lnTo>
                    <a:lnTo>
                      <a:pt x="135" y="301"/>
                    </a:lnTo>
                    <a:lnTo>
                      <a:pt x="137" y="303"/>
                    </a:lnTo>
                    <a:lnTo>
                      <a:pt x="137" y="303"/>
                    </a:lnTo>
                    <a:lnTo>
                      <a:pt x="137" y="303"/>
                    </a:lnTo>
                    <a:lnTo>
                      <a:pt x="137" y="305"/>
                    </a:lnTo>
                    <a:lnTo>
                      <a:pt x="139" y="305"/>
                    </a:lnTo>
                    <a:lnTo>
                      <a:pt x="142" y="305"/>
                    </a:lnTo>
                    <a:lnTo>
                      <a:pt x="142" y="305"/>
                    </a:lnTo>
                    <a:lnTo>
                      <a:pt x="142" y="308"/>
                    </a:lnTo>
                    <a:lnTo>
                      <a:pt x="142" y="310"/>
                    </a:lnTo>
                    <a:lnTo>
                      <a:pt x="142" y="310"/>
                    </a:lnTo>
                    <a:lnTo>
                      <a:pt x="139" y="310"/>
                    </a:lnTo>
                    <a:lnTo>
                      <a:pt x="139" y="308"/>
                    </a:lnTo>
                    <a:lnTo>
                      <a:pt x="139" y="305"/>
                    </a:lnTo>
                    <a:lnTo>
                      <a:pt x="137" y="305"/>
                    </a:lnTo>
                    <a:lnTo>
                      <a:pt x="135" y="308"/>
                    </a:lnTo>
                    <a:lnTo>
                      <a:pt x="132" y="308"/>
                    </a:lnTo>
                    <a:lnTo>
                      <a:pt x="130" y="308"/>
                    </a:lnTo>
                    <a:lnTo>
                      <a:pt x="130" y="308"/>
                    </a:lnTo>
                    <a:lnTo>
                      <a:pt x="130" y="308"/>
                    </a:lnTo>
                    <a:lnTo>
                      <a:pt x="128" y="308"/>
                    </a:lnTo>
                    <a:lnTo>
                      <a:pt x="125" y="308"/>
                    </a:lnTo>
                    <a:lnTo>
                      <a:pt x="123" y="310"/>
                    </a:lnTo>
                    <a:lnTo>
                      <a:pt x="118" y="313"/>
                    </a:lnTo>
                    <a:lnTo>
                      <a:pt x="116" y="315"/>
                    </a:lnTo>
                    <a:lnTo>
                      <a:pt x="116" y="317"/>
                    </a:lnTo>
                    <a:lnTo>
                      <a:pt x="116" y="317"/>
                    </a:lnTo>
                    <a:lnTo>
                      <a:pt x="116" y="317"/>
                    </a:lnTo>
                    <a:lnTo>
                      <a:pt x="118" y="317"/>
                    </a:lnTo>
                    <a:lnTo>
                      <a:pt x="118" y="317"/>
                    </a:lnTo>
                    <a:lnTo>
                      <a:pt x="121" y="317"/>
                    </a:lnTo>
                    <a:lnTo>
                      <a:pt x="123" y="317"/>
                    </a:lnTo>
                    <a:lnTo>
                      <a:pt x="130" y="315"/>
                    </a:lnTo>
                    <a:lnTo>
                      <a:pt x="135" y="313"/>
                    </a:lnTo>
                    <a:lnTo>
                      <a:pt x="135" y="313"/>
                    </a:lnTo>
                    <a:lnTo>
                      <a:pt x="135" y="315"/>
                    </a:lnTo>
                    <a:lnTo>
                      <a:pt x="132" y="315"/>
                    </a:lnTo>
                    <a:lnTo>
                      <a:pt x="132" y="315"/>
                    </a:lnTo>
                    <a:lnTo>
                      <a:pt x="135" y="315"/>
                    </a:lnTo>
                    <a:lnTo>
                      <a:pt x="137" y="315"/>
                    </a:lnTo>
                    <a:lnTo>
                      <a:pt x="135" y="317"/>
                    </a:lnTo>
                    <a:lnTo>
                      <a:pt x="130" y="317"/>
                    </a:lnTo>
                    <a:lnTo>
                      <a:pt x="130" y="317"/>
                    </a:lnTo>
                    <a:lnTo>
                      <a:pt x="125" y="317"/>
                    </a:lnTo>
                    <a:lnTo>
                      <a:pt x="121" y="317"/>
                    </a:lnTo>
                    <a:lnTo>
                      <a:pt x="116" y="320"/>
                    </a:lnTo>
                    <a:lnTo>
                      <a:pt x="116" y="322"/>
                    </a:lnTo>
                    <a:lnTo>
                      <a:pt x="113" y="324"/>
                    </a:lnTo>
                    <a:lnTo>
                      <a:pt x="113" y="327"/>
                    </a:lnTo>
                    <a:lnTo>
                      <a:pt x="116" y="329"/>
                    </a:lnTo>
                    <a:lnTo>
                      <a:pt x="116" y="334"/>
                    </a:lnTo>
                    <a:lnTo>
                      <a:pt x="118" y="336"/>
                    </a:lnTo>
                    <a:lnTo>
                      <a:pt x="118" y="336"/>
                    </a:lnTo>
                    <a:lnTo>
                      <a:pt x="118" y="336"/>
                    </a:lnTo>
                    <a:lnTo>
                      <a:pt x="121" y="339"/>
                    </a:lnTo>
                    <a:lnTo>
                      <a:pt x="121" y="339"/>
                    </a:lnTo>
                    <a:lnTo>
                      <a:pt x="121" y="339"/>
                    </a:lnTo>
                    <a:lnTo>
                      <a:pt x="121" y="341"/>
                    </a:lnTo>
                    <a:lnTo>
                      <a:pt x="121" y="341"/>
                    </a:lnTo>
                    <a:lnTo>
                      <a:pt x="123" y="341"/>
                    </a:lnTo>
                    <a:lnTo>
                      <a:pt x="128" y="339"/>
                    </a:lnTo>
                    <a:lnTo>
                      <a:pt x="132" y="336"/>
                    </a:lnTo>
                    <a:lnTo>
                      <a:pt x="128" y="341"/>
                    </a:lnTo>
                    <a:lnTo>
                      <a:pt x="125" y="341"/>
                    </a:lnTo>
                    <a:lnTo>
                      <a:pt x="123" y="343"/>
                    </a:lnTo>
                    <a:lnTo>
                      <a:pt x="123" y="343"/>
                    </a:lnTo>
                    <a:lnTo>
                      <a:pt x="121" y="346"/>
                    </a:lnTo>
                    <a:lnTo>
                      <a:pt x="121" y="348"/>
                    </a:lnTo>
                    <a:lnTo>
                      <a:pt x="121" y="348"/>
                    </a:lnTo>
                    <a:lnTo>
                      <a:pt x="121" y="348"/>
                    </a:lnTo>
                    <a:lnTo>
                      <a:pt x="121" y="350"/>
                    </a:lnTo>
                    <a:lnTo>
                      <a:pt x="123" y="350"/>
                    </a:lnTo>
                    <a:lnTo>
                      <a:pt x="123" y="350"/>
                    </a:lnTo>
                    <a:lnTo>
                      <a:pt x="125" y="353"/>
                    </a:lnTo>
                    <a:lnTo>
                      <a:pt x="128" y="353"/>
                    </a:lnTo>
                    <a:lnTo>
                      <a:pt x="128" y="353"/>
                    </a:lnTo>
                    <a:lnTo>
                      <a:pt x="125" y="355"/>
                    </a:lnTo>
                    <a:lnTo>
                      <a:pt x="125" y="355"/>
                    </a:lnTo>
                    <a:lnTo>
                      <a:pt x="125" y="358"/>
                    </a:lnTo>
                    <a:lnTo>
                      <a:pt x="125" y="358"/>
                    </a:lnTo>
                    <a:lnTo>
                      <a:pt x="130" y="358"/>
                    </a:lnTo>
                    <a:lnTo>
                      <a:pt x="130" y="355"/>
                    </a:lnTo>
                    <a:lnTo>
                      <a:pt x="132" y="355"/>
                    </a:lnTo>
                    <a:lnTo>
                      <a:pt x="135" y="355"/>
                    </a:lnTo>
                    <a:lnTo>
                      <a:pt x="135" y="355"/>
                    </a:lnTo>
                    <a:lnTo>
                      <a:pt x="137" y="355"/>
                    </a:lnTo>
                    <a:lnTo>
                      <a:pt x="135" y="358"/>
                    </a:lnTo>
                    <a:lnTo>
                      <a:pt x="135" y="358"/>
                    </a:lnTo>
                    <a:lnTo>
                      <a:pt x="132" y="358"/>
                    </a:lnTo>
                    <a:lnTo>
                      <a:pt x="130" y="358"/>
                    </a:lnTo>
                    <a:lnTo>
                      <a:pt x="128" y="360"/>
                    </a:lnTo>
                    <a:lnTo>
                      <a:pt x="128" y="360"/>
                    </a:lnTo>
                    <a:lnTo>
                      <a:pt x="128" y="362"/>
                    </a:lnTo>
                    <a:lnTo>
                      <a:pt x="128" y="362"/>
                    </a:lnTo>
                    <a:lnTo>
                      <a:pt x="128" y="362"/>
                    </a:lnTo>
                    <a:lnTo>
                      <a:pt x="130" y="362"/>
                    </a:lnTo>
                    <a:lnTo>
                      <a:pt x="128" y="365"/>
                    </a:lnTo>
                    <a:lnTo>
                      <a:pt x="128" y="365"/>
                    </a:lnTo>
                    <a:lnTo>
                      <a:pt x="128" y="367"/>
                    </a:lnTo>
                    <a:lnTo>
                      <a:pt x="130" y="367"/>
                    </a:lnTo>
                    <a:lnTo>
                      <a:pt x="130" y="367"/>
                    </a:lnTo>
                    <a:lnTo>
                      <a:pt x="130" y="369"/>
                    </a:lnTo>
                    <a:lnTo>
                      <a:pt x="130" y="372"/>
                    </a:lnTo>
                    <a:lnTo>
                      <a:pt x="135" y="372"/>
                    </a:lnTo>
                    <a:lnTo>
                      <a:pt x="135" y="372"/>
                    </a:lnTo>
                    <a:lnTo>
                      <a:pt x="135" y="372"/>
                    </a:lnTo>
                    <a:lnTo>
                      <a:pt x="137" y="372"/>
                    </a:lnTo>
                    <a:lnTo>
                      <a:pt x="137" y="374"/>
                    </a:lnTo>
                    <a:lnTo>
                      <a:pt x="137" y="374"/>
                    </a:lnTo>
                    <a:lnTo>
                      <a:pt x="135" y="376"/>
                    </a:lnTo>
                    <a:lnTo>
                      <a:pt x="137" y="376"/>
                    </a:lnTo>
                    <a:lnTo>
                      <a:pt x="139" y="376"/>
                    </a:lnTo>
                    <a:lnTo>
                      <a:pt x="142" y="376"/>
                    </a:lnTo>
                    <a:lnTo>
                      <a:pt x="144" y="376"/>
                    </a:lnTo>
                    <a:lnTo>
                      <a:pt x="142" y="376"/>
                    </a:lnTo>
                    <a:lnTo>
                      <a:pt x="137" y="379"/>
                    </a:lnTo>
                    <a:lnTo>
                      <a:pt x="135" y="381"/>
                    </a:lnTo>
                    <a:lnTo>
                      <a:pt x="137" y="381"/>
                    </a:lnTo>
                    <a:lnTo>
                      <a:pt x="137" y="381"/>
                    </a:lnTo>
                    <a:lnTo>
                      <a:pt x="137" y="381"/>
                    </a:lnTo>
                    <a:lnTo>
                      <a:pt x="142" y="381"/>
                    </a:lnTo>
                    <a:lnTo>
                      <a:pt x="142" y="381"/>
                    </a:lnTo>
                    <a:lnTo>
                      <a:pt x="142" y="381"/>
                    </a:lnTo>
                    <a:lnTo>
                      <a:pt x="142" y="379"/>
                    </a:lnTo>
                    <a:lnTo>
                      <a:pt x="144" y="379"/>
                    </a:lnTo>
                    <a:lnTo>
                      <a:pt x="147" y="379"/>
                    </a:lnTo>
                    <a:lnTo>
                      <a:pt x="147" y="379"/>
                    </a:lnTo>
                    <a:lnTo>
                      <a:pt x="149" y="381"/>
                    </a:lnTo>
                    <a:lnTo>
                      <a:pt x="151" y="381"/>
                    </a:lnTo>
                    <a:lnTo>
                      <a:pt x="151" y="379"/>
                    </a:lnTo>
                    <a:lnTo>
                      <a:pt x="154" y="379"/>
                    </a:lnTo>
                    <a:lnTo>
                      <a:pt x="156" y="379"/>
                    </a:lnTo>
                    <a:lnTo>
                      <a:pt x="158" y="379"/>
                    </a:lnTo>
                    <a:lnTo>
                      <a:pt x="158" y="379"/>
                    </a:lnTo>
                    <a:lnTo>
                      <a:pt x="161" y="376"/>
                    </a:lnTo>
                    <a:lnTo>
                      <a:pt x="165" y="376"/>
                    </a:lnTo>
                    <a:lnTo>
                      <a:pt x="170" y="374"/>
                    </a:lnTo>
                    <a:lnTo>
                      <a:pt x="173" y="374"/>
                    </a:lnTo>
                    <a:lnTo>
                      <a:pt x="173" y="374"/>
                    </a:lnTo>
                    <a:lnTo>
                      <a:pt x="173" y="372"/>
                    </a:lnTo>
                    <a:lnTo>
                      <a:pt x="175" y="372"/>
                    </a:lnTo>
                    <a:lnTo>
                      <a:pt x="175" y="372"/>
                    </a:lnTo>
                    <a:lnTo>
                      <a:pt x="173" y="374"/>
                    </a:lnTo>
                    <a:lnTo>
                      <a:pt x="173" y="376"/>
                    </a:lnTo>
                    <a:lnTo>
                      <a:pt x="170" y="376"/>
                    </a:lnTo>
                    <a:lnTo>
                      <a:pt x="165" y="381"/>
                    </a:lnTo>
                    <a:lnTo>
                      <a:pt x="165" y="384"/>
                    </a:lnTo>
                    <a:lnTo>
                      <a:pt x="168" y="384"/>
                    </a:lnTo>
                    <a:lnTo>
                      <a:pt x="168" y="384"/>
                    </a:lnTo>
                    <a:lnTo>
                      <a:pt x="170" y="386"/>
                    </a:lnTo>
                    <a:lnTo>
                      <a:pt x="173" y="386"/>
                    </a:lnTo>
                    <a:lnTo>
                      <a:pt x="175" y="386"/>
                    </a:lnTo>
                    <a:lnTo>
                      <a:pt x="175" y="386"/>
                    </a:lnTo>
                    <a:lnTo>
                      <a:pt x="177" y="386"/>
                    </a:lnTo>
                    <a:lnTo>
                      <a:pt x="180" y="386"/>
                    </a:lnTo>
                    <a:lnTo>
                      <a:pt x="187" y="384"/>
                    </a:lnTo>
                    <a:lnTo>
                      <a:pt x="187" y="384"/>
                    </a:lnTo>
                    <a:lnTo>
                      <a:pt x="184" y="386"/>
                    </a:lnTo>
                    <a:lnTo>
                      <a:pt x="182" y="386"/>
                    </a:lnTo>
                    <a:lnTo>
                      <a:pt x="180" y="388"/>
                    </a:lnTo>
                    <a:lnTo>
                      <a:pt x="177" y="388"/>
                    </a:lnTo>
                    <a:lnTo>
                      <a:pt x="175" y="388"/>
                    </a:lnTo>
                    <a:lnTo>
                      <a:pt x="175" y="391"/>
                    </a:lnTo>
                    <a:lnTo>
                      <a:pt x="173" y="391"/>
                    </a:lnTo>
                    <a:lnTo>
                      <a:pt x="180" y="395"/>
                    </a:lnTo>
                    <a:lnTo>
                      <a:pt x="182" y="395"/>
                    </a:lnTo>
                    <a:lnTo>
                      <a:pt x="184" y="395"/>
                    </a:lnTo>
                    <a:lnTo>
                      <a:pt x="187" y="393"/>
                    </a:lnTo>
                    <a:lnTo>
                      <a:pt x="189" y="391"/>
                    </a:lnTo>
                    <a:lnTo>
                      <a:pt x="192" y="391"/>
                    </a:lnTo>
                    <a:lnTo>
                      <a:pt x="192" y="391"/>
                    </a:lnTo>
                    <a:lnTo>
                      <a:pt x="189" y="393"/>
                    </a:lnTo>
                    <a:lnTo>
                      <a:pt x="187" y="395"/>
                    </a:lnTo>
                    <a:lnTo>
                      <a:pt x="184" y="395"/>
                    </a:lnTo>
                    <a:lnTo>
                      <a:pt x="184" y="398"/>
                    </a:lnTo>
                    <a:lnTo>
                      <a:pt x="184" y="398"/>
                    </a:lnTo>
                    <a:lnTo>
                      <a:pt x="187" y="398"/>
                    </a:lnTo>
                    <a:lnTo>
                      <a:pt x="187" y="398"/>
                    </a:lnTo>
                    <a:lnTo>
                      <a:pt x="189" y="398"/>
                    </a:lnTo>
                    <a:lnTo>
                      <a:pt x="192" y="398"/>
                    </a:lnTo>
                    <a:lnTo>
                      <a:pt x="189" y="398"/>
                    </a:lnTo>
                    <a:lnTo>
                      <a:pt x="189" y="398"/>
                    </a:lnTo>
                    <a:lnTo>
                      <a:pt x="192" y="400"/>
                    </a:lnTo>
                    <a:lnTo>
                      <a:pt x="194" y="398"/>
                    </a:lnTo>
                    <a:lnTo>
                      <a:pt x="196" y="398"/>
                    </a:lnTo>
                    <a:lnTo>
                      <a:pt x="196" y="398"/>
                    </a:lnTo>
                    <a:lnTo>
                      <a:pt x="196" y="398"/>
                    </a:lnTo>
                    <a:lnTo>
                      <a:pt x="194" y="395"/>
                    </a:lnTo>
                    <a:lnTo>
                      <a:pt x="194" y="395"/>
                    </a:lnTo>
                    <a:lnTo>
                      <a:pt x="196" y="395"/>
                    </a:lnTo>
                    <a:lnTo>
                      <a:pt x="196" y="398"/>
                    </a:lnTo>
                    <a:lnTo>
                      <a:pt x="201" y="398"/>
                    </a:lnTo>
                    <a:lnTo>
                      <a:pt x="203" y="395"/>
                    </a:lnTo>
                    <a:lnTo>
                      <a:pt x="206" y="395"/>
                    </a:lnTo>
                    <a:lnTo>
                      <a:pt x="206" y="391"/>
                    </a:lnTo>
                    <a:lnTo>
                      <a:pt x="206" y="391"/>
                    </a:lnTo>
                    <a:lnTo>
                      <a:pt x="208" y="388"/>
                    </a:lnTo>
                    <a:lnTo>
                      <a:pt x="206" y="388"/>
                    </a:lnTo>
                    <a:lnTo>
                      <a:pt x="206" y="386"/>
                    </a:lnTo>
                    <a:lnTo>
                      <a:pt x="203" y="386"/>
                    </a:lnTo>
                    <a:lnTo>
                      <a:pt x="201" y="386"/>
                    </a:lnTo>
                    <a:lnTo>
                      <a:pt x="199" y="386"/>
                    </a:lnTo>
                    <a:lnTo>
                      <a:pt x="196" y="384"/>
                    </a:lnTo>
                    <a:lnTo>
                      <a:pt x="199" y="384"/>
                    </a:lnTo>
                    <a:lnTo>
                      <a:pt x="199" y="384"/>
                    </a:lnTo>
                    <a:lnTo>
                      <a:pt x="203" y="384"/>
                    </a:lnTo>
                    <a:lnTo>
                      <a:pt x="206" y="386"/>
                    </a:lnTo>
                    <a:lnTo>
                      <a:pt x="208" y="386"/>
                    </a:lnTo>
                    <a:lnTo>
                      <a:pt x="208" y="386"/>
                    </a:lnTo>
                    <a:lnTo>
                      <a:pt x="210" y="386"/>
                    </a:lnTo>
                    <a:lnTo>
                      <a:pt x="218" y="381"/>
                    </a:lnTo>
                    <a:lnTo>
                      <a:pt x="220" y="374"/>
                    </a:lnTo>
                    <a:lnTo>
                      <a:pt x="225" y="369"/>
                    </a:lnTo>
                    <a:lnTo>
                      <a:pt x="227" y="367"/>
                    </a:lnTo>
                    <a:lnTo>
                      <a:pt x="229" y="365"/>
                    </a:lnTo>
                    <a:lnTo>
                      <a:pt x="229" y="362"/>
                    </a:lnTo>
                    <a:lnTo>
                      <a:pt x="227" y="362"/>
                    </a:lnTo>
                    <a:lnTo>
                      <a:pt x="227" y="362"/>
                    </a:lnTo>
                    <a:lnTo>
                      <a:pt x="229" y="362"/>
                    </a:lnTo>
                    <a:lnTo>
                      <a:pt x="232" y="362"/>
                    </a:lnTo>
                    <a:lnTo>
                      <a:pt x="234" y="360"/>
                    </a:lnTo>
                    <a:lnTo>
                      <a:pt x="234" y="358"/>
                    </a:lnTo>
                    <a:lnTo>
                      <a:pt x="234" y="358"/>
                    </a:lnTo>
                    <a:lnTo>
                      <a:pt x="234" y="355"/>
                    </a:lnTo>
                    <a:lnTo>
                      <a:pt x="234" y="355"/>
                    </a:lnTo>
                    <a:lnTo>
                      <a:pt x="236" y="353"/>
                    </a:lnTo>
                    <a:lnTo>
                      <a:pt x="236" y="350"/>
                    </a:lnTo>
                    <a:lnTo>
                      <a:pt x="236" y="350"/>
                    </a:lnTo>
                    <a:lnTo>
                      <a:pt x="236" y="348"/>
                    </a:lnTo>
                    <a:lnTo>
                      <a:pt x="239" y="348"/>
                    </a:lnTo>
                    <a:lnTo>
                      <a:pt x="239" y="346"/>
                    </a:lnTo>
                    <a:lnTo>
                      <a:pt x="234" y="346"/>
                    </a:lnTo>
                    <a:lnTo>
                      <a:pt x="232" y="346"/>
                    </a:lnTo>
                    <a:lnTo>
                      <a:pt x="229" y="343"/>
                    </a:lnTo>
                    <a:lnTo>
                      <a:pt x="229" y="343"/>
                    </a:lnTo>
                    <a:lnTo>
                      <a:pt x="229" y="343"/>
                    </a:lnTo>
                    <a:lnTo>
                      <a:pt x="232" y="343"/>
                    </a:lnTo>
                    <a:lnTo>
                      <a:pt x="236" y="343"/>
                    </a:lnTo>
                    <a:lnTo>
                      <a:pt x="239" y="343"/>
                    </a:lnTo>
                    <a:lnTo>
                      <a:pt x="241" y="343"/>
                    </a:lnTo>
                    <a:lnTo>
                      <a:pt x="244" y="343"/>
                    </a:lnTo>
                    <a:lnTo>
                      <a:pt x="244" y="343"/>
                    </a:lnTo>
                    <a:lnTo>
                      <a:pt x="248" y="341"/>
                    </a:lnTo>
                    <a:lnTo>
                      <a:pt x="248" y="341"/>
                    </a:lnTo>
                    <a:lnTo>
                      <a:pt x="251" y="339"/>
                    </a:lnTo>
                    <a:lnTo>
                      <a:pt x="246" y="336"/>
                    </a:lnTo>
                    <a:lnTo>
                      <a:pt x="244" y="336"/>
                    </a:lnTo>
                    <a:lnTo>
                      <a:pt x="244" y="336"/>
                    </a:lnTo>
                    <a:lnTo>
                      <a:pt x="244" y="334"/>
                    </a:lnTo>
                    <a:lnTo>
                      <a:pt x="246" y="334"/>
                    </a:lnTo>
                    <a:lnTo>
                      <a:pt x="246" y="336"/>
                    </a:lnTo>
                    <a:lnTo>
                      <a:pt x="248" y="336"/>
                    </a:lnTo>
                    <a:lnTo>
                      <a:pt x="251" y="336"/>
                    </a:lnTo>
                    <a:lnTo>
                      <a:pt x="253" y="336"/>
                    </a:lnTo>
                    <a:lnTo>
                      <a:pt x="253" y="336"/>
                    </a:lnTo>
                    <a:lnTo>
                      <a:pt x="255" y="336"/>
                    </a:lnTo>
                    <a:lnTo>
                      <a:pt x="258" y="334"/>
                    </a:lnTo>
                    <a:lnTo>
                      <a:pt x="260" y="334"/>
                    </a:lnTo>
                    <a:lnTo>
                      <a:pt x="260" y="331"/>
                    </a:lnTo>
                    <a:lnTo>
                      <a:pt x="260" y="331"/>
                    </a:lnTo>
                    <a:lnTo>
                      <a:pt x="262" y="331"/>
                    </a:lnTo>
                    <a:lnTo>
                      <a:pt x="262" y="329"/>
                    </a:lnTo>
                    <a:lnTo>
                      <a:pt x="265" y="329"/>
                    </a:lnTo>
                    <a:lnTo>
                      <a:pt x="267" y="329"/>
                    </a:lnTo>
                    <a:lnTo>
                      <a:pt x="267" y="327"/>
                    </a:lnTo>
                    <a:lnTo>
                      <a:pt x="272" y="324"/>
                    </a:lnTo>
                    <a:lnTo>
                      <a:pt x="272" y="324"/>
                    </a:lnTo>
                    <a:lnTo>
                      <a:pt x="272" y="320"/>
                    </a:lnTo>
                    <a:lnTo>
                      <a:pt x="274" y="317"/>
                    </a:lnTo>
                    <a:lnTo>
                      <a:pt x="270" y="317"/>
                    </a:lnTo>
                    <a:lnTo>
                      <a:pt x="270" y="317"/>
                    </a:lnTo>
                    <a:lnTo>
                      <a:pt x="267" y="317"/>
                    </a:lnTo>
                    <a:lnTo>
                      <a:pt x="265" y="315"/>
                    </a:lnTo>
                    <a:lnTo>
                      <a:pt x="260" y="315"/>
                    </a:lnTo>
                    <a:lnTo>
                      <a:pt x="267" y="315"/>
                    </a:lnTo>
                    <a:lnTo>
                      <a:pt x="267" y="315"/>
                    </a:lnTo>
                    <a:lnTo>
                      <a:pt x="270" y="315"/>
                    </a:lnTo>
                    <a:lnTo>
                      <a:pt x="272" y="315"/>
                    </a:lnTo>
                    <a:lnTo>
                      <a:pt x="274" y="315"/>
                    </a:lnTo>
                    <a:lnTo>
                      <a:pt x="274" y="313"/>
                    </a:lnTo>
                    <a:lnTo>
                      <a:pt x="277" y="313"/>
                    </a:lnTo>
                    <a:lnTo>
                      <a:pt x="281" y="313"/>
                    </a:lnTo>
                    <a:lnTo>
                      <a:pt x="281" y="310"/>
                    </a:lnTo>
                    <a:lnTo>
                      <a:pt x="281" y="310"/>
                    </a:lnTo>
                    <a:lnTo>
                      <a:pt x="281" y="308"/>
                    </a:lnTo>
                    <a:lnTo>
                      <a:pt x="279" y="308"/>
                    </a:lnTo>
                    <a:lnTo>
                      <a:pt x="279" y="303"/>
                    </a:lnTo>
                    <a:lnTo>
                      <a:pt x="279" y="303"/>
                    </a:lnTo>
                    <a:lnTo>
                      <a:pt x="277" y="303"/>
                    </a:lnTo>
                    <a:lnTo>
                      <a:pt x="274" y="303"/>
                    </a:lnTo>
                    <a:lnTo>
                      <a:pt x="274" y="301"/>
                    </a:lnTo>
                    <a:lnTo>
                      <a:pt x="274" y="301"/>
                    </a:lnTo>
                    <a:lnTo>
                      <a:pt x="274" y="298"/>
                    </a:lnTo>
                    <a:lnTo>
                      <a:pt x="277" y="298"/>
                    </a:lnTo>
                    <a:lnTo>
                      <a:pt x="279" y="298"/>
                    </a:lnTo>
                    <a:lnTo>
                      <a:pt x="286" y="301"/>
                    </a:lnTo>
                    <a:lnTo>
                      <a:pt x="288" y="298"/>
                    </a:lnTo>
                    <a:lnTo>
                      <a:pt x="291" y="298"/>
                    </a:lnTo>
                    <a:lnTo>
                      <a:pt x="293" y="296"/>
                    </a:lnTo>
                    <a:lnTo>
                      <a:pt x="296" y="296"/>
                    </a:lnTo>
                    <a:lnTo>
                      <a:pt x="298" y="294"/>
                    </a:lnTo>
                    <a:lnTo>
                      <a:pt x="296" y="294"/>
                    </a:lnTo>
                    <a:lnTo>
                      <a:pt x="291" y="291"/>
                    </a:lnTo>
                    <a:lnTo>
                      <a:pt x="291" y="291"/>
                    </a:lnTo>
                    <a:lnTo>
                      <a:pt x="293" y="291"/>
                    </a:lnTo>
                    <a:lnTo>
                      <a:pt x="300" y="289"/>
                    </a:lnTo>
                    <a:lnTo>
                      <a:pt x="305" y="289"/>
                    </a:lnTo>
                    <a:lnTo>
                      <a:pt x="312" y="289"/>
                    </a:lnTo>
                    <a:lnTo>
                      <a:pt x="319" y="286"/>
                    </a:lnTo>
                    <a:lnTo>
                      <a:pt x="319" y="286"/>
                    </a:lnTo>
                    <a:lnTo>
                      <a:pt x="319" y="284"/>
                    </a:lnTo>
                    <a:lnTo>
                      <a:pt x="317" y="284"/>
                    </a:lnTo>
                    <a:lnTo>
                      <a:pt x="317" y="282"/>
                    </a:lnTo>
                    <a:lnTo>
                      <a:pt x="319" y="282"/>
                    </a:lnTo>
                    <a:lnTo>
                      <a:pt x="322" y="284"/>
                    </a:lnTo>
                    <a:lnTo>
                      <a:pt x="324" y="282"/>
                    </a:lnTo>
                    <a:lnTo>
                      <a:pt x="326" y="279"/>
                    </a:lnTo>
                    <a:lnTo>
                      <a:pt x="329" y="279"/>
                    </a:lnTo>
                    <a:lnTo>
                      <a:pt x="329" y="277"/>
                    </a:lnTo>
                    <a:lnTo>
                      <a:pt x="326" y="277"/>
                    </a:lnTo>
                    <a:lnTo>
                      <a:pt x="324" y="275"/>
                    </a:lnTo>
                    <a:lnTo>
                      <a:pt x="326" y="275"/>
                    </a:lnTo>
                    <a:lnTo>
                      <a:pt x="329" y="275"/>
                    </a:lnTo>
                    <a:lnTo>
                      <a:pt x="333" y="275"/>
                    </a:lnTo>
                    <a:lnTo>
                      <a:pt x="336" y="277"/>
                    </a:lnTo>
                    <a:lnTo>
                      <a:pt x="336" y="277"/>
                    </a:lnTo>
                    <a:lnTo>
                      <a:pt x="333" y="279"/>
                    </a:lnTo>
                    <a:lnTo>
                      <a:pt x="326" y="282"/>
                    </a:lnTo>
                    <a:lnTo>
                      <a:pt x="326" y="284"/>
                    </a:lnTo>
                    <a:lnTo>
                      <a:pt x="326" y="284"/>
                    </a:lnTo>
                    <a:lnTo>
                      <a:pt x="326" y="286"/>
                    </a:lnTo>
                    <a:lnTo>
                      <a:pt x="322" y="286"/>
                    </a:lnTo>
                    <a:lnTo>
                      <a:pt x="322" y="289"/>
                    </a:lnTo>
                    <a:lnTo>
                      <a:pt x="324" y="289"/>
                    </a:lnTo>
                    <a:lnTo>
                      <a:pt x="326" y="289"/>
                    </a:lnTo>
                    <a:lnTo>
                      <a:pt x="329" y="289"/>
                    </a:lnTo>
                    <a:lnTo>
                      <a:pt x="331" y="289"/>
                    </a:lnTo>
                    <a:lnTo>
                      <a:pt x="331" y="286"/>
                    </a:lnTo>
                    <a:lnTo>
                      <a:pt x="333" y="286"/>
                    </a:lnTo>
                    <a:lnTo>
                      <a:pt x="333" y="286"/>
                    </a:lnTo>
                    <a:lnTo>
                      <a:pt x="336" y="284"/>
                    </a:lnTo>
                    <a:lnTo>
                      <a:pt x="336" y="284"/>
                    </a:lnTo>
                    <a:lnTo>
                      <a:pt x="338" y="286"/>
                    </a:lnTo>
                    <a:lnTo>
                      <a:pt x="338" y="286"/>
                    </a:lnTo>
                    <a:lnTo>
                      <a:pt x="340" y="286"/>
                    </a:lnTo>
                    <a:lnTo>
                      <a:pt x="340" y="286"/>
                    </a:lnTo>
                    <a:lnTo>
                      <a:pt x="343" y="286"/>
                    </a:lnTo>
                    <a:lnTo>
                      <a:pt x="345" y="284"/>
                    </a:lnTo>
                    <a:lnTo>
                      <a:pt x="345" y="282"/>
                    </a:lnTo>
                    <a:lnTo>
                      <a:pt x="345" y="282"/>
                    </a:lnTo>
                    <a:lnTo>
                      <a:pt x="348" y="282"/>
                    </a:lnTo>
                    <a:lnTo>
                      <a:pt x="345" y="284"/>
                    </a:lnTo>
                    <a:lnTo>
                      <a:pt x="345" y="284"/>
                    </a:lnTo>
                    <a:lnTo>
                      <a:pt x="348" y="284"/>
                    </a:lnTo>
                    <a:lnTo>
                      <a:pt x="352" y="282"/>
                    </a:lnTo>
                    <a:lnTo>
                      <a:pt x="355" y="282"/>
                    </a:lnTo>
                    <a:lnTo>
                      <a:pt x="357" y="279"/>
                    </a:lnTo>
                    <a:lnTo>
                      <a:pt x="359" y="279"/>
                    </a:lnTo>
                    <a:lnTo>
                      <a:pt x="357" y="277"/>
                    </a:lnTo>
                    <a:lnTo>
                      <a:pt x="357" y="275"/>
                    </a:lnTo>
                    <a:lnTo>
                      <a:pt x="357" y="275"/>
                    </a:lnTo>
                    <a:lnTo>
                      <a:pt x="357" y="275"/>
                    </a:lnTo>
                    <a:lnTo>
                      <a:pt x="357" y="275"/>
                    </a:lnTo>
                    <a:lnTo>
                      <a:pt x="359" y="275"/>
                    </a:lnTo>
                    <a:lnTo>
                      <a:pt x="359" y="277"/>
                    </a:lnTo>
                    <a:lnTo>
                      <a:pt x="362" y="277"/>
                    </a:lnTo>
                    <a:lnTo>
                      <a:pt x="364" y="277"/>
                    </a:lnTo>
                    <a:lnTo>
                      <a:pt x="367" y="277"/>
                    </a:lnTo>
                    <a:lnTo>
                      <a:pt x="367" y="277"/>
                    </a:lnTo>
                    <a:lnTo>
                      <a:pt x="374" y="275"/>
                    </a:lnTo>
                    <a:lnTo>
                      <a:pt x="376" y="275"/>
                    </a:lnTo>
                    <a:lnTo>
                      <a:pt x="376" y="272"/>
                    </a:lnTo>
                    <a:lnTo>
                      <a:pt x="378" y="272"/>
                    </a:lnTo>
                    <a:lnTo>
                      <a:pt x="378" y="270"/>
                    </a:lnTo>
                    <a:lnTo>
                      <a:pt x="381" y="270"/>
                    </a:lnTo>
                    <a:lnTo>
                      <a:pt x="381" y="270"/>
                    </a:lnTo>
                    <a:lnTo>
                      <a:pt x="383" y="270"/>
                    </a:lnTo>
                    <a:lnTo>
                      <a:pt x="383" y="270"/>
                    </a:lnTo>
                    <a:lnTo>
                      <a:pt x="388" y="265"/>
                    </a:lnTo>
                    <a:lnTo>
                      <a:pt x="395" y="260"/>
                    </a:lnTo>
                    <a:lnTo>
                      <a:pt x="395" y="258"/>
                    </a:lnTo>
                    <a:lnTo>
                      <a:pt x="397" y="258"/>
                    </a:lnTo>
                    <a:lnTo>
                      <a:pt x="397" y="258"/>
                    </a:lnTo>
                    <a:lnTo>
                      <a:pt x="397" y="258"/>
                    </a:lnTo>
                    <a:lnTo>
                      <a:pt x="397" y="256"/>
                    </a:lnTo>
                    <a:lnTo>
                      <a:pt x="400" y="256"/>
                    </a:lnTo>
                    <a:lnTo>
                      <a:pt x="400" y="256"/>
                    </a:lnTo>
                    <a:lnTo>
                      <a:pt x="402" y="253"/>
                    </a:lnTo>
                    <a:lnTo>
                      <a:pt x="404" y="251"/>
                    </a:lnTo>
                    <a:lnTo>
                      <a:pt x="404" y="251"/>
                    </a:lnTo>
                    <a:lnTo>
                      <a:pt x="407" y="251"/>
                    </a:lnTo>
                    <a:lnTo>
                      <a:pt x="414" y="249"/>
                    </a:lnTo>
                    <a:lnTo>
                      <a:pt x="416" y="249"/>
                    </a:lnTo>
                    <a:lnTo>
                      <a:pt x="416" y="246"/>
                    </a:lnTo>
                    <a:lnTo>
                      <a:pt x="419" y="246"/>
                    </a:lnTo>
                    <a:lnTo>
                      <a:pt x="421" y="244"/>
                    </a:lnTo>
                    <a:lnTo>
                      <a:pt x="419" y="244"/>
                    </a:lnTo>
                    <a:lnTo>
                      <a:pt x="419" y="242"/>
                    </a:lnTo>
                    <a:lnTo>
                      <a:pt x="419" y="242"/>
                    </a:lnTo>
                    <a:lnTo>
                      <a:pt x="419" y="242"/>
                    </a:lnTo>
                    <a:lnTo>
                      <a:pt x="421" y="242"/>
                    </a:lnTo>
                    <a:lnTo>
                      <a:pt x="421" y="242"/>
                    </a:lnTo>
                    <a:lnTo>
                      <a:pt x="421" y="242"/>
                    </a:lnTo>
                    <a:lnTo>
                      <a:pt x="421" y="239"/>
                    </a:lnTo>
                    <a:lnTo>
                      <a:pt x="421" y="239"/>
                    </a:lnTo>
                    <a:lnTo>
                      <a:pt x="421" y="237"/>
                    </a:lnTo>
                    <a:lnTo>
                      <a:pt x="423" y="239"/>
                    </a:lnTo>
                    <a:lnTo>
                      <a:pt x="426" y="242"/>
                    </a:lnTo>
                    <a:lnTo>
                      <a:pt x="430" y="244"/>
                    </a:lnTo>
                    <a:lnTo>
                      <a:pt x="433" y="244"/>
                    </a:lnTo>
                    <a:lnTo>
                      <a:pt x="435" y="244"/>
                    </a:lnTo>
                    <a:lnTo>
                      <a:pt x="437" y="244"/>
                    </a:lnTo>
                    <a:lnTo>
                      <a:pt x="442" y="244"/>
                    </a:lnTo>
                    <a:lnTo>
                      <a:pt x="442" y="244"/>
                    </a:lnTo>
                    <a:lnTo>
                      <a:pt x="440" y="242"/>
                    </a:lnTo>
                    <a:lnTo>
                      <a:pt x="440" y="242"/>
                    </a:lnTo>
                    <a:lnTo>
                      <a:pt x="447" y="242"/>
                    </a:lnTo>
                    <a:lnTo>
                      <a:pt x="447" y="242"/>
                    </a:lnTo>
                    <a:lnTo>
                      <a:pt x="449" y="242"/>
                    </a:lnTo>
                    <a:lnTo>
                      <a:pt x="452" y="239"/>
                    </a:lnTo>
                    <a:lnTo>
                      <a:pt x="452" y="239"/>
                    </a:lnTo>
                    <a:lnTo>
                      <a:pt x="454" y="239"/>
                    </a:lnTo>
                    <a:lnTo>
                      <a:pt x="459" y="242"/>
                    </a:lnTo>
                    <a:lnTo>
                      <a:pt x="461" y="239"/>
                    </a:lnTo>
                    <a:lnTo>
                      <a:pt x="463" y="239"/>
                    </a:lnTo>
                    <a:lnTo>
                      <a:pt x="466" y="239"/>
                    </a:lnTo>
                    <a:lnTo>
                      <a:pt x="475" y="237"/>
                    </a:lnTo>
                    <a:lnTo>
                      <a:pt x="478" y="237"/>
                    </a:lnTo>
                    <a:lnTo>
                      <a:pt x="482" y="237"/>
                    </a:lnTo>
                    <a:lnTo>
                      <a:pt x="489" y="234"/>
                    </a:lnTo>
                    <a:lnTo>
                      <a:pt x="492" y="234"/>
                    </a:lnTo>
                    <a:lnTo>
                      <a:pt x="497" y="234"/>
                    </a:lnTo>
                    <a:lnTo>
                      <a:pt x="499" y="234"/>
                    </a:lnTo>
                    <a:lnTo>
                      <a:pt x="501" y="234"/>
                    </a:lnTo>
                    <a:lnTo>
                      <a:pt x="504" y="232"/>
                    </a:lnTo>
                    <a:lnTo>
                      <a:pt x="506" y="232"/>
                    </a:lnTo>
                    <a:lnTo>
                      <a:pt x="506" y="232"/>
                    </a:lnTo>
                    <a:lnTo>
                      <a:pt x="508" y="232"/>
                    </a:lnTo>
                    <a:lnTo>
                      <a:pt x="513" y="230"/>
                    </a:lnTo>
                    <a:lnTo>
                      <a:pt x="513" y="230"/>
                    </a:lnTo>
                    <a:lnTo>
                      <a:pt x="515" y="230"/>
                    </a:lnTo>
                    <a:lnTo>
                      <a:pt x="515" y="227"/>
                    </a:lnTo>
                    <a:lnTo>
                      <a:pt x="515" y="227"/>
                    </a:lnTo>
                    <a:lnTo>
                      <a:pt x="520" y="225"/>
                    </a:lnTo>
                    <a:lnTo>
                      <a:pt x="523" y="225"/>
                    </a:lnTo>
                    <a:lnTo>
                      <a:pt x="523" y="225"/>
                    </a:lnTo>
                    <a:lnTo>
                      <a:pt x="523" y="223"/>
                    </a:lnTo>
                    <a:lnTo>
                      <a:pt x="523" y="223"/>
                    </a:lnTo>
                    <a:lnTo>
                      <a:pt x="527" y="223"/>
                    </a:lnTo>
                    <a:lnTo>
                      <a:pt x="527" y="223"/>
                    </a:lnTo>
                    <a:lnTo>
                      <a:pt x="532" y="220"/>
                    </a:lnTo>
                    <a:lnTo>
                      <a:pt x="534" y="220"/>
                    </a:lnTo>
                    <a:lnTo>
                      <a:pt x="537" y="220"/>
                    </a:lnTo>
                    <a:lnTo>
                      <a:pt x="537" y="218"/>
                    </a:lnTo>
                    <a:lnTo>
                      <a:pt x="537" y="218"/>
                    </a:lnTo>
                    <a:lnTo>
                      <a:pt x="537" y="218"/>
                    </a:lnTo>
                    <a:lnTo>
                      <a:pt x="537" y="218"/>
                    </a:lnTo>
                    <a:lnTo>
                      <a:pt x="542" y="218"/>
                    </a:lnTo>
                    <a:lnTo>
                      <a:pt x="542" y="218"/>
                    </a:lnTo>
                    <a:lnTo>
                      <a:pt x="544" y="218"/>
                    </a:lnTo>
                    <a:lnTo>
                      <a:pt x="544" y="215"/>
                    </a:lnTo>
                    <a:lnTo>
                      <a:pt x="544" y="215"/>
                    </a:lnTo>
                    <a:lnTo>
                      <a:pt x="544" y="215"/>
                    </a:lnTo>
                    <a:lnTo>
                      <a:pt x="542" y="215"/>
                    </a:lnTo>
                    <a:lnTo>
                      <a:pt x="544" y="215"/>
                    </a:lnTo>
                    <a:lnTo>
                      <a:pt x="546" y="215"/>
                    </a:lnTo>
                    <a:lnTo>
                      <a:pt x="551" y="213"/>
                    </a:lnTo>
                    <a:lnTo>
                      <a:pt x="553" y="213"/>
                    </a:lnTo>
                    <a:lnTo>
                      <a:pt x="553" y="213"/>
                    </a:lnTo>
                    <a:lnTo>
                      <a:pt x="553" y="213"/>
                    </a:lnTo>
                    <a:lnTo>
                      <a:pt x="556" y="211"/>
                    </a:lnTo>
                    <a:lnTo>
                      <a:pt x="558" y="211"/>
                    </a:lnTo>
                    <a:lnTo>
                      <a:pt x="558" y="211"/>
                    </a:lnTo>
                    <a:lnTo>
                      <a:pt x="560" y="211"/>
                    </a:lnTo>
                    <a:lnTo>
                      <a:pt x="563" y="211"/>
                    </a:lnTo>
                    <a:lnTo>
                      <a:pt x="565" y="208"/>
                    </a:lnTo>
                    <a:lnTo>
                      <a:pt x="565" y="208"/>
                    </a:lnTo>
                    <a:lnTo>
                      <a:pt x="568" y="208"/>
                    </a:lnTo>
                    <a:lnTo>
                      <a:pt x="565" y="208"/>
                    </a:lnTo>
                    <a:lnTo>
                      <a:pt x="553" y="208"/>
                    </a:lnTo>
                    <a:lnTo>
                      <a:pt x="549" y="208"/>
                    </a:lnTo>
                    <a:lnTo>
                      <a:pt x="542" y="206"/>
                    </a:lnTo>
                    <a:lnTo>
                      <a:pt x="534" y="204"/>
                    </a:lnTo>
                    <a:lnTo>
                      <a:pt x="523" y="204"/>
                    </a:lnTo>
                    <a:lnTo>
                      <a:pt x="523" y="204"/>
                    </a:lnTo>
                    <a:lnTo>
                      <a:pt x="515" y="206"/>
                    </a:lnTo>
                    <a:lnTo>
                      <a:pt x="511" y="206"/>
                    </a:lnTo>
                    <a:lnTo>
                      <a:pt x="506" y="206"/>
                    </a:lnTo>
                    <a:lnTo>
                      <a:pt x="504" y="206"/>
                    </a:lnTo>
                    <a:lnTo>
                      <a:pt x="501" y="208"/>
                    </a:lnTo>
                    <a:lnTo>
                      <a:pt x="499" y="208"/>
                    </a:lnTo>
                    <a:lnTo>
                      <a:pt x="497" y="211"/>
                    </a:lnTo>
                    <a:lnTo>
                      <a:pt x="494" y="208"/>
                    </a:lnTo>
                    <a:lnTo>
                      <a:pt x="494" y="208"/>
                    </a:lnTo>
                    <a:lnTo>
                      <a:pt x="499" y="206"/>
                    </a:lnTo>
                    <a:lnTo>
                      <a:pt x="501" y="206"/>
                    </a:lnTo>
                    <a:lnTo>
                      <a:pt x="504" y="206"/>
                    </a:lnTo>
                    <a:lnTo>
                      <a:pt x="506" y="204"/>
                    </a:lnTo>
                    <a:lnTo>
                      <a:pt x="511" y="204"/>
                    </a:lnTo>
                    <a:lnTo>
                      <a:pt x="511" y="204"/>
                    </a:lnTo>
                    <a:lnTo>
                      <a:pt x="511" y="201"/>
                    </a:lnTo>
                    <a:lnTo>
                      <a:pt x="511" y="201"/>
                    </a:lnTo>
                    <a:lnTo>
                      <a:pt x="508" y="201"/>
                    </a:lnTo>
                    <a:lnTo>
                      <a:pt x="508" y="201"/>
                    </a:lnTo>
                    <a:lnTo>
                      <a:pt x="497" y="204"/>
                    </a:lnTo>
                    <a:lnTo>
                      <a:pt x="492" y="204"/>
                    </a:lnTo>
                    <a:lnTo>
                      <a:pt x="485" y="201"/>
                    </a:lnTo>
                    <a:lnTo>
                      <a:pt x="482" y="201"/>
                    </a:lnTo>
                    <a:lnTo>
                      <a:pt x="478" y="201"/>
                    </a:lnTo>
                    <a:lnTo>
                      <a:pt x="478" y="201"/>
                    </a:lnTo>
                    <a:lnTo>
                      <a:pt x="478" y="201"/>
                    </a:lnTo>
                    <a:lnTo>
                      <a:pt x="485" y="201"/>
                    </a:lnTo>
                    <a:lnTo>
                      <a:pt x="487" y="199"/>
                    </a:lnTo>
                    <a:lnTo>
                      <a:pt x="492" y="199"/>
                    </a:lnTo>
                    <a:lnTo>
                      <a:pt x="492" y="199"/>
                    </a:lnTo>
                    <a:lnTo>
                      <a:pt x="492" y="197"/>
                    </a:lnTo>
                    <a:lnTo>
                      <a:pt x="494" y="194"/>
                    </a:lnTo>
                    <a:lnTo>
                      <a:pt x="494" y="194"/>
                    </a:lnTo>
                    <a:lnTo>
                      <a:pt x="492" y="194"/>
                    </a:lnTo>
                    <a:lnTo>
                      <a:pt x="492" y="194"/>
                    </a:lnTo>
                    <a:lnTo>
                      <a:pt x="489" y="192"/>
                    </a:lnTo>
                    <a:lnTo>
                      <a:pt x="492" y="192"/>
                    </a:lnTo>
                    <a:lnTo>
                      <a:pt x="497" y="192"/>
                    </a:lnTo>
                    <a:lnTo>
                      <a:pt x="499" y="192"/>
                    </a:lnTo>
                    <a:lnTo>
                      <a:pt x="504" y="194"/>
                    </a:lnTo>
                    <a:lnTo>
                      <a:pt x="506" y="194"/>
                    </a:lnTo>
                    <a:lnTo>
                      <a:pt x="511" y="194"/>
                    </a:lnTo>
                    <a:lnTo>
                      <a:pt x="513" y="194"/>
                    </a:lnTo>
                    <a:lnTo>
                      <a:pt x="520" y="192"/>
                    </a:lnTo>
                    <a:lnTo>
                      <a:pt x="523" y="192"/>
                    </a:lnTo>
                    <a:lnTo>
                      <a:pt x="525" y="189"/>
                    </a:lnTo>
                    <a:lnTo>
                      <a:pt x="527" y="187"/>
                    </a:lnTo>
                    <a:lnTo>
                      <a:pt x="527" y="187"/>
                    </a:lnTo>
                    <a:lnTo>
                      <a:pt x="527" y="185"/>
                    </a:lnTo>
                    <a:lnTo>
                      <a:pt x="527" y="185"/>
                    </a:lnTo>
                    <a:lnTo>
                      <a:pt x="523" y="185"/>
                    </a:lnTo>
                    <a:lnTo>
                      <a:pt x="518" y="185"/>
                    </a:lnTo>
                    <a:lnTo>
                      <a:pt x="515" y="185"/>
                    </a:lnTo>
                    <a:lnTo>
                      <a:pt x="511" y="182"/>
                    </a:lnTo>
                    <a:lnTo>
                      <a:pt x="511" y="182"/>
                    </a:lnTo>
                    <a:lnTo>
                      <a:pt x="511" y="182"/>
                    </a:lnTo>
                    <a:lnTo>
                      <a:pt x="511" y="182"/>
                    </a:lnTo>
                    <a:lnTo>
                      <a:pt x="515" y="182"/>
                    </a:lnTo>
                    <a:lnTo>
                      <a:pt x="523" y="182"/>
                    </a:lnTo>
                    <a:lnTo>
                      <a:pt x="527" y="182"/>
                    </a:lnTo>
                    <a:lnTo>
                      <a:pt x="530" y="182"/>
                    </a:lnTo>
                    <a:lnTo>
                      <a:pt x="532" y="185"/>
                    </a:lnTo>
                    <a:lnTo>
                      <a:pt x="534" y="185"/>
                    </a:lnTo>
                    <a:lnTo>
                      <a:pt x="537" y="187"/>
                    </a:lnTo>
                    <a:lnTo>
                      <a:pt x="539" y="187"/>
                    </a:lnTo>
                    <a:lnTo>
                      <a:pt x="542" y="189"/>
                    </a:lnTo>
                    <a:lnTo>
                      <a:pt x="544" y="189"/>
                    </a:lnTo>
                    <a:lnTo>
                      <a:pt x="544" y="192"/>
                    </a:lnTo>
                    <a:lnTo>
                      <a:pt x="544" y="194"/>
                    </a:lnTo>
                    <a:lnTo>
                      <a:pt x="544" y="197"/>
                    </a:lnTo>
                    <a:lnTo>
                      <a:pt x="546" y="199"/>
                    </a:lnTo>
                    <a:lnTo>
                      <a:pt x="549" y="201"/>
                    </a:lnTo>
                    <a:lnTo>
                      <a:pt x="553" y="201"/>
                    </a:lnTo>
                    <a:lnTo>
                      <a:pt x="556" y="201"/>
                    </a:lnTo>
                    <a:lnTo>
                      <a:pt x="558" y="201"/>
                    </a:lnTo>
                    <a:lnTo>
                      <a:pt x="563" y="201"/>
                    </a:lnTo>
                    <a:lnTo>
                      <a:pt x="563" y="201"/>
                    </a:lnTo>
                    <a:lnTo>
                      <a:pt x="565" y="197"/>
                    </a:lnTo>
                    <a:lnTo>
                      <a:pt x="565" y="197"/>
                    </a:lnTo>
                    <a:lnTo>
                      <a:pt x="565" y="197"/>
                    </a:lnTo>
                    <a:lnTo>
                      <a:pt x="568" y="194"/>
                    </a:lnTo>
                    <a:lnTo>
                      <a:pt x="568" y="199"/>
                    </a:lnTo>
                    <a:lnTo>
                      <a:pt x="568" y="199"/>
                    </a:lnTo>
                    <a:lnTo>
                      <a:pt x="568" y="199"/>
                    </a:lnTo>
                    <a:lnTo>
                      <a:pt x="568" y="201"/>
                    </a:lnTo>
                    <a:lnTo>
                      <a:pt x="568" y="201"/>
                    </a:lnTo>
                    <a:lnTo>
                      <a:pt x="570" y="201"/>
                    </a:lnTo>
                    <a:lnTo>
                      <a:pt x="572" y="201"/>
                    </a:lnTo>
                    <a:lnTo>
                      <a:pt x="577" y="201"/>
                    </a:lnTo>
                    <a:lnTo>
                      <a:pt x="579" y="201"/>
                    </a:lnTo>
                    <a:lnTo>
                      <a:pt x="577" y="199"/>
                    </a:lnTo>
                    <a:lnTo>
                      <a:pt x="579" y="197"/>
                    </a:lnTo>
                    <a:lnTo>
                      <a:pt x="577" y="194"/>
                    </a:lnTo>
                    <a:lnTo>
                      <a:pt x="579" y="194"/>
                    </a:lnTo>
                    <a:lnTo>
                      <a:pt x="579" y="192"/>
                    </a:lnTo>
                    <a:lnTo>
                      <a:pt x="579" y="189"/>
                    </a:lnTo>
                    <a:lnTo>
                      <a:pt x="579" y="187"/>
                    </a:lnTo>
                    <a:lnTo>
                      <a:pt x="579" y="185"/>
                    </a:lnTo>
                    <a:lnTo>
                      <a:pt x="577" y="185"/>
                    </a:lnTo>
                    <a:lnTo>
                      <a:pt x="575" y="185"/>
                    </a:lnTo>
                    <a:lnTo>
                      <a:pt x="575" y="185"/>
                    </a:lnTo>
                    <a:lnTo>
                      <a:pt x="572" y="185"/>
                    </a:lnTo>
                    <a:lnTo>
                      <a:pt x="572" y="187"/>
                    </a:lnTo>
                    <a:lnTo>
                      <a:pt x="570" y="187"/>
                    </a:lnTo>
                    <a:lnTo>
                      <a:pt x="570" y="185"/>
                    </a:lnTo>
                    <a:lnTo>
                      <a:pt x="570" y="185"/>
                    </a:lnTo>
                    <a:lnTo>
                      <a:pt x="570" y="185"/>
                    </a:lnTo>
                    <a:lnTo>
                      <a:pt x="570" y="182"/>
                    </a:lnTo>
                    <a:lnTo>
                      <a:pt x="572" y="182"/>
                    </a:lnTo>
                    <a:lnTo>
                      <a:pt x="577" y="180"/>
                    </a:lnTo>
                    <a:lnTo>
                      <a:pt x="579" y="180"/>
                    </a:lnTo>
                    <a:lnTo>
                      <a:pt x="575" y="180"/>
                    </a:lnTo>
                    <a:lnTo>
                      <a:pt x="575" y="180"/>
                    </a:lnTo>
                    <a:lnTo>
                      <a:pt x="572" y="178"/>
                    </a:lnTo>
                    <a:lnTo>
                      <a:pt x="572" y="178"/>
                    </a:lnTo>
                    <a:lnTo>
                      <a:pt x="568" y="175"/>
                    </a:lnTo>
                    <a:lnTo>
                      <a:pt x="568" y="175"/>
                    </a:lnTo>
                    <a:lnTo>
                      <a:pt x="563" y="173"/>
                    </a:lnTo>
                    <a:lnTo>
                      <a:pt x="560" y="173"/>
                    </a:lnTo>
                    <a:lnTo>
                      <a:pt x="558" y="173"/>
                    </a:lnTo>
                    <a:lnTo>
                      <a:pt x="553" y="170"/>
                    </a:lnTo>
                    <a:lnTo>
                      <a:pt x="551" y="168"/>
                    </a:lnTo>
                    <a:lnTo>
                      <a:pt x="549" y="168"/>
                    </a:lnTo>
                    <a:lnTo>
                      <a:pt x="549" y="168"/>
                    </a:lnTo>
                    <a:lnTo>
                      <a:pt x="544" y="168"/>
                    </a:lnTo>
                    <a:lnTo>
                      <a:pt x="542" y="168"/>
                    </a:lnTo>
                    <a:lnTo>
                      <a:pt x="539" y="168"/>
                    </a:lnTo>
                    <a:lnTo>
                      <a:pt x="542" y="168"/>
                    </a:lnTo>
                    <a:lnTo>
                      <a:pt x="546" y="168"/>
                    </a:lnTo>
                    <a:lnTo>
                      <a:pt x="549" y="166"/>
                    </a:lnTo>
                    <a:lnTo>
                      <a:pt x="549" y="166"/>
                    </a:lnTo>
                    <a:lnTo>
                      <a:pt x="549" y="161"/>
                    </a:lnTo>
                    <a:lnTo>
                      <a:pt x="549" y="161"/>
                    </a:lnTo>
                    <a:lnTo>
                      <a:pt x="549" y="159"/>
                    </a:lnTo>
                    <a:lnTo>
                      <a:pt x="546" y="161"/>
                    </a:lnTo>
                    <a:lnTo>
                      <a:pt x="542" y="161"/>
                    </a:lnTo>
                    <a:lnTo>
                      <a:pt x="542" y="161"/>
                    </a:lnTo>
                    <a:lnTo>
                      <a:pt x="537" y="161"/>
                    </a:lnTo>
                    <a:lnTo>
                      <a:pt x="530" y="163"/>
                    </a:lnTo>
                    <a:lnTo>
                      <a:pt x="530" y="163"/>
                    </a:lnTo>
                    <a:lnTo>
                      <a:pt x="527" y="163"/>
                    </a:lnTo>
                    <a:lnTo>
                      <a:pt x="525" y="163"/>
                    </a:lnTo>
                    <a:lnTo>
                      <a:pt x="523" y="163"/>
                    </a:lnTo>
                    <a:lnTo>
                      <a:pt x="530" y="161"/>
                    </a:lnTo>
                    <a:lnTo>
                      <a:pt x="532" y="161"/>
                    </a:lnTo>
                    <a:lnTo>
                      <a:pt x="534" y="161"/>
                    </a:lnTo>
                    <a:lnTo>
                      <a:pt x="544" y="159"/>
                    </a:lnTo>
                    <a:lnTo>
                      <a:pt x="544" y="159"/>
                    </a:lnTo>
                    <a:lnTo>
                      <a:pt x="546" y="159"/>
                    </a:lnTo>
                    <a:lnTo>
                      <a:pt x="549" y="156"/>
                    </a:lnTo>
                    <a:lnTo>
                      <a:pt x="551" y="156"/>
                    </a:lnTo>
                    <a:lnTo>
                      <a:pt x="551" y="159"/>
                    </a:lnTo>
                    <a:lnTo>
                      <a:pt x="553" y="163"/>
                    </a:lnTo>
                    <a:lnTo>
                      <a:pt x="556" y="166"/>
                    </a:lnTo>
                    <a:lnTo>
                      <a:pt x="558" y="168"/>
                    </a:lnTo>
                    <a:lnTo>
                      <a:pt x="560" y="168"/>
                    </a:lnTo>
                    <a:lnTo>
                      <a:pt x="565" y="170"/>
                    </a:lnTo>
                    <a:lnTo>
                      <a:pt x="572" y="170"/>
                    </a:lnTo>
                    <a:lnTo>
                      <a:pt x="575" y="173"/>
                    </a:lnTo>
                    <a:lnTo>
                      <a:pt x="577" y="173"/>
                    </a:lnTo>
                    <a:lnTo>
                      <a:pt x="577" y="170"/>
                    </a:lnTo>
                    <a:lnTo>
                      <a:pt x="577" y="168"/>
                    </a:lnTo>
                    <a:lnTo>
                      <a:pt x="582" y="168"/>
                    </a:lnTo>
                    <a:lnTo>
                      <a:pt x="584" y="163"/>
                    </a:lnTo>
                    <a:lnTo>
                      <a:pt x="584" y="163"/>
                    </a:lnTo>
                    <a:lnTo>
                      <a:pt x="584" y="159"/>
                    </a:lnTo>
                    <a:lnTo>
                      <a:pt x="582" y="159"/>
                    </a:lnTo>
                    <a:lnTo>
                      <a:pt x="579" y="159"/>
                    </a:lnTo>
                    <a:lnTo>
                      <a:pt x="575" y="156"/>
                    </a:lnTo>
                    <a:lnTo>
                      <a:pt x="572" y="156"/>
                    </a:lnTo>
                    <a:lnTo>
                      <a:pt x="570" y="154"/>
                    </a:lnTo>
                    <a:lnTo>
                      <a:pt x="568" y="154"/>
                    </a:lnTo>
                    <a:lnTo>
                      <a:pt x="565" y="152"/>
                    </a:lnTo>
                    <a:lnTo>
                      <a:pt x="563" y="152"/>
                    </a:lnTo>
                    <a:lnTo>
                      <a:pt x="560" y="152"/>
                    </a:lnTo>
                    <a:lnTo>
                      <a:pt x="553" y="152"/>
                    </a:lnTo>
                    <a:lnTo>
                      <a:pt x="549" y="152"/>
                    </a:lnTo>
                    <a:lnTo>
                      <a:pt x="546" y="152"/>
                    </a:lnTo>
                    <a:lnTo>
                      <a:pt x="544" y="154"/>
                    </a:lnTo>
                    <a:lnTo>
                      <a:pt x="534" y="154"/>
                    </a:lnTo>
                    <a:lnTo>
                      <a:pt x="532" y="154"/>
                    </a:lnTo>
                    <a:lnTo>
                      <a:pt x="530" y="156"/>
                    </a:lnTo>
                    <a:lnTo>
                      <a:pt x="525" y="156"/>
                    </a:lnTo>
                    <a:lnTo>
                      <a:pt x="520" y="156"/>
                    </a:lnTo>
                    <a:lnTo>
                      <a:pt x="520" y="156"/>
                    </a:lnTo>
                    <a:lnTo>
                      <a:pt x="515" y="156"/>
                    </a:lnTo>
                    <a:lnTo>
                      <a:pt x="515" y="156"/>
                    </a:lnTo>
                    <a:lnTo>
                      <a:pt x="515" y="156"/>
                    </a:lnTo>
                    <a:lnTo>
                      <a:pt x="515" y="156"/>
                    </a:lnTo>
                    <a:lnTo>
                      <a:pt x="515" y="156"/>
                    </a:lnTo>
                    <a:lnTo>
                      <a:pt x="515" y="156"/>
                    </a:lnTo>
                    <a:lnTo>
                      <a:pt x="518" y="156"/>
                    </a:lnTo>
                    <a:lnTo>
                      <a:pt x="520" y="154"/>
                    </a:lnTo>
                    <a:lnTo>
                      <a:pt x="523" y="156"/>
                    </a:lnTo>
                    <a:lnTo>
                      <a:pt x="525" y="156"/>
                    </a:lnTo>
                    <a:lnTo>
                      <a:pt x="527" y="154"/>
                    </a:lnTo>
                    <a:lnTo>
                      <a:pt x="527" y="154"/>
                    </a:lnTo>
                    <a:lnTo>
                      <a:pt x="527" y="154"/>
                    </a:lnTo>
                    <a:lnTo>
                      <a:pt x="520" y="152"/>
                    </a:lnTo>
                    <a:lnTo>
                      <a:pt x="520" y="152"/>
                    </a:lnTo>
                    <a:lnTo>
                      <a:pt x="523" y="152"/>
                    </a:lnTo>
                    <a:lnTo>
                      <a:pt x="525" y="152"/>
                    </a:lnTo>
                    <a:lnTo>
                      <a:pt x="530" y="154"/>
                    </a:lnTo>
                    <a:lnTo>
                      <a:pt x="532" y="154"/>
                    </a:lnTo>
                    <a:lnTo>
                      <a:pt x="534" y="154"/>
                    </a:lnTo>
                    <a:lnTo>
                      <a:pt x="539" y="154"/>
                    </a:lnTo>
                    <a:lnTo>
                      <a:pt x="539" y="154"/>
                    </a:lnTo>
                    <a:lnTo>
                      <a:pt x="544" y="152"/>
                    </a:lnTo>
                    <a:lnTo>
                      <a:pt x="546" y="152"/>
                    </a:lnTo>
                    <a:lnTo>
                      <a:pt x="549" y="149"/>
                    </a:lnTo>
                    <a:lnTo>
                      <a:pt x="553" y="149"/>
                    </a:lnTo>
                    <a:lnTo>
                      <a:pt x="553" y="149"/>
                    </a:lnTo>
                    <a:lnTo>
                      <a:pt x="551" y="149"/>
                    </a:lnTo>
                    <a:lnTo>
                      <a:pt x="549" y="144"/>
                    </a:lnTo>
                    <a:lnTo>
                      <a:pt x="546" y="144"/>
                    </a:lnTo>
                    <a:lnTo>
                      <a:pt x="546" y="144"/>
                    </a:lnTo>
                    <a:lnTo>
                      <a:pt x="546" y="144"/>
                    </a:lnTo>
                    <a:lnTo>
                      <a:pt x="546" y="144"/>
                    </a:lnTo>
                    <a:lnTo>
                      <a:pt x="549" y="147"/>
                    </a:lnTo>
                    <a:lnTo>
                      <a:pt x="551" y="147"/>
                    </a:lnTo>
                    <a:lnTo>
                      <a:pt x="553" y="147"/>
                    </a:lnTo>
                    <a:lnTo>
                      <a:pt x="553" y="147"/>
                    </a:lnTo>
                    <a:lnTo>
                      <a:pt x="556" y="147"/>
                    </a:lnTo>
                    <a:lnTo>
                      <a:pt x="558" y="147"/>
                    </a:lnTo>
                    <a:lnTo>
                      <a:pt x="558" y="147"/>
                    </a:lnTo>
                    <a:lnTo>
                      <a:pt x="563" y="144"/>
                    </a:lnTo>
                    <a:lnTo>
                      <a:pt x="565" y="149"/>
                    </a:lnTo>
                    <a:lnTo>
                      <a:pt x="572" y="152"/>
                    </a:lnTo>
                    <a:lnTo>
                      <a:pt x="575" y="152"/>
                    </a:lnTo>
                    <a:lnTo>
                      <a:pt x="582" y="154"/>
                    </a:lnTo>
                    <a:lnTo>
                      <a:pt x="584" y="154"/>
                    </a:lnTo>
                    <a:lnTo>
                      <a:pt x="589" y="152"/>
                    </a:lnTo>
                    <a:lnTo>
                      <a:pt x="594" y="152"/>
                    </a:lnTo>
                    <a:lnTo>
                      <a:pt x="596" y="152"/>
                    </a:lnTo>
                    <a:lnTo>
                      <a:pt x="605" y="149"/>
                    </a:lnTo>
                    <a:lnTo>
                      <a:pt x="608" y="149"/>
                    </a:lnTo>
                    <a:lnTo>
                      <a:pt x="608" y="147"/>
                    </a:lnTo>
                    <a:lnTo>
                      <a:pt x="610" y="144"/>
                    </a:lnTo>
                    <a:lnTo>
                      <a:pt x="610" y="144"/>
                    </a:lnTo>
                    <a:lnTo>
                      <a:pt x="603" y="142"/>
                    </a:lnTo>
                    <a:lnTo>
                      <a:pt x="601" y="142"/>
                    </a:lnTo>
                    <a:lnTo>
                      <a:pt x="591" y="142"/>
                    </a:lnTo>
                    <a:lnTo>
                      <a:pt x="589" y="142"/>
                    </a:lnTo>
                    <a:lnTo>
                      <a:pt x="589" y="140"/>
                    </a:lnTo>
                    <a:lnTo>
                      <a:pt x="586" y="140"/>
                    </a:lnTo>
                    <a:lnTo>
                      <a:pt x="586" y="140"/>
                    </a:lnTo>
                    <a:lnTo>
                      <a:pt x="589" y="140"/>
                    </a:lnTo>
                    <a:lnTo>
                      <a:pt x="589" y="137"/>
                    </a:lnTo>
                    <a:lnTo>
                      <a:pt x="589" y="137"/>
                    </a:lnTo>
                    <a:lnTo>
                      <a:pt x="589" y="137"/>
                    </a:lnTo>
                    <a:lnTo>
                      <a:pt x="589" y="137"/>
                    </a:lnTo>
                    <a:lnTo>
                      <a:pt x="589" y="137"/>
                    </a:lnTo>
                    <a:lnTo>
                      <a:pt x="589" y="137"/>
                    </a:lnTo>
                    <a:lnTo>
                      <a:pt x="591" y="135"/>
                    </a:lnTo>
                    <a:lnTo>
                      <a:pt x="594" y="135"/>
                    </a:lnTo>
                    <a:lnTo>
                      <a:pt x="594" y="135"/>
                    </a:lnTo>
                    <a:lnTo>
                      <a:pt x="594" y="133"/>
                    </a:lnTo>
                    <a:lnTo>
                      <a:pt x="596" y="133"/>
                    </a:lnTo>
                    <a:lnTo>
                      <a:pt x="596" y="133"/>
                    </a:lnTo>
                    <a:lnTo>
                      <a:pt x="596" y="135"/>
                    </a:lnTo>
                    <a:lnTo>
                      <a:pt x="594" y="137"/>
                    </a:lnTo>
                    <a:lnTo>
                      <a:pt x="598" y="137"/>
                    </a:lnTo>
                    <a:lnTo>
                      <a:pt x="603" y="140"/>
                    </a:lnTo>
                    <a:lnTo>
                      <a:pt x="610" y="140"/>
                    </a:lnTo>
                    <a:lnTo>
                      <a:pt x="615" y="137"/>
                    </a:lnTo>
                    <a:lnTo>
                      <a:pt x="615" y="137"/>
                    </a:lnTo>
                    <a:lnTo>
                      <a:pt x="617" y="137"/>
                    </a:lnTo>
                    <a:lnTo>
                      <a:pt x="622" y="137"/>
                    </a:lnTo>
                    <a:lnTo>
                      <a:pt x="624" y="137"/>
                    </a:lnTo>
                    <a:lnTo>
                      <a:pt x="627" y="137"/>
                    </a:lnTo>
                    <a:lnTo>
                      <a:pt x="627" y="135"/>
                    </a:lnTo>
                    <a:lnTo>
                      <a:pt x="627" y="135"/>
                    </a:lnTo>
                    <a:lnTo>
                      <a:pt x="629" y="135"/>
                    </a:lnTo>
                    <a:lnTo>
                      <a:pt x="629" y="133"/>
                    </a:lnTo>
                    <a:lnTo>
                      <a:pt x="629" y="133"/>
                    </a:lnTo>
                    <a:lnTo>
                      <a:pt x="627" y="130"/>
                    </a:lnTo>
                    <a:lnTo>
                      <a:pt x="627" y="130"/>
                    </a:lnTo>
                    <a:lnTo>
                      <a:pt x="624" y="128"/>
                    </a:lnTo>
                    <a:lnTo>
                      <a:pt x="622" y="125"/>
                    </a:lnTo>
                    <a:lnTo>
                      <a:pt x="620" y="123"/>
                    </a:lnTo>
                    <a:lnTo>
                      <a:pt x="617" y="125"/>
                    </a:lnTo>
                    <a:lnTo>
                      <a:pt x="615" y="128"/>
                    </a:lnTo>
                    <a:lnTo>
                      <a:pt x="612" y="130"/>
                    </a:lnTo>
                    <a:lnTo>
                      <a:pt x="610" y="130"/>
                    </a:lnTo>
                    <a:lnTo>
                      <a:pt x="608" y="130"/>
                    </a:lnTo>
                    <a:lnTo>
                      <a:pt x="608" y="130"/>
                    </a:lnTo>
                    <a:lnTo>
                      <a:pt x="608" y="130"/>
                    </a:lnTo>
                    <a:lnTo>
                      <a:pt x="610" y="128"/>
                    </a:lnTo>
                    <a:lnTo>
                      <a:pt x="610" y="128"/>
                    </a:lnTo>
                    <a:lnTo>
                      <a:pt x="612" y="125"/>
                    </a:lnTo>
                    <a:lnTo>
                      <a:pt x="610" y="125"/>
                    </a:lnTo>
                    <a:lnTo>
                      <a:pt x="610" y="123"/>
                    </a:lnTo>
                    <a:lnTo>
                      <a:pt x="610" y="123"/>
                    </a:lnTo>
                    <a:lnTo>
                      <a:pt x="610" y="123"/>
                    </a:lnTo>
                    <a:lnTo>
                      <a:pt x="608" y="123"/>
                    </a:lnTo>
                    <a:lnTo>
                      <a:pt x="603" y="125"/>
                    </a:lnTo>
                    <a:lnTo>
                      <a:pt x="603" y="125"/>
                    </a:lnTo>
                    <a:lnTo>
                      <a:pt x="601" y="125"/>
                    </a:lnTo>
                    <a:lnTo>
                      <a:pt x="601" y="125"/>
                    </a:lnTo>
                    <a:lnTo>
                      <a:pt x="598" y="125"/>
                    </a:lnTo>
                    <a:lnTo>
                      <a:pt x="596" y="123"/>
                    </a:lnTo>
                    <a:lnTo>
                      <a:pt x="596" y="123"/>
                    </a:lnTo>
                    <a:lnTo>
                      <a:pt x="598" y="123"/>
                    </a:lnTo>
                    <a:lnTo>
                      <a:pt x="601" y="123"/>
                    </a:lnTo>
                    <a:lnTo>
                      <a:pt x="605" y="123"/>
                    </a:lnTo>
                    <a:lnTo>
                      <a:pt x="608" y="123"/>
                    </a:lnTo>
                    <a:lnTo>
                      <a:pt x="610" y="123"/>
                    </a:lnTo>
                    <a:lnTo>
                      <a:pt x="612" y="123"/>
                    </a:lnTo>
                    <a:lnTo>
                      <a:pt x="617" y="118"/>
                    </a:lnTo>
                    <a:lnTo>
                      <a:pt x="622" y="118"/>
                    </a:lnTo>
                    <a:lnTo>
                      <a:pt x="624" y="121"/>
                    </a:lnTo>
                    <a:lnTo>
                      <a:pt x="624" y="121"/>
                    </a:lnTo>
                    <a:lnTo>
                      <a:pt x="627" y="123"/>
                    </a:lnTo>
                    <a:lnTo>
                      <a:pt x="627" y="123"/>
                    </a:lnTo>
                    <a:lnTo>
                      <a:pt x="629" y="121"/>
                    </a:lnTo>
                    <a:lnTo>
                      <a:pt x="631" y="121"/>
                    </a:lnTo>
                    <a:lnTo>
                      <a:pt x="631" y="121"/>
                    </a:lnTo>
                    <a:lnTo>
                      <a:pt x="631" y="118"/>
                    </a:lnTo>
                    <a:lnTo>
                      <a:pt x="631" y="116"/>
                    </a:lnTo>
                    <a:lnTo>
                      <a:pt x="631" y="116"/>
                    </a:lnTo>
                    <a:lnTo>
                      <a:pt x="631" y="114"/>
                    </a:lnTo>
                    <a:lnTo>
                      <a:pt x="631" y="114"/>
                    </a:lnTo>
                    <a:lnTo>
                      <a:pt x="631" y="114"/>
                    </a:lnTo>
                    <a:lnTo>
                      <a:pt x="634" y="111"/>
                    </a:lnTo>
                    <a:lnTo>
                      <a:pt x="631" y="111"/>
                    </a:lnTo>
                    <a:lnTo>
                      <a:pt x="629" y="109"/>
                    </a:lnTo>
                    <a:lnTo>
                      <a:pt x="629" y="109"/>
                    </a:lnTo>
                    <a:lnTo>
                      <a:pt x="631" y="107"/>
                    </a:lnTo>
                    <a:lnTo>
                      <a:pt x="629" y="104"/>
                    </a:lnTo>
                    <a:lnTo>
                      <a:pt x="627" y="104"/>
                    </a:lnTo>
                    <a:lnTo>
                      <a:pt x="624" y="104"/>
                    </a:lnTo>
                    <a:lnTo>
                      <a:pt x="622" y="104"/>
                    </a:lnTo>
                    <a:lnTo>
                      <a:pt x="620" y="104"/>
                    </a:lnTo>
                    <a:lnTo>
                      <a:pt x="620" y="104"/>
                    </a:lnTo>
                    <a:lnTo>
                      <a:pt x="615" y="104"/>
                    </a:lnTo>
                    <a:lnTo>
                      <a:pt x="612" y="104"/>
                    </a:lnTo>
                    <a:lnTo>
                      <a:pt x="610" y="104"/>
                    </a:lnTo>
                    <a:lnTo>
                      <a:pt x="610" y="104"/>
                    </a:lnTo>
                    <a:lnTo>
                      <a:pt x="608" y="102"/>
                    </a:lnTo>
                    <a:lnTo>
                      <a:pt x="608" y="99"/>
                    </a:lnTo>
                    <a:lnTo>
                      <a:pt x="608" y="99"/>
                    </a:lnTo>
                    <a:lnTo>
                      <a:pt x="603" y="99"/>
                    </a:lnTo>
                    <a:lnTo>
                      <a:pt x="603" y="99"/>
                    </a:lnTo>
                    <a:lnTo>
                      <a:pt x="601" y="97"/>
                    </a:lnTo>
                    <a:lnTo>
                      <a:pt x="601" y="97"/>
                    </a:lnTo>
                    <a:lnTo>
                      <a:pt x="601" y="97"/>
                    </a:lnTo>
                    <a:lnTo>
                      <a:pt x="601" y="97"/>
                    </a:lnTo>
                    <a:lnTo>
                      <a:pt x="603" y="95"/>
                    </a:lnTo>
                    <a:lnTo>
                      <a:pt x="605" y="95"/>
                    </a:lnTo>
                    <a:lnTo>
                      <a:pt x="608" y="97"/>
                    </a:lnTo>
                    <a:lnTo>
                      <a:pt x="610" y="97"/>
                    </a:lnTo>
                    <a:lnTo>
                      <a:pt x="612" y="97"/>
                    </a:lnTo>
                    <a:lnTo>
                      <a:pt x="622" y="95"/>
                    </a:lnTo>
                    <a:lnTo>
                      <a:pt x="622" y="95"/>
                    </a:lnTo>
                    <a:lnTo>
                      <a:pt x="627" y="92"/>
                    </a:lnTo>
                    <a:lnTo>
                      <a:pt x="634" y="92"/>
                    </a:lnTo>
                    <a:lnTo>
                      <a:pt x="636" y="92"/>
                    </a:lnTo>
                    <a:lnTo>
                      <a:pt x="638" y="95"/>
                    </a:lnTo>
                    <a:lnTo>
                      <a:pt x="643" y="95"/>
                    </a:lnTo>
                    <a:lnTo>
                      <a:pt x="646" y="95"/>
                    </a:lnTo>
                    <a:lnTo>
                      <a:pt x="646" y="95"/>
                    </a:lnTo>
                    <a:lnTo>
                      <a:pt x="648" y="95"/>
                    </a:lnTo>
                    <a:lnTo>
                      <a:pt x="650" y="95"/>
                    </a:lnTo>
                    <a:lnTo>
                      <a:pt x="650" y="95"/>
                    </a:lnTo>
                    <a:lnTo>
                      <a:pt x="653" y="95"/>
                    </a:lnTo>
                    <a:lnTo>
                      <a:pt x="653" y="92"/>
                    </a:lnTo>
                    <a:lnTo>
                      <a:pt x="655" y="92"/>
                    </a:lnTo>
                    <a:lnTo>
                      <a:pt x="655" y="90"/>
                    </a:lnTo>
                    <a:lnTo>
                      <a:pt x="655" y="88"/>
                    </a:lnTo>
                    <a:lnTo>
                      <a:pt x="655" y="88"/>
                    </a:lnTo>
                    <a:lnTo>
                      <a:pt x="653" y="88"/>
                    </a:lnTo>
                    <a:lnTo>
                      <a:pt x="648" y="88"/>
                    </a:lnTo>
                    <a:lnTo>
                      <a:pt x="646" y="88"/>
                    </a:lnTo>
                    <a:lnTo>
                      <a:pt x="643" y="88"/>
                    </a:lnTo>
                    <a:lnTo>
                      <a:pt x="643" y="88"/>
                    </a:lnTo>
                    <a:lnTo>
                      <a:pt x="641" y="88"/>
                    </a:lnTo>
                    <a:lnTo>
                      <a:pt x="638" y="88"/>
                    </a:lnTo>
                    <a:lnTo>
                      <a:pt x="634" y="85"/>
                    </a:lnTo>
                    <a:lnTo>
                      <a:pt x="631" y="85"/>
                    </a:lnTo>
                    <a:lnTo>
                      <a:pt x="629" y="83"/>
                    </a:lnTo>
                    <a:lnTo>
                      <a:pt x="634" y="80"/>
                    </a:lnTo>
                    <a:lnTo>
                      <a:pt x="636" y="80"/>
                    </a:lnTo>
                    <a:lnTo>
                      <a:pt x="638" y="80"/>
                    </a:lnTo>
                    <a:lnTo>
                      <a:pt x="643" y="83"/>
                    </a:lnTo>
                    <a:lnTo>
                      <a:pt x="643" y="83"/>
                    </a:lnTo>
                    <a:lnTo>
                      <a:pt x="646" y="83"/>
                    </a:lnTo>
                    <a:lnTo>
                      <a:pt x="646" y="83"/>
                    </a:lnTo>
                    <a:lnTo>
                      <a:pt x="646" y="80"/>
                    </a:lnTo>
                    <a:lnTo>
                      <a:pt x="643" y="80"/>
                    </a:lnTo>
                    <a:lnTo>
                      <a:pt x="641" y="80"/>
                    </a:lnTo>
                    <a:lnTo>
                      <a:pt x="638" y="80"/>
                    </a:lnTo>
                    <a:lnTo>
                      <a:pt x="636" y="78"/>
                    </a:lnTo>
                    <a:lnTo>
                      <a:pt x="631" y="78"/>
                    </a:lnTo>
                    <a:lnTo>
                      <a:pt x="629" y="78"/>
                    </a:lnTo>
                    <a:lnTo>
                      <a:pt x="624" y="78"/>
                    </a:lnTo>
                    <a:lnTo>
                      <a:pt x="622" y="80"/>
                    </a:lnTo>
                    <a:lnTo>
                      <a:pt x="620" y="83"/>
                    </a:lnTo>
                    <a:lnTo>
                      <a:pt x="617" y="80"/>
                    </a:lnTo>
                    <a:lnTo>
                      <a:pt x="617" y="80"/>
                    </a:lnTo>
                    <a:lnTo>
                      <a:pt x="620" y="78"/>
                    </a:lnTo>
                    <a:lnTo>
                      <a:pt x="622" y="76"/>
                    </a:lnTo>
                    <a:lnTo>
                      <a:pt x="624" y="76"/>
                    </a:lnTo>
                    <a:lnTo>
                      <a:pt x="624" y="73"/>
                    </a:lnTo>
                    <a:lnTo>
                      <a:pt x="627" y="71"/>
                    </a:lnTo>
                    <a:lnTo>
                      <a:pt x="629" y="71"/>
                    </a:lnTo>
                    <a:lnTo>
                      <a:pt x="631" y="69"/>
                    </a:lnTo>
                    <a:lnTo>
                      <a:pt x="631" y="66"/>
                    </a:lnTo>
                    <a:lnTo>
                      <a:pt x="631" y="66"/>
                    </a:lnTo>
                    <a:lnTo>
                      <a:pt x="631" y="66"/>
                    </a:lnTo>
                    <a:lnTo>
                      <a:pt x="638" y="64"/>
                    </a:lnTo>
                    <a:lnTo>
                      <a:pt x="641" y="64"/>
                    </a:lnTo>
                    <a:lnTo>
                      <a:pt x="643" y="64"/>
                    </a:lnTo>
                    <a:lnTo>
                      <a:pt x="646" y="64"/>
                    </a:lnTo>
                    <a:lnTo>
                      <a:pt x="646" y="64"/>
                    </a:lnTo>
                    <a:lnTo>
                      <a:pt x="648" y="62"/>
                    </a:lnTo>
                    <a:lnTo>
                      <a:pt x="648" y="62"/>
                    </a:lnTo>
                    <a:lnTo>
                      <a:pt x="648" y="62"/>
                    </a:lnTo>
                    <a:lnTo>
                      <a:pt x="648" y="62"/>
                    </a:lnTo>
                    <a:lnTo>
                      <a:pt x="650" y="59"/>
                    </a:lnTo>
                    <a:lnTo>
                      <a:pt x="655" y="59"/>
                    </a:lnTo>
                    <a:lnTo>
                      <a:pt x="657" y="59"/>
                    </a:lnTo>
                    <a:lnTo>
                      <a:pt x="660" y="59"/>
                    </a:lnTo>
                    <a:lnTo>
                      <a:pt x="660" y="57"/>
                    </a:lnTo>
                    <a:lnTo>
                      <a:pt x="660" y="57"/>
                    </a:lnTo>
                    <a:lnTo>
                      <a:pt x="660" y="57"/>
                    </a:lnTo>
                    <a:lnTo>
                      <a:pt x="657" y="57"/>
                    </a:lnTo>
                    <a:lnTo>
                      <a:pt x="657" y="57"/>
                    </a:lnTo>
                    <a:lnTo>
                      <a:pt x="657" y="57"/>
                    </a:lnTo>
                    <a:lnTo>
                      <a:pt x="655" y="57"/>
                    </a:lnTo>
                    <a:lnTo>
                      <a:pt x="655" y="54"/>
                    </a:lnTo>
                    <a:lnTo>
                      <a:pt x="655" y="54"/>
                    </a:lnTo>
                    <a:lnTo>
                      <a:pt x="657" y="52"/>
                    </a:lnTo>
                    <a:lnTo>
                      <a:pt x="657" y="52"/>
                    </a:lnTo>
                    <a:lnTo>
                      <a:pt x="657" y="52"/>
                    </a:lnTo>
                    <a:lnTo>
                      <a:pt x="657" y="50"/>
                    </a:lnTo>
                    <a:lnTo>
                      <a:pt x="657" y="50"/>
                    </a:lnTo>
                    <a:lnTo>
                      <a:pt x="657" y="50"/>
                    </a:lnTo>
                    <a:lnTo>
                      <a:pt x="653" y="50"/>
                    </a:lnTo>
                    <a:lnTo>
                      <a:pt x="650" y="50"/>
                    </a:lnTo>
                    <a:lnTo>
                      <a:pt x="650" y="50"/>
                    </a:lnTo>
                    <a:lnTo>
                      <a:pt x="650" y="50"/>
                    </a:lnTo>
                    <a:lnTo>
                      <a:pt x="650" y="50"/>
                    </a:lnTo>
                    <a:lnTo>
                      <a:pt x="650" y="47"/>
                    </a:lnTo>
                    <a:lnTo>
                      <a:pt x="650" y="47"/>
                    </a:lnTo>
                    <a:lnTo>
                      <a:pt x="653" y="45"/>
                    </a:lnTo>
                    <a:lnTo>
                      <a:pt x="655" y="45"/>
                    </a:lnTo>
                    <a:lnTo>
                      <a:pt x="660" y="43"/>
                    </a:lnTo>
                    <a:lnTo>
                      <a:pt x="660" y="43"/>
                    </a:lnTo>
                    <a:lnTo>
                      <a:pt x="662" y="43"/>
                    </a:lnTo>
                    <a:lnTo>
                      <a:pt x="664" y="43"/>
                    </a:lnTo>
                    <a:lnTo>
                      <a:pt x="669" y="43"/>
                    </a:lnTo>
                    <a:lnTo>
                      <a:pt x="676" y="45"/>
                    </a:lnTo>
                    <a:lnTo>
                      <a:pt x="679" y="45"/>
                    </a:lnTo>
                    <a:lnTo>
                      <a:pt x="683" y="43"/>
                    </a:lnTo>
                    <a:lnTo>
                      <a:pt x="686" y="43"/>
                    </a:lnTo>
                    <a:lnTo>
                      <a:pt x="688" y="43"/>
                    </a:lnTo>
                    <a:lnTo>
                      <a:pt x="690" y="43"/>
                    </a:lnTo>
                    <a:lnTo>
                      <a:pt x="695" y="43"/>
                    </a:lnTo>
                    <a:lnTo>
                      <a:pt x="698" y="43"/>
                    </a:lnTo>
                    <a:lnTo>
                      <a:pt x="702" y="40"/>
                    </a:lnTo>
                    <a:lnTo>
                      <a:pt x="702" y="40"/>
                    </a:lnTo>
                    <a:lnTo>
                      <a:pt x="695" y="40"/>
                    </a:lnTo>
                    <a:lnTo>
                      <a:pt x="695" y="40"/>
                    </a:lnTo>
                    <a:lnTo>
                      <a:pt x="693" y="38"/>
                    </a:lnTo>
                    <a:lnTo>
                      <a:pt x="698" y="38"/>
                    </a:lnTo>
                    <a:lnTo>
                      <a:pt x="702" y="38"/>
                    </a:lnTo>
                    <a:lnTo>
                      <a:pt x="707" y="38"/>
                    </a:lnTo>
                    <a:lnTo>
                      <a:pt x="712" y="36"/>
                    </a:lnTo>
                    <a:lnTo>
                      <a:pt x="719" y="36"/>
                    </a:lnTo>
                    <a:lnTo>
                      <a:pt x="721" y="36"/>
                    </a:lnTo>
                    <a:lnTo>
                      <a:pt x="724" y="36"/>
                    </a:lnTo>
                    <a:lnTo>
                      <a:pt x="724" y="33"/>
                    </a:lnTo>
                    <a:lnTo>
                      <a:pt x="724" y="33"/>
                    </a:lnTo>
                    <a:lnTo>
                      <a:pt x="721" y="33"/>
                    </a:lnTo>
                    <a:lnTo>
                      <a:pt x="721" y="33"/>
                    </a:lnTo>
                    <a:lnTo>
                      <a:pt x="724" y="33"/>
                    </a:lnTo>
                    <a:lnTo>
                      <a:pt x="728" y="33"/>
                    </a:lnTo>
                    <a:lnTo>
                      <a:pt x="733" y="33"/>
                    </a:lnTo>
                    <a:lnTo>
                      <a:pt x="738" y="31"/>
                    </a:lnTo>
                    <a:lnTo>
                      <a:pt x="745" y="28"/>
                    </a:lnTo>
                    <a:lnTo>
                      <a:pt x="747" y="28"/>
                    </a:lnTo>
                    <a:lnTo>
                      <a:pt x="757" y="26"/>
                    </a:lnTo>
                    <a:lnTo>
                      <a:pt x="757" y="26"/>
                    </a:lnTo>
                    <a:lnTo>
                      <a:pt x="757" y="26"/>
                    </a:lnTo>
                    <a:lnTo>
                      <a:pt x="757" y="26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252" name="Freeform 151"/>
              <p:cNvSpPr>
                <a:spLocks noEditPoints="1"/>
              </p:cNvSpPr>
              <p:nvPr/>
            </p:nvSpPr>
            <p:spPr bwMode="auto">
              <a:xfrm>
                <a:off x="3921" y="1602"/>
                <a:ext cx="151" cy="142"/>
              </a:xfrm>
              <a:custGeom>
                <a:avLst/>
                <a:gdLst>
                  <a:gd name="T0" fmla="*/ 92 w 151"/>
                  <a:gd name="T1" fmla="*/ 133 h 142"/>
                  <a:gd name="T2" fmla="*/ 80 w 151"/>
                  <a:gd name="T3" fmla="*/ 128 h 142"/>
                  <a:gd name="T4" fmla="*/ 71 w 151"/>
                  <a:gd name="T5" fmla="*/ 135 h 142"/>
                  <a:gd name="T6" fmla="*/ 111 w 151"/>
                  <a:gd name="T7" fmla="*/ 140 h 142"/>
                  <a:gd name="T8" fmla="*/ 133 w 151"/>
                  <a:gd name="T9" fmla="*/ 128 h 142"/>
                  <a:gd name="T10" fmla="*/ 62 w 151"/>
                  <a:gd name="T11" fmla="*/ 114 h 142"/>
                  <a:gd name="T12" fmla="*/ 144 w 151"/>
                  <a:gd name="T13" fmla="*/ 121 h 142"/>
                  <a:gd name="T14" fmla="*/ 104 w 151"/>
                  <a:gd name="T15" fmla="*/ 111 h 142"/>
                  <a:gd name="T16" fmla="*/ 144 w 151"/>
                  <a:gd name="T17" fmla="*/ 107 h 142"/>
                  <a:gd name="T18" fmla="*/ 102 w 151"/>
                  <a:gd name="T19" fmla="*/ 104 h 142"/>
                  <a:gd name="T20" fmla="*/ 135 w 151"/>
                  <a:gd name="T21" fmla="*/ 102 h 142"/>
                  <a:gd name="T22" fmla="*/ 90 w 151"/>
                  <a:gd name="T23" fmla="*/ 97 h 142"/>
                  <a:gd name="T24" fmla="*/ 130 w 151"/>
                  <a:gd name="T25" fmla="*/ 100 h 142"/>
                  <a:gd name="T26" fmla="*/ 102 w 151"/>
                  <a:gd name="T27" fmla="*/ 100 h 142"/>
                  <a:gd name="T28" fmla="*/ 85 w 151"/>
                  <a:gd name="T29" fmla="*/ 88 h 142"/>
                  <a:gd name="T30" fmla="*/ 102 w 151"/>
                  <a:gd name="T31" fmla="*/ 90 h 142"/>
                  <a:gd name="T32" fmla="*/ 95 w 151"/>
                  <a:gd name="T33" fmla="*/ 85 h 142"/>
                  <a:gd name="T34" fmla="*/ 80 w 151"/>
                  <a:gd name="T35" fmla="*/ 88 h 142"/>
                  <a:gd name="T36" fmla="*/ 130 w 151"/>
                  <a:gd name="T37" fmla="*/ 83 h 142"/>
                  <a:gd name="T38" fmla="*/ 92 w 151"/>
                  <a:gd name="T39" fmla="*/ 78 h 142"/>
                  <a:gd name="T40" fmla="*/ 66 w 151"/>
                  <a:gd name="T41" fmla="*/ 78 h 142"/>
                  <a:gd name="T42" fmla="*/ 14 w 151"/>
                  <a:gd name="T43" fmla="*/ 69 h 142"/>
                  <a:gd name="T44" fmla="*/ 19 w 151"/>
                  <a:gd name="T45" fmla="*/ 74 h 142"/>
                  <a:gd name="T46" fmla="*/ 107 w 151"/>
                  <a:gd name="T47" fmla="*/ 66 h 142"/>
                  <a:gd name="T48" fmla="*/ 19 w 151"/>
                  <a:gd name="T49" fmla="*/ 59 h 142"/>
                  <a:gd name="T50" fmla="*/ 83 w 151"/>
                  <a:gd name="T51" fmla="*/ 57 h 142"/>
                  <a:gd name="T52" fmla="*/ 57 w 151"/>
                  <a:gd name="T53" fmla="*/ 59 h 142"/>
                  <a:gd name="T54" fmla="*/ 76 w 151"/>
                  <a:gd name="T55" fmla="*/ 69 h 142"/>
                  <a:gd name="T56" fmla="*/ 85 w 151"/>
                  <a:gd name="T57" fmla="*/ 74 h 142"/>
                  <a:gd name="T58" fmla="*/ 66 w 151"/>
                  <a:gd name="T59" fmla="*/ 59 h 142"/>
                  <a:gd name="T60" fmla="*/ 111 w 151"/>
                  <a:gd name="T61" fmla="*/ 48 h 142"/>
                  <a:gd name="T62" fmla="*/ 118 w 151"/>
                  <a:gd name="T63" fmla="*/ 55 h 142"/>
                  <a:gd name="T64" fmla="*/ 2 w 151"/>
                  <a:gd name="T65" fmla="*/ 40 h 142"/>
                  <a:gd name="T66" fmla="*/ 95 w 151"/>
                  <a:gd name="T67" fmla="*/ 38 h 142"/>
                  <a:gd name="T68" fmla="*/ 92 w 151"/>
                  <a:gd name="T69" fmla="*/ 36 h 142"/>
                  <a:gd name="T70" fmla="*/ 99 w 151"/>
                  <a:gd name="T71" fmla="*/ 29 h 142"/>
                  <a:gd name="T72" fmla="*/ 76 w 151"/>
                  <a:gd name="T73" fmla="*/ 83 h 142"/>
                  <a:gd name="T74" fmla="*/ 54 w 151"/>
                  <a:gd name="T75" fmla="*/ 59 h 142"/>
                  <a:gd name="T76" fmla="*/ 59 w 151"/>
                  <a:gd name="T77" fmla="*/ 50 h 142"/>
                  <a:gd name="T78" fmla="*/ 50 w 151"/>
                  <a:gd name="T79" fmla="*/ 29 h 142"/>
                  <a:gd name="T80" fmla="*/ 69 w 151"/>
                  <a:gd name="T81" fmla="*/ 36 h 142"/>
                  <a:gd name="T82" fmla="*/ 71 w 151"/>
                  <a:gd name="T83" fmla="*/ 29 h 142"/>
                  <a:gd name="T84" fmla="*/ 71 w 151"/>
                  <a:gd name="T85" fmla="*/ 19 h 142"/>
                  <a:gd name="T86" fmla="*/ 109 w 151"/>
                  <a:gd name="T87" fmla="*/ 21 h 142"/>
                  <a:gd name="T88" fmla="*/ 116 w 151"/>
                  <a:gd name="T89" fmla="*/ 5 h 142"/>
                  <a:gd name="T90" fmla="*/ 109 w 151"/>
                  <a:gd name="T91" fmla="*/ 7 h 142"/>
                  <a:gd name="T92" fmla="*/ 83 w 151"/>
                  <a:gd name="T93" fmla="*/ 5 h 142"/>
                  <a:gd name="T94" fmla="*/ 62 w 151"/>
                  <a:gd name="T95" fmla="*/ 7 h 142"/>
                  <a:gd name="T96" fmla="*/ 40 w 151"/>
                  <a:gd name="T97" fmla="*/ 12 h 142"/>
                  <a:gd name="T98" fmla="*/ 21 w 151"/>
                  <a:gd name="T99" fmla="*/ 24 h 142"/>
                  <a:gd name="T100" fmla="*/ 12 w 151"/>
                  <a:gd name="T101" fmla="*/ 36 h 142"/>
                  <a:gd name="T102" fmla="*/ 7 w 151"/>
                  <a:gd name="T103" fmla="*/ 40 h 142"/>
                  <a:gd name="T104" fmla="*/ 26 w 151"/>
                  <a:gd name="T105" fmla="*/ 55 h 142"/>
                  <a:gd name="T106" fmla="*/ 28 w 151"/>
                  <a:gd name="T107" fmla="*/ 66 h 142"/>
                  <a:gd name="T108" fmla="*/ 54 w 151"/>
                  <a:gd name="T109" fmla="*/ 71 h 142"/>
                  <a:gd name="T110" fmla="*/ 54 w 151"/>
                  <a:gd name="T111" fmla="*/ 76 h 142"/>
                  <a:gd name="T112" fmla="*/ 28 w 151"/>
                  <a:gd name="T113" fmla="*/ 81 h 142"/>
                  <a:gd name="T114" fmla="*/ 43 w 151"/>
                  <a:gd name="T115" fmla="*/ 97 h 142"/>
                  <a:gd name="T116" fmla="*/ 62 w 151"/>
                  <a:gd name="T117" fmla="*/ 109 h 142"/>
                  <a:gd name="T118" fmla="*/ 62 w 151"/>
                  <a:gd name="T119" fmla="*/ 88 h 142"/>
                  <a:gd name="T120" fmla="*/ 62 w 151"/>
                  <a:gd name="T121" fmla="*/ 81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1" h="142">
                    <a:moveTo>
                      <a:pt x="116" y="137"/>
                    </a:moveTo>
                    <a:lnTo>
                      <a:pt x="114" y="137"/>
                    </a:lnTo>
                    <a:lnTo>
                      <a:pt x="111" y="137"/>
                    </a:lnTo>
                    <a:lnTo>
                      <a:pt x="111" y="137"/>
                    </a:lnTo>
                    <a:lnTo>
                      <a:pt x="111" y="137"/>
                    </a:lnTo>
                    <a:lnTo>
                      <a:pt x="109" y="137"/>
                    </a:lnTo>
                    <a:lnTo>
                      <a:pt x="109" y="137"/>
                    </a:lnTo>
                    <a:lnTo>
                      <a:pt x="109" y="135"/>
                    </a:lnTo>
                    <a:lnTo>
                      <a:pt x="109" y="133"/>
                    </a:lnTo>
                    <a:lnTo>
                      <a:pt x="107" y="135"/>
                    </a:lnTo>
                    <a:lnTo>
                      <a:pt x="104" y="135"/>
                    </a:lnTo>
                    <a:lnTo>
                      <a:pt x="102" y="133"/>
                    </a:lnTo>
                    <a:lnTo>
                      <a:pt x="97" y="133"/>
                    </a:lnTo>
                    <a:lnTo>
                      <a:pt x="97" y="133"/>
                    </a:lnTo>
                    <a:lnTo>
                      <a:pt x="92" y="133"/>
                    </a:lnTo>
                    <a:lnTo>
                      <a:pt x="90" y="133"/>
                    </a:lnTo>
                    <a:lnTo>
                      <a:pt x="88" y="133"/>
                    </a:lnTo>
                    <a:lnTo>
                      <a:pt x="88" y="133"/>
                    </a:lnTo>
                    <a:lnTo>
                      <a:pt x="85" y="133"/>
                    </a:lnTo>
                    <a:lnTo>
                      <a:pt x="85" y="133"/>
                    </a:lnTo>
                    <a:lnTo>
                      <a:pt x="83" y="133"/>
                    </a:lnTo>
                    <a:lnTo>
                      <a:pt x="83" y="133"/>
                    </a:lnTo>
                    <a:lnTo>
                      <a:pt x="83" y="130"/>
                    </a:lnTo>
                    <a:lnTo>
                      <a:pt x="83" y="130"/>
                    </a:lnTo>
                    <a:lnTo>
                      <a:pt x="80" y="130"/>
                    </a:lnTo>
                    <a:lnTo>
                      <a:pt x="80" y="130"/>
                    </a:lnTo>
                    <a:lnTo>
                      <a:pt x="80" y="130"/>
                    </a:lnTo>
                    <a:lnTo>
                      <a:pt x="83" y="130"/>
                    </a:lnTo>
                    <a:lnTo>
                      <a:pt x="80" y="128"/>
                    </a:lnTo>
                    <a:lnTo>
                      <a:pt x="80" y="128"/>
                    </a:lnTo>
                    <a:lnTo>
                      <a:pt x="78" y="130"/>
                    </a:lnTo>
                    <a:lnTo>
                      <a:pt x="78" y="130"/>
                    </a:lnTo>
                    <a:lnTo>
                      <a:pt x="78" y="130"/>
                    </a:lnTo>
                    <a:lnTo>
                      <a:pt x="76" y="130"/>
                    </a:lnTo>
                    <a:lnTo>
                      <a:pt x="76" y="130"/>
                    </a:lnTo>
                    <a:lnTo>
                      <a:pt x="73" y="128"/>
                    </a:lnTo>
                    <a:lnTo>
                      <a:pt x="73" y="128"/>
                    </a:lnTo>
                    <a:lnTo>
                      <a:pt x="73" y="128"/>
                    </a:lnTo>
                    <a:lnTo>
                      <a:pt x="73" y="130"/>
                    </a:lnTo>
                    <a:lnTo>
                      <a:pt x="73" y="130"/>
                    </a:lnTo>
                    <a:lnTo>
                      <a:pt x="71" y="130"/>
                    </a:lnTo>
                    <a:lnTo>
                      <a:pt x="71" y="128"/>
                    </a:lnTo>
                    <a:lnTo>
                      <a:pt x="71" y="130"/>
                    </a:lnTo>
                    <a:lnTo>
                      <a:pt x="71" y="133"/>
                    </a:lnTo>
                    <a:lnTo>
                      <a:pt x="71" y="135"/>
                    </a:lnTo>
                    <a:lnTo>
                      <a:pt x="71" y="135"/>
                    </a:lnTo>
                    <a:lnTo>
                      <a:pt x="73" y="135"/>
                    </a:lnTo>
                    <a:lnTo>
                      <a:pt x="73" y="135"/>
                    </a:lnTo>
                    <a:lnTo>
                      <a:pt x="76" y="135"/>
                    </a:lnTo>
                    <a:lnTo>
                      <a:pt x="78" y="137"/>
                    </a:lnTo>
                    <a:lnTo>
                      <a:pt x="88" y="137"/>
                    </a:lnTo>
                    <a:lnTo>
                      <a:pt x="90" y="137"/>
                    </a:lnTo>
                    <a:lnTo>
                      <a:pt x="92" y="140"/>
                    </a:lnTo>
                    <a:lnTo>
                      <a:pt x="92" y="140"/>
                    </a:lnTo>
                    <a:lnTo>
                      <a:pt x="92" y="140"/>
                    </a:lnTo>
                    <a:lnTo>
                      <a:pt x="92" y="142"/>
                    </a:lnTo>
                    <a:lnTo>
                      <a:pt x="92" y="142"/>
                    </a:lnTo>
                    <a:lnTo>
                      <a:pt x="99" y="142"/>
                    </a:lnTo>
                    <a:lnTo>
                      <a:pt x="107" y="140"/>
                    </a:lnTo>
                    <a:lnTo>
                      <a:pt x="111" y="140"/>
                    </a:lnTo>
                    <a:lnTo>
                      <a:pt x="116" y="140"/>
                    </a:lnTo>
                    <a:lnTo>
                      <a:pt x="116" y="140"/>
                    </a:lnTo>
                    <a:lnTo>
                      <a:pt x="118" y="140"/>
                    </a:lnTo>
                    <a:lnTo>
                      <a:pt x="118" y="140"/>
                    </a:lnTo>
                    <a:lnTo>
                      <a:pt x="118" y="137"/>
                    </a:lnTo>
                    <a:lnTo>
                      <a:pt x="118" y="135"/>
                    </a:lnTo>
                    <a:lnTo>
                      <a:pt x="121" y="135"/>
                    </a:lnTo>
                    <a:lnTo>
                      <a:pt x="118" y="135"/>
                    </a:lnTo>
                    <a:lnTo>
                      <a:pt x="116" y="137"/>
                    </a:lnTo>
                    <a:close/>
                    <a:moveTo>
                      <a:pt x="135" y="128"/>
                    </a:moveTo>
                    <a:lnTo>
                      <a:pt x="135" y="126"/>
                    </a:lnTo>
                    <a:lnTo>
                      <a:pt x="135" y="123"/>
                    </a:lnTo>
                    <a:lnTo>
                      <a:pt x="133" y="123"/>
                    </a:lnTo>
                    <a:lnTo>
                      <a:pt x="135" y="126"/>
                    </a:lnTo>
                    <a:lnTo>
                      <a:pt x="133" y="128"/>
                    </a:lnTo>
                    <a:lnTo>
                      <a:pt x="133" y="130"/>
                    </a:lnTo>
                    <a:lnTo>
                      <a:pt x="133" y="130"/>
                    </a:lnTo>
                    <a:lnTo>
                      <a:pt x="135" y="133"/>
                    </a:lnTo>
                    <a:lnTo>
                      <a:pt x="135" y="130"/>
                    </a:lnTo>
                    <a:lnTo>
                      <a:pt x="135" y="130"/>
                    </a:lnTo>
                    <a:lnTo>
                      <a:pt x="135" y="128"/>
                    </a:lnTo>
                    <a:lnTo>
                      <a:pt x="135" y="128"/>
                    </a:lnTo>
                    <a:close/>
                    <a:moveTo>
                      <a:pt x="59" y="111"/>
                    </a:moveTo>
                    <a:lnTo>
                      <a:pt x="59" y="111"/>
                    </a:lnTo>
                    <a:lnTo>
                      <a:pt x="59" y="114"/>
                    </a:lnTo>
                    <a:lnTo>
                      <a:pt x="59" y="114"/>
                    </a:lnTo>
                    <a:lnTo>
                      <a:pt x="59" y="116"/>
                    </a:lnTo>
                    <a:lnTo>
                      <a:pt x="62" y="116"/>
                    </a:lnTo>
                    <a:lnTo>
                      <a:pt x="62" y="116"/>
                    </a:lnTo>
                    <a:lnTo>
                      <a:pt x="62" y="114"/>
                    </a:lnTo>
                    <a:lnTo>
                      <a:pt x="59" y="111"/>
                    </a:lnTo>
                    <a:lnTo>
                      <a:pt x="59" y="111"/>
                    </a:lnTo>
                    <a:close/>
                    <a:moveTo>
                      <a:pt x="151" y="111"/>
                    </a:moveTo>
                    <a:lnTo>
                      <a:pt x="151" y="111"/>
                    </a:lnTo>
                    <a:lnTo>
                      <a:pt x="151" y="111"/>
                    </a:lnTo>
                    <a:lnTo>
                      <a:pt x="147" y="111"/>
                    </a:lnTo>
                    <a:lnTo>
                      <a:pt x="144" y="114"/>
                    </a:lnTo>
                    <a:lnTo>
                      <a:pt x="144" y="116"/>
                    </a:lnTo>
                    <a:lnTo>
                      <a:pt x="142" y="116"/>
                    </a:lnTo>
                    <a:lnTo>
                      <a:pt x="142" y="116"/>
                    </a:lnTo>
                    <a:lnTo>
                      <a:pt x="144" y="119"/>
                    </a:lnTo>
                    <a:lnTo>
                      <a:pt x="144" y="121"/>
                    </a:lnTo>
                    <a:lnTo>
                      <a:pt x="144" y="121"/>
                    </a:lnTo>
                    <a:lnTo>
                      <a:pt x="144" y="121"/>
                    </a:lnTo>
                    <a:lnTo>
                      <a:pt x="144" y="121"/>
                    </a:lnTo>
                    <a:lnTo>
                      <a:pt x="147" y="119"/>
                    </a:lnTo>
                    <a:lnTo>
                      <a:pt x="149" y="119"/>
                    </a:lnTo>
                    <a:lnTo>
                      <a:pt x="149" y="116"/>
                    </a:lnTo>
                    <a:lnTo>
                      <a:pt x="151" y="116"/>
                    </a:lnTo>
                    <a:lnTo>
                      <a:pt x="151" y="111"/>
                    </a:lnTo>
                    <a:close/>
                    <a:moveTo>
                      <a:pt x="104" y="111"/>
                    </a:moveTo>
                    <a:lnTo>
                      <a:pt x="104" y="111"/>
                    </a:lnTo>
                    <a:lnTo>
                      <a:pt x="102" y="109"/>
                    </a:lnTo>
                    <a:lnTo>
                      <a:pt x="102" y="109"/>
                    </a:lnTo>
                    <a:lnTo>
                      <a:pt x="102" y="109"/>
                    </a:lnTo>
                    <a:lnTo>
                      <a:pt x="102" y="111"/>
                    </a:lnTo>
                    <a:lnTo>
                      <a:pt x="102" y="111"/>
                    </a:lnTo>
                    <a:lnTo>
                      <a:pt x="102" y="111"/>
                    </a:lnTo>
                    <a:lnTo>
                      <a:pt x="102" y="111"/>
                    </a:lnTo>
                    <a:lnTo>
                      <a:pt x="104" y="111"/>
                    </a:lnTo>
                    <a:close/>
                    <a:moveTo>
                      <a:pt x="118" y="107"/>
                    </a:moveTo>
                    <a:lnTo>
                      <a:pt x="118" y="107"/>
                    </a:lnTo>
                    <a:lnTo>
                      <a:pt x="118" y="107"/>
                    </a:lnTo>
                    <a:lnTo>
                      <a:pt x="118" y="107"/>
                    </a:lnTo>
                    <a:lnTo>
                      <a:pt x="118" y="107"/>
                    </a:lnTo>
                    <a:lnTo>
                      <a:pt x="118" y="109"/>
                    </a:lnTo>
                    <a:lnTo>
                      <a:pt x="118" y="107"/>
                    </a:lnTo>
                    <a:lnTo>
                      <a:pt x="121" y="107"/>
                    </a:lnTo>
                    <a:lnTo>
                      <a:pt x="121" y="107"/>
                    </a:lnTo>
                    <a:lnTo>
                      <a:pt x="118" y="107"/>
                    </a:lnTo>
                    <a:close/>
                    <a:moveTo>
                      <a:pt x="144" y="109"/>
                    </a:moveTo>
                    <a:lnTo>
                      <a:pt x="144" y="107"/>
                    </a:lnTo>
                    <a:lnTo>
                      <a:pt x="144" y="107"/>
                    </a:lnTo>
                    <a:lnTo>
                      <a:pt x="144" y="107"/>
                    </a:lnTo>
                    <a:lnTo>
                      <a:pt x="144" y="107"/>
                    </a:lnTo>
                    <a:lnTo>
                      <a:pt x="144" y="107"/>
                    </a:lnTo>
                    <a:lnTo>
                      <a:pt x="144" y="107"/>
                    </a:lnTo>
                    <a:lnTo>
                      <a:pt x="144" y="107"/>
                    </a:lnTo>
                    <a:lnTo>
                      <a:pt x="144" y="109"/>
                    </a:lnTo>
                    <a:close/>
                    <a:moveTo>
                      <a:pt x="88" y="104"/>
                    </a:moveTo>
                    <a:lnTo>
                      <a:pt x="88" y="104"/>
                    </a:lnTo>
                    <a:lnTo>
                      <a:pt x="85" y="104"/>
                    </a:lnTo>
                    <a:lnTo>
                      <a:pt x="85" y="104"/>
                    </a:lnTo>
                    <a:lnTo>
                      <a:pt x="85" y="104"/>
                    </a:lnTo>
                    <a:lnTo>
                      <a:pt x="83" y="104"/>
                    </a:lnTo>
                    <a:lnTo>
                      <a:pt x="83" y="104"/>
                    </a:lnTo>
                    <a:lnTo>
                      <a:pt x="83" y="107"/>
                    </a:lnTo>
                    <a:lnTo>
                      <a:pt x="88" y="104"/>
                    </a:lnTo>
                    <a:lnTo>
                      <a:pt x="88" y="104"/>
                    </a:lnTo>
                    <a:close/>
                    <a:moveTo>
                      <a:pt x="102" y="104"/>
                    </a:moveTo>
                    <a:lnTo>
                      <a:pt x="102" y="104"/>
                    </a:lnTo>
                    <a:lnTo>
                      <a:pt x="102" y="104"/>
                    </a:lnTo>
                    <a:lnTo>
                      <a:pt x="99" y="102"/>
                    </a:lnTo>
                    <a:lnTo>
                      <a:pt x="99" y="104"/>
                    </a:lnTo>
                    <a:lnTo>
                      <a:pt x="99" y="104"/>
                    </a:lnTo>
                    <a:lnTo>
                      <a:pt x="102" y="104"/>
                    </a:lnTo>
                    <a:close/>
                    <a:moveTo>
                      <a:pt x="133" y="100"/>
                    </a:moveTo>
                    <a:lnTo>
                      <a:pt x="130" y="102"/>
                    </a:lnTo>
                    <a:lnTo>
                      <a:pt x="128" y="102"/>
                    </a:lnTo>
                    <a:lnTo>
                      <a:pt x="128" y="104"/>
                    </a:lnTo>
                    <a:lnTo>
                      <a:pt x="128" y="104"/>
                    </a:lnTo>
                    <a:lnTo>
                      <a:pt x="130" y="102"/>
                    </a:lnTo>
                    <a:lnTo>
                      <a:pt x="133" y="102"/>
                    </a:lnTo>
                    <a:lnTo>
                      <a:pt x="133" y="102"/>
                    </a:lnTo>
                    <a:lnTo>
                      <a:pt x="135" y="102"/>
                    </a:lnTo>
                    <a:lnTo>
                      <a:pt x="135" y="100"/>
                    </a:lnTo>
                    <a:lnTo>
                      <a:pt x="133" y="100"/>
                    </a:lnTo>
                    <a:close/>
                    <a:moveTo>
                      <a:pt x="109" y="102"/>
                    </a:moveTo>
                    <a:lnTo>
                      <a:pt x="111" y="100"/>
                    </a:lnTo>
                    <a:lnTo>
                      <a:pt x="114" y="100"/>
                    </a:lnTo>
                    <a:lnTo>
                      <a:pt x="111" y="100"/>
                    </a:lnTo>
                    <a:lnTo>
                      <a:pt x="111" y="100"/>
                    </a:lnTo>
                    <a:lnTo>
                      <a:pt x="109" y="102"/>
                    </a:lnTo>
                    <a:lnTo>
                      <a:pt x="109" y="102"/>
                    </a:lnTo>
                    <a:lnTo>
                      <a:pt x="109" y="102"/>
                    </a:lnTo>
                    <a:lnTo>
                      <a:pt x="109" y="102"/>
                    </a:lnTo>
                    <a:lnTo>
                      <a:pt x="109" y="102"/>
                    </a:lnTo>
                    <a:lnTo>
                      <a:pt x="109" y="102"/>
                    </a:lnTo>
                    <a:close/>
                    <a:moveTo>
                      <a:pt x="90" y="97"/>
                    </a:moveTo>
                    <a:lnTo>
                      <a:pt x="90" y="97"/>
                    </a:lnTo>
                    <a:lnTo>
                      <a:pt x="90" y="100"/>
                    </a:lnTo>
                    <a:lnTo>
                      <a:pt x="90" y="100"/>
                    </a:lnTo>
                    <a:lnTo>
                      <a:pt x="90" y="100"/>
                    </a:lnTo>
                    <a:lnTo>
                      <a:pt x="90" y="100"/>
                    </a:lnTo>
                    <a:lnTo>
                      <a:pt x="90" y="97"/>
                    </a:lnTo>
                    <a:lnTo>
                      <a:pt x="90" y="97"/>
                    </a:lnTo>
                    <a:close/>
                    <a:moveTo>
                      <a:pt x="130" y="100"/>
                    </a:moveTo>
                    <a:lnTo>
                      <a:pt x="130" y="100"/>
                    </a:lnTo>
                    <a:lnTo>
                      <a:pt x="130" y="97"/>
                    </a:lnTo>
                    <a:lnTo>
                      <a:pt x="130" y="97"/>
                    </a:lnTo>
                    <a:lnTo>
                      <a:pt x="128" y="97"/>
                    </a:lnTo>
                    <a:lnTo>
                      <a:pt x="128" y="97"/>
                    </a:lnTo>
                    <a:lnTo>
                      <a:pt x="128" y="97"/>
                    </a:lnTo>
                    <a:lnTo>
                      <a:pt x="128" y="100"/>
                    </a:lnTo>
                    <a:lnTo>
                      <a:pt x="130" y="100"/>
                    </a:lnTo>
                    <a:close/>
                    <a:moveTo>
                      <a:pt x="97" y="97"/>
                    </a:moveTo>
                    <a:lnTo>
                      <a:pt x="99" y="97"/>
                    </a:lnTo>
                    <a:lnTo>
                      <a:pt x="99" y="97"/>
                    </a:lnTo>
                    <a:lnTo>
                      <a:pt x="99" y="95"/>
                    </a:lnTo>
                    <a:lnTo>
                      <a:pt x="99" y="95"/>
                    </a:lnTo>
                    <a:lnTo>
                      <a:pt x="97" y="95"/>
                    </a:lnTo>
                    <a:lnTo>
                      <a:pt x="97" y="97"/>
                    </a:lnTo>
                    <a:lnTo>
                      <a:pt x="97" y="97"/>
                    </a:lnTo>
                    <a:lnTo>
                      <a:pt x="97" y="97"/>
                    </a:lnTo>
                    <a:close/>
                    <a:moveTo>
                      <a:pt x="104" y="97"/>
                    </a:moveTo>
                    <a:lnTo>
                      <a:pt x="104" y="95"/>
                    </a:lnTo>
                    <a:lnTo>
                      <a:pt x="104" y="95"/>
                    </a:lnTo>
                    <a:lnTo>
                      <a:pt x="104" y="95"/>
                    </a:lnTo>
                    <a:lnTo>
                      <a:pt x="102" y="97"/>
                    </a:lnTo>
                    <a:lnTo>
                      <a:pt x="102" y="100"/>
                    </a:lnTo>
                    <a:lnTo>
                      <a:pt x="102" y="100"/>
                    </a:lnTo>
                    <a:lnTo>
                      <a:pt x="104" y="100"/>
                    </a:lnTo>
                    <a:lnTo>
                      <a:pt x="104" y="97"/>
                    </a:lnTo>
                    <a:close/>
                    <a:moveTo>
                      <a:pt x="85" y="95"/>
                    </a:moveTo>
                    <a:lnTo>
                      <a:pt x="85" y="95"/>
                    </a:lnTo>
                    <a:lnTo>
                      <a:pt x="85" y="95"/>
                    </a:lnTo>
                    <a:lnTo>
                      <a:pt x="85" y="95"/>
                    </a:lnTo>
                    <a:lnTo>
                      <a:pt x="85" y="95"/>
                    </a:lnTo>
                    <a:lnTo>
                      <a:pt x="85" y="95"/>
                    </a:lnTo>
                    <a:lnTo>
                      <a:pt x="85" y="93"/>
                    </a:lnTo>
                    <a:lnTo>
                      <a:pt x="85" y="95"/>
                    </a:lnTo>
                    <a:close/>
                    <a:moveTo>
                      <a:pt x="83" y="93"/>
                    </a:moveTo>
                    <a:lnTo>
                      <a:pt x="85" y="90"/>
                    </a:lnTo>
                    <a:lnTo>
                      <a:pt x="85" y="90"/>
                    </a:lnTo>
                    <a:lnTo>
                      <a:pt x="85" y="88"/>
                    </a:lnTo>
                    <a:lnTo>
                      <a:pt x="85" y="88"/>
                    </a:lnTo>
                    <a:lnTo>
                      <a:pt x="83" y="88"/>
                    </a:lnTo>
                    <a:lnTo>
                      <a:pt x="83" y="90"/>
                    </a:lnTo>
                    <a:lnTo>
                      <a:pt x="83" y="90"/>
                    </a:lnTo>
                    <a:lnTo>
                      <a:pt x="83" y="93"/>
                    </a:lnTo>
                    <a:close/>
                    <a:moveTo>
                      <a:pt x="92" y="88"/>
                    </a:moveTo>
                    <a:lnTo>
                      <a:pt x="92" y="90"/>
                    </a:lnTo>
                    <a:lnTo>
                      <a:pt x="92" y="90"/>
                    </a:lnTo>
                    <a:lnTo>
                      <a:pt x="92" y="90"/>
                    </a:lnTo>
                    <a:lnTo>
                      <a:pt x="92" y="88"/>
                    </a:lnTo>
                    <a:lnTo>
                      <a:pt x="92" y="88"/>
                    </a:lnTo>
                    <a:lnTo>
                      <a:pt x="92" y="88"/>
                    </a:lnTo>
                    <a:close/>
                    <a:moveTo>
                      <a:pt x="99" y="88"/>
                    </a:moveTo>
                    <a:lnTo>
                      <a:pt x="99" y="90"/>
                    </a:lnTo>
                    <a:lnTo>
                      <a:pt x="102" y="90"/>
                    </a:lnTo>
                    <a:lnTo>
                      <a:pt x="102" y="88"/>
                    </a:lnTo>
                    <a:lnTo>
                      <a:pt x="102" y="88"/>
                    </a:lnTo>
                    <a:lnTo>
                      <a:pt x="99" y="88"/>
                    </a:lnTo>
                    <a:lnTo>
                      <a:pt x="99" y="88"/>
                    </a:lnTo>
                    <a:close/>
                    <a:moveTo>
                      <a:pt x="116" y="85"/>
                    </a:moveTo>
                    <a:lnTo>
                      <a:pt x="118" y="83"/>
                    </a:lnTo>
                    <a:lnTo>
                      <a:pt x="116" y="83"/>
                    </a:lnTo>
                    <a:lnTo>
                      <a:pt x="116" y="85"/>
                    </a:lnTo>
                    <a:lnTo>
                      <a:pt x="114" y="85"/>
                    </a:lnTo>
                    <a:lnTo>
                      <a:pt x="111" y="85"/>
                    </a:lnTo>
                    <a:lnTo>
                      <a:pt x="111" y="88"/>
                    </a:lnTo>
                    <a:lnTo>
                      <a:pt x="111" y="88"/>
                    </a:lnTo>
                    <a:lnTo>
                      <a:pt x="116" y="85"/>
                    </a:lnTo>
                    <a:lnTo>
                      <a:pt x="116" y="85"/>
                    </a:lnTo>
                    <a:close/>
                    <a:moveTo>
                      <a:pt x="95" y="85"/>
                    </a:moveTo>
                    <a:lnTo>
                      <a:pt x="97" y="85"/>
                    </a:lnTo>
                    <a:lnTo>
                      <a:pt x="97" y="88"/>
                    </a:lnTo>
                    <a:lnTo>
                      <a:pt x="99" y="85"/>
                    </a:lnTo>
                    <a:lnTo>
                      <a:pt x="97" y="85"/>
                    </a:lnTo>
                    <a:lnTo>
                      <a:pt x="95" y="83"/>
                    </a:lnTo>
                    <a:lnTo>
                      <a:pt x="95" y="83"/>
                    </a:lnTo>
                    <a:lnTo>
                      <a:pt x="95" y="83"/>
                    </a:lnTo>
                    <a:lnTo>
                      <a:pt x="95" y="85"/>
                    </a:lnTo>
                    <a:lnTo>
                      <a:pt x="95" y="85"/>
                    </a:lnTo>
                    <a:close/>
                    <a:moveTo>
                      <a:pt x="83" y="85"/>
                    </a:moveTo>
                    <a:lnTo>
                      <a:pt x="83" y="83"/>
                    </a:lnTo>
                    <a:lnTo>
                      <a:pt x="83" y="83"/>
                    </a:lnTo>
                    <a:lnTo>
                      <a:pt x="83" y="83"/>
                    </a:lnTo>
                    <a:lnTo>
                      <a:pt x="80" y="85"/>
                    </a:lnTo>
                    <a:lnTo>
                      <a:pt x="80" y="88"/>
                    </a:lnTo>
                    <a:lnTo>
                      <a:pt x="83" y="85"/>
                    </a:lnTo>
                    <a:close/>
                    <a:moveTo>
                      <a:pt x="130" y="83"/>
                    </a:moveTo>
                    <a:lnTo>
                      <a:pt x="130" y="81"/>
                    </a:lnTo>
                    <a:lnTo>
                      <a:pt x="128" y="81"/>
                    </a:lnTo>
                    <a:lnTo>
                      <a:pt x="128" y="81"/>
                    </a:lnTo>
                    <a:lnTo>
                      <a:pt x="125" y="81"/>
                    </a:lnTo>
                    <a:lnTo>
                      <a:pt x="123" y="81"/>
                    </a:lnTo>
                    <a:lnTo>
                      <a:pt x="123" y="81"/>
                    </a:lnTo>
                    <a:lnTo>
                      <a:pt x="121" y="83"/>
                    </a:lnTo>
                    <a:lnTo>
                      <a:pt x="121" y="83"/>
                    </a:lnTo>
                    <a:lnTo>
                      <a:pt x="123" y="83"/>
                    </a:lnTo>
                    <a:lnTo>
                      <a:pt x="125" y="83"/>
                    </a:lnTo>
                    <a:lnTo>
                      <a:pt x="125" y="85"/>
                    </a:lnTo>
                    <a:lnTo>
                      <a:pt x="128" y="83"/>
                    </a:lnTo>
                    <a:lnTo>
                      <a:pt x="130" y="83"/>
                    </a:lnTo>
                    <a:close/>
                    <a:moveTo>
                      <a:pt x="21" y="81"/>
                    </a:moveTo>
                    <a:lnTo>
                      <a:pt x="19" y="81"/>
                    </a:lnTo>
                    <a:lnTo>
                      <a:pt x="19" y="78"/>
                    </a:lnTo>
                    <a:lnTo>
                      <a:pt x="17" y="81"/>
                    </a:lnTo>
                    <a:lnTo>
                      <a:pt x="19" y="81"/>
                    </a:lnTo>
                    <a:lnTo>
                      <a:pt x="19" y="83"/>
                    </a:lnTo>
                    <a:lnTo>
                      <a:pt x="21" y="83"/>
                    </a:lnTo>
                    <a:lnTo>
                      <a:pt x="24" y="83"/>
                    </a:lnTo>
                    <a:lnTo>
                      <a:pt x="24" y="83"/>
                    </a:lnTo>
                    <a:lnTo>
                      <a:pt x="21" y="81"/>
                    </a:lnTo>
                    <a:lnTo>
                      <a:pt x="21" y="81"/>
                    </a:lnTo>
                    <a:close/>
                    <a:moveTo>
                      <a:pt x="95" y="81"/>
                    </a:moveTo>
                    <a:lnTo>
                      <a:pt x="92" y="81"/>
                    </a:lnTo>
                    <a:lnTo>
                      <a:pt x="92" y="81"/>
                    </a:lnTo>
                    <a:lnTo>
                      <a:pt x="92" y="78"/>
                    </a:lnTo>
                    <a:lnTo>
                      <a:pt x="90" y="78"/>
                    </a:lnTo>
                    <a:lnTo>
                      <a:pt x="90" y="76"/>
                    </a:lnTo>
                    <a:lnTo>
                      <a:pt x="90" y="76"/>
                    </a:lnTo>
                    <a:lnTo>
                      <a:pt x="88" y="78"/>
                    </a:lnTo>
                    <a:lnTo>
                      <a:pt x="88" y="78"/>
                    </a:lnTo>
                    <a:lnTo>
                      <a:pt x="90" y="78"/>
                    </a:lnTo>
                    <a:lnTo>
                      <a:pt x="90" y="81"/>
                    </a:lnTo>
                    <a:lnTo>
                      <a:pt x="92" y="81"/>
                    </a:lnTo>
                    <a:lnTo>
                      <a:pt x="92" y="83"/>
                    </a:lnTo>
                    <a:lnTo>
                      <a:pt x="95" y="81"/>
                    </a:lnTo>
                    <a:close/>
                    <a:moveTo>
                      <a:pt x="66" y="76"/>
                    </a:moveTo>
                    <a:lnTo>
                      <a:pt x="66" y="76"/>
                    </a:lnTo>
                    <a:lnTo>
                      <a:pt x="66" y="78"/>
                    </a:lnTo>
                    <a:lnTo>
                      <a:pt x="66" y="78"/>
                    </a:lnTo>
                    <a:lnTo>
                      <a:pt x="66" y="78"/>
                    </a:lnTo>
                    <a:lnTo>
                      <a:pt x="66" y="78"/>
                    </a:lnTo>
                    <a:lnTo>
                      <a:pt x="69" y="78"/>
                    </a:lnTo>
                    <a:lnTo>
                      <a:pt x="69" y="78"/>
                    </a:lnTo>
                    <a:lnTo>
                      <a:pt x="69" y="78"/>
                    </a:lnTo>
                    <a:lnTo>
                      <a:pt x="69" y="76"/>
                    </a:lnTo>
                    <a:lnTo>
                      <a:pt x="66" y="76"/>
                    </a:lnTo>
                    <a:close/>
                    <a:moveTo>
                      <a:pt x="19" y="74"/>
                    </a:moveTo>
                    <a:lnTo>
                      <a:pt x="21" y="74"/>
                    </a:lnTo>
                    <a:lnTo>
                      <a:pt x="19" y="71"/>
                    </a:lnTo>
                    <a:lnTo>
                      <a:pt x="17" y="71"/>
                    </a:lnTo>
                    <a:lnTo>
                      <a:pt x="17" y="69"/>
                    </a:lnTo>
                    <a:lnTo>
                      <a:pt x="17" y="66"/>
                    </a:lnTo>
                    <a:lnTo>
                      <a:pt x="17" y="66"/>
                    </a:lnTo>
                    <a:lnTo>
                      <a:pt x="17" y="69"/>
                    </a:lnTo>
                    <a:lnTo>
                      <a:pt x="14" y="69"/>
                    </a:lnTo>
                    <a:lnTo>
                      <a:pt x="14" y="69"/>
                    </a:lnTo>
                    <a:lnTo>
                      <a:pt x="14" y="69"/>
                    </a:lnTo>
                    <a:lnTo>
                      <a:pt x="14" y="69"/>
                    </a:lnTo>
                    <a:lnTo>
                      <a:pt x="12" y="71"/>
                    </a:lnTo>
                    <a:lnTo>
                      <a:pt x="12" y="74"/>
                    </a:lnTo>
                    <a:lnTo>
                      <a:pt x="14" y="74"/>
                    </a:lnTo>
                    <a:lnTo>
                      <a:pt x="14" y="71"/>
                    </a:lnTo>
                    <a:lnTo>
                      <a:pt x="14" y="71"/>
                    </a:lnTo>
                    <a:lnTo>
                      <a:pt x="14" y="74"/>
                    </a:lnTo>
                    <a:lnTo>
                      <a:pt x="14" y="74"/>
                    </a:lnTo>
                    <a:lnTo>
                      <a:pt x="17" y="74"/>
                    </a:lnTo>
                    <a:lnTo>
                      <a:pt x="17" y="74"/>
                    </a:lnTo>
                    <a:lnTo>
                      <a:pt x="17" y="74"/>
                    </a:lnTo>
                    <a:lnTo>
                      <a:pt x="19" y="76"/>
                    </a:lnTo>
                    <a:lnTo>
                      <a:pt x="19" y="74"/>
                    </a:lnTo>
                    <a:close/>
                    <a:moveTo>
                      <a:pt x="19" y="66"/>
                    </a:moveTo>
                    <a:lnTo>
                      <a:pt x="17" y="66"/>
                    </a:lnTo>
                    <a:lnTo>
                      <a:pt x="17" y="66"/>
                    </a:lnTo>
                    <a:lnTo>
                      <a:pt x="17" y="69"/>
                    </a:lnTo>
                    <a:lnTo>
                      <a:pt x="19" y="69"/>
                    </a:lnTo>
                    <a:lnTo>
                      <a:pt x="19" y="69"/>
                    </a:lnTo>
                    <a:lnTo>
                      <a:pt x="19" y="69"/>
                    </a:lnTo>
                    <a:lnTo>
                      <a:pt x="19" y="69"/>
                    </a:lnTo>
                    <a:lnTo>
                      <a:pt x="19" y="66"/>
                    </a:lnTo>
                    <a:lnTo>
                      <a:pt x="19" y="66"/>
                    </a:lnTo>
                    <a:lnTo>
                      <a:pt x="19" y="66"/>
                    </a:lnTo>
                    <a:close/>
                    <a:moveTo>
                      <a:pt x="111" y="64"/>
                    </a:moveTo>
                    <a:lnTo>
                      <a:pt x="111" y="64"/>
                    </a:lnTo>
                    <a:lnTo>
                      <a:pt x="107" y="64"/>
                    </a:lnTo>
                    <a:lnTo>
                      <a:pt x="107" y="66"/>
                    </a:lnTo>
                    <a:lnTo>
                      <a:pt x="109" y="69"/>
                    </a:lnTo>
                    <a:lnTo>
                      <a:pt x="111" y="69"/>
                    </a:lnTo>
                    <a:lnTo>
                      <a:pt x="109" y="71"/>
                    </a:lnTo>
                    <a:lnTo>
                      <a:pt x="109" y="71"/>
                    </a:lnTo>
                    <a:lnTo>
                      <a:pt x="109" y="71"/>
                    </a:lnTo>
                    <a:lnTo>
                      <a:pt x="111" y="74"/>
                    </a:lnTo>
                    <a:lnTo>
                      <a:pt x="111" y="71"/>
                    </a:lnTo>
                    <a:lnTo>
                      <a:pt x="111" y="71"/>
                    </a:lnTo>
                    <a:lnTo>
                      <a:pt x="114" y="71"/>
                    </a:lnTo>
                    <a:lnTo>
                      <a:pt x="114" y="71"/>
                    </a:lnTo>
                    <a:lnTo>
                      <a:pt x="114" y="66"/>
                    </a:lnTo>
                    <a:lnTo>
                      <a:pt x="114" y="66"/>
                    </a:lnTo>
                    <a:lnTo>
                      <a:pt x="114" y="64"/>
                    </a:lnTo>
                    <a:lnTo>
                      <a:pt x="111" y="64"/>
                    </a:lnTo>
                    <a:close/>
                    <a:moveTo>
                      <a:pt x="19" y="59"/>
                    </a:moveTo>
                    <a:lnTo>
                      <a:pt x="17" y="59"/>
                    </a:lnTo>
                    <a:lnTo>
                      <a:pt x="17" y="59"/>
                    </a:lnTo>
                    <a:lnTo>
                      <a:pt x="17" y="62"/>
                    </a:lnTo>
                    <a:lnTo>
                      <a:pt x="17" y="64"/>
                    </a:lnTo>
                    <a:lnTo>
                      <a:pt x="17" y="64"/>
                    </a:lnTo>
                    <a:lnTo>
                      <a:pt x="17" y="64"/>
                    </a:lnTo>
                    <a:lnTo>
                      <a:pt x="17" y="64"/>
                    </a:lnTo>
                    <a:lnTo>
                      <a:pt x="19" y="64"/>
                    </a:lnTo>
                    <a:lnTo>
                      <a:pt x="19" y="64"/>
                    </a:lnTo>
                    <a:lnTo>
                      <a:pt x="19" y="59"/>
                    </a:lnTo>
                    <a:lnTo>
                      <a:pt x="19" y="59"/>
                    </a:lnTo>
                    <a:close/>
                    <a:moveTo>
                      <a:pt x="85" y="57"/>
                    </a:moveTo>
                    <a:lnTo>
                      <a:pt x="85" y="57"/>
                    </a:lnTo>
                    <a:lnTo>
                      <a:pt x="83" y="55"/>
                    </a:lnTo>
                    <a:lnTo>
                      <a:pt x="83" y="57"/>
                    </a:lnTo>
                    <a:lnTo>
                      <a:pt x="83" y="57"/>
                    </a:lnTo>
                    <a:lnTo>
                      <a:pt x="85" y="59"/>
                    </a:lnTo>
                    <a:lnTo>
                      <a:pt x="85" y="59"/>
                    </a:lnTo>
                    <a:lnTo>
                      <a:pt x="85" y="59"/>
                    </a:lnTo>
                    <a:lnTo>
                      <a:pt x="85" y="59"/>
                    </a:lnTo>
                    <a:lnTo>
                      <a:pt x="88" y="59"/>
                    </a:lnTo>
                    <a:lnTo>
                      <a:pt x="85" y="57"/>
                    </a:lnTo>
                    <a:close/>
                    <a:moveTo>
                      <a:pt x="66" y="59"/>
                    </a:moveTo>
                    <a:lnTo>
                      <a:pt x="64" y="57"/>
                    </a:lnTo>
                    <a:lnTo>
                      <a:pt x="64" y="55"/>
                    </a:lnTo>
                    <a:lnTo>
                      <a:pt x="62" y="55"/>
                    </a:lnTo>
                    <a:lnTo>
                      <a:pt x="59" y="55"/>
                    </a:lnTo>
                    <a:lnTo>
                      <a:pt x="57" y="57"/>
                    </a:lnTo>
                    <a:lnTo>
                      <a:pt x="57" y="57"/>
                    </a:lnTo>
                    <a:lnTo>
                      <a:pt x="57" y="59"/>
                    </a:lnTo>
                    <a:lnTo>
                      <a:pt x="57" y="59"/>
                    </a:lnTo>
                    <a:lnTo>
                      <a:pt x="59" y="57"/>
                    </a:lnTo>
                    <a:lnTo>
                      <a:pt x="62" y="59"/>
                    </a:lnTo>
                    <a:lnTo>
                      <a:pt x="62" y="59"/>
                    </a:lnTo>
                    <a:lnTo>
                      <a:pt x="64" y="62"/>
                    </a:lnTo>
                    <a:lnTo>
                      <a:pt x="66" y="62"/>
                    </a:lnTo>
                    <a:lnTo>
                      <a:pt x="66" y="64"/>
                    </a:lnTo>
                    <a:lnTo>
                      <a:pt x="69" y="64"/>
                    </a:lnTo>
                    <a:lnTo>
                      <a:pt x="69" y="64"/>
                    </a:lnTo>
                    <a:lnTo>
                      <a:pt x="69" y="66"/>
                    </a:lnTo>
                    <a:lnTo>
                      <a:pt x="71" y="69"/>
                    </a:lnTo>
                    <a:lnTo>
                      <a:pt x="73" y="69"/>
                    </a:lnTo>
                    <a:lnTo>
                      <a:pt x="76" y="69"/>
                    </a:lnTo>
                    <a:lnTo>
                      <a:pt x="76" y="69"/>
                    </a:lnTo>
                    <a:lnTo>
                      <a:pt x="76" y="69"/>
                    </a:lnTo>
                    <a:lnTo>
                      <a:pt x="78" y="69"/>
                    </a:lnTo>
                    <a:lnTo>
                      <a:pt x="78" y="71"/>
                    </a:lnTo>
                    <a:lnTo>
                      <a:pt x="78" y="71"/>
                    </a:lnTo>
                    <a:lnTo>
                      <a:pt x="78" y="74"/>
                    </a:lnTo>
                    <a:lnTo>
                      <a:pt x="80" y="74"/>
                    </a:lnTo>
                    <a:lnTo>
                      <a:pt x="80" y="76"/>
                    </a:lnTo>
                    <a:lnTo>
                      <a:pt x="83" y="76"/>
                    </a:lnTo>
                    <a:lnTo>
                      <a:pt x="83" y="76"/>
                    </a:lnTo>
                    <a:lnTo>
                      <a:pt x="83" y="76"/>
                    </a:lnTo>
                    <a:lnTo>
                      <a:pt x="85" y="76"/>
                    </a:lnTo>
                    <a:lnTo>
                      <a:pt x="85" y="78"/>
                    </a:lnTo>
                    <a:lnTo>
                      <a:pt x="85" y="76"/>
                    </a:lnTo>
                    <a:lnTo>
                      <a:pt x="85" y="76"/>
                    </a:lnTo>
                    <a:lnTo>
                      <a:pt x="85" y="74"/>
                    </a:lnTo>
                    <a:lnTo>
                      <a:pt x="85" y="74"/>
                    </a:lnTo>
                    <a:lnTo>
                      <a:pt x="83" y="74"/>
                    </a:lnTo>
                    <a:lnTo>
                      <a:pt x="83" y="74"/>
                    </a:lnTo>
                    <a:lnTo>
                      <a:pt x="80" y="71"/>
                    </a:lnTo>
                    <a:lnTo>
                      <a:pt x="80" y="69"/>
                    </a:lnTo>
                    <a:lnTo>
                      <a:pt x="78" y="66"/>
                    </a:lnTo>
                    <a:lnTo>
                      <a:pt x="78" y="66"/>
                    </a:lnTo>
                    <a:lnTo>
                      <a:pt x="78" y="64"/>
                    </a:lnTo>
                    <a:lnTo>
                      <a:pt x="78" y="64"/>
                    </a:lnTo>
                    <a:lnTo>
                      <a:pt x="78" y="62"/>
                    </a:lnTo>
                    <a:lnTo>
                      <a:pt x="78" y="62"/>
                    </a:lnTo>
                    <a:lnTo>
                      <a:pt x="73" y="62"/>
                    </a:lnTo>
                    <a:lnTo>
                      <a:pt x="71" y="59"/>
                    </a:lnTo>
                    <a:lnTo>
                      <a:pt x="69" y="59"/>
                    </a:lnTo>
                    <a:lnTo>
                      <a:pt x="66" y="59"/>
                    </a:lnTo>
                    <a:lnTo>
                      <a:pt x="66" y="59"/>
                    </a:lnTo>
                    <a:close/>
                    <a:moveTo>
                      <a:pt x="71" y="55"/>
                    </a:moveTo>
                    <a:lnTo>
                      <a:pt x="71" y="52"/>
                    </a:lnTo>
                    <a:lnTo>
                      <a:pt x="69" y="50"/>
                    </a:lnTo>
                    <a:lnTo>
                      <a:pt x="69" y="52"/>
                    </a:lnTo>
                    <a:lnTo>
                      <a:pt x="71" y="55"/>
                    </a:lnTo>
                    <a:close/>
                    <a:moveTo>
                      <a:pt x="73" y="50"/>
                    </a:moveTo>
                    <a:lnTo>
                      <a:pt x="73" y="50"/>
                    </a:lnTo>
                    <a:lnTo>
                      <a:pt x="71" y="52"/>
                    </a:lnTo>
                    <a:lnTo>
                      <a:pt x="73" y="52"/>
                    </a:lnTo>
                    <a:lnTo>
                      <a:pt x="73" y="50"/>
                    </a:lnTo>
                    <a:lnTo>
                      <a:pt x="73" y="50"/>
                    </a:lnTo>
                    <a:close/>
                    <a:moveTo>
                      <a:pt x="116" y="48"/>
                    </a:moveTo>
                    <a:lnTo>
                      <a:pt x="116" y="48"/>
                    </a:lnTo>
                    <a:lnTo>
                      <a:pt x="111" y="48"/>
                    </a:lnTo>
                    <a:lnTo>
                      <a:pt x="111" y="48"/>
                    </a:lnTo>
                    <a:lnTo>
                      <a:pt x="111" y="50"/>
                    </a:lnTo>
                    <a:lnTo>
                      <a:pt x="109" y="50"/>
                    </a:lnTo>
                    <a:lnTo>
                      <a:pt x="109" y="50"/>
                    </a:lnTo>
                    <a:lnTo>
                      <a:pt x="107" y="50"/>
                    </a:lnTo>
                    <a:lnTo>
                      <a:pt x="107" y="52"/>
                    </a:lnTo>
                    <a:lnTo>
                      <a:pt x="109" y="52"/>
                    </a:lnTo>
                    <a:lnTo>
                      <a:pt x="111" y="52"/>
                    </a:lnTo>
                    <a:lnTo>
                      <a:pt x="111" y="52"/>
                    </a:lnTo>
                    <a:lnTo>
                      <a:pt x="114" y="50"/>
                    </a:lnTo>
                    <a:lnTo>
                      <a:pt x="114" y="52"/>
                    </a:lnTo>
                    <a:lnTo>
                      <a:pt x="111" y="55"/>
                    </a:lnTo>
                    <a:lnTo>
                      <a:pt x="111" y="55"/>
                    </a:lnTo>
                    <a:lnTo>
                      <a:pt x="116" y="55"/>
                    </a:lnTo>
                    <a:lnTo>
                      <a:pt x="118" y="57"/>
                    </a:lnTo>
                    <a:lnTo>
                      <a:pt x="118" y="55"/>
                    </a:lnTo>
                    <a:lnTo>
                      <a:pt x="118" y="55"/>
                    </a:lnTo>
                    <a:lnTo>
                      <a:pt x="118" y="55"/>
                    </a:lnTo>
                    <a:lnTo>
                      <a:pt x="118" y="55"/>
                    </a:lnTo>
                    <a:lnTo>
                      <a:pt x="121" y="55"/>
                    </a:lnTo>
                    <a:lnTo>
                      <a:pt x="121" y="55"/>
                    </a:lnTo>
                    <a:lnTo>
                      <a:pt x="118" y="52"/>
                    </a:lnTo>
                    <a:lnTo>
                      <a:pt x="118" y="52"/>
                    </a:lnTo>
                    <a:lnTo>
                      <a:pt x="116" y="50"/>
                    </a:lnTo>
                    <a:lnTo>
                      <a:pt x="116" y="48"/>
                    </a:lnTo>
                    <a:close/>
                    <a:moveTo>
                      <a:pt x="7" y="45"/>
                    </a:moveTo>
                    <a:lnTo>
                      <a:pt x="5" y="45"/>
                    </a:lnTo>
                    <a:lnTo>
                      <a:pt x="5" y="45"/>
                    </a:lnTo>
                    <a:lnTo>
                      <a:pt x="5" y="43"/>
                    </a:lnTo>
                    <a:lnTo>
                      <a:pt x="5" y="43"/>
                    </a:lnTo>
                    <a:lnTo>
                      <a:pt x="2" y="40"/>
                    </a:lnTo>
                    <a:lnTo>
                      <a:pt x="2" y="40"/>
                    </a:lnTo>
                    <a:lnTo>
                      <a:pt x="5" y="40"/>
                    </a:lnTo>
                    <a:lnTo>
                      <a:pt x="5" y="38"/>
                    </a:lnTo>
                    <a:lnTo>
                      <a:pt x="2" y="38"/>
                    </a:lnTo>
                    <a:lnTo>
                      <a:pt x="2" y="38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0"/>
                    </a:lnTo>
                    <a:lnTo>
                      <a:pt x="2" y="43"/>
                    </a:lnTo>
                    <a:lnTo>
                      <a:pt x="2" y="45"/>
                    </a:lnTo>
                    <a:lnTo>
                      <a:pt x="5" y="48"/>
                    </a:lnTo>
                    <a:lnTo>
                      <a:pt x="7" y="48"/>
                    </a:lnTo>
                    <a:lnTo>
                      <a:pt x="7" y="45"/>
                    </a:lnTo>
                    <a:lnTo>
                      <a:pt x="7" y="45"/>
                    </a:lnTo>
                    <a:close/>
                    <a:moveTo>
                      <a:pt x="95" y="38"/>
                    </a:moveTo>
                    <a:lnTo>
                      <a:pt x="95" y="36"/>
                    </a:lnTo>
                    <a:lnTo>
                      <a:pt x="95" y="36"/>
                    </a:lnTo>
                    <a:lnTo>
                      <a:pt x="95" y="38"/>
                    </a:lnTo>
                    <a:lnTo>
                      <a:pt x="97" y="38"/>
                    </a:lnTo>
                    <a:lnTo>
                      <a:pt x="97" y="38"/>
                    </a:lnTo>
                    <a:lnTo>
                      <a:pt x="97" y="38"/>
                    </a:lnTo>
                    <a:lnTo>
                      <a:pt x="97" y="36"/>
                    </a:lnTo>
                    <a:lnTo>
                      <a:pt x="97" y="36"/>
                    </a:lnTo>
                    <a:lnTo>
                      <a:pt x="97" y="36"/>
                    </a:lnTo>
                    <a:lnTo>
                      <a:pt x="97" y="33"/>
                    </a:lnTo>
                    <a:lnTo>
                      <a:pt x="97" y="36"/>
                    </a:lnTo>
                    <a:lnTo>
                      <a:pt x="95" y="36"/>
                    </a:lnTo>
                    <a:lnTo>
                      <a:pt x="92" y="33"/>
                    </a:lnTo>
                    <a:lnTo>
                      <a:pt x="92" y="36"/>
                    </a:lnTo>
                    <a:lnTo>
                      <a:pt x="92" y="36"/>
                    </a:lnTo>
                    <a:lnTo>
                      <a:pt x="92" y="38"/>
                    </a:lnTo>
                    <a:lnTo>
                      <a:pt x="95" y="38"/>
                    </a:lnTo>
                    <a:lnTo>
                      <a:pt x="95" y="38"/>
                    </a:lnTo>
                    <a:lnTo>
                      <a:pt x="95" y="38"/>
                    </a:lnTo>
                    <a:close/>
                    <a:moveTo>
                      <a:pt x="99" y="33"/>
                    </a:moveTo>
                    <a:lnTo>
                      <a:pt x="97" y="36"/>
                    </a:lnTo>
                    <a:lnTo>
                      <a:pt x="97" y="36"/>
                    </a:lnTo>
                    <a:lnTo>
                      <a:pt x="99" y="36"/>
                    </a:lnTo>
                    <a:lnTo>
                      <a:pt x="99" y="33"/>
                    </a:lnTo>
                    <a:close/>
                    <a:moveTo>
                      <a:pt x="102" y="26"/>
                    </a:moveTo>
                    <a:lnTo>
                      <a:pt x="102" y="26"/>
                    </a:lnTo>
                    <a:lnTo>
                      <a:pt x="102" y="26"/>
                    </a:lnTo>
                    <a:lnTo>
                      <a:pt x="99" y="24"/>
                    </a:lnTo>
                    <a:lnTo>
                      <a:pt x="99" y="26"/>
                    </a:lnTo>
                    <a:lnTo>
                      <a:pt x="99" y="29"/>
                    </a:lnTo>
                    <a:lnTo>
                      <a:pt x="102" y="26"/>
                    </a:lnTo>
                    <a:close/>
                    <a:moveTo>
                      <a:pt x="85" y="21"/>
                    </a:moveTo>
                    <a:lnTo>
                      <a:pt x="85" y="19"/>
                    </a:lnTo>
                    <a:lnTo>
                      <a:pt x="83" y="19"/>
                    </a:lnTo>
                    <a:lnTo>
                      <a:pt x="83" y="19"/>
                    </a:lnTo>
                    <a:lnTo>
                      <a:pt x="83" y="21"/>
                    </a:lnTo>
                    <a:lnTo>
                      <a:pt x="83" y="21"/>
                    </a:lnTo>
                    <a:lnTo>
                      <a:pt x="85" y="24"/>
                    </a:lnTo>
                    <a:lnTo>
                      <a:pt x="88" y="24"/>
                    </a:lnTo>
                    <a:lnTo>
                      <a:pt x="85" y="21"/>
                    </a:lnTo>
                    <a:lnTo>
                      <a:pt x="88" y="21"/>
                    </a:lnTo>
                    <a:lnTo>
                      <a:pt x="85" y="21"/>
                    </a:lnTo>
                    <a:close/>
                    <a:moveTo>
                      <a:pt x="73" y="81"/>
                    </a:moveTo>
                    <a:lnTo>
                      <a:pt x="76" y="83"/>
                    </a:lnTo>
                    <a:lnTo>
                      <a:pt x="76" y="83"/>
                    </a:lnTo>
                    <a:lnTo>
                      <a:pt x="78" y="83"/>
                    </a:lnTo>
                    <a:lnTo>
                      <a:pt x="78" y="81"/>
                    </a:lnTo>
                    <a:lnTo>
                      <a:pt x="78" y="81"/>
                    </a:lnTo>
                    <a:lnTo>
                      <a:pt x="76" y="78"/>
                    </a:lnTo>
                    <a:lnTo>
                      <a:pt x="76" y="74"/>
                    </a:lnTo>
                    <a:lnTo>
                      <a:pt x="76" y="71"/>
                    </a:lnTo>
                    <a:lnTo>
                      <a:pt x="76" y="71"/>
                    </a:lnTo>
                    <a:lnTo>
                      <a:pt x="73" y="69"/>
                    </a:lnTo>
                    <a:lnTo>
                      <a:pt x="71" y="69"/>
                    </a:lnTo>
                    <a:lnTo>
                      <a:pt x="69" y="66"/>
                    </a:lnTo>
                    <a:lnTo>
                      <a:pt x="64" y="66"/>
                    </a:lnTo>
                    <a:lnTo>
                      <a:pt x="62" y="62"/>
                    </a:lnTo>
                    <a:lnTo>
                      <a:pt x="62" y="62"/>
                    </a:lnTo>
                    <a:lnTo>
                      <a:pt x="59" y="62"/>
                    </a:lnTo>
                    <a:lnTo>
                      <a:pt x="54" y="59"/>
                    </a:lnTo>
                    <a:lnTo>
                      <a:pt x="52" y="59"/>
                    </a:lnTo>
                    <a:lnTo>
                      <a:pt x="52" y="59"/>
                    </a:lnTo>
                    <a:lnTo>
                      <a:pt x="50" y="57"/>
                    </a:lnTo>
                    <a:lnTo>
                      <a:pt x="50" y="57"/>
                    </a:lnTo>
                    <a:lnTo>
                      <a:pt x="52" y="57"/>
                    </a:lnTo>
                    <a:lnTo>
                      <a:pt x="54" y="57"/>
                    </a:lnTo>
                    <a:lnTo>
                      <a:pt x="57" y="57"/>
                    </a:lnTo>
                    <a:lnTo>
                      <a:pt x="59" y="55"/>
                    </a:lnTo>
                    <a:lnTo>
                      <a:pt x="57" y="55"/>
                    </a:lnTo>
                    <a:lnTo>
                      <a:pt x="57" y="52"/>
                    </a:lnTo>
                    <a:lnTo>
                      <a:pt x="54" y="52"/>
                    </a:lnTo>
                    <a:lnTo>
                      <a:pt x="54" y="50"/>
                    </a:lnTo>
                    <a:lnTo>
                      <a:pt x="57" y="50"/>
                    </a:lnTo>
                    <a:lnTo>
                      <a:pt x="57" y="48"/>
                    </a:lnTo>
                    <a:lnTo>
                      <a:pt x="59" y="50"/>
                    </a:lnTo>
                    <a:lnTo>
                      <a:pt x="62" y="50"/>
                    </a:lnTo>
                    <a:lnTo>
                      <a:pt x="59" y="52"/>
                    </a:lnTo>
                    <a:lnTo>
                      <a:pt x="59" y="52"/>
                    </a:lnTo>
                    <a:lnTo>
                      <a:pt x="62" y="52"/>
                    </a:lnTo>
                    <a:lnTo>
                      <a:pt x="64" y="52"/>
                    </a:lnTo>
                    <a:lnTo>
                      <a:pt x="62" y="50"/>
                    </a:lnTo>
                    <a:lnTo>
                      <a:pt x="62" y="48"/>
                    </a:lnTo>
                    <a:lnTo>
                      <a:pt x="59" y="45"/>
                    </a:lnTo>
                    <a:lnTo>
                      <a:pt x="57" y="43"/>
                    </a:lnTo>
                    <a:lnTo>
                      <a:pt x="57" y="43"/>
                    </a:lnTo>
                    <a:lnTo>
                      <a:pt x="54" y="38"/>
                    </a:lnTo>
                    <a:lnTo>
                      <a:pt x="50" y="36"/>
                    </a:lnTo>
                    <a:lnTo>
                      <a:pt x="50" y="33"/>
                    </a:lnTo>
                    <a:lnTo>
                      <a:pt x="50" y="31"/>
                    </a:lnTo>
                    <a:lnTo>
                      <a:pt x="50" y="29"/>
                    </a:lnTo>
                    <a:lnTo>
                      <a:pt x="50" y="26"/>
                    </a:lnTo>
                    <a:lnTo>
                      <a:pt x="50" y="26"/>
                    </a:lnTo>
                    <a:lnTo>
                      <a:pt x="52" y="24"/>
                    </a:lnTo>
                    <a:lnTo>
                      <a:pt x="52" y="24"/>
                    </a:lnTo>
                    <a:lnTo>
                      <a:pt x="54" y="24"/>
                    </a:lnTo>
                    <a:lnTo>
                      <a:pt x="54" y="24"/>
                    </a:lnTo>
                    <a:lnTo>
                      <a:pt x="54" y="26"/>
                    </a:lnTo>
                    <a:lnTo>
                      <a:pt x="54" y="29"/>
                    </a:lnTo>
                    <a:lnTo>
                      <a:pt x="59" y="29"/>
                    </a:lnTo>
                    <a:lnTo>
                      <a:pt x="62" y="31"/>
                    </a:lnTo>
                    <a:lnTo>
                      <a:pt x="62" y="33"/>
                    </a:lnTo>
                    <a:lnTo>
                      <a:pt x="64" y="33"/>
                    </a:lnTo>
                    <a:lnTo>
                      <a:pt x="69" y="36"/>
                    </a:lnTo>
                    <a:lnTo>
                      <a:pt x="69" y="36"/>
                    </a:lnTo>
                    <a:lnTo>
                      <a:pt x="69" y="36"/>
                    </a:lnTo>
                    <a:lnTo>
                      <a:pt x="64" y="33"/>
                    </a:lnTo>
                    <a:lnTo>
                      <a:pt x="64" y="33"/>
                    </a:lnTo>
                    <a:lnTo>
                      <a:pt x="64" y="31"/>
                    </a:lnTo>
                    <a:lnTo>
                      <a:pt x="64" y="31"/>
                    </a:lnTo>
                    <a:lnTo>
                      <a:pt x="69" y="31"/>
                    </a:lnTo>
                    <a:lnTo>
                      <a:pt x="71" y="36"/>
                    </a:lnTo>
                    <a:lnTo>
                      <a:pt x="73" y="36"/>
                    </a:lnTo>
                    <a:lnTo>
                      <a:pt x="73" y="33"/>
                    </a:lnTo>
                    <a:lnTo>
                      <a:pt x="73" y="33"/>
                    </a:lnTo>
                    <a:lnTo>
                      <a:pt x="73" y="33"/>
                    </a:lnTo>
                    <a:lnTo>
                      <a:pt x="71" y="31"/>
                    </a:lnTo>
                    <a:lnTo>
                      <a:pt x="69" y="31"/>
                    </a:lnTo>
                    <a:lnTo>
                      <a:pt x="69" y="29"/>
                    </a:lnTo>
                    <a:lnTo>
                      <a:pt x="71" y="29"/>
                    </a:lnTo>
                    <a:lnTo>
                      <a:pt x="71" y="29"/>
                    </a:lnTo>
                    <a:lnTo>
                      <a:pt x="73" y="29"/>
                    </a:lnTo>
                    <a:lnTo>
                      <a:pt x="76" y="31"/>
                    </a:lnTo>
                    <a:lnTo>
                      <a:pt x="78" y="31"/>
                    </a:lnTo>
                    <a:lnTo>
                      <a:pt x="80" y="33"/>
                    </a:lnTo>
                    <a:lnTo>
                      <a:pt x="78" y="31"/>
                    </a:lnTo>
                    <a:lnTo>
                      <a:pt x="78" y="29"/>
                    </a:lnTo>
                    <a:lnTo>
                      <a:pt x="73" y="26"/>
                    </a:lnTo>
                    <a:lnTo>
                      <a:pt x="73" y="26"/>
                    </a:lnTo>
                    <a:lnTo>
                      <a:pt x="71" y="26"/>
                    </a:lnTo>
                    <a:lnTo>
                      <a:pt x="71" y="26"/>
                    </a:lnTo>
                    <a:lnTo>
                      <a:pt x="71" y="24"/>
                    </a:lnTo>
                    <a:lnTo>
                      <a:pt x="69" y="21"/>
                    </a:lnTo>
                    <a:lnTo>
                      <a:pt x="69" y="21"/>
                    </a:lnTo>
                    <a:lnTo>
                      <a:pt x="69" y="19"/>
                    </a:lnTo>
                    <a:lnTo>
                      <a:pt x="71" y="19"/>
                    </a:lnTo>
                    <a:lnTo>
                      <a:pt x="73" y="21"/>
                    </a:lnTo>
                    <a:lnTo>
                      <a:pt x="78" y="19"/>
                    </a:lnTo>
                    <a:lnTo>
                      <a:pt x="80" y="17"/>
                    </a:lnTo>
                    <a:lnTo>
                      <a:pt x="80" y="17"/>
                    </a:lnTo>
                    <a:lnTo>
                      <a:pt x="83" y="17"/>
                    </a:lnTo>
                    <a:lnTo>
                      <a:pt x="85" y="17"/>
                    </a:lnTo>
                    <a:lnTo>
                      <a:pt x="88" y="17"/>
                    </a:lnTo>
                    <a:lnTo>
                      <a:pt x="90" y="17"/>
                    </a:lnTo>
                    <a:lnTo>
                      <a:pt x="92" y="14"/>
                    </a:lnTo>
                    <a:lnTo>
                      <a:pt x="95" y="17"/>
                    </a:lnTo>
                    <a:lnTo>
                      <a:pt x="95" y="17"/>
                    </a:lnTo>
                    <a:lnTo>
                      <a:pt x="99" y="17"/>
                    </a:lnTo>
                    <a:lnTo>
                      <a:pt x="104" y="19"/>
                    </a:lnTo>
                    <a:lnTo>
                      <a:pt x="107" y="19"/>
                    </a:lnTo>
                    <a:lnTo>
                      <a:pt x="109" y="21"/>
                    </a:lnTo>
                    <a:lnTo>
                      <a:pt x="109" y="21"/>
                    </a:lnTo>
                    <a:lnTo>
                      <a:pt x="109" y="19"/>
                    </a:lnTo>
                    <a:lnTo>
                      <a:pt x="111" y="19"/>
                    </a:lnTo>
                    <a:lnTo>
                      <a:pt x="111" y="17"/>
                    </a:lnTo>
                    <a:lnTo>
                      <a:pt x="114" y="17"/>
                    </a:lnTo>
                    <a:lnTo>
                      <a:pt x="114" y="14"/>
                    </a:lnTo>
                    <a:lnTo>
                      <a:pt x="114" y="14"/>
                    </a:lnTo>
                    <a:lnTo>
                      <a:pt x="114" y="14"/>
                    </a:lnTo>
                    <a:lnTo>
                      <a:pt x="114" y="12"/>
                    </a:lnTo>
                    <a:lnTo>
                      <a:pt x="111" y="12"/>
                    </a:lnTo>
                    <a:lnTo>
                      <a:pt x="111" y="10"/>
                    </a:lnTo>
                    <a:lnTo>
                      <a:pt x="116" y="7"/>
                    </a:lnTo>
                    <a:lnTo>
                      <a:pt x="116" y="7"/>
                    </a:lnTo>
                    <a:lnTo>
                      <a:pt x="116" y="7"/>
                    </a:lnTo>
                    <a:lnTo>
                      <a:pt x="116" y="5"/>
                    </a:lnTo>
                    <a:lnTo>
                      <a:pt x="116" y="3"/>
                    </a:lnTo>
                    <a:lnTo>
                      <a:pt x="116" y="3"/>
                    </a:lnTo>
                    <a:lnTo>
                      <a:pt x="114" y="3"/>
                    </a:lnTo>
                    <a:lnTo>
                      <a:pt x="114" y="0"/>
                    </a:lnTo>
                    <a:lnTo>
                      <a:pt x="114" y="0"/>
                    </a:lnTo>
                    <a:lnTo>
                      <a:pt x="111" y="0"/>
                    </a:lnTo>
                    <a:lnTo>
                      <a:pt x="109" y="0"/>
                    </a:lnTo>
                    <a:lnTo>
                      <a:pt x="109" y="0"/>
                    </a:lnTo>
                    <a:lnTo>
                      <a:pt x="107" y="0"/>
                    </a:lnTo>
                    <a:lnTo>
                      <a:pt x="107" y="0"/>
                    </a:lnTo>
                    <a:lnTo>
                      <a:pt x="107" y="3"/>
                    </a:lnTo>
                    <a:lnTo>
                      <a:pt x="109" y="3"/>
                    </a:lnTo>
                    <a:lnTo>
                      <a:pt x="109" y="5"/>
                    </a:lnTo>
                    <a:lnTo>
                      <a:pt x="109" y="5"/>
                    </a:lnTo>
                    <a:lnTo>
                      <a:pt x="109" y="7"/>
                    </a:lnTo>
                    <a:lnTo>
                      <a:pt x="107" y="7"/>
                    </a:lnTo>
                    <a:lnTo>
                      <a:pt x="104" y="10"/>
                    </a:lnTo>
                    <a:lnTo>
                      <a:pt x="102" y="7"/>
                    </a:lnTo>
                    <a:lnTo>
                      <a:pt x="102" y="7"/>
                    </a:lnTo>
                    <a:lnTo>
                      <a:pt x="99" y="10"/>
                    </a:lnTo>
                    <a:lnTo>
                      <a:pt x="99" y="10"/>
                    </a:lnTo>
                    <a:lnTo>
                      <a:pt x="97" y="10"/>
                    </a:lnTo>
                    <a:lnTo>
                      <a:pt x="95" y="10"/>
                    </a:lnTo>
                    <a:lnTo>
                      <a:pt x="92" y="7"/>
                    </a:lnTo>
                    <a:lnTo>
                      <a:pt x="90" y="7"/>
                    </a:lnTo>
                    <a:lnTo>
                      <a:pt x="88" y="7"/>
                    </a:lnTo>
                    <a:lnTo>
                      <a:pt x="85" y="7"/>
                    </a:lnTo>
                    <a:lnTo>
                      <a:pt x="85" y="7"/>
                    </a:lnTo>
                    <a:lnTo>
                      <a:pt x="83" y="7"/>
                    </a:lnTo>
                    <a:lnTo>
                      <a:pt x="83" y="5"/>
                    </a:lnTo>
                    <a:lnTo>
                      <a:pt x="83" y="5"/>
                    </a:lnTo>
                    <a:lnTo>
                      <a:pt x="80" y="3"/>
                    </a:lnTo>
                    <a:lnTo>
                      <a:pt x="80" y="3"/>
                    </a:lnTo>
                    <a:lnTo>
                      <a:pt x="78" y="5"/>
                    </a:lnTo>
                    <a:lnTo>
                      <a:pt x="78" y="5"/>
                    </a:lnTo>
                    <a:lnTo>
                      <a:pt x="76" y="5"/>
                    </a:lnTo>
                    <a:lnTo>
                      <a:pt x="73" y="5"/>
                    </a:lnTo>
                    <a:lnTo>
                      <a:pt x="73" y="5"/>
                    </a:lnTo>
                    <a:lnTo>
                      <a:pt x="73" y="5"/>
                    </a:lnTo>
                    <a:lnTo>
                      <a:pt x="71" y="5"/>
                    </a:lnTo>
                    <a:lnTo>
                      <a:pt x="71" y="5"/>
                    </a:lnTo>
                    <a:lnTo>
                      <a:pt x="69" y="7"/>
                    </a:lnTo>
                    <a:lnTo>
                      <a:pt x="66" y="7"/>
                    </a:lnTo>
                    <a:lnTo>
                      <a:pt x="64" y="7"/>
                    </a:lnTo>
                    <a:lnTo>
                      <a:pt x="62" y="7"/>
                    </a:lnTo>
                    <a:lnTo>
                      <a:pt x="62" y="7"/>
                    </a:lnTo>
                    <a:lnTo>
                      <a:pt x="59" y="7"/>
                    </a:lnTo>
                    <a:lnTo>
                      <a:pt x="57" y="7"/>
                    </a:lnTo>
                    <a:lnTo>
                      <a:pt x="57" y="7"/>
                    </a:lnTo>
                    <a:lnTo>
                      <a:pt x="54" y="7"/>
                    </a:lnTo>
                    <a:lnTo>
                      <a:pt x="52" y="7"/>
                    </a:lnTo>
                    <a:lnTo>
                      <a:pt x="52" y="7"/>
                    </a:lnTo>
                    <a:lnTo>
                      <a:pt x="52" y="10"/>
                    </a:lnTo>
                    <a:lnTo>
                      <a:pt x="50" y="12"/>
                    </a:lnTo>
                    <a:lnTo>
                      <a:pt x="50" y="12"/>
                    </a:lnTo>
                    <a:lnTo>
                      <a:pt x="47" y="12"/>
                    </a:lnTo>
                    <a:lnTo>
                      <a:pt x="45" y="12"/>
                    </a:lnTo>
                    <a:lnTo>
                      <a:pt x="43" y="12"/>
                    </a:lnTo>
                    <a:lnTo>
                      <a:pt x="43" y="12"/>
                    </a:lnTo>
                    <a:lnTo>
                      <a:pt x="40" y="12"/>
                    </a:lnTo>
                    <a:lnTo>
                      <a:pt x="38" y="12"/>
                    </a:lnTo>
                    <a:lnTo>
                      <a:pt x="38" y="12"/>
                    </a:lnTo>
                    <a:lnTo>
                      <a:pt x="36" y="17"/>
                    </a:lnTo>
                    <a:lnTo>
                      <a:pt x="33" y="17"/>
                    </a:lnTo>
                    <a:lnTo>
                      <a:pt x="31" y="17"/>
                    </a:lnTo>
                    <a:lnTo>
                      <a:pt x="28" y="17"/>
                    </a:lnTo>
                    <a:lnTo>
                      <a:pt x="28" y="17"/>
                    </a:lnTo>
                    <a:lnTo>
                      <a:pt x="26" y="17"/>
                    </a:lnTo>
                    <a:lnTo>
                      <a:pt x="24" y="17"/>
                    </a:lnTo>
                    <a:lnTo>
                      <a:pt x="24" y="17"/>
                    </a:lnTo>
                    <a:lnTo>
                      <a:pt x="21" y="19"/>
                    </a:lnTo>
                    <a:lnTo>
                      <a:pt x="21" y="19"/>
                    </a:lnTo>
                    <a:lnTo>
                      <a:pt x="21" y="21"/>
                    </a:lnTo>
                    <a:lnTo>
                      <a:pt x="21" y="21"/>
                    </a:lnTo>
                    <a:lnTo>
                      <a:pt x="21" y="24"/>
                    </a:lnTo>
                    <a:lnTo>
                      <a:pt x="21" y="24"/>
                    </a:lnTo>
                    <a:lnTo>
                      <a:pt x="21" y="26"/>
                    </a:lnTo>
                    <a:lnTo>
                      <a:pt x="19" y="26"/>
                    </a:lnTo>
                    <a:lnTo>
                      <a:pt x="19" y="26"/>
                    </a:lnTo>
                    <a:lnTo>
                      <a:pt x="19" y="29"/>
                    </a:lnTo>
                    <a:lnTo>
                      <a:pt x="17" y="29"/>
                    </a:lnTo>
                    <a:lnTo>
                      <a:pt x="17" y="29"/>
                    </a:lnTo>
                    <a:lnTo>
                      <a:pt x="17" y="31"/>
                    </a:lnTo>
                    <a:lnTo>
                      <a:pt x="17" y="33"/>
                    </a:lnTo>
                    <a:lnTo>
                      <a:pt x="17" y="33"/>
                    </a:lnTo>
                    <a:lnTo>
                      <a:pt x="17" y="33"/>
                    </a:lnTo>
                    <a:lnTo>
                      <a:pt x="14" y="33"/>
                    </a:lnTo>
                    <a:lnTo>
                      <a:pt x="12" y="33"/>
                    </a:lnTo>
                    <a:lnTo>
                      <a:pt x="12" y="36"/>
                    </a:lnTo>
                    <a:lnTo>
                      <a:pt x="12" y="36"/>
                    </a:lnTo>
                    <a:lnTo>
                      <a:pt x="12" y="33"/>
                    </a:lnTo>
                    <a:lnTo>
                      <a:pt x="10" y="36"/>
                    </a:lnTo>
                    <a:lnTo>
                      <a:pt x="10" y="36"/>
                    </a:lnTo>
                    <a:lnTo>
                      <a:pt x="12" y="36"/>
                    </a:lnTo>
                    <a:lnTo>
                      <a:pt x="12" y="38"/>
                    </a:lnTo>
                    <a:lnTo>
                      <a:pt x="12" y="38"/>
                    </a:lnTo>
                    <a:lnTo>
                      <a:pt x="12" y="38"/>
                    </a:lnTo>
                    <a:lnTo>
                      <a:pt x="10" y="38"/>
                    </a:lnTo>
                    <a:lnTo>
                      <a:pt x="10" y="38"/>
                    </a:lnTo>
                    <a:lnTo>
                      <a:pt x="10" y="40"/>
                    </a:lnTo>
                    <a:lnTo>
                      <a:pt x="10" y="40"/>
                    </a:lnTo>
                    <a:lnTo>
                      <a:pt x="10" y="40"/>
                    </a:lnTo>
                    <a:lnTo>
                      <a:pt x="10" y="40"/>
                    </a:lnTo>
                    <a:lnTo>
                      <a:pt x="7" y="40"/>
                    </a:lnTo>
                    <a:lnTo>
                      <a:pt x="7" y="40"/>
                    </a:lnTo>
                    <a:lnTo>
                      <a:pt x="5" y="40"/>
                    </a:lnTo>
                    <a:lnTo>
                      <a:pt x="5" y="40"/>
                    </a:lnTo>
                    <a:lnTo>
                      <a:pt x="7" y="43"/>
                    </a:lnTo>
                    <a:lnTo>
                      <a:pt x="10" y="43"/>
                    </a:lnTo>
                    <a:lnTo>
                      <a:pt x="12" y="48"/>
                    </a:lnTo>
                    <a:lnTo>
                      <a:pt x="14" y="50"/>
                    </a:lnTo>
                    <a:lnTo>
                      <a:pt x="17" y="52"/>
                    </a:lnTo>
                    <a:lnTo>
                      <a:pt x="19" y="55"/>
                    </a:lnTo>
                    <a:lnTo>
                      <a:pt x="19" y="55"/>
                    </a:lnTo>
                    <a:lnTo>
                      <a:pt x="19" y="55"/>
                    </a:lnTo>
                    <a:lnTo>
                      <a:pt x="21" y="55"/>
                    </a:lnTo>
                    <a:lnTo>
                      <a:pt x="24" y="55"/>
                    </a:lnTo>
                    <a:lnTo>
                      <a:pt x="24" y="55"/>
                    </a:lnTo>
                    <a:lnTo>
                      <a:pt x="26" y="55"/>
                    </a:lnTo>
                    <a:lnTo>
                      <a:pt x="26" y="55"/>
                    </a:lnTo>
                    <a:lnTo>
                      <a:pt x="26" y="57"/>
                    </a:lnTo>
                    <a:lnTo>
                      <a:pt x="26" y="57"/>
                    </a:lnTo>
                    <a:lnTo>
                      <a:pt x="24" y="57"/>
                    </a:lnTo>
                    <a:lnTo>
                      <a:pt x="21" y="57"/>
                    </a:lnTo>
                    <a:lnTo>
                      <a:pt x="19" y="57"/>
                    </a:lnTo>
                    <a:lnTo>
                      <a:pt x="19" y="57"/>
                    </a:lnTo>
                    <a:lnTo>
                      <a:pt x="19" y="59"/>
                    </a:lnTo>
                    <a:lnTo>
                      <a:pt x="21" y="59"/>
                    </a:lnTo>
                    <a:lnTo>
                      <a:pt x="24" y="62"/>
                    </a:lnTo>
                    <a:lnTo>
                      <a:pt x="24" y="66"/>
                    </a:lnTo>
                    <a:lnTo>
                      <a:pt x="26" y="69"/>
                    </a:lnTo>
                    <a:lnTo>
                      <a:pt x="26" y="69"/>
                    </a:lnTo>
                    <a:lnTo>
                      <a:pt x="28" y="69"/>
                    </a:lnTo>
                    <a:lnTo>
                      <a:pt x="28" y="66"/>
                    </a:lnTo>
                    <a:lnTo>
                      <a:pt x="28" y="66"/>
                    </a:lnTo>
                    <a:lnTo>
                      <a:pt x="31" y="66"/>
                    </a:lnTo>
                    <a:lnTo>
                      <a:pt x="31" y="69"/>
                    </a:lnTo>
                    <a:lnTo>
                      <a:pt x="31" y="69"/>
                    </a:lnTo>
                    <a:lnTo>
                      <a:pt x="33" y="69"/>
                    </a:lnTo>
                    <a:lnTo>
                      <a:pt x="36" y="69"/>
                    </a:lnTo>
                    <a:lnTo>
                      <a:pt x="36" y="69"/>
                    </a:lnTo>
                    <a:lnTo>
                      <a:pt x="38" y="69"/>
                    </a:lnTo>
                    <a:lnTo>
                      <a:pt x="40" y="69"/>
                    </a:lnTo>
                    <a:lnTo>
                      <a:pt x="45" y="69"/>
                    </a:lnTo>
                    <a:lnTo>
                      <a:pt x="47" y="69"/>
                    </a:lnTo>
                    <a:lnTo>
                      <a:pt x="47" y="69"/>
                    </a:lnTo>
                    <a:lnTo>
                      <a:pt x="47" y="66"/>
                    </a:lnTo>
                    <a:lnTo>
                      <a:pt x="52" y="69"/>
                    </a:lnTo>
                    <a:lnTo>
                      <a:pt x="54" y="71"/>
                    </a:lnTo>
                    <a:lnTo>
                      <a:pt x="54" y="71"/>
                    </a:lnTo>
                    <a:lnTo>
                      <a:pt x="57" y="71"/>
                    </a:lnTo>
                    <a:lnTo>
                      <a:pt x="57" y="71"/>
                    </a:lnTo>
                    <a:lnTo>
                      <a:pt x="59" y="71"/>
                    </a:lnTo>
                    <a:lnTo>
                      <a:pt x="59" y="71"/>
                    </a:lnTo>
                    <a:lnTo>
                      <a:pt x="59" y="74"/>
                    </a:lnTo>
                    <a:lnTo>
                      <a:pt x="62" y="74"/>
                    </a:lnTo>
                    <a:lnTo>
                      <a:pt x="62" y="74"/>
                    </a:lnTo>
                    <a:lnTo>
                      <a:pt x="62" y="74"/>
                    </a:lnTo>
                    <a:lnTo>
                      <a:pt x="62" y="76"/>
                    </a:lnTo>
                    <a:lnTo>
                      <a:pt x="57" y="76"/>
                    </a:lnTo>
                    <a:lnTo>
                      <a:pt x="57" y="76"/>
                    </a:lnTo>
                    <a:lnTo>
                      <a:pt x="57" y="76"/>
                    </a:lnTo>
                    <a:lnTo>
                      <a:pt x="57" y="78"/>
                    </a:lnTo>
                    <a:lnTo>
                      <a:pt x="57" y="78"/>
                    </a:lnTo>
                    <a:lnTo>
                      <a:pt x="54" y="76"/>
                    </a:lnTo>
                    <a:lnTo>
                      <a:pt x="54" y="76"/>
                    </a:lnTo>
                    <a:lnTo>
                      <a:pt x="52" y="74"/>
                    </a:lnTo>
                    <a:lnTo>
                      <a:pt x="45" y="74"/>
                    </a:lnTo>
                    <a:lnTo>
                      <a:pt x="40" y="69"/>
                    </a:lnTo>
                    <a:lnTo>
                      <a:pt x="38" y="69"/>
                    </a:lnTo>
                    <a:lnTo>
                      <a:pt x="38" y="71"/>
                    </a:lnTo>
                    <a:lnTo>
                      <a:pt x="36" y="74"/>
                    </a:lnTo>
                    <a:lnTo>
                      <a:pt x="33" y="74"/>
                    </a:lnTo>
                    <a:lnTo>
                      <a:pt x="31" y="71"/>
                    </a:lnTo>
                    <a:lnTo>
                      <a:pt x="31" y="74"/>
                    </a:lnTo>
                    <a:lnTo>
                      <a:pt x="28" y="76"/>
                    </a:lnTo>
                    <a:lnTo>
                      <a:pt x="26" y="78"/>
                    </a:lnTo>
                    <a:lnTo>
                      <a:pt x="26" y="78"/>
                    </a:lnTo>
                    <a:lnTo>
                      <a:pt x="26" y="81"/>
                    </a:lnTo>
                    <a:lnTo>
                      <a:pt x="28" y="81"/>
                    </a:lnTo>
                    <a:lnTo>
                      <a:pt x="28" y="81"/>
                    </a:lnTo>
                    <a:lnTo>
                      <a:pt x="31" y="83"/>
                    </a:lnTo>
                    <a:lnTo>
                      <a:pt x="31" y="85"/>
                    </a:lnTo>
                    <a:lnTo>
                      <a:pt x="33" y="85"/>
                    </a:lnTo>
                    <a:lnTo>
                      <a:pt x="36" y="90"/>
                    </a:lnTo>
                    <a:lnTo>
                      <a:pt x="36" y="93"/>
                    </a:lnTo>
                    <a:lnTo>
                      <a:pt x="36" y="95"/>
                    </a:lnTo>
                    <a:lnTo>
                      <a:pt x="36" y="97"/>
                    </a:lnTo>
                    <a:lnTo>
                      <a:pt x="38" y="102"/>
                    </a:lnTo>
                    <a:lnTo>
                      <a:pt x="40" y="104"/>
                    </a:lnTo>
                    <a:lnTo>
                      <a:pt x="40" y="102"/>
                    </a:lnTo>
                    <a:lnTo>
                      <a:pt x="40" y="100"/>
                    </a:lnTo>
                    <a:lnTo>
                      <a:pt x="43" y="97"/>
                    </a:lnTo>
                    <a:lnTo>
                      <a:pt x="43" y="97"/>
                    </a:lnTo>
                    <a:lnTo>
                      <a:pt x="43" y="97"/>
                    </a:lnTo>
                    <a:lnTo>
                      <a:pt x="45" y="100"/>
                    </a:lnTo>
                    <a:lnTo>
                      <a:pt x="45" y="100"/>
                    </a:lnTo>
                    <a:lnTo>
                      <a:pt x="47" y="100"/>
                    </a:lnTo>
                    <a:lnTo>
                      <a:pt x="50" y="104"/>
                    </a:lnTo>
                    <a:lnTo>
                      <a:pt x="50" y="107"/>
                    </a:lnTo>
                    <a:lnTo>
                      <a:pt x="50" y="109"/>
                    </a:lnTo>
                    <a:lnTo>
                      <a:pt x="50" y="109"/>
                    </a:lnTo>
                    <a:lnTo>
                      <a:pt x="52" y="109"/>
                    </a:lnTo>
                    <a:lnTo>
                      <a:pt x="52" y="107"/>
                    </a:lnTo>
                    <a:lnTo>
                      <a:pt x="52" y="102"/>
                    </a:lnTo>
                    <a:lnTo>
                      <a:pt x="54" y="102"/>
                    </a:lnTo>
                    <a:lnTo>
                      <a:pt x="57" y="102"/>
                    </a:lnTo>
                    <a:lnTo>
                      <a:pt x="57" y="104"/>
                    </a:lnTo>
                    <a:lnTo>
                      <a:pt x="59" y="109"/>
                    </a:lnTo>
                    <a:lnTo>
                      <a:pt x="62" y="109"/>
                    </a:lnTo>
                    <a:lnTo>
                      <a:pt x="62" y="109"/>
                    </a:lnTo>
                    <a:lnTo>
                      <a:pt x="64" y="109"/>
                    </a:lnTo>
                    <a:lnTo>
                      <a:pt x="62" y="107"/>
                    </a:lnTo>
                    <a:lnTo>
                      <a:pt x="62" y="107"/>
                    </a:lnTo>
                    <a:lnTo>
                      <a:pt x="62" y="102"/>
                    </a:lnTo>
                    <a:lnTo>
                      <a:pt x="62" y="102"/>
                    </a:lnTo>
                    <a:lnTo>
                      <a:pt x="59" y="97"/>
                    </a:lnTo>
                    <a:lnTo>
                      <a:pt x="57" y="93"/>
                    </a:lnTo>
                    <a:lnTo>
                      <a:pt x="54" y="90"/>
                    </a:lnTo>
                    <a:lnTo>
                      <a:pt x="54" y="85"/>
                    </a:lnTo>
                    <a:lnTo>
                      <a:pt x="54" y="85"/>
                    </a:lnTo>
                    <a:lnTo>
                      <a:pt x="57" y="88"/>
                    </a:lnTo>
                    <a:lnTo>
                      <a:pt x="59" y="88"/>
                    </a:lnTo>
                    <a:lnTo>
                      <a:pt x="59" y="88"/>
                    </a:lnTo>
                    <a:lnTo>
                      <a:pt x="62" y="88"/>
                    </a:lnTo>
                    <a:lnTo>
                      <a:pt x="62" y="90"/>
                    </a:lnTo>
                    <a:lnTo>
                      <a:pt x="62" y="90"/>
                    </a:lnTo>
                    <a:lnTo>
                      <a:pt x="64" y="90"/>
                    </a:lnTo>
                    <a:lnTo>
                      <a:pt x="64" y="90"/>
                    </a:lnTo>
                    <a:lnTo>
                      <a:pt x="69" y="88"/>
                    </a:lnTo>
                    <a:lnTo>
                      <a:pt x="69" y="88"/>
                    </a:lnTo>
                    <a:lnTo>
                      <a:pt x="66" y="88"/>
                    </a:lnTo>
                    <a:lnTo>
                      <a:pt x="66" y="85"/>
                    </a:lnTo>
                    <a:lnTo>
                      <a:pt x="66" y="85"/>
                    </a:lnTo>
                    <a:lnTo>
                      <a:pt x="66" y="85"/>
                    </a:lnTo>
                    <a:lnTo>
                      <a:pt x="64" y="85"/>
                    </a:lnTo>
                    <a:lnTo>
                      <a:pt x="62" y="85"/>
                    </a:lnTo>
                    <a:lnTo>
                      <a:pt x="62" y="83"/>
                    </a:lnTo>
                    <a:lnTo>
                      <a:pt x="62" y="81"/>
                    </a:lnTo>
                    <a:lnTo>
                      <a:pt x="62" y="81"/>
                    </a:lnTo>
                    <a:lnTo>
                      <a:pt x="59" y="78"/>
                    </a:lnTo>
                    <a:lnTo>
                      <a:pt x="59" y="78"/>
                    </a:lnTo>
                    <a:lnTo>
                      <a:pt x="59" y="78"/>
                    </a:lnTo>
                    <a:lnTo>
                      <a:pt x="62" y="78"/>
                    </a:lnTo>
                    <a:lnTo>
                      <a:pt x="66" y="76"/>
                    </a:lnTo>
                    <a:lnTo>
                      <a:pt x="66" y="76"/>
                    </a:lnTo>
                    <a:lnTo>
                      <a:pt x="69" y="76"/>
                    </a:lnTo>
                    <a:lnTo>
                      <a:pt x="69" y="76"/>
                    </a:lnTo>
                    <a:lnTo>
                      <a:pt x="71" y="78"/>
                    </a:lnTo>
                    <a:lnTo>
                      <a:pt x="73" y="81"/>
                    </a:lnTo>
                    <a:close/>
                    <a:moveTo>
                      <a:pt x="73" y="33"/>
                    </a:moveTo>
                    <a:lnTo>
                      <a:pt x="73" y="33"/>
                    </a:lnTo>
                    <a:lnTo>
                      <a:pt x="73" y="36"/>
                    </a:lnTo>
                    <a:lnTo>
                      <a:pt x="73" y="33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253" name="Freeform 152"/>
              <p:cNvSpPr>
                <a:spLocks/>
              </p:cNvSpPr>
              <p:nvPr/>
            </p:nvSpPr>
            <p:spPr bwMode="auto">
              <a:xfrm>
                <a:off x="2422" y="2225"/>
                <a:ext cx="5" cy="5"/>
              </a:xfrm>
              <a:custGeom>
                <a:avLst/>
                <a:gdLst>
                  <a:gd name="T0" fmla="*/ 2 w 5"/>
                  <a:gd name="T1" fmla="*/ 0 h 5"/>
                  <a:gd name="T2" fmla="*/ 2 w 5"/>
                  <a:gd name="T3" fmla="*/ 0 h 5"/>
                  <a:gd name="T4" fmla="*/ 2 w 5"/>
                  <a:gd name="T5" fmla="*/ 2 h 5"/>
                  <a:gd name="T6" fmla="*/ 0 w 5"/>
                  <a:gd name="T7" fmla="*/ 2 h 5"/>
                  <a:gd name="T8" fmla="*/ 0 w 5"/>
                  <a:gd name="T9" fmla="*/ 5 h 5"/>
                  <a:gd name="T10" fmla="*/ 2 w 5"/>
                  <a:gd name="T11" fmla="*/ 5 h 5"/>
                  <a:gd name="T12" fmla="*/ 2 w 5"/>
                  <a:gd name="T13" fmla="*/ 2 h 5"/>
                  <a:gd name="T14" fmla="*/ 5 w 5"/>
                  <a:gd name="T15" fmla="*/ 0 h 5"/>
                  <a:gd name="T16" fmla="*/ 2 w 5"/>
                  <a:gd name="T1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5">
                    <a:moveTo>
                      <a:pt x="2" y="0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5"/>
                    </a:lnTo>
                    <a:lnTo>
                      <a:pt x="2" y="5"/>
                    </a:lnTo>
                    <a:lnTo>
                      <a:pt x="2" y="2"/>
                    </a:lnTo>
                    <a:lnTo>
                      <a:pt x="5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254" name="Freeform 153"/>
              <p:cNvSpPr>
                <a:spLocks/>
              </p:cNvSpPr>
              <p:nvPr/>
            </p:nvSpPr>
            <p:spPr bwMode="auto">
              <a:xfrm>
                <a:off x="3507" y="2246"/>
                <a:ext cx="81" cy="138"/>
              </a:xfrm>
              <a:custGeom>
                <a:avLst/>
                <a:gdLst>
                  <a:gd name="T0" fmla="*/ 78 w 81"/>
                  <a:gd name="T1" fmla="*/ 107 h 138"/>
                  <a:gd name="T2" fmla="*/ 76 w 81"/>
                  <a:gd name="T3" fmla="*/ 102 h 138"/>
                  <a:gd name="T4" fmla="*/ 74 w 81"/>
                  <a:gd name="T5" fmla="*/ 97 h 138"/>
                  <a:gd name="T6" fmla="*/ 69 w 81"/>
                  <a:gd name="T7" fmla="*/ 93 h 138"/>
                  <a:gd name="T8" fmla="*/ 71 w 81"/>
                  <a:gd name="T9" fmla="*/ 88 h 138"/>
                  <a:gd name="T10" fmla="*/ 71 w 81"/>
                  <a:gd name="T11" fmla="*/ 81 h 138"/>
                  <a:gd name="T12" fmla="*/ 69 w 81"/>
                  <a:gd name="T13" fmla="*/ 78 h 138"/>
                  <a:gd name="T14" fmla="*/ 71 w 81"/>
                  <a:gd name="T15" fmla="*/ 64 h 138"/>
                  <a:gd name="T16" fmla="*/ 71 w 81"/>
                  <a:gd name="T17" fmla="*/ 57 h 138"/>
                  <a:gd name="T18" fmla="*/ 66 w 81"/>
                  <a:gd name="T19" fmla="*/ 52 h 138"/>
                  <a:gd name="T20" fmla="*/ 69 w 81"/>
                  <a:gd name="T21" fmla="*/ 48 h 138"/>
                  <a:gd name="T22" fmla="*/ 69 w 81"/>
                  <a:gd name="T23" fmla="*/ 38 h 138"/>
                  <a:gd name="T24" fmla="*/ 66 w 81"/>
                  <a:gd name="T25" fmla="*/ 38 h 138"/>
                  <a:gd name="T26" fmla="*/ 64 w 81"/>
                  <a:gd name="T27" fmla="*/ 36 h 138"/>
                  <a:gd name="T28" fmla="*/ 66 w 81"/>
                  <a:gd name="T29" fmla="*/ 33 h 138"/>
                  <a:gd name="T30" fmla="*/ 66 w 81"/>
                  <a:gd name="T31" fmla="*/ 33 h 138"/>
                  <a:gd name="T32" fmla="*/ 66 w 81"/>
                  <a:gd name="T33" fmla="*/ 29 h 138"/>
                  <a:gd name="T34" fmla="*/ 66 w 81"/>
                  <a:gd name="T35" fmla="*/ 19 h 138"/>
                  <a:gd name="T36" fmla="*/ 62 w 81"/>
                  <a:gd name="T37" fmla="*/ 14 h 138"/>
                  <a:gd name="T38" fmla="*/ 59 w 81"/>
                  <a:gd name="T39" fmla="*/ 10 h 138"/>
                  <a:gd name="T40" fmla="*/ 59 w 81"/>
                  <a:gd name="T41" fmla="*/ 3 h 138"/>
                  <a:gd name="T42" fmla="*/ 55 w 81"/>
                  <a:gd name="T43" fmla="*/ 3 h 138"/>
                  <a:gd name="T44" fmla="*/ 52 w 81"/>
                  <a:gd name="T45" fmla="*/ 5 h 138"/>
                  <a:gd name="T46" fmla="*/ 48 w 81"/>
                  <a:gd name="T47" fmla="*/ 5 h 138"/>
                  <a:gd name="T48" fmla="*/ 43 w 81"/>
                  <a:gd name="T49" fmla="*/ 5 h 138"/>
                  <a:gd name="T50" fmla="*/ 31 w 81"/>
                  <a:gd name="T51" fmla="*/ 5 h 138"/>
                  <a:gd name="T52" fmla="*/ 14 w 81"/>
                  <a:gd name="T53" fmla="*/ 5 h 138"/>
                  <a:gd name="T54" fmla="*/ 7 w 81"/>
                  <a:gd name="T55" fmla="*/ 5 h 138"/>
                  <a:gd name="T56" fmla="*/ 7 w 81"/>
                  <a:gd name="T57" fmla="*/ 17 h 138"/>
                  <a:gd name="T58" fmla="*/ 7 w 81"/>
                  <a:gd name="T59" fmla="*/ 19 h 138"/>
                  <a:gd name="T60" fmla="*/ 7 w 81"/>
                  <a:gd name="T61" fmla="*/ 24 h 138"/>
                  <a:gd name="T62" fmla="*/ 10 w 81"/>
                  <a:gd name="T63" fmla="*/ 33 h 138"/>
                  <a:gd name="T64" fmla="*/ 10 w 81"/>
                  <a:gd name="T65" fmla="*/ 40 h 138"/>
                  <a:gd name="T66" fmla="*/ 10 w 81"/>
                  <a:gd name="T67" fmla="*/ 45 h 138"/>
                  <a:gd name="T68" fmla="*/ 12 w 81"/>
                  <a:gd name="T69" fmla="*/ 50 h 138"/>
                  <a:gd name="T70" fmla="*/ 14 w 81"/>
                  <a:gd name="T71" fmla="*/ 64 h 138"/>
                  <a:gd name="T72" fmla="*/ 12 w 81"/>
                  <a:gd name="T73" fmla="*/ 67 h 138"/>
                  <a:gd name="T74" fmla="*/ 7 w 81"/>
                  <a:gd name="T75" fmla="*/ 69 h 138"/>
                  <a:gd name="T76" fmla="*/ 5 w 81"/>
                  <a:gd name="T77" fmla="*/ 74 h 138"/>
                  <a:gd name="T78" fmla="*/ 3 w 81"/>
                  <a:gd name="T79" fmla="*/ 85 h 138"/>
                  <a:gd name="T80" fmla="*/ 0 w 81"/>
                  <a:gd name="T81" fmla="*/ 95 h 138"/>
                  <a:gd name="T82" fmla="*/ 0 w 81"/>
                  <a:gd name="T83" fmla="*/ 102 h 138"/>
                  <a:gd name="T84" fmla="*/ 3 w 81"/>
                  <a:gd name="T85" fmla="*/ 114 h 138"/>
                  <a:gd name="T86" fmla="*/ 7 w 81"/>
                  <a:gd name="T87" fmla="*/ 119 h 138"/>
                  <a:gd name="T88" fmla="*/ 7 w 81"/>
                  <a:gd name="T89" fmla="*/ 123 h 138"/>
                  <a:gd name="T90" fmla="*/ 5 w 81"/>
                  <a:gd name="T91" fmla="*/ 128 h 138"/>
                  <a:gd name="T92" fmla="*/ 3 w 81"/>
                  <a:gd name="T93" fmla="*/ 130 h 138"/>
                  <a:gd name="T94" fmla="*/ 14 w 81"/>
                  <a:gd name="T95" fmla="*/ 133 h 138"/>
                  <a:gd name="T96" fmla="*/ 26 w 81"/>
                  <a:gd name="T97" fmla="*/ 133 h 138"/>
                  <a:gd name="T98" fmla="*/ 45 w 81"/>
                  <a:gd name="T99" fmla="*/ 126 h 138"/>
                  <a:gd name="T100" fmla="*/ 57 w 81"/>
                  <a:gd name="T101" fmla="*/ 119 h 138"/>
                  <a:gd name="T102" fmla="*/ 78 w 81"/>
                  <a:gd name="T103" fmla="*/ 114 h 138"/>
                  <a:gd name="T104" fmla="*/ 81 w 81"/>
                  <a:gd name="T105" fmla="*/ 10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1" h="138">
                    <a:moveTo>
                      <a:pt x="81" y="107"/>
                    </a:moveTo>
                    <a:lnTo>
                      <a:pt x="81" y="107"/>
                    </a:lnTo>
                    <a:lnTo>
                      <a:pt x="81" y="107"/>
                    </a:lnTo>
                    <a:lnTo>
                      <a:pt x="78" y="107"/>
                    </a:lnTo>
                    <a:lnTo>
                      <a:pt x="78" y="104"/>
                    </a:lnTo>
                    <a:lnTo>
                      <a:pt x="78" y="104"/>
                    </a:lnTo>
                    <a:lnTo>
                      <a:pt x="76" y="104"/>
                    </a:lnTo>
                    <a:lnTo>
                      <a:pt x="76" y="102"/>
                    </a:lnTo>
                    <a:lnTo>
                      <a:pt x="74" y="100"/>
                    </a:lnTo>
                    <a:lnTo>
                      <a:pt x="74" y="100"/>
                    </a:lnTo>
                    <a:lnTo>
                      <a:pt x="74" y="100"/>
                    </a:lnTo>
                    <a:lnTo>
                      <a:pt x="74" y="97"/>
                    </a:lnTo>
                    <a:lnTo>
                      <a:pt x="71" y="97"/>
                    </a:lnTo>
                    <a:lnTo>
                      <a:pt x="71" y="95"/>
                    </a:lnTo>
                    <a:lnTo>
                      <a:pt x="69" y="93"/>
                    </a:lnTo>
                    <a:lnTo>
                      <a:pt x="69" y="93"/>
                    </a:lnTo>
                    <a:lnTo>
                      <a:pt x="69" y="93"/>
                    </a:lnTo>
                    <a:lnTo>
                      <a:pt x="69" y="90"/>
                    </a:lnTo>
                    <a:lnTo>
                      <a:pt x="69" y="90"/>
                    </a:lnTo>
                    <a:lnTo>
                      <a:pt x="71" y="88"/>
                    </a:lnTo>
                    <a:lnTo>
                      <a:pt x="71" y="88"/>
                    </a:lnTo>
                    <a:lnTo>
                      <a:pt x="71" y="88"/>
                    </a:lnTo>
                    <a:lnTo>
                      <a:pt x="71" y="85"/>
                    </a:lnTo>
                    <a:lnTo>
                      <a:pt x="71" y="81"/>
                    </a:lnTo>
                    <a:lnTo>
                      <a:pt x="71" y="81"/>
                    </a:lnTo>
                    <a:lnTo>
                      <a:pt x="69" y="81"/>
                    </a:lnTo>
                    <a:lnTo>
                      <a:pt x="69" y="81"/>
                    </a:lnTo>
                    <a:lnTo>
                      <a:pt x="69" y="78"/>
                    </a:lnTo>
                    <a:lnTo>
                      <a:pt x="69" y="78"/>
                    </a:lnTo>
                    <a:lnTo>
                      <a:pt x="71" y="74"/>
                    </a:lnTo>
                    <a:lnTo>
                      <a:pt x="71" y="64"/>
                    </a:lnTo>
                    <a:lnTo>
                      <a:pt x="71" y="64"/>
                    </a:lnTo>
                    <a:lnTo>
                      <a:pt x="71" y="62"/>
                    </a:lnTo>
                    <a:lnTo>
                      <a:pt x="74" y="62"/>
                    </a:lnTo>
                    <a:lnTo>
                      <a:pt x="74" y="59"/>
                    </a:lnTo>
                    <a:lnTo>
                      <a:pt x="71" y="57"/>
                    </a:lnTo>
                    <a:lnTo>
                      <a:pt x="69" y="55"/>
                    </a:lnTo>
                    <a:lnTo>
                      <a:pt x="69" y="55"/>
                    </a:lnTo>
                    <a:lnTo>
                      <a:pt x="66" y="52"/>
                    </a:lnTo>
                    <a:lnTo>
                      <a:pt x="66" y="52"/>
                    </a:lnTo>
                    <a:lnTo>
                      <a:pt x="69" y="50"/>
                    </a:lnTo>
                    <a:lnTo>
                      <a:pt x="69" y="50"/>
                    </a:lnTo>
                    <a:lnTo>
                      <a:pt x="69" y="50"/>
                    </a:lnTo>
                    <a:lnTo>
                      <a:pt x="69" y="48"/>
                    </a:lnTo>
                    <a:lnTo>
                      <a:pt x="69" y="45"/>
                    </a:lnTo>
                    <a:lnTo>
                      <a:pt x="69" y="43"/>
                    </a:lnTo>
                    <a:lnTo>
                      <a:pt x="69" y="38"/>
                    </a:lnTo>
                    <a:lnTo>
                      <a:pt x="69" y="38"/>
                    </a:lnTo>
                    <a:lnTo>
                      <a:pt x="69" y="36"/>
                    </a:lnTo>
                    <a:lnTo>
                      <a:pt x="66" y="36"/>
                    </a:lnTo>
                    <a:lnTo>
                      <a:pt x="66" y="36"/>
                    </a:lnTo>
                    <a:lnTo>
                      <a:pt x="66" y="38"/>
                    </a:lnTo>
                    <a:lnTo>
                      <a:pt x="64" y="38"/>
                    </a:lnTo>
                    <a:lnTo>
                      <a:pt x="64" y="38"/>
                    </a:lnTo>
                    <a:lnTo>
                      <a:pt x="64" y="38"/>
                    </a:lnTo>
                    <a:lnTo>
                      <a:pt x="64" y="36"/>
                    </a:lnTo>
                    <a:lnTo>
                      <a:pt x="64" y="36"/>
                    </a:lnTo>
                    <a:lnTo>
                      <a:pt x="64" y="36"/>
                    </a:lnTo>
                    <a:lnTo>
                      <a:pt x="66" y="33"/>
                    </a:lnTo>
                    <a:lnTo>
                      <a:pt x="66" y="33"/>
                    </a:lnTo>
                    <a:lnTo>
                      <a:pt x="64" y="33"/>
                    </a:lnTo>
                    <a:lnTo>
                      <a:pt x="64" y="33"/>
                    </a:lnTo>
                    <a:lnTo>
                      <a:pt x="64" y="33"/>
                    </a:lnTo>
                    <a:lnTo>
                      <a:pt x="66" y="33"/>
                    </a:lnTo>
                    <a:lnTo>
                      <a:pt x="66" y="33"/>
                    </a:lnTo>
                    <a:lnTo>
                      <a:pt x="66" y="33"/>
                    </a:lnTo>
                    <a:lnTo>
                      <a:pt x="66" y="29"/>
                    </a:lnTo>
                    <a:lnTo>
                      <a:pt x="66" y="29"/>
                    </a:lnTo>
                    <a:lnTo>
                      <a:pt x="66" y="26"/>
                    </a:lnTo>
                    <a:lnTo>
                      <a:pt x="66" y="22"/>
                    </a:lnTo>
                    <a:lnTo>
                      <a:pt x="66" y="19"/>
                    </a:lnTo>
                    <a:lnTo>
                      <a:pt x="66" y="19"/>
                    </a:lnTo>
                    <a:lnTo>
                      <a:pt x="66" y="19"/>
                    </a:lnTo>
                    <a:lnTo>
                      <a:pt x="64" y="17"/>
                    </a:lnTo>
                    <a:lnTo>
                      <a:pt x="64" y="17"/>
                    </a:lnTo>
                    <a:lnTo>
                      <a:pt x="62" y="14"/>
                    </a:lnTo>
                    <a:lnTo>
                      <a:pt x="62" y="14"/>
                    </a:lnTo>
                    <a:lnTo>
                      <a:pt x="59" y="12"/>
                    </a:lnTo>
                    <a:lnTo>
                      <a:pt x="59" y="12"/>
                    </a:lnTo>
                    <a:lnTo>
                      <a:pt x="59" y="10"/>
                    </a:lnTo>
                    <a:lnTo>
                      <a:pt x="59" y="10"/>
                    </a:lnTo>
                    <a:lnTo>
                      <a:pt x="59" y="7"/>
                    </a:lnTo>
                    <a:lnTo>
                      <a:pt x="59" y="5"/>
                    </a:lnTo>
                    <a:lnTo>
                      <a:pt x="59" y="3"/>
                    </a:lnTo>
                    <a:lnTo>
                      <a:pt x="59" y="3"/>
                    </a:lnTo>
                    <a:lnTo>
                      <a:pt x="55" y="0"/>
                    </a:lnTo>
                    <a:lnTo>
                      <a:pt x="55" y="3"/>
                    </a:lnTo>
                    <a:lnTo>
                      <a:pt x="55" y="3"/>
                    </a:lnTo>
                    <a:lnTo>
                      <a:pt x="52" y="3"/>
                    </a:lnTo>
                    <a:lnTo>
                      <a:pt x="52" y="3"/>
                    </a:lnTo>
                    <a:lnTo>
                      <a:pt x="52" y="3"/>
                    </a:lnTo>
                    <a:lnTo>
                      <a:pt x="52" y="5"/>
                    </a:lnTo>
                    <a:lnTo>
                      <a:pt x="50" y="5"/>
                    </a:lnTo>
                    <a:lnTo>
                      <a:pt x="50" y="5"/>
                    </a:lnTo>
                    <a:lnTo>
                      <a:pt x="48" y="5"/>
                    </a:lnTo>
                    <a:lnTo>
                      <a:pt x="48" y="5"/>
                    </a:lnTo>
                    <a:lnTo>
                      <a:pt x="48" y="5"/>
                    </a:lnTo>
                    <a:lnTo>
                      <a:pt x="45" y="5"/>
                    </a:lnTo>
                    <a:lnTo>
                      <a:pt x="43" y="5"/>
                    </a:lnTo>
                    <a:lnTo>
                      <a:pt x="43" y="5"/>
                    </a:lnTo>
                    <a:lnTo>
                      <a:pt x="40" y="5"/>
                    </a:lnTo>
                    <a:lnTo>
                      <a:pt x="38" y="5"/>
                    </a:lnTo>
                    <a:lnTo>
                      <a:pt x="31" y="5"/>
                    </a:lnTo>
                    <a:lnTo>
                      <a:pt x="31" y="5"/>
                    </a:lnTo>
                    <a:lnTo>
                      <a:pt x="31" y="5"/>
                    </a:lnTo>
                    <a:lnTo>
                      <a:pt x="26" y="5"/>
                    </a:lnTo>
                    <a:lnTo>
                      <a:pt x="19" y="5"/>
                    </a:lnTo>
                    <a:lnTo>
                      <a:pt x="14" y="5"/>
                    </a:lnTo>
                    <a:lnTo>
                      <a:pt x="10" y="5"/>
                    </a:lnTo>
                    <a:lnTo>
                      <a:pt x="10" y="5"/>
                    </a:lnTo>
                    <a:lnTo>
                      <a:pt x="7" y="5"/>
                    </a:lnTo>
                    <a:lnTo>
                      <a:pt x="7" y="5"/>
                    </a:lnTo>
                    <a:lnTo>
                      <a:pt x="7" y="10"/>
                    </a:lnTo>
                    <a:lnTo>
                      <a:pt x="7" y="12"/>
                    </a:lnTo>
                    <a:lnTo>
                      <a:pt x="7" y="14"/>
                    </a:lnTo>
                    <a:lnTo>
                      <a:pt x="7" y="17"/>
                    </a:lnTo>
                    <a:lnTo>
                      <a:pt x="7" y="17"/>
                    </a:lnTo>
                    <a:lnTo>
                      <a:pt x="7" y="17"/>
                    </a:lnTo>
                    <a:lnTo>
                      <a:pt x="7" y="19"/>
                    </a:lnTo>
                    <a:lnTo>
                      <a:pt x="7" y="19"/>
                    </a:lnTo>
                    <a:lnTo>
                      <a:pt x="10" y="19"/>
                    </a:lnTo>
                    <a:lnTo>
                      <a:pt x="10" y="22"/>
                    </a:lnTo>
                    <a:lnTo>
                      <a:pt x="7" y="22"/>
                    </a:lnTo>
                    <a:lnTo>
                      <a:pt x="7" y="24"/>
                    </a:lnTo>
                    <a:lnTo>
                      <a:pt x="10" y="29"/>
                    </a:lnTo>
                    <a:lnTo>
                      <a:pt x="10" y="31"/>
                    </a:lnTo>
                    <a:lnTo>
                      <a:pt x="7" y="31"/>
                    </a:lnTo>
                    <a:lnTo>
                      <a:pt x="10" y="33"/>
                    </a:lnTo>
                    <a:lnTo>
                      <a:pt x="10" y="36"/>
                    </a:lnTo>
                    <a:lnTo>
                      <a:pt x="10" y="36"/>
                    </a:lnTo>
                    <a:lnTo>
                      <a:pt x="10" y="38"/>
                    </a:lnTo>
                    <a:lnTo>
                      <a:pt x="10" y="40"/>
                    </a:lnTo>
                    <a:lnTo>
                      <a:pt x="10" y="40"/>
                    </a:lnTo>
                    <a:lnTo>
                      <a:pt x="10" y="40"/>
                    </a:lnTo>
                    <a:lnTo>
                      <a:pt x="10" y="43"/>
                    </a:lnTo>
                    <a:lnTo>
                      <a:pt x="10" y="45"/>
                    </a:lnTo>
                    <a:lnTo>
                      <a:pt x="10" y="45"/>
                    </a:lnTo>
                    <a:lnTo>
                      <a:pt x="10" y="45"/>
                    </a:lnTo>
                    <a:lnTo>
                      <a:pt x="10" y="48"/>
                    </a:lnTo>
                    <a:lnTo>
                      <a:pt x="12" y="50"/>
                    </a:lnTo>
                    <a:lnTo>
                      <a:pt x="12" y="50"/>
                    </a:lnTo>
                    <a:lnTo>
                      <a:pt x="12" y="52"/>
                    </a:lnTo>
                    <a:lnTo>
                      <a:pt x="12" y="57"/>
                    </a:lnTo>
                    <a:lnTo>
                      <a:pt x="14" y="64"/>
                    </a:lnTo>
                    <a:lnTo>
                      <a:pt x="12" y="64"/>
                    </a:lnTo>
                    <a:lnTo>
                      <a:pt x="12" y="64"/>
                    </a:lnTo>
                    <a:lnTo>
                      <a:pt x="12" y="64"/>
                    </a:lnTo>
                    <a:lnTo>
                      <a:pt x="12" y="67"/>
                    </a:lnTo>
                    <a:lnTo>
                      <a:pt x="12" y="67"/>
                    </a:lnTo>
                    <a:lnTo>
                      <a:pt x="12" y="67"/>
                    </a:lnTo>
                    <a:lnTo>
                      <a:pt x="10" y="67"/>
                    </a:lnTo>
                    <a:lnTo>
                      <a:pt x="7" y="69"/>
                    </a:lnTo>
                    <a:lnTo>
                      <a:pt x="7" y="71"/>
                    </a:lnTo>
                    <a:lnTo>
                      <a:pt x="7" y="71"/>
                    </a:lnTo>
                    <a:lnTo>
                      <a:pt x="7" y="74"/>
                    </a:lnTo>
                    <a:lnTo>
                      <a:pt x="5" y="74"/>
                    </a:lnTo>
                    <a:lnTo>
                      <a:pt x="5" y="78"/>
                    </a:lnTo>
                    <a:lnTo>
                      <a:pt x="5" y="83"/>
                    </a:lnTo>
                    <a:lnTo>
                      <a:pt x="5" y="85"/>
                    </a:lnTo>
                    <a:lnTo>
                      <a:pt x="3" y="85"/>
                    </a:lnTo>
                    <a:lnTo>
                      <a:pt x="3" y="88"/>
                    </a:lnTo>
                    <a:lnTo>
                      <a:pt x="0" y="90"/>
                    </a:lnTo>
                    <a:lnTo>
                      <a:pt x="0" y="93"/>
                    </a:lnTo>
                    <a:lnTo>
                      <a:pt x="0" y="95"/>
                    </a:lnTo>
                    <a:lnTo>
                      <a:pt x="0" y="95"/>
                    </a:lnTo>
                    <a:lnTo>
                      <a:pt x="0" y="97"/>
                    </a:lnTo>
                    <a:lnTo>
                      <a:pt x="0" y="100"/>
                    </a:lnTo>
                    <a:lnTo>
                      <a:pt x="0" y="102"/>
                    </a:lnTo>
                    <a:lnTo>
                      <a:pt x="0" y="102"/>
                    </a:lnTo>
                    <a:lnTo>
                      <a:pt x="3" y="109"/>
                    </a:lnTo>
                    <a:lnTo>
                      <a:pt x="3" y="111"/>
                    </a:lnTo>
                    <a:lnTo>
                      <a:pt x="3" y="114"/>
                    </a:lnTo>
                    <a:lnTo>
                      <a:pt x="3" y="116"/>
                    </a:lnTo>
                    <a:lnTo>
                      <a:pt x="5" y="116"/>
                    </a:lnTo>
                    <a:lnTo>
                      <a:pt x="5" y="119"/>
                    </a:lnTo>
                    <a:lnTo>
                      <a:pt x="7" y="119"/>
                    </a:lnTo>
                    <a:lnTo>
                      <a:pt x="7" y="119"/>
                    </a:lnTo>
                    <a:lnTo>
                      <a:pt x="7" y="123"/>
                    </a:lnTo>
                    <a:lnTo>
                      <a:pt x="7" y="123"/>
                    </a:lnTo>
                    <a:lnTo>
                      <a:pt x="7" y="123"/>
                    </a:lnTo>
                    <a:lnTo>
                      <a:pt x="7" y="126"/>
                    </a:lnTo>
                    <a:lnTo>
                      <a:pt x="7" y="128"/>
                    </a:lnTo>
                    <a:lnTo>
                      <a:pt x="7" y="128"/>
                    </a:lnTo>
                    <a:lnTo>
                      <a:pt x="5" y="128"/>
                    </a:lnTo>
                    <a:lnTo>
                      <a:pt x="5" y="128"/>
                    </a:lnTo>
                    <a:lnTo>
                      <a:pt x="3" y="128"/>
                    </a:lnTo>
                    <a:lnTo>
                      <a:pt x="3" y="128"/>
                    </a:lnTo>
                    <a:lnTo>
                      <a:pt x="3" y="130"/>
                    </a:lnTo>
                    <a:lnTo>
                      <a:pt x="3" y="130"/>
                    </a:lnTo>
                    <a:lnTo>
                      <a:pt x="5" y="130"/>
                    </a:lnTo>
                    <a:lnTo>
                      <a:pt x="10" y="130"/>
                    </a:lnTo>
                    <a:lnTo>
                      <a:pt x="14" y="133"/>
                    </a:lnTo>
                    <a:lnTo>
                      <a:pt x="17" y="135"/>
                    </a:lnTo>
                    <a:lnTo>
                      <a:pt x="22" y="135"/>
                    </a:lnTo>
                    <a:lnTo>
                      <a:pt x="22" y="138"/>
                    </a:lnTo>
                    <a:lnTo>
                      <a:pt x="26" y="133"/>
                    </a:lnTo>
                    <a:lnTo>
                      <a:pt x="29" y="133"/>
                    </a:lnTo>
                    <a:lnTo>
                      <a:pt x="31" y="130"/>
                    </a:lnTo>
                    <a:lnTo>
                      <a:pt x="40" y="128"/>
                    </a:lnTo>
                    <a:lnTo>
                      <a:pt x="45" y="126"/>
                    </a:lnTo>
                    <a:lnTo>
                      <a:pt x="48" y="126"/>
                    </a:lnTo>
                    <a:lnTo>
                      <a:pt x="50" y="123"/>
                    </a:lnTo>
                    <a:lnTo>
                      <a:pt x="52" y="121"/>
                    </a:lnTo>
                    <a:lnTo>
                      <a:pt x="57" y="119"/>
                    </a:lnTo>
                    <a:lnTo>
                      <a:pt x="64" y="116"/>
                    </a:lnTo>
                    <a:lnTo>
                      <a:pt x="71" y="116"/>
                    </a:lnTo>
                    <a:lnTo>
                      <a:pt x="74" y="116"/>
                    </a:lnTo>
                    <a:lnTo>
                      <a:pt x="78" y="114"/>
                    </a:lnTo>
                    <a:lnTo>
                      <a:pt x="78" y="111"/>
                    </a:lnTo>
                    <a:lnTo>
                      <a:pt x="78" y="111"/>
                    </a:lnTo>
                    <a:lnTo>
                      <a:pt x="81" y="109"/>
                    </a:lnTo>
                    <a:lnTo>
                      <a:pt x="81" y="109"/>
                    </a:lnTo>
                    <a:lnTo>
                      <a:pt x="81" y="107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255" name="Freeform 154"/>
              <p:cNvSpPr>
                <a:spLocks noEditPoints="1"/>
              </p:cNvSpPr>
              <p:nvPr/>
            </p:nvSpPr>
            <p:spPr bwMode="auto">
              <a:xfrm>
                <a:off x="3689" y="1327"/>
                <a:ext cx="147" cy="159"/>
              </a:xfrm>
              <a:custGeom>
                <a:avLst/>
                <a:gdLst>
                  <a:gd name="T0" fmla="*/ 133 w 147"/>
                  <a:gd name="T1" fmla="*/ 24 h 159"/>
                  <a:gd name="T2" fmla="*/ 85 w 147"/>
                  <a:gd name="T3" fmla="*/ 12 h 159"/>
                  <a:gd name="T4" fmla="*/ 121 w 147"/>
                  <a:gd name="T5" fmla="*/ 17 h 159"/>
                  <a:gd name="T6" fmla="*/ 123 w 147"/>
                  <a:gd name="T7" fmla="*/ 12 h 159"/>
                  <a:gd name="T8" fmla="*/ 116 w 147"/>
                  <a:gd name="T9" fmla="*/ 10 h 159"/>
                  <a:gd name="T10" fmla="*/ 45 w 147"/>
                  <a:gd name="T11" fmla="*/ 8 h 159"/>
                  <a:gd name="T12" fmla="*/ 142 w 147"/>
                  <a:gd name="T13" fmla="*/ 69 h 159"/>
                  <a:gd name="T14" fmla="*/ 142 w 147"/>
                  <a:gd name="T15" fmla="*/ 60 h 159"/>
                  <a:gd name="T16" fmla="*/ 140 w 147"/>
                  <a:gd name="T17" fmla="*/ 53 h 159"/>
                  <a:gd name="T18" fmla="*/ 137 w 147"/>
                  <a:gd name="T19" fmla="*/ 38 h 159"/>
                  <a:gd name="T20" fmla="*/ 128 w 147"/>
                  <a:gd name="T21" fmla="*/ 24 h 159"/>
                  <a:gd name="T22" fmla="*/ 104 w 147"/>
                  <a:gd name="T23" fmla="*/ 15 h 159"/>
                  <a:gd name="T24" fmla="*/ 81 w 147"/>
                  <a:gd name="T25" fmla="*/ 22 h 159"/>
                  <a:gd name="T26" fmla="*/ 71 w 147"/>
                  <a:gd name="T27" fmla="*/ 15 h 159"/>
                  <a:gd name="T28" fmla="*/ 62 w 147"/>
                  <a:gd name="T29" fmla="*/ 5 h 159"/>
                  <a:gd name="T30" fmla="*/ 50 w 147"/>
                  <a:gd name="T31" fmla="*/ 5 h 159"/>
                  <a:gd name="T32" fmla="*/ 48 w 147"/>
                  <a:gd name="T33" fmla="*/ 12 h 159"/>
                  <a:gd name="T34" fmla="*/ 50 w 147"/>
                  <a:gd name="T35" fmla="*/ 22 h 159"/>
                  <a:gd name="T36" fmla="*/ 57 w 147"/>
                  <a:gd name="T37" fmla="*/ 27 h 159"/>
                  <a:gd name="T38" fmla="*/ 43 w 147"/>
                  <a:gd name="T39" fmla="*/ 31 h 159"/>
                  <a:gd name="T40" fmla="*/ 36 w 147"/>
                  <a:gd name="T41" fmla="*/ 29 h 159"/>
                  <a:gd name="T42" fmla="*/ 22 w 147"/>
                  <a:gd name="T43" fmla="*/ 38 h 159"/>
                  <a:gd name="T44" fmla="*/ 15 w 147"/>
                  <a:gd name="T45" fmla="*/ 50 h 159"/>
                  <a:gd name="T46" fmla="*/ 19 w 147"/>
                  <a:gd name="T47" fmla="*/ 55 h 159"/>
                  <a:gd name="T48" fmla="*/ 15 w 147"/>
                  <a:gd name="T49" fmla="*/ 62 h 159"/>
                  <a:gd name="T50" fmla="*/ 7 w 147"/>
                  <a:gd name="T51" fmla="*/ 67 h 159"/>
                  <a:gd name="T52" fmla="*/ 3 w 147"/>
                  <a:gd name="T53" fmla="*/ 69 h 159"/>
                  <a:gd name="T54" fmla="*/ 3 w 147"/>
                  <a:gd name="T55" fmla="*/ 79 h 159"/>
                  <a:gd name="T56" fmla="*/ 0 w 147"/>
                  <a:gd name="T57" fmla="*/ 83 h 159"/>
                  <a:gd name="T58" fmla="*/ 5 w 147"/>
                  <a:gd name="T59" fmla="*/ 93 h 159"/>
                  <a:gd name="T60" fmla="*/ 3 w 147"/>
                  <a:gd name="T61" fmla="*/ 100 h 159"/>
                  <a:gd name="T62" fmla="*/ 10 w 147"/>
                  <a:gd name="T63" fmla="*/ 107 h 159"/>
                  <a:gd name="T64" fmla="*/ 10 w 147"/>
                  <a:gd name="T65" fmla="*/ 117 h 159"/>
                  <a:gd name="T66" fmla="*/ 17 w 147"/>
                  <a:gd name="T67" fmla="*/ 119 h 159"/>
                  <a:gd name="T68" fmla="*/ 24 w 147"/>
                  <a:gd name="T69" fmla="*/ 121 h 159"/>
                  <a:gd name="T70" fmla="*/ 31 w 147"/>
                  <a:gd name="T71" fmla="*/ 131 h 159"/>
                  <a:gd name="T72" fmla="*/ 26 w 147"/>
                  <a:gd name="T73" fmla="*/ 150 h 159"/>
                  <a:gd name="T74" fmla="*/ 41 w 147"/>
                  <a:gd name="T75" fmla="*/ 152 h 159"/>
                  <a:gd name="T76" fmla="*/ 41 w 147"/>
                  <a:gd name="T77" fmla="*/ 152 h 159"/>
                  <a:gd name="T78" fmla="*/ 45 w 147"/>
                  <a:gd name="T79" fmla="*/ 150 h 159"/>
                  <a:gd name="T80" fmla="*/ 59 w 147"/>
                  <a:gd name="T81" fmla="*/ 154 h 159"/>
                  <a:gd name="T82" fmla="*/ 67 w 147"/>
                  <a:gd name="T83" fmla="*/ 157 h 159"/>
                  <a:gd name="T84" fmla="*/ 74 w 147"/>
                  <a:gd name="T85" fmla="*/ 154 h 159"/>
                  <a:gd name="T86" fmla="*/ 83 w 147"/>
                  <a:gd name="T87" fmla="*/ 157 h 159"/>
                  <a:gd name="T88" fmla="*/ 93 w 147"/>
                  <a:gd name="T89" fmla="*/ 154 h 159"/>
                  <a:gd name="T90" fmla="*/ 107 w 147"/>
                  <a:gd name="T91" fmla="*/ 152 h 159"/>
                  <a:gd name="T92" fmla="*/ 114 w 147"/>
                  <a:gd name="T93" fmla="*/ 154 h 159"/>
                  <a:gd name="T94" fmla="*/ 114 w 147"/>
                  <a:gd name="T95" fmla="*/ 150 h 159"/>
                  <a:gd name="T96" fmla="*/ 116 w 147"/>
                  <a:gd name="T97" fmla="*/ 138 h 159"/>
                  <a:gd name="T98" fmla="*/ 126 w 147"/>
                  <a:gd name="T99" fmla="*/ 133 h 159"/>
                  <a:gd name="T100" fmla="*/ 126 w 147"/>
                  <a:gd name="T101" fmla="*/ 126 h 159"/>
                  <a:gd name="T102" fmla="*/ 116 w 147"/>
                  <a:gd name="T103" fmla="*/ 119 h 159"/>
                  <a:gd name="T104" fmla="*/ 104 w 147"/>
                  <a:gd name="T105" fmla="*/ 109 h 159"/>
                  <a:gd name="T106" fmla="*/ 102 w 147"/>
                  <a:gd name="T107" fmla="*/ 102 h 159"/>
                  <a:gd name="T108" fmla="*/ 102 w 147"/>
                  <a:gd name="T109" fmla="*/ 98 h 159"/>
                  <a:gd name="T110" fmla="*/ 111 w 147"/>
                  <a:gd name="T111" fmla="*/ 95 h 159"/>
                  <a:gd name="T112" fmla="*/ 119 w 147"/>
                  <a:gd name="T113" fmla="*/ 90 h 159"/>
                  <a:gd name="T114" fmla="*/ 128 w 147"/>
                  <a:gd name="T115" fmla="*/ 88 h 159"/>
                  <a:gd name="T116" fmla="*/ 135 w 147"/>
                  <a:gd name="T117" fmla="*/ 81 h 159"/>
                  <a:gd name="T118" fmla="*/ 142 w 147"/>
                  <a:gd name="T119" fmla="*/ 86 h 159"/>
                  <a:gd name="T120" fmla="*/ 147 w 147"/>
                  <a:gd name="T121" fmla="*/ 74 h 159"/>
                  <a:gd name="T122" fmla="*/ 43 w 147"/>
                  <a:gd name="T123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47" h="159">
                    <a:moveTo>
                      <a:pt x="128" y="22"/>
                    </a:moveTo>
                    <a:lnTo>
                      <a:pt x="128" y="22"/>
                    </a:lnTo>
                    <a:lnTo>
                      <a:pt x="128" y="24"/>
                    </a:lnTo>
                    <a:lnTo>
                      <a:pt x="128" y="24"/>
                    </a:lnTo>
                    <a:lnTo>
                      <a:pt x="130" y="24"/>
                    </a:lnTo>
                    <a:lnTo>
                      <a:pt x="133" y="24"/>
                    </a:lnTo>
                    <a:lnTo>
                      <a:pt x="133" y="24"/>
                    </a:lnTo>
                    <a:lnTo>
                      <a:pt x="133" y="24"/>
                    </a:lnTo>
                    <a:lnTo>
                      <a:pt x="133" y="24"/>
                    </a:lnTo>
                    <a:lnTo>
                      <a:pt x="130" y="22"/>
                    </a:lnTo>
                    <a:lnTo>
                      <a:pt x="126" y="19"/>
                    </a:lnTo>
                    <a:lnTo>
                      <a:pt x="126" y="19"/>
                    </a:lnTo>
                    <a:lnTo>
                      <a:pt x="126" y="22"/>
                    </a:lnTo>
                    <a:lnTo>
                      <a:pt x="128" y="22"/>
                    </a:lnTo>
                    <a:close/>
                    <a:moveTo>
                      <a:pt x="85" y="15"/>
                    </a:moveTo>
                    <a:lnTo>
                      <a:pt x="88" y="15"/>
                    </a:lnTo>
                    <a:lnTo>
                      <a:pt x="88" y="12"/>
                    </a:lnTo>
                    <a:lnTo>
                      <a:pt x="85" y="12"/>
                    </a:lnTo>
                    <a:lnTo>
                      <a:pt x="83" y="12"/>
                    </a:lnTo>
                    <a:lnTo>
                      <a:pt x="83" y="12"/>
                    </a:lnTo>
                    <a:lnTo>
                      <a:pt x="83" y="12"/>
                    </a:lnTo>
                    <a:lnTo>
                      <a:pt x="83" y="12"/>
                    </a:lnTo>
                    <a:lnTo>
                      <a:pt x="85" y="15"/>
                    </a:lnTo>
                    <a:close/>
                    <a:moveTo>
                      <a:pt x="116" y="15"/>
                    </a:moveTo>
                    <a:lnTo>
                      <a:pt x="116" y="15"/>
                    </a:lnTo>
                    <a:lnTo>
                      <a:pt x="119" y="17"/>
                    </a:lnTo>
                    <a:lnTo>
                      <a:pt x="121" y="17"/>
                    </a:lnTo>
                    <a:lnTo>
                      <a:pt x="121" y="15"/>
                    </a:lnTo>
                    <a:lnTo>
                      <a:pt x="123" y="15"/>
                    </a:lnTo>
                    <a:lnTo>
                      <a:pt x="126" y="17"/>
                    </a:lnTo>
                    <a:lnTo>
                      <a:pt x="126" y="15"/>
                    </a:lnTo>
                    <a:lnTo>
                      <a:pt x="126" y="15"/>
                    </a:lnTo>
                    <a:lnTo>
                      <a:pt x="123" y="12"/>
                    </a:lnTo>
                    <a:lnTo>
                      <a:pt x="123" y="12"/>
                    </a:lnTo>
                    <a:lnTo>
                      <a:pt x="123" y="12"/>
                    </a:lnTo>
                    <a:lnTo>
                      <a:pt x="123" y="12"/>
                    </a:lnTo>
                    <a:lnTo>
                      <a:pt x="123" y="10"/>
                    </a:lnTo>
                    <a:lnTo>
                      <a:pt x="123" y="10"/>
                    </a:lnTo>
                    <a:lnTo>
                      <a:pt x="121" y="10"/>
                    </a:lnTo>
                    <a:lnTo>
                      <a:pt x="121" y="10"/>
                    </a:lnTo>
                    <a:lnTo>
                      <a:pt x="121" y="8"/>
                    </a:lnTo>
                    <a:lnTo>
                      <a:pt x="119" y="8"/>
                    </a:lnTo>
                    <a:lnTo>
                      <a:pt x="119" y="10"/>
                    </a:lnTo>
                    <a:lnTo>
                      <a:pt x="116" y="10"/>
                    </a:lnTo>
                    <a:lnTo>
                      <a:pt x="116" y="10"/>
                    </a:lnTo>
                    <a:lnTo>
                      <a:pt x="116" y="12"/>
                    </a:lnTo>
                    <a:lnTo>
                      <a:pt x="116" y="15"/>
                    </a:lnTo>
                    <a:lnTo>
                      <a:pt x="116" y="15"/>
                    </a:lnTo>
                    <a:close/>
                    <a:moveTo>
                      <a:pt x="43" y="8"/>
                    </a:moveTo>
                    <a:lnTo>
                      <a:pt x="43" y="8"/>
                    </a:lnTo>
                    <a:lnTo>
                      <a:pt x="43" y="8"/>
                    </a:lnTo>
                    <a:lnTo>
                      <a:pt x="43" y="8"/>
                    </a:lnTo>
                    <a:lnTo>
                      <a:pt x="45" y="8"/>
                    </a:lnTo>
                    <a:lnTo>
                      <a:pt x="45" y="8"/>
                    </a:lnTo>
                    <a:lnTo>
                      <a:pt x="45" y="8"/>
                    </a:lnTo>
                    <a:lnTo>
                      <a:pt x="43" y="8"/>
                    </a:lnTo>
                    <a:lnTo>
                      <a:pt x="43" y="8"/>
                    </a:lnTo>
                    <a:close/>
                    <a:moveTo>
                      <a:pt x="147" y="74"/>
                    </a:moveTo>
                    <a:lnTo>
                      <a:pt x="145" y="74"/>
                    </a:lnTo>
                    <a:lnTo>
                      <a:pt x="145" y="74"/>
                    </a:lnTo>
                    <a:lnTo>
                      <a:pt x="142" y="72"/>
                    </a:lnTo>
                    <a:lnTo>
                      <a:pt x="142" y="72"/>
                    </a:lnTo>
                    <a:lnTo>
                      <a:pt x="142" y="69"/>
                    </a:lnTo>
                    <a:lnTo>
                      <a:pt x="142" y="69"/>
                    </a:lnTo>
                    <a:lnTo>
                      <a:pt x="142" y="69"/>
                    </a:lnTo>
                    <a:lnTo>
                      <a:pt x="140" y="67"/>
                    </a:lnTo>
                    <a:lnTo>
                      <a:pt x="140" y="67"/>
                    </a:lnTo>
                    <a:lnTo>
                      <a:pt x="142" y="64"/>
                    </a:lnTo>
                    <a:lnTo>
                      <a:pt x="142" y="62"/>
                    </a:lnTo>
                    <a:lnTo>
                      <a:pt x="142" y="62"/>
                    </a:lnTo>
                    <a:lnTo>
                      <a:pt x="142" y="62"/>
                    </a:lnTo>
                    <a:lnTo>
                      <a:pt x="142" y="60"/>
                    </a:lnTo>
                    <a:lnTo>
                      <a:pt x="142" y="60"/>
                    </a:lnTo>
                    <a:lnTo>
                      <a:pt x="142" y="60"/>
                    </a:lnTo>
                    <a:lnTo>
                      <a:pt x="142" y="57"/>
                    </a:lnTo>
                    <a:lnTo>
                      <a:pt x="140" y="57"/>
                    </a:lnTo>
                    <a:lnTo>
                      <a:pt x="140" y="57"/>
                    </a:lnTo>
                    <a:lnTo>
                      <a:pt x="140" y="55"/>
                    </a:lnTo>
                    <a:lnTo>
                      <a:pt x="140" y="55"/>
                    </a:lnTo>
                    <a:lnTo>
                      <a:pt x="140" y="53"/>
                    </a:lnTo>
                    <a:lnTo>
                      <a:pt x="140" y="53"/>
                    </a:lnTo>
                    <a:lnTo>
                      <a:pt x="137" y="50"/>
                    </a:lnTo>
                    <a:lnTo>
                      <a:pt x="135" y="45"/>
                    </a:lnTo>
                    <a:lnTo>
                      <a:pt x="133" y="45"/>
                    </a:lnTo>
                    <a:lnTo>
                      <a:pt x="133" y="43"/>
                    </a:lnTo>
                    <a:lnTo>
                      <a:pt x="133" y="43"/>
                    </a:lnTo>
                    <a:lnTo>
                      <a:pt x="135" y="41"/>
                    </a:lnTo>
                    <a:lnTo>
                      <a:pt x="135" y="41"/>
                    </a:lnTo>
                    <a:lnTo>
                      <a:pt x="137" y="38"/>
                    </a:lnTo>
                    <a:lnTo>
                      <a:pt x="137" y="38"/>
                    </a:lnTo>
                    <a:lnTo>
                      <a:pt x="137" y="36"/>
                    </a:lnTo>
                    <a:lnTo>
                      <a:pt x="135" y="31"/>
                    </a:lnTo>
                    <a:lnTo>
                      <a:pt x="135" y="29"/>
                    </a:lnTo>
                    <a:lnTo>
                      <a:pt x="133" y="29"/>
                    </a:lnTo>
                    <a:lnTo>
                      <a:pt x="133" y="27"/>
                    </a:lnTo>
                    <a:lnTo>
                      <a:pt x="133" y="27"/>
                    </a:lnTo>
                    <a:lnTo>
                      <a:pt x="130" y="27"/>
                    </a:lnTo>
                    <a:lnTo>
                      <a:pt x="128" y="27"/>
                    </a:lnTo>
                    <a:lnTo>
                      <a:pt x="128" y="24"/>
                    </a:lnTo>
                    <a:lnTo>
                      <a:pt x="126" y="22"/>
                    </a:lnTo>
                    <a:lnTo>
                      <a:pt x="126" y="19"/>
                    </a:lnTo>
                    <a:lnTo>
                      <a:pt x="121" y="19"/>
                    </a:lnTo>
                    <a:lnTo>
                      <a:pt x="116" y="17"/>
                    </a:lnTo>
                    <a:lnTo>
                      <a:pt x="114" y="15"/>
                    </a:lnTo>
                    <a:lnTo>
                      <a:pt x="111" y="15"/>
                    </a:lnTo>
                    <a:lnTo>
                      <a:pt x="109" y="12"/>
                    </a:lnTo>
                    <a:lnTo>
                      <a:pt x="107" y="12"/>
                    </a:lnTo>
                    <a:lnTo>
                      <a:pt x="104" y="15"/>
                    </a:lnTo>
                    <a:lnTo>
                      <a:pt x="102" y="17"/>
                    </a:lnTo>
                    <a:lnTo>
                      <a:pt x="100" y="17"/>
                    </a:lnTo>
                    <a:lnTo>
                      <a:pt x="100" y="19"/>
                    </a:lnTo>
                    <a:lnTo>
                      <a:pt x="95" y="19"/>
                    </a:lnTo>
                    <a:lnTo>
                      <a:pt x="93" y="19"/>
                    </a:lnTo>
                    <a:lnTo>
                      <a:pt x="90" y="22"/>
                    </a:lnTo>
                    <a:lnTo>
                      <a:pt x="88" y="24"/>
                    </a:lnTo>
                    <a:lnTo>
                      <a:pt x="83" y="22"/>
                    </a:lnTo>
                    <a:lnTo>
                      <a:pt x="81" y="22"/>
                    </a:lnTo>
                    <a:lnTo>
                      <a:pt x="81" y="22"/>
                    </a:lnTo>
                    <a:lnTo>
                      <a:pt x="78" y="19"/>
                    </a:lnTo>
                    <a:lnTo>
                      <a:pt x="83" y="19"/>
                    </a:lnTo>
                    <a:lnTo>
                      <a:pt x="83" y="17"/>
                    </a:lnTo>
                    <a:lnTo>
                      <a:pt x="83" y="15"/>
                    </a:lnTo>
                    <a:lnTo>
                      <a:pt x="81" y="15"/>
                    </a:lnTo>
                    <a:lnTo>
                      <a:pt x="78" y="15"/>
                    </a:lnTo>
                    <a:lnTo>
                      <a:pt x="71" y="12"/>
                    </a:lnTo>
                    <a:lnTo>
                      <a:pt x="71" y="15"/>
                    </a:lnTo>
                    <a:lnTo>
                      <a:pt x="69" y="12"/>
                    </a:lnTo>
                    <a:lnTo>
                      <a:pt x="69" y="12"/>
                    </a:lnTo>
                    <a:lnTo>
                      <a:pt x="64" y="12"/>
                    </a:lnTo>
                    <a:lnTo>
                      <a:pt x="67" y="12"/>
                    </a:lnTo>
                    <a:lnTo>
                      <a:pt x="67" y="10"/>
                    </a:lnTo>
                    <a:lnTo>
                      <a:pt x="67" y="8"/>
                    </a:lnTo>
                    <a:lnTo>
                      <a:pt x="67" y="8"/>
                    </a:lnTo>
                    <a:lnTo>
                      <a:pt x="64" y="5"/>
                    </a:lnTo>
                    <a:lnTo>
                      <a:pt x="62" y="5"/>
                    </a:lnTo>
                    <a:lnTo>
                      <a:pt x="62" y="5"/>
                    </a:lnTo>
                    <a:lnTo>
                      <a:pt x="62" y="5"/>
                    </a:lnTo>
                    <a:lnTo>
                      <a:pt x="62" y="5"/>
                    </a:lnTo>
                    <a:lnTo>
                      <a:pt x="62" y="5"/>
                    </a:lnTo>
                    <a:lnTo>
                      <a:pt x="59" y="5"/>
                    </a:lnTo>
                    <a:lnTo>
                      <a:pt x="57" y="5"/>
                    </a:lnTo>
                    <a:lnTo>
                      <a:pt x="55" y="5"/>
                    </a:lnTo>
                    <a:lnTo>
                      <a:pt x="55" y="5"/>
                    </a:lnTo>
                    <a:lnTo>
                      <a:pt x="50" y="5"/>
                    </a:lnTo>
                    <a:lnTo>
                      <a:pt x="50" y="3"/>
                    </a:lnTo>
                    <a:lnTo>
                      <a:pt x="45" y="3"/>
                    </a:lnTo>
                    <a:lnTo>
                      <a:pt x="45" y="3"/>
                    </a:lnTo>
                    <a:lnTo>
                      <a:pt x="45" y="5"/>
                    </a:lnTo>
                    <a:lnTo>
                      <a:pt x="48" y="8"/>
                    </a:lnTo>
                    <a:lnTo>
                      <a:pt x="50" y="10"/>
                    </a:lnTo>
                    <a:lnTo>
                      <a:pt x="50" y="12"/>
                    </a:lnTo>
                    <a:lnTo>
                      <a:pt x="50" y="12"/>
                    </a:lnTo>
                    <a:lnTo>
                      <a:pt x="48" y="12"/>
                    </a:lnTo>
                    <a:lnTo>
                      <a:pt x="45" y="15"/>
                    </a:lnTo>
                    <a:lnTo>
                      <a:pt x="45" y="15"/>
                    </a:lnTo>
                    <a:lnTo>
                      <a:pt x="45" y="17"/>
                    </a:lnTo>
                    <a:lnTo>
                      <a:pt x="48" y="17"/>
                    </a:lnTo>
                    <a:lnTo>
                      <a:pt x="48" y="15"/>
                    </a:lnTo>
                    <a:lnTo>
                      <a:pt x="48" y="17"/>
                    </a:lnTo>
                    <a:lnTo>
                      <a:pt x="50" y="17"/>
                    </a:lnTo>
                    <a:lnTo>
                      <a:pt x="50" y="22"/>
                    </a:lnTo>
                    <a:lnTo>
                      <a:pt x="50" y="22"/>
                    </a:lnTo>
                    <a:lnTo>
                      <a:pt x="50" y="24"/>
                    </a:lnTo>
                    <a:lnTo>
                      <a:pt x="52" y="24"/>
                    </a:lnTo>
                    <a:lnTo>
                      <a:pt x="55" y="24"/>
                    </a:lnTo>
                    <a:lnTo>
                      <a:pt x="55" y="24"/>
                    </a:lnTo>
                    <a:lnTo>
                      <a:pt x="62" y="29"/>
                    </a:lnTo>
                    <a:lnTo>
                      <a:pt x="64" y="31"/>
                    </a:lnTo>
                    <a:lnTo>
                      <a:pt x="62" y="31"/>
                    </a:lnTo>
                    <a:lnTo>
                      <a:pt x="59" y="29"/>
                    </a:lnTo>
                    <a:lnTo>
                      <a:pt x="57" y="27"/>
                    </a:lnTo>
                    <a:lnTo>
                      <a:pt x="55" y="24"/>
                    </a:lnTo>
                    <a:lnTo>
                      <a:pt x="50" y="24"/>
                    </a:lnTo>
                    <a:lnTo>
                      <a:pt x="45" y="24"/>
                    </a:lnTo>
                    <a:lnTo>
                      <a:pt x="45" y="24"/>
                    </a:lnTo>
                    <a:lnTo>
                      <a:pt x="43" y="27"/>
                    </a:lnTo>
                    <a:lnTo>
                      <a:pt x="43" y="29"/>
                    </a:lnTo>
                    <a:lnTo>
                      <a:pt x="43" y="31"/>
                    </a:lnTo>
                    <a:lnTo>
                      <a:pt x="43" y="34"/>
                    </a:lnTo>
                    <a:lnTo>
                      <a:pt x="43" y="31"/>
                    </a:lnTo>
                    <a:lnTo>
                      <a:pt x="43" y="31"/>
                    </a:lnTo>
                    <a:lnTo>
                      <a:pt x="41" y="29"/>
                    </a:lnTo>
                    <a:lnTo>
                      <a:pt x="41" y="31"/>
                    </a:lnTo>
                    <a:lnTo>
                      <a:pt x="41" y="31"/>
                    </a:lnTo>
                    <a:lnTo>
                      <a:pt x="38" y="34"/>
                    </a:lnTo>
                    <a:lnTo>
                      <a:pt x="38" y="34"/>
                    </a:lnTo>
                    <a:lnTo>
                      <a:pt x="36" y="34"/>
                    </a:lnTo>
                    <a:lnTo>
                      <a:pt x="38" y="31"/>
                    </a:lnTo>
                    <a:lnTo>
                      <a:pt x="36" y="29"/>
                    </a:lnTo>
                    <a:lnTo>
                      <a:pt x="29" y="29"/>
                    </a:lnTo>
                    <a:lnTo>
                      <a:pt x="24" y="29"/>
                    </a:lnTo>
                    <a:lnTo>
                      <a:pt x="22" y="29"/>
                    </a:lnTo>
                    <a:lnTo>
                      <a:pt x="22" y="31"/>
                    </a:lnTo>
                    <a:lnTo>
                      <a:pt x="22" y="34"/>
                    </a:lnTo>
                    <a:lnTo>
                      <a:pt x="19" y="34"/>
                    </a:lnTo>
                    <a:lnTo>
                      <a:pt x="22" y="36"/>
                    </a:lnTo>
                    <a:lnTo>
                      <a:pt x="22" y="36"/>
                    </a:lnTo>
                    <a:lnTo>
                      <a:pt x="22" y="38"/>
                    </a:lnTo>
                    <a:lnTo>
                      <a:pt x="22" y="43"/>
                    </a:lnTo>
                    <a:lnTo>
                      <a:pt x="22" y="43"/>
                    </a:lnTo>
                    <a:lnTo>
                      <a:pt x="22" y="45"/>
                    </a:lnTo>
                    <a:lnTo>
                      <a:pt x="19" y="48"/>
                    </a:lnTo>
                    <a:lnTo>
                      <a:pt x="19" y="50"/>
                    </a:lnTo>
                    <a:lnTo>
                      <a:pt x="19" y="50"/>
                    </a:lnTo>
                    <a:lnTo>
                      <a:pt x="15" y="50"/>
                    </a:lnTo>
                    <a:lnTo>
                      <a:pt x="15" y="50"/>
                    </a:lnTo>
                    <a:lnTo>
                      <a:pt x="15" y="50"/>
                    </a:lnTo>
                    <a:lnTo>
                      <a:pt x="15" y="50"/>
                    </a:lnTo>
                    <a:lnTo>
                      <a:pt x="15" y="50"/>
                    </a:lnTo>
                    <a:lnTo>
                      <a:pt x="15" y="53"/>
                    </a:lnTo>
                    <a:lnTo>
                      <a:pt x="15" y="53"/>
                    </a:lnTo>
                    <a:lnTo>
                      <a:pt x="15" y="53"/>
                    </a:lnTo>
                    <a:lnTo>
                      <a:pt x="17" y="53"/>
                    </a:lnTo>
                    <a:lnTo>
                      <a:pt x="17" y="53"/>
                    </a:lnTo>
                    <a:lnTo>
                      <a:pt x="19" y="53"/>
                    </a:lnTo>
                    <a:lnTo>
                      <a:pt x="19" y="55"/>
                    </a:lnTo>
                    <a:lnTo>
                      <a:pt x="19" y="55"/>
                    </a:lnTo>
                    <a:lnTo>
                      <a:pt x="19" y="55"/>
                    </a:lnTo>
                    <a:lnTo>
                      <a:pt x="19" y="57"/>
                    </a:lnTo>
                    <a:lnTo>
                      <a:pt x="19" y="57"/>
                    </a:lnTo>
                    <a:lnTo>
                      <a:pt x="17" y="60"/>
                    </a:lnTo>
                    <a:lnTo>
                      <a:pt x="15" y="60"/>
                    </a:lnTo>
                    <a:lnTo>
                      <a:pt x="15" y="60"/>
                    </a:lnTo>
                    <a:lnTo>
                      <a:pt x="15" y="60"/>
                    </a:lnTo>
                    <a:lnTo>
                      <a:pt x="15" y="62"/>
                    </a:lnTo>
                    <a:lnTo>
                      <a:pt x="15" y="62"/>
                    </a:lnTo>
                    <a:lnTo>
                      <a:pt x="15" y="62"/>
                    </a:lnTo>
                    <a:lnTo>
                      <a:pt x="15" y="62"/>
                    </a:lnTo>
                    <a:lnTo>
                      <a:pt x="15" y="64"/>
                    </a:lnTo>
                    <a:lnTo>
                      <a:pt x="15" y="64"/>
                    </a:lnTo>
                    <a:lnTo>
                      <a:pt x="10" y="64"/>
                    </a:lnTo>
                    <a:lnTo>
                      <a:pt x="10" y="64"/>
                    </a:lnTo>
                    <a:lnTo>
                      <a:pt x="7" y="67"/>
                    </a:lnTo>
                    <a:lnTo>
                      <a:pt x="7" y="67"/>
                    </a:lnTo>
                    <a:lnTo>
                      <a:pt x="7" y="64"/>
                    </a:lnTo>
                    <a:lnTo>
                      <a:pt x="5" y="64"/>
                    </a:lnTo>
                    <a:lnTo>
                      <a:pt x="5" y="64"/>
                    </a:lnTo>
                    <a:lnTo>
                      <a:pt x="5" y="64"/>
                    </a:lnTo>
                    <a:lnTo>
                      <a:pt x="3" y="67"/>
                    </a:lnTo>
                    <a:lnTo>
                      <a:pt x="3" y="67"/>
                    </a:lnTo>
                    <a:lnTo>
                      <a:pt x="3" y="67"/>
                    </a:lnTo>
                    <a:lnTo>
                      <a:pt x="3" y="69"/>
                    </a:lnTo>
                    <a:lnTo>
                      <a:pt x="3" y="69"/>
                    </a:lnTo>
                    <a:lnTo>
                      <a:pt x="3" y="72"/>
                    </a:lnTo>
                    <a:lnTo>
                      <a:pt x="5" y="72"/>
                    </a:lnTo>
                    <a:lnTo>
                      <a:pt x="5" y="72"/>
                    </a:lnTo>
                    <a:lnTo>
                      <a:pt x="5" y="74"/>
                    </a:lnTo>
                    <a:lnTo>
                      <a:pt x="5" y="74"/>
                    </a:lnTo>
                    <a:lnTo>
                      <a:pt x="5" y="76"/>
                    </a:lnTo>
                    <a:lnTo>
                      <a:pt x="3" y="79"/>
                    </a:lnTo>
                    <a:lnTo>
                      <a:pt x="3" y="79"/>
                    </a:lnTo>
                    <a:lnTo>
                      <a:pt x="3" y="79"/>
                    </a:lnTo>
                    <a:lnTo>
                      <a:pt x="5" y="79"/>
                    </a:lnTo>
                    <a:lnTo>
                      <a:pt x="5" y="79"/>
                    </a:lnTo>
                    <a:lnTo>
                      <a:pt x="5" y="79"/>
                    </a:lnTo>
                    <a:lnTo>
                      <a:pt x="0" y="81"/>
                    </a:lnTo>
                    <a:lnTo>
                      <a:pt x="0" y="81"/>
                    </a:lnTo>
                    <a:lnTo>
                      <a:pt x="0" y="81"/>
                    </a:lnTo>
                    <a:lnTo>
                      <a:pt x="0" y="81"/>
                    </a:lnTo>
                    <a:lnTo>
                      <a:pt x="0" y="83"/>
                    </a:lnTo>
                    <a:lnTo>
                      <a:pt x="0" y="83"/>
                    </a:lnTo>
                    <a:lnTo>
                      <a:pt x="0" y="83"/>
                    </a:lnTo>
                    <a:lnTo>
                      <a:pt x="3" y="83"/>
                    </a:lnTo>
                    <a:lnTo>
                      <a:pt x="3" y="86"/>
                    </a:lnTo>
                    <a:lnTo>
                      <a:pt x="3" y="88"/>
                    </a:lnTo>
                    <a:lnTo>
                      <a:pt x="3" y="88"/>
                    </a:lnTo>
                    <a:lnTo>
                      <a:pt x="3" y="88"/>
                    </a:lnTo>
                    <a:lnTo>
                      <a:pt x="5" y="90"/>
                    </a:lnTo>
                    <a:lnTo>
                      <a:pt x="5" y="90"/>
                    </a:lnTo>
                    <a:lnTo>
                      <a:pt x="5" y="93"/>
                    </a:lnTo>
                    <a:lnTo>
                      <a:pt x="5" y="93"/>
                    </a:lnTo>
                    <a:lnTo>
                      <a:pt x="5" y="93"/>
                    </a:lnTo>
                    <a:lnTo>
                      <a:pt x="7" y="93"/>
                    </a:lnTo>
                    <a:lnTo>
                      <a:pt x="7" y="93"/>
                    </a:lnTo>
                    <a:lnTo>
                      <a:pt x="7" y="95"/>
                    </a:lnTo>
                    <a:lnTo>
                      <a:pt x="7" y="98"/>
                    </a:lnTo>
                    <a:lnTo>
                      <a:pt x="5" y="98"/>
                    </a:lnTo>
                    <a:lnTo>
                      <a:pt x="3" y="100"/>
                    </a:lnTo>
                    <a:lnTo>
                      <a:pt x="3" y="100"/>
                    </a:lnTo>
                    <a:lnTo>
                      <a:pt x="3" y="102"/>
                    </a:lnTo>
                    <a:lnTo>
                      <a:pt x="3" y="102"/>
                    </a:lnTo>
                    <a:lnTo>
                      <a:pt x="3" y="105"/>
                    </a:lnTo>
                    <a:lnTo>
                      <a:pt x="5" y="105"/>
                    </a:lnTo>
                    <a:lnTo>
                      <a:pt x="5" y="105"/>
                    </a:lnTo>
                    <a:lnTo>
                      <a:pt x="7" y="107"/>
                    </a:lnTo>
                    <a:lnTo>
                      <a:pt x="7" y="107"/>
                    </a:lnTo>
                    <a:lnTo>
                      <a:pt x="10" y="107"/>
                    </a:lnTo>
                    <a:lnTo>
                      <a:pt x="10" y="107"/>
                    </a:lnTo>
                    <a:lnTo>
                      <a:pt x="10" y="109"/>
                    </a:lnTo>
                    <a:lnTo>
                      <a:pt x="7" y="109"/>
                    </a:lnTo>
                    <a:lnTo>
                      <a:pt x="7" y="109"/>
                    </a:lnTo>
                    <a:lnTo>
                      <a:pt x="7" y="112"/>
                    </a:lnTo>
                    <a:lnTo>
                      <a:pt x="7" y="114"/>
                    </a:lnTo>
                    <a:lnTo>
                      <a:pt x="7" y="114"/>
                    </a:lnTo>
                    <a:lnTo>
                      <a:pt x="7" y="114"/>
                    </a:lnTo>
                    <a:lnTo>
                      <a:pt x="7" y="114"/>
                    </a:lnTo>
                    <a:lnTo>
                      <a:pt x="10" y="117"/>
                    </a:lnTo>
                    <a:lnTo>
                      <a:pt x="10" y="117"/>
                    </a:lnTo>
                    <a:lnTo>
                      <a:pt x="10" y="117"/>
                    </a:lnTo>
                    <a:lnTo>
                      <a:pt x="10" y="119"/>
                    </a:lnTo>
                    <a:lnTo>
                      <a:pt x="12" y="121"/>
                    </a:lnTo>
                    <a:lnTo>
                      <a:pt x="15" y="121"/>
                    </a:lnTo>
                    <a:lnTo>
                      <a:pt x="15" y="121"/>
                    </a:lnTo>
                    <a:lnTo>
                      <a:pt x="15" y="119"/>
                    </a:lnTo>
                    <a:lnTo>
                      <a:pt x="15" y="119"/>
                    </a:lnTo>
                    <a:lnTo>
                      <a:pt x="17" y="119"/>
                    </a:lnTo>
                    <a:lnTo>
                      <a:pt x="17" y="119"/>
                    </a:lnTo>
                    <a:lnTo>
                      <a:pt x="17" y="121"/>
                    </a:lnTo>
                    <a:lnTo>
                      <a:pt x="17" y="121"/>
                    </a:lnTo>
                    <a:lnTo>
                      <a:pt x="19" y="121"/>
                    </a:lnTo>
                    <a:lnTo>
                      <a:pt x="19" y="121"/>
                    </a:lnTo>
                    <a:lnTo>
                      <a:pt x="22" y="121"/>
                    </a:lnTo>
                    <a:lnTo>
                      <a:pt x="22" y="121"/>
                    </a:lnTo>
                    <a:lnTo>
                      <a:pt x="24" y="121"/>
                    </a:lnTo>
                    <a:lnTo>
                      <a:pt x="24" y="121"/>
                    </a:lnTo>
                    <a:lnTo>
                      <a:pt x="26" y="121"/>
                    </a:lnTo>
                    <a:lnTo>
                      <a:pt x="26" y="121"/>
                    </a:lnTo>
                    <a:lnTo>
                      <a:pt x="31" y="124"/>
                    </a:lnTo>
                    <a:lnTo>
                      <a:pt x="33" y="124"/>
                    </a:lnTo>
                    <a:lnTo>
                      <a:pt x="36" y="124"/>
                    </a:lnTo>
                    <a:lnTo>
                      <a:pt x="36" y="124"/>
                    </a:lnTo>
                    <a:lnTo>
                      <a:pt x="36" y="126"/>
                    </a:lnTo>
                    <a:lnTo>
                      <a:pt x="36" y="126"/>
                    </a:lnTo>
                    <a:lnTo>
                      <a:pt x="31" y="131"/>
                    </a:lnTo>
                    <a:lnTo>
                      <a:pt x="31" y="131"/>
                    </a:lnTo>
                    <a:lnTo>
                      <a:pt x="31" y="133"/>
                    </a:lnTo>
                    <a:lnTo>
                      <a:pt x="29" y="135"/>
                    </a:lnTo>
                    <a:lnTo>
                      <a:pt x="29" y="138"/>
                    </a:lnTo>
                    <a:lnTo>
                      <a:pt x="26" y="140"/>
                    </a:lnTo>
                    <a:lnTo>
                      <a:pt x="26" y="143"/>
                    </a:lnTo>
                    <a:lnTo>
                      <a:pt x="26" y="145"/>
                    </a:lnTo>
                    <a:lnTo>
                      <a:pt x="26" y="147"/>
                    </a:lnTo>
                    <a:lnTo>
                      <a:pt x="26" y="150"/>
                    </a:lnTo>
                    <a:lnTo>
                      <a:pt x="26" y="152"/>
                    </a:lnTo>
                    <a:lnTo>
                      <a:pt x="26" y="152"/>
                    </a:lnTo>
                    <a:lnTo>
                      <a:pt x="26" y="152"/>
                    </a:lnTo>
                    <a:lnTo>
                      <a:pt x="29" y="154"/>
                    </a:lnTo>
                    <a:lnTo>
                      <a:pt x="31" y="154"/>
                    </a:lnTo>
                    <a:lnTo>
                      <a:pt x="33" y="152"/>
                    </a:lnTo>
                    <a:lnTo>
                      <a:pt x="36" y="152"/>
                    </a:lnTo>
                    <a:lnTo>
                      <a:pt x="38" y="152"/>
                    </a:lnTo>
                    <a:lnTo>
                      <a:pt x="41" y="152"/>
                    </a:lnTo>
                    <a:lnTo>
                      <a:pt x="41" y="152"/>
                    </a:lnTo>
                    <a:lnTo>
                      <a:pt x="41" y="152"/>
                    </a:lnTo>
                    <a:lnTo>
                      <a:pt x="41" y="152"/>
                    </a:lnTo>
                    <a:lnTo>
                      <a:pt x="43" y="152"/>
                    </a:lnTo>
                    <a:lnTo>
                      <a:pt x="43" y="152"/>
                    </a:lnTo>
                    <a:lnTo>
                      <a:pt x="43" y="152"/>
                    </a:lnTo>
                    <a:lnTo>
                      <a:pt x="43" y="152"/>
                    </a:lnTo>
                    <a:lnTo>
                      <a:pt x="41" y="152"/>
                    </a:lnTo>
                    <a:lnTo>
                      <a:pt x="41" y="152"/>
                    </a:lnTo>
                    <a:lnTo>
                      <a:pt x="41" y="150"/>
                    </a:lnTo>
                    <a:lnTo>
                      <a:pt x="41" y="150"/>
                    </a:lnTo>
                    <a:lnTo>
                      <a:pt x="41" y="150"/>
                    </a:lnTo>
                    <a:lnTo>
                      <a:pt x="43" y="150"/>
                    </a:lnTo>
                    <a:lnTo>
                      <a:pt x="43" y="150"/>
                    </a:lnTo>
                    <a:lnTo>
                      <a:pt x="45" y="150"/>
                    </a:lnTo>
                    <a:lnTo>
                      <a:pt x="45" y="150"/>
                    </a:lnTo>
                    <a:lnTo>
                      <a:pt x="45" y="150"/>
                    </a:lnTo>
                    <a:lnTo>
                      <a:pt x="45" y="150"/>
                    </a:lnTo>
                    <a:lnTo>
                      <a:pt x="48" y="150"/>
                    </a:lnTo>
                    <a:lnTo>
                      <a:pt x="48" y="152"/>
                    </a:lnTo>
                    <a:lnTo>
                      <a:pt x="48" y="152"/>
                    </a:lnTo>
                    <a:lnTo>
                      <a:pt x="52" y="152"/>
                    </a:lnTo>
                    <a:lnTo>
                      <a:pt x="52" y="152"/>
                    </a:lnTo>
                    <a:lnTo>
                      <a:pt x="55" y="152"/>
                    </a:lnTo>
                    <a:lnTo>
                      <a:pt x="57" y="154"/>
                    </a:lnTo>
                    <a:lnTo>
                      <a:pt x="59" y="154"/>
                    </a:lnTo>
                    <a:lnTo>
                      <a:pt x="59" y="154"/>
                    </a:lnTo>
                    <a:lnTo>
                      <a:pt x="62" y="154"/>
                    </a:lnTo>
                    <a:lnTo>
                      <a:pt x="62" y="152"/>
                    </a:lnTo>
                    <a:lnTo>
                      <a:pt x="64" y="154"/>
                    </a:lnTo>
                    <a:lnTo>
                      <a:pt x="67" y="154"/>
                    </a:lnTo>
                    <a:lnTo>
                      <a:pt x="67" y="154"/>
                    </a:lnTo>
                    <a:lnTo>
                      <a:pt x="67" y="157"/>
                    </a:lnTo>
                    <a:lnTo>
                      <a:pt x="67" y="157"/>
                    </a:lnTo>
                    <a:lnTo>
                      <a:pt x="67" y="157"/>
                    </a:lnTo>
                    <a:lnTo>
                      <a:pt x="67" y="157"/>
                    </a:lnTo>
                    <a:lnTo>
                      <a:pt x="69" y="157"/>
                    </a:lnTo>
                    <a:lnTo>
                      <a:pt x="69" y="157"/>
                    </a:lnTo>
                    <a:lnTo>
                      <a:pt x="69" y="159"/>
                    </a:lnTo>
                    <a:lnTo>
                      <a:pt x="69" y="159"/>
                    </a:lnTo>
                    <a:lnTo>
                      <a:pt x="69" y="159"/>
                    </a:lnTo>
                    <a:lnTo>
                      <a:pt x="71" y="159"/>
                    </a:lnTo>
                    <a:lnTo>
                      <a:pt x="71" y="157"/>
                    </a:lnTo>
                    <a:lnTo>
                      <a:pt x="74" y="157"/>
                    </a:lnTo>
                    <a:lnTo>
                      <a:pt x="74" y="154"/>
                    </a:lnTo>
                    <a:lnTo>
                      <a:pt x="74" y="154"/>
                    </a:lnTo>
                    <a:lnTo>
                      <a:pt x="74" y="154"/>
                    </a:lnTo>
                    <a:lnTo>
                      <a:pt x="76" y="154"/>
                    </a:lnTo>
                    <a:lnTo>
                      <a:pt x="78" y="154"/>
                    </a:lnTo>
                    <a:lnTo>
                      <a:pt x="81" y="154"/>
                    </a:lnTo>
                    <a:lnTo>
                      <a:pt x="81" y="154"/>
                    </a:lnTo>
                    <a:lnTo>
                      <a:pt x="81" y="154"/>
                    </a:lnTo>
                    <a:lnTo>
                      <a:pt x="81" y="157"/>
                    </a:lnTo>
                    <a:lnTo>
                      <a:pt x="83" y="157"/>
                    </a:lnTo>
                    <a:lnTo>
                      <a:pt x="83" y="157"/>
                    </a:lnTo>
                    <a:lnTo>
                      <a:pt x="85" y="157"/>
                    </a:lnTo>
                    <a:lnTo>
                      <a:pt x="85" y="157"/>
                    </a:lnTo>
                    <a:lnTo>
                      <a:pt x="85" y="157"/>
                    </a:lnTo>
                    <a:lnTo>
                      <a:pt x="88" y="157"/>
                    </a:lnTo>
                    <a:lnTo>
                      <a:pt x="88" y="154"/>
                    </a:lnTo>
                    <a:lnTo>
                      <a:pt x="88" y="154"/>
                    </a:lnTo>
                    <a:lnTo>
                      <a:pt x="90" y="154"/>
                    </a:lnTo>
                    <a:lnTo>
                      <a:pt x="93" y="154"/>
                    </a:lnTo>
                    <a:lnTo>
                      <a:pt x="95" y="152"/>
                    </a:lnTo>
                    <a:lnTo>
                      <a:pt x="102" y="152"/>
                    </a:lnTo>
                    <a:lnTo>
                      <a:pt x="102" y="152"/>
                    </a:lnTo>
                    <a:lnTo>
                      <a:pt x="102" y="150"/>
                    </a:lnTo>
                    <a:lnTo>
                      <a:pt x="102" y="150"/>
                    </a:lnTo>
                    <a:lnTo>
                      <a:pt x="104" y="150"/>
                    </a:lnTo>
                    <a:lnTo>
                      <a:pt x="104" y="150"/>
                    </a:lnTo>
                    <a:lnTo>
                      <a:pt x="107" y="152"/>
                    </a:lnTo>
                    <a:lnTo>
                      <a:pt x="107" y="152"/>
                    </a:lnTo>
                    <a:lnTo>
                      <a:pt x="107" y="152"/>
                    </a:lnTo>
                    <a:lnTo>
                      <a:pt x="109" y="152"/>
                    </a:lnTo>
                    <a:lnTo>
                      <a:pt x="109" y="152"/>
                    </a:lnTo>
                    <a:lnTo>
                      <a:pt x="111" y="152"/>
                    </a:lnTo>
                    <a:lnTo>
                      <a:pt x="111" y="152"/>
                    </a:lnTo>
                    <a:lnTo>
                      <a:pt x="111" y="152"/>
                    </a:lnTo>
                    <a:lnTo>
                      <a:pt x="111" y="154"/>
                    </a:lnTo>
                    <a:lnTo>
                      <a:pt x="111" y="154"/>
                    </a:lnTo>
                    <a:lnTo>
                      <a:pt x="114" y="154"/>
                    </a:lnTo>
                    <a:lnTo>
                      <a:pt x="114" y="154"/>
                    </a:lnTo>
                    <a:lnTo>
                      <a:pt x="116" y="154"/>
                    </a:lnTo>
                    <a:lnTo>
                      <a:pt x="116" y="154"/>
                    </a:lnTo>
                    <a:lnTo>
                      <a:pt x="116" y="152"/>
                    </a:lnTo>
                    <a:lnTo>
                      <a:pt x="116" y="152"/>
                    </a:lnTo>
                    <a:lnTo>
                      <a:pt x="116" y="150"/>
                    </a:lnTo>
                    <a:lnTo>
                      <a:pt x="116" y="150"/>
                    </a:lnTo>
                    <a:lnTo>
                      <a:pt x="114" y="150"/>
                    </a:lnTo>
                    <a:lnTo>
                      <a:pt x="114" y="150"/>
                    </a:lnTo>
                    <a:lnTo>
                      <a:pt x="114" y="150"/>
                    </a:lnTo>
                    <a:lnTo>
                      <a:pt x="114" y="147"/>
                    </a:lnTo>
                    <a:lnTo>
                      <a:pt x="114" y="147"/>
                    </a:lnTo>
                    <a:lnTo>
                      <a:pt x="114" y="145"/>
                    </a:lnTo>
                    <a:lnTo>
                      <a:pt x="111" y="143"/>
                    </a:lnTo>
                    <a:lnTo>
                      <a:pt x="111" y="143"/>
                    </a:lnTo>
                    <a:lnTo>
                      <a:pt x="111" y="140"/>
                    </a:lnTo>
                    <a:lnTo>
                      <a:pt x="114" y="140"/>
                    </a:lnTo>
                    <a:lnTo>
                      <a:pt x="116" y="138"/>
                    </a:lnTo>
                    <a:lnTo>
                      <a:pt x="119" y="138"/>
                    </a:lnTo>
                    <a:lnTo>
                      <a:pt x="119" y="138"/>
                    </a:lnTo>
                    <a:lnTo>
                      <a:pt x="121" y="138"/>
                    </a:lnTo>
                    <a:lnTo>
                      <a:pt x="121" y="138"/>
                    </a:lnTo>
                    <a:lnTo>
                      <a:pt x="121" y="135"/>
                    </a:lnTo>
                    <a:lnTo>
                      <a:pt x="123" y="133"/>
                    </a:lnTo>
                    <a:lnTo>
                      <a:pt x="123" y="133"/>
                    </a:lnTo>
                    <a:lnTo>
                      <a:pt x="123" y="133"/>
                    </a:lnTo>
                    <a:lnTo>
                      <a:pt x="126" y="133"/>
                    </a:lnTo>
                    <a:lnTo>
                      <a:pt x="126" y="133"/>
                    </a:lnTo>
                    <a:lnTo>
                      <a:pt x="128" y="133"/>
                    </a:lnTo>
                    <a:lnTo>
                      <a:pt x="128" y="133"/>
                    </a:lnTo>
                    <a:lnTo>
                      <a:pt x="128" y="131"/>
                    </a:lnTo>
                    <a:lnTo>
                      <a:pt x="128" y="131"/>
                    </a:lnTo>
                    <a:lnTo>
                      <a:pt x="128" y="128"/>
                    </a:lnTo>
                    <a:lnTo>
                      <a:pt x="128" y="128"/>
                    </a:lnTo>
                    <a:lnTo>
                      <a:pt x="128" y="128"/>
                    </a:lnTo>
                    <a:lnTo>
                      <a:pt x="126" y="126"/>
                    </a:lnTo>
                    <a:lnTo>
                      <a:pt x="123" y="124"/>
                    </a:lnTo>
                    <a:lnTo>
                      <a:pt x="123" y="124"/>
                    </a:lnTo>
                    <a:lnTo>
                      <a:pt x="121" y="124"/>
                    </a:lnTo>
                    <a:lnTo>
                      <a:pt x="121" y="124"/>
                    </a:lnTo>
                    <a:lnTo>
                      <a:pt x="121" y="124"/>
                    </a:lnTo>
                    <a:lnTo>
                      <a:pt x="119" y="121"/>
                    </a:lnTo>
                    <a:lnTo>
                      <a:pt x="119" y="121"/>
                    </a:lnTo>
                    <a:lnTo>
                      <a:pt x="116" y="121"/>
                    </a:lnTo>
                    <a:lnTo>
                      <a:pt x="116" y="119"/>
                    </a:lnTo>
                    <a:lnTo>
                      <a:pt x="114" y="117"/>
                    </a:lnTo>
                    <a:lnTo>
                      <a:pt x="111" y="117"/>
                    </a:lnTo>
                    <a:lnTo>
                      <a:pt x="111" y="117"/>
                    </a:lnTo>
                    <a:lnTo>
                      <a:pt x="109" y="114"/>
                    </a:lnTo>
                    <a:lnTo>
                      <a:pt x="109" y="114"/>
                    </a:lnTo>
                    <a:lnTo>
                      <a:pt x="107" y="112"/>
                    </a:lnTo>
                    <a:lnTo>
                      <a:pt x="107" y="109"/>
                    </a:lnTo>
                    <a:lnTo>
                      <a:pt x="107" y="109"/>
                    </a:lnTo>
                    <a:lnTo>
                      <a:pt x="104" y="109"/>
                    </a:lnTo>
                    <a:lnTo>
                      <a:pt x="104" y="109"/>
                    </a:lnTo>
                    <a:lnTo>
                      <a:pt x="107" y="107"/>
                    </a:lnTo>
                    <a:lnTo>
                      <a:pt x="107" y="107"/>
                    </a:lnTo>
                    <a:lnTo>
                      <a:pt x="107" y="107"/>
                    </a:lnTo>
                    <a:lnTo>
                      <a:pt x="107" y="105"/>
                    </a:lnTo>
                    <a:lnTo>
                      <a:pt x="107" y="105"/>
                    </a:lnTo>
                    <a:lnTo>
                      <a:pt x="107" y="105"/>
                    </a:lnTo>
                    <a:lnTo>
                      <a:pt x="104" y="102"/>
                    </a:lnTo>
                    <a:lnTo>
                      <a:pt x="102" y="102"/>
                    </a:lnTo>
                    <a:lnTo>
                      <a:pt x="102" y="100"/>
                    </a:lnTo>
                    <a:lnTo>
                      <a:pt x="102" y="100"/>
                    </a:lnTo>
                    <a:lnTo>
                      <a:pt x="102" y="100"/>
                    </a:lnTo>
                    <a:lnTo>
                      <a:pt x="100" y="98"/>
                    </a:lnTo>
                    <a:lnTo>
                      <a:pt x="100" y="98"/>
                    </a:lnTo>
                    <a:lnTo>
                      <a:pt x="100" y="98"/>
                    </a:lnTo>
                    <a:lnTo>
                      <a:pt x="100" y="98"/>
                    </a:lnTo>
                    <a:lnTo>
                      <a:pt x="100" y="98"/>
                    </a:lnTo>
                    <a:lnTo>
                      <a:pt x="102" y="98"/>
                    </a:lnTo>
                    <a:lnTo>
                      <a:pt x="102" y="98"/>
                    </a:lnTo>
                    <a:lnTo>
                      <a:pt x="102" y="100"/>
                    </a:lnTo>
                    <a:lnTo>
                      <a:pt x="104" y="100"/>
                    </a:lnTo>
                    <a:lnTo>
                      <a:pt x="104" y="98"/>
                    </a:lnTo>
                    <a:lnTo>
                      <a:pt x="107" y="95"/>
                    </a:lnTo>
                    <a:lnTo>
                      <a:pt x="107" y="95"/>
                    </a:lnTo>
                    <a:lnTo>
                      <a:pt x="109" y="95"/>
                    </a:lnTo>
                    <a:lnTo>
                      <a:pt x="109" y="95"/>
                    </a:lnTo>
                    <a:lnTo>
                      <a:pt x="111" y="95"/>
                    </a:lnTo>
                    <a:lnTo>
                      <a:pt x="111" y="95"/>
                    </a:lnTo>
                    <a:lnTo>
                      <a:pt x="114" y="95"/>
                    </a:lnTo>
                    <a:lnTo>
                      <a:pt x="114" y="95"/>
                    </a:lnTo>
                    <a:lnTo>
                      <a:pt x="114" y="93"/>
                    </a:lnTo>
                    <a:lnTo>
                      <a:pt x="114" y="93"/>
                    </a:lnTo>
                    <a:lnTo>
                      <a:pt x="119" y="93"/>
                    </a:lnTo>
                    <a:lnTo>
                      <a:pt x="119" y="90"/>
                    </a:lnTo>
                    <a:lnTo>
                      <a:pt x="119" y="90"/>
                    </a:lnTo>
                    <a:lnTo>
                      <a:pt x="119" y="90"/>
                    </a:lnTo>
                    <a:lnTo>
                      <a:pt x="121" y="90"/>
                    </a:lnTo>
                    <a:lnTo>
                      <a:pt x="121" y="90"/>
                    </a:lnTo>
                    <a:lnTo>
                      <a:pt x="121" y="90"/>
                    </a:lnTo>
                    <a:lnTo>
                      <a:pt x="121" y="90"/>
                    </a:lnTo>
                    <a:lnTo>
                      <a:pt x="123" y="90"/>
                    </a:lnTo>
                    <a:lnTo>
                      <a:pt x="123" y="88"/>
                    </a:lnTo>
                    <a:lnTo>
                      <a:pt x="123" y="88"/>
                    </a:lnTo>
                    <a:lnTo>
                      <a:pt x="126" y="88"/>
                    </a:lnTo>
                    <a:lnTo>
                      <a:pt x="128" y="88"/>
                    </a:lnTo>
                    <a:lnTo>
                      <a:pt x="130" y="86"/>
                    </a:lnTo>
                    <a:lnTo>
                      <a:pt x="133" y="86"/>
                    </a:lnTo>
                    <a:lnTo>
                      <a:pt x="135" y="86"/>
                    </a:lnTo>
                    <a:lnTo>
                      <a:pt x="137" y="86"/>
                    </a:lnTo>
                    <a:lnTo>
                      <a:pt x="137" y="83"/>
                    </a:lnTo>
                    <a:lnTo>
                      <a:pt x="135" y="83"/>
                    </a:lnTo>
                    <a:lnTo>
                      <a:pt x="135" y="83"/>
                    </a:lnTo>
                    <a:lnTo>
                      <a:pt x="135" y="83"/>
                    </a:lnTo>
                    <a:lnTo>
                      <a:pt x="135" y="81"/>
                    </a:lnTo>
                    <a:lnTo>
                      <a:pt x="135" y="81"/>
                    </a:lnTo>
                    <a:lnTo>
                      <a:pt x="137" y="81"/>
                    </a:lnTo>
                    <a:lnTo>
                      <a:pt x="140" y="83"/>
                    </a:lnTo>
                    <a:lnTo>
                      <a:pt x="140" y="83"/>
                    </a:lnTo>
                    <a:lnTo>
                      <a:pt x="140" y="83"/>
                    </a:lnTo>
                    <a:lnTo>
                      <a:pt x="140" y="83"/>
                    </a:lnTo>
                    <a:lnTo>
                      <a:pt x="140" y="83"/>
                    </a:lnTo>
                    <a:lnTo>
                      <a:pt x="140" y="86"/>
                    </a:lnTo>
                    <a:lnTo>
                      <a:pt x="142" y="86"/>
                    </a:lnTo>
                    <a:lnTo>
                      <a:pt x="142" y="86"/>
                    </a:lnTo>
                    <a:lnTo>
                      <a:pt x="142" y="86"/>
                    </a:lnTo>
                    <a:lnTo>
                      <a:pt x="145" y="86"/>
                    </a:lnTo>
                    <a:lnTo>
                      <a:pt x="145" y="86"/>
                    </a:lnTo>
                    <a:lnTo>
                      <a:pt x="145" y="86"/>
                    </a:lnTo>
                    <a:lnTo>
                      <a:pt x="145" y="83"/>
                    </a:lnTo>
                    <a:lnTo>
                      <a:pt x="147" y="81"/>
                    </a:lnTo>
                    <a:lnTo>
                      <a:pt x="147" y="79"/>
                    </a:lnTo>
                    <a:lnTo>
                      <a:pt x="147" y="74"/>
                    </a:lnTo>
                    <a:close/>
                    <a:moveTo>
                      <a:pt x="41" y="5"/>
                    </a:moveTo>
                    <a:lnTo>
                      <a:pt x="45" y="5"/>
                    </a:lnTo>
                    <a:lnTo>
                      <a:pt x="45" y="5"/>
                    </a:lnTo>
                    <a:lnTo>
                      <a:pt x="41" y="3"/>
                    </a:lnTo>
                    <a:lnTo>
                      <a:pt x="41" y="3"/>
                    </a:lnTo>
                    <a:lnTo>
                      <a:pt x="43" y="3"/>
                    </a:lnTo>
                    <a:lnTo>
                      <a:pt x="43" y="3"/>
                    </a:lnTo>
                    <a:lnTo>
                      <a:pt x="43" y="0"/>
                    </a:lnTo>
                    <a:lnTo>
                      <a:pt x="43" y="0"/>
                    </a:lnTo>
                    <a:lnTo>
                      <a:pt x="41" y="3"/>
                    </a:lnTo>
                    <a:lnTo>
                      <a:pt x="41" y="8"/>
                    </a:lnTo>
                    <a:lnTo>
                      <a:pt x="41" y="5"/>
                    </a:lnTo>
                    <a:lnTo>
                      <a:pt x="41" y="5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256" name="Freeform 155"/>
              <p:cNvSpPr>
                <a:spLocks/>
              </p:cNvSpPr>
              <p:nvPr/>
            </p:nvSpPr>
            <p:spPr bwMode="auto">
              <a:xfrm>
                <a:off x="4262" y="1564"/>
                <a:ext cx="118" cy="52"/>
              </a:xfrm>
              <a:custGeom>
                <a:avLst/>
                <a:gdLst>
                  <a:gd name="T0" fmla="*/ 113 w 118"/>
                  <a:gd name="T1" fmla="*/ 43 h 52"/>
                  <a:gd name="T2" fmla="*/ 108 w 118"/>
                  <a:gd name="T3" fmla="*/ 41 h 52"/>
                  <a:gd name="T4" fmla="*/ 108 w 118"/>
                  <a:gd name="T5" fmla="*/ 38 h 52"/>
                  <a:gd name="T6" fmla="*/ 111 w 118"/>
                  <a:gd name="T7" fmla="*/ 38 h 52"/>
                  <a:gd name="T8" fmla="*/ 113 w 118"/>
                  <a:gd name="T9" fmla="*/ 33 h 52"/>
                  <a:gd name="T10" fmla="*/ 108 w 118"/>
                  <a:gd name="T11" fmla="*/ 33 h 52"/>
                  <a:gd name="T12" fmla="*/ 104 w 118"/>
                  <a:gd name="T13" fmla="*/ 31 h 52"/>
                  <a:gd name="T14" fmla="*/ 99 w 118"/>
                  <a:gd name="T15" fmla="*/ 29 h 52"/>
                  <a:gd name="T16" fmla="*/ 99 w 118"/>
                  <a:gd name="T17" fmla="*/ 24 h 52"/>
                  <a:gd name="T18" fmla="*/ 97 w 118"/>
                  <a:gd name="T19" fmla="*/ 22 h 52"/>
                  <a:gd name="T20" fmla="*/ 89 w 118"/>
                  <a:gd name="T21" fmla="*/ 19 h 52"/>
                  <a:gd name="T22" fmla="*/ 85 w 118"/>
                  <a:gd name="T23" fmla="*/ 17 h 52"/>
                  <a:gd name="T24" fmla="*/ 82 w 118"/>
                  <a:gd name="T25" fmla="*/ 19 h 52"/>
                  <a:gd name="T26" fmla="*/ 78 w 118"/>
                  <a:gd name="T27" fmla="*/ 17 h 52"/>
                  <a:gd name="T28" fmla="*/ 73 w 118"/>
                  <a:gd name="T29" fmla="*/ 19 h 52"/>
                  <a:gd name="T30" fmla="*/ 68 w 118"/>
                  <a:gd name="T31" fmla="*/ 22 h 52"/>
                  <a:gd name="T32" fmla="*/ 63 w 118"/>
                  <a:gd name="T33" fmla="*/ 19 h 52"/>
                  <a:gd name="T34" fmla="*/ 66 w 118"/>
                  <a:gd name="T35" fmla="*/ 17 h 52"/>
                  <a:gd name="T36" fmla="*/ 61 w 118"/>
                  <a:gd name="T37" fmla="*/ 14 h 52"/>
                  <a:gd name="T38" fmla="*/ 52 w 118"/>
                  <a:gd name="T39" fmla="*/ 10 h 52"/>
                  <a:gd name="T40" fmla="*/ 47 w 118"/>
                  <a:gd name="T41" fmla="*/ 7 h 52"/>
                  <a:gd name="T42" fmla="*/ 40 w 118"/>
                  <a:gd name="T43" fmla="*/ 7 h 52"/>
                  <a:gd name="T44" fmla="*/ 35 w 118"/>
                  <a:gd name="T45" fmla="*/ 7 h 52"/>
                  <a:gd name="T46" fmla="*/ 23 w 118"/>
                  <a:gd name="T47" fmla="*/ 7 h 52"/>
                  <a:gd name="T48" fmla="*/ 14 w 118"/>
                  <a:gd name="T49" fmla="*/ 3 h 52"/>
                  <a:gd name="T50" fmla="*/ 7 w 118"/>
                  <a:gd name="T51" fmla="*/ 0 h 52"/>
                  <a:gd name="T52" fmla="*/ 0 w 118"/>
                  <a:gd name="T53" fmla="*/ 0 h 52"/>
                  <a:gd name="T54" fmla="*/ 2 w 118"/>
                  <a:gd name="T55" fmla="*/ 5 h 52"/>
                  <a:gd name="T56" fmla="*/ 14 w 118"/>
                  <a:gd name="T57" fmla="*/ 10 h 52"/>
                  <a:gd name="T58" fmla="*/ 26 w 118"/>
                  <a:gd name="T59" fmla="*/ 17 h 52"/>
                  <a:gd name="T60" fmla="*/ 30 w 118"/>
                  <a:gd name="T61" fmla="*/ 29 h 52"/>
                  <a:gd name="T62" fmla="*/ 33 w 118"/>
                  <a:gd name="T63" fmla="*/ 36 h 52"/>
                  <a:gd name="T64" fmla="*/ 30 w 118"/>
                  <a:gd name="T65" fmla="*/ 43 h 52"/>
                  <a:gd name="T66" fmla="*/ 35 w 118"/>
                  <a:gd name="T67" fmla="*/ 43 h 52"/>
                  <a:gd name="T68" fmla="*/ 42 w 118"/>
                  <a:gd name="T69" fmla="*/ 43 h 52"/>
                  <a:gd name="T70" fmla="*/ 47 w 118"/>
                  <a:gd name="T71" fmla="*/ 43 h 52"/>
                  <a:gd name="T72" fmla="*/ 49 w 118"/>
                  <a:gd name="T73" fmla="*/ 41 h 52"/>
                  <a:gd name="T74" fmla="*/ 52 w 118"/>
                  <a:gd name="T75" fmla="*/ 41 h 52"/>
                  <a:gd name="T76" fmla="*/ 54 w 118"/>
                  <a:gd name="T77" fmla="*/ 43 h 52"/>
                  <a:gd name="T78" fmla="*/ 59 w 118"/>
                  <a:gd name="T79" fmla="*/ 48 h 52"/>
                  <a:gd name="T80" fmla="*/ 59 w 118"/>
                  <a:gd name="T81" fmla="*/ 48 h 52"/>
                  <a:gd name="T82" fmla="*/ 63 w 118"/>
                  <a:gd name="T83" fmla="*/ 50 h 52"/>
                  <a:gd name="T84" fmla="*/ 63 w 118"/>
                  <a:gd name="T85" fmla="*/ 50 h 52"/>
                  <a:gd name="T86" fmla="*/ 71 w 118"/>
                  <a:gd name="T87" fmla="*/ 50 h 52"/>
                  <a:gd name="T88" fmla="*/ 75 w 118"/>
                  <a:gd name="T89" fmla="*/ 48 h 52"/>
                  <a:gd name="T90" fmla="*/ 82 w 118"/>
                  <a:gd name="T91" fmla="*/ 48 h 52"/>
                  <a:gd name="T92" fmla="*/ 87 w 118"/>
                  <a:gd name="T93" fmla="*/ 48 h 52"/>
                  <a:gd name="T94" fmla="*/ 89 w 118"/>
                  <a:gd name="T95" fmla="*/ 48 h 52"/>
                  <a:gd name="T96" fmla="*/ 97 w 118"/>
                  <a:gd name="T97" fmla="*/ 45 h 52"/>
                  <a:gd name="T98" fmla="*/ 104 w 118"/>
                  <a:gd name="T99" fmla="*/ 48 h 52"/>
                  <a:gd name="T100" fmla="*/ 108 w 118"/>
                  <a:gd name="T101" fmla="*/ 50 h 52"/>
                  <a:gd name="T102" fmla="*/ 113 w 118"/>
                  <a:gd name="T103" fmla="*/ 50 h 52"/>
                  <a:gd name="T104" fmla="*/ 116 w 118"/>
                  <a:gd name="T105" fmla="*/ 52 h 52"/>
                  <a:gd name="T106" fmla="*/ 118 w 118"/>
                  <a:gd name="T107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8" h="52">
                    <a:moveTo>
                      <a:pt x="118" y="45"/>
                    </a:moveTo>
                    <a:lnTo>
                      <a:pt x="116" y="45"/>
                    </a:lnTo>
                    <a:lnTo>
                      <a:pt x="113" y="43"/>
                    </a:lnTo>
                    <a:lnTo>
                      <a:pt x="111" y="43"/>
                    </a:lnTo>
                    <a:lnTo>
                      <a:pt x="111" y="41"/>
                    </a:lnTo>
                    <a:lnTo>
                      <a:pt x="108" y="41"/>
                    </a:lnTo>
                    <a:lnTo>
                      <a:pt x="108" y="41"/>
                    </a:lnTo>
                    <a:lnTo>
                      <a:pt x="108" y="41"/>
                    </a:lnTo>
                    <a:lnTo>
                      <a:pt x="108" y="38"/>
                    </a:lnTo>
                    <a:lnTo>
                      <a:pt x="108" y="38"/>
                    </a:lnTo>
                    <a:lnTo>
                      <a:pt x="111" y="38"/>
                    </a:lnTo>
                    <a:lnTo>
                      <a:pt x="111" y="38"/>
                    </a:lnTo>
                    <a:lnTo>
                      <a:pt x="111" y="36"/>
                    </a:lnTo>
                    <a:lnTo>
                      <a:pt x="113" y="36"/>
                    </a:lnTo>
                    <a:lnTo>
                      <a:pt x="113" y="33"/>
                    </a:lnTo>
                    <a:lnTo>
                      <a:pt x="113" y="33"/>
                    </a:lnTo>
                    <a:lnTo>
                      <a:pt x="108" y="33"/>
                    </a:lnTo>
                    <a:lnTo>
                      <a:pt x="108" y="33"/>
                    </a:lnTo>
                    <a:lnTo>
                      <a:pt x="108" y="33"/>
                    </a:lnTo>
                    <a:lnTo>
                      <a:pt x="106" y="31"/>
                    </a:lnTo>
                    <a:lnTo>
                      <a:pt x="104" y="31"/>
                    </a:lnTo>
                    <a:lnTo>
                      <a:pt x="104" y="31"/>
                    </a:lnTo>
                    <a:lnTo>
                      <a:pt x="101" y="31"/>
                    </a:lnTo>
                    <a:lnTo>
                      <a:pt x="99" y="29"/>
                    </a:lnTo>
                    <a:lnTo>
                      <a:pt x="99" y="29"/>
                    </a:lnTo>
                    <a:lnTo>
                      <a:pt x="99" y="26"/>
                    </a:lnTo>
                    <a:lnTo>
                      <a:pt x="99" y="24"/>
                    </a:lnTo>
                    <a:lnTo>
                      <a:pt x="99" y="22"/>
                    </a:lnTo>
                    <a:lnTo>
                      <a:pt x="99" y="22"/>
                    </a:lnTo>
                    <a:lnTo>
                      <a:pt x="97" y="22"/>
                    </a:lnTo>
                    <a:lnTo>
                      <a:pt x="97" y="22"/>
                    </a:lnTo>
                    <a:lnTo>
                      <a:pt x="92" y="22"/>
                    </a:lnTo>
                    <a:lnTo>
                      <a:pt x="89" y="19"/>
                    </a:lnTo>
                    <a:lnTo>
                      <a:pt x="89" y="19"/>
                    </a:lnTo>
                    <a:lnTo>
                      <a:pt x="87" y="19"/>
                    </a:lnTo>
                    <a:lnTo>
                      <a:pt x="85" y="17"/>
                    </a:lnTo>
                    <a:lnTo>
                      <a:pt x="82" y="17"/>
                    </a:lnTo>
                    <a:lnTo>
                      <a:pt x="82" y="17"/>
                    </a:lnTo>
                    <a:lnTo>
                      <a:pt x="82" y="19"/>
                    </a:lnTo>
                    <a:lnTo>
                      <a:pt x="80" y="17"/>
                    </a:lnTo>
                    <a:lnTo>
                      <a:pt x="80" y="17"/>
                    </a:lnTo>
                    <a:lnTo>
                      <a:pt x="78" y="17"/>
                    </a:lnTo>
                    <a:lnTo>
                      <a:pt x="78" y="17"/>
                    </a:lnTo>
                    <a:lnTo>
                      <a:pt x="75" y="17"/>
                    </a:lnTo>
                    <a:lnTo>
                      <a:pt x="73" y="19"/>
                    </a:lnTo>
                    <a:lnTo>
                      <a:pt x="71" y="19"/>
                    </a:lnTo>
                    <a:lnTo>
                      <a:pt x="68" y="19"/>
                    </a:lnTo>
                    <a:lnTo>
                      <a:pt x="68" y="22"/>
                    </a:lnTo>
                    <a:lnTo>
                      <a:pt x="66" y="22"/>
                    </a:lnTo>
                    <a:lnTo>
                      <a:pt x="66" y="19"/>
                    </a:lnTo>
                    <a:lnTo>
                      <a:pt x="63" y="19"/>
                    </a:lnTo>
                    <a:lnTo>
                      <a:pt x="63" y="19"/>
                    </a:lnTo>
                    <a:lnTo>
                      <a:pt x="66" y="17"/>
                    </a:lnTo>
                    <a:lnTo>
                      <a:pt x="66" y="17"/>
                    </a:lnTo>
                    <a:lnTo>
                      <a:pt x="66" y="17"/>
                    </a:lnTo>
                    <a:lnTo>
                      <a:pt x="61" y="17"/>
                    </a:lnTo>
                    <a:lnTo>
                      <a:pt x="61" y="14"/>
                    </a:lnTo>
                    <a:lnTo>
                      <a:pt x="56" y="14"/>
                    </a:lnTo>
                    <a:lnTo>
                      <a:pt x="52" y="12"/>
                    </a:lnTo>
                    <a:lnTo>
                      <a:pt x="52" y="10"/>
                    </a:lnTo>
                    <a:lnTo>
                      <a:pt x="49" y="10"/>
                    </a:lnTo>
                    <a:lnTo>
                      <a:pt x="49" y="10"/>
                    </a:lnTo>
                    <a:lnTo>
                      <a:pt x="47" y="7"/>
                    </a:lnTo>
                    <a:lnTo>
                      <a:pt x="45" y="10"/>
                    </a:lnTo>
                    <a:lnTo>
                      <a:pt x="42" y="10"/>
                    </a:lnTo>
                    <a:lnTo>
                      <a:pt x="40" y="7"/>
                    </a:lnTo>
                    <a:lnTo>
                      <a:pt x="37" y="7"/>
                    </a:lnTo>
                    <a:lnTo>
                      <a:pt x="35" y="7"/>
                    </a:lnTo>
                    <a:lnTo>
                      <a:pt x="35" y="7"/>
                    </a:lnTo>
                    <a:lnTo>
                      <a:pt x="35" y="7"/>
                    </a:lnTo>
                    <a:lnTo>
                      <a:pt x="26" y="7"/>
                    </a:lnTo>
                    <a:lnTo>
                      <a:pt x="23" y="7"/>
                    </a:lnTo>
                    <a:lnTo>
                      <a:pt x="21" y="5"/>
                    </a:lnTo>
                    <a:lnTo>
                      <a:pt x="16" y="5"/>
                    </a:lnTo>
                    <a:lnTo>
                      <a:pt x="14" y="3"/>
                    </a:lnTo>
                    <a:lnTo>
                      <a:pt x="11" y="3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2" y="5"/>
                    </a:lnTo>
                    <a:lnTo>
                      <a:pt x="7" y="10"/>
                    </a:lnTo>
                    <a:lnTo>
                      <a:pt x="9" y="10"/>
                    </a:lnTo>
                    <a:lnTo>
                      <a:pt x="14" y="10"/>
                    </a:lnTo>
                    <a:lnTo>
                      <a:pt x="19" y="12"/>
                    </a:lnTo>
                    <a:lnTo>
                      <a:pt x="19" y="14"/>
                    </a:lnTo>
                    <a:lnTo>
                      <a:pt x="26" y="17"/>
                    </a:lnTo>
                    <a:lnTo>
                      <a:pt x="26" y="19"/>
                    </a:lnTo>
                    <a:lnTo>
                      <a:pt x="28" y="24"/>
                    </a:lnTo>
                    <a:lnTo>
                      <a:pt x="30" y="29"/>
                    </a:lnTo>
                    <a:lnTo>
                      <a:pt x="33" y="33"/>
                    </a:lnTo>
                    <a:lnTo>
                      <a:pt x="33" y="36"/>
                    </a:lnTo>
                    <a:lnTo>
                      <a:pt x="33" y="36"/>
                    </a:lnTo>
                    <a:lnTo>
                      <a:pt x="33" y="38"/>
                    </a:lnTo>
                    <a:lnTo>
                      <a:pt x="30" y="43"/>
                    </a:lnTo>
                    <a:lnTo>
                      <a:pt x="30" y="43"/>
                    </a:lnTo>
                    <a:lnTo>
                      <a:pt x="33" y="43"/>
                    </a:lnTo>
                    <a:lnTo>
                      <a:pt x="35" y="43"/>
                    </a:lnTo>
                    <a:lnTo>
                      <a:pt x="35" y="43"/>
                    </a:lnTo>
                    <a:lnTo>
                      <a:pt x="37" y="43"/>
                    </a:lnTo>
                    <a:lnTo>
                      <a:pt x="40" y="43"/>
                    </a:lnTo>
                    <a:lnTo>
                      <a:pt x="42" y="43"/>
                    </a:lnTo>
                    <a:lnTo>
                      <a:pt x="42" y="43"/>
                    </a:lnTo>
                    <a:lnTo>
                      <a:pt x="45" y="43"/>
                    </a:lnTo>
                    <a:lnTo>
                      <a:pt x="47" y="43"/>
                    </a:lnTo>
                    <a:lnTo>
                      <a:pt x="47" y="43"/>
                    </a:lnTo>
                    <a:lnTo>
                      <a:pt x="47" y="41"/>
                    </a:lnTo>
                    <a:lnTo>
                      <a:pt x="49" y="41"/>
                    </a:lnTo>
                    <a:lnTo>
                      <a:pt x="49" y="41"/>
                    </a:lnTo>
                    <a:lnTo>
                      <a:pt x="49" y="41"/>
                    </a:lnTo>
                    <a:lnTo>
                      <a:pt x="52" y="41"/>
                    </a:lnTo>
                    <a:lnTo>
                      <a:pt x="52" y="41"/>
                    </a:lnTo>
                    <a:lnTo>
                      <a:pt x="52" y="43"/>
                    </a:lnTo>
                    <a:lnTo>
                      <a:pt x="54" y="43"/>
                    </a:lnTo>
                    <a:lnTo>
                      <a:pt x="56" y="45"/>
                    </a:lnTo>
                    <a:lnTo>
                      <a:pt x="59" y="48"/>
                    </a:lnTo>
                    <a:lnTo>
                      <a:pt x="59" y="48"/>
                    </a:lnTo>
                    <a:lnTo>
                      <a:pt x="59" y="48"/>
                    </a:lnTo>
                    <a:lnTo>
                      <a:pt x="59" y="48"/>
                    </a:lnTo>
                    <a:lnTo>
                      <a:pt x="59" y="48"/>
                    </a:lnTo>
                    <a:lnTo>
                      <a:pt x="61" y="50"/>
                    </a:lnTo>
                    <a:lnTo>
                      <a:pt x="63" y="50"/>
                    </a:lnTo>
                    <a:lnTo>
                      <a:pt x="63" y="50"/>
                    </a:lnTo>
                    <a:lnTo>
                      <a:pt x="63" y="50"/>
                    </a:lnTo>
                    <a:lnTo>
                      <a:pt x="63" y="50"/>
                    </a:lnTo>
                    <a:lnTo>
                      <a:pt x="63" y="50"/>
                    </a:lnTo>
                    <a:lnTo>
                      <a:pt x="66" y="50"/>
                    </a:lnTo>
                    <a:lnTo>
                      <a:pt x="68" y="50"/>
                    </a:lnTo>
                    <a:lnTo>
                      <a:pt x="71" y="50"/>
                    </a:lnTo>
                    <a:lnTo>
                      <a:pt x="73" y="50"/>
                    </a:lnTo>
                    <a:lnTo>
                      <a:pt x="75" y="50"/>
                    </a:lnTo>
                    <a:lnTo>
                      <a:pt x="75" y="48"/>
                    </a:lnTo>
                    <a:lnTo>
                      <a:pt x="78" y="48"/>
                    </a:lnTo>
                    <a:lnTo>
                      <a:pt x="82" y="50"/>
                    </a:lnTo>
                    <a:lnTo>
                      <a:pt x="82" y="48"/>
                    </a:lnTo>
                    <a:lnTo>
                      <a:pt x="87" y="48"/>
                    </a:lnTo>
                    <a:lnTo>
                      <a:pt x="87" y="48"/>
                    </a:lnTo>
                    <a:lnTo>
                      <a:pt x="87" y="48"/>
                    </a:lnTo>
                    <a:lnTo>
                      <a:pt x="87" y="48"/>
                    </a:lnTo>
                    <a:lnTo>
                      <a:pt x="89" y="48"/>
                    </a:lnTo>
                    <a:lnTo>
                      <a:pt x="89" y="48"/>
                    </a:lnTo>
                    <a:lnTo>
                      <a:pt x="94" y="45"/>
                    </a:lnTo>
                    <a:lnTo>
                      <a:pt x="94" y="43"/>
                    </a:lnTo>
                    <a:lnTo>
                      <a:pt x="97" y="45"/>
                    </a:lnTo>
                    <a:lnTo>
                      <a:pt x="101" y="45"/>
                    </a:lnTo>
                    <a:lnTo>
                      <a:pt x="101" y="48"/>
                    </a:lnTo>
                    <a:lnTo>
                      <a:pt x="104" y="48"/>
                    </a:lnTo>
                    <a:lnTo>
                      <a:pt x="104" y="48"/>
                    </a:lnTo>
                    <a:lnTo>
                      <a:pt x="106" y="50"/>
                    </a:lnTo>
                    <a:lnTo>
                      <a:pt x="108" y="50"/>
                    </a:lnTo>
                    <a:lnTo>
                      <a:pt x="108" y="50"/>
                    </a:lnTo>
                    <a:lnTo>
                      <a:pt x="111" y="50"/>
                    </a:lnTo>
                    <a:lnTo>
                      <a:pt x="113" y="50"/>
                    </a:lnTo>
                    <a:lnTo>
                      <a:pt x="113" y="50"/>
                    </a:lnTo>
                    <a:lnTo>
                      <a:pt x="116" y="52"/>
                    </a:lnTo>
                    <a:lnTo>
                      <a:pt x="116" y="52"/>
                    </a:lnTo>
                    <a:lnTo>
                      <a:pt x="118" y="50"/>
                    </a:lnTo>
                    <a:lnTo>
                      <a:pt x="118" y="50"/>
                    </a:lnTo>
                    <a:lnTo>
                      <a:pt x="118" y="48"/>
                    </a:lnTo>
                    <a:lnTo>
                      <a:pt x="118" y="48"/>
                    </a:lnTo>
                    <a:lnTo>
                      <a:pt x="118" y="45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257" name="Freeform 156"/>
              <p:cNvSpPr>
                <a:spLocks/>
              </p:cNvSpPr>
              <p:nvPr/>
            </p:nvSpPr>
            <p:spPr bwMode="auto">
              <a:xfrm>
                <a:off x="3257" y="2192"/>
                <a:ext cx="54" cy="14"/>
              </a:xfrm>
              <a:custGeom>
                <a:avLst/>
                <a:gdLst>
                  <a:gd name="T0" fmla="*/ 52 w 54"/>
                  <a:gd name="T1" fmla="*/ 4 h 14"/>
                  <a:gd name="T2" fmla="*/ 49 w 54"/>
                  <a:gd name="T3" fmla="*/ 4 h 14"/>
                  <a:gd name="T4" fmla="*/ 47 w 54"/>
                  <a:gd name="T5" fmla="*/ 7 h 14"/>
                  <a:gd name="T6" fmla="*/ 42 w 54"/>
                  <a:gd name="T7" fmla="*/ 4 h 14"/>
                  <a:gd name="T8" fmla="*/ 40 w 54"/>
                  <a:gd name="T9" fmla="*/ 2 h 14"/>
                  <a:gd name="T10" fmla="*/ 35 w 54"/>
                  <a:gd name="T11" fmla="*/ 0 h 14"/>
                  <a:gd name="T12" fmla="*/ 30 w 54"/>
                  <a:gd name="T13" fmla="*/ 0 h 14"/>
                  <a:gd name="T14" fmla="*/ 26 w 54"/>
                  <a:gd name="T15" fmla="*/ 0 h 14"/>
                  <a:gd name="T16" fmla="*/ 21 w 54"/>
                  <a:gd name="T17" fmla="*/ 4 h 14"/>
                  <a:gd name="T18" fmla="*/ 9 w 54"/>
                  <a:gd name="T19" fmla="*/ 4 h 14"/>
                  <a:gd name="T20" fmla="*/ 4 w 54"/>
                  <a:gd name="T21" fmla="*/ 7 h 14"/>
                  <a:gd name="T22" fmla="*/ 9 w 54"/>
                  <a:gd name="T23" fmla="*/ 9 h 14"/>
                  <a:gd name="T24" fmla="*/ 18 w 54"/>
                  <a:gd name="T25" fmla="*/ 7 h 14"/>
                  <a:gd name="T26" fmla="*/ 26 w 54"/>
                  <a:gd name="T27" fmla="*/ 7 h 14"/>
                  <a:gd name="T28" fmla="*/ 26 w 54"/>
                  <a:gd name="T29" fmla="*/ 7 h 14"/>
                  <a:gd name="T30" fmla="*/ 18 w 54"/>
                  <a:gd name="T31" fmla="*/ 7 h 14"/>
                  <a:gd name="T32" fmla="*/ 11 w 54"/>
                  <a:gd name="T33" fmla="*/ 9 h 14"/>
                  <a:gd name="T34" fmla="*/ 11 w 54"/>
                  <a:gd name="T35" fmla="*/ 9 h 14"/>
                  <a:gd name="T36" fmla="*/ 7 w 54"/>
                  <a:gd name="T37" fmla="*/ 12 h 14"/>
                  <a:gd name="T38" fmla="*/ 4 w 54"/>
                  <a:gd name="T39" fmla="*/ 9 h 14"/>
                  <a:gd name="T40" fmla="*/ 2 w 54"/>
                  <a:gd name="T41" fmla="*/ 7 h 14"/>
                  <a:gd name="T42" fmla="*/ 0 w 54"/>
                  <a:gd name="T43" fmla="*/ 9 h 14"/>
                  <a:gd name="T44" fmla="*/ 0 w 54"/>
                  <a:gd name="T45" fmla="*/ 14 h 14"/>
                  <a:gd name="T46" fmla="*/ 2 w 54"/>
                  <a:gd name="T47" fmla="*/ 14 h 14"/>
                  <a:gd name="T48" fmla="*/ 11 w 54"/>
                  <a:gd name="T49" fmla="*/ 14 h 14"/>
                  <a:gd name="T50" fmla="*/ 18 w 54"/>
                  <a:gd name="T51" fmla="*/ 14 h 14"/>
                  <a:gd name="T52" fmla="*/ 18 w 54"/>
                  <a:gd name="T53" fmla="*/ 9 h 14"/>
                  <a:gd name="T54" fmla="*/ 23 w 54"/>
                  <a:gd name="T55" fmla="*/ 9 h 14"/>
                  <a:gd name="T56" fmla="*/ 28 w 54"/>
                  <a:gd name="T57" fmla="*/ 7 h 14"/>
                  <a:gd name="T58" fmla="*/ 30 w 54"/>
                  <a:gd name="T59" fmla="*/ 4 h 14"/>
                  <a:gd name="T60" fmla="*/ 33 w 54"/>
                  <a:gd name="T61" fmla="*/ 4 h 14"/>
                  <a:gd name="T62" fmla="*/ 35 w 54"/>
                  <a:gd name="T63" fmla="*/ 7 h 14"/>
                  <a:gd name="T64" fmla="*/ 37 w 54"/>
                  <a:gd name="T65" fmla="*/ 7 h 14"/>
                  <a:gd name="T66" fmla="*/ 45 w 54"/>
                  <a:gd name="T67" fmla="*/ 12 h 14"/>
                  <a:gd name="T68" fmla="*/ 52 w 54"/>
                  <a:gd name="T69" fmla="*/ 9 h 14"/>
                  <a:gd name="T70" fmla="*/ 54 w 54"/>
                  <a:gd name="T71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4" h="14">
                    <a:moveTo>
                      <a:pt x="54" y="7"/>
                    </a:moveTo>
                    <a:lnTo>
                      <a:pt x="52" y="4"/>
                    </a:lnTo>
                    <a:lnTo>
                      <a:pt x="49" y="4"/>
                    </a:lnTo>
                    <a:lnTo>
                      <a:pt x="49" y="4"/>
                    </a:lnTo>
                    <a:lnTo>
                      <a:pt x="47" y="7"/>
                    </a:lnTo>
                    <a:lnTo>
                      <a:pt x="47" y="7"/>
                    </a:lnTo>
                    <a:lnTo>
                      <a:pt x="45" y="4"/>
                    </a:lnTo>
                    <a:lnTo>
                      <a:pt x="42" y="4"/>
                    </a:lnTo>
                    <a:lnTo>
                      <a:pt x="42" y="2"/>
                    </a:lnTo>
                    <a:lnTo>
                      <a:pt x="40" y="2"/>
                    </a:lnTo>
                    <a:lnTo>
                      <a:pt x="37" y="2"/>
                    </a:lnTo>
                    <a:lnTo>
                      <a:pt x="35" y="0"/>
                    </a:lnTo>
                    <a:lnTo>
                      <a:pt x="33" y="0"/>
                    </a:lnTo>
                    <a:lnTo>
                      <a:pt x="30" y="0"/>
                    </a:lnTo>
                    <a:lnTo>
                      <a:pt x="28" y="0"/>
                    </a:lnTo>
                    <a:lnTo>
                      <a:pt x="26" y="0"/>
                    </a:lnTo>
                    <a:lnTo>
                      <a:pt x="23" y="4"/>
                    </a:lnTo>
                    <a:lnTo>
                      <a:pt x="21" y="4"/>
                    </a:lnTo>
                    <a:lnTo>
                      <a:pt x="14" y="4"/>
                    </a:lnTo>
                    <a:lnTo>
                      <a:pt x="9" y="4"/>
                    </a:lnTo>
                    <a:lnTo>
                      <a:pt x="4" y="4"/>
                    </a:lnTo>
                    <a:lnTo>
                      <a:pt x="4" y="7"/>
                    </a:lnTo>
                    <a:lnTo>
                      <a:pt x="7" y="9"/>
                    </a:lnTo>
                    <a:lnTo>
                      <a:pt x="9" y="9"/>
                    </a:lnTo>
                    <a:lnTo>
                      <a:pt x="11" y="7"/>
                    </a:lnTo>
                    <a:lnTo>
                      <a:pt x="18" y="7"/>
                    </a:lnTo>
                    <a:lnTo>
                      <a:pt x="23" y="4"/>
                    </a:lnTo>
                    <a:lnTo>
                      <a:pt x="26" y="7"/>
                    </a:lnTo>
                    <a:lnTo>
                      <a:pt x="26" y="7"/>
                    </a:lnTo>
                    <a:lnTo>
                      <a:pt x="26" y="7"/>
                    </a:lnTo>
                    <a:lnTo>
                      <a:pt x="21" y="7"/>
                    </a:lnTo>
                    <a:lnTo>
                      <a:pt x="18" y="7"/>
                    </a:lnTo>
                    <a:lnTo>
                      <a:pt x="16" y="7"/>
                    </a:lnTo>
                    <a:lnTo>
                      <a:pt x="11" y="9"/>
                    </a:lnTo>
                    <a:lnTo>
                      <a:pt x="11" y="9"/>
                    </a:lnTo>
                    <a:lnTo>
                      <a:pt x="11" y="9"/>
                    </a:lnTo>
                    <a:lnTo>
                      <a:pt x="9" y="9"/>
                    </a:lnTo>
                    <a:lnTo>
                      <a:pt x="7" y="12"/>
                    </a:lnTo>
                    <a:lnTo>
                      <a:pt x="4" y="9"/>
                    </a:lnTo>
                    <a:lnTo>
                      <a:pt x="4" y="9"/>
                    </a:lnTo>
                    <a:lnTo>
                      <a:pt x="4" y="7"/>
                    </a:lnTo>
                    <a:lnTo>
                      <a:pt x="2" y="7"/>
                    </a:lnTo>
                    <a:lnTo>
                      <a:pt x="2" y="7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7" y="14"/>
                    </a:lnTo>
                    <a:lnTo>
                      <a:pt x="11" y="14"/>
                    </a:lnTo>
                    <a:lnTo>
                      <a:pt x="14" y="14"/>
                    </a:lnTo>
                    <a:lnTo>
                      <a:pt x="18" y="14"/>
                    </a:lnTo>
                    <a:lnTo>
                      <a:pt x="18" y="9"/>
                    </a:lnTo>
                    <a:lnTo>
                      <a:pt x="18" y="9"/>
                    </a:lnTo>
                    <a:lnTo>
                      <a:pt x="21" y="9"/>
                    </a:lnTo>
                    <a:lnTo>
                      <a:pt x="23" y="9"/>
                    </a:lnTo>
                    <a:lnTo>
                      <a:pt x="28" y="7"/>
                    </a:lnTo>
                    <a:lnTo>
                      <a:pt x="28" y="7"/>
                    </a:lnTo>
                    <a:lnTo>
                      <a:pt x="30" y="7"/>
                    </a:lnTo>
                    <a:lnTo>
                      <a:pt x="30" y="4"/>
                    </a:lnTo>
                    <a:lnTo>
                      <a:pt x="30" y="4"/>
                    </a:lnTo>
                    <a:lnTo>
                      <a:pt x="33" y="4"/>
                    </a:lnTo>
                    <a:lnTo>
                      <a:pt x="33" y="4"/>
                    </a:lnTo>
                    <a:lnTo>
                      <a:pt x="35" y="7"/>
                    </a:lnTo>
                    <a:lnTo>
                      <a:pt x="35" y="7"/>
                    </a:lnTo>
                    <a:lnTo>
                      <a:pt x="37" y="7"/>
                    </a:lnTo>
                    <a:lnTo>
                      <a:pt x="40" y="9"/>
                    </a:lnTo>
                    <a:lnTo>
                      <a:pt x="45" y="12"/>
                    </a:lnTo>
                    <a:lnTo>
                      <a:pt x="47" y="12"/>
                    </a:lnTo>
                    <a:lnTo>
                      <a:pt x="52" y="9"/>
                    </a:lnTo>
                    <a:lnTo>
                      <a:pt x="54" y="9"/>
                    </a:lnTo>
                    <a:lnTo>
                      <a:pt x="54" y="7"/>
                    </a:lnTo>
                    <a:lnTo>
                      <a:pt x="54" y="7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258" name="Freeform 157"/>
              <p:cNvSpPr>
                <a:spLocks/>
              </p:cNvSpPr>
              <p:nvPr/>
            </p:nvSpPr>
            <p:spPr bwMode="auto">
              <a:xfrm>
                <a:off x="3730" y="2433"/>
                <a:ext cx="106" cy="133"/>
              </a:xfrm>
              <a:custGeom>
                <a:avLst/>
                <a:gdLst>
                  <a:gd name="T0" fmla="*/ 106 w 106"/>
                  <a:gd name="T1" fmla="*/ 62 h 133"/>
                  <a:gd name="T2" fmla="*/ 99 w 106"/>
                  <a:gd name="T3" fmla="*/ 57 h 133"/>
                  <a:gd name="T4" fmla="*/ 96 w 106"/>
                  <a:gd name="T5" fmla="*/ 48 h 133"/>
                  <a:gd name="T6" fmla="*/ 99 w 106"/>
                  <a:gd name="T7" fmla="*/ 38 h 133"/>
                  <a:gd name="T8" fmla="*/ 104 w 106"/>
                  <a:gd name="T9" fmla="*/ 36 h 133"/>
                  <a:gd name="T10" fmla="*/ 104 w 106"/>
                  <a:gd name="T11" fmla="*/ 29 h 133"/>
                  <a:gd name="T12" fmla="*/ 99 w 106"/>
                  <a:gd name="T13" fmla="*/ 22 h 133"/>
                  <a:gd name="T14" fmla="*/ 85 w 106"/>
                  <a:gd name="T15" fmla="*/ 24 h 133"/>
                  <a:gd name="T16" fmla="*/ 82 w 106"/>
                  <a:gd name="T17" fmla="*/ 19 h 133"/>
                  <a:gd name="T18" fmla="*/ 85 w 106"/>
                  <a:gd name="T19" fmla="*/ 5 h 133"/>
                  <a:gd name="T20" fmla="*/ 75 w 106"/>
                  <a:gd name="T21" fmla="*/ 3 h 133"/>
                  <a:gd name="T22" fmla="*/ 63 w 106"/>
                  <a:gd name="T23" fmla="*/ 3 h 133"/>
                  <a:gd name="T24" fmla="*/ 49 w 106"/>
                  <a:gd name="T25" fmla="*/ 3 h 133"/>
                  <a:gd name="T26" fmla="*/ 47 w 106"/>
                  <a:gd name="T27" fmla="*/ 17 h 133"/>
                  <a:gd name="T28" fmla="*/ 40 w 106"/>
                  <a:gd name="T29" fmla="*/ 29 h 133"/>
                  <a:gd name="T30" fmla="*/ 23 w 106"/>
                  <a:gd name="T31" fmla="*/ 29 h 133"/>
                  <a:gd name="T32" fmla="*/ 18 w 106"/>
                  <a:gd name="T33" fmla="*/ 29 h 133"/>
                  <a:gd name="T34" fmla="*/ 16 w 106"/>
                  <a:gd name="T35" fmla="*/ 29 h 133"/>
                  <a:gd name="T36" fmla="*/ 16 w 106"/>
                  <a:gd name="T37" fmla="*/ 38 h 133"/>
                  <a:gd name="T38" fmla="*/ 11 w 106"/>
                  <a:gd name="T39" fmla="*/ 38 h 133"/>
                  <a:gd name="T40" fmla="*/ 21 w 106"/>
                  <a:gd name="T41" fmla="*/ 45 h 133"/>
                  <a:gd name="T42" fmla="*/ 14 w 106"/>
                  <a:gd name="T43" fmla="*/ 48 h 133"/>
                  <a:gd name="T44" fmla="*/ 11 w 106"/>
                  <a:gd name="T45" fmla="*/ 43 h 133"/>
                  <a:gd name="T46" fmla="*/ 7 w 106"/>
                  <a:gd name="T47" fmla="*/ 62 h 133"/>
                  <a:gd name="T48" fmla="*/ 2 w 106"/>
                  <a:gd name="T49" fmla="*/ 64 h 133"/>
                  <a:gd name="T50" fmla="*/ 2 w 106"/>
                  <a:gd name="T51" fmla="*/ 71 h 133"/>
                  <a:gd name="T52" fmla="*/ 9 w 106"/>
                  <a:gd name="T53" fmla="*/ 78 h 133"/>
                  <a:gd name="T54" fmla="*/ 11 w 106"/>
                  <a:gd name="T55" fmla="*/ 83 h 133"/>
                  <a:gd name="T56" fmla="*/ 11 w 106"/>
                  <a:gd name="T57" fmla="*/ 86 h 133"/>
                  <a:gd name="T58" fmla="*/ 7 w 106"/>
                  <a:gd name="T59" fmla="*/ 83 h 133"/>
                  <a:gd name="T60" fmla="*/ 14 w 106"/>
                  <a:gd name="T61" fmla="*/ 90 h 133"/>
                  <a:gd name="T62" fmla="*/ 11 w 106"/>
                  <a:gd name="T63" fmla="*/ 93 h 133"/>
                  <a:gd name="T64" fmla="*/ 16 w 106"/>
                  <a:gd name="T65" fmla="*/ 100 h 133"/>
                  <a:gd name="T66" fmla="*/ 23 w 106"/>
                  <a:gd name="T67" fmla="*/ 104 h 133"/>
                  <a:gd name="T68" fmla="*/ 18 w 106"/>
                  <a:gd name="T69" fmla="*/ 104 h 133"/>
                  <a:gd name="T70" fmla="*/ 40 w 106"/>
                  <a:gd name="T71" fmla="*/ 126 h 133"/>
                  <a:gd name="T72" fmla="*/ 47 w 106"/>
                  <a:gd name="T73" fmla="*/ 128 h 133"/>
                  <a:gd name="T74" fmla="*/ 54 w 106"/>
                  <a:gd name="T75" fmla="*/ 128 h 133"/>
                  <a:gd name="T76" fmla="*/ 56 w 106"/>
                  <a:gd name="T77" fmla="*/ 126 h 133"/>
                  <a:gd name="T78" fmla="*/ 59 w 106"/>
                  <a:gd name="T79" fmla="*/ 121 h 133"/>
                  <a:gd name="T80" fmla="*/ 54 w 106"/>
                  <a:gd name="T81" fmla="*/ 114 h 133"/>
                  <a:gd name="T82" fmla="*/ 54 w 106"/>
                  <a:gd name="T83" fmla="*/ 112 h 133"/>
                  <a:gd name="T84" fmla="*/ 52 w 106"/>
                  <a:gd name="T85" fmla="*/ 100 h 133"/>
                  <a:gd name="T86" fmla="*/ 59 w 106"/>
                  <a:gd name="T87" fmla="*/ 100 h 133"/>
                  <a:gd name="T88" fmla="*/ 68 w 106"/>
                  <a:gd name="T89" fmla="*/ 97 h 133"/>
                  <a:gd name="T90" fmla="*/ 68 w 106"/>
                  <a:gd name="T91" fmla="*/ 93 h 133"/>
                  <a:gd name="T92" fmla="*/ 73 w 106"/>
                  <a:gd name="T93" fmla="*/ 90 h 133"/>
                  <a:gd name="T94" fmla="*/ 82 w 106"/>
                  <a:gd name="T95" fmla="*/ 100 h 133"/>
                  <a:gd name="T96" fmla="*/ 92 w 106"/>
                  <a:gd name="T97" fmla="*/ 95 h 133"/>
                  <a:gd name="T98" fmla="*/ 94 w 106"/>
                  <a:gd name="T99" fmla="*/ 102 h 133"/>
                  <a:gd name="T100" fmla="*/ 101 w 106"/>
                  <a:gd name="T101" fmla="*/ 100 h 133"/>
                  <a:gd name="T102" fmla="*/ 101 w 106"/>
                  <a:gd name="T103" fmla="*/ 95 h 133"/>
                  <a:gd name="T104" fmla="*/ 106 w 106"/>
                  <a:gd name="T105" fmla="*/ 86 h 133"/>
                  <a:gd name="T106" fmla="*/ 106 w 106"/>
                  <a:gd name="T107" fmla="*/ 76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06" h="133">
                    <a:moveTo>
                      <a:pt x="106" y="74"/>
                    </a:moveTo>
                    <a:lnTo>
                      <a:pt x="106" y="71"/>
                    </a:lnTo>
                    <a:lnTo>
                      <a:pt x="106" y="67"/>
                    </a:lnTo>
                    <a:lnTo>
                      <a:pt x="106" y="64"/>
                    </a:lnTo>
                    <a:lnTo>
                      <a:pt x="106" y="62"/>
                    </a:lnTo>
                    <a:lnTo>
                      <a:pt x="106" y="62"/>
                    </a:lnTo>
                    <a:lnTo>
                      <a:pt x="104" y="59"/>
                    </a:lnTo>
                    <a:lnTo>
                      <a:pt x="101" y="59"/>
                    </a:lnTo>
                    <a:lnTo>
                      <a:pt x="101" y="57"/>
                    </a:lnTo>
                    <a:lnTo>
                      <a:pt x="99" y="57"/>
                    </a:lnTo>
                    <a:lnTo>
                      <a:pt x="99" y="55"/>
                    </a:lnTo>
                    <a:lnTo>
                      <a:pt x="96" y="55"/>
                    </a:lnTo>
                    <a:lnTo>
                      <a:pt x="94" y="55"/>
                    </a:lnTo>
                    <a:lnTo>
                      <a:pt x="94" y="52"/>
                    </a:lnTo>
                    <a:lnTo>
                      <a:pt x="96" y="48"/>
                    </a:lnTo>
                    <a:lnTo>
                      <a:pt x="94" y="45"/>
                    </a:lnTo>
                    <a:lnTo>
                      <a:pt x="96" y="43"/>
                    </a:lnTo>
                    <a:lnTo>
                      <a:pt x="96" y="43"/>
                    </a:lnTo>
                    <a:lnTo>
                      <a:pt x="99" y="41"/>
                    </a:lnTo>
                    <a:lnTo>
                      <a:pt x="99" y="38"/>
                    </a:lnTo>
                    <a:lnTo>
                      <a:pt x="99" y="38"/>
                    </a:lnTo>
                    <a:lnTo>
                      <a:pt x="101" y="38"/>
                    </a:lnTo>
                    <a:lnTo>
                      <a:pt x="104" y="38"/>
                    </a:lnTo>
                    <a:lnTo>
                      <a:pt x="104" y="36"/>
                    </a:lnTo>
                    <a:lnTo>
                      <a:pt x="104" y="36"/>
                    </a:lnTo>
                    <a:lnTo>
                      <a:pt x="104" y="33"/>
                    </a:lnTo>
                    <a:lnTo>
                      <a:pt x="106" y="33"/>
                    </a:lnTo>
                    <a:lnTo>
                      <a:pt x="106" y="31"/>
                    </a:lnTo>
                    <a:lnTo>
                      <a:pt x="106" y="31"/>
                    </a:lnTo>
                    <a:lnTo>
                      <a:pt x="104" y="29"/>
                    </a:lnTo>
                    <a:lnTo>
                      <a:pt x="104" y="26"/>
                    </a:lnTo>
                    <a:lnTo>
                      <a:pt x="104" y="26"/>
                    </a:lnTo>
                    <a:lnTo>
                      <a:pt x="101" y="22"/>
                    </a:lnTo>
                    <a:lnTo>
                      <a:pt x="101" y="22"/>
                    </a:lnTo>
                    <a:lnTo>
                      <a:pt x="99" y="22"/>
                    </a:lnTo>
                    <a:lnTo>
                      <a:pt x="94" y="19"/>
                    </a:lnTo>
                    <a:lnTo>
                      <a:pt x="92" y="22"/>
                    </a:lnTo>
                    <a:lnTo>
                      <a:pt x="89" y="22"/>
                    </a:lnTo>
                    <a:lnTo>
                      <a:pt x="85" y="24"/>
                    </a:lnTo>
                    <a:lnTo>
                      <a:pt x="85" y="24"/>
                    </a:lnTo>
                    <a:lnTo>
                      <a:pt x="82" y="24"/>
                    </a:lnTo>
                    <a:lnTo>
                      <a:pt x="82" y="24"/>
                    </a:lnTo>
                    <a:lnTo>
                      <a:pt x="82" y="22"/>
                    </a:lnTo>
                    <a:lnTo>
                      <a:pt x="82" y="22"/>
                    </a:lnTo>
                    <a:lnTo>
                      <a:pt x="82" y="19"/>
                    </a:lnTo>
                    <a:lnTo>
                      <a:pt x="82" y="17"/>
                    </a:lnTo>
                    <a:lnTo>
                      <a:pt x="82" y="14"/>
                    </a:lnTo>
                    <a:lnTo>
                      <a:pt x="82" y="12"/>
                    </a:lnTo>
                    <a:lnTo>
                      <a:pt x="82" y="10"/>
                    </a:lnTo>
                    <a:lnTo>
                      <a:pt x="85" y="5"/>
                    </a:lnTo>
                    <a:lnTo>
                      <a:pt x="85" y="5"/>
                    </a:lnTo>
                    <a:lnTo>
                      <a:pt x="85" y="3"/>
                    </a:lnTo>
                    <a:lnTo>
                      <a:pt x="82" y="3"/>
                    </a:lnTo>
                    <a:lnTo>
                      <a:pt x="82" y="3"/>
                    </a:lnTo>
                    <a:lnTo>
                      <a:pt x="75" y="3"/>
                    </a:lnTo>
                    <a:lnTo>
                      <a:pt x="73" y="3"/>
                    </a:lnTo>
                    <a:lnTo>
                      <a:pt x="70" y="3"/>
                    </a:lnTo>
                    <a:lnTo>
                      <a:pt x="70" y="3"/>
                    </a:lnTo>
                    <a:lnTo>
                      <a:pt x="66" y="3"/>
                    </a:lnTo>
                    <a:lnTo>
                      <a:pt x="63" y="3"/>
                    </a:lnTo>
                    <a:lnTo>
                      <a:pt x="61" y="3"/>
                    </a:lnTo>
                    <a:lnTo>
                      <a:pt x="59" y="3"/>
                    </a:lnTo>
                    <a:lnTo>
                      <a:pt x="52" y="0"/>
                    </a:lnTo>
                    <a:lnTo>
                      <a:pt x="47" y="0"/>
                    </a:lnTo>
                    <a:lnTo>
                      <a:pt x="49" y="3"/>
                    </a:lnTo>
                    <a:lnTo>
                      <a:pt x="47" y="3"/>
                    </a:lnTo>
                    <a:lnTo>
                      <a:pt x="47" y="5"/>
                    </a:lnTo>
                    <a:lnTo>
                      <a:pt x="47" y="10"/>
                    </a:lnTo>
                    <a:lnTo>
                      <a:pt x="47" y="12"/>
                    </a:lnTo>
                    <a:lnTo>
                      <a:pt x="47" y="17"/>
                    </a:lnTo>
                    <a:lnTo>
                      <a:pt x="47" y="22"/>
                    </a:lnTo>
                    <a:lnTo>
                      <a:pt x="47" y="26"/>
                    </a:lnTo>
                    <a:lnTo>
                      <a:pt x="47" y="29"/>
                    </a:lnTo>
                    <a:lnTo>
                      <a:pt x="44" y="29"/>
                    </a:lnTo>
                    <a:lnTo>
                      <a:pt x="40" y="29"/>
                    </a:lnTo>
                    <a:lnTo>
                      <a:pt x="33" y="29"/>
                    </a:lnTo>
                    <a:lnTo>
                      <a:pt x="28" y="29"/>
                    </a:lnTo>
                    <a:lnTo>
                      <a:pt x="26" y="29"/>
                    </a:lnTo>
                    <a:lnTo>
                      <a:pt x="23" y="29"/>
                    </a:lnTo>
                    <a:lnTo>
                      <a:pt x="23" y="29"/>
                    </a:lnTo>
                    <a:lnTo>
                      <a:pt x="21" y="29"/>
                    </a:lnTo>
                    <a:lnTo>
                      <a:pt x="21" y="29"/>
                    </a:lnTo>
                    <a:lnTo>
                      <a:pt x="21" y="29"/>
                    </a:lnTo>
                    <a:lnTo>
                      <a:pt x="18" y="29"/>
                    </a:lnTo>
                    <a:lnTo>
                      <a:pt x="18" y="29"/>
                    </a:lnTo>
                    <a:lnTo>
                      <a:pt x="18" y="26"/>
                    </a:lnTo>
                    <a:lnTo>
                      <a:pt x="16" y="26"/>
                    </a:lnTo>
                    <a:lnTo>
                      <a:pt x="16" y="26"/>
                    </a:lnTo>
                    <a:lnTo>
                      <a:pt x="16" y="29"/>
                    </a:lnTo>
                    <a:lnTo>
                      <a:pt x="16" y="29"/>
                    </a:lnTo>
                    <a:lnTo>
                      <a:pt x="14" y="29"/>
                    </a:lnTo>
                    <a:lnTo>
                      <a:pt x="16" y="33"/>
                    </a:lnTo>
                    <a:lnTo>
                      <a:pt x="16" y="36"/>
                    </a:lnTo>
                    <a:lnTo>
                      <a:pt x="16" y="38"/>
                    </a:lnTo>
                    <a:lnTo>
                      <a:pt x="16" y="38"/>
                    </a:lnTo>
                    <a:lnTo>
                      <a:pt x="14" y="38"/>
                    </a:lnTo>
                    <a:lnTo>
                      <a:pt x="14" y="36"/>
                    </a:lnTo>
                    <a:lnTo>
                      <a:pt x="14" y="36"/>
                    </a:lnTo>
                    <a:lnTo>
                      <a:pt x="11" y="38"/>
                    </a:lnTo>
                    <a:lnTo>
                      <a:pt x="11" y="38"/>
                    </a:lnTo>
                    <a:lnTo>
                      <a:pt x="11" y="41"/>
                    </a:lnTo>
                    <a:lnTo>
                      <a:pt x="14" y="43"/>
                    </a:lnTo>
                    <a:lnTo>
                      <a:pt x="14" y="43"/>
                    </a:lnTo>
                    <a:lnTo>
                      <a:pt x="18" y="45"/>
                    </a:lnTo>
                    <a:lnTo>
                      <a:pt x="21" y="45"/>
                    </a:lnTo>
                    <a:lnTo>
                      <a:pt x="23" y="45"/>
                    </a:lnTo>
                    <a:lnTo>
                      <a:pt x="18" y="48"/>
                    </a:lnTo>
                    <a:lnTo>
                      <a:pt x="18" y="50"/>
                    </a:lnTo>
                    <a:lnTo>
                      <a:pt x="18" y="48"/>
                    </a:lnTo>
                    <a:lnTo>
                      <a:pt x="14" y="48"/>
                    </a:lnTo>
                    <a:lnTo>
                      <a:pt x="14" y="48"/>
                    </a:lnTo>
                    <a:lnTo>
                      <a:pt x="11" y="45"/>
                    </a:lnTo>
                    <a:lnTo>
                      <a:pt x="11" y="45"/>
                    </a:lnTo>
                    <a:lnTo>
                      <a:pt x="11" y="43"/>
                    </a:lnTo>
                    <a:lnTo>
                      <a:pt x="11" y="43"/>
                    </a:lnTo>
                    <a:lnTo>
                      <a:pt x="9" y="43"/>
                    </a:lnTo>
                    <a:lnTo>
                      <a:pt x="11" y="48"/>
                    </a:lnTo>
                    <a:lnTo>
                      <a:pt x="11" y="52"/>
                    </a:lnTo>
                    <a:lnTo>
                      <a:pt x="9" y="57"/>
                    </a:lnTo>
                    <a:lnTo>
                      <a:pt x="7" y="62"/>
                    </a:lnTo>
                    <a:lnTo>
                      <a:pt x="7" y="64"/>
                    </a:lnTo>
                    <a:lnTo>
                      <a:pt x="4" y="64"/>
                    </a:lnTo>
                    <a:lnTo>
                      <a:pt x="4" y="64"/>
                    </a:lnTo>
                    <a:lnTo>
                      <a:pt x="4" y="64"/>
                    </a:lnTo>
                    <a:lnTo>
                      <a:pt x="2" y="64"/>
                    </a:lnTo>
                    <a:lnTo>
                      <a:pt x="0" y="64"/>
                    </a:lnTo>
                    <a:lnTo>
                      <a:pt x="0" y="62"/>
                    </a:lnTo>
                    <a:lnTo>
                      <a:pt x="2" y="69"/>
                    </a:lnTo>
                    <a:lnTo>
                      <a:pt x="2" y="69"/>
                    </a:lnTo>
                    <a:lnTo>
                      <a:pt x="2" y="71"/>
                    </a:lnTo>
                    <a:lnTo>
                      <a:pt x="2" y="74"/>
                    </a:lnTo>
                    <a:lnTo>
                      <a:pt x="4" y="78"/>
                    </a:lnTo>
                    <a:lnTo>
                      <a:pt x="9" y="78"/>
                    </a:lnTo>
                    <a:lnTo>
                      <a:pt x="9" y="78"/>
                    </a:lnTo>
                    <a:lnTo>
                      <a:pt x="9" y="78"/>
                    </a:lnTo>
                    <a:lnTo>
                      <a:pt x="9" y="78"/>
                    </a:lnTo>
                    <a:lnTo>
                      <a:pt x="11" y="78"/>
                    </a:lnTo>
                    <a:lnTo>
                      <a:pt x="9" y="81"/>
                    </a:lnTo>
                    <a:lnTo>
                      <a:pt x="9" y="83"/>
                    </a:lnTo>
                    <a:lnTo>
                      <a:pt x="11" y="83"/>
                    </a:lnTo>
                    <a:lnTo>
                      <a:pt x="11" y="83"/>
                    </a:lnTo>
                    <a:lnTo>
                      <a:pt x="11" y="83"/>
                    </a:lnTo>
                    <a:lnTo>
                      <a:pt x="14" y="83"/>
                    </a:lnTo>
                    <a:lnTo>
                      <a:pt x="14" y="83"/>
                    </a:lnTo>
                    <a:lnTo>
                      <a:pt x="11" y="86"/>
                    </a:lnTo>
                    <a:lnTo>
                      <a:pt x="11" y="86"/>
                    </a:lnTo>
                    <a:lnTo>
                      <a:pt x="9" y="86"/>
                    </a:lnTo>
                    <a:lnTo>
                      <a:pt x="4" y="78"/>
                    </a:lnTo>
                    <a:lnTo>
                      <a:pt x="4" y="78"/>
                    </a:lnTo>
                    <a:lnTo>
                      <a:pt x="7" y="83"/>
                    </a:lnTo>
                    <a:lnTo>
                      <a:pt x="9" y="86"/>
                    </a:lnTo>
                    <a:lnTo>
                      <a:pt x="9" y="88"/>
                    </a:lnTo>
                    <a:lnTo>
                      <a:pt x="9" y="88"/>
                    </a:lnTo>
                    <a:lnTo>
                      <a:pt x="11" y="88"/>
                    </a:lnTo>
                    <a:lnTo>
                      <a:pt x="14" y="90"/>
                    </a:lnTo>
                    <a:lnTo>
                      <a:pt x="14" y="90"/>
                    </a:lnTo>
                    <a:lnTo>
                      <a:pt x="14" y="93"/>
                    </a:lnTo>
                    <a:lnTo>
                      <a:pt x="11" y="90"/>
                    </a:lnTo>
                    <a:lnTo>
                      <a:pt x="9" y="90"/>
                    </a:lnTo>
                    <a:lnTo>
                      <a:pt x="11" y="93"/>
                    </a:lnTo>
                    <a:lnTo>
                      <a:pt x="11" y="93"/>
                    </a:lnTo>
                    <a:lnTo>
                      <a:pt x="14" y="95"/>
                    </a:lnTo>
                    <a:lnTo>
                      <a:pt x="14" y="97"/>
                    </a:lnTo>
                    <a:lnTo>
                      <a:pt x="16" y="100"/>
                    </a:lnTo>
                    <a:lnTo>
                      <a:pt x="16" y="100"/>
                    </a:lnTo>
                    <a:lnTo>
                      <a:pt x="16" y="102"/>
                    </a:lnTo>
                    <a:lnTo>
                      <a:pt x="18" y="102"/>
                    </a:lnTo>
                    <a:lnTo>
                      <a:pt x="21" y="102"/>
                    </a:lnTo>
                    <a:lnTo>
                      <a:pt x="23" y="102"/>
                    </a:lnTo>
                    <a:lnTo>
                      <a:pt x="23" y="104"/>
                    </a:lnTo>
                    <a:lnTo>
                      <a:pt x="23" y="104"/>
                    </a:lnTo>
                    <a:lnTo>
                      <a:pt x="23" y="104"/>
                    </a:lnTo>
                    <a:lnTo>
                      <a:pt x="18" y="102"/>
                    </a:lnTo>
                    <a:lnTo>
                      <a:pt x="18" y="102"/>
                    </a:lnTo>
                    <a:lnTo>
                      <a:pt x="18" y="104"/>
                    </a:lnTo>
                    <a:lnTo>
                      <a:pt x="23" y="109"/>
                    </a:lnTo>
                    <a:lnTo>
                      <a:pt x="30" y="114"/>
                    </a:lnTo>
                    <a:lnTo>
                      <a:pt x="33" y="119"/>
                    </a:lnTo>
                    <a:lnTo>
                      <a:pt x="35" y="121"/>
                    </a:lnTo>
                    <a:lnTo>
                      <a:pt x="40" y="126"/>
                    </a:lnTo>
                    <a:lnTo>
                      <a:pt x="40" y="128"/>
                    </a:lnTo>
                    <a:lnTo>
                      <a:pt x="42" y="130"/>
                    </a:lnTo>
                    <a:lnTo>
                      <a:pt x="44" y="133"/>
                    </a:lnTo>
                    <a:lnTo>
                      <a:pt x="44" y="130"/>
                    </a:lnTo>
                    <a:lnTo>
                      <a:pt x="47" y="128"/>
                    </a:lnTo>
                    <a:lnTo>
                      <a:pt x="47" y="128"/>
                    </a:lnTo>
                    <a:lnTo>
                      <a:pt x="52" y="123"/>
                    </a:lnTo>
                    <a:lnTo>
                      <a:pt x="52" y="126"/>
                    </a:lnTo>
                    <a:lnTo>
                      <a:pt x="54" y="128"/>
                    </a:lnTo>
                    <a:lnTo>
                      <a:pt x="54" y="128"/>
                    </a:lnTo>
                    <a:lnTo>
                      <a:pt x="56" y="128"/>
                    </a:lnTo>
                    <a:lnTo>
                      <a:pt x="56" y="128"/>
                    </a:lnTo>
                    <a:lnTo>
                      <a:pt x="59" y="128"/>
                    </a:lnTo>
                    <a:lnTo>
                      <a:pt x="59" y="126"/>
                    </a:lnTo>
                    <a:lnTo>
                      <a:pt x="56" y="126"/>
                    </a:lnTo>
                    <a:lnTo>
                      <a:pt x="56" y="126"/>
                    </a:lnTo>
                    <a:lnTo>
                      <a:pt x="59" y="123"/>
                    </a:lnTo>
                    <a:lnTo>
                      <a:pt x="59" y="123"/>
                    </a:lnTo>
                    <a:lnTo>
                      <a:pt x="59" y="121"/>
                    </a:lnTo>
                    <a:lnTo>
                      <a:pt x="59" y="121"/>
                    </a:lnTo>
                    <a:lnTo>
                      <a:pt x="59" y="119"/>
                    </a:lnTo>
                    <a:lnTo>
                      <a:pt x="56" y="119"/>
                    </a:lnTo>
                    <a:lnTo>
                      <a:pt x="54" y="116"/>
                    </a:lnTo>
                    <a:lnTo>
                      <a:pt x="54" y="116"/>
                    </a:lnTo>
                    <a:lnTo>
                      <a:pt x="54" y="114"/>
                    </a:lnTo>
                    <a:lnTo>
                      <a:pt x="56" y="114"/>
                    </a:lnTo>
                    <a:lnTo>
                      <a:pt x="56" y="114"/>
                    </a:lnTo>
                    <a:lnTo>
                      <a:pt x="54" y="112"/>
                    </a:lnTo>
                    <a:lnTo>
                      <a:pt x="54" y="112"/>
                    </a:lnTo>
                    <a:lnTo>
                      <a:pt x="54" y="112"/>
                    </a:lnTo>
                    <a:lnTo>
                      <a:pt x="52" y="109"/>
                    </a:lnTo>
                    <a:lnTo>
                      <a:pt x="52" y="109"/>
                    </a:lnTo>
                    <a:lnTo>
                      <a:pt x="52" y="107"/>
                    </a:lnTo>
                    <a:lnTo>
                      <a:pt x="52" y="104"/>
                    </a:lnTo>
                    <a:lnTo>
                      <a:pt x="52" y="100"/>
                    </a:lnTo>
                    <a:lnTo>
                      <a:pt x="52" y="100"/>
                    </a:lnTo>
                    <a:lnTo>
                      <a:pt x="52" y="100"/>
                    </a:lnTo>
                    <a:lnTo>
                      <a:pt x="54" y="100"/>
                    </a:lnTo>
                    <a:lnTo>
                      <a:pt x="54" y="100"/>
                    </a:lnTo>
                    <a:lnTo>
                      <a:pt x="59" y="100"/>
                    </a:lnTo>
                    <a:lnTo>
                      <a:pt x="59" y="100"/>
                    </a:lnTo>
                    <a:lnTo>
                      <a:pt x="61" y="100"/>
                    </a:lnTo>
                    <a:lnTo>
                      <a:pt x="61" y="102"/>
                    </a:lnTo>
                    <a:lnTo>
                      <a:pt x="68" y="100"/>
                    </a:lnTo>
                    <a:lnTo>
                      <a:pt x="68" y="97"/>
                    </a:lnTo>
                    <a:lnTo>
                      <a:pt x="68" y="95"/>
                    </a:lnTo>
                    <a:lnTo>
                      <a:pt x="68" y="95"/>
                    </a:lnTo>
                    <a:lnTo>
                      <a:pt x="68" y="95"/>
                    </a:lnTo>
                    <a:lnTo>
                      <a:pt x="68" y="93"/>
                    </a:lnTo>
                    <a:lnTo>
                      <a:pt x="68" y="93"/>
                    </a:lnTo>
                    <a:lnTo>
                      <a:pt x="68" y="90"/>
                    </a:lnTo>
                    <a:lnTo>
                      <a:pt x="68" y="90"/>
                    </a:lnTo>
                    <a:lnTo>
                      <a:pt x="70" y="88"/>
                    </a:lnTo>
                    <a:lnTo>
                      <a:pt x="73" y="88"/>
                    </a:lnTo>
                    <a:lnTo>
                      <a:pt x="73" y="90"/>
                    </a:lnTo>
                    <a:lnTo>
                      <a:pt x="75" y="90"/>
                    </a:lnTo>
                    <a:lnTo>
                      <a:pt x="75" y="93"/>
                    </a:lnTo>
                    <a:lnTo>
                      <a:pt x="78" y="95"/>
                    </a:lnTo>
                    <a:lnTo>
                      <a:pt x="78" y="100"/>
                    </a:lnTo>
                    <a:lnTo>
                      <a:pt x="82" y="100"/>
                    </a:lnTo>
                    <a:lnTo>
                      <a:pt x="85" y="102"/>
                    </a:lnTo>
                    <a:lnTo>
                      <a:pt x="87" y="100"/>
                    </a:lnTo>
                    <a:lnTo>
                      <a:pt x="89" y="97"/>
                    </a:lnTo>
                    <a:lnTo>
                      <a:pt x="92" y="97"/>
                    </a:lnTo>
                    <a:lnTo>
                      <a:pt x="92" y="95"/>
                    </a:lnTo>
                    <a:lnTo>
                      <a:pt x="94" y="95"/>
                    </a:lnTo>
                    <a:lnTo>
                      <a:pt x="94" y="97"/>
                    </a:lnTo>
                    <a:lnTo>
                      <a:pt x="94" y="100"/>
                    </a:lnTo>
                    <a:lnTo>
                      <a:pt x="94" y="100"/>
                    </a:lnTo>
                    <a:lnTo>
                      <a:pt x="94" y="102"/>
                    </a:lnTo>
                    <a:lnTo>
                      <a:pt x="94" y="102"/>
                    </a:lnTo>
                    <a:lnTo>
                      <a:pt x="96" y="102"/>
                    </a:lnTo>
                    <a:lnTo>
                      <a:pt x="99" y="102"/>
                    </a:lnTo>
                    <a:lnTo>
                      <a:pt x="99" y="102"/>
                    </a:lnTo>
                    <a:lnTo>
                      <a:pt x="101" y="100"/>
                    </a:lnTo>
                    <a:lnTo>
                      <a:pt x="101" y="100"/>
                    </a:lnTo>
                    <a:lnTo>
                      <a:pt x="101" y="97"/>
                    </a:lnTo>
                    <a:lnTo>
                      <a:pt x="101" y="97"/>
                    </a:lnTo>
                    <a:lnTo>
                      <a:pt x="101" y="95"/>
                    </a:lnTo>
                    <a:lnTo>
                      <a:pt x="101" y="95"/>
                    </a:lnTo>
                    <a:lnTo>
                      <a:pt x="101" y="93"/>
                    </a:lnTo>
                    <a:lnTo>
                      <a:pt x="104" y="90"/>
                    </a:lnTo>
                    <a:lnTo>
                      <a:pt x="104" y="90"/>
                    </a:lnTo>
                    <a:lnTo>
                      <a:pt x="104" y="90"/>
                    </a:lnTo>
                    <a:lnTo>
                      <a:pt x="106" y="86"/>
                    </a:lnTo>
                    <a:lnTo>
                      <a:pt x="106" y="86"/>
                    </a:lnTo>
                    <a:lnTo>
                      <a:pt x="106" y="83"/>
                    </a:lnTo>
                    <a:lnTo>
                      <a:pt x="106" y="83"/>
                    </a:lnTo>
                    <a:lnTo>
                      <a:pt x="106" y="81"/>
                    </a:lnTo>
                    <a:lnTo>
                      <a:pt x="106" y="76"/>
                    </a:lnTo>
                    <a:lnTo>
                      <a:pt x="106" y="74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259" name="Freeform 158"/>
              <p:cNvSpPr>
                <a:spLocks/>
              </p:cNvSpPr>
              <p:nvPr/>
            </p:nvSpPr>
            <p:spPr bwMode="auto">
              <a:xfrm>
                <a:off x="2547" y="2360"/>
                <a:ext cx="57" cy="78"/>
              </a:xfrm>
              <a:custGeom>
                <a:avLst/>
                <a:gdLst>
                  <a:gd name="T0" fmla="*/ 57 w 57"/>
                  <a:gd name="T1" fmla="*/ 33 h 78"/>
                  <a:gd name="T2" fmla="*/ 55 w 57"/>
                  <a:gd name="T3" fmla="*/ 26 h 78"/>
                  <a:gd name="T4" fmla="*/ 52 w 57"/>
                  <a:gd name="T5" fmla="*/ 26 h 78"/>
                  <a:gd name="T6" fmla="*/ 52 w 57"/>
                  <a:gd name="T7" fmla="*/ 28 h 78"/>
                  <a:gd name="T8" fmla="*/ 50 w 57"/>
                  <a:gd name="T9" fmla="*/ 31 h 78"/>
                  <a:gd name="T10" fmla="*/ 50 w 57"/>
                  <a:gd name="T11" fmla="*/ 28 h 78"/>
                  <a:gd name="T12" fmla="*/ 50 w 57"/>
                  <a:gd name="T13" fmla="*/ 26 h 78"/>
                  <a:gd name="T14" fmla="*/ 47 w 57"/>
                  <a:gd name="T15" fmla="*/ 21 h 78"/>
                  <a:gd name="T16" fmla="*/ 45 w 57"/>
                  <a:gd name="T17" fmla="*/ 19 h 78"/>
                  <a:gd name="T18" fmla="*/ 43 w 57"/>
                  <a:gd name="T19" fmla="*/ 16 h 78"/>
                  <a:gd name="T20" fmla="*/ 33 w 57"/>
                  <a:gd name="T21" fmla="*/ 9 h 78"/>
                  <a:gd name="T22" fmla="*/ 24 w 57"/>
                  <a:gd name="T23" fmla="*/ 5 h 78"/>
                  <a:gd name="T24" fmla="*/ 14 w 57"/>
                  <a:gd name="T25" fmla="*/ 2 h 78"/>
                  <a:gd name="T26" fmla="*/ 12 w 57"/>
                  <a:gd name="T27" fmla="*/ 9 h 78"/>
                  <a:gd name="T28" fmla="*/ 10 w 57"/>
                  <a:gd name="T29" fmla="*/ 12 h 78"/>
                  <a:gd name="T30" fmla="*/ 5 w 57"/>
                  <a:gd name="T31" fmla="*/ 16 h 78"/>
                  <a:gd name="T32" fmla="*/ 5 w 57"/>
                  <a:gd name="T33" fmla="*/ 19 h 78"/>
                  <a:gd name="T34" fmla="*/ 5 w 57"/>
                  <a:gd name="T35" fmla="*/ 24 h 78"/>
                  <a:gd name="T36" fmla="*/ 5 w 57"/>
                  <a:gd name="T37" fmla="*/ 26 h 78"/>
                  <a:gd name="T38" fmla="*/ 5 w 57"/>
                  <a:gd name="T39" fmla="*/ 28 h 78"/>
                  <a:gd name="T40" fmla="*/ 5 w 57"/>
                  <a:gd name="T41" fmla="*/ 33 h 78"/>
                  <a:gd name="T42" fmla="*/ 7 w 57"/>
                  <a:gd name="T43" fmla="*/ 35 h 78"/>
                  <a:gd name="T44" fmla="*/ 7 w 57"/>
                  <a:gd name="T45" fmla="*/ 38 h 78"/>
                  <a:gd name="T46" fmla="*/ 10 w 57"/>
                  <a:gd name="T47" fmla="*/ 42 h 78"/>
                  <a:gd name="T48" fmla="*/ 12 w 57"/>
                  <a:gd name="T49" fmla="*/ 45 h 78"/>
                  <a:gd name="T50" fmla="*/ 12 w 57"/>
                  <a:gd name="T51" fmla="*/ 47 h 78"/>
                  <a:gd name="T52" fmla="*/ 12 w 57"/>
                  <a:gd name="T53" fmla="*/ 50 h 78"/>
                  <a:gd name="T54" fmla="*/ 12 w 57"/>
                  <a:gd name="T55" fmla="*/ 52 h 78"/>
                  <a:gd name="T56" fmla="*/ 10 w 57"/>
                  <a:gd name="T57" fmla="*/ 57 h 78"/>
                  <a:gd name="T58" fmla="*/ 10 w 57"/>
                  <a:gd name="T59" fmla="*/ 61 h 78"/>
                  <a:gd name="T60" fmla="*/ 7 w 57"/>
                  <a:gd name="T61" fmla="*/ 66 h 78"/>
                  <a:gd name="T62" fmla="*/ 2 w 57"/>
                  <a:gd name="T63" fmla="*/ 71 h 78"/>
                  <a:gd name="T64" fmla="*/ 2 w 57"/>
                  <a:gd name="T65" fmla="*/ 73 h 78"/>
                  <a:gd name="T66" fmla="*/ 0 w 57"/>
                  <a:gd name="T67" fmla="*/ 73 h 78"/>
                  <a:gd name="T68" fmla="*/ 2 w 57"/>
                  <a:gd name="T69" fmla="*/ 76 h 78"/>
                  <a:gd name="T70" fmla="*/ 5 w 57"/>
                  <a:gd name="T71" fmla="*/ 76 h 78"/>
                  <a:gd name="T72" fmla="*/ 7 w 57"/>
                  <a:gd name="T73" fmla="*/ 78 h 78"/>
                  <a:gd name="T74" fmla="*/ 10 w 57"/>
                  <a:gd name="T75" fmla="*/ 78 h 78"/>
                  <a:gd name="T76" fmla="*/ 14 w 57"/>
                  <a:gd name="T77" fmla="*/ 76 h 78"/>
                  <a:gd name="T78" fmla="*/ 14 w 57"/>
                  <a:gd name="T79" fmla="*/ 73 h 78"/>
                  <a:gd name="T80" fmla="*/ 17 w 57"/>
                  <a:gd name="T81" fmla="*/ 73 h 78"/>
                  <a:gd name="T82" fmla="*/ 17 w 57"/>
                  <a:gd name="T83" fmla="*/ 73 h 78"/>
                  <a:gd name="T84" fmla="*/ 21 w 57"/>
                  <a:gd name="T85" fmla="*/ 76 h 78"/>
                  <a:gd name="T86" fmla="*/ 24 w 57"/>
                  <a:gd name="T87" fmla="*/ 76 h 78"/>
                  <a:gd name="T88" fmla="*/ 24 w 57"/>
                  <a:gd name="T89" fmla="*/ 73 h 78"/>
                  <a:gd name="T90" fmla="*/ 26 w 57"/>
                  <a:gd name="T91" fmla="*/ 76 h 78"/>
                  <a:gd name="T92" fmla="*/ 28 w 57"/>
                  <a:gd name="T93" fmla="*/ 76 h 78"/>
                  <a:gd name="T94" fmla="*/ 31 w 57"/>
                  <a:gd name="T95" fmla="*/ 78 h 78"/>
                  <a:gd name="T96" fmla="*/ 33 w 57"/>
                  <a:gd name="T97" fmla="*/ 76 h 78"/>
                  <a:gd name="T98" fmla="*/ 36 w 57"/>
                  <a:gd name="T99" fmla="*/ 73 h 78"/>
                  <a:gd name="T100" fmla="*/ 38 w 57"/>
                  <a:gd name="T101" fmla="*/ 71 h 78"/>
                  <a:gd name="T102" fmla="*/ 40 w 57"/>
                  <a:gd name="T103" fmla="*/ 69 h 78"/>
                  <a:gd name="T104" fmla="*/ 40 w 57"/>
                  <a:gd name="T105" fmla="*/ 61 h 78"/>
                  <a:gd name="T106" fmla="*/ 43 w 57"/>
                  <a:gd name="T107" fmla="*/ 59 h 78"/>
                  <a:gd name="T108" fmla="*/ 43 w 57"/>
                  <a:gd name="T109" fmla="*/ 57 h 78"/>
                  <a:gd name="T110" fmla="*/ 45 w 57"/>
                  <a:gd name="T111" fmla="*/ 54 h 78"/>
                  <a:gd name="T112" fmla="*/ 47 w 57"/>
                  <a:gd name="T113" fmla="*/ 52 h 78"/>
                  <a:gd name="T114" fmla="*/ 50 w 57"/>
                  <a:gd name="T115" fmla="*/ 45 h 78"/>
                  <a:gd name="T116" fmla="*/ 52 w 57"/>
                  <a:gd name="T117" fmla="*/ 45 h 78"/>
                  <a:gd name="T118" fmla="*/ 52 w 57"/>
                  <a:gd name="T119" fmla="*/ 42 h 78"/>
                  <a:gd name="T120" fmla="*/ 55 w 57"/>
                  <a:gd name="T121" fmla="*/ 40 h 78"/>
                  <a:gd name="T122" fmla="*/ 57 w 57"/>
                  <a:gd name="T123" fmla="*/ 38 h 78"/>
                  <a:gd name="T124" fmla="*/ 57 w 57"/>
                  <a:gd name="T125" fmla="*/ 35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7" h="78">
                    <a:moveTo>
                      <a:pt x="57" y="35"/>
                    </a:moveTo>
                    <a:lnTo>
                      <a:pt x="57" y="33"/>
                    </a:lnTo>
                    <a:lnTo>
                      <a:pt x="57" y="33"/>
                    </a:lnTo>
                    <a:lnTo>
                      <a:pt x="55" y="26"/>
                    </a:lnTo>
                    <a:lnTo>
                      <a:pt x="55" y="26"/>
                    </a:lnTo>
                    <a:lnTo>
                      <a:pt x="52" y="26"/>
                    </a:lnTo>
                    <a:lnTo>
                      <a:pt x="52" y="28"/>
                    </a:lnTo>
                    <a:lnTo>
                      <a:pt x="52" y="28"/>
                    </a:lnTo>
                    <a:lnTo>
                      <a:pt x="52" y="31"/>
                    </a:lnTo>
                    <a:lnTo>
                      <a:pt x="50" y="31"/>
                    </a:lnTo>
                    <a:lnTo>
                      <a:pt x="50" y="31"/>
                    </a:lnTo>
                    <a:lnTo>
                      <a:pt x="50" y="28"/>
                    </a:lnTo>
                    <a:lnTo>
                      <a:pt x="52" y="28"/>
                    </a:lnTo>
                    <a:lnTo>
                      <a:pt x="50" y="26"/>
                    </a:lnTo>
                    <a:lnTo>
                      <a:pt x="50" y="24"/>
                    </a:lnTo>
                    <a:lnTo>
                      <a:pt x="47" y="21"/>
                    </a:lnTo>
                    <a:lnTo>
                      <a:pt x="45" y="21"/>
                    </a:lnTo>
                    <a:lnTo>
                      <a:pt x="45" y="19"/>
                    </a:lnTo>
                    <a:lnTo>
                      <a:pt x="45" y="19"/>
                    </a:lnTo>
                    <a:lnTo>
                      <a:pt x="43" y="16"/>
                    </a:lnTo>
                    <a:lnTo>
                      <a:pt x="36" y="12"/>
                    </a:lnTo>
                    <a:lnTo>
                      <a:pt x="33" y="9"/>
                    </a:lnTo>
                    <a:lnTo>
                      <a:pt x="28" y="7"/>
                    </a:lnTo>
                    <a:lnTo>
                      <a:pt x="24" y="5"/>
                    </a:lnTo>
                    <a:lnTo>
                      <a:pt x="17" y="0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2" y="9"/>
                    </a:lnTo>
                    <a:lnTo>
                      <a:pt x="12" y="9"/>
                    </a:lnTo>
                    <a:lnTo>
                      <a:pt x="10" y="12"/>
                    </a:lnTo>
                    <a:lnTo>
                      <a:pt x="7" y="14"/>
                    </a:lnTo>
                    <a:lnTo>
                      <a:pt x="5" y="16"/>
                    </a:lnTo>
                    <a:lnTo>
                      <a:pt x="5" y="19"/>
                    </a:lnTo>
                    <a:lnTo>
                      <a:pt x="5" y="19"/>
                    </a:lnTo>
                    <a:lnTo>
                      <a:pt x="5" y="21"/>
                    </a:lnTo>
                    <a:lnTo>
                      <a:pt x="5" y="24"/>
                    </a:lnTo>
                    <a:lnTo>
                      <a:pt x="5" y="24"/>
                    </a:lnTo>
                    <a:lnTo>
                      <a:pt x="5" y="26"/>
                    </a:lnTo>
                    <a:lnTo>
                      <a:pt x="5" y="28"/>
                    </a:lnTo>
                    <a:lnTo>
                      <a:pt x="5" y="28"/>
                    </a:lnTo>
                    <a:lnTo>
                      <a:pt x="5" y="31"/>
                    </a:lnTo>
                    <a:lnTo>
                      <a:pt x="5" y="33"/>
                    </a:lnTo>
                    <a:lnTo>
                      <a:pt x="5" y="35"/>
                    </a:lnTo>
                    <a:lnTo>
                      <a:pt x="7" y="35"/>
                    </a:lnTo>
                    <a:lnTo>
                      <a:pt x="7" y="35"/>
                    </a:lnTo>
                    <a:lnTo>
                      <a:pt x="7" y="38"/>
                    </a:lnTo>
                    <a:lnTo>
                      <a:pt x="7" y="40"/>
                    </a:lnTo>
                    <a:lnTo>
                      <a:pt x="10" y="42"/>
                    </a:lnTo>
                    <a:lnTo>
                      <a:pt x="10" y="42"/>
                    </a:lnTo>
                    <a:lnTo>
                      <a:pt x="12" y="45"/>
                    </a:lnTo>
                    <a:lnTo>
                      <a:pt x="12" y="47"/>
                    </a:lnTo>
                    <a:lnTo>
                      <a:pt x="12" y="47"/>
                    </a:lnTo>
                    <a:lnTo>
                      <a:pt x="12" y="47"/>
                    </a:lnTo>
                    <a:lnTo>
                      <a:pt x="12" y="50"/>
                    </a:lnTo>
                    <a:lnTo>
                      <a:pt x="12" y="50"/>
                    </a:lnTo>
                    <a:lnTo>
                      <a:pt x="12" y="52"/>
                    </a:lnTo>
                    <a:lnTo>
                      <a:pt x="10" y="57"/>
                    </a:lnTo>
                    <a:lnTo>
                      <a:pt x="10" y="57"/>
                    </a:lnTo>
                    <a:lnTo>
                      <a:pt x="10" y="59"/>
                    </a:lnTo>
                    <a:lnTo>
                      <a:pt x="10" y="61"/>
                    </a:lnTo>
                    <a:lnTo>
                      <a:pt x="10" y="64"/>
                    </a:lnTo>
                    <a:lnTo>
                      <a:pt x="7" y="66"/>
                    </a:lnTo>
                    <a:lnTo>
                      <a:pt x="5" y="71"/>
                    </a:lnTo>
                    <a:lnTo>
                      <a:pt x="2" y="71"/>
                    </a:lnTo>
                    <a:lnTo>
                      <a:pt x="2" y="73"/>
                    </a:lnTo>
                    <a:lnTo>
                      <a:pt x="2" y="73"/>
                    </a:lnTo>
                    <a:lnTo>
                      <a:pt x="0" y="73"/>
                    </a:lnTo>
                    <a:lnTo>
                      <a:pt x="0" y="73"/>
                    </a:lnTo>
                    <a:lnTo>
                      <a:pt x="0" y="73"/>
                    </a:lnTo>
                    <a:lnTo>
                      <a:pt x="2" y="76"/>
                    </a:lnTo>
                    <a:lnTo>
                      <a:pt x="2" y="76"/>
                    </a:lnTo>
                    <a:lnTo>
                      <a:pt x="5" y="76"/>
                    </a:lnTo>
                    <a:lnTo>
                      <a:pt x="7" y="78"/>
                    </a:lnTo>
                    <a:lnTo>
                      <a:pt x="7" y="78"/>
                    </a:lnTo>
                    <a:lnTo>
                      <a:pt x="10" y="78"/>
                    </a:lnTo>
                    <a:lnTo>
                      <a:pt x="10" y="78"/>
                    </a:lnTo>
                    <a:lnTo>
                      <a:pt x="10" y="78"/>
                    </a:lnTo>
                    <a:lnTo>
                      <a:pt x="14" y="76"/>
                    </a:lnTo>
                    <a:lnTo>
                      <a:pt x="14" y="76"/>
                    </a:lnTo>
                    <a:lnTo>
                      <a:pt x="14" y="73"/>
                    </a:lnTo>
                    <a:lnTo>
                      <a:pt x="17" y="73"/>
                    </a:lnTo>
                    <a:lnTo>
                      <a:pt x="17" y="73"/>
                    </a:lnTo>
                    <a:lnTo>
                      <a:pt x="17" y="73"/>
                    </a:lnTo>
                    <a:lnTo>
                      <a:pt x="17" y="73"/>
                    </a:lnTo>
                    <a:lnTo>
                      <a:pt x="19" y="76"/>
                    </a:lnTo>
                    <a:lnTo>
                      <a:pt x="21" y="76"/>
                    </a:lnTo>
                    <a:lnTo>
                      <a:pt x="21" y="76"/>
                    </a:lnTo>
                    <a:lnTo>
                      <a:pt x="24" y="76"/>
                    </a:lnTo>
                    <a:lnTo>
                      <a:pt x="24" y="73"/>
                    </a:lnTo>
                    <a:lnTo>
                      <a:pt x="24" y="73"/>
                    </a:lnTo>
                    <a:lnTo>
                      <a:pt x="26" y="76"/>
                    </a:lnTo>
                    <a:lnTo>
                      <a:pt x="26" y="76"/>
                    </a:lnTo>
                    <a:lnTo>
                      <a:pt x="26" y="76"/>
                    </a:lnTo>
                    <a:lnTo>
                      <a:pt x="28" y="76"/>
                    </a:lnTo>
                    <a:lnTo>
                      <a:pt x="28" y="76"/>
                    </a:lnTo>
                    <a:lnTo>
                      <a:pt x="31" y="78"/>
                    </a:lnTo>
                    <a:lnTo>
                      <a:pt x="31" y="78"/>
                    </a:lnTo>
                    <a:lnTo>
                      <a:pt x="33" y="76"/>
                    </a:lnTo>
                    <a:lnTo>
                      <a:pt x="33" y="76"/>
                    </a:lnTo>
                    <a:lnTo>
                      <a:pt x="36" y="73"/>
                    </a:lnTo>
                    <a:lnTo>
                      <a:pt x="36" y="73"/>
                    </a:lnTo>
                    <a:lnTo>
                      <a:pt x="38" y="71"/>
                    </a:lnTo>
                    <a:lnTo>
                      <a:pt x="38" y="69"/>
                    </a:lnTo>
                    <a:lnTo>
                      <a:pt x="40" y="69"/>
                    </a:lnTo>
                    <a:lnTo>
                      <a:pt x="40" y="66"/>
                    </a:lnTo>
                    <a:lnTo>
                      <a:pt x="40" y="61"/>
                    </a:lnTo>
                    <a:lnTo>
                      <a:pt x="43" y="61"/>
                    </a:lnTo>
                    <a:lnTo>
                      <a:pt x="43" y="59"/>
                    </a:lnTo>
                    <a:lnTo>
                      <a:pt x="43" y="59"/>
                    </a:lnTo>
                    <a:lnTo>
                      <a:pt x="43" y="57"/>
                    </a:lnTo>
                    <a:lnTo>
                      <a:pt x="43" y="57"/>
                    </a:lnTo>
                    <a:lnTo>
                      <a:pt x="45" y="54"/>
                    </a:lnTo>
                    <a:lnTo>
                      <a:pt x="45" y="54"/>
                    </a:lnTo>
                    <a:lnTo>
                      <a:pt x="47" y="52"/>
                    </a:lnTo>
                    <a:lnTo>
                      <a:pt x="47" y="50"/>
                    </a:lnTo>
                    <a:lnTo>
                      <a:pt x="50" y="45"/>
                    </a:lnTo>
                    <a:lnTo>
                      <a:pt x="50" y="45"/>
                    </a:lnTo>
                    <a:lnTo>
                      <a:pt x="52" y="45"/>
                    </a:lnTo>
                    <a:lnTo>
                      <a:pt x="52" y="42"/>
                    </a:lnTo>
                    <a:lnTo>
                      <a:pt x="52" y="42"/>
                    </a:lnTo>
                    <a:lnTo>
                      <a:pt x="55" y="40"/>
                    </a:lnTo>
                    <a:lnTo>
                      <a:pt x="55" y="40"/>
                    </a:lnTo>
                    <a:lnTo>
                      <a:pt x="55" y="38"/>
                    </a:lnTo>
                    <a:lnTo>
                      <a:pt x="57" y="38"/>
                    </a:lnTo>
                    <a:lnTo>
                      <a:pt x="57" y="38"/>
                    </a:lnTo>
                    <a:lnTo>
                      <a:pt x="57" y="35"/>
                    </a:lnTo>
                    <a:lnTo>
                      <a:pt x="57" y="35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260" name="Freeform 159"/>
              <p:cNvSpPr>
                <a:spLocks noEditPoints="1"/>
              </p:cNvSpPr>
              <p:nvPr/>
            </p:nvSpPr>
            <p:spPr bwMode="auto">
              <a:xfrm>
                <a:off x="3514" y="1408"/>
                <a:ext cx="232" cy="201"/>
              </a:xfrm>
              <a:custGeom>
                <a:avLst/>
                <a:gdLst>
                  <a:gd name="T0" fmla="*/ 208 w 232"/>
                  <a:gd name="T1" fmla="*/ 43 h 201"/>
                  <a:gd name="T2" fmla="*/ 192 w 232"/>
                  <a:gd name="T3" fmla="*/ 40 h 201"/>
                  <a:gd name="T4" fmla="*/ 185 w 232"/>
                  <a:gd name="T5" fmla="*/ 36 h 201"/>
                  <a:gd name="T6" fmla="*/ 178 w 232"/>
                  <a:gd name="T7" fmla="*/ 33 h 201"/>
                  <a:gd name="T8" fmla="*/ 168 w 232"/>
                  <a:gd name="T9" fmla="*/ 33 h 201"/>
                  <a:gd name="T10" fmla="*/ 159 w 232"/>
                  <a:gd name="T11" fmla="*/ 26 h 201"/>
                  <a:gd name="T12" fmla="*/ 154 w 232"/>
                  <a:gd name="T13" fmla="*/ 24 h 201"/>
                  <a:gd name="T14" fmla="*/ 147 w 232"/>
                  <a:gd name="T15" fmla="*/ 19 h 201"/>
                  <a:gd name="T16" fmla="*/ 140 w 232"/>
                  <a:gd name="T17" fmla="*/ 17 h 201"/>
                  <a:gd name="T18" fmla="*/ 130 w 232"/>
                  <a:gd name="T19" fmla="*/ 7 h 201"/>
                  <a:gd name="T20" fmla="*/ 123 w 232"/>
                  <a:gd name="T21" fmla="*/ 2 h 201"/>
                  <a:gd name="T22" fmla="*/ 104 w 232"/>
                  <a:gd name="T23" fmla="*/ 17 h 201"/>
                  <a:gd name="T24" fmla="*/ 81 w 232"/>
                  <a:gd name="T25" fmla="*/ 31 h 201"/>
                  <a:gd name="T26" fmla="*/ 62 w 232"/>
                  <a:gd name="T27" fmla="*/ 36 h 201"/>
                  <a:gd name="T28" fmla="*/ 48 w 232"/>
                  <a:gd name="T29" fmla="*/ 31 h 201"/>
                  <a:gd name="T30" fmla="*/ 48 w 232"/>
                  <a:gd name="T31" fmla="*/ 50 h 201"/>
                  <a:gd name="T32" fmla="*/ 22 w 232"/>
                  <a:gd name="T33" fmla="*/ 47 h 201"/>
                  <a:gd name="T34" fmla="*/ 3 w 232"/>
                  <a:gd name="T35" fmla="*/ 57 h 201"/>
                  <a:gd name="T36" fmla="*/ 3 w 232"/>
                  <a:gd name="T37" fmla="*/ 59 h 201"/>
                  <a:gd name="T38" fmla="*/ 5 w 232"/>
                  <a:gd name="T39" fmla="*/ 66 h 201"/>
                  <a:gd name="T40" fmla="*/ 24 w 232"/>
                  <a:gd name="T41" fmla="*/ 69 h 201"/>
                  <a:gd name="T42" fmla="*/ 36 w 232"/>
                  <a:gd name="T43" fmla="*/ 73 h 201"/>
                  <a:gd name="T44" fmla="*/ 45 w 232"/>
                  <a:gd name="T45" fmla="*/ 78 h 201"/>
                  <a:gd name="T46" fmla="*/ 41 w 232"/>
                  <a:gd name="T47" fmla="*/ 88 h 201"/>
                  <a:gd name="T48" fmla="*/ 57 w 232"/>
                  <a:gd name="T49" fmla="*/ 109 h 201"/>
                  <a:gd name="T50" fmla="*/ 62 w 232"/>
                  <a:gd name="T51" fmla="*/ 123 h 201"/>
                  <a:gd name="T52" fmla="*/ 55 w 232"/>
                  <a:gd name="T53" fmla="*/ 123 h 201"/>
                  <a:gd name="T54" fmla="*/ 45 w 232"/>
                  <a:gd name="T55" fmla="*/ 159 h 201"/>
                  <a:gd name="T56" fmla="*/ 48 w 232"/>
                  <a:gd name="T57" fmla="*/ 166 h 201"/>
                  <a:gd name="T58" fmla="*/ 50 w 232"/>
                  <a:gd name="T59" fmla="*/ 166 h 201"/>
                  <a:gd name="T60" fmla="*/ 64 w 232"/>
                  <a:gd name="T61" fmla="*/ 173 h 201"/>
                  <a:gd name="T62" fmla="*/ 76 w 232"/>
                  <a:gd name="T63" fmla="*/ 175 h 201"/>
                  <a:gd name="T64" fmla="*/ 90 w 232"/>
                  <a:gd name="T65" fmla="*/ 173 h 201"/>
                  <a:gd name="T66" fmla="*/ 100 w 232"/>
                  <a:gd name="T67" fmla="*/ 178 h 201"/>
                  <a:gd name="T68" fmla="*/ 111 w 232"/>
                  <a:gd name="T69" fmla="*/ 180 h 201"/>
                  <a:gd name="T70" fmla="*/ 123 w 232"/>
                  <a:gd name="T71" fmla="*/ 180 h 201"/>
                  <a:gd name="T72" fmla="*/ 137 w 232"/>
                  <a:gd name="T73" fmla="*/ 156 h 201"/>
                  <a:gd name="T74" fmla="*/ 152 w 232"/>
                  <a:gd name="T75" fmla="*/ 161 h 201"/>
                  <a:gd name="T76" fmla="*/ 156 w 232"/>
                  <a:gd name="T77" fmla="*/ 161 h 201"/>
                  <a:gd name="T78" fmla="*/ 182 w 232"/>
                  <a:gd name="T79" fmla="*/ 163 h 201"/>
                  <a:gd name="T80" fmla="*/ 197 w 232"/>
                  <a:gd name="T81" fmla="*/ 152 h 201"/>
                  <a:gd name="T82" fmla="*/ 201 w 232"/>
                  <a:gd name="T83" fmla="*/ 147 h 201"/>
                  <a:gd name="T84" fmla="*/ 190 w 232"/>
                  <a:gd name="T85" fmla="*/ 140 h 201"/>
                  <a:gd name="T86" fmla="*/ 190 w 232"/>
                  <a:gd name="T87" fmla="*/ 130 h 201"/>
                  <a:gd name="T88" fmla="*/ 187 w 232"/>
                  <a:gd name="T89" fmla="*/ 123 h 201"/>
                  <a:gd name="T90" fmla="*/ 190 w 232"/>
                  <a:gd name="T91" fmla="*/ 111 h 201"/>
                  <a:gd name="T92" fmla="*/ 190 w 232"/>
                  <a:gd name="T93" fmla="*/ 102 h 201"/>
                  <a:gd name="T94" fmla="*/ 180 w 232"/>
                  <a:gd name="T95" fmla="*/ 97 h 201"/>
                  <a:gd name="T96" fmla="*/ 175 w 232"/>
                  <a:gd name="T97" fmla="*/ 99 h 201"/>
                  <a:gd name="T98" fmla="*/ 182 w 232"/>
                  <a:gd name="T99" fmla="*/ 90 h 201"/>
                  <a:gd name="T100" fmla="*/ 192 w 232"/>
                  <a:gd name="T101" fmla="*/ 78 h 201"/>
                  <a:gd name="T102" fmla="*/ 194 w 232"/>
                  <a:gd name="T103" fmla="*/ 76 h 201"/>
                  <a:gd name="T104" fmla="*/ 201 w 232"/>
                  <a:gd name="T105" fmla="*/ 66 h 201"/>
                  <a:gd name="T106" fmla="*/ 211 w 232"/>
                  <a:gd name="T107" fmla="*/ 45 h 201"/>
                  <a:gd name="T108" fmla="*/ 232 w 232"/>
                  <a:gd name="T109" fmla="*/ 168 h 201"/>
                  <a:gd name="T110" fmla="*/ 225 w 232"/>
                  <a:gd name="T111" fmla="*/ 173 h 201"/>
                  <a:gd name="T112" fmla="*/ 218 w 232"/>
                  <a:gd name="T113" fmla="*/ 182 h 201"/>
                  <a:gd name="T114" fmla="*/ 218 w 232"/>
                  <a:gd name="T115" fmla="*/ 189 h 201"/>
                  <a:gd name="T116" fmla="*/ 220 w 232"/>
                  <a:gd name="T117" fmla="*/ 197 h 201"/>
                  <a:gd name="T118" fmla="*/ 230 w 232"/>
                  <a:gd name="T119" fmla="*/ 189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32" h="201">
                    <a:moveTo>
                      <a:pt x="55" y="109"/>
                    </a:moveTo>
                    <a:lnTo>
                      <a:pt x="55" y="107"/>
                    </a:lnTo>
                    <a:lnTo>
                      <a:pt x="52" y="104"/>
                    </a:lnTo>
                    <a:lnTo>
                      <a:pt x="52" y="104"/>
                    </a:lnTo>
                    <a:lnTo>
                      <a:pt x="52" y="104"/>
                    </a:lnTo>
                    <a:lnTo>
                      <a:pt x="52" y="104"/>
                    </a:lnTo>
                    <a:lnTo>
                      <a:pt x="52" y="107"/>
                    </a:lnTo>
                    <a:lnTo>
                      <a:pt x="55" y="109"/>
                    </a:lnTo>
                    <a:close/>
                    <a:moveTo>
                      <a:pt x="211" y="43"/>
                    </a:moveTo>
                    <a:lnTo>
                      <a:pt x="208" y="43"/>
                    </a:lnTo>
                    <a:lnTo>
                      <a:pt x="206" y="43"/>
                    </a:lnTo>
                    <a:lnTo>
                      <a:pt x="201" y="40"/>
                    </a:lnTo>
                    <a:lnTo>
                      <a:pt x="201" y="40"/>
                    </a:lnTo>
                    <a:lnTo>
                      <a:pt x="199" y="40"/>
                    </a:lnTo>
                    <a:lnTo>
                      <a:pt x="199" y="40"/>
                    </a:lnTo>
                    <a:lnTo>
                      <a:pt x="197" y="40"/>
                    </a:lnTo>
                    <a:lnTo>
                      <a:pt x="197" y="40"/>
                    </a:lnTo>
                    <a:lnTo>
                      <a:pt x="194" y="40"/>
                    </a:lnTo>
                    <a:lnTo>
                      <a:pt x="194" y="40"/>
                    </a:lnTo>
                    <a:lnTo>
                      <a:pt x="192" y="40"/>
                    </a:lnTo>
                    <a:lnTo>
                      <a:pt x="192" y="40"/>
                    </a:lnTo>
                    <a:lnTo>
                      <a:pt x="192" y="38"/>
                    </a:lnTo>
                    <a:lnTo>
                      <a:pt x="192" y="38"/>
                    </a:lnTo>
                    <a:lnTo>
                      <a:pt x="190" y="38"/>
                    </a:lnTo>
                    <a:lnTo>
                      <a:pt x="190" y="38"/>
                    </a:lnTo>
                    <a:lnTo>
                      <a:pt x="190" y="40"/>
                    </a:lnTo>
                    <a:lnTo>
                      <a:pt x="190" y="40"/>
                    </a:lnTo>
                    <a:lnTo>
                      <a:pt x="187" y="40"/>
                    </a:lnTo>
                    <a:lnTo>
                      <a:pt x="185" y="38"/>
                    </a:lnTo>
                    <a:lnTo>
                      <a:pt x="185" y="36"/>
                    </a:lnTo>
                    <a:lnTo>
                      <a:pt x="185" y="36"/>
                    </a:lnTo>
                    <a:lnTo>
                      <a:pt x="185" y="36"/>
                    </a:lnTo>
                    <a:lnTo>
                      <a:pt x="182" y="33"/>
                    </a:lnTo>
                    <a:lnTo>
                      <a:pt x="182" y="33"/>
                    </a:lnTo>
                    <a:lnTo>
                      <a:pt x="182" y="33"/>
                    </a:lnTo>
                    <a:lnTo>
                      <a:pt x="180" y="33"/>
                    </a:lnTo>
                    <a:lnTo>
                      <a:pt x="180" y="33"/>
                    </a:lnTo>
                    <a:lnTo>
                      <a:pt x="180" y="33"/>
                    </a:lnTo>
                    <a:lnTo>
                      <a:pt x="178" y="33"/>
                    </a:lnTo>
                    <a:lnTo>
                      <a:pt x="178" y="33"/>
                    </a:lnTo>
                    <a:lnTo>
                      <a:pt x="175" y="33"/>
                    </a:lnTo>
                    <a:lnTo>
                      <a:pt x="175" y="33"/>
                    </a:lnTo>
                    <a:lnTo>
                      <a:pt x="175" y="33"/>
                    </a:lnTo>
                    <a:lnTo>
                      <a:pt x="175" y="33"/>
                    </a:lnTo>
                    <a:lnTo>
                      <a:pt x="173" y="33"/>
                    </a:lnTo>
                    <a:lnTo>
                      <a:pt x="173" y="31"/>
                    </a:lnTo>
                    <a:lnTo>
                      <a:pt x="171" y="31"/>
                    </a:lnTo>
                    <a:lnTo>
                      <a:pt x="171" y="31"/>
                    </a:lnTo>
                    <a:lnTo>
                      <a:pt x="168" y="33"/>
                    </a:lnTo>
                    <a:lnTo>
                      <a:pt x="168" y="33"/>
                    </a:lnTo>
                    <a:lnTo>
                      <a:pt x="166" y="31"/>
                    </a:lnTo>
                    <a:lnTo>
                      <a:pt x="166" y="31"/>
                    </a:lnTo>
                    <a:lnTo>
                      <a:pt x="166" y="28"/>
                    </a:lnTo>
                    <a:lnTo>
                      <a:pt x="164" y="28"/>
                    </a:lnTo>
                    <a:lnTo>
                      <a:pt x="164" y="28"/>
                    </a:lnTo>
                    <a:lnTo>
                      <a:pt x="161" y="28"/>
                    </a:lnTo>
                    <a:lnTo>
                      <a:pt x="161" y="26"/>
                    </a:lnTo>
                    <a:lnTo>
                      <a:pt x="161" y="26"/>
                    </a:lnTo>
                    <a:lnTo>
                      <a:pt x="159" y="26"/>
                    </a:lnTo>
                    <a:lnTo>
                      <a:pt x="159" y="26"/>
                    </a:lnTo>
                    <a:lnTo>
                      <a:pt x="159" y="26"/>
                    </a:lnTo>
                    <a:lnTo>
                      <a:pt x="159" y="24"/>
                    </a:lnTo>
                    <a:lnTo>
                      <a:pt x="156" y="24"/>
                    </a:lnTo>
                    <a:lnTo>
                      <a:pt x="159" y="19"/>
                    </a:lnTo>
                    <a:lnTo>
                      <a:pt x="156" y="19"/>
                    </a:lnTo>
                    <a:lnTo>
                      <a:pt x="156" y="19"/>
                    </a:lnTo>
                    <a:lnTo>
                      <a:pt x="156" y="21"/>
                    </a:lnTo>
                    <a:lnTo>
                      <a:pt x="154" y="21"/>
                    </a:lnTo>
                    <a:lnTo>
                      <a:pt x="154" y="21"/>
                    </a:lnTo>
                    <a:lnTo>
                      <a:pt x="154" y="24"/>
                    </a:lnTo>
                    <a:lnTo>
                      <a:pt x="149" y="24"/>
                    </a:lnTo>
                    <a:lnTo>
                      <a:pt x="147" y="24"/>
                    </a:lnTo>
                    <a:lnTo>
                      <a:pt x="147" y="24"/>
                    </a:lnTo>
                    <a:lnTo>
                      <a:pt x="147" y="21"/>
                    </a:lnTo>
                    <a:lnTo>
                      <a:pt x="147" y="21"/>
                    </a:lnTo>
                    <a:lnTo>
                      <a:pt x="147" y="21"/>
                    </a:lnTo>
                    <a:lnTo>
                      <a:pt x="147" y="21"/>
                    </a:lnTo>
                    <a:lnTo>
                      <a:pt x="147" y="21"/>
                    </a:lnTo>
                    <a:lnTo>
                      <a:pt x="147" y="19"/>
                    </a:lnTo>
                    <a:lnTo>
                      <a:pt x="147" y="19"/>
                    </a:lnTo>
                    <a:lnTo>
                      <a:pt x="147" y="19"/>
                    </a:lnTo>
                    <a:lnTo>
                      <a:pt x="147" y="17"/>
                    </a:lnTo>
                    <a:lnTo>
                      <a:pt x="147" y="17"/>
                    </a:lnTo>
                    <a:lnTo>
                      <a:pt x="145" y="17"/>
                    </a:lnTo>
                    <a:lnTo>
                      <a:pt x="145" y="14"/>
                    </a:lnTo>
                    <a:lnTo>
                      <a:pt x="142" y="14"/>
                    </a:lnTo>
                    <a:lnTo>
                      <a:pt x="140" y="14"/>
                    </a:lnTo>
                    <a:lnTo>
                      <a:pt x="140" y="14"/>
                    </a:lnTo>
                    <a:lnTo>
                      <a:pt x="140" y="17"/>
                    </a:lnTo>
                    <a:lnTo>
                      <a:pt x="140" y="17"/>
                    </a:lnTo>
                    <a:lnTo>
                      <a:pt x="140" y="17"/>
                    </a:lnTo>
                    <a:lnTo>
                      <a:pt x="137" y="12"/>
                    </a:lnTo>
                    <a:lnTo>
                      <a:pt x="137" y="12"/>
                    </a:lnTo>
                    <a:lnTo>
                      <a:pt x="135" y="12"/>
                    </a:lnTo>
                    <a:lnTo>
                      <a:pt x="133" y="12"/>
                    </a:lnTo>
                    <a:lnTo>
                      <a:pt x="133" y="12"/>
                    </a:lnTo>
                    <a:lnTo>
                      <a:pt x="133" y="9"/>
                    </a:lnTo>
                    <a:lnTo>
                      <a:pt x="133" y="9"/>
                    </a:lnTo>
                    <a:lnTo>
                      <a:pt x="130" y="7"/>
                    </a:lnTo>
                    <a:lnTo>
                      <a:pt x="130" y="7"/>
                    </a:lnTo>
                    <a:lnTo>
                      <a:pt x="130" y="7"/>
                    </a:lnTo>
                    <a:lnTo>
                      <a:pt x="128" y="7"/>
                    </a:lnTo>
                    <a:lnTo>
                      <a:pt x="128" y="7"/>
                    </a:lnTo>
                    <a:lnTo>
                      <a:pt x="126" y="7"/>
                    </a:lnTo>
                    <a:lnTo>
                      <a:pt x="126" y="7"/>
                    </a:lnTo>
                    <a:lnTo>
                      <a:pt x="126" y="7"/>
                    </a:lnTo>
                    <a:lnTo>
                      <a:pt x="123" y="5"/>
                    </a:lnTo>
                    <a:lnTo>
                      <a:pt x="123" y="5"/>
                    </a:lnTo>
                    <a:lnTo>
                      <a:pt x="121" y="2"/>
                    </a:lnTo>
                    <a:lnTo>
                      <a:pt x="123" y="2"/>
                    </a:lnTo>
                    <a:lnTo>
                      <a:pt x="121" y="2"/>
                    </a:lnTo>
                    <a:lnTo>
                      <a:pt x="121" y="0"/>
                    </a:lnTo>
                    <a:lnTo>
                      <a:pt x="121" y="0"/>
                    </a:lnTo>
                    <a:lnTo>
                      <a:pt x="121" y="0"/>
                    </a:lnTo>
                    <a:lnTo>
                      <a:pt x="111" y="2"/>
                    </a:lnTo>
                    <a:lnTo>
                      <a:pt x="109" y="2"/>
                    </a:lnTo>
                    <a:lnTo>
                      <a:pt x="107" y="5"/>
                    </a:lnTo>
                    <a:lnTo>
                      <a:pt x="107" y="5"/>
                    </a:lnTo>
                    <a:lnTo>
                      <a:pt x="107" y="7"/>
                    </a:lnTo>
                    <a:lnTo>
                      <a:pt x="104" y="17"/>
                    </a:lnTo>
                    <a:lnTo>
                      <a:pt x="104" y="17"/>
                    </a:lnTo>
                    <a:lnTo>
                      <a:pt x="104" y="17"/>
                    </a:lnTo>
                    <a:lnTo>
                      <a:pt x="104" y="19"/>
                    </a:lnTo>
                    <a:lnTo>
                      <a:pt x="102" y="21"/>
                    </a:lnTo>
                    <a:lnTo>
                      <a:pt x="100" y="21"/>
                    </a:lnTo>
                    <a:lnTo>
                      <a:pt x="95" y="24"/>
                    </a:lnTo>
                    <a:lnTo>
                      <a:pt x="90" y="26"/>
                    </a:lnTo>
                    <a:lnTo>
                      <a:pt x="83" y="28"/>
                    </a:lnTo>
                    <a:lnTo>
                      <a:pt x="81" y="31"/>
                    </a:lnTo>
                    <a:lnTo>
                      <a:pt x="81" y="31"/>
                    </a:lnTo>
                    <a:lnTo>
                      <a:pt x="81" y="33"/>
                    </a:lnTo>
                    <a:lnTo>
                      <a:pt x="83" y="33"/>
                    </a:lnTo>
                    <a:lnTo>
                      <a:pt x="85" y="33"/>
                    </a:lnTo>
                    <a:lnTo>
                      <a:pt x="85" y="33"/>
                    </a:lnTo>
                    <a:lnTo>
                      <a:pt x="81" y="36"/>
                    </a:lnTo>
                    <a:lnTo>
                      <a:pt x="78" y="36"/>
                    </a:lnTo>
                    <a:lnTo>
                      <a:pt x="76" y="36"/>
                    </a:lnTo>
                    <a:lnTo>
                      <a:pt x="69" y="36"/>
                    </a:lnTo>
                    <a:lnTo>
                      <a:pt x="67" y="36"/>
                    </a:lnTo>
                    <a:lnTo>
                      <a:pt x="62" y="36"/>
                    </a:lnTo>
                    <a:lnTo>
                      <a:pt x="59" y="36"/>
                    </a:lnTo>
                    <a:lnTo>
                      <a:pt x="59" y="33"/>
                    </a:lnTo>
                    <a:lnTo>
                      <a:pt x="59" y="33"/>
                    </a:lnTo>
                    <a:lnTo>
                      <a:pt x="59" y="31"/>
                    </a:lnTo>
                    <a:lnTo>
                      <a:pt x="59" y="28"/>
                    </a:lnTo>
                    <a:lnTo>
                      <a:pt x="57" y="28"/>
                    </a:lnTo>
                    <a:lnTo>
                      <a:pt x="52" y="28"/>
                    </a:lnTo>
                    <a:lnTo>
                      <a:pt x="52" y="28"/>
                    </a:lnTo>
                    <a:lnTo>
                      <a:pt x="48" y="28"/>
                    </a:lnTo>
                    <a:lnTo>
                      <a:pt x="48" y="31"/>
                    </a:lnTo>
                    <a:lnTo>
                      <a:pt x="48" y="31"/>
                    </a:lnTo>
                    <a:lnTo>
                      <a:pt x="50" y="33"/>
                    </a:lnTo>
                    <a:lnTo>
                      <a:pt x="50" y="36"/>
                    </a:lnTo>
                    <a:lnTo>
                      <a:pt x="52" y="38"/>
                    </a:lnTo>
                    <a:lnTo>
                      <a:pt x="52" y="47"/>
                    </a:lnTo>
                    <a:lnTo>
                      <a:pt x="55" y="50"/>
                    </a:lnTo>
                    <a:lnTo>
                      <a:pt x="55" y="50"/>
                    </a:lnTo>
                    <a:lnTo>
                      <a:pt x="55" y="50"/>
                    </a:lnTo>
                    <a:lnTo>
                      <a:pt x="48" y="50"/>
                    </a:lnTo>
                    <a:lnTo>
                      <a:pt x="48" y="50"/>
                    </a:lnTo>
                    <a:lnTo>
                      <a:pt x="48" y="50"/>
                    </a:lnTo>
                    <a:lnTo>
                      <a:pt x="45" y="50"/>
                    </a:lnTo>
                    <a:lnTo>
                      <a:pt x="45" y="52"/>
                    </a:lnTo>
                    <a:lnTo>
                      <a:pt x="43" y="50"/>
                    </a:lnTo>
                    <a:lnTo>
                      <a:pt x="38" y="50"/>
                    </a:lnTo>
                    <a:lnTo>
                      <a:pt x="33" y="52"/>
                    </a:lnTo>
                    <a:lnTo>
                      <a:pt x="31" y="52"/>
                    </a:lnTo>
                    <a:lnTo>
                      <a:pt x="29" y="47"/>
                    </a:lnTo>
                    <a:lnTo>
                      <a:pt x="26" y="45"/>
                    </a:lnTo>
                    <a:lnTo>
                      <a:pt x="22" y="47"/>
                    </a:lnTo>
                    <a:lnTo>
                      <a:pt x="19" y="47"/>
                    </a:lnTo>
                    <a:lnTo>
                      <a:pt x="17" y="50"/>
                    </a:lnTo>
                    <a:lnTo>
                      <a:pt x="15" y="50"/>
                    </a:lnTo>
                    <a:lnTo>
                      <a:pt x="12" y="50"/>
                    </a:lnTo>
                    <a:lnTo>
                      <a:pt x="3" y="50"/>
                    </a:lnTo>
                    <a:lnTo>
                      <a:pt x="0" y="52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0" y="57"/>
                    </a:lnTo>
                    <a:lnTo>
                      <a:pt x="3" y="57"/>
                    </a:lnTo>
                    <a:lnTo>
                      <a:pt x="3" y="57"/>
                    </a:lnTo>
                    <a:lnTo>
                      <a:pt x="5" y="57"/>
                    </a:lnTo>
                    <a:lnTo>
                      <a:pt x="5" y="57"/>
                    </a:lnTo>
                    <a:lnTo>
                      <a:pt x="7" y="57"/>
                    </a:lnTo>
                    <a:lnTo>
                      <a:pt x="7" y="57"/>
                    </a:lnTo>
                    <a:lnTo>
                      <a:pt x="5" y="57"/>
                    </a:lnTo>
                    <a:lnTo>
                      <a:pt x="3" y="57"/>
                    </a:lnTo>
                    <a:lnTo>
                      <a:pt x="3" y="57"/>
                    </a:lnTo>
                    <a:lnTo>
                      <a:pt x="3" y="57"/>
                    </a:lnTo>
                    <a:lnTo>
                      <a:pt x="3" y="59"/>
                    </a:lnTo>
                    <a:lnTo>
                      <a:pt x="3" y="59"/>
                    </a:lnTo>
                    <a:lnTo>
                      <a:pt x="5" y="59"/>
                    </a:lnTo>
                    <a:lnTo>
                      <a:pt x="5" y="59"/>
                    </a:lnTo>
                    <a:lnTo>
                      <a:pt x="5" y="62"/>
                    </a:lnTo>
                    <a:lnTo>
                      <a:pt x="3" y="62"/>
                    </a:lnTo>
                    <a:lnTo>
                      <a:pt x="0" y="62"/>
                    </a:lnTo>
                    <a:lnTo>
                      <a:pt x="0" y="62"/>
                    </a:lnTo>
                    <a:lnTo>
                      <a:pt x="5" y="64"/>
                    </a:lnTo>
                    <a:lnTo>
                      <a:pt x="5" y="66"/>
                    </a:lnTo>
                    <a:lnTo>
                      <a:pt x="5" y="66"/>
                    </a:lnTo>
                    <a:lnTo>
                      <a:pt x="7" y="66"/>
                    </a:lnTo>
                    <a:lnTo>
                      <a:pt x="10" y="66"/>
                    </a:lnTo>
                    <a:lnTo>
                      <a:pt x="12" y="66"/>
                    </a:lnTo>
                    <a:lnTo>
                      <a:pt x="19" y="69"/>
                    </a:lnTo>
                    <a:lnTo>
                      <a:pt x="19" y="69"/>
                    </a:lnTo>
                    <a:lnTo>
                      <a:pt x="22" y="69"/>
                    </a:lnTo>
                    <a:lnTo>
                      <a:pt x="22" y="69"/>
                    </a:lnTo>
                    <a:lnTo>
                      <a:pt x="24" y="71"/>
                    </a:lnTo>
                    <a:lnTo>
                      <a:pt x="24" y="69"/>
                    </a:lnTo>
                    <a:lnTo>
                      <a:pt x="24" y="69"/>
                    </a:lnTo>
                    <a:lnTo>
                      <a:pt x="26" y="71"/>
                    </a:lnTo>
                    <a:lnTo>
                      <a:pt x="29" y="71"/>
                    </a:lnTo>
                    <a:lnTo>
                      <a:pt x="29" y="71"/>
                    </a:lnTo>
                    <a:lnTo>
                      <a:pt x="31" y="71"/>
                    </a:lnTo>
                    <a:lnTo>
                      <a:pt x="31" y="71"/>
                    </a:lnTo>
                    <a:lnTo>
                      <a:pt x="31" y="73"/>
                    </a:lnTo>
                    <a:lnTo>
                      <a:pt x="31" y="73"/>
                    </a:lnTo>
                    <a:lnTo>
                      <a:pt x="33" y="73"/>
                    </a:lnTo>
                    <a:lnTo>
                      <a:pt x="33" y="73"/>
                    </a:lnTo>
                    <a:lnTo>
                      <a:pt x="36" y="73"/>
                    </a:lnTo>
                    <a:lnTo>
                      <a:pt x="36" y="73"/>
                    </a:lnTo>
                    <a:lnTo>
                      <a:pt x="36" y="76"/>
                    </a:lnTo>
                    <a:lnTo>
                      <a:pt x="33" y="76"/>
                    </a:lnTo>
                    <a:lnTo>
                      <a:pt x="36" y="78"/>
                    </a:lnTo>
                    <a:lnTo>
                      <a:pt x="36" y="78"/>
                    </a:lnTo>
                    <a:lnTo>
                      <a:pt x="38" y="78"/>
                    </a:lnTo>
                    <a:lnTo>
                      <a:pt x="43" y="78"/>
                    </a:lnTo>
                    <a:lnTo>
                      <a:pt x="48" y="81"/>
                    </a:lnTo>
                    <a:lnTo>
                      <a:pt x="45" y="81"/>
                    </a:lnTo>
                    <a:lnTo>
                      <a:pt x="45" y="78"/>
                    </a:lnTo>
                    <a:lnTo>
                      <a:pt x="43" y="78"/>
                    </a:lnTo>
                    <a:lnTo>
                      <a:pt x="41" y="78"/>
                    </a:lnTo>
                    <a:lnTo>
                      <a:pt x="41" y="81"/>
                    </a:lnTo>
                    <a:lnTo>
                      <a:pt x="41" y="81"/>
                    </a:lnTo>
                    <a:lnTo>
                      <a:pt x="41" y="81"/>
                    </a:lnTo>
                    <a:lnTo>
                      <a:pt x="41" y="83"/>
                    </a:lnTo>
                    <a:lnTo>
                      <a:pt x="43" y="83"/>
                    </a:lnTo>
                    <a:lnTo>
                      <a:pt x="41" y="85"/>
                    </a:lnTo>
                    <a:lnTo>
                      <a:pt x="41" y="88"/>
                    </a:lnTo>
                    <a:lnTo>
                      <a:pt x="41" y="88"/>
                    </a:lnTo>
                    <a:lnTo>
                      <a:pt x="43" y="90"/>
                    </a:lnTo>
                    <a:lnTo>
                      <a:pt x="45" y="95"/>
                    </a:lnTo>
                    <a:lnTo>
                      <a:pt x="52" y="97"/>
                    </a:lnTo>
                    <a:lnTo>
                      <a:pt x="52" y="97"/>
                    </a:lnTo>
                    <a:lnTo>
                      <a:pt x="55" y="97"/>
                    </a:lnTo>
                    <a:lnTo>
                      <a:pt x="57" y="99"/>
                    </a:lnTo>
                    <a:lnTo>
                      <a:pt x="57" y="99"/>
                    </a:lnTo>
                    <a:lnTo>
                      <a:pt x="57" y="99"/>
                    </a:lnTo>
                    <a:lnTo>
                      <a:pt x="57" y="107"/>
                    </a:lnTo>
                    <a:lnTo>
                      <a:pt x="57" y="109"/>
                    </a:lnTo>
                    <a:lnTo>
                      <a:pt x="57" y="109"/>
                    </a:lnTo>
                    <a:lnTo>
                      <a:pt x="57" y="109"/>
                    </a:lnTo>
                    <a:lnTo>
                      <a:pt x="55" y="109"/>
                    </a:lnTo>
                    <a:lnTo>
                      <a:pt x="55" y="109"/>
                    </a:lnTo>
                    <a:lnTo>
                      <a:pt x="55" y="111"/>
                    </a:lnTo>
                    <a:lnTo>
                      <a:pt x="55" y="111"/>
                    </a:lnTo>
                    <a:lnTo>
                      <a:pt x="59" y="114"/>
                    </a:lnTo>
                    <a:lnTo>
                      <a:pt x="62" y="116"/>
                    </a:lnTo>
                    <a:lnTo>
                      <a:pt x="62" y="118"/>
                    </a:lnTo>
                    <a:lnTo>
                      <a:pt x="62" y="123"/>
                    </a:lnTo>
                    <a:lnTo>
                      <a:pt x="64" y="123"/>
                    </a:lnTo>
                    <a:lnTo>
                      <a:pt x="64" y="125"/>
                    </a:lnTo>
                    <a:lnTo>
                      <a:pt x="62" y="123"/>
                    </a:lnTo>
                    <a:lnTo>
                      <a:pt x="62" y="123"/>
                    </a:lnTo>
                    <a:lnTo>
                      <a:pt x="62" y="118"/>
                    </a:lnTo>
                    <a:lnTo>
                      <a:pt x="59" y="118"/>
                    </a:lnTo>
                    <a:lnTo>
                      <a:pt x="59" y="116"/>
                    </a:lnTo>
                    <a:lnTo>
                      <a:pt x="57" y="114"/>
                    </a:lnTo>
                    <a:lnTo>
                      <a:pt x="55" y="118"/>
                    </a:lnTo>
                    <a:lnTo>
                      <a:pt x="55" y="123"/>
                    </a:lnTo>
                    <a:lnTo>
                      <a:pt x="52" y="135"/>
                    </a:lnTo>
                    <a:lnTo>
                      <a:pt x="52" y="133"/>
                    </a:lnTo>
                    <a:lnTo>
                      <a:pt x="52" y="133"/>
                    </a:lnTo>
                    <a:lnTo>
                      <a:pt x="55" y="133"/>
                    </a:lnTo>
                    <a:lnTo>
                      <a:pt x="55" y="133"/>
                    </a:lnTo>
                    <a:lnTo>
                      <a:pt x="52" y="135"/>
                    </a:lnTo>
                    <a:lnTo>
                      <a:pt x="52" y="135"/>
                    </a:lnTo>
                    <a:lnTo>
                      <a:pt x="50" y="147"/>
                    </a:lnTo>
                    <a:lnTo>
                      <a:pt x="48" y="156"/>
                    </a:lnTo>
                    <a:lnTo>
                      <a:pt x="45" y="159"/>
                    </a:lnTo>
                    <a:lnTo>
                      <a:pt x="41" y="159"/>
                    </a:lnTo>
                    <a:lnTo>
                      <a:pt x="41" y="161"/>
                    </a:lnTo>
                    <a:lnTo>
                      <a:pt x="43" y="161"/>
                    </a:lnTo>
                    <a:lnTo>
                      <a:pt x="43" y="161"/>
                    </a:lnTo>
                    <a:lnTo>
                      <a:pt x="45" y="161"/>
                    </a:lnTo>
                    <a:lnTo>
                      <a:pt x="45" y="161"/>
                    </a:lnTo>
                    <a:lnTo>
                      <a:pt x="48" y="163"/>
                    </a:lnTo>
                    <a:lnTo>
                      <a:pt x="48" y="163"/>
                    </a:lnTo>
                    <a:lnTo>
                      <a:pt x="48" y="163"/>
                    </a:lnTo>
                    <a:lnTo>
                      <a:pt x="48" y="166"/>
                    </a:lnTo>
                    <a:lnTo>
                      <a:pt x="48" y="166"/>
                    </a:lnTo>
                    <a:lnTo>
                      <a:pt x="45" y="166"/>
                    </a:lnTo>
                    <a:lnTo>
                      <a:pt x="48" y="166"/>
                    </a:lnTo>
                    <a:lnTo>
                      <a:pt x="48" y="168"/>
                    </a:lnTo>
                    <a:lnTo>
                      <a:pt x="48" y="168"/>
                    </a:lnTo>
                    <a:lnTo>
                      <a:pt x="48" y="168"/>
                    </a:lnTo>
                    <a:lnTo>
                      <a:pt x="48" y="166"/>
                    </a:lnTo>
                    <a:lnTo>
                      <a:pt x="50" y="166"/>
                    </a:lnTo>
                    <a:lnTo>
                      <a:pt x="50" y="166"/>
                    </a:lnTo>
                    <a:lnTo>
                      <a:pt x="50" y="166"/>
                    </a:lnTo>
                    <a:lnTo>
                      <a:pt x="50" y="166"/>
                    </a:lnTo>
                    <a:lnTo>
                      <a:pt x="52" y="168"/>
                    </a:lnTo>
                    <a:lnTo>
                      <a:pt x="55" y="168"/>
                    </a:lnTo>
                    <a:lnTo>
                      <a:pt x="57" y="168"/>
                    </a:lnTo>
                    <a:lnTo>
                      <a:pt x="59" y="168"/>
                    </a:lnTo>
                    <a:lnTo>
                      <a:pt x="59" y="170"/>
                    </a:lnTo>
                    <a:lnTo>
                      <a:pt x="62" y="173"/>
                    </a:lnTo>
                    <a:lnTo>
                      <a:pt x="62" y="173"/>
                    </a:lnTo>
                    <a:lnTo>
                      <a:pt x="62" y="173"/>
                    </a:lnTo>
                    <a:lnTo>
                      <a:pt x="64" y="173"/>
                    </a:lnTo>
                    <a:lnTo>
                      <a:pt x="67" y="170"/>
                    </a:lnTo>
                    <a:lnTo>
                      <a:pt x="67" y="170"/>
                    </a:lnTo>
                    <a:lnTo>
                      <a:pt x="67" y="173"/>
                    </a:lnTo>
                    <a:lnTo>
                      <a:pt x="67" y="173"/>
                    </a:lnTo>
                    <a:lnTo>
                      <a:pt x="69" y="173"/>
                    </a:lnTo>
                    <a:lnTo>
                      <a:pt x="69" y="173"/>
                    </a:lnTo>
                    <a:lnTo>
                      <a:pt x="71" y="175"/>
                    </a:lnTo>
                    <a:lnTo>
                      <a:pt x="74" y="173"/>
                    </a:lnTo>
                    <a:lnTo>
                      <a:pt x="76" y="175"/>
                    </a:lnTo>
                    <a:lnTo>
                      <a:pt x="76" y="175"/>
                    </a:lnTo>
                    <a:lnTo>
                      <a:pt x="78" y="173"/>
                    </a:lnTo>
                    <a:lnTo>
                      <a:pt x="81" y="175"/>
                    </a:lnTo>
                    <a:lnTo>
                      <a:pt x="81" y="175"/>
                    </a:lnTo>
                    <a:lnTo>
                      <a:pt x="81" y="173"/>
                    </a:lnTo>
                    <a:lnTo>
                      <a:pt x="83" y="173"/>
                    </a:lnTo>
                    <a:lnTo>
                      <a:pt x="83" y="170"/>
                    </a:lnTo>
                    <a:lnTo>
                      <a:pt x="83" y="170"/>
                    </a:lnTo>
                    <a:lnTo>
                      <a:pt x="83" y="170"/>
                    </a:lnTo>
                    <a:lnTo>
                      <a:pt x="88" y="173"/>
                    </a:lnTo>
                    <a:lnTo>
                      <a:pt x="90" y="173"/>
                    </a:lnTo>
                    <a:lnTo>
                      <a:pt x="93" y="173"/>
                    </a:lnTo>
                    <a:lnTo>
                      <a:pt x="93" y="173"/>
                    </a:lnTo>
                    <a:lnTo>
                      <a:pt x="95" y="175"/>
                    </a:lnTo>
                    <a:lnTo>
                      <a:pt x="95" y="175"/>
                    </a:lnTo>
                    <a:lnTo>
                      <a:pt x="95" y="175"/>
                    </a:lnTo>
                    <a:lnTo>
                      <a:pt x="97" y="175"/>
                    </a:lnTo>
                    <a:lnTo>
                      <a:pt x="97" y="175"/>
                    </a:lnTo>
                    <a:lnTo>
                      <a:pt x="100" y="175"/>
                    </a:lnTo>
                    <a:lnTo>
                      <a:pt x="100" y="178"/>
                    </a:lnTo>
                    <a:lnTo>
                      <a:pt x="100" y="178"/>
                    </a:lnTo>
                    <a:lnTo>
                      <a:pt x="100" y="178"/>
                    </a:lnTo>
                    <a:lnTo>
                      <a:pt x="100" y="178"/>
                    </a:lnTo>
                    <a:lnTo>
                      <a:pt x="102" y="180"/>
                    </a:lnTo>
                    <a:lnTo>
                      <a:pt x="104" y="180"/>
                    </a:lnTo>
                    <a:lnTo>
                      <a:pt x="104" y="180"/>
                    </a:lnTo>
                    <a:lnTo>
                      <a:pt x="104" y="180"/>
                    </a:lnTo>
                    <a:lnTo>
                      <a:pt x="104" y="180"/>
                    </a:lnTo>
                    <a:lnTo>
                      <a:pt x="107" y="180"/>
                    </a:lnTo>
                    <a:lnTo>
                      <a:pt x="109" y="180"/>
                    </a:lnTo>
                    <a:lnTo>
                      <a:pt x="111" y="180"/>
                    </a:lnTo>
                    <a:lnTo>
                      <a:pt x="114" y="182"/>
                    </a:lnTo>
                    <a:lnTo>
                      <a:pt x="116" y="182"/>
                    </a:lnTo>
                    <a:lnTo>
                      <a:pt x="116" y="180"/>
                    </a:lnTo>
                    <a:lnTo>
                      <a:pt x="116" y="180"/>
                    </a:lnTo>
                    <a:lnTo>
                      <a:pt x="116" y="180"/>
                    </a:lnTo>
                    <a:lnTo>
                      <a:pt x="119" y="180"/>
                    </a:lnTo>
                    <a:lnTo>
                      <a:pt x="119" y="180"/>
                    </a:lnTo>
                    <a:lnTo>
                      <a:pt x="121" y="180"/>
                    </a:lnTo>
                    <a:lnTo>
                      <a:pt x="121" y="178"/>
                    </a:lnTo>
                    <a:lnTo>
                      <a:pt x="123" y="180"/>
                    </a:lnTo>
                    <a:lnTo>
                      <a:pt x="123" y="180"/>
                    </a:lnTo>
                    <a:lnTo>
                      <a:pt x="126" y="180"/>
                    </a:lnTo>
                    <a:lnTo>
                      <a:pt x="126" y="180"/>
                    </a:lnTo>
                    <a:lnTo>
                      <a:pt x="123" y="175"/>
                    </a:lnTo>
                    <a:lnTo>
                      <a:pt x="123" y="170"/>
                    </a:lnTo>
                    <a:lnTo>
                      <a:pt x="123" y="170"/>
                    </a:lnTo>
                    <a:lnTo>
                      <a:pt x="126" y="166"/>
                    </a:lnTo>
                    <a:lnTo>
                      <a:pt x="126" y="163"/>
                    </a:lnTo>
                    <a:lnTo>
                      <a:pt x="135" y="159"/>
                    </a:lnTo>
                    <a:lnTo>
                      <a:pt x="137" y="156"/>
                    </a:lnTo>
                    <a:lnTo>
                      <a:pt x="137" y="156"/>
                    </a:lnTo>
                    <a:lnTo>
                      <a:pt x="140" y="156"/>
                    </a:lnTo>
                    <a:lnTo>
                      <a:pt x="140" y="156"/>
                    </a:lnTo>
                    <a:lnTo>
                      <a:pt x="142" y="156"/>
                    </a:lnTo>
                    <a:lnTo>
                      <a:pt x="142" y="159"/>
                    </a:lnTo>
                    <a:lnTo>
                      <a:pt x="142" y="159"/>
                    </a:lnTo>
                    <a:lnTo>
                      <a:pt x="145" y="159"/>
                    </a:lnTo>
                    <a:lnTo>
                      <a:pt x="147" y="159"/>
                    </a:lnTo>
                    <a:lnTo>
                      <a:pt x="149" y="161"/>
                    </a:lnTo>
                    <a:lnTo>
                      <a:pt x="152" y="161"/>
                    </a:lnTo>
                    <a:lnTo>
                      <a:pt x="152" y="161"/>
                    </a:lnTo>
                    <a:lnTo>
                      <a:pt x="152" y="159"/>
                    </a:lnTo>
                    <a:lnTo>
                      <a:pt x="154" y="159"/>
                    </a:lnTo>
                    <a:lnTo>
                      <a:pt x="154" y="159"/>
                    </a:lnTo>
                    <a:lnTo>
                      <a:pt x="154" y="159"/>
                    </a:lnTo>
                    <a:lnTo>
                      <a:pt x="154" y="159"/>
                    </a:lnTo>
                    <a:lnTo>
                      <a:pt x="156" y="159"/>
                    </a:lnTo>
                    <a:lnTo>
                      <a:pt x="156" y="159"/>
                    </a:lnTo>
                    <a:lnTo>
                      <a:pt x="156" y="159"/>
                    </a:lnTo>
                    <a:lnTo>
                      <a:pt x="156" y="161"/>
                    </a:lnTo>
                    <a:lnTo>
                      <a:pt x="159" y="161"/>
                    </a:lnTo>
                    <a:lnTo>
                      <a:pt x="159" y="161"/>
                    </a:lnTo>
                    <a:lnTo>
                      <a:pt x="161" y="161"/>
                    </a:lnTo>
                    <a:lnTo>
                      <a:pt x="164" y="163"/>
                    </a:lnTo>
                    <a:lnTo>
                      <a:pt x="168" y="163"/>
                    </a:lnTo>
                    <a:lnTo>
                      <a:pt x="171" y="166"/>
                    </a:lnTo>
                    <a:lnTo>
                      <a:pt x="173" y="166"/>
                    </a:lnTo>
                    <a:lnTo>
                      <a:pt x="175" y="166"/>
                    </a:lnTo>
                    <a:lnTo>
                      <a:pt x="178" y="166"/>
                    </a:lnTo>
                    <a:lnTo>
                      <a:pt x="182" y="163"/>
                    </a:lnTo>
                    <a:lnTo>
                      <a:pt x="182" y="163"/>
                    </a:lnTo>
                    <a:lnTo>
                      <a:pt x="185" y="163"/>
                    </a:lnTo>
                    <a:lnTo>
                      <a:pt x="185" y="161"/>
                    </a:lnTo>
                    <a:lnTo>
                      <a:pt x="185" y="161"/>
                    </a:lnTo>
                    <a:lnTo>
                      <a:pt x="187" y="159"/>
                    </a:lnTo>
                    <a:lnTo>
                      <a:pt x="194" y="154"/>
                    </a:lnTo>
                    <a:lnTo>
                      <a:pt x="194" y="154"/>
                    </a:lnTo>
                    <a:lnTo>
                      <a:pt x="197" y="154"/>
                    </a:lnTo>
                    <a:lnTo>
                      <a:pt x="197" y="152"/>
                    </a:lnTo>
                    <a:lnTo>
                      <a:pt x="197" y="152"/>
                    </a:lnTo>
                    <a:lnTo>
                      <a:pt x="197" y="152"/>
                    </a:lnTo>
                    <a:lnTo>
                      <a:pt x="197" y="152"/>
                    </a:lnTo>
                    <a:lnTo>
                      <a:pt x="197" y="152"/>
                    </a:lnTo>
                    <a:lnTo>
                      <a:pt x="199" y="152"/>
                    </a:lnTo>
                    <a:lnTo>
                      <a:pt x="199" y="152"/>
                    </a:lnTo>
                    <a:lnTo>
                      <a:pt x="199" y="149"/>
                    </a:lnTo>
                    <a:lnTo>
                      <a:pt x="199" y="149"/>
                    </a:lnTo>
                    <a:lnTo>
                      <a:pt x="199" y="149"/>
                    </a:lnTo>
                    <a:lnTo>
                      <a:pt x="201" y="147"/>
                    </a:lnTo>
                    <a:lnTo>
                      <a:pt x="201" y="147"/>
                    </a:lnTo>
                    <a:lnTo>
                      <a:pt x="201" y="144"/>
                    </a:lnTo>
                    <a:lnTo>
                      <a:pt x="201" y="144"/>
                    </a:lnTo>
                    <a:lnTo>
                      <a:pt x="201" y="144"/>
                    </a:lnTo>
                    <a:lnTo>
                      <a:pt x="197" y="144"/>
                    </a:lnTo>
                    <a:lnTo>
                      <a:pt x="197" y="144"/>
                    </a:lnTo>
                    <a:lnTo>
                      <a:pt x="192" y="144"/>
                    </a:lnTo>
                    <a:lnTo>
                      <a:pt x="190" y="142"/>
                    </a:lnTo>
                    <a:lnTo>
                      <a:pt x="190" y="140"/>
                    </a:lnTo>
                    <a:lnTo>
                      <a:pt x="187" y="140"/>
                    </a:lnTo>
                    <a:lnTo>
                      <a:pt x="190" y="140"/>
                    </a:lnTo>
                    <a:lnTo>
                      <a:pt x="187" y="137"/>
                    </a:lnTo>
                    <a:lnTo>
                      <a:pt x="187" y="137"/>
                    </a:lnTo>
                    <a:lnTo>
                      <a:pt x="187" y="135"/>
                    </a:lnTo>
                    <a:lnTo>
                      <a:pt x="190" y="135"/>
                    </a:lnTo>
                    <a:lnTo>
                      <a:pt x="190" y="133"/>
                    </a:lnTo>
                    <a:lnTo>
                      <a:pt x="190" y="133"/>
                    </a:lnTo>
                    <a:lnTo>
                      <a:pt x="192" y="133"/>
                    </a:lnTo>
                    <a:lnTo>
                      <a:pt x="190" y="130"/>
                    </a:lnTo>
                    <a:lnTo>
                      <a:pt x="190" y="130"/>
                    </a:lnTo>
                    <a:lnTo>
                      <a:pt x="190" y="130"/>
                    </a:lnTo>
                    <a:lnTo>
                      <a:pt x="190" y="130"/>
                    </a:lnTo>
                    <a:lnTo>
                      <a:pt x="187" y="130"/>
                    </a:lnTo>
                    <a:lnTo>
                      <a:pt x="187" y="128"/>
                    </a:lnTo>
                    <a:lnTo>
                      <a:pt x="185" y="128"/>
                    </a:lnTo>
                    <a:lnTo>
                      <a:pt x="185" y="125"/>
                    </a:lnTo>
                    <a:lnTo>
                      <a:pt x="185" y="123"/>
                    </a:lnTo>
                    <a:lnTo>
                      <a:pt x="185" y="123"/>
                    </a:lnTo>
                    <a:lnTo>
                      <a:pt x="185" y="123"/>
                    </a:lnTo>
                    <a:lnTo>
                      <a:pt x="187" y="123"/>
                    </a:lnTo>
                    <a:lnTo>
                      <a:pt x="187" y="123"/>
                    </a:lnTo>
                    <a:lnTo>
                      <a:pt x="190" y="121"/>
                    </a:lnTo>
                    <a:lnTo>
                      <a:pt x="192" y="121"/>
                    </a:lnTo>
                    <a:lnTo>
                      <a:pt x="192" y="121"/>
                    </a:lnTo>
                    <a:lnTo>
                      <a:pt x="192" y="118"/>
                    </a:lnTo>
                    <a:lnTo>
                      <a:pt x="194" y="118"/>
                    </a:lnTo>
                    <a:lnTo>
                      <a:pt x="194" y="116"/>
                    </a:lnTo>
                    <a:lnTo>
                      <a:pt x="192" y="116"/>
                    </a:lnTo>
                    <a:lnTo>
                      <a:pt x="192" y="116"/>
                    </a:lnTo>
                    <a:lnTo>
                      <a:pt x="190" y="114"/>
                    </a:lnTo>
                    <a:lnTo>
                      <a:pt x="190" y="111"/>
                    </a:lnTo>
                    <a:lnTo>
                      <a:pt x="187" y="111"/>
                    </a:lnTo>
                    <a:lnTo>
                      <a:pt x="187" y="109"/>
                    </a:lnTo>
                    <a:lnTo>
                      <a:pt x="187" y="109"/>
                    </a:lnTo>
                    <a:lnTo>
                      <a:pt x="187" y="109"/>
                    </a:lnTo>
                    <a:lnTo>
                      <a:pt x="190" y="107"/>
                    </a:lnTo>
                    <a:lnTo>
                      <a:pt x="192" y="107"/>
                    </a:lnTo>
                    <a:lnTo>
                      <a:pt x="192" y="107"/>
                    </a:lnTo>
                    <a:lnTo>
                      <a:pt x="190" y="104"/>
                    </a:lnTo>
                    <a:lnTo>
                      <a:pt x="190" y="104"/>
                    </a:lnTo>
                    <a:lnTo>
                      <a:pt x="190" y="102"/>
                    </a:lnTo>
                    <a:lnTo>
                      <a:pt x="187" y="102"/>
                    </a:lnTo>
                    <a:lnTo>
                      <a:pt x="187" y="102"/>
                    </a:lnTo>
                    <a:lnTo>
                      <a:pt x="187" y="99"/>
                    </a:lnTo>
                    <a:lnTo>
                      <a:pt x="187" y="97"/>
                    </a:lnTo>
                    <a:lnTo>
                      <a:pt x="187" y="97"/>
                    </a:lnTo>
                    <a:lnTo>
                      <a:pt x="187" y="97"/>
                    </a:lnTo>
                    <a:lnTo>
                      <a:pt x="187" y="97"/>
                    </a:lnTo>
                    <a:lnTo>
                      <a:pt x="185" y="95"/>
                    </a:lnTo>
                    <a:lnTo>
                      <a:pt x="182" y="95"/>
                    </a:lnTo>
                    <a:lnTo>
                      <a:pt x="180" y="97"/>
                    </a:lnTo>
                    <a:lnTo>
                      <a:pt x="178" y="97"/>
                    </a:lnTo>
                    <a:lnTo>
                      <a:pt x="178" y="97"/>
                    </a:lnTo>
                    <a:lnTo>
                      <a:pt x="178" y="99"/>
                    </a:lnTo>
                    <a:lnTo>
                      <a:pt x="180" y="99"/>
                    </a:lnTo>
                    <a:lnTo>
                      <a:pt x="178" y="102"/>
                    </a:lnTo>
                    <a:lnTo>
                      <a:pt x="175" y="102"/>
                    </a:lnTo>
                    <a:lnTo>
                      <a:pt x="175" y="102"/>
                    </a:lnTo>
                    <a:lnTo>
                      <a:pt x="173" y="102"/>
                    </a:lnTo>
                    <a:lnTo>
                      <a:pt x="173" y="99"/>
                    </a:lnTo>
                    <a:lnTo>
                      <a:pt x="175" y="99"/>
                    </a:lnTo>
                    <a:lnTo>
                      <a:pt x="175" y="99"/>
                    </a:lnTo>
                    <a:lnTo>
                      <a:pt x="175" y="97"/>
                    </a:lnTo>
                    <a:lnTo>
                      <a:pt x="178" y="97"/>
                    </a:lnTo>
                    <a:lnTo>
                      <a:pt x="175" y="95"/>
                    </a:lnTo>
                    <a:lnTo>
                      <a:pt x="175" y="95"/>
                    </a:lnTo>
                    <a:lnTo>
                      <a:pt x="175" y="95"/>
                    </a:lnTo>
                    <a:lnTo>
                      <a:pt x="178" y="92"/>
                    </a:lnTo>
                    <a:lnTo>
                      <a:pt x="178" y="92"/>
                    </a:lnTo>
                    <a:lnTo>
                      <a:pt x="180" y="90"/>
                    </a:lnTo>
                    <a:lnTo>
                      <a:pt x="182" y="90"/>
                    </a:lnTo>
                    <a:lnTo>
                      <a:pt x="182" y="88"/>
                    </a:lnTo>
                    <a:lnTo>
                      <a:pt x="182" y="85"/>
                    </a:lnTo>
                    <a:lnTo>
                      <a:pt x="182" y="85"/>
                    </a:lnTo>
                    <a:lnTo>
                      <a:pt x="185" y="83"/>
                    </a:lnTo>
                    <a:lnTo>
                      <a:pt x="185" y="83"/>
                    </a:lnTo>
                    <a:lnTo>
                      <a:pt x="187" y="83"/>
                    </a:lnTo>
                    <a:lnTo>
                      <a:pt x="190" y="81"/>
                    </a:lnTo>
                    <a:lnTo>
                      <a:pt x="190" y="78"/>
                    </a:lnTo>
                    <a:lnTo>
                      <a:pt x="192" y="78"/>
                    </a:lnTo>
                    <a:lnTo>
                      <a:pt x="192" y="78"/>
                    </a:lnTo>
                    <a:lnTo>
                      <a:pt x="192" y="78"/>
                    </a:lnTo>
                    <a:lnTo>
                      <a:pt x="192" y="76"/>
                    </a:lnTo>
                    <a:lnTo>
                      <a:pt x="190" y="76"/>
                    </a:lnTo>
                    <a:lnTo>
                      <a:pt x="190" y="76"/>
                    </a:lnTo>
                    <a:lnTo>
                      <a:pt x="192" y="76"/>
                    </a:lnTo>
                    <a:lnTo>
                      <a:pt x="192" y="73"/>
                    </a:lnTo>
                    <a:lnTo>
                      <a:pt x="194" y="73"/>
                    </a:lnTo>
                    <a:lnTo>
                      <a:pt x="194" y="73"/>
                    </a:lnTo>
                    <a:lnTo>
                      <a:pt x="194" y="76"/>
                    </a:lnTo>
                    <a:lnTo>
                      <a:pt x="194" y="76"/>
                    </a:lnTo>
                    <a:lnTo>
                      <a:pt x="197" y="76"/>
                    </a:lnTo>
                    <a:lnTo>
                      <a:pt x="197" y="76"/>
                    </a:lnTo>
                    <a:lnTo>
                      <a:pt x="199" y="76"/>
                    </a:lnTo>
                    <a:lnTo>
                      <a:pt x="199" y="73"/>
                    </a:lnTo>
                    <a:lnTo>
                      <a:pt x="199" y="73"/>
                    </a:lnTo>
                    <a:lnTo>
                      <a:pt x="201" y="71"/>
                    </a:lnTo>
                    <a:lnTo>
                      <a:pt x="201" y="71"/>
                    </a:lnTo>
                    <a:lnTo>
                      <a:pt x="201" y="71"/>
                    </a:lnTo>
                    <a:lnTo>
                      <a:pt x="201" y="69"/>
                    </a:lnTo>
                    <a:lnTo>
                      <a:pt x="201" y="66"/>
                    </a:lnTo>
                    <a:lnTo>
                      <a:pt x="201" y="64"/>
                    </a:lnTo>
                    <a:lnTo>
                      <a:pt x="201" y="62"/>
                    </a:lnTo>
                    <a:lnTo>
                      <a:pt x="201" y="59"/>
                    </a:lnTo>
                    <a:lnTo>
                      <a:pt x="204" y="57"/>
                    </a:lnTo>
                    <a:lnTo>
                      <a:pt x="204" y="54"/>
                    </a:lnTo>
                    <a:lnTo>
                      <a:pt x="206" y="52"/>
                    </a:lnTo>
                    <a:lnTo>
                      <a:pt x="206" y="50"/>
                    </a:lnTo>
                    <a:lnTo>
                      <a:pt x="206" y="50"/>
                    </a:lnTo>
                    <a:lnTo>
                      <a:pt x="211" y="45"/>
                    </a:lnTo>
                    <a:lnTo>
                      <a:pt x="211" y="45"/>
                    </a:lnTo>
                    <a:lnTo>
                      <a:pt x="211" y="43"/>
                    </a:lnTo>
                    <a:lnTo>
                      <a:pt x="211" y="43"/>
                    </a:lnTo>
                    <a:close/>
                    <a:moveTo>
                      <a:pt x="232" y="178"/>
                    </a:moveTo>
                    <a:lnTo>
                      <a:pt x="232" y="175"/>
                    </a:lnTo>
                    <a:lnTo>
                      <a:pt x="232" y="175"/>
                    </a:lnTo>
                    <a:lnTo>
                      <a:pt x="232" y="175"/>
                    </a:lnTo>
                    <a:lnTo>
                      <a:pt x="232" y="173"/>
                    </a:lnTo>
                    <a:lnTo>
                      <a:pt x="232" y="170"/>
                    </a:lnTo>
                    <a:lnTo>
                      <a:pt x="232" y="168"/>
                    </a:lnTo>
                    <a:lnTo>
                      <a:pt x="232" y="168"/>
                    </a:lnTo>
                    <a:lnTo>
                      <a:pt x="230" y="168"/>
                    </a:lnTo>
                    <a:lnTo>
                      <a:pt x="230" y="168"/>
                    </a:lnTo>
                    <a:lnTo>
                      <a:pt x="230" y="168"/>
                    </a:lnTo>
                    <a:lnTo>
                      <a:pt x="230" y="170"/>
                    </a:lnTo>
                    <a:lnTo>
                      <a:pt x="230" y="173"/>
                    </a:lnTo>
                    <a:lnTo>
                      <a:pt x="230" y="173"/>
                    </a:lnTo>
                    <a:lnTo>
                      <a:pt x="227" y="175"/>
                    </a:lnTo>
                    <a:lnTo>
                      <a:pt x="227" y="173"/>
                    </a:lnTo>
                    <a:lnTo>
                      <a:pt x="227" y="173"/>
                    </a:lnTo>
                    <a:lnTo>
                      <a:pt x="225" y="173"/>
                    </a:lnTo>
                    <a:lnTo>
                      <a:pt x="225" y="173"/>
                    </a:lnTo>
                    <a:lnTo>
                      <a:pt x="225" y="175"/>
                    </a:lnTo>
                    <a:lnTo>
                      <a:pt x="223" y="175"/>
                    </a:lnTo>
                    <a:lnTo>
                      <a:pt x="220" y="175"/>
                    </a:lnTo>
                    <a:lnTo>
                      <a:pt x="218" y="178"/>
                    </a:lnTo>
                    <a:lnTo>
                      <a:pt x="218" y="180"/>
                    </a:lnTo>
                    <a:lnTo>
                      <a:pt x="216" y="180"/>
                    </a:lnTo>
                    <a:lnTo>
                      <a:pt x="216" y="180"/>
                    </a:lnTo>
                    <a:lnTo>
                      <a:pt x="216" y="182"/>
                    </a:lnTo>
                    <a:lnTo>
                      <a:pt x="218" y="182"/>
                    </a:lnTo>
                    <a:lnTo>
                      <a:pt x="218" y="182"/>
                    </a:lnTo>
                    <a:lnTo>
                      <a:pt x="218" y="182"/>
                    </a:lnTo>
                    <a:lnTo>
                      <a:pt x="216" y="185"/>
                    </a:lnTo>
                    <a:lnTo>
                      <a:pt x="216" y="185"/>
                    </a:lnTo>
                    <a:lnTo>
                      <a:pt x="218" y="187"/>
                    </a:lnTo>
                    <a:lnTo>
                      <a:pt x="218" y="187"/>
                    </a:lnTo>
                    <a:lnTo>
                      <a:pt x="218" y="187"/>
                    </a:lnTo>
                    <a:lnTo>
                      <a:pt x="218" y="189"/>
                    </a:lnTo>
                    <a:lnTo>
                      <a:pt x="218" y="189"/>
                    </a:lnTo>
                    <a:lnTo>
                      <a:pt x="218" y="189"/>
                    </a:lnTo>
                    <a:lnTo>
                      <a:pt x="218" y="189"/>
                    </a:lnTo>
                    <a:lnTo>
                      <a:pt x="218" y="189"/>
                    </a:lnTo>
                    <a:lnTo>
                      <a:pt x="220" y="192"/>
                    </a:lnTo>
                    <a:lnTo>
                      <a:pt x="218" y="192"/>
                    </a:lnTo>
                    <a:lnTo>
                      <a:pt x="218" y="194"/>
                    </a:lnTo>
                    <a:lnTo>
                      <a:pt x="220" y="194"/>
                    </a:lnTo>
                    <a:lnTo>
                      <a:pt x="220" y="194"/>
                    </a:lnTo>
                    <a:lnTo>
                      <a:pt x="220" y="194"/>
                    </a:lnTo>
                    <a:lnTo>
                      <a:pt x="220" y="197"/>
                    </a:lnTo>
                    <a:lnTo>
                      <a:pt x="220" y="197"/>
                    </a:lnTo>
                    <a:lnTo>
                      <a:pt x="220" y="197"/>
                    </a:lnTo>
                    <a:lnTo>
                      <a:pt x="223" y="199"/>
                    </a:lnTo>
                    <a:lnTo>
                      <a:pt x="223" y="199"/>
                    </a:lnTo>
                    <a:lnTo>
                      <a:pt x="227" y="201"/>
                    </a:lnTo>
                    <a:lnTo>
                      <a:pt x="227" y="199"/>
                    </a:lnTo>
                    <a:lnTo>
                      <a:pt x="230" y="197"/>
                    </a:lnTo>
                    <a:lnTo>
                      <a:pt x="230" y="194"/>
                    </a:lnTo>
                    <a:lnTo>
                      <a:pt x="230" y="194"/>
                    </a:lnTo>
                    <a:lnTo>
                      <a:pt x="230" y="189"/>
                    </a:lnTo>
                    <a:lnTo>
                      <a:pt x="230" y="189"/>
                    </a:lnTo>
                    <a:lnTo>
                      <a:pt x="232" y="185"/>
                    </a:lnTo>
                    <a:lnTo>
                      <a:pt x="232" y="185"/>
                    </a:lnTo>
                    <a:lnTo>
                      <a:pt x="232" y="178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261" name="Freeform 160"/>
              <p:cNvSpPr>
                <a:spLocks noEditPoints="1"/>
              </p:cNvSpPr>
              <p:nvPr/>
            </p:nvSpPr>
            <p:spPr bwMode="auto">
              <a:xfrm>
                <a:off x="3902" y="1043"/>
                <a:ext cx="166" cy="192"/>
              </a:xfrm>
              <a:custGeom>
                <a:avLst/>
                <a:gdLst>
                  <a:gd name="T0" fmla="*/ 29 w 166"/>
                  <a:gd name="T1" fmla="*/ 185 h 192"/>
                  <a:gd name="T2" fmla="*/ 38 w 166"/>
                  <a:gd name="T3" fmla="*/ 180 h 192"/>
                  <a:gd name="T4" fmla="*/ 38 w 166"/>
                  <a:gd name="T5" fmla="*/ 185 h 192"/>
                  <a:gd name="T6" fmla="*/ 31 w 166"/>
                  <a:gd name="T7" fmla="*/ 178 h 192"/>
                  <a:gd name="T8" fmla="*/ 21 w 166"/>
                  <a:gd name="T9" fmla="*/ 176 h 192"/>
                  <a:gd name="T10" fmla="*/ 19 w 166"/>
                  <a:gd name="T11" fmla="*/ 128 h 192"/>
                  <a:gd name="T12" fmla="*/ 17 w 166"/>
                  <a:gd name="T13" fmla="*/ 126 h 192"/>
                  <a:gd name="T14" fmla="*/ 69 w 166"/>
                  <a:gd name="T15" fmla="*/ 93 h 192"/>
                  <a:gd name="T16" fmla="*/ 166 w 166"/>
                  <a:gd name="T17" fmla="*/ 131 h 192"/>
                  <a:gd name="T18" fmla="*/ 142 w 166"/>
                  <a:gd name="T19" fmla="*/ 116 h 192"/>
                  <a:gd name="T20" fmla="*/ 147 w 166"/>
                  <a:gd name="T21" fmla="*/ 107 h 192"/>
                  <a:gd name="T22" fmla="*/ 137 w 166"/>
                  <a:gd name="T23" fmla="*/ 97 h 192"/>
                  <a:gd name="T24" fmla="*/ 135 w 166"/>
                  <a:gd name="T25" fmla="*/ 90 h 192"/>
                  <a:gd name="T26" fmla="*/ 133 w 166"/>
                  <a:gd name="T27" fmla="*/ 81 h 192"/>
                  <a:gd name="T28" fmla="*/ 133 w 166"/>
                  <a:gd name="T29" fmla="*/ 71 h 192"/>
                  <a:gd name="T30" fmla="*/ 121 w 166"/>
                  <a:gd name="T31" fmla="*/ 57 h 192"/>
                  <a:gd name="T32" fmla="*/ 130 w 166"/>
                  <a:gd name="T33" fmla="*/ 43 h 192"/>
                  <a:gd name="T34" fmla="*/ 111 w 166"/>
                  <a:gd name="T35" fmla="*/ 24 h 192"/>
                  <a:gd name="T36" fmla="*/ 111 w 166"/>
                  <a:gd name="T37" fmla="*/ 19 h 192"/>
                  <a:gd name="T38" fmla="*/ 114 w 166"/>
                  <a:gd name="T39" fmla="*/ 7 h 192"/>
                  <a:gd name="T40" fmla="*/ 88 w 166"/>
                  <a:gd name="T41" fmla="*/ 3 h 192"/>
                  <a:gd name="T42" fmla="*/ 71 w 166"/>
                  <a:gd name="T43" fmla="*/ 7 h 192"/>
                  <a:gd name="T44" fmla="*/ 66 w 166"/>
                  <a:gd name="T45" fmla="*/ 22 h 192"/>
                  <a:gd name="T46" fmla="*/ 52 w 166"/>
                  <a:gd name="T47" fmla="*/ 26 h 192"/>
                  <a:gd name="T48" fmla="*/ 36 w 166"/>
                  <a:gd name="T49" fmla="*/ 26 h 192"/>
                  <a:gd name="T50" fmla="*/ 17 w 166"/>
                  <a:gd name="T51" fmla="*/ 17 h 192"/>
                  <a:gd name="T52" fmla="*/ 7 w 166"/>
                  <a:gd name="T53" fmla="*/ 19 h 192"/>
                  <a:gd name="T54" fmla="*/ 7 w 166"/>
                  <a:gd name="T55" fmla="*/ 22 h 192"/>
                  <a:gd name="T56" fmla="*/ 24 w 166"/>
                  <a:gd name="T57" fmla="*/ 29 h 192"/>
                  <a:gd name="T58" fmla="*/ 43 w 166"/>
                  <a:gd name="T59" fmla="*/ 38 h 192"/>
                  <a:gd name="T60" fmla="*/ 40 w 166"/>
                  <a:gd name="T61" fmla="*/ 48 h 192"/>
                  <a:gd name="T62" fmla="*/ 45 w 166"/>
                  <a:gd name="T63" fmla="*/ 52 h 192"/>
                  <a:gd name="T64" fmla="*/ 50 w 166"/>
                  <a:gd name="T65" fmla="*/ 60 h 192"/>
                  <a:gd name="T66" fmla="*/ 47 w 166"/>
                  <a:gd name="T67" fmla="*/ 69 h 192"/>
                  <a:gd name="T68" fmla="*/ 59 w 166"/>
                  <a:gd name="T69" fmla="*/ 78 h 192"/>
                  <a:gd name="T70" fmla="*/ 71 w 166"/>
                  <a:gd name="T71" fmla="*/ 83 h 192"/>
                  <a:gd name="T72" fmla="*/ 71 w 166"/>
                  <a:gd name="T73" fmla="*/ 95 h 192"/>
                  <a:gd name="T74" fmla="*/ 62 w 166"/>
                  <a:gd name="T75" fmla="*/ 100 h 192"/>
                  <a:gd name="T76" fmla="*/ 43 w 166"/>
                  <a:gd name="T77" fmla="*/ 114 h 192"/>
                  <a:gd name="T78" fmla="*/ 31 w 166"/>
                  <a:gd name="T79" fmla="*/ 121 h 192"/>
                  <a:gd name="T80" fmla="*/ 21 w 166"/>
                  <a:gd name="T81" fmla="*/ 128 h 192"/>
                  <a:gd name="T82" fmla="*/ 17 w 166"/>
                  <a:gd name="T83" fmla="*/ 140 h 192"/>
                  <a:gd name="T84" fmla="*/ 24 w 166"/>
                  <a:gd name="T85" fmla="*/ 154 h 192"/>
                  <a:gd name="T86" fmla="*/ 24 w 166"/>
                  <a:gd name="T87" fmla="*/ 159 h 192"/>
                  <a:gd name="T88" fmla="*/ 24 w 166"/>
                  <a:gd name="T89" fmla="*/ 171 h 192"/>
                  <a:gd name="T90" fmla="*/ 31 w 166"/>
                  <a:gd name="T91" fmla="*/ 178 h 192"/>
                  <a:gd name="T92" fmla="*/ 43 w 166"/>
                  <a:gd name="T93" fmla="*/ 183 h 192"/>
                  <a:gd name="T94" fmla="*/ 40 w 166"/>
                  <a:gd name="T95" fmla="*/ 187 h 192"/>
                  <a:gd name="T96" fmla="*/ 47 w 166"/>
                  <a:gd name="T97" fmla="*/ 185 h 192"/>
                  <a:gd name="T98" fmla="*/ 52 w 166"/>
                  <a:gd name="T99" fmla="*/ 190 h 192"/>
                  <a:gd name="T100" fmla="*/ 71 w 166"/>
                  <a:gd name="T101" fmla="*/ 185 h 192"/>
                  <a:gd name="T102" fmla="*/ 88 w 166"/>
                  <a:gd name="T103" fmla="*/ 183 h 192"/>
                  <a:gd name="T104" fmla="*/ 97 w 166"/>
                  <a:gd name="T105" fmla="*/ 180 h 192"/>
                  <a:gd name="T106" fmla="*/ 102 w 166"/>
                  <a:gd name="T107" fmla="*/ 180 h 192"/>
                  <a:gd name="T108" fmla="*/ 118 w 166"/>
                  <a:gd name="T109" fmla="*/ 178 h 192"/>
                  <a:gd name="T110" fmla="*/ 137 w 166"/>
                  <a:gd name="T111" fmla="*/ 164 h 192"/>
                  <a:gd name="T112" fmla="*/ 161 w 166"/>
                  <a:gd name="T113" fmla="*/ 14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66" h="192">
                    <a:moveTo>
                      <a:pt x="26" y="185"/>
                    </a:moveTo>
                    <a:lnTo>
                      <a:pt x="26" y="185"/>
                    </a:lnTo>
                    <a:lnTo>
                      <a:pt x="26" y="185"/>
                    </a:lnTo>
                    <a:lnTo>
                      <a:pt x="26" y="185"/>
                    </a:lnTo>
                    <a:lnTo>
                      <a:pt x="29" y="185"/>
                    </a:lnTo>
                    <a:lnTo>
                      <a:pt x="29" y="185"/>
                    </a:lnTo>
                    <a:lnTo>
                      <a:pt x="29" y="185"/>
                    </a:lnTo>
                    <a:lnTo>
                      <a:pt x="26" y="185"/>
                    </a:lnTo>
                    <a:close/>
                    <a:moveTo>
                      <a:pt x="29" y="185"/>
                    </a:moveTo>
                    <a:lnTo>
                      <a:pt x="29" y="185"/>
                    </a:lnTo>
                    <a:lnTo>
                      <a:pt x="29" y="185"/>
                    </a:lnTo>
                    <a:lnTo>
                      <a:pt x="31" y="185"/>
                    </a:lnTo>
                    <a:lnTo>
                      <a:pt x="31" y="183"/>
                    </a:lnTo>
                    <a:lnTo>
                      <a:pt x="29" y="183"/>
                    </a:lnTo>
                    <a:lnTo>
                      <a:pt x="29" y="185"/>
                    </a:lnTo>
                    <a:close/>
                    <a:moveTo>
                      <a:pt x="38" y="183"/>
                    </a:moveTo>
                    <a:lnTo>
                      <a:pt x="38" y="180"/>
                    </a:lnTo>
                    <a:lnTo>
                      <a:pt x="38" y="180"/>
                    </a:lnTo>
                    <a:lnTo>
                      <a:pt x="36" y="180"/>
                    </a:lnTo>
                    <a:lnTo>
                      <a:pt x="36" y="180"/>
                    </a:lnTo>
                    <a:lnTo>
                      <a:pt x="33" y="183"/>
                    </a:lnTo>
                    <a:lnTo>
                      <a:pt x="33" y="183"/>
                    </a:lnTo>
                    <a:lnTo>
                      <a:pt x="36" y="183"/>
                    </a:lnTo>
                    <a:lnTo>
                      <a:pt x="36" y="183"/>
                    </a:lnTo>
                    <a:lnTo>
                      <a:pt x="36" y="183"/>
                    </a:lnTo>
                    <a:lnTo>
                      <a:pt x="38" y="185"/>
                    </a:lnTo>
                    <a:lnTo>
                      <a:pt x="38" y="185"/>
                    </a:lnTo>
                    <a:lnTo>
                      <a:pt x="38" y="183"/>
                    </a:lnTo>
                    <a:lnTo>
                      <a:pt x="38" y="183"/>
                    </a:lnTo>
                    <a:lnTo>
                      <a:pt x="38" y="183"/>
                    </a:lnTo>
                    <a:lnTo>
                      <a:pt x="38" y="183"/>
                    </a:lnTo>
                    <a:close/>
                    <a:moveTo>
                      <a:pt x="31" y="180"/>
                    </a:moveTo>
                    <a:lnTo>
                      <a:pt x="31" y="180"/>
                    </a:lnTo>
                    <a:lnTo>
                      <a:pt x="31" y="180"/>
                    </a:lnTo>
                    <a:lnTo>
                      <a:pt x="31" y="178"/>
                    </a:lnTo>
                    <a:lnTo>
                      <a:pt x="31" y="178"/>
                    </a:lnTo>
                    <a:lnTo>
                      <a:pt x="31" y="180"/>
                    </a:lnTo>
                    <a:lnTo>
                      <a:pt x="31" y="180"/>
                    </a:lnTo>
                    <a:lnTo>
                      <a:pt x="31" y="180"/>
                    </a:lnTo>
                    <a:lnTo>
                      <a:pt x="31" y="180"/>
                    </a:lnTo>
                    <a:lnTo>
                      <a:pt x="33" y="180"/>
                    </a:lnTo>
                    <a:lnTo>
                      <a:pt x="33" y="180"/>
                    </a:lnTo>
                    <a:lnTo>
                      <a:pt x="31" y="180"/>
                    </a:lnTo>
                    <a:close/>
                    <a:moveTo>
                      <a:pt x="21" y="176"/>
                    </a:moveTo>
                    <a:lnTo>
                      <a:pt x="21" y="176"/>
                    </a:lnTo>
                    <a:lnTo>
                      <a:pt x="21" y="176"/>
                    </a:lnTo>
                    <a:lnTo>
                      <a:pt x="21" y="178"/>
                    </a:lnTo>
                    <a:lnTo>
                      <a:pt x="21" y="178"/>
                    </a:lnTo>
                    <a:lnTo>
                      <a:pt x="24" y="178"/>
                    </a:lnTo>
                    <a:lnTo>
                      <a:pt x="24" y="178"/>
                    </a:lnTo>
                    <a:lnTo>
                      <a:pt x="24" y="178"/>
                    </a:lnTo>
                    <a:lnTo>
                      <a:pt x="21" y="176"/>
                    </a:lnTo>
                    <a:lnTo>
                      <a:pt x="21" y="176"/>
                    </a:lnTo>
                    <a:close/>
                    <a:moveTo>
                      <a:pt x="19" y="128"/>
                    </a:moveTo>
                    <a:lnTo>
                      <a:pt x="19" y="126"/>
                    </a:lnTo>
                    <a:lnTo>
                      <a:pt x="19" y="126"/>
                    </a:lnTo>
                    <a:lnTo>
                      <a:pt x="19" y="126"/>
                    </a:lnTo>
                    <a:lnTo>
                      <a:pt x="19" y="126"/>
                    </a:lnTo>
                    <a:lnTo>
                      <a:pt x="19" y="126"/>
                    </a:lnTo>
                    <a:lnTo>
                      <a:pt x="19" y="126"/>
                    </a:lnTo>
                    <a:lnTo>
                      <a:pt x="19" y="126"/>
                    </a:lnTo>
                    <a:lnTo>
                      <a:pt x="17" y="126"/>
                    </a:lnTo>
                    <a:lnTo>
                      <a:pt x="17" y="126"/>
                    </a:lnTo>
                    <a:lnTo>
                      <a:pt x="17" y="126"/>
                    </a:lnTo>
                    <a:lnTo>
                      <a:pt x="17" y="126"/>
                    </a:lnTo>
                    <a:lnTo>
                      <a:pt x="14" y="126"/>
                    </a:lnTo>
                    <a:lnTo>
                      <a:pt x="17" y="126"/>
                    </a:lnTo>
                    <a:lnTo>
                      <a:pt x="17" y="128"/>
                    </a:lnTo>
                    <a:lnTo>
                      <a:pt x="19" y="128"/>
                    </a:lnTo>
                    <a:close/>
                    <a:moveTo>
                      <a:pt x="66" y="93"/>
                    </a:moveTo>
                    <a:lnTo>
                      <a:pt x="66" y="93"/>
                    </a:lnTo>
                    <a:lnTo>
                      <a:pt x="69" y="93"/>
                    </a:lnTo>
                    <a:lnTo>
                      <a:pt x="66" y="93"/>
                    </a:lnTo>
                    <a:lnTo>
                      <a:pt x="64" y="90"/>
                    </a:lnTo>
                    <a:lnTo>
                      <a:pt x="62" y="90"/>
                    </a:lnTo>
                    <a:lnTo>
                      <a:pt x="62" y="93"/>
                    </a:lnTo>
                    <a:lnTo>
                      <a:pt x="62" y="93"/>
                    </a:lnTo>
                    <a:lnTo>
                      <a:pt x="64" y="93"/>
                    </a:lnTo>
                    <a:lnTo>
                      <a:pt x="66" y="93"/>
                    </a:lnTo>
                    <a:close/>
                    <a:moveTo>
                      <a:pt x="166" y="131"/>
                    </a:moveTo>
                    <a:lnTo>
                      <a:pt x="166" y="131"/>
                    </a:lnTo>
                    <a:lnTo>
                      <a:pt x="166" y="131"/>
                    </a:lnTo>
                    <a:lnTo>
                      <a:pt x="163" y="128"/>
                    </a:lnTo>
                    <a:lnTo>
                      <a:pt x="161" y="128"/>
                    </a:lnTo>
                    <a:lnTo>
                      <a:pt x="161" y="126"/>
                    </a:lnTo>
                    <a:lnTo>
                      <a:pt x="159" y="123"/>
                    </a:lnTo>
                    <a:lnTo>
                      <a:pt x="152" y="123"/>
                    </a:lnTo>
                    <a:lnTo>
                      <a:pt x="149" y="121"/>
                    </a:lnTo>
                    <a:lnTo>
                      <a:pt x="142" y="116"/>
                    </a:lnTo>
                    <a:lnTo>
                      <a:pt x="142" y="116"/>
                    </a:lnTo>
                    <a:lnTo>
                      <a:pt x="142" y="116"/>
                    </a:lnTo>
                    <a:lnTo>
                      <a:pt x="144" y="114"/>
                    </a:lnTo>
                    <a:lnTo>
                      <a:pt x="147" y="112"/>
                    </a:lnTo>
                    <a:lnTo>
                      <a:pt x="149" y="112"/>
                    </a:lnTo>
                    <a:lnTo>
                      <a:pt x="149" y="109"/>
                    </a:lnTo>
                    <a:lnTo>
                      <a:pt x="149" y="109"/>
                    </a:lnTo>
                    <a:lnTo>
                      <a:pt x="149" y="107"/>
                    </a:lnTo>
                    <a:lnTo>
                      <a:pt x="147" y="107"/>
                    </a:lnTo>
                    <a:lnTo>
                      <a:pt x="147" y="107"/>
                    </a:lnTo>
                    <a:lnTo>
                      <a:pt x="142" y="105"/>
                    </a:lnTo>
                    <a:lnTo>
                      <a:pt x="142" y="102"/>
                    </a:lnTo>
                    <a:lnTo>
                      <a:pt x="140" y="102"/>
                    </a:lnTo>
                    <a:lnTo>
                      <a:pt x="140" y="100"/>
                    </a:lnTo>
                    <a:lnTo>
                      <a:pt x="142" y="100"/>
                    </a:lnTo>
                    <a:lnTo>
                      <a:pt x="142" y="97"/>
                    </a:lnTo>
                    <a:lnTo>
                      <a:pt x="142" y="97"/>
                    </a:lnTo>
                    <a:lnTo>
                      <a:pt x="140" y="97"/>
                    </a:lnTo>
                    <a:lnTo>
                      <a:pt x="137" y="97"/>
                    </a:lnTo>
                    <a:lnTo>
                      <a:pt x="135" y="95"/>
                    </a:lnTo>
                    <a:lnTo>
                      <a:pt x="135" y="95"/>
                    </a:lnTo>
                    <a:lnTo>
                      <a:pt x="133" y="93"/>
                    </a:lnTo>
                    <a:lnTo>
                      <a:pt x="133" y="93"/>
                    </a:lnTo>
                    <a:lnTo>
                      <a:pt x="133" y="93"/>
                    </a:lnTo>
                    <a:lnTo>
                      <a:pt x="135" y="90"/>
                    </a:lnTo>
                    <a:lnTo>
                      <a:pt x="135" y="90"/>
                    </a:lnTo>
                    <a:lnTo>
                      <a:pt x="135" y="90"/>
                    </a:lnTo>
                    <a:lnTo>
                      <a:pt x="135" y="90"/>
                    </a:lnTo>
                    <a:lnTo>
                      <a:pt x="135" y="88"/>
                    </a:lnTo>
                    <a:lnTo>
                      <a:pt x="133" y="88"/>
                    </a:lnTo>
                    <a:lnTo>
                      <a:pt x="133" y="88"/>
                    </a:lnTo>
                    <a:lnTo>
                      <a:pt x="133" y="88"/>
                    </a:lnTo>
                    <a:lnTo>
                      <a:pt x="133" y="88"/>
                    </a:lnTo>
                    <a:lnTo>
                      <a:pt x="133" y="86"/>
                    </a:lnTo>
                    <a:lnTo>
                      <a:pt x="133" y="83"/>
                    </a:lnTo>
                    <a:lnTo>
                      <a:pt x="135" y="83"/>
                    </a:lnTo>
                    <a:lnTo>
                      <a:pt x="133" y="81"/>
                    </a:lnTo>
                    <a:lnTo>
                      <a:pt x="133" y="81"/>
                    </a:lnTo>
                    <a:lnTo>
                      <a:pt x="135" y="81"/>
                    </a:lnTo>
                    <a:lnTo>
                      <a:pt x="137" y="81"/>
                    </a:lnTo>
                    <a:lnTo>
                      <a:pt x="137" y="81"/>
                    </a:lnTo>
                    <a:lnTo>
                      <a:pt x="137" y="78"/>
                    </a:lnTo>
                    <a:lnTo>
                      <a:pt x="137" y="78"/>
                    </a:lnTo>
                    <a:lnTo>
                      <a:pt x="135" y="74"/>
                    </a:lnTo>
                    <a:lnTo>
                      <a:pt x="135" y="71"/>
                    </a:lnTo>
                    <a:lnTo>
                      <a:pt x="133" y="71"/>
                    </a:lnTo>
                    <a:lnTo>
                      <a:pt x="130" y="69"/>
                    </a:lnTo>
                    <a:lnTo>
                      <a:pt x="130" y="69"/>
                    </a:lnTo>
                    <a:lnTo>
                      <a:pt x="130" y="67"/>
                    </a:lnTo>
                    <a:lnTo>
                      <a:pt x="128" y="67"/>
                    </a:lnTo>
                    <a:lnTo>
                      <a:pt x="128" y="64"/>
                    </a:lnTo>
                    <a:lnTo>
                      <a:pt x="126" y="62"/>
                    </a:lnTo>
                    <a:lnTo>
                      <a:pt x="123" y="62"/>
                    </a:lnTo>
                    <a:lnTo>
                      <a:pt x="121" y="60"/>
                    </a:lnTo>
                    <a:lnTo>
                      <a:pt x="121" y="57"/>
                    </a:lnTo>
                    <a:lnTo>
                      <a:pt x="121" y="57"/>
                    </a:lnTo>
                    <a:lnTo>
                      <a:pt x="121" y="57"/>
                    </a:lnTo>
                    <a:lnTo>
                      <a:pt x="123" y="55"/>
                    </a:lnTo>
                    <a:lnTo>
                      <a:pt x="123" y="52"/>
                    </a:lnTo>
                    <a:lnTo>
                      <a:pt x="126" y="50"/>
                    </a:lnTo>
                    <a:lnTo>
                      <a:pt x="128" y="48"/>
                    </a:lnTo>
                    <a:lnTo>
                      <a:pt x="130" y="45"/>
                    </a:lnTo>
                    <a:lnTo>
                      <a:pt x="130" y="43"/>
                    </a:lnTo>
                    <a:lnTo>
                      <a:pt x="130" y="43"/>
                    </a:lnTo>
                    <a:lnTo>
                      <a:pt x="128" y="43"/>
                    </a:lnTo>
                    <a:lnTo>
                      <a:pt x="123" y="38"/>
                    </a:lnTo>
                    <a:lnTo>
                      <a:pt x="121" y="36"/>
                    </a:lnTo>
                    <a:lnTo>
                      <a:pt x="116" y="36"/>
                    </a:lnTo>
                    <a:lnTo>
                      <a:pt x="111" y="34"/>
                    </a:lnTo>
                    <a:lnTo>
                      <a:pt x="109" y="31"/>
                    </a:lnTo>
                    <a:lnTo>
                      <a:pt x="109" y="29"/>
                    </a:lnTo>
                    <a:lnTo>
                      <a:pt x="109" y="29"/>
                    </a:lnTo>
                    <a:lnTo>
                      <a:pt x="111" y="24"/>
                    </a:lnTo>
                    <a:lnTo>
                      <a:pt x="111" y="24"/>
                    </a:lnTo>
                    <a:lnTo>
                      <a:pt x="111" y="22"/>
                    </a:lnTo>
                    <a:lnTo>
                      <a:pt x="111" y="22"/>
                    </a:lnTo>
                    <a:lnTo>
                      <a:pt x="109" y="22"/>
                    </a:lnTo>
                    <a:lnTo>
                      <a:pt x="107" y="22"/>
                    </a:lnTo>
                    <a:lnTo>
                      <a:pt x="107" y="22"/>
                    </a:lnTo>
                    <a:lnTo>
                      <a:pt x="109" y="22"/>
                    </a:lnTo>
                    <a:lnTo>
                      <a:pt x="109" y="19"/>
                    </a:lnTo>
                    <a:lnTo>
                      <a:pt x="111" y="19"/>
                    </a:lnTo>
                    <a:lnTo>
                      <a:pt x="114" y="19"/>
                    </a:lnTo>
                    <a:lnTo>
                      <a:pt x="111" y="19"/>
                    </a:lnTo>
                    <a:lnTo>
                      <a:pt x="111" y="17"/>
                    </a:lnTo>
                    <a:lnTo>
                      <a:pt x="111" y="17"/>
                    </a:lnTo>
                    <a:lnTo>
                      <a:pt x="114" y="15"/>
                    </a:lnTo>
                    <a:lnTo>
                      <a:pt x="116" y="12"/>
                    </a:lnTo>
                    <a:lnTo>
                      <a:pt x="116" y="12"/>
                    </a:lnTo>
                    <a:lnTo>
                      <a:pt x="116" y="12"/>
                    </a:lnTo>
                    <a:lnTo>
                      <a:pt x="114" y="7"/>
                    </a:lnTo>
                    <a:lnTo>
                      <a:pt x="109" y="7"/>
                    </a:lnTo>
                    <a:lnTo>
                      <a:pt x="104" y="5"/>
                    </a:lnTo>
                    <a:lnTo>
                      <a:pt x="102" y="5"/>
                    </a:lnTo>
                    <a:lnTo>
                      <a:pt x="97" y="3"/>
                    </a:lnTo>
                    <a:lnTo>
                      <a:pt x="95" y="0"/>
                    </a:lnTo>
                    <a:lnTo>
                      <a:pt x="95" y="0"/>
                    </a:lnTo>
                    <a:lnTo>
                      <a:pt x="92" y="0"/>
                    </a:lnTo>
                    <a:lnTo>
                      <a:pt x="88" y="3"/>
                    </a:lnTo>
                    <a:lnTo>
                      <a:pt x="88" y="3"/>
                    </a:lnTo>
                    <a:lnTo>
                      <a:pt x="85" y="3"/>
                    </a:lnTo>
                    <a:lnTo>
                      <a:pt x="85" y="3"/>
                    </a:lnTo>
                    <a:lnTo>
                      <a:pt x="83" y="3"/>
                    </a:lnTo>
                    <a:lnTo>
                      <a:pt x="81" y="3"/>
                    </a:lnTo>
                    <a:lnTo>
                      <a:pt x="78" y="3"/>
                    </a:lnTo>
                    <a:lnTo>
                      <a:pt x="78" y="3"/>
                    </a:lnTo>
                    <a:lnTo>
                      <a:pt x="76" y="5"/>
                    </a:lnTo>
                    <a:lnTo>
                      <a:pt x="73" y="7"/>
                    </a:lnTo>
                    <a:lnTo>
                      <a:pt x="71" y="7"/>
                    </a:lnTo>
                    <a:lnTo>
                      <a:pt x="71" y="7"/>
                    </a:lnTo>
                    <a:lnTo>
                      <a:pt x="71" y="10"/>
                    </a:lnTo>
                    <a:lnTo>
                      <a:pt x="71" y="12"/>
                    </a:lnTo>
                    <a:lnTo>
                      <a:pt x="69" y="15"/>
                    </a:lnTo>
                    <a:lnTo>
                      <a:pt x="69" y="15"/>
                    </a:lnTo>
                    <a:lnTo>
                      <a:pt x="69" y="19"/>
                    </a:lnTo>
                    <a:lnTo>
                      <a:pt x="69" y="19"/>
                    </a:lnTo>
                    <a:lnTo>
                      <a:pt x="69" y="22"/>
                    </a:lnTo>
                    <a:lnTo>
                      <a:pt x="66" y="22"/>
                    </a:lnTo>
                    <a:lnTo>
                      <a:pt x="66" y="22"/>
                    </a:lnTo>
                    <a:lnTo>
                      <a:pt x="64" y="22"/>
                    </a:lnTo>
                    <a:lnTo>
                      <a:pt x="64" y="24"/>
                    </a:lnTo>
                    <a:lnTo>
                      <a:pt x="62" y="24"/>
                    </a:lnTo>
                    <a:lnTo>
                      <a:pt x="62" y="26"/>
                    </a:lnTo>
                    <a:lnTo>
                      <a:pt x="59" y="26"/>
                    </a:lnTo>
                    <a:lnTo>
                      <a:pt x="57" y="26"/>
                    </a:lnTo>
                    <a:lnTo>
                      <a:pt x="57" y="26"/>
                    </a:lnTo>
                    <a:lnTo>
                      <a:pt x="52" y="26"/>
                    </a:lnTo>
                    <a:lnTo>
                      <a:pt x="50" y="24"/>
                    </a:lnTo>
                    <a:lnTo>
                      <a:pt x="47" y="24"/>
                    </a:lnTo>
                    <a:lnTo>
                      <a:pt x="45" y="24"/>
                    </a:lnTo>
                    <a:lnTo>
                      <a:pt x="45" y="24"/>
                    </a:lnTo>
                    <a:lnTo>
                      <a:pt x="43" y="24"/>
                    </a:lnTo>
                    <a:lnTo>
                      <a:pt x="43" y="24"/>
                    </a:lnTo>
                    <a:lnTo>
                      <a:pt x="38" y="26"/>
                    </a:lnTo>
                    <a:lnTo>
                      <a:pt x="38" y="26"/>
                    </a:lnTo>
                    <a:lnTo>
                      <a:pt x="36" y="26"/>
                    </a:lnTo>
                    <a:lnTo>
                      <a:pt x="33" y="26"/>
                    </a:lnTo>
                    <a:lnTo>
                      <a:pt x="31" y="24"/>
                    </a:lnTo>
                    <a:lnTo>
                      <a:pt x="26" y="24"/>
                    </a:lnTo>
                    <a:lnTo>
                      <a:pt x="24" y="24"/>
                    </a:lnTo>
                    <a:lnTo>
                      <a:pt x="24" y="24"/>
                    </a:lnTo>
                    <a:lnTo>
                      <a:pt x="24" y="22"/>
                    </a:lnTo>
                    <a:lnTo>
                      <a:pt x="19" y="19"/>
                    </a:lnTo>
                    <a:lnTo>
                      <a:pt x="19" y="19"/>
                    </a:lnTo>
                    <a:lnTo>
                      <a:pt x="17" y="17"/>
                    </a:lnTo>
                    <a:lnTo>
                      <a:pt x="12" y="15"/>
                    </a:lnTo>
                    <a:lnTo>
                      <a:pt x="12" y="15"/>
                    </a:lnTo>
                    <a:lnTo>
                      <a:pt x="12" y="15"/>
                    </a:lnTo>
                    <a:lnTo>
                      <a:pt x="7" y="15"/>
                    </a:lnTo>
                    <a:lnTo>
                      <a:pt x="7" y="15"/>
                    </a:lnTo>
                    <a:lnTo>
                      <a:pt x="5" y="17"/>
                    </a:lnTo>
                    <a:lnTo>
                      <a:pt x="5" y="17"/>
                    </a:lnTo>
                    <a:lnTo>
                      <a:pt x="7" y="19"/>
                    </a:lnTo>
                    <a:lnTo>
                      <a:pt x="7" y="19"/>
                    </a:lnTo>
                    <a:lnTo>
                      <a:pt x="5" y="19"/>
                    </a:lnTo>
                    <a:lnTo>
                      <a:pt x="3" y="19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3" y="19"/>
                    </a:lnTo>
                    <a:lnTo>
                      <a:pt x="5" y="19"/>
                    </a:lnTo>
                    <a:lnTo>
                      <a:pt x="5" y="22"/>
                    </a:lnTo>
                    <a:lnTo>
                      <a:pt x="5" y="22"/>
                    </a:lnTo>
                    <a:lnTo>
                      <a:pt x="7" y="22"/>
                    </a:lnTo>
                    <a:lnTo>
                      <a:pt x="10" y="24"/>
                    </a:lnTo>
                    <a:lnTo>
                      <a:pt x="12" y="24"/>
                    </a:lnTo>
                    <a:lnTo>
                      <a:pt x="12" y="26"/>
                    </a:lnTo>
                    <a:lnTo>
                      <a:pt x="14" y="26"/>
                    </a:lnTo>
                    <a:lnTo>
                      <a:pt x="17" y="26"/>
                    </a:lnTo>
                    <a:lnTo>
                      <a:pt x="17" y="26"/>
                    </a:lnTo>
                    <a:lnTo>
                      <a:pt x="19" y="29"/>
                    </a:lnTo>
                    <a:lnTo>
                      <a:pt x="21" y="29"/>
                    </a:lnTo>
                    <a:lnTo>
                      <a:pt x="24" y="29"/>
                    </a:lnTo>
                    <a:lnTo>
                      <a:pt x="31" y="31"/>
                    </a:lnTo>
                    <a:lnTo>
                      <a:pt x="31" y="31"/>
                    </a:lnTo>
                    <a:lnTo>
                      <a:pt x="33" y="31"/>
                    </a:lnTo>
                    <a:lnTo>
                      <a:pt x="36" y="34"/>
                    </a:lnTo>
                    <a:lnTo>
                      <a:pt x="36" y="36"/>
                    </a:lnTo>
                    <a:lnTo>
                      <a:pt x="38" y="36"/>
                    </a:lnTo>
                    <a:lnTo>
                      <a:pt x="38" y="36"/>
                    </a:lnTo>
                    <a:lnTo>
                      <a:pt x="40" y="38"/>
                    </a:lnTo>
                    <a:lnTo>
                      <a:pt x="43" y="38"/>
                    </a:lnTo>
                    <a:lnTo>
                      <a:pt x="43" y="38"/>
                    </a:lnTo>
                    <a:lnTo>
                      <a:pt x="40" y="41"/>
                    </a:lnTo>
                    <a:lnTo>
                      <a:pt x="40" y="41"/>
                    </a:lnTo>
                    <a:lnTo>
                      <a:pt x="40" y="43"/>
                    </a:lnTo>
                    <a:lnTo>
                      <a:pt x="43" y="45"/>
                    </a:lnTo>
                    <a:lnTo>
                      <a:pt x="43" y="45"/>
                    </a:lnTo>
                    <a:lnTo>
                      <a:pt x="43" y="45"/>
                    </a:lnTo>
                    <a:lnTo>
                      <a:pt x="40" y="45"/>
                    </a:lnTo>
                    <a:lnTo>
                      <a:pt x="40" y="48"/>
                    </a:lnTo>
                    <a:lnTo>
                      <a:pt x="40" y="48"/>
                    </a:lnTo>
                    <a:lnTo>
                      <a:pt x="40" y="48"/>
                    </a:lnTo>
                    <a:lnTo>
                      <a:pt x="43" y="48"/>
                    </a:lnTo>
                    <a:lnTo>
                      <a:pt x="45" y="48"/>
                    </a:lnTo>
                    <a:lnTo>
                      <a:pt x="45" y="48"/>
                    </a:lnTo>
                    <a:lnTo>
                      <a:pt x="45" y="50"/>
                    </a:lnTo>
                    <a:lnTo>
                      <a:pt x="45" y="50"/>
                    </a:lnTo>
                    <a:lnTo>
                      <a:pt x="45" y="50"/>
                    </a:lnTo>
                    <a:lnTo>
                      <a:pt x="45" y="52"/>
                    </a:lnTo>
                    <a:lnTo>
                      <a:pt x="45" y="52"/>
                    </a:lnTo>
                    <a:lnTo>
                      <a:pt x="45" y="52"/>
                    </a:lnTo>
                    <a:lnTo>
                      <a:pt x="45" y="55"/>
                    </a:lnTo>
                    <a:lnTo>
                      <a:pt x="47" y="55"/>
                    </a:lnTo>
                    <a:lnTo>
                      <a:pt x="47" y="57"/>
                    </a:lnTo>
                    <a:lnTo>
                      <a:pt x="50" y="57"/>
                    </a:lnTo>
                    <a:lnTo>
                      <a:pt x="50" y="60"/>
                    </a:lnTo>
                    <a:lnTo>
                      <a:pt x="50" y="60"/>
                    </a:lnTo>
                    <a:lnTo>
                      <a:pt x="50" y="60"/>
                    </a:lnTo>
                    <a:lnTo>
                      <a:pt x="50" y="62"/>
                    </a:lnTo>
                    <a:lnTo>
                      <a:pt x="50" y="62"/>
                    </a:lnTo>
                    <a:lnTo>
                      <a:pt x="50" y="64"/>
                    </a:lnTo>
                    <a:lnTo>
                      <a:pt x="47" y="64"/>
                    </a:lnTo>
                    <a:lnTo>
                      <a:pt x="47" y="64"/>
                    </a:lnTo>
                    <a:lnTo>
                      <a:pt x="47" y="67"/>
                    </a:lnTo>
                    <a:lnTo>
                      <a:pt x="47" y="67"/>
                    </a:lnTo>
                    <a:lnTo>
                      <a:pt x="47" y="69"/>
                    </a:lnTo>
                    <a:lnTo>
                      <a:pt x="47" y="69"/>
                    </a:lnTo>
                    <a:lnTo>
                      <a:pt x="47" y="69"/>
                    </a:lnTo>
                    <a:lnTo>
                      <a:pt x="47" y="71"/>
                    </a:lnTo>
                    <a:lnTo>
                      <a:pt x="50" y="71"/>
                    </a:lnTo>
                    <a:lnTo>
                      <a:pt x="52" y="74"/>
                    </a:lnTo>
                    <a:lnTo>
                      <a:pt x="52" y="74"/>
                    </a:lnTo>
                    <a:lnTo>
                      <a:pt x="55" y="78"/>
                    </a:lnTo>
                    <a:lnTo>
                      <a:pt x="55" y="78"/>
                    </a:lnTo>
                    <a:lnTo>
                      <a:pt x="57" y="78"/>
                    </a:lnTo>
                    <a:lnTo>
                      <a:pt x="59" y="78"/>
                    </a:lnTo>
                    <a:lnTo>
                      <a:pt x="59" y="76"/>
                    </a:lnTo>
                    <a:lnTo>
                      <a:pt x="62" y="76"/>
                    </a:lnTo>
                    <a:lnTo>
                      <a:pt x="62" y="76"/>
                    </a:lnTo>
                    <a:lnTo>
                      <a:pt x="59" y="78"/>
                    </a:lnTo>
                    <a:lnTo>
                      <a:pt x="62" y="81"/>
                    </a:lnTo>
                    <a:lnTo>
                      <a:pt x="64" y="81"/>
                    </a:lnTo>
                    <a:lnTo>
                      <a:pt x="64" y="81"/>
                    </a:lnTo>
                    <a:lnTo>
                      <a:pt x="71" y="83"/>
                    </a:lnTo>
                    <a:lnTo>
                      <a:pt x="71" y="83"/>
                    </a:lnTo>
                    <a:lnTo>
                      <a:pt x="71" y="86"/>
                    </a:lnTo>
                    <a:lnTo>
                      <a:pt x="71" y="88"/>
                    </a:lnTo>
                    <a:lnTo>
                      <a:pt x="71" y="90"/>
                    </a:lnTo>
                    <a:lnTo>
                      <a:pt x="73" y="90"/>
                    </a:lnTo>
                    <a:lnTo>
                      <a:pt x="73" y="90"/>
                    </a:lnTo>
                    <a:lnTo>
                      <a:pt x="73" y="93"/>
                    </a:lnTo>
                    <a:lnTo>
                      <a:pt x="71" y="93"/>
                    </a:lnTo>
                    <a:lnTo>
                      <a:pt x="71" y="93"/>
                    </a:lnTo>
                    <a:lnTo>
                      <a:pt x="71" y="95"/>
                    </a:lnTo>
                    <a:lnTo>
                      <a:pt x="71" y="95"/>
                    </a:lnTo>
                    <a:lnTo>
                      <a:pt x="71" y="95"/>
                    </a:lnTo>
                    <a:lnTo>
                      <a:pt x="71" y="95"/>
                    </a:lnTo>
                    <a:lnTo>
                      <a:pt x="66" y="95"/>
                    </a:lnTo>
                    <a:lnTo>
                      <a:pt x="64" y="95"/>
                    </a:lnTo>
                    <a:lnTo>
                      <a:pt x="64" y="97"/>
                    </a:lnTo>
                    <a:lnTo>
                      <a:pt x="62" y="97"/>
                    </a:lnTo>
                    <a:lnTo>
                      <a:pt x="62" y="97"/>
                    </a:lnTo>
                    <a:lnTo>
                      <a:pt x="62" y="100"/>
                    </a:lnTo>
                    <a:lnTo>
                      <a:pt x="59" y="102"/>
                    </a:lnTo>
                    <a:lnTo>
                      <a:pt x="55" y="105"/>
                    </a:lnTo>
                    <a:lnTo>
                      <a:pt x="55" y="107"/>
                    </a:lnTo>
                    <a:lnTo>
                      <a:pt x="52" y="107"/>
                    </a:lnTo>
                    <a:lnTo>
                      <a:pt x="50" y="109"/>
                    </a:lnTo>
                    <a:lnTo>
                      <a:pt x="50" y="112"/>
                    </a:lnTo>
                    <a:lnTo>
                      <a:pt x="47" y="112"/>
                    </a:lnTo>
                    <a:lnTo>
                      <a:pt x="45" y="114"/>
                    </a:lnTo>
                    <a:lnTo>
                      <a:pt x="43" y="114"/>
                    </a:lnTo>
                    <a:lnTo>
                      <a:pt x="43" y="114"/>
                    </a:lnTo>
                    <a:lnTo>
                      <a:pt x="38" y="116"/>
                    </a:lnTo>
                    <a:lnTo>
                      <a:pt x="36" y="119"/>
                    </a:lnTo>
                    <a:lnTo>
                      <a:pt x="36" y="119"/>
                    </a:lnTo>
                    <a:lnTo>
                      <a:pt x="33" y="121"/>
                    </a:lnTo>
                    <a:lnTo>
                      <a:pt x="33" y="121"/>
                    </a:lnTo>
                    <a:lnTo>
                      <a:pt x="33" y="121"/>
                    </a:lnTo>
                    <a:lnTo>
                      <a:pt x="33" y="121"/>
                    </a:lnTo>
                    <a:lnTo>
                      <a:pt x="31" y="121"/>
                    </a:lnTo>
                    <a:lnTo>
                      <a:pt x="31" y="121"/>
                    </a:lnTo>
                    <a:lnTo>
                      <a:pt x="31" y="123"/>
                    </a:lnTo>
                    <a:lnTo>
                      <a:pt x="33" y="123"/>
                    </a:lnTo>
                    <a:lnTo>
                      <a:pt x="33" y="123"/>
                    </a:lnTo>
                    <a:lnTo>
                      <a:pt x="31" y="126"/>
                    </a:lnTo>
                    <a:lnTo>
                      <a:pt x="26" y="126"/>
                    </a:lnTo>
                    <a:lnTo>
                      <a:pt x="26" y="126"/>
                    </a:lnTo>
                    <a:lnTo>
                      <a:pt x="21" y="126"/>
                    </a:lnTo>
                    <a:lnTo>
                      <a:pt x="21" y="128"/>
                    </a:lnTo>
                    <a:lnTo>
                      <a:pt x="21" y="128"/>
                    </a:lnTo>
                    <a:lnTo>
                      <a:pt x="24" y="131"/>
                    </a:lnTo>
                    <a:lnTo>
                      <a:pt x="21" y="131"/>
                    </a:lnTo>
                    <a:lnTo>
                      <a:pt x="21" y="131"/>
                    </a:lnTo>
                    <a:lnTo>
                      <a:pt x="17" y="135"/>
                    </a:lnTo>
                    <a:lnTo>
                      <a:pt x="17" y="135"/>
                    </a:lnTo>
                    <a:lnTo>
                      <a:pt x="17" y="135"/>
                    </a:lnTo>
                    <a:lnTo>
                      <a:pt x="17" y="138"/>
                    </a:lnTo>
                    <a:lnTo>
                      <a:pt x="17" y="140"/>
                    </a:lnTo>
                    <a:lnTo>
                      <a:pt x="17" y="142"/>
                    </a:lnTo>
                    <a:lnTo>
                      <a:pt x="19" y="142"/>
                    </a:lnTo>
                    <a:lnTo>
                      <a:pt x="19" y="145"/>
                    </a:lnTo>
                    <a:lnTo>
                      <a:pt x="21" y="145"/>
                    </a:lnTo>
                    <a:lnTo>
                      <a:pt x="19" y="147"/>
                    </a:lnTo>
                    <a:lnTo>
                      <a:pt x="19" y="150"/>
                    </a:lnTo>
                    <a:lnTo>
                      <a:pt x="21" y="152"/>
                    </a:lnTo>
                    <a:lnTo>
                      <a:pt x="24" y="152"/>
                    </a:lnTo>
                    <a:lnTo>
                      <a:pt x="24" y="154"/>
                    </a:lnTo>
                    <a:lnTo>
                      <a:pt x="24" y="157"/>
                    </a:lnTo>
                    <a:lnTo>
                      <a:pt x="26" y="157"/>
                    </a:lnTo>
                    <a:lnTo>
                      <a:pt x="24" y="157"/>
                    </a:lnTo>
                    <a:lnTo>
                      <a:pt x="24" y="157"/>
                    </a:lnTo>
                    <a:lnTo>
                      <a:pt x="24" y="157"/>
                    </a:lnTo>
                    <a:lnTo>
                      <a:pt x="24" y="157"/>
                    </a:lnTo>
                    <a:lnTo>
                      <a:pt x="24" y="159"/>
                    </a:lnTo>
                    <a:lnTo>
                      <a:pt x="24" y="159"/>
                    </a:lnTo>
                    <a:lnTo>
                      <a:pt x="24" y="159"/>
                    </a:lnTo>
                    <a:lnTo>
                      <a:pt x="24" y="159"/>
                    </a:lnTo>
                    <a:lnTo>
                      <a:pt x="24" y="159"/>
                    </a:lnTo>
                    <a:lnTo>
                      <a:pt x="24" y="161"/>
                    </a:lnTo>
                    <a:lnTo>
                      <a:pt x="24" y="164"/>
                    </a:lnTo>
                    <a:lnTo>
                      <a:pt x="24" y="166"/>
                    </a:lnTo>
                    <a:lnTo>
                      <a:pt x="24" y="166"/>
                    </a:lnTo>
                    <a:lnTo>
                      <a:pt x="21" y="166"/>
                    </a:lnTo>
                    <a:lnTo>
                      <a:pt x="21" y="168"/>
                    </a:lnTo>
                    <a:lnTo>
                      <a:pt x="24" y="171"/>
                    </a:lnTo>
                    <a:lnTo>
                      <a:pt x="24" y="173"/>
                    </a:lnTo>
                    <a:lnTo>
                      <a:pt x="24" y="173"/>
                    </a:lnTo>
                    <a:lnTo>
                      <a:pt x="24" y="176"/>
                    </a:lnTo>
                    <a:lnTo>
                      <a:pt x="24" y="176"/>
                    </a:lnTo>
                    <a:lnTo>
                      <a:pt x="26" y="176"/>
                    </a:lnTo>
                    <a:lnTo>
                      <a:pt x="26" y="178"/>
                    </a:lnTo>
                    <a:lnTo>
                      <a:pt x="29" y="176"/>
                    </a:lnTo>
                    <a:lnTo>
                      <a:pt x="29" y="176"/>
                    </a:lnTo>
                    <a:lnTo>
                      <a:pt x="31" y="178"/>
                    </a:lnTo>
                    <a:lnTo>
                      <a:pt x="31" y="178"/>
                    </a:lnTo>
                    <a:lnTo>
                      <a:pt x="36" y="180"/>
                    </a:lnTo>
                    <a:lnTo>
                      <a:pt x="40" y="180"/>
                    </a:lnTo>
                    <a:lnTo>
                      <a:pt x="40" y="180"/>
                    </a:lnTo>
                    <a:lnTo>
                      <a:pt x="40" y="180"/>
                    </a:lnTo>
                    <a:lnTo>
                      <a:pt x="40" y="180"/>
                    </a:lnTo>
                    <a:lnTo>
                      <a:pt x="40" y="183"/>
                    </a:lnTo>
                    <a:lnTo>
                      <a:pt x="40" y="183"/>
                    </a:lnTo>
                    <a:lnTo>
                      <a:pt x="43" y="183"/>
                    </a:lnTo>
                    <a:lnTo>
                      <a:pt x="43" y="183"/>
                    </a:lnTo>
                    <a:lnTo>
                      <a:pt x="40" y="183"/>
                    </a:lnTo>
                    <a:lnTo>
                      <a:pt x="40" y="183"/>
                    </a:lnTo>
                    <a:lnTo>
                      <a:pt x="40" y="183"/>
                    </a:lnTo>
                    <a:lnTo>
                      <a:pt x="40" y="185"/>
                    </a:lnTo>
                    <a:lnTo>
                      <a:pt x="40" y="185"/>
                    </a:lnTo>
                    <a:lnTo>
                      <a:pt x="40" y="185"/>
                    </a:lnTo>
                    <a:lnTo>
                      <a:pt x="40" y="187"/>
                    </a:lnTo>
                    <a:lnTo>
                      <a:pt x="40" y="187"/>
                    </a:lnTo>
                    <a:lnTo>
                      <a:pt x="43" y="187"/>
                    </a:lnTo>
                    <a:lnTo>
                      <a:pt x="43" y="187"/>
                    </a:lnTo>
                    <a:lnTo>
                      <a:pt x="45" y="187"/>
                    </a:lnTo>
                    <a:lnTo>
                      <a:pt x="45" y="185"/>
                    </a:lnTo>
                    <a:lnTo>
                      <a:pt x="45" y="185"/>
                    </a:lnTo>
                    <a:lnTo>
                      <a:pt x="45" y="185"/>
                    </a:lnTo>
                    <a:lnTo>
                      <a:pt x="45" y="183"/>
                    </a:lnTo>
                    <a:lnTo>
                      <a:pt x="47" y="183"/>
                    </a:lnTo>
                    <a:lnTo>
                      <a:pt x="47" y="185"/>
                    </a:lnTo>
                    <a:lnTo>
                      <a:pt x="50" y="187"/>
                    </a:lnTo>
                    <a:lnTo>
                      <a:pt x="50" y="187"/>
                    </a:lnTo>
                    <a:lnTo>
                      <a:pt x="52" y="187"/>
                    </a:lnTo>
                    <a:lnTo>
                      <a:pt x="52" y="187"/>
                    </a:lnTo>
                    <a:lnTo>
                      <a:pt x="50" y="190"/>
                    </a:lnTo>
                    <a:lnTo>
                      <a:pt x="47" y="190"/>
                    </a:lnTo>
                    <a:lnTo>
                      <a:pt x="47" y="192"/>
                    </a:lnTo>
                    <a:lnTo>
                      <a:pt x="50" y="192"/>
                    </a:lnTo>
                    <a:lnTo>
                      <a:pt x="52" y="190"/>
                    </a:lnTo>
                    <a:lnTo>
                      <a:pt x="52" y="190"/>
                    </a:lnTo>
                    <a:lnTo>
                      <a:pt x="55" y="187"/>
                    </a:lnTo>
                    <a:lnTo>
                      <a:pt x="57" y="187"/>
                    </a:lnTo>
                    <a:lnTo>
                      <a:pt x="59" y="187"/>
                    </a:lnTo>
                    <a:lnTo>
                      <a:pt x="64" y="187"/>
                    </a:lnTo>
                    <a:lnTo>
                      <a:pt x="69" y="187"/>
                    </a:lnTo>
                    <a:lnTo>
                      <a:pt x="69" y="187"/>
                    </a:lnTo>
                    <a:lnTo>
                      <a:pt x="71" y="187"/>
                    </a:lnTo>
                    <a:lnTo>
                      <a:pt x="71" y="185"/>
                    </a:lnTo>
                    <a:lnTo>
                      <a:pt x="76" y="185"/>
                    </a:lnTo>
                    <a:lnTo>
                      <a:pt x="78" y="185"/>
                    </a:lnTo>
                    <a:lnTo>
                      <a:pt x="81" y="185"/>
                    </a:lnTo>
                    <a:lnTo>
                      <a:pt x="81" y="183"/>
                    </a:lnTo>
                    <a:lnTo>
                      <a:pt x="85" y="183"/>
                    </a:lnTo>
                    <a:lnTo>
                      <a:pt x="85" y="183"/>
                    </a:lnTo>
                    <a:lnTo>
                      <a:pt x="88" y="180"/>
                    </a:lnTo>
                    <a:lnTo>
                      <a:pt x="88" y="183"/>
                    </a:lnTo>
                    <a:lnTo>
                      <a:pt x="88" y="183"/>
                    </a:lnTo>
                    <a:lnTo>
                      <a:pt x="90" y="183"/>
                    </a:lnTo>
                    <a:lnTo>
                      <a:pt x="92" y="180"/>
                    </a:lnTo>
                    <a:lnTo>
                      <a:pt x="92" y="180"/>
                    </a:lnTo>
                    <a:lnTo>
                      <a:pt x="92" y="180"/>
                    </a:lnTo>
                    <a:lnTo>
                      <a:pt x="92" y="180"/>
                    </a:lnTo>
                    <a:lnTo>
                      <a:pt x="92" y="178"/>
                    </a:lnTo>
                    <a:lnTo>
                      <a:pt x="92" y="178"/>
                    </a:lnTo>
                    <a:lnTo>
                      <a:pt x="95" y="180"/>
                    </a:lnTo>
                    <a:lnTo>
                      <a:pt x="97" y="180"/>
                    </a:lnTo>
                    <a:lnTo>
                      <a:pt x="99" y="178"/>
                    </a:lnTo>
                    <a:lnTo>
                      <a:pt x="99" y="178"/>
                    </a:lnTo>
                    <a:lnTo>
                      <a:pt x="99" y="176"/>
                    </a:lnTo>
                    <a:lnTo>
                      <a:pt x="99" y="176"/>
                    </a:lnTo>
                    <a:lnTo>
                      <a:pt x="99" y="176"/>
                    </a:lnTo>
                    <a:lnTo>
                      <a:pt x="99" y="178"/>
                    </a:lnTo>
                    <a:lnTo>
                      <a:pt x="99" y="178"/>
                    </a:lnTo>
                    <a:lnTo>
                      <a:pt x="99" y="180"/>
                    </a:lnTo>
                    <a:lnTo>
                      <a:pt x="102" y="180"/>
                    </a:lnTo>
                    <a:lnTo>
                      <a:pt x="102" y="178"/>
                    </a:lnTo>
                    <a:lnTo>
                      <a:pt x="107" y="178"/>
                    </a:lnTo>
                    <a:lnTo>
                      <a:pt x="107" y="178"/>
                    </a:lnTo>
                    <a:lnTo>
                      <a:pt x="109" y="178"/>
                    </a:lnTo>
                    <a:lnTo>
                      <a:pt x="111" y="178"/>
                    </a:lnTo>
                    <a:lnTo>
                      <a:pt x="114" y="178"/>
                    </a:lnTo>
                    <a:lnTo>
                      <a:pt x="114" y="178"/>
                    </a:lnTo>
                    <a:lnTo>
                      <a:pt x="116" y="178"/>
                    </a:lnTo>
                    <a:lnTo>
                      <a:pt x="118" y="178"/>
                    </a:lnTo>
                    <a:lnTo>
                      <a:pt x="118" y="178"/>
                    </a:lnTo>
                    <a:lnTo>
                      <a:pt x="123" y="173"/>
                    </a:lnTo>
                    <a:lnTo>
                      <a:pt x="126" y="171"/>
                    </a:lnTo>
                    <a:lnTo>
                      <a:pt x="128" y="171"/>
                    </a:lnTo>
                    <a:lnTo>
                      <a:pt x="128" y="168"/>
                    </a:lnTo>
                    <a:lnTo>
                      <a:pt x="130" y="168"/>
                    </a:lnTo>
                    <a:lnTo>
                      <a:pt x="130" y="166"/>
                    </a:lnTo>
                    <a:lnTo>
                      <a:pt x="135" y="166"/>
                    </a:lnTo>
                    <a:lnTo>
                      <a:pt x="137" y="164"/>
                    </a:lnTo>
                    <a:lnTo>
                      <a:pt x="142" y="159"/>
                    </a:lnTo>
                    <a:lnTo>
                      <a:pt x="142" y="159"/>
                    </a:lnTo>
                    <a:lnTo>
                      <a:pt x="144" y="159"/>
                    </a:lnTo>
                    <a:lnTo>
                      <a:pt x="147" y="154"/>
                    </a:lnTo>
                    <a:lnTo>
                      <a:pt x="147" y="154"/>
                    </a:lnTo>
                    <a:lnTo>
                      <a:pt x="152" y="150"/>
                    </a:lnTo>
                    <a:lnTo>
                      <a:pt x="154" y="147"/>
                    </a:lnTo>
                    <a:lnTo>
                      <a:pt x="154" y="147"/>
                    </a:lnTo>
                    <a:lnTo>
                      <a:pt x="161" y="142"/>
                    </a:lnTo>
                    <a:lnTo>
                      <a:pt x="163" y="140"/>
                    </a:lnTo>
                    <a:lnTo>
                      <a:pt x="163" y="138"/>
                    </a:lnTo>
                    <a:lnTo>
                      <a:pt x="166" y="135"/>
                    </a:lnTo>
                    <a:lnTo>
                      <a:pt x="166" y="135"/>
                    </a:lnTo>
                    <a:lnTo>
                      <a:pt x="166" y="133"/>
                    </a:lnTo>
                    <a:lnTo>
                      <a:pt x="166" y="131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262" name="Freeform 161"/>
              <p:cNvSpPr>
                <a:spLocks noEditPoints="1"/>
              </p:cNvSpPr>
              <p:nvPr/>
            </p:nvSpPr>
            <p:spPr bwMode="auto">
              <a:xfrm>
                <a:off x="3503" y="1185"/>
                <a:ext cx="14" cy="19"/>
              </a:xfrm>
              <a:custGeom>
                <a:avLst/>
                <a:gdLst>
                  <a:gd name="T0" fmla="*/ 9 w 14"/>
                  <a:gd name="T1" fmla="*/ 17 h 19"/>
                  <a:gd name="T2" fmla="*/ 9 w 14"/>
                  <a:gd name="T3" fmla="*/ 17 h 19"/>
                  <a:gd name="T4" fmla="*/ 9 w 14"/>
                  <a:gd name="T5" fmla="*/ 15 h 19"/>
                  <a:gd name="T6" fmla="*/ 7 w 14"/>
                  <a:gd name="T7" fmla="*/ 15 h 19"/>
                  <a:gd name="T8" fmla="*/ 7 w 14"/>
                  <a:gd name="T9" fmla="*/ 15 h 19"/>
                  <a:gd name="T10" fmla="*/ 7 w 14"/>
                  <a:gd name="T11" fmla="*/ 15 h 19"/>
                  <a:gd name="T12" fmla="*/ 4 w 14"/>
                  <a:gd name="T13" fmla="*/ 15 h 19"/>
                  <a:gd name="T14" fmla="*/ 4 w 14"/>
                  <a:gd name="T15" fmla="*/ 15 h 19"/>
                  <a:gd name="T16" fmla="*/ 7 w 14"/>
                  <a:gd name="T17" fmla="*/ 17 h 19"/>
                  <a:gd name="T18" fmla="*/ 7 w 14"/>
                  <a:gd name="T19" fmla="*/ 17 h 19"/>
                  <a:gd name="T20" fmla="*/ 9 w 14"/>
                  <a:gd name="T21" fmla="*/ 19 h 19"/>
                  <a:gd name="T22" fmla="*/ 9 w 14"/>
                  <a:gd name="T23" fmla="*/ 19 h 19"/>
                  <a:gd name="T24" fmla="*/ 9 w 14"/>
                  <a:gd name="T25" fmla="*/ 17 h 19"/>
                  <a:gd name="T26" fmla="*/ 9 w 14"/>
                  <a:gd name="T27" fmla="*/ 17 h 19"/>
                  <a:gd name="T28" fmla="*/ 9 w 14"/>
                  <a:gd name="T29" fmla="*/ 10 h 19"/>
                  <a:gd name="T30" fmla="*/ 7 w 14"/>
                  <a:gd name="T31" fmla="*/ 10 h 19"/>
                  <a:gd name="T32" fmla="*/ 7 w 14"/>
                  <a:gd name="T33" fmla="*/ 10 h 19"/>
                  <a:gd name="T34" fmla="*/ 7 w 14"/>
                  <a:gd name="T35" fmla="*/ 10 h 19"/>
                  <a:gd name="T36" fmla="*/ 7 w 14"/>
                  <a:gd name="T37" fmla="*/ 10 h 19"/>
                  <a:gd name="T38" fmla="*/ 9 w 14"/>
                  <a:gd name="T39" fmla="*/ 10 h 19"/>
                  <a:gd name="T40" fmla="*/ 9 w 14"/>
                  <a:gd name="T41" fmla="*/ 12 h 19"/>
                  <a:gd name="T42" fmla="*/ 9 w 14"/>
                  <a:gd name="T43" fmla="*/ 12 h 19"/>
                  <a:gd name="T44" fmla="*/ 11 w 14"/>
                  <a:gd name="T45" fmla="*/ 10 h 19"/>
                  <a:gd name="T46" fmla="*/ 11 w 14"/>
                  <a:gd name="T47" fmla="*/ 10 h 19"/>
                  <a:gd name="T48" fmla="*/ 9 w 14"/>
                  <a:gd name="T49" fmla="*/ 10 h 19"/>
                  <a:gd name="T50" fmla="*/ 9 w 14"/>
                  <a:gd name="T51" fmla="*/ 10 h 19"/>
                  <a:gd name="T52" fmla="*/ 2 w 14"/>
                  <a:gd name="T53" fmla="*/ 5 h 19"/>
                  <a:gd name="T54" fmla="*/ 2 w 14"/>
                  <a:gd name="T55" fmla="*/ 5 h 19"/>
                  <a:gd name="T56" fmla="*/ 2 w 14"/>
                  <a:gd name="T57" fmla="*/ 5 h 19"/>
                  <a:gd name="T58" fmla="*/ 0 w 14"/>
                  <a:gd name="T59" fmla="*/ 5 h 19"/>
                  <a:gd name="T60" fmla="*/ 0 w 14"/>
                  <a:gd name="T61" fmla="*/ 5 h 19"/>
                  <a:gd name="T62" fmla="*/ 2 w 14"/>
                  <a:gd name="T63" fmla="*/ 5 h 19"/>
                  <a:gd name="T64" fmla="*/ 2 w 14"/>
                  <a:gd name="T65" fmla="*/ 8 h 19"/>
                  <a:gd name="T66" fmla="*/ 4 w 14"/>
                  <a:gd name="T67" fmla="*/ 5 h 19"/>
                  <a:gd name="T68" fmla="*/ 4 w 14"/>
                  <a:gd name="T69" fmla="*/ 5 h 19"/>
                  <a:gd name="T70" fmla="*/ 4 w 14"/>
                  <a:gd name="T71" fmla="*/ 5 h 19"/>
                  <a:gd name="T72" fmla="*/ 2 w 14"/>
                  <a:gd name="T73" fmla="*/ 5 h 19"/>
                  <a:gd name="T74" fmla="*/ 7 w 14"/>
                  <a:gd name="T75" fmla="*/ 0 h 19"/>
                  <a:gd name="T76" fmla="*/ 4 w 14"/>
                  <a:gd name="T77" fmla="*/ 3 h 19"/>
                  <a:gd name="T78" fmla="*/ 7 w 14"/>
                  <a:gd name="T79" fmla="*/ 5 h 19"/>
                  <a:gd name="T80" fmla="*/ 9 w 14"/>
                  <a:gd name="T81" fmla="*/ 8 h 19"/>
                  <a:gd name="T82" fmla="*/ 9 w 14"/>
                  <a:gd name="T83" fmla="*/ 8 h 19"/>
                  <a:gd name="T84" fmla="*/ 9 w 14"/>
                  <a:gd name="T85" fmla="*/ 8 h 19"/>
                  <a:gd name="T86" fmla="*/ 9 w 14"/>
                  <a:gd name="T87" fmla="*/ 8 h 19"/>
                  <a:gd name="T88" fmla="*/ 9 w 14"/>
                  <a:gd name="T89" fmla="*/ 5 h 19"/>
                  <a:gd name="T90" fmla="*/ 9 w 14"/>
                  <a:gd name="T91" fmla="*/ 5 h 19"/>
                  <a:gd name="T92" fmla="*/ 9 w 14"/>
                  <a:gd name="T93" fmla="*/ 5 h 19"/>
                  <a:gd name="T94" fmla="*/ 9 w 14"/>
                  <a:gd name="T95" fmla="*/ 5 h 19"/>
                  <a:gd name="T96" fmla="*/ 9 w 14"/>
                  <a:gd name="T97" fmla="*/ 5 h 19"/>
                  <a:gd name="T98" fmla="*/ 9 w 14"/>
                  <a:gd name="T99" fmla="*/ 5 h 19"/>
                  <a:gd name="T100" fmla="*/ 11 w 14"/>
                  <a:gd name="T101" fmla="*/ 5 h 19"/>
                  <a:gd name="T102" fmla="*/ 11 w 14"/>
                  <a:gd name="T103" fmla="*/ 3 h 19"/>
                  <a:gd name="T104" fmla="*/ 9 w 14"/>
                  <a:gd name="T105" fmla="*/ 3 h 19"/>
                  <a:gd name="T106" fmla="*/ 7 w 14"/>
                  <a:gd name="T107" fmla="*/ 0 h 19"/>
                  <a:gd name="T108" fmla="*/ 14 w 14"/>
                  <a:gd name="T109" fmla="*/ 3 h 19"/>
                  <a:gd name="T110" fmla="*/ 14 w 14"/>
                  <a:gd name="T111" fmla="*/ 0 h 19"/>
                  <a:gd name="T112" fmla="*/ 14 w 14"/>
                  <a:gd name="T113" fmla="*/ 3 h 19"/>
                  <a:gd name="T114" fmla="*/ 11 w 14"/>
                  <a:gd name="T115" fmla="*/ 3 h 19"/>
                  <a:gd name="T116" fmla="*/ 14 w 14"/>
                  <a:gd name="T117" fmla="*/ 3 h 19"/>
                  <a:gd name="T118" fmla="*/ 14 w 14"/>
                  <a:gd name="T119" fmla="*/ 3 h 19"/>
                  <a:gd name="T120" fmla="*/ 14 w 14"/>
                  <a:gd name="T121" fmla="*/ 3 h 19"/>
                  <a:gd name="T122" fmla="*/ 14 w 14"/>
                  <a:gd name="T123" fmla="*/ 3 h 19"/>
                  <a:gd name="T124" fmla="*/ 14 w 14"/>
                  <a:gd name="T125" fmla="*/ 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4" h="19">
                    <a:moveTo>
                      <a:pt x="9" y="17"/>
                    </a:moveTo>
                    <a:lnTo>
                      <a:pt x="9" y="17"/>
                    </a:lnTo>
                    <a:lnTo>
                      <a:pt x="9" y="15"/>
                    </a:lnTo>
                    <a:lnTo>
                      <a:pt x="7" y="15"/>
                    </a:lnTo>
                    <a:lnTo>
                      <a:pt x="7" y="15"/>
                    </a:lnTo>
                    <a:lnTo>
                      <a:pt x="7" y="15"/>
                    </a:lnTo>
                    <a:lnTo>
                      <a:pt x="4" y="15"/>
                    </a:lnTo>
                    <a:lnTo>
                      <a:pt x="4" y="15"/>
                    </a:lnTo>
                    <a:lnTo>
                      <a:pt x="7" y="17"/>
                    </a:lnTo>
                    <a:lnTo>
                      <a:pt x="7" y="17"/>
                    </a:lnTo>
                    <a:lnTo>
                      <a:pt x="9" y="19"/>
                    </a:lnTo>
                    <a:lnTo>
                      <a:pt x="9" y="19"/>
                    </a:lnTo>
                    <a:lnTo>
                      <a:pt x="9" y="17"/>
                    </a:lnTo>
                    <a:lnTo>
                      <a:pt x="9" y="17"/>
                    </a:lnTo>
                    <a:close/>
                    <a:moveTo>
                      <a:pt x="9" y="10"/>
                    </a:moveTo>
                    <a:lnTo>
                      <a:pt x="7" y="10"/>
                    </a:lnTo>
                    <a:lnTo>
                      <a:pt x="7" y="10"/>
                    </a:lnTo>
                    <a:lnTo>
                      <a:pt x="7" y="10"/>
                    </a:lnTo>
                    <a:lnTo>
                      <a:pt x="7" y="10"/>
                    </a:lnTo>
                    <a:lnTo>
                      <a:pt x="9" y="10"/>
                    </a:lnTo>
                    <a:lnTo>
                      <a:pt x="9" y="12"/>
                    </a:lnTo>
                    <a:lnTo>
                      <a:pt x="9" y="12"/>
                    </a:lnTo>
                    <a:lnTo>
                      <a:pt x="11" y="10"/>
                    </a:lnTo>
                    <a:lnTo>
                      <a:pt x="11" y="10"/>
                    </a:lnTo>
                    <a:lnTo>
                      <a:pt x="9" y="10"/>
                    </a:lnTo>
                    <a:lnTo>
                      <a:pt x="9" y="10"/>
                    </a:lnTo>
                    <a:close/>
                    <a:moveTo>
                      <a:pt x="2" y="5"/>
                    </a:moveTo>
                    <a:lnTo>
                      <a:pt x="2" y="5"/>
                    </a:lnTo>
                    <a:lnTo>
                      <a:pt x="2" y="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2" y="5"/>
                    </a:lnTo>
                    <a:lnTo>
                      <a:pt x="2" y="8"/>
                    </a:lnTo>
                    <a:lnTo>
                      <a:pt x="4" y="5"/>
                    </a:lnTo>
                    <a:lnTo>
                      <a:pt x="4" y="5"/>
                    </a:lnTo>
                    <a:lnTo>
                      <a:pt x="4" y="5"/>
                    </a:lnTo>
                    <a:lnTo>
                      <a:pt x="2" y="5"/>
                    </a:lnTo>
                    <a:close/>
                    <a:moveTo>
                      <a:pt x="7" y="0"/>
                    </a:moveTo>
                    <a:lnTo>
                      <a:pt x="4" y="3"/>
                    </a:lnTo>
                    <a:lnTo>
                      <a:pt x="7" y="5"/>
                    </a:lnTo>
                    <a:lnTo>
                      <a:pt x="9" y="8"/>
                    </a:lnTo>
                    <a:lnTo>
                      <a:pt x="9" y="8"/>
                    </a:lnTo>
                    <a:lnTo>
                      <a:pt x="9" y="8"/>
                    </a:lnTo>
                    <a:lnTo>
                      <a:pt x="9" y="8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11" y="5"/>
                    </a:lnTo>
                    <a:lnTo>
                      <a:pt x="11" y="3"/>
                    </a:lnTo>
                    <a:lnTo>
                      <a:pt x="9" y="3"/>
                    </a:lnTo>
                    <a:lnTo>
                      <a:pt x="7" y="0"/>
                    </a:lnTo>
                    <a:close/>
                    <a:moveTo>
                      <a:pt x="14" y="3"/>
                    </a:moveTo>
                    <a:lnTo>
                      <a:pt x="14" y="0"/>
                    </a:lnTo>
                    <a:lnTo>
                      <a:pt x="14" y="3"/>
                    </a:lnTo>
                    <a:lnTo>
                      <a:pt x="11" y="3"/>
                    </a:lnTo>
                    <a:lnTo>
                      <a:pt x="14" y="3"/>
                    </a:lnTo>
                    <a:lnTo>
                      <a:pt x="14" y="3"/>
                    </a:lnTo>
                    <a:lnTo>
                      <a:pt x="14" y="3"/>
                    </a:lnTo>
                    <a:lnTo>
                      <a:pt x="14" y="3"/>
                    </a:lnTo>
                    <a:lnTo>
                      <a:pt x="14" y="3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263" name="Freeform 162"/>
              <p:cNvSpPr>
                <a:spLocks noEditPoints="1"/>
              </p:cNvSpPr>
              <p:nvPr/>
            </p:nvSpPr>
            <p:spPr bwMode="auto">
              <a:xfrm>
                <a:off x="2618" y="3563"/>
                <a:ext cx="52" cy="21"/>
              </a:xfrm>
              <a:custGeom>
                <a:avLst/>
                <a:gdLst>
                  <a:gd name="T0" fmla="*/ 26 w 52"/>
                  <a:gd name="T1" fmla="*/ 16 h 21"/>
                  <a:gd name="T2" fmla="*/ 26 w 52"/>
                  <a:gd name="T3" fmla="*/ 19 h 21"/>
                  <a:gd name="T4" fmla="*/ 26 w 52"/>
                  <a:gd name="T5" fmla="*/ 16 h 21"/>
                  <a:gd name="T6" fmla="*/ 45 w 52"/>
                  <a:gd name="T7" fmla="*/ 14 h 21"/>
                  <a:gd name="T8" fmla="*/ 45 w 52"/>
                  <a:gd name="T9" fmla="*/ 14 h 21"/>
                  <a:gd name="T10" fmla="*/ 2 w 52"/>
                  <a:gd name="T11" fmla="*/ 9 h 21"/>
                  <a:gd name="T12" fmla="*/ 2 w 52"/>
                  <a:gd name="T13" fmla="*/ 12 h 21"/>
                  <a:gd name="T14" fmla="*/ 5 w 52"/>
                  <a:gd name="T15" fmla="*/ 12 h 21"/>
                  <a:gd name="T16" fmla="*/ 26 w 52"/>
                  <a:gd name="T17" fmla="*/ 4 h 21"/>
                  <a:gd name="T18" fmla="*/ 28 w 52"/>
                  <a:gd name="T19" fmla="*/ 2 h 21"/>
                  <a:gd name="T20" fmla="*/ 24 w 52"/>
                  <a:gd name="T21" fmla="*/ 0 h 21"/>
                  <a:gd name="T22" fmla="*/ 21 w 52"/>
                  <a:gd name="T23" fmla="*/ 2 h 21"/>
                  <a:gd name="T24" fmla="*/ 17 w 52"/>
                  <a:gd name="T25" fmla="*/ 2 h 21"/>
                  <a:gd name="T26" fmla="*/ 12 w 52"/>
                  <a:gd name="T27" fmla="*/ 2 h 21"/>
                  <a:gd name="T28" fmla="*/ 5 w 52"/>
                  <a:gd name="T29" fmla="*/ 0 h 21"/>
                  <a:gd name="T30" fmla="*/ 7 w 52"/>
                  <a:gd name="T31" fmla="*/ 4 h 21"/>
                  <a:gd name="T32" fmla="*/ 14 w 52"/>
                  <a:gd name="T33" fmla="*/ 7 h 21"/>
                  <a:gd name="T34" fmla="*/ 10 w 52"/>
                  <a:gd name="T35" fmla="*/ 7 h 21"/>
                  <a:gd name="T36" fmla="*/ 12 w 52"/>
                  <a:gd name="T37" fmla="*/ 9 h 21"/>
                  <a:gd name="T38" fmla="*/ 14 w 52"/>
                  <a:gd name="T39" fmla="*/ 9 h 21"/>
                  <a:gd name="T40" fmla="*/ 14 w 52"/>
                  <a:gd name="T41" fmla="*/ 12 h 21"/>
                  <a:gd name="T42" fmla="*/ 7 w 52"/>
                  <a:gd name="T43" fmla="*/ 12 h 21"/>
                  <a:gd name="T44" fmla="*/ 12 w 52"/>
                  <a:gd name="T45" fmla="*/ 19 h 21"/>
                  <a:gd name="T46" fmla="*/ 14 w 52"/>
                  <a:gd name="T47" fmla="*/ 16 h 21"/>
                  <a:gd name="T48" fmla="*/ 17 w 52"/>
                  <a:gd name="T49" fmla="*/ 16 h 21"/>
                  <a:gd name="T50" fmla="*/ 19 w 52"/>
                  <a:gd name="T51" fmla="*/ 14 h 21"/>
                  <a:gd name="T52" fmla="*/ 24 w 52"/>
                  <a:gd name="T53" fmla="*/ 9 h 21"/>
                  <a:gd name="T54" fmla="*/ 26 w 52"/>
                  <a:gd name="T55" fmla="*/ 4 h 21"/>
                  <a:gd name="T56" fmla="*/ 14 w 52"/>
                  <a:gd name="T57" fmla="*/ 0 h 21"/>
                  <a:gd name="T58" fmla="*/ 10 w 52"/>
                  <a:gd name="T59" fmla="*/ 0 h 21"/>
                  <a:gd name="T60" fmla="*/ 52 w 52"/>
                  <a:gd name="T61" fmla="*/ 7 h 21"/>
                  <a:gd name="T62" fmla="*/ 50 w 52"/>
                  <a:gd name="T63" fmla="*/ 4 h 21"/>
                  <a:gd name="T64" fmla="*/ 47 w 52"/>
                  <a:gd name="T65" fmla="*/ 2 h 21"/>
                  <a:gd name="T66" fmla="*/ 43 w 52"/>
                  <a:gd name="T67" fmla="*/ 2 h 21"/>
                  <a:gd name="T68" fmla="*/ 45 w 52"/>
                  <a:gd name="T69" fmla="*/ 4 h 21"/>
                  <a:gd name="T70" fmla="*/ 40 w 52"/>
                  <a:gd name="T71" fmla="*/ 4 h 21"/>
                  <a:gd name="T72" fmla="*/ 40 w 52"/>
                  <a:gd name="T73" fmla="*/ 2 h 21"/>
                  <a:gd name="T74" fmla="*/ 38 w 52"/>
                  <a:gd name="T75" fmla="*/ 0 h 21"/>
                  <a:gd name="T76" fmla="*/ 31 w 52"/>
                  <a:gd name="T77" fmla="*/ 0 h 21"/>
                  <a:gd name="T78" fmla="*/ 31 w 52"/>
                  <a:gd name="T79" fmla="*/ 4 h 21"/>
                  <a:gd name="T80" fmla="*/ 33 w 52"/>
                  <a:gd name="T81" fmla="*/ 7 h 21"/>
                  <a:gd name="T82" fmla="*/ 31 w 52"/>
                  <a:gd name="T83" fmla="*/ 9 h 21"/>
                  <a:gd name="T84" fmla="*/ 26 w 52"/>
                  <a:gd name="T85" fmla="*/ 16 h 21"/>
                  <a:gd name="T86" fmla="*/ 33 w 52"/>
                  <a:gd name="T87" fmla="*/ 21 h 21"/>
                  <a:gd name="T88" fmla="*/ 36 w 52"/>
                  <a:gd name="T89" fmla="*/ 19 h 21"/>
                  <a:gd name="T90" fmla="*/ 36 w 52"/>
                  <a:gd name="T91" fmla="*/ 14 h 21"/>
                  <a:gd name="T92" fmla="*/ 43 w 52"/>
                  <a:gd name="T93" fmla="*/ 14 h 21"/>
                  <a:gd name="T94" fmla="*/ 47 w 52"/>
                  <a:gd name="T95" fmla="*/ 9 h 21"/>
                  <a:gd name="T96" fmla="*/ 52 w 52"/>
                  <a:gd name="T97" fmla="*/ 7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2" h="21">
                    <a:moveTo>
                      <a:pt x="26" y="16"/>
                    </a:moveTo>
                    <a:lnTo>
                      <a:pt x="26" y="16"/>
                    </a:lnTo>
                    <a:lnTo>
                      <a:pt x="26" y="16"/>
                    </a:lnTo>
                    <a:lnTo>
                      <a:pt x="26" y="19"/>
                    </a:lnTo>
                    <a:lnTo>
                      <a:pt x="26" y="19"/>
                    </a:lnTo>
                    <a:lnTo>
                      <a:pt x="26" y="19"/>
                    </a:lnTo>
                    <a:lnTo>
                      <a:pt x="28" y="19"/>
                    </a:lnTo>
                    <a:lnTo>
                      <a:pt x="26" y="16"/>
                    </a:lnTo>
                    <a:lnTo>
                      <a:pt x="26" y="16"/>
                    </a:lnTo>
                    <a:close/>
                    <a:moveTo>
                      <a:pt x="45" y="14"/>
                    </a:moveTo>
                    <a:lnTo>
                      <a:pt x="45" y="14"/>
                    </a:lnTo>
                    <a:lnTo>
                      <a:pt x="45" y="14"/>
                    </a:lnTo>
                    <a:lnTo>
                      <a:pt x="45" y="16"/>
                    </a:lnTo>
                    <a:lnTo>
                      <a:pt x="47" y="16"/>
                    </a:lnTo>
                    <a:lnTo>
                      <a:pt x="45" y="14"/>
                    </a:lnTo>
                    <a:lnTo>
                      <a:pt x="45" y="14"/>
                    </a:lnTo>
                    <a:close/>
                    <a:moveTo>
                      <a:pt x="5" y="9"/>
                    </a:moveTo>
                    <a:lnTo>
                      <a:pt x="2" y="9"/>
                    </a:lnTo>
                    <a:lnTo>
                      <a:pt x="2" y="9"/>
                    </a:lnTo>
                    <a:lnTo>
                      <a:pt x="0" y="12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5" y="9"/>
                    </a:lnTo>
                    <a:lnTo>
                      <a:pt x="5" y="9"/>
                    </a:lnTo>
                    <a:close/>
                    <a:moveTo>
                      <a:pt x="26" y="4"/>
                    </a:moveTo>
                    <a:lnTo>
                      <a:pt x="26" y="4"/>
                    </a:lnTo>
                    <a:lnTo>
                      <a:pt x="26" y="4"/>
                    </a:lnTo>
                    <a:lnTo>
                      <a:pt x="28" y="2"/>
                    </a:lnTo>
                    <a:lnTo>
                      <a:pt x="28" y="2"/>
                    </a:lnTo>
                    <a:lnTo>
                      <a:pt x="26" y="2"/>
                    </a:lnTo>
                    <a:lnTo>
                      <a:pt x="24" y="0"/>
                    </a:lnTo>
                    <a:lnTo>
                      <a:pt x="24" y="2"/>
                    </a:lnTo>
                    <a:lnTo>
                      <a:pt x="24" y="2"/>
                    </a:lnTo>
                    <a:lnTo>
                      <a:pt x="21" y="2"/>
                    </a:lnTo>
                    <a:lnTo>
                      <a:pt x="19" y="2"/>
                    </a:lnTo>
                    <a:lnTo>
                      <a:pt x="19" y="2"/>
                    </a:lnTo>
                    <a:lnTo>
                      <a:pt x="17" y="2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2" y="2"/>
                    </a:lnTo>
                    <a:lnTo>
                      <a:pt x="7" y="2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7" y="4"/>
                    </a:lnTo>
                    <a:lnTo>
                      <a:pt x="10" y="4"/>
                    </a:lnTo>
                    <a:lnTo>
                      <a:pt x="12" y="4"/>
                    </a:lnTo>
                    <a:lnTo>
                      <a:pt x="14" y="7"/>
                    </a:lnTo>
                    <a:lnTo>
                      <a:pt x="14" y="7"/>
                    </a:lnTo>
                    <a:lnTo>
                      <a:pt x="10" y="7"/>
                    </a:lnTo>
                    <a:lnTo>
                      <a:pt x="10" y="7"/>
                    </a:lnTo>
                    <a:lnTo>
                      <a:pt x="10" y="7"/>
                    </a:lnTo>
                    <a:lnTo>
                      <a:pt x="10" y="9"/>
                    </a:lnTo>
                    <a:lnTo>
                      <a:pt x="12" y="9"/>
                    </a:lnTo>
                    <a:lnTo>
                      <a:pt x="12" y="9"/>
                    </a:lnTo>
                    <a:lnTo>
                      <a:pt x="14" y="9"/>
                    </a:lnTo>
                    <a:lnTo>
                      <a:pt x="14" y="9"/>
                    </a:lnTo>
                    <a:lnTo>
                      <a:pt x="14" y="9"/>
                    </a:lnTo>
                    <a:lnTo>
                      <a:pt x="14" y="9"/>
                    </a:lnTo>
                    <a:lnTo>
                      <a:pt x="14" y="12"/>
                    </a:lnTo>
                    <a:lnTo>
                      <a:pt x="12" y="12"/>
                    </a:lnTo>
                    <a:lnTo>
                      <a:pt x="10" y="14"/>
                    </a:lnTo>
                    <a:lnTo>
                      <a:pt x="7" y="12"/>
                    </a:lnTo>
                    <a:lnTo>
                      <a:pt x="5" y="14"/>
                    </a:lnTo>
                    <a:lnTo>
                      <a:pt x="10" y="16"/>
                    </a:lnTo>
                    <a:lnTo>
                      <a:pt x="12" y="19"/>
                    </a:lnTo>
                    <a:lnTo>
                      <a:pt x="14" y="19"/>
                    </a:lnTo>
                    <a:lnTo>
                      <a:pt x="14" y="16"/>
                    </a:lnTo>
                    <a:lnTo>
                      <a:pt x="14" y="16"/>
                    </a:lnTo>
                    <a:lnTo>
                      <a:pt x="17" y="16"/>
                    </a:lnTo>
                    <a:lnTo>
                      <a:pt x="17" y="16"/>
                    </a:lnTo>
                    <a:lnTo>
                      <a:pt x="17" y="16"/>
                    </a:lnTo>
                    <a:lnTo>
                      <a:pt x="17" y="14"/>
                    </a:lnTo>
                    <a:lnTo>
                      <a:pt x="17" y="14"/>
                    </a:lnTo>
                    <a:lnTo>
                      <a:pt x="19" y="14"/>
                    </a:lnTo>
                    <a:lnTo>
                      <a:pt x="21" y="14"/>
                    </a:lnTo>
                    <a:lnTo>
                      <a:pt x="21" y="14"/>
                    </a:lnTo>
                    <a:lnTo>
                      <a:pt x="24" y="9"/>
                    </a:lnTo>
                    <a:lnTo>
                      <a:pt x="24" y="7"/>
                    </a:lnTo>
                    <a:lnTo>
                      <a:pt x="26" y="7"/>
                    </a:lnTo>
                    <a:lnTo>
                      <a:pt x="26" y="4"/>
                    </a:lnTo>
                    <a:close/>
                    <a:moveTo>
                      <a:pt x="12" y="2"/>
                    </a:moveTo>
                    <a:lnTo>
                      <a:pt x="14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2" y="2"/>
                    </a:lnTo>
                    <a:close/>
                    <a:moveTo>
                      <a:pt x="52" y="7"/>
                    </a:moveTo>
                    <a:lnTo>
                      <a:pt x="52" y="7"/>
                    </a:lnTo>
                    <a:lnTo>
                      <a:pt x="50" y="4"/>
                    </a:lnTo>
                    <a:lnTo>
                      <a:pt x="50" y="4"/>
                    </a:lnTo>
                    <a:lnTo>
                      <a:pt x="52" y="4"/>
                    </a:lnTo>
                    <a:lnTo>
                      <a:pt x="50" y="2"/>
                    </a:lnTo>
                    <a:lnTo>
                      <a:pt x="47" y="2"/>
                    </a:lnTo>
                    <a:lnTo>
                      <a:pt x="45" y="2"/>
                    </a:lnTo>
                    <a:lnTo>
                      <a:pt x="43" y="2"/>
                    </a:lnTo>
                    <a:lnTo>
                      <a:pt x="43" y="2"/>
                    </a:lnTo>
                    <a:lnTo>
                      <a:pt x="45" y="4"/>
                    </a:lnTo>
                    <a:lnTo>
                      <a:pt x="45" y="4"/>
                    </a:lnTo>
                    <a:lnTo>
                      <a:pt x="45" y="4"/>
                    </a:lnTo>
                    <a:lnTo>
                      <a:pt x="45" y="4"/>
                    </a:lnTo>
                    <a:lnTo>
                      <a:pt x="40" y="4"/>
                    </a:lnTo>
                    <a:lnTo>
                      <a:pt x="40" y="4"/>
                    </a:lnTo>
                    <a:lnTo>
                      <a:pt x="40" y="2"/>
                    </a:lnTo>
                    <a:lnTo>
                      <a:pt x="40" y="2"/>
                    </a:lnTo>
                    <a:lnTo>
                      <a:pt x="40" y="2"/>
                    </a:lnTo>
                    <a:lnTo>
                      <a:pt x="40" y="2"/>
                    </a:lnTo>
                    <a:lnTo>
                      <a:pt x="40" y="0"/>
                    </a:lnTo>
                    <a:lnTo>
                      <a:pt x="38" y="0"/>
                    </a:lnTo>
                    <a:lnTo>
                      <a:pt x="36" y="0"/>
                    </a:lnTo>
                    <a:lnTo>
                      <a:pt x="33" y="0"/>
                    </a:lnTo>
                    <a:lnTo>
                      <a:pt x="31" y="0"/>
                    </a:lnTo>
                    <a:lnTo>
                      <a:pt x="33" y="0"/>
                    </a:lnTo>
                    <a:lnTo>
                      <a:pt x="31" y="4"/>
                    </a:lnTo>
                    <a:lnTo>
                      <a:pt x="31" y="4"/>
                    </a:lnTo>
                    <a:lnTo>
                      <a:pt x="33" y="7"/>
                    </a:lnTo>
                    <a:lnTo>
                      <a:pt x="33" y="7"/>
                    </a:lnTo>
                    <a:lnTo>
                      <a:pt x="33" y="7"/>
                    </a:lnTo>
                    <a:lnTo>
                      <a:pt x="31" y="7"/>
                    </a:lnTo>
                    <a:lnTo>
                      <a:pt x="31" y="9"/>
                    </a:lnTo>
                    <a:lnTo>
                      <a:pt x="31" y="9"/>
                    </a:lnTo>
                    <a:lnTo>
                      <a:pt x="26" y="12"/>
                    </a:lnTo>
                    <a:lnTo>
                      <a:pt x="28" y="14"/>
                    </a:lnTo>
                    <a:lnTo>
                      <a:pt x="26" y="16"/>
                    </a:lnTo>
                    <a:lnTo>
                      <a:pt x="28" y="16"/>
                    </a:lnTo>
                    <a:lnTo>
                      <a:pt x="31" y="19"/>
                    </a:lnTo>
                    <a:lnTo>
                      <a:pt x="33" y="21"/>
                    </a:lnTo>
                    <a:lnTo>
                      <a:pt x="33" y="19"/>
                    </a:lnTo>
                    <a:lnTo>
                      <a:pt x="33" y="19"/>
                    </a:lnTo>
                    <a:lnTo>
                      <a:pt x="36" y="19"/>
                    </a:lnTo>
                    <a:lnTo>
                      <a:pt x="38" y="16"/>
                    </a:lnTo>
                    <a:lnTo>
                      <a:pt x="33" y="14"/>
                    </a:lnTo>
                    <a:lnTo>
                      <a:pt x="36" y="14"/>
                    </a:lnTo>
                    <a:lnTo>
                      <a:pt x="43" y="16"/>
                    </a:lnTo>
                    <a:lnTo>
                      <a:pt x="43" y="14"/>
                    </a:lnTo>
                    <a:lnTo>
                      <a:pt x="43" y="14"/>
                    </a:lnTo>
                    <a:lnTo>
                      <a:pt x="40" y="12"/>
                    </a:lnTo>
                    <a:lnTo>
                      <a:pt x="45" y="12"/>
                    </a:lnTo>
                    <a:lnTo>
                      <a:pt x="47" y="9"/>
                    </a:lnTo>
                    <a:lnTo>
                      <a:pt x="47" y="9"/>
                    </a:lnTo>
                    <a:lnTo>
                      <a:pt x="50" y="9"/>
                    </a:lnTo>
                    <a:lnTo>
                      <a:pt x="52" y="7"/>
                    </a:lnTo>
                    <a:lnTo>
                      <a:pt x="52" y="7"/>
                    </a:lnTo>
                    <a:lnTo>
                      <a:pt x="52" y="7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264" name="Freeform 163"/>
              <p:cNvSpPr>
                <a:spLocks/>
              </p:cNvSpPr>
              <p:nvPr/>
            </p:nvSpPr>
            <p:spPr bwMode="auto">
              <a:xfrm>
                <a:off x="4181" y="2168"/>
                <a:ext cx="279" cy="242"/>
              </a:xfrm>
              <a:custGeom>
                <a:avLst/>
                <a:gdLst>
                  <a:gd name="T0" fmla="*/ 239 w 279"/>
                  <a:gd name="T1" fmla="*/ 137 h 242"/>
                  <a:gd name="T2" fmla="*/ 208 w 279"/>
                  <a:gd name="T3" fmla="*/ 128 h 242"/>
                  <a:gd name="T4" fmla="*/ 197 w 279"/>
                  <a:gd name="T5" fmla="*/ 118 h 242"/>
                  <a:gd name="T6" fmla="*/ 187 w 279"/>
                  <a:gd name="T7" fmla="*/ 107 h 242"/>
                  <a:gd name="T8" fmla="*/ 182 w 279"/>
                  <a:gd name="T9" fmla="*/ 97 h 242"/>
                  <a:gd name="T10" fmla="*/ 178 w 279"/>
                  <a:gd name="T11" fmla="*/ 90 h 242"/>
                  <a:gd name="T12" fmla="*/ 182 w 279"/>
                  <a:gd name="T13" fmla="*/ 83 h 242"/>
                  <a:gd name="T14" fmla="*/ 175 w 279"/>
                  <a:gd name="T15" fmla="*/ 81 h 242"/>
                  <a:gd name="T16" fmla="*/ 166 w 279"/>
                  <a:gd name="T17" fmla="*/ 83 h 242"/>
                  <a:gd name="T18" fmla="*/ 161 w 279"/>
                  <a:gd name="T19" fmla="*/ 71 h 242"/>
                  <a:gd name="T20" fmla="*/ 168 w 279"/>
                  <a:gd name="T21" fmla="*/ 59 h 242"/>
                  <a:gd name="T22" fmla="*/ 168 w 279"/>
                  <a:gd name="T23" fmla="*/ 45 h 242"/>
                  <a:gd name="T24" fmla="*/ 156 w 279"/>
                  <a:gd name="T25" fmla="*/ 33 h 242"/>
                  <a:gd name="T26" fmla="*/ 140 w 279"/>
                  <a:gd name="T27" fmla="*/ 17 h 242"/>
                  <a:gd name="T28" fmla="*/ 128 w 279"/>
                  <a:gd name="T29" fmla="*/ 10 h 242"/>
                  <a:gd name="T30" fmla="*/ 118 w 279"/>
                  <a:gd name="T31" fmla="*/ 7 h 242"/>
                  <a:gd name="T32" fmla="*/ 111 w 279"/>
                  <a:gd name="T33" fmla="*/ 7 h 242"/>
                  <a:gd name="T34" fmla="*/ 100 w 279"/>
                  <a:gd name="T35" fmla="*/ 10 h 242"/>
                  <a:gd name="T36" fmla="*/ 92 w 279"/>
                  <a:gd name="T37" fmla="*/ 5 h 242"/>
                  <a:gd name="T38" fmla="*/ 85 w 279"/>
                  <a:gd name="T39" fmla="*/ 5 h 242"/>
                  <a:gd name="T40" fmla="*/ 81 w 279"/>
                  <a:gd name="T41" fmla="*/ 17 h 242"/>
                  <a:gd name="T42" fmla="*/ 74 w 279"/>
                  <a:gd name="T43" fmla="*/ 12 h 242"/>
                  <a:gd name="T44" fmla="*/ 64 w 279"/>
                  <a:gd name="T45" fmla="*/ 12 h 242"/>
                  <a:gd name="T46" fmla="*/ 59 w 279"/>
                  <a:gd name="T47" fmla="*/ 26 h 242"/>
                  <a:gd name="T48" fmla="*/ 57 w 279"/>
                  <a:gd name="T49" fmla="*/ 38 h 242"/>
                  <a:gd name="T50" fmla="*/ 52 w 279"/>
                  <a:gd name="T51" fmla="*/ 47 h 242"/>
                  <a:gd name="T52" fmla="*/ 43 w 279"/>
                  <a:gd name="T53" fmla="*/ 55 h 242"/>
                  <a:gd name="T54" fmla="*/ 36 w 279"/>
                  <a:gd name="T55" fmla="*/ 69 h 242"/>
                  <a:gd name="T56" fmla="*/ 36 w 279"/>
                  <a:gd name="T57" fmla="*/ 85 h 242"/>
                  <a:gd name="T58" fmla="*/ 29 w 279"/>
                  <a:gd name="T59" fmla="*/ 85 h 242"/>
                  <a:gd name="T60" fmla="*/ 22 w 279"/>
                  <a:gd name="T61" fmla="*/ 92 h 242"/>
                  <a:gd name="T62" fmla="*/ 22 w 279"/>
                  <a:gd name="T63" fmla="*/ 107 h 242"/>
                  <a:gd name="T64" fmla="*/ 19 w 279"/>
                  <a:gd name="T65" fmla="*/ 121 h 242"/>
                  <a:gd name="T66" fmla="*/ 19 w 279"/>
                  <a:gd name="T67" fmla="*/ 135 h 242"/>
                  <a:gd name="T68" fmla="*/ 10 w 279"/>
                  <a:gd name="T69" fmla="*/ 137 h 242"/>
                  <a:gd name="T70" fmla="*/ 0 w 279"/>
                  <a:gd name="T71" fmla="*/ 145 h 242"/>
                  <a:gd name="T72" fmla="*/ 5 w 279"/>
                  <a:gd name="T73" fmla="*/ 152 h 242"/>
                  <a:gd name="T74" fmla="*/ 17 w 279"/>
                  <a:gd name="T75" fmla="*/ 156 h 242"/>
                  <a:gd name="T76" fmla="*/ 22 w 279"/>
                  <a:gd name="T77" fmla="*/ 166 h 242"/>
                  <a:gd name="T78" fmla="*/ 31 w 279"/>
                  <a:gd name="T79" fmla="*/ 175 h 242"/>
                  <a:gd name="T80" fmla="*/ 38 w 279"/>
                  <a:gd name="T81" fmla="*/ 192 h 242"/>
                  <a:gd name="T82" fmla="*/ 43 w 279"/>
                  <a:gd name="T83" fmla="*/ 199 h 242"/>
                  <a:gd name="T84" fmla="*/ 45 w 279"/>
                  <a:gd name="T85" fmla="*/ 201 h 242"/>
                  <a:gd name="T86" fmla="*/ 52 w 279"/>
                  <a:gd name="T87" fmla="*/ 206 h 242"/>
                  <a:gd name="T88" fmla="*/ 52 w 279"/>
                  <a:gd name="T89" fmla="*/ 216 h 242"/>
                  <a:gd name="T90" fmla="*/ 62 w 279"/>
                  <a:gd name="T91" fmla="*/ 220 h 242"/>
                  <a:gd name="T92" fmla="*/ 78 w 279"/>
                  <a:gd name="T93" fmla="*/ 225 h 242"/>
                  <a:gd name="T94" fmla="*/ 95 w 279"/>
                  <a:gd name="T95" fmla="*/ 237 h 242"/>
                  <a:gd name="T96" fmla="*/ 111 w 279"/>
                  <a:gd name="T97" fmla="*/ 242 h 242"/>
                  <a:gd name="T98" fmla="*/ 126 w 279"/>
                  <a:gd name="T99" fmla="*/ 239 h 242"/>
                  <a:gd name="T100" fmla="*/ 140 w 279"/>
                  <a:gd name="T101" fmla="*/ 227 h 242"/>
                  <a:gd name="T102" fmla="*/ 152 w 279"/>
                  <a:gd name="T103" fmla="*/ 232 h 242"/>
                  <a:gd name="T104" fmla="*/ 163 w 279"/>
                  <a:gd name="T105" fmla="*/ 232 h 242"/>
                  <a:gd name="T106" fmla="*/ 175 w 279"/>
                  <a:gd name="T107" fmla="*/ 225 h 242"/>
                  <a:gd name="T108" fmla="*/ 187 w 279"/>
                  <a:gd name="T109" fmla="*/ 218 h 242"/>
                  <a:gd name="T110" fmla="*/ 201 w 279"/>
                  <a:gd name="T111" fmla="*/ 211 h 242"/>
                  <a:gd name="T112" fmla="*/ 218 w 279"/>
                  <a:gd name="T113" fmla="*/ 211 h 242"/>
                  <a:gd name="T114" fmla="*/ 234 w 279"/>
                  <a:gd name="T115" fmla="*/ 194 h 242"/>
                  <a:gd name="T116" fmla="*/ 260 w 279"/>
                  <a:gd name="T117" fmla="*/ 166 h 242"/>
                  <a:gd name="T118" fmla="*/ 260 w 279"/>
                  <a:gd name="T119" fmla="*/ 147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79" h="242">
                    <a:moveTo>
                      <a:pt x="260" y="147"/>
                    </a:moveTo>
                    <a:lnTo>
                      <a:pt x="258" y="145"/>
                    </a:lnTo>
                    <a:lnTo>
                      <a:pt x="253" y="145"/>
                    </a:lnTo>
                    <a:lnTo>
                      <a:pt x="246" y="142"/>
                    </a:lnTo>
                    <a:lnTo>
                      <a:pt x="239" y="137"/>
                    </a:lnTo>
                    <a:lnTo>
                      <a:pt x="232" y="135"/>
                    </a:lnTo>
                    <a:lnTo>
                      <a:pt x="227" y="133"/>
                    </a:lnTo>
                    <a:lnTo>
                      <a:pt x="220" y="130"/>
                    </a:lnTo>
                    <a:lnTo>
                      <a:pt x="215" y="130"/>
                    </a:lnTo>
                    <a:lnTo>
                      <a:pt x="208" y="128"/>
                    </a:lnTo>
                    <a:lnTo>
                      <a:pt x="204" y="126"/>
                    </a:lnTo>
                    <a:lnTo>
                      <a:pt x="204" y="126"/>
                    </a:lnTo>
                    <a:lnTo>
                      <a:pt x="201" y="121"/>
                    </a:lnTo>
                    <a:lnTo>
                      <a:pt x="197" y="118"/>
                    </a:lnTo>
                    <a:lnTo>
                      <a:pt x="197" y="118"/>
                    </a:lnTo>
                    <a:lnTo>
                      <a:pt x="194" y="116"/>
                    </a:lnTo>
                    <a:lnTo>
                      <a:pt x="192" y="114"/>
                    </a:lnTo>
                    <a:lnTo>
                      <a:pt x="189" y="111"/>
                    </a:lnTo>
                    <a:lnTo>
                      <a:pt x="189" y="109"/>
                    </a:lnTo>
                    <a:lnTo>
                      <a:pt x="187" y="107"/>
                    </a:lnTo>
                    <a:lnTo>
                      <a:pt x="187" y="104"/>
                    </a:lnTo>
                    <a:lnTo>
                      <a:pt x="185" y="104"/>
                    </a:lnTo>
                    <a:lnTo>
                      <a:pt x="182" y="100"/>
                    </a:lnTo>
                    <a:lnTo>
                      <a:pt x="182" y="100"/>
                    </a:lnTo>
                    <a:lnTo>
                      <a:pt x="182" y="97"/>
                    </a:lnTo>
                    <a:lnTo>
                      <a:pt x="180" y="95"/>
                    </a:lnTo>
                    <a:lnTo>
                      <a:pt x="180" y="92"/>
                    </a:lnTo>
                    <a:lnTo>
                      <a:pt x="178" y="92"/>
                    </a:lnTo>
                    <a:lnTo>
                      <a:pt x="178" y="90"/>
                    </a:lnTo>
                    <a:lnTo>
                      <a:pt x="178" y="90"/>
                    </a:lnTo>
                    <a:lnTo>
                      <a:pt x="180" y="88"/>
                    </a:lnTo>
                    <a:lnTo>
                      <a:pt x="180" y="85"/>
                    </a:lnTo>
                    <a:lnTo>
                      <a:pt x="182" y="85"/>
                    </a:lnTo>
                    <a:lnTo>
                      <a:pt x="182" y="83"/>
                    </a:lnTo>
                    <a:lnTo>
                      <a:pt x="182" y="83"/>
                    </a:lnTo>
                    <a:lnTo>
                      <a:pt x="182" y="83"/>
                    </a:lnTo>
                    <a:lnTo>
                      <a:pt x="180" y="83"/>
                    </a:lnTo>
                    <a:lnTo>
                      <a:pt x="180" y="81"/>
                    </a:lnTo>
                    <a:lnTo>
                      <a:pt x="178" y="81"/>
                    </a:lnTo>
                    <a:lnTo>
                      <a:pt x="175" y="81"/>
                    </a:lnTo>
                    <a:lnTo>
                      <a:pt x="175" y="81"/>
                    </a:lnTo>
                    <a:lnTo>
                      <a:pt x="170" y="83"/>
                    </a:lnTo>
                    <a:lnTo>
                      <a:pt x="168" y="83"/>
                    </a:lnTo>
                    <a:lnTo>
                      <a:pt x="166" y="83"/>
                    </a:lnTo>
                    <a:lnTo>
                      <a:pt x="166" y="83"/>
                    </a:lnTo>
                    <a:lnTo>
                      <a:pt x="163" y="83"/>
                    </a:lnTo>
                    <a:lnTo>
                      <a:pt x="161" y="83"/>
                    </a:lnTo>
                    <a:lnTo>
                      <a:pt x="161" y="78"/>
                    </a:lnTo>
                    <a:lnTo>
                      <a:pt x="161" y="73"/>
                    </a:lnTo>
                    <a:lnTo>
                      <a:pt x="161" y="71"/>
                    </a:lnTo>
                    <a:lnTo>
                      <a:pt x="161" y="69"/>
                    </a:lnTo>
                    <a:lnTo>
                      <a:pt x="161" y="66"/>
                    </a:lnTo>
                    <a:lnTo>
                      <a:pt x="163" y="64"/>
                    </a:lnTo>
                    <a:lnTo>
                      <a:pt x="166" y="64"/>
                    </a:lnTo>
                    <a:lnTo>
                      <a:pt x="168" y="59"/>
                    </a:lnTo>
                    <a:lnTo>
                      <a:pt x="170" y="55"/>
                    </a:lnTo>
                    <a:lnTo>
                      <a:pt x="173" y="52"/>
                    </a:lnTo>
                    <a:lnTo>
                      <a:pt x="170" y="50"/>
                    </a:lnTo>
                    <a:lnTo>
                      <a:pt x="168" y="47"/>
                    </a:lnTo>
                    <a:lnTo>
                      <a:pt x="168" y="45"/>
                    </a:lnTo>
                    <a:lnTo>
                      <a:pt x="166" y="45"/>
                    </a:lnTo>
                    <a:lnTo>
                      <a:pt x="163" y="43"/>
                    </a:lnTo>
                    <a:lnTo>
                      <a:pt x="161" y="40"/>
                    </a:lnTo>
                    <a:lnTo>
                      <a:pt x="161" y="36"/>
                    </a:lnTo>
                    <a:lnTo>
                      <a:pt x="156" y="33"/>
                    </a:lnTo>
                    <a:lnTo>
                      <a:pt x="152" y="31"/>
                    </a:lnTo>
                    <a:lnTo>
                      <a:pt x="147" y="24"/>
                    </a:lnTo>
                    <a:lnTo>
                      <a:pt x="144" y="19"/>
                    </a:lnTo>
                    <a:lnTo>
                      <a:pt x="142" y="17"/>
                    </a:lnTo>
                    <a:lnTo>
                      <a:pt x="140" y="17"/>
                    </a:lnTo>
                    <a:lnTo>
                      <a:pt x="137" y="14"/>
                    </a:lnTo>
                    <a:lnTo>
                      <a:pt x="133" y="12"/>
                    </a:lnTo>
                    <a:lnTo>
                      <a:pt x="130" y="10"/>
                    </a:lnTo>
                    <a:lnTo>
                      <a:pt x="128" y="10"/>
                    </a:lnTo>
                    <a:lnTo>
                      <a:pt x="128" y="10"/>
                    </a:lnTo>
                    <a:lnTo>
                      <a:pt x="126" y="10"/>
                    </a:lnTo>
                    <a:lnTo>
                      <a:pt x="121" y="10"/>
                    </a:lnTo>
                    <a:lnTo>
                      <a:pt x="121" y="10"/>
                    </a:lnTo>
                    <a:lnTo>
                      <a:pt x="118" y="7"/>
                    </a:lnTo>
                    <a:lnTo>
                      <a:pt x="118" y="7"/>
                    </a:lnTo>
                    <a:lnTo>
                      <a:pt x="116" y="7"/>
                    </a:lnTo>
                    <a:lnTo>
                      <a:pt x="114" y="10"/>
                    </a:lnTo>
                    <a:lnTo>
                      <a:pt x="111" y="10"/>
                    </a:lnTo>
                    <a:lnTo>
                      <a:pt x="111" y="7"/>
                    </a:lnTo>
                    <a:lnTo>
                      <a:pt x="111" y="7"/>
                    </a:lnTo>
                    <a:lnTo>
                      <a:pt x="109" y="5"/>
                    </a:lnTo>
                    <a:lnTo>
                      <a:pt x="109" y="5"/>
                    </a:lnTo>
                    <a:lnTo>
                      <a:pt x="107" y="7"/>
                    </a:lnTo>
                    <a:lnTo>
                      <a:pt x="104" y="10"/>
                    </a:lnTo>
                    <a:lnTo>
                      <a:pt x="100" y="10"/>
                    </a:lnTo>
                    <a:lnTo>
                      <a:pt x="97" y="10"/>
                    </a:lnTo>
                    <a:lnTo>
                      <a:pt x="97" y="10"/>
                    </a:lnTo>
                    <a:lnTo>
                      <a:pt x="92" y="5"/>
                    </a:lnTo>
                    <a:lnTo>
                      <a:pt x="92" y="5"/>
                    </a:lnTo>
                    <a:lnTo>
                      <a:pt x="92" y="5"/>
                    </a:lnTo>
                    <a:lnTo>
                      <a:pt x="90" y="5"/>
                    </a:lnTo>
                    <a:lnTo>
                      <a:pt x="90" y="2"/>
                    </a:lnTo>
                    <a:lnTo>
                      <a:pt x="88" y="2"/>
                    </a:lnTo>
                    <a:lnTo>
                      <a:pt x="88" y="0"/>
                    </a:lnTo>
                    <a:lnTo>
                      <a:pt x="85" y="5"/>
                    </a:lnTo>
                    <a:lnTo>
                      <a:pt x="83" y="10"/>
                    </a:lnTo>
                    <a:lnTo>
                      <a:pt x="83" y="12"/>
                    </a:lnTo>
                    <a:lnTo>
                      <a:pt x="81" y="17"/>
                    </a:lnTo>
                    <a:lnTo>
                      <a:pt x="81" y="17"/>
                    </a:lnTo>
                    <a:lnTo>
                      <a:pt x="81" y="17"/>
                    </a:lnTo>
                    <a:lnTo>
                      <a:pt x="78" y="12"/>
                    </a:lnTo>
                    <a:lnTo>
                      <a:pt x="76" y="10"/>
                    </a:lnTo>
                    <a:lnTo>
                      <a:pt x="74" y="10"/>
                    </a:lnTo>
                    <a:lnTo>
                      <a:pt x="74" y="10"/>
                    </a:lnTo>
                    <a:lnTo>
                      <a:pt x="74" y="12"/>
                    </a:lnTo>
                    <a:lnTo>
                      <a:pt x="71" y="12"/>
                    </a:lnTo>
                    <a:lnTo>
                      <a:pt x="71" y="14"/>
                    </a:lnTo>
                    <a:lnTo>
                      <a:pt x="71" y="14"/>
                    </a:lnTo>
                    <a:lnTo>
                      <a:pt x="66" y="12"/>
                    </a:lnTo>
                    <a:lnTo>
                      <a:pt x="64" y="12"/>
                    </a:lnTo>
                    <a:lnTo>
                      <a:pt x="62" y="14"/>
                    </a:lnTo>
                    <a:lnTo>
                      <a:pt x="62" y="14"/>
                    </a:lnTo>
                    <a:lnTo>
                      <a:pt x="62" y="19"/>
                    </a:lnTo>
                    <a:lnTo>
                      <a:pt x="62" y="21"/>
                    </a:lnTo>
                    <a:lnTo>
                      <a:pt x="59" y="26"/>
                    </a:lnTo>
                    <a:lnTo>
                      <a:pt x="59" y="28"/>
                    </a:lnTo>
                    <a:lnTo>
                      <a:pt x="59" y="31"/>
                    </a:lnTo>
                    <a:lnTo>
                      <a:pt x="59" y="31"/>
                    </a:lnTo>
                    <a:lnTo>
                      <a:pt x="57" y="36"/>
                    </a:lnTo>
                    <a:lnTo>
                      <a:pt x="57" y="38"/>
                    </a:lnTo>
                    <a:lnTo>
                      <a:pt x="57" y="43"/>
                    </a:lnTo>
                    <a:lnTo>
                      <a:pt x="57" y="45"/>
                    </a:lnTo>
                    <a:lnTo>
                      <a:pt x="55" y="45"/>
                    </a:lnTo>
                    <a:lnTo>
                      <a:pt x="55" y="45"/>
                    </a:lnTo>
                    <a:lnTo>
                      <a:pt x="52" y="47"/>
                    </a:lnTo>
                    <a:lnTo>
                      <a:pt x="50" y="47"/>
                    </a:lnTo>
                    <a:lnTo>
                      <a:pt x="48" y="47"/>
                    </a:lnTo>
                    <a:lnTo>
                      <a:pt x="48" y="47"/>
                    </a:lnTo>
                    <a:lnTo>
                      <a:pt x="45" y="50"/>
                    </a:lnTo>
                    <a:lnTo>
                      <a:pt x="43" y="55"/>
                    </a:lnTo>
                    <a:lnTo>
                      <a:pt x="43" y="59"/>
                    </a:lnTo>
                    <a:lnTo>
                      <a:pt x="40" y="62"/>
                    </a:lnTo>
                    <a:lnTo>
                      <a:pt x="38" y="66"/>
                    </a:lnTo>
                    <a:lnTo>
                      <a:pt x="38" y="66"/>
                    </a:lnTo>
                    <a:lnTo>
                      <a:pt x="36" y="69"/>
                    </a:lnTo>
                    <a:lnTo>
                      <a:pt x="36" y="73"/>
                    </a:lnTo>
                    <a:lnTo>
                      <a:pt x="36" y="76"/>
                    </a:lnTo>
                    <a:lnTo>
                      <a:pt x="36" y="78"/>
                    </a:lnTo>
                    <a:lnTo>
                      <a:pt x="33" y="83"/>
                    </a:lnTo>
                    <a:lnTo>
                      <a:pt x="36" y="85"/>
                    </a:lnTo>
                    <a:lnTo>
                      <a:pt x="33" y="88"/>
                    </a:lnTo>
                    <a:lnTo>
                      <a:pt x="33" y="88"/>
                    </a:lnTo>
                    <a:lnTo>
                      <a:pt x="31" y="88"/>
                    </a:lnTo>
                    <a:lnTo>
                      <a:pt x="29" y="88"/>
                    </a:lnTo>
                    <a:lnTo>
                      <a:pt x="29" y="85"/>
                    </a:lnTo>
                    <a:lnTo>
                      <a:pt x="29" y="85"/>
                    </a:lnTo>
                    <a:lnTo>
                      <a:pt x="26" y="85"/>
                    </a:lnTo>
                    <a:lnTo>
                      <a:pt x="26" y="88"/>
                    </a:lnTo>
                    <a:lnTo>
                      <a:pt x="24" y="90"/>
                    </a:lnTo>
                    <a:lnTo>
                      <a:pt x="22" y="92"/>
                    </a:lnTo>
                    <a:lnTo>
                      <a:pt x="24" y="100"/>
                    </a:lnTo>
                    <a:lnTo>
                      <a:pt x="24" y="100"/>
                    </a:lnTo>
                    <a:lnTo>
                      <a:pt x="24" y="102"/>
                    </a:lnTo>
                    <a:lnTo>
                      <a:pt x="22" y="104"/>
                    </a:lnTo>
                    <a:lnTo>
                      <a:pt x="22" y="107"/>
                    </a:lnTo>
                    <a:lnTo>
                      <a:pt x="19" y="109"/>
                    </a:lnTo>
                    <a:lnTo>
                      <a:pt x="19" y="114"/>
                    </a:lnTo>
                    <a:lnTo>
                      <a:pt x="19" y="116"/>
                    </a:lnTo>
                    <a:lnTo>
                      <a:pt x="19" y="116"/>
                    </a:lnTo>
                    <a:lnTo>
                      <a:pt x="19" y="121"/>
                    </a:lnTo>
                    <a:lnTo>
                      <a:pt x="19" y="123"/>
                    </a:lnTo>
                    <a:lnTo>
                      <a:pt x="19" y="130"/>
                    </a:lnTo>
                    <a:lnTo>
                      <a:pt x="19" y="133"/>
                    </a:lnTo>
                    <a:lnTo>
                      <a:pt x="19" y="133"/>
                    </a:lnTo>
                    <a:lnTo>
                      <a:pt x="19" y="135"/>
                    </a:lnTo>
                    <a:lnTo>
                      <a:pt x="19" y="135"/>
                    </a:lnTo>
                    <a:lnTo>
                      <a:pt x="17" y="137"/>
                    </a:lnTo>
                    <a:lnTo>
                      <a:pt x="14" y="137"/>
                    </a:lnTo>
                    <a:lnTo>
                      <a:pt x="12" y="137"/>
                    </a:lnTo>
                    <a:lnTo>
                      <a:pt x="10" y="137"/>
                    </a:lnTo>
                    <a:lnTo>
                      <a:pt x="7" y="137"/>
                    </a:lnTo>
                    <a:lnTo>
                      <a:pt x="5" y="137"/>
                    </a:lnTo>
                    <a:lnTo>
                      <a:pt x="5" y="137"/>
                    </a:lnTo>
                    <a:lnTo>
                      <a:pt x="3" y="140"/>
                    </a:lnTo>
                    <a:lnTo>
                      <a:pt x="0" y="145"/>
                    </a:lnTo>
                    <a:lnTo>
                      <a:pt x="0" y="147"/>
                    </a:lnTo>
                    <a:lnTo>
                      <a:pt x="0" y="149"/>
                    </a:lnTo>
                    <a:lnTo>
                      <a:pt x="0" y="149"/>
                    </a:lnTo>
                    <a:lnTo>
                      <a:pt x="0" y="149"/>
                    </a:lnTo>
                    <a:lnTo>
                      <a:pt x="5" y="152"/>
                    </a:lnTo>
                    <a:lnTo>
                      <a:pt x="7" y="152"/>
                    </a:lnTo>
                    <a:lnTo>
                      <a:pt x="10" y="152"/>
                    </a:lnTo>
                    <a:lnTo>
                      <a:pt x="10" y="152"/>
                    </a:lnTo>
                    <a:lnTo>
                      <a:pt x="12" y="154"/>
                    </a:lnTo>
                    <a:lnTo>
                      <a:pt x="17" y="156"/>
                    </a:lnTo>
                    <a:lnTo>
                      <a:pt x="17" y="159"/>
                    </a:lnTo>
                    <a:lnTo>
                      <a:pt x="19" y="159"/>
                    </a:lnTo>
                    <a:lnTo>
                      <a:pt x="19" y="161"/>
                    </a:lnTo>
                    <a:lnTo>
                      <a:pt x="19" y="163"/>
                    </a:lnTo>
                    <a:lnTo>
                      <a:pt x="22" y="166"/>
                    </a:lnTo>
                    <a:lnTo>
                      <a:pt x="24" y="168"/>
                    </a:lnTo>
                    <a:lnTo>
                      <a:pt x="29" y="168"/>
                    </a:lnTo>
                    <a:lnTo>
                      <a:pt x="29" y="171"/>
                    </a:lnTo>
                    <a:lnTo>
                      <a:pt x="31" y="173"/>
                    </a:lnTo>
                    <a:lnTo>
                      <a:pt x="31" y="175"/>
                    </a:lnTo>
                    <a:lnTo>
                      <a:pt x="33" y="175"/>
                    </a:lnTo>
                    <a:lnTo>
                      <a:pt x="33" y="182"/>
                    </a:lnTo>
                    <a:lnTo>
                      <a:pt x="36" y="185"/>
                    </a:lnTo>
                    <a:lnTo>
                      <a:pt x="36" y="187"/>
                    </a:lnTo>
                    <a:lnTo>
                      <a:pt x="38" y="192"/>
                    </a:lnTo>
                    <a:lnTo>
                      <a:pt x="38" y="192"/>
                    </a:lnTo>
                    <a:lnTo>
                      <a:pt x="38" y="194"/>
                    </a:lnTo>
                    <a:lnTo>
                      <a:pt x="40" y="197"/>
                    </a:lnTo>
                    <a:lnTo>
                      <a:pt x="43" y="199"/>
                    </a:lnTo>
                    <a:lnTo>
                      <a:pt x="43" y="199"/>
                    </a:lnTo>
                    <a:lnTo>
                      <a:pt x="43" y="199"/>
                    </a:lnTo>
                    <a:lnTo>
                      <a:pt x="43" y="201"/>
                    </a:lnTo>
                    <a:lnTo>
                      <a:pt x="43" y="201"/>
                    </a:lnTo>
                    <a:lnTo>
                      <a:pt x="43" y="201"/>
                    </a:lnTo>
                    <a:lnTo>
                      <a:pt x="45" y="201"/>
                    </a:lnTo>
                    <a:lnTo>
                      <a:pt x="45" y="201"/>
                    </a:lnTo>
                    <a:lnTo>
                      <a:pt x="45" y="201"/>
                    </a:lnTo>
                    <a:lnTo>
                      <a:pt x="52" y="201"/>
                    </a:lnTo>
                    <a:lnTo>
                      <a:pt x="52" y="204"/>
                    </a:lnTo>
                    <a:lnTo>
                      <a:pt x="52" y="206"/>
                    </a:lnTo>
                    <a:lnTo>
                      <a:pt x="52" y="206"/>
                    </a:lnTo>
                    <a:lnTo>
                      <a:pt x="52" y="206"/>
                    </a:lnTo>
                    <a:lnTo>
                      <a:pt x="52" y="211"/>
                    </a:lnTo>
                    <a:lnTo>
                      <a:pt x="52" y="213"/>
                    </a:lnTo>
                    <a:lnTo>
                      <a:pt x="52" y="216"/>
                    </a:lnTo>
                    <a:lnTo>
                      <a:pt x="55" y="218"/>
                    </a:lnTo>
                    <a:lnTo>
                      <a:pt x="57" y="220"/>
                    </a:lnTo>
                    <a:lnTo>
                      <a:pt x="57" y="220"/>
                    </a:lnTo>
                    <a:lnTo>
                      <a:pt x="57" y="220"/>
                    </a:lnTo>
                    <a:lnTo>
                      <a:pt x="62" y="220"/>
                    </a:lnTo>
                    <a:lnTo>
                      <a:pt x="66" y="220"/>
                    </a:lnTo>
                    <a:lnTo>
                      <a:pt x="71" y="220"/>
                    </a:lnTo>
                    <a:lnTo>
                      <a:pt x="71" y="223"/>
                    </a:lnTo>
                    <a:lnTo>
                      <a:pt x="74" y="223"/>
                    </a:lnTo>
                    <a:lnTo>
                      <a:pt x="78" y="225"/>
                    </a:lnTo>
                    <a:lnTo>
                      <a:pt x="83" y="227"/>
                    </a:lnTo>
                    <a:lnTo>
                      <a:pt x="85" y="230"/>
                    </a:lnTo>
                    <a:lnTo>
                      <a:pt x="90" y="234"/>
                    </a:lnTo>
                    <a:lnTo>
                      <a:pt x="92" y="237"/>
                    </a:lnTo>
                    <a:lnTo>
                      <a:pt x="95" y="237"/>
                    </a:lnTo>
                    <a:lnTo>
                      <a:pt x="97" y="239"/>
                    </a:lnTo>
                    <a:lnTo>
                      <a:pt x="102" y="239"/>
                    </a:lnTo>
                    <a:lnTo>
                      <a:pt x="104" y="239"/>
                    </a:lnTo>
                    <a:lnTo>
                      <a:pt x="107" y="239"/>
                    </a:lnTo>
                    <a:lnTo>
                      <a:pt x="111" y="242"/>
                    </a:lnTo>
                    <a:lnTo>
                      <a:pt x="114" y="242"/>
                    </a:lnTo>
                    <a:lnTo>
                      <a:pt x="116" y="242"/>
                    </a:lnTo>
                    <a:lnTo>
                      <a:pt x="121" y="242"/>
                    </a:lnTo>
                    <a:lnTo>
                      <a:pt x="123" y="242"/>
                    </a:lnTo>
                    <a:lnTo>
                      <a:pt x="126" y="239"/>
                    </a:lnTo>
                    <a:lnTo>
                      <a:pt x="128" y="237"/>
                    </a:lnTo>
                    <a:lnTo>
                      <a:pt x="128" y="234"/>
                    </a:lnTo>
                    <a:lnTo>
                      <a:pt x="130" y="232"/>
                    </a:lnTo>
                    <a:lnTo>
                      <a:pt x="137" y="230"/>
                    </a:lnTo>
                    <a:lnTo>
                      <a:pt x="140" y="227"/>
                    </a:lnTo>
                    <a:lnTo>
                      <a:pt x="144" y="225"/>
                    </a:lnTo>
                    <a:lnTo>
                      <a:pt x="147" y="227"/>
                    </a:lnTo>
                    <a:lnTo>
                      <a:pt x="149" y="230"/>
                    </a:lnTo>
                    <a:lnTo>
                      <a:pt x="152" y="230"/>
                    </a:lnTo>
                    <a:lnTo>
                      <a:pt x="152" y="232"/>
                    </a:lnTo>
                    <a:lnTo>
                      <a:pt x="154" y="232"/>
                    </a:lnTo>
                    <a:lnTo>
                      <a:pt x="156" y="232"/>
                    </a:lnTo>
                    <a:lnTo>
                      <a:pt x="156" y="232"/>
                    </a:lnTo>
                    <a:lnTo>
                      <a:pt x="159" y="232"/>
                    </a:lnTo>
                    <a:lnTo>
                      <a:pt x="163" y="232"/>
                    </a:lnTo>
                    <a:lnTo>
                      <a:pt x="166" y="232"/>
                    </a:lnTo>
                    <a:lnTo>
                      <a:pt x="166" y="230"/>
                    </a:lnTo>
                    <a:lnTo>
                      <a:pt x="168" y="227"/>
                    </a:lnTo>
                    <a:lnTo>
                      <a:pt x="173" y="227"/>
                    </a:lnTo>
                    <a:lnTo>
                      <a:pt x="175" y="225"/>
                    </a:lnTo>
                    <a:lnTo>
                      <a:pt x="182" y="225"/>
                    </a:lnTo>
                    <a:lnTo>
                      <a:pt x="185" y="223"/>
                    </a:lnTo>
                    <a:lnTo>
                      <a:pt x="185" y="223"/>
                    </a:lnTo>
                    <a:lnTo>
                      <a:pt x="185" y="220"/>
                    </a:lnTo>
                    <a:lnTo>
                      <a:pt x="187" y="218"/>
                    </a:lnTo>
                    <a:lnTo>
                      <a:pt x="189" y="218"/>
                    </a:lnTo>
                    <a:lnTo>
                      <a:pt x="192" y="216"/>
                    </a:lnTo>
                    <a:lnTo>
                      <a:pt x="197" y="213"/>
                    </a:lnTo>
                    <a:lnTo>
                      <a:pt x="197" y="213"/>
                    </a:lnTo>
                    <a:lnTo>
                      <a:pt x="201" y="211"/>
                    </a:lnTo>
                    <a:lnTo>
                      <a:pt x="204" y="211"/>
                    </a:lnTo>
                    <a:lnTo>
                      <a:pt x="206" y="211"/>
                    </a:lnTo>
                    <a:lnTo>
                      <a:pt x="206" y="211"/>
                    </a:lnTo>
                    <a:lnTo>
                      <a:pt x="213" y="211"/>
                    </a:lnTo>
                    <a:lnTo>
                      <a:pt x="218" y="211"/>
                    </a:lnTo>
                    <a:lnTo>
                      <a:pt x="223" y="211"/>
                    </a:lnTo>
                    <a:lnTo>
                      <a:pt x="223" y="211"/>
                    </a:lnTo>
                    <a:lnTo>
                      <a:pt x="227" y="206"/>
                    </a:lnTo>
                    <a:lnTo>
                      <a:pt x="232" y="199"/>
                    </a:lnTo>
                    <a:lnTo>
                      <a:pt x="234" y="194"/>
                    </a:lnTo>
                    <a:lnTo>
                      <a:pt x="241" y="187"/>
                    </a:lnTo>
                    <a:lnTo>
                      <a:pt x="246" y="182"/>
                    </a:lnTo>
                    <a:lnTo>
                      <a:pt x="251" y="178"/>
                    </a:lnTo>
                    <a:lnTo>
                      <a:pt x="253" y="173"/>
                    </a:lnTo>
                    <a:lnTo>
                      <a:pt x="260" y="166"/>
                    </a:lnTo>
                    <a:lnTo>
                      <a:pt x="263" y="163"/>
                    </a:lnTo>
                    <a:lnTo>
                      <a:pt x="267" y="156"/>
                    </a:lnTo>
                    <a:lnTo>
                      <a:pt x="275" y="152"/>
                    </a:lnTo>
                    <a:lnTo>
                      <a:pt x="279" y="147"/>
                    </a:lnTo>
                    <a:lnTo>
                      <a:pt x="260" y="147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265" name="Freeform 164"/>
              <p:cNvSpPr>
                <a:spLocks noEditPoints="1"/>
              </p:cNvSpPr>
              <p:nvPr/>
            </p:nvSpPr>
            <p:spPr bwMode="auto">
              <a:xfrm>
                <a:off x="3935" y="1238"/>
                <a:ext cx="93" cy="42"/>
              </a:xfrm>
              <a:custGeom>
                <a:avLst/>
                <a:gdLst>
                  <a:gd name="T0" fmla="*/ 12 w 93"/>
                  <a:gd name="T1" fmla="*/ 21 h 42"/>
                  <a:gd name="T2" fmla="*/ 7 w 93"/>
                  <a:gd name="T3" fmla="*/ 21 h 42"/>
                  <a:gd name="T4" fmla="*/ 5 w 93"/>
                  <a:gd name="T5" fmla="*/ 23 h 42"/>
                  <a:gd name="T6" fmla="*/ 3 w 93"/>
                  <a:gd name="T7" fmla="*/ 23 h 42"/>
                  <a:gd name="T8" fmla="*/ 0 w 93"/>
                  <a:gd name="T9" fmla="*/ 26 h 42"/>
                  <a:gd name="T10" fmla="*/ 5 w 93"/>
                  <a:gd name="T11" fmla="*/ 28 h 42"/>
                  <a:gd name="T12" fmla="*/ 3 w 93"/>
                  <a:gd name="T13" fmla="*/ 33 h 42"/>
                  <a:gd name="T14" fmla="*/ 7 w 93"/>
                  <a:gd name="T15" fmla="*/ 28 h 42"/>
                  <a:gd name="T16" fmla="*/ 14 w 93"/>
                  <a:gd name="T17" fmla="*/ 26 h 42"/>
                  <a:gd name="T18" fmla="*/ 19 w 93"/>
                  <a:gd name="T19" fmla="*/ 23 h 42"/>
                  <a:gd name="T20" fmla="*/ 17 w 93"/>
                  <a:gd name="T21" fmla="*/ 21 h 42"/>
                  <a:gd name="T22" fmla="*/ 22 w 93"/>
                  <a:gd name="T23" fmla="*/ 21 h 42"/>
                  <a:gd name="T24" fmla="*/ 19 w 93"/>
                  <a:gd name="T25" fmla="*/ 18 h 42"/>
                  <a:gd name="T26" fmla="*/ 10 w 93"/>
                  <a:gd name="T27" fmla="*/ 18 h 42"/>
                  <a:gd name="T28" fmla="*/ 14 w 93"/>
                  <a:gd name="T29" fmla="*/ 16 h 42"/>
                  <a:gd name="T30" fmla="*/ 17 w 93"/>
                  <a:gd name="T31" fmla="*/ 14 h 42"/>
                  <a:gd name="T32" fmla="*/ 12 w 93"/>
                  <a:gd name="T33" fmla="*/ 11 h 42"/>
                  <a:gd name="T34" fmla="*/ 10 w 93"/>
                  <a:gd name="T35" fmla="*/ 14 h 42"/>
                  <a:gd name="T36" fmla="*/ 93 w 93"/>
                  <a:gd name="T37" fmla="*/ 4 h 42"/>
                  <a:gd name="T38" fmla="*/ 90 w 93"/>
                  <a:gd name="T39" fmla="*/ 4 h 42"/>
                  <a:gd name="T40" fmla="*/ 71 w 93"/>
                  <a:gd name="T41" fmla="*/ 2 h 42"/>
                  <a:gd name="T42" fmla="*/ 52 w 93"/>
                  <a:gd name="T43" fmla="*/ 0 h 42"/>
                  <a:gd name="T44" fmla="*/ 45 w 93"/>
                  <a:gd name="T45" fmla="*/ 2 h 42"/>
                  <a:gd name="T46" fmla="*/ 31 w 93"/>
                  <a:gd name="T47" fmla="*/ 4 h 42"/>
                  <a:gd name="T48" fmla="*/ 24 w 93"/>
                  <a:gd name="T49" fmla="*/ 9 h 42"/>
                  <a:gd name="T50" fmla="*/ 24 w 93"/>
                  <a:gd name="T51" fmla="*/ 11 h 42"/>
                  <a:gd name="T52" fmla="*/ 24 w 93"/>
                  <a:gd name="T53" fmla="*/ 16 h 42"/>
                  <a:gd name="T54" fmla="*/ 26 w 93"/>
                  <a:gd name="T55" fmla="*/ 18 h 42"/>
                  <a:gd name="T56" fmla="*/ 29 w 93"/>
                  <a:gd name="T57" fmla="*/ 23 h 42"/>
                  <a:gd name="T58" fmla="*/ 36 w 93"/>
                  <a:gd name="T59" fmla="*/ 26 h 42"/>
                  <a:gd name="T60" fmla="*/ 40 w 93"/>
                  <a:gd name="T61" fmla="*/ 26 h 42"/>
                  <a:gd name="T62" fmla="*/ 40 w 93"/>
                  <a:gd name="T63" fmla="*/ 30 h 42"/>
                  <a:gd name="T64" fmla="*/ 40 w 93"/>
                  <a:gd name="T65" fmla="*/ 33 h 42"/>
                  <a:gd name="T66" fmla="*/ 50 w 93"/>
                  <a:gd name="T67" fmla="*/ 30 h 42"/>
                  <a:gd name="T68" fmla="*/ 52 w 93"/>
                  <a:gd name="T69" fmla="*/ 30 h 42"/>
                  <a:gd name="T70" fmla="*/ 57 w 93"/>
                  <a:gd name="T71" fmla="*/ 33 h 42"/>
                  <a:gd name="T72" fmla="*/ 64 w 93"/>
                  <a:gd name="T73" fmla="*/ 35 h 42"/>
                  <a:gd name="T74" fmla="*/ 69 w 93"/>
                  <a:gd name="T75" fmla="*/ 40 h 42"/>
                  <a:gd name="T76" fmla="*/ 78 w 93"/>
                  <a:gd name="T77" fmla="*/ 40 h 42"/>
                  <a:gd name="T78" fmla="*/ 85 w 93"/>
                  <a:gd name="T79" fmla="*/ 42 h 42"/>
                  <a:gd name="T80" fmla="*/ 85 w 93"/>
                  <a:gd name="T81" fmla="*/ 37 h 42"/>
                  <a:gd name="T82" fmla="*/ 90 w 93"/>
                  <a:gd name="T83" fmla="*/ 35 h 42"/>
                  <a:gd name="T84" fmla="*/ 90 w 93"/>
                  <a:gd name="T85" fmla="*/ 33 h 42"/>
                  <a:gd name="T86" fmla="*/ 85 w 93"/>
                  <a:gd name="T87" fmla="*/ 28 h 42"/>
                  <a:gd name="T88" fmla="*/ 85 w 93"/>
                  <a:gd name="T89" fmla="*/ 23 h 42"/>
                  <a:gd name="T90" fmla="*/ 85 w 93"/>
                  <a:gd name="T91" fmla="*/ 14 h 42"/>
                  <a:gd name="T92" fmla="*/ 90 w 93"/>
                  <a:gd name="T93" fmla="*/ 7 h 42"/>
                  <a:gd name="T94" fmla="*/ 93 w 93"/>
                  <a:gd name="T95" fmla="*/ 4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93" h="42">
                    <a:moveTo>
                      <a:pt x="17" y="21"/>
                    </a:moveTo>
                    <a:lnTo>
                      <a:pt x="14" y="18"/>
                    </a:lnTo>
                    <a:lnTo>
                      <a:pt x="14" y="21"/>
                    </a:lnTo>
                    <a:lnTo>
                      <a:pt x="12" y="21"/>
                    </a:lnTo>
                    <a:lnTo>
                      <a:pt x="12" y="18"/>
                    </a:lnTo>
                    <a:lnTo>
                      <a:pt x="10" y="18"/>
                    </a:lnTo>
                    <a:lnTo>
                      <a:pt x="10" y="21"/>
                    </a:lnTo>
                    <a:lnTo>
                      <a:pt x="7" y="21"/>
                    </a:lnTo>
                    <a:lnTo>
                      <a:pt x="7" y="21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5" y="23"/>
                    </a:lnTo>
                    <a:lnTo>
                      <a:pt x="3" y="21"/>
                    </a:lnTo>
                    <a:lnTo>
                      <a:pt x="3" y="21"/>
                    </a:lnTo>
                    <a:lnTo>
                      <a:pt x="0" y="21"/>
                    </a:lnTo>
                    <a:lnTo>
                      <a:pt x="3" y="23"/>
                    </a:lnTo>
                    <a:lnTo>
                      <a:pt x="3" y="26"/>
                    </a:lnTo>
                    <a:lnTo>
                      <a:pt x="3" y="26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3" y="28"/>
                    </a:lnTo>
                    <a:lnTo>
                      <a:pt x="5" y="28"/>
                    </a:lnTo>
                    <a:lnTo>
                      <a:pt x="5" y="28"/>
                    </a:lnTo>
                    <a:lnTo>
                      <a:pt x="5" y="30"/>
                    </a:lnTo>
                    <a:lnTo>
                      <a:pt x="3" y="33"/>
                    </a:lnTo>
                    <a:lnTo>
                      <a:pt x="3" y="33"/>
                    </a:lnTo>
                    <a:lnTo>
                      <a:pt x="3" y="33"/>
                    </a:lnTo>
                    <a:lnTo>
                      <a:pt x="5" y="33"/>
                    </a:lnTo>
                    <a:lnTo>
                      <a:pt x="5" y="33"/>
                    </a:lnTo>
                    <a:lnTo>
                      <a:pt x="7" y="30"/>
                    </a:lnTo>
                    <a:lnTo>
                      <a:pt x="7" y="28"/>
                    </a:lnTo>
                    <a:lnTo>
                      <a:pt x="10" y="28"/>
                    </a:lnTo>
                    <a:lnTo>
                      <a:pt x="10" y="28"/>
                    </a:lnTo>
                    <a:lnTo>
                      <a:pt x="14" y="28"/>
                    </a:lnTo>
                    <a:lnTo>
                      <a:pt x="14" y="26"/>
                    </a:lnTo>
                    <a:lnTo>
                      <a:pt x="17" y="26"/>
                    </a:lnTo>
                    <a:lnTo>
                      <a:pt x="17" y="26"/>
                    </a:lnTo>
                    <a:lnTo>
                      <a:pt x="19" y="23"/>
                    </a:lnTo>
                    <a:lnTo>
                      <a:pt x="19" y="23"/>
                    </a:lnTo>
                    <a:lnTo>
                      <a:pt x="19" y="23"/>
                    </a:lnTo>
                    <a:lnTo>
                      <a:pt x="22" y="23"/>
                    </a:lnTo>
                    <a:lnTo>
                      <a:pt x="22" y="23"/>
                    </a:lnTo>
                    <a:lnTo>
                      <a:pt x="17" y="21"/>
                    </a:lnTo>
                    <a:close/>
                    <a:moveTo>
                      <a:pt x="19" y="18"/>
                    </a:moveTo>
                    <a:lnTo>
                      <a:pt x="19" y="18"/>
                    </a:lnTo>
                    <a:lnTo>
                      <a:pt x="19" y="21"/>
                    </a:lnTo>
                    <a:lnTo>
                      <a:pt x="22" y="21"/>
                    </a:lnTo>
                    <a:lnTo>
                      <a:pt x="24" y="21"/>
                    </a:lnTo>
                    <a:lnTo>
                      <a:pt x="24" y="21"/>
                    </a:lnTo>
                    <a:lnTo>
                      <a:pt x="22" y="18"/>
                    </a:lnTo>
                    <a:lnTo>
                      <a:pt x="19" y="18"/>
                    </a:lnTo>
                    <a:close/>
                    <a:moveTo>
                      <a:pt x="7" y="14"/>
                    </a:moveTo>
                    <a:lnTo>
                      <a:pt x="7" y="14"/>
                    </a:lnTo>
                    <a:lnTo>
                      <a:pt x="10" y="16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2" y="18"/>
                    </a:lnTo>
                    <a:lnTo>
                      <a:pt x="14" y="16"/>
                    </a:lnTo>
                    <a:lnTo>
                      <a:pt x="14" y="16"/>
                    </a:lnTo>
                    <a:lnTo>
                      <a:pt x="14" y="16"/>
                    </a:lnTo>
                    <a:lnTo>
                      <a:pt x="17" y="16"/>
                    </a:lnTo>
                    <a:lnTo>
                      <a:pt x="17" y="16"/>
                    </a:lnTo>
                    <a:lnTo>
                      <a:pt x="17" y="14"/>
                    </a:lnTo>
                    <a:lnTo>
                      <a:pt x="14" y="11"/>
                    </a:lnTo>
                    <a:lnTo>
                      <a:pt x="12" y="11"/>
                    </a:lnTo>
                    <a:lnTo>
                      <a:pt x="12" y="11"/>
                    </a:lnTo>
                    <a:lnTo>
                      <a:pt x="12" y="11"/>
                    </a:lnTo>
                    <a:lnTo>
                      <a:pt x="12" y="11"/>
                    </a:lnTo>
                    <a:lnTo>
                      <a:pt x="10" y="11"/>
                    </a:lnTo>
                    <a:lnTo>
                      <a:pt x="10" y="11"/>
                    </a:lnTo>
                    <a:lnTo>
                      <a:pt x="10" y="14"/>
                    </a:lnTo>
                    <a:lnTo>
                      <a:pt x="3" y="14"/>
                    </a:lnTo>
                    <a:lnTo>
                      <a:pt x="5" y="14"/>
                    </a:lnTo>
                    <a:lnTo>
                      <a:pt x="7" y="14"/>
                    </a:lnTo>
                    <a:close/>
                    <a:moveTo>
                      <a:pt x="93" y="4"/>
                    </a:moveTo>
                    <a:lnTo>
                      <a:pt x="93" y="4"/>
                    </a:lnTo>
                    <a:lnTo>
                      <a:pt x="90" y="2"/>
                    </a:lnTo>
                    <a:lnTo>
                      <a:pt x="90" y="2"/>
                    </a:lnTo>
                    <a:lnTo>
                      <a:pt x="90" y="4"/>
                    </a:lnTo>
                    <a:lnTo>
                      <a:pt x="81" y="4"/>
                    </a:lnTo>
                    <a:lnTo>
                      <a:pt x="76" y="4"/>
                    </a:lnTo>
                    <a:lnTo>
                      <a:pt x="74" y="2"/>
                    </a:lnTo>
                    <a:lnTo>
                      <a:pt x="71" y="2"/>
                    </a:lnTo>
                    <a:lnTo>
                      <a:pt x="69" y="2"/>
                    </a:lnTo>
                    <a:lnTo>
                      <a:pt x="57" y="0"/>
                    </a:lnTo>
                    <a:lnTo>
                      <a:pt x="55" y="0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55" y="2"/>
                    </a:lnTo>
                    <a:lnTo>
                      <a:pt x="52" y="2"/>
                    </a:lnTo>
                    <a:lnTo>
                      <a:pt x="45" y="2"/>
                    </a:lnTo>
                    <a:lnTo>
                      <a:pt x="40" y="4"/>
                    </a:lnTo>
                    <a:lnTo>
                      <a:pt x="36" y="2"/>
                    </a:lnTo>
                    <a:lnTo>
                      <a:pt x="33" y="4"/>
                    </a:lnTo>
                    <a:lnTo>
                      <a:pt x="31" y="4"/>
                    </a:lnTo>
                    <a:lnTo>
                      <a:pt x="33" y="7"/>
                    </a:lnTo>
                    <a:lnTo>
                      <a:pt x="29" y="7"/>
                    </a:lnTo>
                    <a:lnTo>
                      <a:pt x="26" y="7"/>
                    </a:lnTo>
                    <a:lnTo>
                      <a:pt x="24" y="9"/>
                    </a:lnTo>
                    <a:lnTo>
                      <a:pt x="24" y="9"/>
                    </a:lnTo>
                    <a:lnTo>
                      <a:pt x="24" y="11"/>
                    </a:lnTo>
                    <a:lnTo>
                      <a:pt x="24" y="11"/>
                    </a:lnTo>
                    <a:lnTo>
                      <a:pt x="24" y="11"/>
                    </a:lnTo>
                    <a:lnTo>
                      <a:pt x="24" y="14"/>
                    </a:lnTo>
                    <a:lnTo>
                      <a:pt x="24" y="14"/>
                    </a:lnTo>
                    <a:lnTo>
                      <a:pt x="24" y="16"/>
                    </a:lnTo>
                    <a:lnTo>
                      <a:pt x="24" y="16"/>
                    </a:lnTo>
                    <a:lnTo>
                      <a:pt x="26" y="16"/>
                    </a:lnTo>
                    <a:lnTo>
                      <a:pt x="29" y="16"/>
                    </a:lnTo>
                    <a:lnTo>
                      <a:pt x="26" y="16"/>
                    </a:lnTo>
                    <a:lnTo>
                      <a:pt x="26" y="18"/>
                    </a:lnTo>
                    <a:lnTo>
                      <a:pt x="26" y="18"/>
                    </a:lnTo>
                    <a:lnTo>
                      <a:pt x="26" y="21"/>
                    </a:lnTo>
                    <a:lnTo>
                      <a:pt x="29" y="21"/>
                    </a:lnTo>
                    <a:lnTo>
                      <a:pt x="29" y="23"/>
                    </a:lnTo>
                    <a:lnTo>
                      <a:pt x="29" y="26"/>
                    </a:lnTo>
                    <a:lnTo>
                      <a:pt x="33" y="26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8" y="26"/>
                    </a:lnTo>
                    <a:lnTo>
                      <a:pt x="38" y="23"/>
                    </a:lnTo>
                    <a:lnTo>
                      <a:pt x="38" y="23"/>
                    </a:lnTo>
                    <a:lnTo>
                      <a:pt x="40" y="26"/>
                    </a:lnTo>
                    <a:lnTo>
                      <a:pt x="40" y="26"/>
                    </a:lnTo>
                    <a:lnTo>
                      <a:pt x="40" y="26"/>
                    </a:lnTo>
                    <a:lnTo>
                      <a:pt x="40" y="26"/>
                    </a:lnTo>
                    <a:lnTo>
                      <a:pt x="40" y="30"/>
                    </a:lnTo>
                    <a:lnTo>
                      <a:pt x="38" y="33"/>
                    </a:lnTo>
                    <a:lnTo>
                      <a:pt x="38" y="35"/>
                    </a:lnTo>
                    <a:lnTo>
                      <a:pt x="40" y="35"/>
                    </a:lnTo>
                    <a:lnTo>
                      <a:pt x="40" y="33"/>
                    </a:lnTo>
                    <a:lnTo>
                      <a:pt x="45" y="33"/>
                    </a:lnTo>
                    <a:lnTo>
                      <a:pt x="48" y="33"/>
                    </a:lnTo>
                    <a:lnTo>
                      <a:pt x="48" y="33"/>
                    </a:lnTo>
                    <a:lnTo>
                      <a:pt x="50" y="30"/>
                    </a:lnTo>
                    <a:lnTo>
                      <a:pt x="52" y="30"/>
                    </a:lnTo>
                    <a:lnTo>
                      <a:pt x="52" y="33"/>
                    </a:lnTo>
                    <a:lnTo>
                      <a:pt x="52" y="33"/>
                    </a:lnTo>
                    <a:lnTo>
                      <a:pt x="52" y="30"/>
                    </a:lnTo>
                    <a:lnTo>
                      <a:pt x="52" y="30"/>
                    </a:lnTo>
                    <a:lnTo>
                      <a:pt x="52" y="30"/>
                    </a:lnTo>
                    <a:lnTo>
                      <a:pt x="55" y="30"/>
                    </a:lnTo>
                    <a:lnTo>
                      <a:pt x="57" y="33"/>
                    </a:lnTo>
                    <a:lnTo>
                      <a:pt x="59" y="33"/>
                    </a:lnTo>
                    <a:lnTo>
                      <a:pt x="59" y="33"/>
                    </a:lnTo>
                    <a:lnTo>
                      <a:pt x="62" y="35"/>
                    </a:lnTo>
                    <a:lnTo>
                      <a:pt x="64" y="35"/>
                    </a:lnTo>
                    <a:lnTo>
                      <a:pt x="64" y="35"/>
                    </a:lnTo>
                    <a:lnTo>
                      <a:pt x="64" y="35"/>
                    </a:lnTo>
                    <a:lnTo>
                      <a:pt x="69" y="37"/>
                    </a:lnTo>
                    <a:lnTo>
                      <a:pt x="69" y="40"/>
                    </a:lnTo>
                    <a:lnTo>
                      <a:pt x="71" y="40"/>
                    </a:lnTo>
                    <a:lnTo>
                      <a:pt x="74" y="40"/>
                    </a:lnTo>
                    <a:lnTo>
                      <a:pt x="78" y="40"/>
                    </a:lnTo>
                    <a:lnTo>
                      <a:pt x="78" y="40"/>
                    </a:lnTo>
                    <a:lnTo>
                      <a:pt x="81" y="40"/>
                    </a:lnTo>
                    <a:lnTo>
                      <a:pt x="81" y="40"/>
                    </a:lnTo>
                    <a:lnTo>
                      <a:pt x="83" y="40"/>
                    </a:lnTo>
                    <a:lnTo>
                      <a:pt x="85" y="42"/>
                    </a:lnTo>
                    <a:lnTo>
                      <a:pt x="85" y="40"/>
                    </a:lnTo>
                    <a:lnTo>
                      <a:pt x="85" y="40"/>
                    </a:lnTo>
                    <a:lnTo>
                      <a:pt x="85" y="40"/>
                    </a:lnTo>
                    <a:lnTo>
                      <a:pt x="85" y="37"/>
                    </a:lnTo>
                    <a:lnTo>
                      <a:pt x="88" y="37"/>
                    </a:lnTo>
                    <a:lnTo>
                      <a:pt x="88" y="37"/>
                    </a:lnTo>
                    <a:lnTo>
                      <a:pt x="88" y="35"/>
                    </a:lnTo>
                    <a:lnTo>
                      <a:pt x="90" y="35"/>
                    </a:lnTo>
                    <a:lnTo>
                      <a:pt x="93" y="35"/>
                    </a:lnTo>
                    <a:lnTo>
                      <a:pt x="93" y="35"/>
                    </a:lnTo>
                    <a:lnTo>
                      <a:pt x="90" y="35"/>
                    </a:lnTo>
                    <a:lnTo>
                      <a:pt x="90" y="33"/>
                    </a:lnTo>
                    <a:lnTo>
                      <a:pt x="90" y="33"/>
                    </a:lnTo>
                    <a:lnTo>
                      <a:pt x="90" y="30"/>
                    </a:lnTo>
                    <a:lnTo>
                      <a:pt x="88" y="28"/>
                    </a:lnTo>
                    <a:lnTo>
                      <a:pt x="85" y="28"/>
                    </a:lnTo>
                    <a:lnTo>
                      <a:pt x="85" y="26"/>
                    </a:lnTo>
                    <a:lnTo>
                      <a:pt x="85" y="26"/>
                    </a:lnTo>
                    <a:lnTo>
                      <a:pt x="85" y="23"/>
                    </a:lnTo>
                    <a:lnTo>
                      <a:pt x="85" y="23"/>
                    </a:lnTo>
                    <a:lnTo>
                      <a:pt x="83" y="18"/>
                    </a:lnTo>
                    <a:lnTo>
                      <a:pt x="83" y="16"/>
                    </a:lnTo>
                    <a:lnTo>
                      <a:pt x="85" y="16"/>
                    </a:lnTo>
                    <a:lnTo>
                      <a:pt x="85" y="14"/>
                    </a:lnTo>
                    <a:lnTo>
                      <a:pt x="85" y="14"/>
                    </a:lnTo>
                    <a:lnTo>
                      <a:pt x="88" y="11"/>
                    </a:lnTo>
                    <a:lnTo>
                      <a:pt x="90" y="9"/>
                    </a:lnTo>
                    <a:lnTo>
                      <a:pt x="90" y="7"/>
                    </a:lnTo>
                    <a:lnTo>
                      <a:pt x="90" y="7"/>
                    </a:lnTo>
                    <a:lnTo>
                      <a:pt x="93" y="7"/>
                    </a:lnTo>
                    <a:lnTo>
                      <a:pt x="93" y="7"/>
                    </a:lnTo>
                    <a:lnTo>
                      <a:pt x="93" y="4"/>
                    </a:lnTo>
                    <a:lnTo>
                      <a:pt x="93" y="4"/>
                    </a:lnTo>
                    <a:lnTo>
                      <a:pt x="93" y="4"/>
                    </a:lnTo>
                    <a:lnTo>
                      <a:pt x="93" y="4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266" name="Freeform 165"/>
              <p:cNvSpPr>
                <a:spLocks noEditPoints="1"/>
              </p:cNvSpPr>
              <p:nvPr/>
            </p:nvSpPr>
            <p:spPr bwMode="auto">
              <a:xfrm>
                <a:off x="4240" y="2102"/>
                <a:ext cx="126" cy="121"/>
              </a:xfrm>
              <a:custGeom>
                <a:avLst/>
                <a:gdLst>
                  <a:gd name="T0" fmla="*/ 67 w 126"/>
                  <a:gd name="T1" fmla="*/ 49 h 121"/>
                  <a:gd name="T2" fmla="*/ 71 w 126"/>
                  <a:gd name="T3" fmla="*/ 52 h 121"/>
                  <a:gd name="T4" fmla="*/ 71 w 126"/>
                  <a:gd name="T5" fmla="*/ 49 h 121"/>
                  <a:gd name="T6" fmla="*/ 69 w 126"/>
                  <a:gd name="T7" fmla="*/ 47 h 121"/>
                  <a:gd name="T8" fmla="*/ 67 w 126"/>
                  <a:gd name="T9" fmla="*/ 47 h 121"/>
                  <a:gd name="T10" fmla="*/ 67 w 126"/>
                  <a:gd name="T11" fmla="*/ 49 h 121"/>
                  <a:gd name="T12" fmla="*/ 67 w 126"/>
                  <a:gd name="T13" fmla="*/ 40 h 121"/>
                  <a:gd name="T14" fmla="*/ 69 w 126"/>
                  <a:gd name="T15" fmla="*/ 42 h 121"/>
                  <a:gd name="T16" fmla="*/ 121 w 126"/>
                  <a:gd name="T17" fmla="*/ 109 h 121"/>
                  <a:gd name="T18" fmla="*/ 111 w 126"/>
                  <a:gd name="T19" fmla="*/ 97 h 121"/>
                  <a:gd name="T20" fmla="*/ 90 w 126"/>
                  <a:gd name="T21" fmla="*/ 71 h 121"/>
                  <a:gd name="T22" fmla="*/ 76 w 126"/>
                  <a:gd name="T23" fmla="*/ 64 h 121"/>
                  <a:gd name="T24" fmla="*/ 69 w 126"/>
                  <a:gd name="T25" fmla="*/ 59 h 121"/>
                  <a:gd name="T26" fmla="*/ 64 w 126"/>
                  <a:gd name="T27" fmla="*/ 54 h 121"/>
                  <a:gd name="T28" fmla="*/ 62 w 126"/>
                  <a:gd name="T29" fmla="*/ 61 h 121"/>
                  <a:gd name="T30" fmla="*/ 57 w 126"/>
                  <a:gd name="T31" fmla="*/ 52 h 121"/>
                  <a:gd name="T32" fmla="*/ 50 w 126"/>
                  <a:gd name="T33" fmla="*/ 28 h 121"/>
                  <a:gd name="T34" fmla="*/ 38 w 126"/>
                  <a:gd name="T35" fmla="*/ 2 h 121"/>
                  <a:gd name="T36" fmla="*/ 36 w 126"/>
                  <a:gd name="T37" fmla="*/ 7 h 121"/>
                  <a:gd name="T38" fmla="*/ 33 w 126"/>
                  <a:gd name="T39" fmla="*/ 9 h 121"/>
                  <a:gd name="T40" fmla="*/ 31 w 126"/>
                  <a:gd name="T41" fmla="*/ 12 h 121"/>
                  <a:gd name="T42" fmla="*/ 26 w 126"/>
                  <a:gd name="T43" fmla="*/ 12 h 121"/>
                  <a:gd name="T44" fmla="*/ 22 w 126"/>
                  <a:gd name="T45" fmla="*/ 14 h 121"/>
                  <a:gd name="T46" fmla="*/ 19 w 126"/>
                  <a:gd name="T47" fmla="*/ 19 h 121"/>
                  <a:gd name="T48" fmla="*/ 12 w 126"/>
                  <a:gd name="T49" fmla="*/ 21 h 121"/>
                  <a:gd name="T50" fmla="*/ 10 w 126"/>
                  <a:gd name="T51" fmla="*/ 23 h 121"/>
                  <a:gd name="T52" fmla="*/ 10 w 126"/>
                  <a:gd name="T53" fmla="*/ 33 h 121"/>
                  <a:gd name="T54" fmla="*/ 5 w 126"/>
                  <a:gd name="T55" fmla="*/ 47 h 121"/>
                  <a:gd name="T56" fmla="*/ 0 w 126"/>
                  <a:gd name="T57" fmla="*/ 61 h 121"/>
                  <a:gd name="T58" fmla="*/ 3 w 126"/>
                  <a:gd name="T59" fmla="*/ 80 h 121"/>
                  <a:gd name="T60" fmla="*/ 12 w 126"/>
                  <a:gd name="T61" fmla="*/ 80 h 121"/>
                  <a:gd name="T62" fmla="*/ 15 w 126"/>
                  <a:gd name="T63" fmla="*/ 76 h 121"/>
                  <a:gd name="T64" fmla="*/ 22 w 126"/>
                  <a:gd name="T65" fmla="*/ 83 h 121"/>
                  <a:gd name="T66" fmla="*/ 24 w 126"/>
                  <a:gd name="T67" fmla="*/ 76 h 121"/>
                  <a:gd name="T68" fmla="*/ 31 w 126"/>
                  <a:gd name="T69" fmla="*/ 68 h 121"/>
                  <a:gd name="T70" fmla="*/ 33 w 126"/>
                  <a:gd name="T71" fmla="*/ 71 h 121"/>
                  <a:gd name="T72" fmla="*/ 45 w 126"/>
                  <a:gd name="T73" fmla="*/ 76 h 121"/>
                  <a:gd name="T74" fmla="*/ 52 w 126"/>
                  <a:gd name="T75" fmla="*/ 73 h 121"/>
                  <a:gd name="T76" fmla="*/ 57 w 126"/>
                  <a:gd name="T77" fmla="*/ 73 h 121"/>
                  <a:gd name="T78" fmla="*/ 62 w 126"/>
                  <a:gd name="T79" fmla="*/ 76 h 121"/>
                  <a:gd name="T80" fmla="*/ 71 w 126"/>
                  <a:gd name="T81" fmla="*/ 76 h 121"/>
                  <a:gd name="T82" fmla="*/ 83 w 126"/>
                  <a:gd name="T83" fmla="*/ 83 h 121"/>
                  <a:gd name="T84" fmla="*/ 97 w 126"/>
                  <a:gd name="T85" fmla="*/ 99 h 121"/>
                  <a:gd name="T86" fmla="*/ 107 w 126"/>
                  <a:gd name="T87" fmla="*/ 111 h 121"/>
                  <a:gd name="T88" fmla="*/ 114 w 126"/>
                  <a:gd name="T89" fmla="*/ 118 h 121"/>
                  <a:gd name="T90" fmla="*/ 119 w 126"/>
                  <a:gd name="T91" fmla="*/ 121 h 121"/>
                  <a:gd name="T92" fmla="*/ 121 w 126"/>
                  <a:gd name="T93" fmla="*/ 113 h 121"/>
                  <a:gd name="T94" fmla="*/ 126 w 126"/>
                  <a:gd name="T95" fmla="*/ 11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6" h="121">
                    <a:moveTo>
                      <a:pt x="69" y="49"/>
                    </a:moveTo>
                    <a:lnTo>
                      <a:pt x="67" y="49"/>
                    </a:lnTo>
                    <a:lnTo>
                      <a:pt x="67" y="49"/>
                    </a:lnTo>
                    <a:lnTo>
                      <a:pt x="67" y="49"/>
                    </a:lnTo>
                    <a:lnTo>
                      <a:pt x="67" y="52"/>
                    </a:lnTo>
                    <a:lnTo>
                      <a:pt x="69" y="52"/>
                    </a:lnTo>
                    <a:lnTo>
                      <a:pt x="71" y="52"/>
                    </a:lnTo>
                    <a:lnTo>
                      <a:pt x="71" y="52"/>
                    </a:lnTo>
                    <a:lnTo>
                      <a:pt x="74" y="52"/>
                    </a:lnTo>
                    <a:lnTo>
                      <a:pt x="74" y="49"/>
                    </a:lnTo>
                    <a:lnTo>
                      <a:pt x="71" y="49"/>
                    </a:lnTo>
                    <a:lnTo>
                      <a:pt x="71" y="49"/>
                    </a:lnTo>
                    <a:lnTo>
                      <a:pt x="71" y="49"/>
                    </a:lnTo>
                    <a:lnTo>
                      <a:pt x="69" y="49"/>
                    </a:lnTo>
                    <a:lnTo>
                      <a:pt x="69" y="49"/>
                    </a:lnTo>
                    <a:lnTo>
                      <a:pt x="69" y="47"/>
                    </a:lnTo>
                    <a:lnTo>
                      <a:pt x="69" y="47"/>
                    </a:lnTo>
                    <a:lnTo>
                      <a:pt x="67" y="45"/>
                    </a:lnTo>
                    <a:lnTo>
                      <a:pt x="67" y="45"/>
                    </a:lnTo>
                    <a:lnTo>
                      <a:pt x="67" y="47"/>
                    </a:lnTo>
                    <a:lnTo>
                      <a:pt x="67" y="47"/>
                    </a:lnTo>
                    <a:lnTo>
                      <a:pt x="67" y="47"/>
                    </a:lnTo>
                    <a:lnTo>
                      <a:pt x="67" y="47"/>
                    </a:lnTo>
                    <a:lnTo>
                      <a:pt x="67" y="49"/>
                    </a:lnTo>
                    <a:lnTo>
                      <a:pt x="69" y="49"/>
                    </a:lnTo>
                    <a:close/>
                    <a:moveTo>
                      <a:pt x="69" y="42"/>
                    </a:moveTo>
                    <a:lnTo>
                      <a:pt x="67" y="40"/>
                    </a:lnTo>
                    <a:lnTo>
                      <a:pt x="67" y="40"/>
                    </a:lnTo>
                    <a:lnTo>
                      <a:pt x="67" y="40"/>
                    </a:lnTo>
                    <a:lnTo>
                      <a:pt x="67" y="42"/>
                    </a:lnTo>
                    <a:lnTo>
                      <a:pt x="67" y="42"/>
                    </a:lnTo>
                    <a:lnTo>
                      <a:pt x="69" y="42"/>
                    </a:lnTo>
                    <a:close/>
                    <a:moveTo>
                      <a:pt x="126" y="111"/>
                    </a:moveTo>
                    <a:lnTo>
                      <a:pt x="123" y="109"/>
                    </a:lnTo>
                    <a:lnTo>
                      <a:pt x="123" y="111"/>
                    </a:lnTo>
                    <a:lnTo>
                      <a:pt x="121" y="109"/>
                    </a:lnTo>
                    <a:lnTo>
                      <a:pt x="119" y="106"/>
                    </a:lnTo>
                    <a:lnTo>
                      <a:pt x="114" y="102"/>
                    </a:lnTo>
                    <a:lnTo>
                      <a:pt x="114" y="102"/>
                    </a:lnTo>
                    <a:lnTo>
                      <a:pt x="111" y="97"/>
                    </a:lnTo>
                    <a:lnTo>
                      <a:pt x="109" y="94"/>
                    </a:lnTo>
                    <a:lnTo>
                      <a:pt x="97" y="85"/>
                    </a:lnTo>
                    <a:lnTo>
                      <a:pt x="95" y="80"/>
                    </a:lnTo>
                    <a:lnTo>
                      <a:pt x="90" y="71"/>
                    </a:lnTo>
                    <a:lnTo>
                      <a:pt x="83" y="68"/>
                    </a:lnTo>
                    <a:lnTo>
                      <a:pt x="78" y="66"/>
                    </a:lnTo>
                    <a:lnTo>
                      <a:pt x="76" y="66"/>
                    </a:lnTo>
                    <a:lnTo>
                      <a:pt x="76" y="64"/>
                    </a:lnTo>
                    <a:lnTo>
                      <a:pt x="74" y="64"/>
                    </a:lnTo>
                    <a:lnTo>
                      <a:pt x="71" y="64"/>
                    </a:lnTo>
                    <a:lnTo>
                      <a:pt x="69" y="61"/>
                    </a:lnTo>
                    <a:lnTo>
                      <a:pt x="69" y="59"/>
                    </a:lnTo>
                    <a:lnTo>
                      <a:pt x="67" y="57"/>
                    </a:lnTo>
                    <a:lnTo>
                      <a:pt x="67" y="57"/>
                    </a:lnTo>
                    <a:lnTo>
                      <a:pt x="64" y="54"/>
                    </a:lnTo>
                    <a:lnTo>
                      <a:pt x="64" y="54"/>
                    </a:lnTo>
                    <a:lnTo>
                      <a:pt x="62" y="57"/>
                    </a:lnTo>
                    <a:lnTo>
                      <a:pt x="64" y="59"/>
                    </a:lnTo>
                    <a:lnTo>
                      <a:pt x="64" y="59"/>
                    </a:lnTo>
                    <a:lnTo>
                      <a:pt x="62" y="61"/>
                    </a:lnTo>
                    <a:lnTo>
                      <a:pt x="62" y="59"/>
                    </a:lnTo>
                    <a:lnTo>
                      <a:pt x="59" y="54"/>
                    </a:lnTo>
                    <a:lnTo>
                      <a:pt x="59" y="52"/>
                    </a:lnTo>
                    <a:lnTo>
                      <a:pt x="57" y="52"/>
                    </a:lnTo>
                    <a:lnTo>
                      <a:pt x="55" y="47"/>
                    </a:lnTo>
                    <a:lnTo>
                      <a:pt x="52" y="45"/>
                    </a:lnTo>
                    <a:lnTo>
                      <a:pt x="52" y="38"/>
                    </a:lnTo>
                    <a:lnTo>
                      <a:pt x="50" y="28"/>
                    </a:lnTo>
                    <a:lnTo>
                      <a:pt x="48" y="19"/>
                    </a:lnTo>
                    <a:lnTo>
                      <a:pt x="45" y="12"/>
                    </a:lnTo>
                    <a:lnTo>
                      <a:pt x="38" y="0"/>
                    </a:lnTo>
                    <a:lnTo>
                      <a:pt x="38" y="2"/>
                    </a:lnTo>
                    <a:lnTo>
                      <a:pt x="36" y="5"/>
                    </a:lnTo>
                    <a:lnTo>
                      <a:pt x="36" y="5"/>
                    </a:lnTo>
                    <a:lnTo>
                      <a:pt x="36" y="7"/>
                    </a:lnTo>
                    <a:lnTo>
                      <a:pt x="36" y="7"/>
                    </a:lnTo>
                    <a:lnTo>
                      <a:pt x="33" y="7"/>
                    </a:lnTo>
                    <a:lnTo>
                      <a:pt x="33" y="9"/>
                    </a:lnTo>
                    <a:lnTo>
                      <a:pt x="33" y="9"/>
                    </a:lnTo>
                    <a:lnTo>
                      <a:pt x="33" y="9"/>
                    </a:lnTo>
                    <a:lnTo>
                      <a:pt x="31" y="9"/>
                    </a:lnTo>
                    <a:lnTo>
                      <a:pt x="31" y="9"/>
                    </a:lnTo>
                    <a:lnTo>
                      <a:pt x="31" y="9"/>
                    </a:lnTo>
                    <a:lnTo>
                      <a:pt x="31" y="12"/>
                    </a:lnTo>
                    <a:lnTo>
                      <a:pt x="29" y="9"/>
                    </a:lnTo>
                    <a:lnTo>
                      <a:pt x="26" y="12"/>
                    </a:lnTo>
                    <a:lnTo>
                      <a:pt x="26" y="12"/>
                    </a:lnTo>
                    <a:lnTo>
                      <a:pt x="26" y="12"/>
                    </a:lnTo>
                    <a:lnTo>
                      <a:pt x="24" y="12"/>
                    </a:lnTo>
                    <a:lnTo>
                      <a:pt x="24" y="12"/>
                    </a:lnTo>
                    <a:lnTo>
                      <a:pt x="24" y="12"/>
                    </a:lnTo>
                    <a:lnTo>
                      <a:pt x="22" y="14"/>
                    </a:lnTo>
                    <a:lnTo>
                      <a:pt x="22" y="14"/>
                    </a:lnTo>
                    <a:lnTo>
                      <a:pt x="19" y="14"/>
                    </a:lnTo>
                    <a:lnTo>
                      <a:pt x="19" y="16"/>
                    </a:lnTo>
                    <a:lnTo>
                      <a:pt x="19" y="19"/>
                    </a:lnTo>
                    <a:lnTo>
                      <a:pt x="17" y="21"/>
                    </a:lnTo>
                    <a:lnTo>
                      <a:pt x="17" y="21"/>
                    </a:lnTo>
                    <a:lnTo>
                      <a:pt x="15" y="21"/>
                    </a:lnTo>
                    <a:lnTo>
                      <a:pt x="12" y="21"/>
                    </a:lnTo>
                    <a:lnTo>
                      <a:pt x="12" y="21"/>
                    </a:lnTo>
                    <a:lnTo>
                      <a:pt x="10" y="21"/>
                    </a:lnTo>
                    <a:lnTo>
                      <a:pt x="10" y="21"/>
                    </a:lnTo>
                    <a:lnTo>
                      <a:pt x="10" y="23"/>
                    </a:lnTo>
                    <a:lnTo>
                      <a:pt x="10" y="26"/>
                    </a:lnTo>
                    <a:lnTo>
                      <a:pt x="10" y="28"/>
                    </a:lnTo>
                    <a:lnTo>
                      <a:pt x="7" y="31"/>
                    </a:lnTo>
                    <a:lnTo>
                      <a:pt x="10" y="33"/>
                    </a:lnTo>
                    <a:lnTo>
                      <a:pt x="10" y="38"/>
                    </a:lnTo>
                    <a:lnTo>
                      <a:pt x="7" y="42"/>
                    </a:lnTo>
                    <a:lnTo>
                      <a:pt x="7" y="42"/>
                    </a:lnTo>
                    <a:lnTo>
                      <a:pt x="5" y="47"/>
                    </a:lnTo>
                    <a:lnTo>
                      <a:pt x="5" y="49"/>
                    </a:lnTo>
                    <a:lnTo>
                      <a:pt x="3" y="57"/>
                    </a:lnTo>
                    <a:lnTo>
                      <a:pt x="3" y="59"/>
                    </a:lnTo>
                    <a:lnTo>
                      <a:pt x="0" y="61"/>
                    </a:lnTo>
                    <a:lnTo>
                      <a:pt x="0" y="66"/>
                    </a:lnTo>
                    <a:lnTo>
                      <a:pt x="3" y="68"/>
                    </a:lnTo>
                    <a:lnTo>
                      <a:pt x="3" y="73"/>
                    </a:lnTo>
                    <a:lnTo>
                      <a:pt x="3" y="80"/>
                    </a:lnTo>
                    <a:lnTo>
                      <a:pt x="3" y="80"/>
                    </a:lnTo>
                    <a:lnTo>
                      <a:pt x="5" y="78"/>
                    </a:lnTo>
                    <a:lnTo>
                      <a:pt x="7" y="78"/>
                    </a:lnTo>
                    <a:lnTo>
                      <a:pt x="12" y="80"/>
                    </a:lnTo>
                    <a:lnTo>
                      <a:pt x="12" y="80"/>
                    </a:lnTo>
                    <a:lnTo>
                      <a:pt x="12" y="78"/>
                    </a:lnTo>
                    <a:lnTo>
                      <a:pt x="15" y="78"/>
                    </a:lnTo>
                    <a:lnTo>
                      <a:pt x="15" y="76"/>
                    </a:lnTo>
                    <a:lnTo>
                      <a:pt x="15" y="76"/>
                    </a:lnTo>
                    <a:lnTo>
                      <a:pt x="17" y="76"/>
                    </a:lnTo>
                    <a:lnTo>
                      <a:pt x="19" y="78"/>
                    </a:lnTo>
                    <a:lnTo>
                      <a:pt x="22" y="83"/>
                    </a:lnTo>
                    <a:lnTo>
                      <a:pt x="22" y="83"/>
                    </a:lnTo>
                    <a:lnTo>
                      <a:pt x="22" y="83"/>
                    </a:lnTo>
                    <a:lnTo>
                      <a:pt x="24" y="78"/>
                    </a:lnTo>
                    <a:lnTo>
                      <a:pt x="24" y="76"/>
                    </a:lnTo>
                    <a:lnTo>
                      <a:pt x="26" y="71"/>
                    </a:lnTo>
                    <a:lnTo>
                      <a:pt x="29" y="66"/>
                    </a:lnTo>
                    <a:lnTo>
                      <a:pt x="29" y="68"/>
                    </a:lnTo>
                    <a:lnTo>
                      <a:pt x="31" y="68"/>
                    </a:lnTo>
                    <a:lnTo>
                      <a:pt x="31" y="71"/>
                    </a:lnTo>
                    <a:lnTo>
                      <a:pt x="33" y="71"/>
                    </a:lnTo>
                    <a:lnTo>
                      <a:pt x="33" y="71"/>
                    </a:lnTo>
                    <a:lnTo>
                      <a:pt x="33" y="71"/>
                    </a:lnTo>
                    <a:lnTo>
                      <a:pt x="38" y="76"/>
                    </a:lnTo>
                    <a:lnTo>
                      <a:pt x="38" y="76"/>
                    </a:lnTo>
                    <a:lnTo>
                      <a:pt x="41" y="76"/>
                    </a:lnTo>
                    <a:lnTo>
                      <a:pt x="45" y="76"/>
                    </a:lnTo>
                    <a:lnTo>
                      <a:pt x="48" y="73"/>
                    </a:lnTo>
                    <a:lnTo>
                      <a:pt x="50" y="71"/>
                    </a:lnTo>
                    <a:lnTo>
                      <a:pt x="50" y="71"/>
                    </a:lnTo>
                    <a:lnTo>
                      <a:pt x="52" y="73"/>
                    </a:lnTo>
                    <a:lnTo>
                      <a:pt x="52" y="73"/>
                    </a:lnTo>
                    <a:lnTo>
                      <a:pt x="52" y="76"/>
                    </a:lnTo>
                    <a:lnTo>
                      <a:pt x="55" y="76"/>
                    </a:lnTo>
                    <a:lnTo>
                      <a:pt x="57" y="73"/>
                    </a:lnTo>
                    <a:lnTo>
                      <a:pt x="59" y="73"/>
                    </a:lnTo>
                    <a:lnTo>
                      <a:pt x="59" y="73"/>
                    </a:lnTo>
                    <a:lnTo>
                      <a:pt x="62" y="76"/>
                    </a:lnTo>
                    <a:lnTo>
                      <a:pt x="62" y="76"/>
                    </a:lnTo>
                    <a:lnTo>
                      <a:pt x="67" y="76"/>
                    </a:lnTo>
                    <a:lnTo>
                      <a:pt x="69" y="76"/>
                    </a:lnTo>
                    <a:lnTo>
                      <a:pt x="69" y="76"/>
                    </a:lnTo>
                    <a:lnTo>
                      <a:pt x="71" y="76"/>
                    </a:lnTo>
                    <a:lnTo>
                      <a:pt x="74" y="78"/>
                    </a:lnTo>
                    <a:lnTo>
                      <a:pt x="78" y="80"/>
                    </a:lnTo>
                    <a:lnTo>
                      <a:pt x="81" y="83"/>
                    </a:lnTo>
                    <a:lnTo>
                      <a:pt x="83" y="83"/>
                    </a:lnTo>
                    <a:lnTo>
                      <a:pt x="85" y="85"/>
                    </a:lnTo>
                    <a:lnTo>
                      <a:pt x="88" y="90"/>
                    </a:lnTo>
                    <a:lnTo>
                      <a:pt x="93" y="97"/>
                    </a:lnTo>
                    <a:lnTo>
                      <a:pt x="97" y="99"/>
                    </a:lnTo>
                    <a:lnTo>
                      <a:pt x="102" y="102"/>
                    </a:lnTo>
                    <a:lnTo>
                      <a:pt x="102" y="106"/>
                    </a:lnTo>
                    <a:lnTo>
                      <a:pt x="104" y="109"/>
                    </a:lnTo>
                    <a:lnTo>
                      <a:pt x="107" y="111"/>
                    </a:lnTo>
                    <a:lnTo>
                      <a:pt x="109" y="111"/>
                    </a:lnTo>
                    <a:lnTo>
                      <a:pt x="109" y="113"/>
                    </a:lnTo>
                    <a:lnTo>
                      <a:pt x="111" y="116"/>
                    </a:lnTo>
                    <a:lnTo>
                      <a:pt x="114" y="118"/>
                    </a:lnTo>
                    <a:lnTo>
                      <a:pt x="114" y="116"/>
                    </a:lnTo>
                    <a:lnTo>
                      <a:pt x="114" y="116"/>
                    </a:lnTo>
                    <a:lnTo>
                      <a:pt x="114" y="116"/>
                    </a:lnTo>
                    <a:lnTo>
                      <a:pt x="119" y="121"/>
                    </a:lnTo>
                    <a:lnTo>
                      <a:pt x="119" y="118"/>
                    </a:lnTo>
                    <a:lnTo>
                      <a:pt x="121" y="118"/>
                    </a:lnTo>
                    <a:lnTo>
                      <a:pt x="121" y="116"/>
                    </a:lnTo>
                    <a:lnTo>
                      <a:pt x="121" y="113"/>
                    </a:lnTo>
                    <a:lnTo>
                      <a:pt x="121" y="113"/>
                    </a:lnTo>
                    <a:lnTo>
                      <a:pt x="123" y="113"/>
                    </a:lnTo>
                    <a:lnTo>
                      <a:pt x="126" y="113"/>
                    </a:lnTo>
                    <a:lnTo>
                      <a:pt x="126" y="111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267" name="Freeform 166"/>
              <p:cNvSpPr>
                <a:spLocks noEditPoints="1"/>
              </p:cNvSpPr>
              <p:nvPr/>
            </p:nvSpPr>
            <p:spPr bwMode="auto">
              <a:xfrm>
                <a:off x="3722" y="2402"/>
                <a:ext cx="55" cy="60"/>
              </a:xfrm>
              <a:custGeom>
                <a:avLst/>
                <a:gdLst>
                  <a:gd name="T0" fmla="*/ 55 w 55"/>
                  <a:gd name="T1" fmla="*/ 53 h 60"/>
                  <a:gd name="T2" fmla="*/ 55 w 55"/>
                  <a:gd name="T3" fmla="*/ 43 h 60"/>
                  <a:gd name="T4" fmla="*/ 55 w 55"/>
                  <a:gd name="T5" fmla="*/ 36 h 60"/>
                  <a:gd name="T6" fmla="*/ 45 w 55"/>
                  <a:gd name="T7" fmla="*/ 36 h 60"/>
                  <a:gd name="T8" fmla="*/ 36 w 55"/>
                  <a:gd name="T9" fmla="*/ 36 h 60"/>
                  <a:gd name="T10" fmla="*/ 29 w 55"/>
                  <a:gd name="T11" fmla="*/ 34 h 60"/>
                  <a:gd name="T12" fmla="*/ 26 w 55"/>
                  <a:gd name="T13" fmla="*/ 34 h 60"/>
                  <a:gd name="T14" fmla="*/ 26 w 55"/>
                  <a:gd name="T15" fmla="*/ 31 h 60"/>
                  <a:gd name="T16" fmla="*/ 26 w 55"/>
                  <a:gd name="T17" fmla="*/ 41 h 60"/>
                  <a:gd name="T18" fmla="*/ 24 w 55"/>
                  <a:gd name="T19" fmla="*/ 48 h 60"/>
                  <a:gd name="T20" fmla="*/ 24 w 55"/>
                  <a:gd name="T21" fmla="*/ 48 h 60"/>
                  <a:gd name="T22" fmla="*/ 19 w 55"/>
                  <a:gd name="T23" fmla="*/ 53 h 60"/>
                  <a:gd name="T24" fmla="*/ 19 w 55"/>
                  <a:gd name="T25" fmla="*/ 57 h 60"/>
                  <a:gd name="T26" fmla="*/ 24 w 55"/>
                  <a:gd name="T27" fmla="*/ 60 h 60"/>
                  <a:gd name="T28" fmla="*/ 24 w 55"/>
                  <a:gd name="T29" fmla="*/ 60 h 60"/>
                  <a:gd name="T30" fmla="*/ 24 w 55"/>
                  <a:gd name="T31" fmla="*/ 57 h 60"/>
                  <a:gd name="T32" fmla="*/ 26 w 55"/>
                  <a:gd name="T33" fmla="*/ 60 h 60"/>
                  <a:gd name="T34" fmla="*/ 29 w 55"/>
                  <a:gd name="T35" fmla="*/ 60 h 60"/>
                  <a:gd name="T36" fmla="*/ 29 w 55"/>
                  <a:gd name="T37" fmla="*/ 60 h 60"/>
                  <a:gd name="T38" fmla="*/ 31 w 55"/>
                  <a:gd name="T39" fmla="*/ 60 h 60"/>
                  <a:gd name="T40" fmla="*/ 36 w 55"/>
                  <a:gd name="T41" fmla="*/ 60 h 60"/>
                  <a:gd name="T42" fmla="*/ 48 w 55"/>
                  <a:gd name="T43" fmla="*/ 60 h 60"/>
                  <a:gd name="T44" fmla="*/ 55 w 55"/>
                  <a:gd name="T45" fmla="*/ 60 h 60"/>
                  <a:gd name="T46" fmla="*/ 8 w 55"/>
                  <a:gd name="T47" fmla="*/ 3 h 60"/>
                  <a:gd name="T48" fmla="*/ 5 w 55"/>
                  <a:gd name="T49" fmla="*/ 3 h 60"/>
                  <a:gd name="T50" fmla="*/ 5 w 55"/>
                  <a:gd name="T51" fmla="*/ 5 h 60"/>
                  <a:gd name="T52" fmla="*/ 3 w 55"/>
                  <a:gd name="T53" fmla="*/ 8 h 60"/>
                  <a:gd name="T54" fmla="*/ 3 w 55"/>
                  <a:gd name="T55" fmla="*/ 8 h 60"/>
                  <a:gd name="T56" fmla="*/ 3 w 55"/>
                  <a:gd name="T57" fmla="*/ 12 h 60"/>
                  <a:gd name="T58" fmla="*/ 5 w 55"/>
                  <a:gd name="T59" fmla="*/ 12 h 60"/>
                  <a:gd name="T60" fmla="*/ 8 w 55"/>
                  <a:gd name="T61" fmla="*/ 12 h 60"/>
                  <a:gd name="T62" fmla="*/ 12 w 55"/>
                  <a:gd name="T63" fmla="*/ 5 h 60"/>
                  <a:gd name="T64" fmla="*/ 10 w 55"/>
                  <a:gd name="T65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5" h="60">
                    <a:moveTo>
                      <a:pt x="55" y="57"/>
                    </a:moveTo>
                    <a:lnTo>
                      <a:pt x="55" y="53"/>
                    </a:lnTo>
                    <a:lnTo>
                      <a:pt x="55" y="48"/>
                    </a:lnTo>
                    <a:lnTo>
                      <a:pt x="55" y="43"/>
                    </a:lnTo>
                    <a:lnTo>
                      <a:pt x="55" y="41"/>
                    </a:lnTo>
                    <a:lnTo>
                      <a:pt x="55" y="36"/>
                    </a:lnTo>
                    <a:lnTo>
                      <a:pt x="50" y="36"/>
                    </a:lnTo>
                    <a:lnTo>
                      <a:pt x="45" y="36"/>
                    </a:lnTo>
                    <a:lnTo>
                      <a:pt x="41" y="36"/>
                    </a:lnTo>
                    <a:lnTo>
                      <a:pt x="36" y="36"/>
                    </a:lnTo>
                    <a:lnTo>
                      <a:pt x="31" y="36"/>
                    </a:lnTo>
                    <a:lnTo>
                      <a:pt x="29" y="34"/>
                    </a:lnTo>
                    <a:lnTo>
                      <a:pt x="29" y="34"/>
                    </a:lnTo>
                    <a:lnTo>
                      <a:pt x="26" y="34"/>
                    </a:lnTo>
                    <a:lnTo>
                      <a:pt x="26" y="34"/>
                    </a:lnTo>
                    <a:lnTo>
                      <a:pt x="26" y="31"/>
                    </a:lnTo>
                    <a:lnTo>
                      <a:pt x="26" y="38"/>
                    </a:lnTo>
                    <a:lnTo>
                      <a:pt x="26" y="41"/>
                    </a:lnTo>
                    <a:lnTo>
                      <a:pt x="26" y="43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22" y="50"/>
                    </a:lnTo>
                    <a:lnTo>
                      <a:pt x="19" y="53"/>
                    </a:lnTo>
                    <a:lnTo>
                      <a:pt x="19" y="57"/>
                    </a:lnTo>
                    <a:lnTo>
                      <a:pt x="19" y="57"/>
                    </a:lnTo>
                    <a:lnTo>
                      <a:pt x="22" y="57"/>
                    </a:lnTo>
                    <a:lnTo>
                      <a:pt x="24" y="60"/>
                    </a:lnTo>
                    <a:lnTo>
                      <a:pt x="24" y="60"/>
                    </a:lnTo>
                    <a:lnTo>
                      <a:pt x="24" y="60"/>
                    </a:lnTo>
                    <a:lnTo>
                      <a:pt x="24" y="57"/>
                    </a:lnTo>
                    <a:lnTo>
                      <a:pt x="24" y="57"/>
                    </a:lnTo>
                    <a:lnTo>
                      <a:pt x="26" y="57"/>
                    </a:lnTo>
                    <a:lnTo>
                      <a:pt x="26" y="60"/>
                    </a:lnTo>
                    <a:lnTo>
                      <a:pt x="26" y="60"/>
                    </a:lnTo>
                    <a:lnTo>
                      <a:pt x="29" y="60"/>
                    </a:lnTo>
                    <a:lnTo>
                      <a:pt x="29" y="60"/>
                    </a:lnTo>
                    <a:lnTo>
                      <a:pt x="29" y="60"/>
                    </a:lnTo>
                    <a:lnTo>
                      <a:pt x="31" y="60"/>
                    </a:lnTo>
                    <a:lnTo>
                      <a:pt x="31" y="60"/>
                    </a:lnTo>
                    <a:lnTo>
                      <a:pt x="34" y="60"/>
                    </a:lnTo>
                    <a:lnTo>
                      <a:pt x="36" y="60"/>
                    </a:lnTo>
                    <a:lnTo>
                      <a:pt x="41" y="60"/>
                    </a:lnTo>
                    <a:lnTo>
                      <a:pt x="48" y="60"/>
                    </a:lnTo>
                    <a:lnTo>
                      <a:pt x="52" y="60"/>
                    </a:lnTo>
                    <a:lnTo>
                      <a:pt x="55" y="60"/>
                    </a:lnTo>
                    <a:lnTo>
                      <a:pt x="55" y="57"/>
                    </a:lnTo>
                    <a:close/>
                    <a:moveTo>
                      <a:pt x="8" y="3"/>
                    </a:moveTo>
                    <a:lnTo>
                      <a:pt x="8" y="0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5"/>
                    </a:lnTo>
                    <a:lnTo>
                      <a:pt x="5" y="8"/>
                    </a:lnTo>
                    <a:lnTo>
                      <a:pt x="3" y="8"/>
                    </a:lnTo>
                    <a:lnTo>
                      <a:pt x="3" y="8"/>
                    </a:lnTo>
                    <a:lnTo>
                      <a:pt x="3" y="8"/>
                    </a:lnTo>
                    <a:lnTo>
                      <a:pt x="0" y="10"/>
                    </a:lnTo>
                    <a:lnTo>
                      <a:pt x="3" y="12"/>
                    </a:lnTo>
                    <a:lnTo>
                      <a:pt x="3" y="12"/>
                    </a:lnTo>
                    <a:lnTo>
                      <a:pt x="5" y="12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8" y="10"/>
                    </a:lnTo>
                    <a:lnTo>
                      <a:pt x="12" y="5"/>
                    </a:lnTo>
                    <a:lnTo>
                      <a:pt x="12" y="3"/>
                    </a:lnTo>
                    <a:lnTo>
                      <a:pt x="10" y="0"/>
                    </a:lnTo>
                    <a:lnTo>
                      <a:pt x="8" y="3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268" name="Freeform 167"/>
              <p:cNvSpPr>
                <a:spLocks/>
              </p:cNvSpPr>
              <p:nvPr/>
            </p:nvSpPr>
            <p:spPr bwMode="auto">
              <a:xfrm>
                <a:off x="1902" y="2178"/>
                <a:ext cx="44" cy="26"/>
              </a:xfrm>
              <a:custGeom>
                <a:avLst/>
                <a:gdLst>
                  <a:gd name="T0" fmla="*/ 42 w 44"/>
                  <a:gd name="T1" fmla="*/ 18 h 26"/>
                  <a:gd name="T2" fmla="*/ 44 w 44"/>
                  <a:gd name="T3" fmla="*/ 14 h 26"/>
                  <a:gd name="T4" fmla="*/ 42 w 44"/>
                  <a:gd name="T5" fmla="*/ 11 h 26"/>
                  <a:gd name="T6" fmla="*/ 37 w 44"/>
                  <a:gd name="T7" fmla="*/ 11 h 26"/>
                  <a:gd name="T8" fmla="*/ 37 w 44"/>
                  <a:gd name="T9" fmla="*/ 9 h 26"/>
                  <a:gd name="T10" fmla="*/ 33 w 44"/>
                  <a:gd name="T11" fmla="*/ 11 h 26"/>
                  <a:gd name="T12" fmla="*/ 30 w 44"/>
                  <a:gd name="T13" fmla="*/ 11 h 26"/>
                  <a:gd name="T14" fmla="*/ 30 w 44"/>
                  <a:gd name="T15" fmla="*/ 11 h 26"/>
                  <a:gd name="T16" fmla="*/ 28 w 44"/>
                  <a:gd name="T17" fmla="*/ 9 h 26"/>
                  <a:gd name="T18" fmla="*/ 26 w 44"/>
                  <a:gd name="T19" fmla="*/ 9 h 26"/>
                  <a:gd name="T20" fmla="*/ 26 w 44"/>
                  <a:gd name="T21" fmla="*/ 7 h 26"/>
                  <a:gd name="T22" fmla="*/ 23 w 44"/>
                  <a:gd name="T23" fmla="*/ 7 h 26"/>
                  <a:gd name="T24" fmla="*/ 21 w 44"/>
                  <a:gd name="T25" fmla="*/ 2 h 26"/>
                  <a:gd name="T26" fmla="*/ 18 w 44"/>
                  <a:gd name="T27" fmla="*/ 2 h 26"/>
                  <a:gd name="T28" fmla="*/ 14 w 44"/>
                  <a:gd name="T29" fmla="*/ 0 h 26"/>
                  <a:gd name="T30" fmla="*/ 14 w 44"/>
                  <a:gd name="T31" fmla="*/ 0 h 26"/>
                  <a:gd name="T32" fmla="*/ 11 w 44"/>
                  <a:gd name="T33" fmla="*/ 0 h 26"/>
                  <a:gd name="T34" fmla="*/ 11 w 44"/>
                  <a:gd name="T35" fmla="*/ 2 h 26"/>
                  <a:gd name="T36" fmla="*/ 11 w 44"/>
                  <a:gd name="T37" fmla="*/ 4 h 26"/>
                  <a:gd name="T38" fmla="*/ 9 w 44"/>
                  <a:gd name="T39" fmla="*/ 4 h 26"/>
                  <a:gd name="T40" fmla="*/ 7 w 44"/>
                  <a:gd name="T41" fmla="*/ 7 h 26"/>
                  <a:gd name="T42" fmla="*/ 7 w 44"/>
                  <a:gd name="T43" fmla="*/ 9 h 26"/>
                  <a:gd name="T44" fmla="*/ 4 w 44"/>
                  <a:gd name="T45" fmla="*/ 9 h 26"/>
                  <a:gd name="T46" fmla="*/ 0 w 44"/>
                  <a:gd name="T47" fmla="*/ 11 h 26"/>
                  <a:gd name="T48" fmla="*/ 0 w 44"/>
                  <a:gd name="T49" fmla="*/ 14 h 26"/>
                  <a:gd name="T50" fmla="*/ 2 w 44"/>
                  <a:gd name="T51" fmla="*/ 16 h 26"/>
                  <a:gd name="T52" fmla="*/ 9 w 44"/>
                  <a:gd name="T53" fmla="*/ 18 h 26"/>
                  <a:gd name="T54" fmla="*/ 21 w 44"/>
                  <a:gd name="T55" fmla="*/ 23 h 26"/>
                  <a:gd name="T56" fmla="*/ 28 w 44"/>
                  <a:gd name="T57" fmla="*/ 26 h 26"/>
                  <a:gd name="T58" fmla="*/ 26 w 44"/>
                  <a:gd name="T59" fmla="*/ 26 h 26"/>
                  <a:gd name="T60" fmla="*/ 26 w 44"/>
                  <a:gd name="T61" fmla="*/ 23 h 26"/>
                  <a:gd name="T62" fmla="*/ 33 w 44"/>
                  <a:gd name="T63" fmla="*/ 26 h 26"/>
                  <a:gd name="T64" fmla="*/ 37 w 44"/>
                  <a:gd name="T65" fmla="*/ 26 h 26"/>
                  <a:gd name="T66" fmla="*/ 40 w 44"/>
                  <a:gd name="T67" fmla="*/ 23 h 26"/>
                  <a:gd name="T68" fmla="*/ 40 w 44"/>
                  <a:gd name="T69" fmla="*/ 21 h 26"/>
                  <a:gd name="T70" fmla="*/ 42 w 44"/>
                  <a:gd name="T71" fmla="*/ 21 h 26"/>
                  <a:gd name="T72" fmla="*/ 42 w 44"/>
                  <a:gd name="T73" fmla="*/ 18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4" h="26">
                    <a:moveTo>
                      <a:pt x="42" y="18"/>
                    </a:moveTo>
                    <a:lnTo>
                      <a:pt x="42" y="18"/>
                    </a:lnTo>
                    <a:lnTo>
                      <a:pt x="42" y="16"/>
                    </a:lnTo>
                    <a:lnTo>
                      <a:pt x="44" y="14"/>
                    </a:lnTo>
                    <a:lnTo>
                      <a:pt x="42" y="11"/>
                    </a:lnTo>
                    <a:lnTo>
                      <a:pt x="42" y="11"/>
                    </a:lnTo>
                    <a:lnTo>
                      <a:pt x="40" y="11"/>
                    </a:lnTo>
                    <a:lnTo>
                      <a:pt x="37" y="11"/>
                    </a:lnTo>
                    <a:lnTo>
                      <a:pt x="37" y="11"/>
                    </a:lnTo>
                    <a:lnTo>
                      <a:pt x="37" y="9"/>
                    </a:lnTo>
                    <a:lnTo>
                      <a:pt x="35" y="9"/>
                    </a:lnTo>
                    <a:lnTo>
                      <a:pt x="33" y="11"/>
                    </a:lnTo>
                    <a:lnTo>
                      <a:pt x="30" y="11"/>
                    </a:lnTo>
                    <a:lnTo>
                      <a:pt x="30" y="11"/>
                    </a:lnTo>
                    <a:lnTo>
                      <a:pt x="30" y="11"/>
                    </a:lnTo>
                    <a:lnTo>
                      <a:pt x="30" y="11"/>
                    </a:lnTo>
                    <a:lnTo>
                      <a:pt x="30" y="9"/>
                    </a:lnTo>
                    <a:lnTo>
                      <a:pt x="28" y="9"/>
                    </a:lnTo>
                    <a:lnTo>
                      <a:pt x="28" y="9"/>
                    </a:lnTo>
                    <a:lnTo>
                      <a:pt x="26" y="9"/>
                    </a:lnTo>
                    <a:lnTo>
                      <a:pt x="26" y="9"/>
                    </a:lnTo>
                    <a:lnTo>
                      <a:pt x="26" y="7"/>
                    </a:lnTo>
                    <a:lnTo>
                      <a:pt x="23" y="7"/>
                    </a:lnTo>
                    <a:lnTo>
                      <a:pt x="23" y="7"/>
                    </a:lnTo>
                    <a:lnTo>
                      <a:pt x="21" y="4"/>
                    </a:lnTo>
                    <a:lnTo>
                      <a:pt x="21" y="2"/>
                    </a:lnTo>
                    <a:lnTo>
                      <a:pt x="21" y="2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1" y="2"/>
                    </a:lnTo>
                    <a:lnTo>
                      <a:pt x="11" y="2"/>
                    </a:lnTo>
                    <a:lnTo>
                      <a:pt x="11" y="4"/>
                    </a:lnTo>
                    <a:lnTo>
                      <a:pt x="11" y="4"/>
                    </a:lnTo>
                    <a:lnTo>
                      <a:pt x="9" y="4"/>
                    </a:lnTo>
                    <a:lnTo>
                      <a:pt x="9" y="4"/>
                    </a:lnTo>
                    <a:lnTo>
                      <a:pt x="7" y="7"/>
                    </a:lnTo>
                    <a:lnTo>
                      <a:pt x="7" y="7"/>
                    </a:lnTo>
                    <a:lnTo>
                      <a:pt x="7" y="9"/>
                    </a:lnTo>
                    <a:lnTo>
                      <a:pt x="4" y="9"/>
                    </a:lnTo>
                    <a:lnTo>
                      <a:pt x="4" y="9"/>
                    </a:lnTo>
                    <a:lnTo>
                      <a:pt x="2" y="9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16"/>
                    </a:lnTo>
                    <a:lnTo>
                      <a:pt x="4" y="18"/>
                    </a:lnTo>
                    <a:lnTo>
                      <a:pt x="9" y="18"/>
                    </a:lnTo>
                    <a:lnTo>
                      <a:pt x="14" y="21"/>
                    </a:lnTo>
                    <a:lnTo>
                      <a:pt x="21" y="23"/>
                    </a:lnTo>
                    <a:lnTo>
                      <a:pt x="28" y="26"/>
                    </a:lnTo>
                    <a:lnTo>
                      <a:pt x="28" y="26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23" y="23"/>
                    </a:lnTo>
                    <a:lnTo>
                      <a:pt x="26" y="23"/>
                    </a:lnTo>
                    <a:lnTo>
                      <a:pt x="30" y="26"/>
                    </a:lnTo>
                    <a:lnTo>
                      <a:pt x="33" y="26"/>
                    </a:lnTo>
                    <a:lnTo>
                      <a:pt x="37" y="26"/>
                    </a:lnTo>
                    <a:lnTo>
                      <a:pt x="37" y="26"/>
                    </a:lnTo>
                    <a:lnTo>
                      <a:pt x="40" y="26"/>
                    </a:lnTo>
                    <a:lnTo>
                      <a:pt x="40" y="23"/>
                    </a:lnTo>
                    <a:lnTo>
                      <a:pt x="40" y="23"/>
                    </a:lnTo>
                    <a:lnTo>
                      <a:pt x="40" y="21"/>
                    </a:lnTo>
                    <a:lnTo>
                      <a:pt x="42" y="21"/>
                    </a:lnTo>
                    <a:lnTo>
                      <a:pt x="42" y="21"/>
                    </a:lnTo>
                    <a:lnTo>
                      <a:pt x="42" y="18"/>
                    </a:lnTo>
                    <a:lnTo>
                      <a:pt x="42" y="18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269" name="Freeform 168"/>
              <p:cNvSpPr>
                <a:spLocks/>
              </p:cNvSpPr>
              <p:nvPr/>
            </p:nvSpPr>
            <p:spPr bwMode="auto">
              <a:xfrm>
                <a:off x="4016" y="1813"/>
                <a:ext cx="227" cy="206"/>
              </a:xfrm>
              <a:custGeom>
                <a:avLst/>
                <a:gdLst>
                  <a:gd name="T0" fmla="*/ 215 w 227"/>
                  <a:gd name="T1" fmla="*/ 192 h 206"/>
                  <a:gd name="T2" fmla="*/ 205 w 227"/>
                  <a:gd name="T3" fmla="*/ 185 h 206"/>
                  <a:gd name="T4" fmla="*/ 201 w 227"/>
                  <a:gd name="T5" fmla="*/ 166 h 206"/>
                  <a:gd name="T6" fmla="*/ 205 w 227"/>
                  <a:gd name="T7" fmla="*/ 163 h 206"/>
                  <a:gd name="T8" fmla="*/ 196 w 227"/>
                  <a:gd name="T9" fmla="*/ 154 h 206"/>
                  <a:gd name="T10" fmla="*/ 177 w 227"/>
                  <a:gd name="T11" fmla="*/ 121 h 206"/>
                  <a:gd name="T12" fmla="*/ 168 w 227"/>
                  <a:gd name="T13" fmla="*/ 95 h 206"/>
                  <a:gd name="T14" fmla="*/ 163 w 227"/>
                  <a:gd name="T15" fmla="*/ 88 h 206"/>
                  <a:gd name="T16" fmla="*/ 158 w 227"/>
                  <a:gd name="T17" fmla="*/ 78 h 206"/>
                  <a:gd name="T18" fmla="*/ 149 w 227"/>
                  <a:gd name="T19" fmla="*/ 64 h 206"/>
                  <a:gd name="T20" fmla="*/ 144 w 227"/>
                  <a:gd name="T21" fmla="*/ 57 h 206"/>
                  <a:gd name="T22" fmla="*/ 139 w 227"/>
                  <a:gd name="T23" fmla="*/ 45 h 206"/>
                  <a:gd name="T24" fmla="*/ 139 w 227"/>
                  <a:gd name="T25" fmla="*/ 38 h 206"/>
                  <a:gd name="T26" fmla="*/ 146 w 227"/>
                  <a:gd name="T27" fmla="*/ 47 h 206"/>
                  <a:gd name="T28" fmla="*/ 153 w 227"/>
                  <a:gd name="T29" fmla="*/ 57 h 206"/>
                  <a:gd name="T30" fmla="*/ 158 w 227"/>
                  <a:gd name="T31" fmla="*/ 71 h 206"/>
                  <a:gd name="T32" fmla="*/ 175 w 227"/>
                  <a:gd name="T33" fmla="*/ 83 h 206"/>
                  <a:gd name="T34" fmla="*/ 177 w 227"/>
                  <a:gd name="T35" fmla="*/ 71 h 206"/>
                  <a:gd name="T36" fmla="*/ 184 w 227"/>
                  <a:gd name="T37" fmla="*/ 47 h 206"/>
                  <a:gd name="T38" fmla="*/ 179 w 227"/>
                  <a:gd name="T39" fmla="*/ 31 h 206"/>
                  <a:gd name="T40" fmla="*/ 172 w 227"/>
                  <a:gd name="T41" fmla="*/ 19 h 206"/>
                  <a:gd name="T42" fmla="*/ 170 w 227"/>
                  <a:gd name="T43" fmla="*/ 7 h 206"/>
                  <a:gd name="T44" fmla="*/ 156 w 227"/>
                  <a:gd name="T45" fmla="*/ 12 h 206"/>
                  <a:gd name="T46" fmla="*/ 146 w 227"/>
                  <a:gd name="T47" fmla="*/ 12 h 206"/>
                  <a:gd name="T48" fmla="*/ 139 w 227"/>
                  <a:gd name="T49" fmla="*/ 12 h 206"/>
                  <a:gd name="T50" fmla="*/ 134 w 227"/>
                  <a:gd name="T51" fmla="*/ 9 h 206"/>
                  <a:gd name="T52" fmla="*/ 132 w 227"/>
                  <a:gd name="T53" fmla="*/ 12 h 206"/>
                  <a:gd name="T54" fmla="*/ 127 w 227"/>
                  <a:gd name="T55" fmla="*/ 7 h 206"/>
                  <a:gd name="T56" fmla="*/ 130 w 227"/>
                  <a:gd name="T57" fmla="*/ 5 h 206"/>
                  <a:gd name="T58" fmla="*/ 120 w 227"/>
                  <a:gd name="T59" fmla="*/ 5 h 206"/>
                  <a:gd name="T60" fmla="*/ 113 w 227"/>
                  <a:gd name="T61" fmla="*/ 5 h 206"/>
                  <a:gd name="T62" fmla="*/ 104 w 227"/>
                  <a:gd name="T63" fmla="*/ 7 h 206"/>
                  <a:gd name="T64" fmla="*/ 101 w 227"/>
                  <a:gd name="T65" fmla="*/ 5 h 206"/>
                  <a:gd name="T66" fmla="*/ 99 w 227"/>
                  <a:gd name="T67" fmla="*/ 9 h 206"/>
                  <a:gd name="T68" fmla="*/ 87 w 227"/>
                  <a:gd name="T69" fmla="*/ 14 h 206"/>
                  <a:gd name="T70" fmla="*/ 78 w 227"/>
                  <a:gd name="T71" fmla="*/ 19 h 206"/>
                  <a:gd name="T72" fmla="*/ 59 w 227"/>
                  <a:gd name="T73" fmla="*/ 12 h 206"/>
                  <a:gd name="T74" fmla="*/ 45 w 227"/>
                  <a:gd name="T75" fmla="*/ 7 h 206"/>
                  <a:gd name="T76" fmla="*/ 12 w 227"/>
                  <a:gd name="T77" fmla="*/ 5 h 206"/>
                  <a:gd name="T78" fmla="*/ 7 w 227"/>
                  <a:gd name="T79" fmla="*/ 2 h 206"/>
                  <a:gd name="T80" fmla="*/ 2 w 227"/>
                  <a:gd name="T81" fmla="*/ 12 h 206"/>
                  <a:gd name="T82" fmla="*/ 4 w 227"/>
                  <a:gd name="T83" fmla="*/ 21 h 206"/>
                  <a:gd name="T84" fmla="*/ 0 w 227"/>
                  <a:gd name="T85" fmla="*/ 31 h 206"/>
                  <a:gd name="T86" fmla="*/ 4 w 227"/>
                  <a:gd name="T87" fmla="*/ 45 h 206"/>
                  <a:gd name="T88" fmla="*/ 7 w 227"/>
                  <a:gd name="T89" fmla="*/ 57 h 206"/>
                  <a:gd name="T90" fmla="*/ 7 w 227"/>
                  <a:gd name="T91" fmla="*/ 76 h 206"/>
                  <a:gd name="T92" fmla="*/ 7 w 227"/>
                  <a:gd name="T93" fmla="*/ 97 h 206"/>
                  <a:gd name="T94" fmla="*/ 9 w 227"/>
                  <a:gd name="T95" fmla="*/ 116 h 206"/>
                  <a:gd name="T96" fmla="*/ 9 w 227"/>
                  <a:gd name="T97" fmla="*/ 135 h 206"/>
                  <a:gd name="T98" fmla="*/ 9 w 227"/>
                  <a:gd name="T99" fmla="*/ 154 h 206"/>
                  <a:gd name="T100" fmla="*/ 9 w 227"/>
                  <a:gd name="T101" fmla="*/ 173 h 206"/>
                  <a:gd name="T102" fmla="*/ 12 w 227"/>
                  <a:gd name="T103" fmla="*/ 192 h 206"/>
                  <a:gd name="T104" fmla="*/ 26 w 227"/>
                  <a:gd name="T105" fmla="*/ 206 h 206"/>
                  <a:gd name="T106" fmla="*/ 59 w 227"/>
                  <a:gd name="T107" fmla="*/ 206 h 206"/>
                  <a:gd name="T108" fmla="*/ 87 w 227"/>
                  <a:gd name="T109" fmla="*/ 206 h 206"/>
                  <a:gd name="T110" fmla="*/ 116 w 227"/>
                  <a:gd name="T111" fmla="*/ 206 h 206"/>
                  <a:gd name="T112" fmla="*/ 127 w 227"/>
                  <a:gd name="T113" fmla="*/ 201 h 206"/>
                  <a:gd name="T114" fmla="*/ 130 w 227"/>
                  <a:gd name="T115" fmla="*/ 204 h 206"/>
                  <a:gd name="T116" fmla="*/ 144 w 227"/>
                  <a:gd name="T117" fmla="*/ 206 h 206"/>
                  <a:gd name="T118" fmla="*/ 179 w 227"/>
                  <a:gd name="T119" fmla="*/ 206 h 206"/>
                  <a:gd name="T120" fmla="*/ 203 w 227"/>
                  <a:gd name="T121" fmla="*/ 206 h 206"/>
                  <a:gd name="T122" fmla="*/ 227 w 227"/>
                  <a:gd name="T123" fmla="*/ 206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7" h="206">
                    <a:moveTo>
                      <a:pt x="227" y="204"/>
                    </a:moveTo>
                    <a:lnTo>
                      <a:pt x="227" y="204"/>
                    </a:lnTo>
                    <a:lnTo>
                      <a:pt x="220" y="196"/>
                    </a:lnTo>
                    <a:lnTo>
                      <a:pt x="215" y="192"/>
                    </a:lnTo>
                    <a:lnTo>
                      <a:pt x="210" y="189"/>
                    </a:lnTo>
                    <a:lnTo>
                      <a:pt x="208" y="189"/>
                    </a:lnTo>
                    <a:lnTo>
                      <a:pt x="208" y="187"/>
                    </a:lnTo>
                    <a:lnTo>
                      <a:pt x="205" y="185"/>
                    </a:lnTo>
                    <a:lnTo>
                      <a:pt x="203" y="177"/>
                    </a:lnTo>
                    <a:lnTo>
                      <a:pt x="203" y="175"/>
                    </a:lnTo>
                    <a:lnTo>
                      <a:pt x="201" y="168"/>
                    </a:lnTo>
                    <a:lnTo>
                      <a:pt x="201" y="166"/>
                    </a:lnTo>
                    <a:lnTo>
                      <a:pt x="203" y="163"/>
                    </a:lnTo>
                    <a:lnTo>
                      <a:pt x="203" y="163"/>
                    </a:lnTo>
                    <a:lnTo>
                      <a:pt x="203" y="163"/>
                    </a:lnTo>
                    <a:lnTo>
                      <a:pt x="205" y="163"/>
                    </a:lnTo>
                    <a:lnTo>
                      <a:pt x="203" y="161"/>
                    </a:lnTo>
                    <a:lnTo>
                      <a:pt x="201" y="159"/>
                    </a:lnTo>
                    <a:lnTo>
                      <a:pt x="198" y="156"/>
                    </a:lnTo>
                    <a:lnTo>
                      <a:pt x="196" y="154"/>
                    </a:lnTo>
                    <a:lnTo>
                      <a:pt x="189" y="140"/>
                    </a:lnTo>
                    <a:lnTo>
                      <a:pt x="184" y="132"/>
                    </a:lnTo>
                    <a:lnTo>
                      <a:pt x="182" y="128"/>
                    </a:lnTo>
                    <a:lnTo>
                      <a:pt x="177" y="121"/>
                    </a:lnTo>
                    <a:lnTo>
                      <a:pt x="172" y="109"/>
                    </a:lnTo>
                    <a:lnTo>
                      <a:pt x="170" y="106"/>
                    </a:lnTo>
                    <a:lnTo>
                      <a:pt x="170" y="99"/>
                    </a:lnTo>
                    <a:lnTo>
                      <a:pt x="168" y="95"/>
                    </a:lnTo>
                    <a:lnTo>
                      <a:pt x="168" y="95"/>
                    </a:lnTo>
                    <a:lnTo>
                      <a:pt x="165" y="92"/>
                    </a:lnTo>
                    <a:lnTo>
                      <a:pt x="165" y="90"/>
                    </a:lnTo>
                    <a:lnTo>
                      <a:pt x="163" y="88"/>
                    </a:lnTo>
                    <a:lnTo>
                      <a:pt x="163" y="85"/>
                    </a:lnTo>
                    <a:lnTo>
                      <a:pt x="163" y="80"/>
                    </a:lnTo>
                    <a:lnTo>
                      <a:pt x="160" y="78"/>
                    </a:lnTo>
                    <a:lnTo>
                      <a:pt x="158" y="78"/>
                    </a:lnTo>
                    <a:lnTo>
                      <a:pt x="156" y="73"/>
                    </a:lnTo>
                    <a:lnTo>
                      <a:pt x="151" y="69"/>
                    </a:lnTo>
                    <a:lnTo>
                      <a:pt x="149" y="66"/>
                    </a:lnTo>
                    <a:lnTo>
                      <a:pt x="149" y="64"/>
                    </a:lnTo>
                    <a:lnTo>
                      <a:pt x="149" y="64"/>
                    </a:lnTo>
                    <a:lnTo>
                      <a:pt x="146" y="61"/>
                    </a:lnTo>
                    <a:lnTo>
                      <a:pt x="144" y="59"/>
                    </a:lnTo>
                    <a:lnTo>
                      <a:pt x="144" y="57"/>
                    </a:lnTo>
                    <a:lnTo>
                      <a:pt x="144" y="52"/>
                    </a:lnTo>
                    <a:lnTo>
                      <a:pt x="144" y="50"/>
                    </a:lnTo>
                    <a:lnTo>
                      <a:pt x="142" y="50"/>
                    </a:lnTo>
                    <a:lnTo>
                      <a:pt x="139" y="45"/>
                    </a:lnTo>
                    <a:lnTo>
                      <a:pt x="139" y="43"/>
                    </a:lnTo>
                    <a:lnTo>
                      <a:pt x="139" y="40"/>
                    </a:lnTo>
                    <a:lnTo>
                      <a:pt x="142" y="40"/>
                    </a:lnTo>
                    <a:lnTo>
                      <a:pt x="139" y="38"/>
                    </a:lnTo>
                    <a:lnTo>
                      <a:pt x="142" y="35"/>
                    </a:lnTo>
                    <a:lnTo>
                      <a:pt x="144" y="40"/>
                    </a:lnTo>
                    <a:lnTo>
                      <a:pt x="144" y="45"/>
                    </a:lnTo>
                    <a:lnTo>
                      <a:pt x="146" y="47"/>
                    </a:lnTo>
                    <a:lnTo>
                      <a:pt x="146" y="50"/>
                    </a:lnTo>
                    <a:lnTo>
                      <a:pt x="149" y="52"/>
                    </a:lnTo>
                    <a:lnTo>
                      <a:pt x="151" y="54"/>
                    </a:lnTo>
                    <a:lnTo>
                      <a:pt x="153" y="57"/>
                    </a:lnTo>
                    <a:lnTo>
                      <a:pt x="156" y="61"/>
                    </a:lnTo>
                    <a:lnTo>
                      <a:pt x="156" y="64"/>
                    </a:lnTo>
                    <a:lnTo>
                      <a:pt x="156" y="66"/>
                    </a:lnTo>
                    <a:lnTo>
                      <a:pt x="158" y="71"/>
                    </a:lnTo>
                    <a:lnTo>
                      <a:pt x="163" y="73"/>
                    </a:lnTo>
                    <a:lnTo>
                      <a:pt x="165" y="78"/>
                    </a:lnTo>
                    <a:lnTo>
                      <a:pt x="170" y="83"/>
                    </a:lnTo>
                    <a:lnTo>
                      <a:pt x="175" y="83"/>
                    </a:lnTo>
                    <a:lnTo>
                      <a:pt x="175" y="80"/>
                    </a:lnTo>
                    <a:lnTo>
                      <a:pt x="177" y="78"/>
                    </a:lnTo>
                    <a:lnTo>
                      <a:pt x="177" y="76"/>
                    </a:lnTo>
                    <a:lnTo>
                      <a:pt x="177" y="71"/>
                    </a:lnTo>
                    <a:lnTo>
                      <a:pt x="179" y="61"/>
                    </a:lnTo>
                    <a:lnTo>
                      <a:pt x="182" y="52"/>
                    </a:lnTo>
                    <a:lnTo>
                      <a:pt x="184" y="47"/>
                    </a:lnTo>
                    <a:lnTo>
                      <a:pt x="184" y="47"/>
                    </a:lnTo>
                    <a:lnTo>
                      <a:pt x="184" y="45"/>
                    </a:lnTo>
                    <a:lnTo>
                      <a:pt x="182" y="40"/>
                    </a:lnTo>
                    <a:lnTo>
                      <a:pt x="179" y="35"/>
                    </a:lnTo>
                    <a:lnTo>
                      <a:pt x="179" y="31"/>
                    </a:lnTo>
                    <a:lnTo>
                      <a:pt x="177" y="26"/>
                    </a:lnTo>
                    <a:lnTo>
                      <a:pt x="177" y="26"/>
                    </a:lnTo>
                    <a:lnTo>
                      <a:pt x="175" y="24"/>
                    </a:lnTo>
                    <a:lnTo>
                      <a:pt x="172" y="19"/>
                    </a:lnTo>
                    <a:lnTo>
                      <a:pt x="172" y="14"/>
                    </a:lnTo>
                    <a:lnTo>
                      <a:pt x="170" y="9"/>
                    </a:lnTo>
                    <a:lnTo>
                      <a:pt x="170" y="9"/>
                    </a:lnTo>
                    <a:lnTo>
                      <a:pt x="170" y="7"/>
                    </a:lnTo>
                    <a:lnTo>
                      <a:pt x="168" y="9"/>
                    </a:lnTo>
                    <a:lnTo>
                      <a:pt x="163" y="12"/>
                    </a:lnTo>
                    <a:lnTo>
                      <a:pt x="160" y="12"/>
                    </a:lnTo>
                    <a:lnTo>
                      <a:pt x="156" y="12"/>
                    </a:lnTo>
                    <a:lnTo>
                      <a:pt x="151" y="14"/>
                    </a:lnTo>
                    <a:lnTo>
                      <a:pt x="151" y="12"/>
                    </a:lnTo>
                    <a:lnTo>
                      <a:pt x="151" y="12"/>
                    </a:lnTo>
                    <a:lnTo>
                      <a:pt x="146" y="12"/>
                    </a:lnTo>
                    <a:lnTo>
                      <a:pt x="146" y="12"/>
                    </a:lnTo>
                    <a:lnTo>
                      <a:pt x="142" y="14"/>
                    </a:lnTo>
                    <a:lnTo>
                      <a:pt x="142" y="14"/>
                    </a:lnTo>
                    <a:lnTo>
                      <a:pt x="139" y="12"/>
                    </a:lnTo>
                    <a:lnTo>
                      <a:pt x="137" y="9"/>
                    </a:lnTo>
                    <a:lnTo>
                      <a:pt x="134" y="9"/>
                    </a:lnTo>
                    <a:lnTo>
                      <a:pt x="134" y="9"/>
                    </a:lnTo>
                    <a:lnTo>
                      <a:pt x="134" y="9"/>
                    </a:lnTo>
                    <a:lnTo>
                      <a:pt x="134" y="12"/>
                    </a:lnTo>
                    <a:lnTo>
                      <a:pt x="134" y="12"/>
                    </a:lnTo>
                    <a:lnTo>
                      <a:pt x="132" y="12"/>
                    </a:lnTo>
                    <a:lnTo>
                      <a:pt x="132" y="12"/>
                    </a:lnTo>
                    <a:lnTo>
                      <a:pt x="130" y="9"/>
                    </a:lnTo>
                    <a:lnTo>
                      <a:pt x="127" y="9"/>
                    </a:lnTo>
                    <a:lnTo>
                      <a:pt x="125" y="9"/>
                    </a:lnTo>
                    <a:lnTo>
                      <a:pt x="127" y="7"/>
                    </a:lnTo>
                    <a:lnTo>
                      <a:pt x="127" y="5"/>
                    </a:lnTo>
                    <a:lnTo>
                      <a:pt x="132" y="7"/>
                    </a:lnTo>
                    <a:lnTo>
                      <a:pt x="132" y="7"/>
                    </a:lnTo>
                    <a:lnTo>
                      <a:pt x="130" y="5"/>
                    </a:lnTo>
                    <a:lnTo>
                      <a:pt x="127" y="2"/>
                    </a:lnTo>
                    <a:lnTo>
                      <a:pt x="127" y="5"/>
                    </a:lnTo>
                    <a:lnTo>
                      <a:pt x="123" y="5"/>
                    </a:lnTo>
                    <a:lnTo>
                      <a:pt x="120" y="5"/>
                    </a:lnTo>
                    <a:lnTo>
                      <a:pt x="116" y="2"/>
                    </a:lnTo>
                    <a:lnTo>
                      <a:pt x="113" y="2"/>
                    </a:lnTo>
                    <a:lnTo>
                      <a:pt x="113" y="2"/>
                    </a:lnTo>
                    <a:lnTo>
                      <a:pt x="113" y="5"/>
                    </a:lnTo>
                    <a:lnTo>
                      <a:pt x="111" y="5"/>
                    </a:lnTo>
                    <a:lnTo>
                      <a:pt x="108" y="5"/>
                    </a:lnTo>
                    <a:lnTo>
                      <a:pt x="106" y="7"/>
                    </a:lnTo>
                    <a:lnTo>
                      <a:pt x="104" y="7"/>
                    </a:lnTo>
                    <a:lnTo>
                      <a:pt x="111" y="5"/>
                    </a:lnTo>
                    <a:lnTo>
                      <a:pt x="111" y="2"/>
                    </a:lnTo>
                    <a:lnTo>
                      <a:pt x="104" y="5"/>
                    </a:lnTo>
                    <a:lnTo>
                      <a:pt x="101" y="5"/>
                    </a:lnTo>
                    <a:lnTo>
                      <a:pt x="101" y="7"/>
                    </a:lnTo>
                    <a:lnTo>
                      <a:pt x="99" y="7"/>
                    </a:lnTo>
                    <a:lnTo>
                      <a:pt x="99" y="7"/>
                    </a:lnTo>
                    <a:lnTo>
                      <a:pt x="99" y="9"/>
                    </a:lnTo>
                    <a:lnTo>
                      <a:pt x="97" y="9"/>
                    </a:lnTo>
                    <a:lnTo>
                      <a:pt x="94" y="9"/>
                    </a:lnTo>
                    <a:lnTo>
                      <a:pt x="94" y="9"/>
                    </a:lnTo>
                    <a:lnTo>
                      <a:pt x="87" y="14"/>
                    </a:lnTo>
                    <a:lnTo>
                      <a:pt x="85" y="16"/>
                    </a:lnTo>
                    <a:lnTo>
                      <a:pt x="82" y="16"/>
                    </a:lnTo>
                    <a:lnTo>
                      <a:pt x="80" y="19"/>
                    </a:lnTo>
                    <a:lnTo>
                      <a:pt x="78" y="19"/>
                    </a:lnTo>
                    <a:lnTo>
                      <a:pt x="75" y="19"/>
                    </a:lnTo>
                    <a:lnTo>
                      <a:pt x="73" y="16"/>
                    </a:lnTo>
                    <a:lnTo>
                      <a:pt x="68" y="14"/>
                    </a:lnTo>
                    <a:lnTo>
                      <a:pt x="59" y="12"/>
                    </a:lnTo>
                    <a:lnTo>
                      <a:pt x="56" y="12"/>
                    </a:lnTo>
                    <a:lnTo>
                      <a:pt x="52" y="12"/>
                    </a:lnTo>
                    <a:lnTo>
                      <a:pt x="49" y="9"/>
                    </a:lnTo>
                    <a:lnTo>
                      <a:pt x="45" y="7"/>
                    </a:lnTo>
                    <a:lnTo>
                      <a:pt x="38" y="5"/>
                    </a:lnTo>
                    <a:lnTo>
                      <a:pt x="30" y="5"/>
                    </a:lnTo>
                    <a:lnTo>
                      <a:pt x="21" y="2"/>
                    </a:lnTo>
                    <a:lnTo>
                      <a:pt x="12" y="5"/>
                    </a:lnTo>
                    <a:lnTo>
                      <a:pt x="9" y="5"/>
                    </a:lnTo>
                    <a:lnTo>
                      <a:pt x="7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4" y="5"/>
                    </a:lnTo>
                    <a:lnTo>
                      <a:pt x="4" y="5"/>
                    </a:lnTo>
                    <a:lnTo>
                      <a:pt x="2" y="7"/>
                    </a:lnTo>
                    <a:lnTo>
                      <a:pt x="2" y="12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4" y="24"/>
                    </a:lnTo>
                    <a:lnTo>
                      <a:pt x="4" y="26"/>
                    </a:lnTo>
                    <a:lnTo>
                      <a:pt x="2" y="31"/>
                    </a:lnTo>
                    <a:lnTo>
                      <a:pt x="0" y="31"/>
                    </a:lnTo>
                    <a:lnTo>
                      <a:pt x="2" y="33"/>
                    </a:lnTo>
                    <a:lnTo>
                      <a:pt x="2" y="38"/>
                    </a:lnTo>
                    <a:lnTo>
                      <a:pt x="2" y="40"/>
                    </a:lnTo>
                    <a:lnTo>
                      <a:pt x="4" y="45"/>
                    </a:lnTo>
                    <a:lnTo>
                      <a:pt x="4" y="50"/>
                    </a:lnTo>
                    <a:lnTo>
                      <a:pt x="7" y="52"/>
                    </a:lnTo>
                    <a:lnTo>
                      <a:pt x="7" y="52"/>
                    </a:lnTo>
                    <a:lnTo>
                      <a:pt x="7" y="57"/>
                    </a:lnTo>
                    <a:lnTo>
                      <a:pt x="7" y="61"/>
                    </a:lnTo>
                    <a:lnTo>
                      <a:pt x="7" y="66"/>
                    </a:lnTo>
                    <a:lnTo>
                      <a:pt x="7" y="71"/>
                    </a:lnTo>
                    <a:lnTo>
                      <a:pt x="7" y="76"/>
                    </a:lnTo>
                    <a:lnTo>
                      <a:pt x="7" y="80"/>
                    </a:lnTo>
                    <a:lnTo>
                      <a:pt x="7" y="85"/>
                    </a:lnTo>
                    <a:lnTo>
                      <a:pt x="7" y="92"/>
                    </a:lnTo>
                    <a:lnTo>
                      <a:pt x="7" y="97"/>
                    </a:lnTo>
                    <a:lnTo>
                      <a:pt x="9" y="102"/>
                    </a:lnTo>
                    <a:lnTo>
                      <a:pt x="9" y="106"/>
                    </a:lnTo>
                    <a:lnTo>
                      <a:pt x="9" y="111"/>
                    </a:lnTo>
                    <a:lnTo>
                      <a:pt x="9" y="116"/>
                    </a:lnTo>
                    <a:lnTo>
                      <a:pt x="9" y="121"/>
                    </a:lnTo>
                    <a:lnTo>
                      <a:pt x="9" y="125"/>
                    </a:lnTo>
                    <a:lnTo>
                      <a:pt x="9" y="130"/>
                    </a:lnTo>
                    <a:lnTo>
                      <a:pt x="9" y="135"/>
                    </a:lnTo>
                    <a:lnTo>
                      <a:pt x="9" y="140"/>
                    </a:lnTo>
                    <a:lnTo>
                      <a:pt x="9" y="144"/>
                    </a:lnTo>
                    <a:lnTo>
                      <a:pt x="9" y="149"/>
                    </a:lnTo>
                    <a:lnTo>
                      <a:pt x="9" y="154"/>
                    </a:lnTo>
                    <a:lnTo>
                      <a:pt x="9" y="159"/>
                    </a:lnTo>
                    <a:lnTo>
                      <a:pt x="9" y="163"/>
                    </a:lnTo>
                    <a:lnTo>
                      <a:pt x="9" y="168"/>
                    </a:lnTo>
                    <a:lnTo>
                      <a:pt x="9" y="173"/>
                    </a:lnTo>
                    <a:lnTo>
                      <a:pt x="9" y="177"/>
                    </a:lnTo>
                    <a:lnTo>
                      <a:pt x="9" y="182"/>
                    </a:lnTo>
                    <a:lnTo>
                      <a:pt x="9" y="187"/>
                    </a:lnTo>
                    <a:lnTo>
                      <a:pt x="12" y="192"/>
                    </a:lnTo>
                    <a:lnTo>
                      <a:pt x="12" y="196"/>
                    </a:lnTo>
                    <a:lnTo>
                      <a:pt x="12" y="201"/>
                    </a:lnTo>
                    <a:lnTo>
                      <a:pt x="12" y="206"/>
                    </a:lnTo>
                    <a:lnTo>
                      <a:pt x="26" y="206"/>
                    </a:lnTo>
                    <a:lnTo>
                      <a:pt x="33" y="206"/>
                    </a:lnTo>
                    <a:lnTo>
                      <a:pt x="38" y="206"/>
                    </a:lnTo>
                    <a:lnTo>
                      <a:pt x="45" y="206"/>
                    </a:lnTo>
                    <a:lnTo>
                      <a:pt x="59" y="206"/>
                    </a:lnTo>
                    <a:lnTo>
                      <a:pt x="66" y="206"/>
                    </a:lnTo>
                    <a:lnTo>
                      <a:pt x="73" y="206"/>
                    </a:lnTo>
                    <a:lnTo>
                      <a:pt x="80" y="206"/>
                    </a:lnTo>
                    <a:lnTo>
                      <a:pt x="87" y="206"/>
                    </a:lnTo>
                    <a:lnTo>
                      <a:pt x="94" y="206"/>
                    </a:lnTo>
                    <a:lnTo>
                      <a:pt x="101" y="206"/>
                    </a:lnTo>
                    <a:lnTo>
                      <a:pt x="108" y="206"/>
                    </a:lnTo>
                    <a:lnTo>
                      <a:pt x="116" y="206"/>
                    </a:lnTo>
                    <a:lnTo>
                      <a:pt x="123" y="206"/>
                    </a:lnTo>
                    <a:lnTo>
                      <a:pt x="125" y="206"/>
                    </a:lnTo>
                    <a:lnTo>
                      <a:pt x="125" y="206"/>
                    </a:lnTo>
                    <a:lnTo>
                      <a:pt x="127" y="201"/>
                    </a:lnTo>
                    <a:lnTo>
                      <a:pt x="127" y="201"/>
                    </a:lnTo>
                    <a:lnTo>
                      <a:pt x="130" y="201"/>
                    </a:lnTo>
                    <a:lnTo>
                      <a:pt x="130" y="201"/>
                    </a:lnTo>
                    <a:lnTo>
                      <a:pt x="130" y="204"/>
                    </a:lnTo>
                    <a:lnTo>
                      <a:pt x="130" y="206"/>
                    </a:lnTo>
                    <a:lnTo>
                      <a:pt x="132" y="206"/>
                    </a:lnTo>
                    <a:lnTo>
                      <a:pt x="137" y="206"/>
                    </a:lnTo>
                    <a:lnTo>
                      <a:pt x="144" y="206"/>
                    </a:lnTo>
                    <a:lnTo>
                      <a:pt x="151" y="206"/>
                    </a:lnTo>
                    <a:lnTo>
                      <a:pt x="156" y="206"/>
                    </a:lnTo>
                    <a:lnTo>
                      <a:pt x="175" y="206"/>
                    </a:lnTo>
                    <a:lnTo>
                      <a:pt x="179" y="206"/>
                    </a:lnTo>
                    <a:lnTo>
                      <a:pt x="187" y="206"/>
                    </a:lnTo>
                    <a:lnTo>
                      <a:pt x="191" y="206"/>
                    </a:lnTo>
                    <a:lnTo>
                      <a:pt x="198" y="206"/>
                    </a:lnTo>
                    <a:lnTo>
                      <a:pt x="203" y="206"/>
                    </a:lnTo>
                    <a:lnTo>
                      <a:pt x="210" y="206"/>
                    </a:lnTo>
                    <a:lnTo>
                      <a:pt x="215" y="206"/>
                    </a:lnTo>
                    <a:lnTo>
                      <a:pt x="222" y="206"/>
                    </a:lnTo>
                    <a:lnTo>
                      <a:pt x="227" y="206"/>
                    </a:lnTo>
                    <a:lnTo>
                      <a:pt x="227" y="204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270" name="Freeform 169"/>
              <p:cNvSpPr>
                <a:spLocks noEditPoints="1"/>
              </p:cNvSpPr>
              <p:nvPr/>
            </p:nvSpPr>
            <p:spPr bwMode="auto">
              <a:xfrm>
                <a:off x="1857" y="2452"/>
                <a:ext cx="305" cy="138"/>
              </a:xfrm>
              <a:custGeom>
                <a:avLst/>
                <a:gdLst>
                  <a:gd name="T0" fmla="*/ 220 w 305"/>
                  <a:gd name="T1" fmla="*/ 88 h 138"/>
                  <a:gd name="T2" fmla="*/ 212 w 305"/>
                  <a:gd name="T3" fmla="*/ 93 h 138"/>
                  <a:gd name="T4" fmla="*/ 21 w 305"/>
                  <a:gd name="T5" fmla="*/ 59 h 138"/>
                  <a:gd name="T6" fmla="*/ 45 w 305"/>
                  <a:gd name="T7" fmla="*/ 45 h 138"/>
                  <a:gd name="T8" fmla="*/ 37 w 305"/>
                  <a:gd name="T9" fmla="*/ 50 h 138"/>
                  <a:gd name="T10" fmla="*/ 45 w 305"/>
                  <a:gd name="T11" fmla="*/ 48 h 138"/>
                  <a:gd name="T12" fmla="*/ 23 w 305"/>
                  <a:gd name="T13" fmla="*/ 48 h 138"/>
                  <a:gd name="T14" fmla="*/ 26 w 305"/>
                  <a:gd name="T15" fmla="*/ 40 h 138"/>
                  <a:gd name="T16" fmla="*/ 0 w 305"/>
                  <a:gd name="T17" fmla="*/ 38 h 138"/>
                  <a:gd name="T18" fmla="*/ 16 w 305"/>
                  <a:gd name="T19" fmla="*/ 33 h 138"/>
                  <a:gd name="T20" fmla="*/ 21 w 305"/>
                  <a:gd name="T21" fmla="*/ 38 h 138"/>
                  <a:gd name="T22" fmla="*/ 11 w 305"/>
                  <a:gd name="T23" fmla="*/ 40 h 138"/>
                  <a:gd name="T24" fmla="*/ 2 w 305"/>
                  <a:gd name="T25" fmla="*/ 29 h 138"/>
                  <a:gd name="T26" fmla="*/ 4 w 305"/>
                  <a:gd name="T27" fmla="*/ 31 h 138"/>
                  <a:gd name="T28" fmla="*/ 4 w 305"/>
                  <a:gd name="T29" fmla="*/ 45 h 138"/>
                  <a:gd name="T30" fmla="*/ 9 w 305"/>
                  <a:gd name="T31" fmla="*/ 52 h 138"/>
                  <a:gd name="T32" fmla="*/ 238 w 305"/>
                  <a:gd name="T33" fmla="*/ 3 h 138"/>
                  <a:gd name="T34" fmla="*/ 305 w 305"/>
                  <a:gd name="T35" fmla="*/ 45 h 138"/>
                  <a:gd name="T36" fmla="*/ 300 w 305"/>
                  <a:gd name="T37" fmla="*/ 36 h 138"/>
                  <a:gd name="T38" fmla="*/ 302 w 305"/>
                  <a:gd name="T39" fmla="*/ 33 h 138"/>
                  <a:gd name="T40" fmla="*/ 293 w 305"/>
                  <a:gd name="T41" fmla="*/ 29 h 138"/>
                  <a:gd name="T42" fmla="*/ 283 w 305"/>
                  <a:gd name="T43" fmla="*/ 22 h 138"/>
                  <a:gd name="T44" fmla="*/ 279 w 305"/>
                  <a:gd name="T45" fmla="*/ 26 h 138"/>
                  <a:gd name="T46" fmla="*/ 272 w 305"/>
                  <a:gd name="T47" fmla="*/ 24 h 138"/>
                  <a:gd name="T48" fmla="*/ 264 w 305"/>
                  <a:gd name="T49" fmla="*/ 17 h 138"/>
                  <a:gd name="T50" fmla="*/ 260 w 305"/>
                  <a:gd name="T51" fmla="*/ 14 h 138"/>
                  <a:gd name="T52" fmla="*/ 243 w 305"/>
                  <a:gd name="T53" fmla="*/ 5 h 138"/>
                  <a:gd name="T54" fmla="*/ 238 w 305"/>
                  <a:gd name="T55" fmla="*/ 5 h 138"/>
                  <a:gd name="T56" fmla="*/ 220 w 305"/>
                  <a:gd name="T57" fmla="*/ 12 h 138"/>
                  <a:gd name="T58" fmla="*/ 215 w 305"/>
                  <a:gd name="T59" fmla="*/ 31 h 138"/>
                  <a:gd name="T60" fmla="*/ 212 w 305"/>
                  <a:gd name="T61" fmla="*/ 45 h 138"/>
                  <a:gd name="T62" fmla="*/ 201 w 305"/>
                  <a:gd name="T63" fmla="*/ 52 h 138"/>
                  <a:gd name="T64" fmla="*/ 203 w 305"/>
                  <a:gd name="T65" fmla="*/ 71 h 138"/>
                  <a:gd name="T66" fmla="*/ 201 w 305"/>
                  <a:gd name="T67" fmla="*/ 81 h 138"/>
                  <a:gd name="T68" fmla="*/ 212 w 305"/>
                  <a:gd name="T69" fmla="*/ 88 h 138"/>
                  <a:gd name="T70" fmla="*/ 220 w 305"/>
                  <a:gd name="T71" fmla="*/ 85 h 138"/>
                  <a:gd name="T72" fmla="*/ 220 w 305"/>
                  <a:gd name="T73" fmla="*/ 81 h 138"/>
                  <a:gd name="T74" fmla="*/ 217 w 305"/>
                  <a:gd name="T75" fmla="*/ 100 h 138"/>
                  <a:gd name="T76" fmla="*/ 212 w 305"/>
                  <a:gd name="T77" fmla="*/ 104 h 138"/>
                  <a:gd name="T78" fmla="*/ 215 w 305"/>
                  <a:gd name="T79" fmla="*/ 109 h 138"/>
                  <a:gd name="T80" fmla="*/ 215 w 305"/>
                  <a:gd name="T81" fmla="*/ 114 h 138"/>
                  <a:gd name="T82" fmla="*/ 210 w 305"/>
                  <a:gd name="T83" fmla="*/ 116 h 138"/>
                  <a:gd name="T84" fmla="*/ 210 w 305"/>
                  <a:gd name="T85" fmla="*/ 123 h 138"/>
                  <a:gd name="T86" fmla="*/ 215 w 305"/>
                  <a:gd name="T87" fmla="*/ 123 h 138"/>
                  <a:gd name="T88" fmla="*/ 224 w 305"/>
                  <a:gd name="T89" fmla="*/ 126 h 138"/>
                  <a:gd name="T90" fmla="*/ 231 w 305"/>
                  <a:gd name="T91" fmla="*/ 133 h 138"/>
                  <a:gd name="T92" fmla="*/ 238 w 305"/>
                  <a:gd name="T93" fmla="*/ 135 h 138"/>
                  <a:gd name="T94" fmla="*/ 241 w 305"/>
                  <a:gd name="T95" fmla="*/ 130 h 138"/>
                  <a:gd name="T96" fmla="*/ 243 w 305"/>
                  <a:gd name="T97" fmla="*/ 123 h 138"/>
                  <a:gd name="T98" fmla="*/ 246 w 305"/>
                  <a:gd name="T99" fmla="*/ 114 h 138"/>
                  <a:gd name="T100" fmla="*/ 248 w 305"/>
                  <a:gd name="T101" fmla="*/ 107 h 138"/>
                  <a:gd name="T102" fmla="*/ 250 w 305"/>
                  <a:gd name="T103" fmla="*/ 104 h 138"/>
                  <a:gd name="T104" fmla="*/ 253 w 305"/>
                  <a:gd name="T105" fmla="*/ 102 h 138"/>
                  <a:gd name="T106" fmla="*/ 262 w 305"/>
                  <a:gd name="T107" fmla="*/ 93 h 138"/>
                  <a:gd name="T108" fmla="*/ 283 w 305"/>
                  <a:gd name="T109" fmla="*/ 83 h 138"/>
                  <a:gd name="T110" fmla="*/ 298 w 305"/>
                  <a:gd name="T111" fmla="*/ 64 h 138"/>
                  <a:gd name="T112" fmla="*/ 302 w 305"/>
                  <a:gd name="T113" fmla="*/ 5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5" h="138">
                    <a:moveTo>
                      <a:pt x="215" y="95"/>
                    </a:moveTo>
                    <a:lnTo>
                      <a:pt x="215" y="95"/>
                    </a:lnTo>
                    <a:lnTo>
                      <a:pt x="215" y="90"/>
                    </a:lnTo>
                    <a:lnTo>
                      <a:pt x="217" y="90"/>
                    </a:lnTo>
                    <a:lnTo>
                      <a:pt x="217" y="90"/>
                    </a:lnTo>
                    <a:lnTo>
                      <a:pt x="220" y="88"/>
                    </a:lnTo>
                    <a:lnTo>
                      <a:pt x="217" y="88"/>
                    </a:lnTo>
                    <a:lnTo>
                      <a:pt x="217" y="88"/>
                    </a:lnTo>
                    <a:lnTo>
                      <a:pt x="215" y="88"/>
                    </a:lnTo>
                    <a:lnTo>
                      <a:pt x="212" y="90"/>
                    </a:lnTo>
                    <a:lnTo>
                      <a:pt x="212" y="90"/>
                    </a:lnTo>
                    <a:lnTo>
                      <a:pt x="212" y="93"/>
                    </a:lnTo>
                    <a:lnTo>
                      <a:pt x="212" y="95"/>
                    </a:lnTo>
                    <a:lnTo>
                      <a:pt x="212" y="95"/>
                    </a:lnTo>
                    <a:lnTo>
                      <a:pt x="215" y="95"/>
                    </a:lnTo>
                    <a:close/>
                    <a:moveTo>
                      <a:pt x="23" y="57"/>
                    </a:moveTo>
                    <a:lnTo>
                      <a:pt x="21" y="57"/>
                    </a:lnTo>
                    <a:lnTo>
                      <a:pt x="21" y="59"/>
                    </a:lnTo>
                    <a:lnTo>
                      <a:pt x="21" y="59"/>
                    </a:lnTo>
                    <a:lnTo>
                      <a:pt x="23" y="59"/>
                    </a:lnTo>
                    <a:lnTo>
                      <a:pt x="23" y="59"/>
                    </a:lnTo>
                    <a:lnTo>
                      <a:pt x="23" y="57"/>
                    </a:lnTo>
                    <a:lnTo>
                      <a:pt x="23" y="57"/>
                    </a:lnTo>
                    <a:close/>
                    <a:moveTo>
                      <a:pt x="45" y="45"/>
                    </a:moveTo>
                    <a:lnTo>
                      <a:pt x="42" y="45"/>
                    </a:lnTo>
                    <a:lnTo>
                      <a:pt x="42" y="45"/>
                    </a:lnTo>
                    <a:lnTo>
                      <a:pt x="40" y="48"/>
                    </a:lnTo>
                    <a:lnTo>
                      <a:pt x="40" y="48"/>
                    </a:lnTo>
                    <a:lnTo>
                      <a:pt x="37" y="50"/>
                    </a:lnTo>
                    <a:lnTo>
                      <a:pt x="37" y="50"/>
                    </a:lnTo>
                    <a:lnTo>
                      <a:pt x="37" y="50"/>
                    </a:lnTo>
                    <a:lnTo>
                      <a:pt x="40" y="52"/>
                    </a:lnTo>
                    <a:lnTo>
                      <a:pt x="42" y="50"/>
                    </a:lnTo>
                    <a:lnTo>
                      <a:pt x="42" y="48"/>
                    </a:lnTo>
                    <a:lnTo>
                      <a:pt x="45" y="48"/>
                    </a:lnTo>
                    <a:lnTo>
                      <a:pt x="45" y="48"/>
                    </a:lnTo>
                    <a:lnTo>
                      <a:pt x="45" y="45"/>
                    </a:lnTo>
                    <a:lnTo>
                      <a:pt x="45" y="45"/>
                    </a:lnTo>
                    <a:close/>
                    <a:moveTo>
                      <a:pt x="21" y="43"/>
                    </a:moveTo>
                    <a:lnTo>
                      <a:pt x="21" y="43"/>
                    </a:lnTo>
                    <a:lnTo>
                      <a:pt x="21" y="45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26" y="48"/>
                    </a:lnTo>
                    <a:lnTo>
                      <a:pt x="26" y="45"/>
                    </a:lnTo>
                    <a:lnTo>
                      <a:pt x="26" y="43"/>
                    </a:lnTo>
                    <a:lnTo>
                      <a:pt x="26" y="40"/>
                    </a:lnTo>
                    <a:lnTo>
                      <a:pt x="21" y="43"/>
                    </a:lnTo>
                    <a:close/>
                    <a:moveTo>
                      <a:pt x="4" y="40"/>
                    </a:moveTo>
                    <a:lnTo>
                      <a:pt x="4" y="38"/>
                    </a:lnTo>
                    <a:lnTo>
                      <a:pt x="2" y="36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2" y="40"/>
                    </a:lnTo>
                    <a:lnTo>
                      <a:pt x="4" y="40"/>
                    </a:lnTo>
                    <a:lnTo>
                      <a:pt x="4" y="40"/>
                    </a:lnTo>
                    <a:close/>
                    <a:moveTo>
                      <a:pt x="16" y="33"/>
                    </a:moveTo>
                    <a:lnTo>
                      <a:pt x="14" y="36"/>
                    </a:lnTo>
                    <a:lnTo>
                      <a:pt x="14" y="36"/>
                    </a:lnTo>
                    <a:lnTo>
                      <a:pt x="16" y="38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1" y="38"/>
                    </a:lnTo>
                    <a:lnTo>
                      <a:pt x="19" y="36"/>
                    </a:lnTo>
                    <a:lnTo>
                      <a:pt x="16" y="33"/>
                    </a:lnTo>
                    <a:close/>
                    <a:moveTo>
                      <a:pt x="11" y="43"/>
                    </a:moveTo>
                    <a:lnTo>
                      <a:pt x="11" y="43"/>
                    </a:lnTo>
                    <a:lnTo>
                      <a:pt x="11" y="43"/>
                    </a:lnTo>
                    <a:lnTo>
                      <a:pt x="11" y="40"/>
                    </a:lnTo>
                    <a:lnTo>
                      <a:pt x="9" y="36"/>
                    </a:lnTo>
                    <a:lnTo>
                      <a:pt x="7" y="31"/>
                    </a:lnTo>
                    <a:lnTo>
                      <a:pt x="7" y="31"/>
                    </a:lnTo>
                    <a:lnTo>
                      <a:pt x="7" y="29"/>
                    </a:lnTo>
                    <a:lnTo>
                      <a:pt x="4" y="29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0" y="31"/>
                    </a:lnTo>
                    <a:lnTo>
                      <a:pt x="0" y="31"/>
                    </a:lnTo>
                    <a:lnTo>
                      <a:pt x="2" y="31"/>
                    </a:lnTo>
                    <a:lnTo>
                      <a:pt x="2" y="31"/>
                    </a:lnTo>
                    <a:lnTo>
                      <a:pt x="4" y="31"/>
                    </a:lnTo>
                    <a:lnTo>
                      <a:pt x="4" y="38"/>
                    </a:lnTo>
                    <a:lnTo>
                      <a:pt x="7" y="38"/>
                    </a:lnTo>
                    <a:lnTo>
                      <a:pt x="9" y="40"/>
                    </a:lnTo>
                    <a:lnTo>
                      <a:pt x="9" y="43"/>
                    </a:lnTo>
                    <a:lnTo>
                      <a:pt x="9" y="45"/>
                    </a:lnTo>
                    <a:lnTo>
                      <a:pt x="4" y="45"/>
                    </a:lnTo>
                    <a:lnTo>
                      <a:pt x="2" y="48"/>
                    </a:lnTo>
                    <a:lnTo>
                      <a:pt x="2" y="50"/>
                    </a:lnTo>
                    <a:lnTo>
                      <a:pt x="2" y="50"/>
                    </a:lnTo>
                    <a:lnTo>
                      <a:pt x="4" y="52"/>
                    </a:lnTo>
                    <a:lnTo>
                      <a:pt x="4" y="52"/>
                    </a:lnTo>
                    <a:lnTo>
                      <a:pt x="9" y="52"/>
                    </a:lnTo>
                    <a:lnTo>
                      <a:pt x="14" y="50"/>
                    </a:lnTo>
                    <a:lnTo>
                      <a:pt x="16" y="48"/>
                    </a:lnTo>
                    <a:lnTo>
                      <a:pt x="14" y="45"/>
                    </a:lnTo>
                    <a:lnTo>
                      <a:pt x="11" y="43"/>
                    </a:lnTo>
                    <a:close/>
                    <a:moveTo>
                      <a:pt x="238" y="5"/>
                    </a:moveTo>
                    <a:lnTo>
                      <a:pt x="238" y="3"/>
                    </a:lnTo>
                    <a:lnTo>
                      <a:pt x="236" y="3"/>
                    </a:lnTo>
                    <a:lnTo>
                      <a:pt x="236" y="3"/>
                    </a:lnTo>
                    <a:lnTo>
                      <a:pt x="236" y="5"/>
                    </a:lnTo>
                    <a:lnTo>
                      <a:pt x="238" y="5"/>
                    </a:lnTo>
                    <a:close/>
                    <a:moveTo>
                      <a:pt x="305" y="45"/>
                    </a:moveTo>
                    <a:lnTo>
                      <a:pt x="305" y="45"/>
                    </a:lnTo>
                    <a:lnTo>
                      <a:pt x="305" y="43"/>
                    </a:lnTo>
                    <a:lnTo>
                      <a:pt x="305" y="43"/>
                    </a:lnTo>
                    <a:lnTo>
                      <a:pt x="305" y="43"/>
                    </a:lnTo>
                    <a:lnTo>
                      <a:pt x="302" y="40"/>
                    </a:lnTo>
                    <a:lnTo>
                      <a:pt x="302" y="38"/>
                    </a:lnTo>
                    <a:lnTo>
                      <a:pt x="300" y="36"/>
                    </a:lnTo>
                    <a:lnTo>
                      <a:pt x="300" y="36"/>
                    </a:lnTo>
                    <a:lnTo>
                      <a:pt x="298" y="33"/>
                    </a:lnTo>
                    <a:lnTo>
                      <a:pt x="298" y="33"/>
                    </a:lnTo>
                    <a:lnTo>
                      <a:pt x="300" y="33"/>
                    </a:lnTo>
                    <a:lnTo>
                      <a:pt x="302" y="33"/>
                    </a:lnTo>
                    <a:lnTo>
                      <a:pt x="302" y="33"/>
                    </a:lnTo>
                    <a:lnTo>
                      <a:pt x="305" y="33"/>
                    </a:lnTo>
                    <a:lnTo>
                      <a:pt x="305" y="33"/>
                    </a:lnTo>
                    <a:lnTo>
                      <a:pt x="302" y="31"/>
                    </a:lnTo>
                    <a:lnTo>
                      <a:pt x="298" y="29"/>
                    </a:lnTo>
                    <a:lnTo>
                      <a:pt x="295" y="29"/>
                    </a:lnTo>
                    <a:lnTo>
                      <a:pt x="293" y="29"/>
                    </a:lnTo>
                    <a:lnTo>
                      <a:pt x="293" y="26"/>
                    </a:lnTo>
                    <a:lnTo>
                      <a:pt x="290" y="24"/>
                    </a:lnTo>
                    <a:lnTo>
                      <a:pt x="290" y="24"/>
                    </a:lnTo>
                    <a:lnTo>
                      <a:pt x="286" y="22"/>
                    </a:lnTo>
                    <a:lnTo>
                      <a:pt x="286" y="22"/>
                    </a:lnTo>
                    <a:lnTo>
                      <a:pt x="283" y="22"/>
                    </a:lnTo>
                    <a:lnTo>
                      <a:pt x="283" y="24"/>
                    </a:lnTo>
                    <a:lnTo>
                      <a:pt x="283" y="24"/>
                    </a:lnTo>
                    <a:lnTo>
                      <a:pt x="283" y="26"/>
                    </a:lnTo>
                    <a:lnTo>
                      <a:pt x="281" y="26"/>
                    </a:lnTo>
                    <a:lnTo>
                      <a:pt x="281" y="26"/>
                    </a:lnTo>
                    <a:lnTo>
                      <a:pt x="279" y="26"/>
                    </a:lnTo>
                    <a:lnTo>
                      <a:pt x="279" y="26"/>
                    </a:lnTo>
                    <a:lnTo>
                      <a:pt x="279" y="26"/>
                    </a:lnTo>
                    <a:lnTo>
                      <a:pt x="276" y="26"/>
                    </a:lnTo>
                    <a:lnTo>
                      <a:pt x="276" y="26"/>
                    </a:lnTo>
                    <a:lnTo>
                      <a:pt x="274" y="26"/>
                    </a:lnTo>
                    <a:lnTo>
                      <a:pt x="272" y="24"/>
                    </a:lnTo>
                    <a:lnTo>
                      <a:pt x="272" y="24"/>
                    </a:lnTo>
                    <a:lnTo>
                      <a:pt x="269" y="24"/>
                    </a:lnTo>
                    <a:lnTo>
                      <a:pt x="267" y="24"/>
                    </a:lnTo>
                    <a:lnTo>
                      <a:pt x="264" y="24"/>
                    </a:lnTo>
                    <a:lnTo>
                      <a:pt x="264" y="22"/>
                    </a:lnTo>
                    <a:lnTo>
                      <a:pt x="264" y="17"/>
                    </a:lnTo>
                    <a:lnTo>
                      <a:pt x="264" y="17"/>
                    </a:lnTo>
                    <a:lnTo>
                      <a:pt x="262" y="17"/>
                    </a:lnTo>
                    <a:lnTo>
                      <a:pt x="262" y="17"/>
                    </a:lnTo>
                    <a:lnTo>
                      <a:pt x="260" y="17"/>
                    </a:lnTo>
                    <a:lnTo>
                      <a:pt x="260" y="14"/>
                    </a:lnTo>
                    <a:lnTo>
                      <a:pt x="260" y="14"/>
                    </a:lnTo>
                    <a:lnTo>
                      <a:pt x="257" y="14"/>
                    </a:lnTo>
                    <a:lnTo>
                      <a:pt x="253" y="12"/>
                    </a:lnTo>
                    <a:lnTo>
                      <a:pt x="250" y="10"/>
                    </a:lnTo>
                    <a:lnTo>
                      <a:pt x="248" y="10"/>
                    </a:lnTo>
                    <a:lnTo>
                      <a:pt x="246" y="5"/>
                    </a:lnTo>
                    <a:lnTo>
                      <a:pt x="243" y="5"/>
                    </a:lnTo>
                    <a:lnTo>
                      <a:pt x="241" y="5"/>
                    </a:lnTo>
                    <a:lnTo>
                      <a:pt x="241" y="3"/>
                    </a:lnTo>
                    <a:lnTo>
                      <a:pt x="238" y="0"/>
                    </a:lnTo>
                    <a:lnTo>
                      <a:pt x="238" y="0"/>
                    </a:lnTo>
                    <a:lnTo>
                      <a:pt x="238" y="3"/>
                    </a:lnTo>
                    <a:lnTo>
                      <a:pt x="238" y="5"/>
                    </a:lnTo>
                    <a:lnTo>
                      <a:pt x="231" y="7"/>
                    </a:lnTo>
                    <a:lnTo>
                      <a:pt x="227" y="10"/>
                    </a:lnTo>
                    <a:lnTo>
                      <a:pt x="224" y="10"/>
                    </a:lnTo>
                    <a:lnTo>
                      <a:pt x="222" y="10"/>
                    </a:lnTo>
                    <a:lnTo>
                      <a:pt x="220" y="12"/>
                    </a:lnTo>
                    <a:lnTo>
                      <a:pt x="220" y="12"/>
                    </a:lnTo>
                    <a:lnTo>
                      <a:pt x="217" y="14"/>
                    </a:lnTo>
                    <a:lnTo>
                      <a:pt x="215" y="14"/>
                    </a:lnTo>
                    <a:lnTo>
                      <a:pt x="215" y="19"/>
                    </a:lnTo>
                    <a:lnTo>
                      <a:pt x="217" y="22"/>
                    </a:lnTo>
                    <a:lnTo>
                      <a:pt x="215" y="29"/>
                    </a:lnTo>
                    <a:lnTo>
                      <a:pt x="215" y="31"/>
                    </a:lnTo>
                    <a:lnTo>
                      <a:pt x="212" y="33"/>
                    </a:lnTo>
                    <a:lnTo>
                      <a:pt x="210" y="36"/>
                    </a:lnTo>
                    <a:lnTo>
                      <a:pt x="208" y="38"/>
                    </a:lnTo>
                    <a:lnTo>
                      <a:pt x="208" y="40"/>
                    </a:lnTo>
                    <a:lnTo>
                      <a:pt x="210" y="43"/>
                    </a:lnTo>
                    <a:lnTo>
                      <a:pt x="212" y="45"/>
                    </a:lnTo>
                    <a:lnTo>
                      <a:pt x="210" y="45"/>
                    </a:lnTo>
                    <a:lnTo>
                      <a:pt x="208" y="43"/>
                    </a:lnTo>
                    <a:lnTo>
                      <a:pt x="208" y="45"/>
                    </a:lnTo>
                    <a:lnTo>
                      <a:pt x="205" y="50"/>
                    </a:lnTo>
                    <a:lnTo>
                      <a:pt x="205" y="50"/>
                    </a:lnTo>
                    <a:lnTo>
                      <a:pt x="201" y="52"/>
                    </a:lnTo>
                    <a:lnTo>
                      <a:pt x="201" y="55"/>
                    </a:lnTo>
                    <a:lnTo>
                      <a:pt x="201" y="59"/>
                    </a:lnTo>
                    <a:lnTo>
                      <a:pt x="203" y="59"/>
                    </a:lnTo>
                    <a:lnTo>
                      <a:pt x="201" y="67"/>
                    </a:lnTo>
                    <a:lnTo>
                      <a:pt x="203" y="69"/>
                    </a:lnTo>
                    <a:lnTo>
                      <a:pt x="203" y="71"/>
                    </a:lnTo>
                    <a:lnTo>
                      <a:pt x="203" y="76"/>
                    </a:lnTo>
                    <a:lnTo>
                      <a:pt x="201" y="76"/>
                    </a:lnTo>
                    <a:lnTo>
                      <a:pt x="198" y="78"/>
                    </a:lnTo>
                    <a:lnTo>
                      <a:pt x="201" y="78"/>
                    </a:lnTo>
                    <a:lnTo>
                      <a:pt x="201" y="78"/>
                    </a:lnTo>
                    <a:lnTo>
                      <a:pt x="201" y="81"/>
                    </a:lnTo>
                    <a:lnTo>
                      <a:pt x="205" y="81"/>
                    </a:lnTo>
                    <a:lnTo>
                      <a:pt x="210" y="85"/>
                    </a:lnTo>
                    <a:lnTo>
                      <a:pt x="210" y="88"/>
                    </a:lnTo>
                    <a:lnTo>
                      <a:pt x="212" y="88"/>
                    </a:lnTo>
                    <a:lnTo>
                      <a:pt x="212" y="88"/>
                    </a:lnTo>
                    <a:lnTo>
                      <a:pt x="212" y="88"/>
                    </a:lnTo>
                    <a:lnTo>
                      <a:pt x="215" y="85"/>
                    </a:lnTo>
                    <a:lnTo>
                      <a:pt x="217" y="81"/>
                    </a:lnTo>
                    <a:lnTo>
                      <a:pt x="217" y="81"/>
                    </a:lnTo>
                    <a:lnTo>
                      <a:pt x="217" y="85"/>
                    </a:lnTo>
                    <a:lnTo>
                      <a:pt x="217" y="85"/>
                    </a:lnTo>
                    <a:lnTo>
                      <a:pt x="220" y="85"/>
                    </a:lnTo>
                    <a:lnTo>
                      <a:pt x="220" y="83"/>
                    </a:lnTo>
                    <a:lnTo>
                      <a:pt x="220" y="76"/>
                    </a:lnTo>
                    <a:lnTo>
                      <a:pt x="220" y="74"/>
                    </a:lnTo>
                    <a:lnTo>
                      <a:pt x="220" y="76"/>
                    </a:lnTo>
                    <a:lnTo>
                      <a:pt x="220" y="76"/>
                    </a:lnTo>
                    <a:lnTo>
                      <a:pt x="220" y="81"/>
                    </a:lnTo>
                    <a:lnTo>
                      <a:pt x="222" y="83"/>
                    </a:lnTo>
                    <a:lnTo>
                      <a:pt x="222" y="85"/>
                    </a:lnTo>
                    <a:lnTo>
                      <a:pt x="222" y="90"/>
                    </a:lnTo>
                    <a:lnTo>
                      <a:pt x="220" y="97"/>
                    </a:lnTo>
                    <a:lnTo>
                      <a:pt x="220" y="97"/>
                    </a:lnTo>
                    <a:lnTo>
                      <a:pt x="217" y="100"/>
                    </a:lnTo>
                    <a:lnTo>
                      <a:pt x="217" y="100"/>
                    </a:lnTo>
                    <a:lnTo>
                      <a:pt x="215" y="102"/>
                    </a:lnTo>
                    <a:lnTo>
                      <a:pt x="212" y="102"/>
                    </a:lnTo>
                    <a:lnTo>
                      <a:pt x="212" y="102"/>
                    </a:lnTo>
                    <a:lnTo>
                      <a:pt x="212" y="102"/>
                    </a:lnTo>
                    <a:lnTo>
                      <a:pt x="212" y="104"/>
                    </a:lnTo>
                    <a:lnTo>
                      <a:pt x="212" y="104"/>
                    </a:lnTo>
                    <a:lnTo>
                      <a:pt x="212" y="104"/>
                    </a:lnTo>
                    <a:lnTo>
                      <a:pt x="212" y="104"/>
                    </a:lnTo>
                    <a:lnTo>
                      <a:pt x="212" y="107"/>
                    </a:lnTo>
                    <a:lnTo>
                      <a:pt x="215" y="107"/>
                    </a:lnTo>
                    <a:lnTo>
                      <a:pt x="215" y="109"/>
                    </a:lnTo>
                    <a:lnTo>
                      <a:pt x="215" y="109"/>
                    </a:lnTo>
                    <a:lnTo>
                      <a:pt x="215" y="109"/>
                    </a:lnTo>
                    <a:lnTo>
                      <a:pt x="215" y="111"/>
                    </a:lnTo>
                    <a:lnTo>
                      <a:pt x="215" y="114"/>
                    </a:lnTo>
                    <a:lnTo>
                      <a:pt x="215" y="114"/>
                    </a:lnTo>
                    <a:lnTo>
                      <a:pt x="215" y="114"/>
                    </a:lnTo>
                    <a:lnTo>
                      <a:pt x="212" y="114"/>
                    </a:lnTo>
                    <a:lnTo>
                      <a:pt x="212" y="116"/>
                    </a:lnTo>
                    <a:lnTo>
                      <a:pt x="212" y="116"/>
                    </a:lnTo>
                    <a:lnTo>
                      <a:pt x="210" y="116"/>
                    </a:lnTo>
                    <a:lnTo>
                      <a:pt x="210" y="116"/>
                    </a:lnTo>
                    <a:lnTo>
                      <a:pt x="210" y="116"/>
                    </a:lnTo>
                    <a:lnTo>
                      <a:pt x="210" y="119"/>
                    </a:lnTo>
                    <a:lnTo>
                      <a:pt x="210" y="119"/>
                    </a:lnTo>
                    <a:lnTo>
                      <a:pt x="210" y="121"/>
                    </a:lnTo>
                    <a:lnTo>
                      <a:pt x="212" y="121"/>
                    </a:lnTo>
                    <a:lnTo>
                      <a:pt x="210" y="123"/>
                    </a:lnTo>
                    <a:lnTo>
                      <a:pt x="210" y="123"/>
                    </a:lnTo>
                    <a:lnTo>
                      <a:pt x="210" y="126"/>
                    </a:lnTo>
                    <a:lnTo>
                      <a:pt x="210" y="126"/>
                    </a:lnTo>
                    <a:lnTo>
                      <a:pt x="212" y="126"/>
                    </a:lnTo>
                    <a:lnTo>
                      <a:pt x="212" y="123"/>
                    </a:lnTo>
                    <a:lnTo>
                      <a:pt x="215" y="123"/>
                    </a:lnTo>
                    <a:lnTo>
                      <a:pt x="215" y="123"/>
                    </a:lnTo>
                    <a:lnTo>
                      <a:pt x="215" y="121"/>
                    </a:lnTo>
                    <a:lnTo>
                      <a:pt x="217" y="123"/>
                    </a:lnTo>
                    <a:lnTo>
                      <a:pt x="220" y="123"/>
                    </a:lnTo>
                    <a:lnTo>
                      <a:pt x="222" y="126"/>
                    </a:lnTo>
                    <a:lnTo>
                      <a:pt x="222" y="126"/>
                    </a:lnTo>
                    <a:lnTo>
                      <a:pt x="224" y="126"/>
                    </a:lnTo>
                    <a:lnTo>
                      <a:pt x="224" y="126"/>
                    </a:lnTo>
                    <a:lnTo>
                      <a:pt x="227" y="126"/>
                    </a:lnTo>
                    <a:lnTo>
                      <a:pt x="227" y="128"/>
                    </a:lnTo>
                    <a:lnTo>
                      <a:pt x="229" y="130"/>
                    </a:lnTo>
                    <a:lnTo>
                      <a:pt x="229" y="133"/>
                    </a:lnTo>
                    <a:lnTo>
                      <a:pt x="231" y="133"/>
                    </a:lnTo>
                    <a:lnTo>
                      <a:pt x="231" y="135"/>
                    </a:lnTo>
                    <a:lnTo>
                      <a:pt x="234" y="135"/>
                    </a:lnTo>
                    <a:lnTo>
                      <a:pt x="234" y="135"/>
                    </a:lnTo>
                    <a:lnTo>
                      <a:pt x="236" y="138"/>
                    </a:lnTo>
                    <a:lnTo>
                      <a:pt x="236" y="135"/>
                    </a:lnTo>
                    <a:lnTo>
                      <a:pt x="238" y="135"/>
                    </a:lnTo>
                    <a:lnTo>
                      <a:pt x="238" y="135"/>
                    </a:lnTo>
                    <a:lnTo>
                      <a:pt x="238" y="133"/>
                    </a:lnTo>
                    <a:lnTo>
                      <a:pt x="238" y="133"/>
                    </a:lnTo>
                    <a:lnTo>
                      <a:pt x="238" y="133"/>
                    </a:lnTo>
                    <a:lnTo>
                      <a:pt x="238" y="130"/>
                    </a:lnTo>
                    <a:lnTo>
                      <a:pt x="241" y="130"/>
                    </a:lnTo>
                    <a:lnTo>
                      <a:pt x="243" y="128"/>
                    </a:lnTo>
                    <a:lnTo>
                      <a:pt x="243" y="128"/>
                    </a:lnTo>
                    <a:lnTo>
                      <a:pt x="243" y="126"/>
                    </a:lnTo>
                    <a:lnTo>
                      <a:pt x="243" y="126"/>
                    </a:lnTo>
                    <a:lnTo>
                      <a:pt x="243" y="126"/>
                    </a:lnTo>
                    <a:lnTo>
                      <a:pt x="243" y="123"/>
                    </a:lnTo>
                    <a:lnTo>
                      <a:pt x="243" y="123"/>
                    </a:lnTo>
                    <a:lnTo>
                      <a:pt x="243" y="121"/>
                    </a:lnTo>
                    <a:lnTo>
                      <a:pt x="246" y="119"/>
                    </a:lnTo>
                    <a:lnTo>
                      <a:pt x="246" y="116"/>
                    </a:lnTo>
                    <a:lnTo>
                      <a:pt x="246" y="116"/>
                    </a:lnTo>
                    <a:lnTo>
                      <a:pt x="246" y="114"/>
                    </a:lnTo>
                    <a:lnTo>
                      <a:pt x="246" y="114"/>
                    </a:lnTo>
                    <a:lnTo>
                      <a:pt x="248" y="111"/>
                    </a:lnTo>
                    <a:lnTo>
                      <a:pt x="248" y="111"/>
                    </a:lnTo>
                    <a:lnTo>
                      <a:pt x="248" y="109"/>
                    </a:lnTo>
                    <a:lnTo>
                      <a:pt x="248" y="109"/>
                    </a:lnTo>
                    <a:lnTo>
                      <a:pt x="248" y="107"/>
                    </a:lnTo>
                    <a:lnTo>
                      <a:pt x="248" y="104"/>
                    </a:lnTo>
                    <a:lnTo>
                      <a:pt x="248" y="102"/>
                    </a:lnTo>
                    <a:lnTo>
                      <a:pt x="250" y="102"/>
                    </a:lnTo>
                    <a:lnTo>
                      <a:pt x="250" y="102"/>
                    </a:lnTo>
                    <a:lnTo>
                      <a:pt x="250" y="104"/>
                    </a:lnTo>
                    <a:lnTo>
                      <a:pt x="250" y="104"/>
                    </a:lnTo>
                    <a:lnTo>
                      <a:pt x="250" y="104"/>
                    </a:lnTo>
                    <a:lnTo>
                      <a:pt x="253" y="104"/>
                    </a:lnTo>
                    <a:lnTo>
                      <a:pt x="253" y="104"/>
                    </a:lnTo>
                    <a:lnTo>
                      <a:pt x="253" y="104"/>
                    </a:lnTo>
                    <a:lnTo>
                      <a:pt x="253" y="102"/>
                    </a:lnTo>
                    <a:lnTo>
                      <a:pt x="253" y="102"/>
                    </a:lnTo>
                    <a:lnTo>
                      <a:pt x="253" y="102"/>
                    </a:lnTo>
                    <a:lnTo>
                      <a:pt x="253" y="100"/>
                    </a:lnTo>
                    <a:lnTo>
                      <a:pt x="255" y="100"/>
                    </a:lnTo>
                    <a:lnTo>
                      <a:pt x="255" y="95"/>
                    </a:lnTo>
                    <a:lnTo>
                      <a:pt x="257" y="95"/>
                    </a:lnTo>
                    <a:lnTo>
                      <a:pt x="262" y="93"/>
                    </a:lnTo>
                    <a:lnTo>
                      <a:pt x="264" y="93"/>
                    </a:lnTo>
                    <a:lnTo>
                      <a:pt x="267" y="90"/>
                    </a:lnTo>
                    <a:lnTo>
                      <a:pt x="272" y="88"/>
                    </a:lnTo>
                    <a:lnTo>
                      <a:pt x="276" y="88"/>
                    </a:lnTo>
                    <a:lnTo>
                      <a:pt x="279" y="85"/>
                    </a:lnTo>
                    <a:lnTo>
                      <a:pt x="283" y="83"/>
                    </a:lnTo>
                    <a:lnTo>
                      <a:pt x="286" y="81"/>
                    </a:lnTo>
                    <a:lnTo>
                      <a:pt x="288" y="78"/>
                    </a:lnTo>
                    <a:lnTo>
                      <a:pt x="290" y="76"/>
                    </a:lnTo>
                    <a:lnTo>
                      <a:pt x="293" y="71"/>
                    </a:lnTo>
                    <a:lnTo>
                      <a:pt x="298" y="67"/>
                    </a:lnTo>
                    <a:lnTo>
                      <a:pt x="298" y="64"/>
                    </a:lnTo>
                    <a:lnTo>
                      <a:pt x="300" y="64"/>
                    </a:lnTo>
                    <a:lnTo>
                      <a:pt x="300" y="59"/>
                    </a:lnTo>
                    <a:lnTo>
                      <a:pt x="302" y="55"/>
                    </a:lnTo>
                    <a:lnTo>
                      <a:pt x="302" y="52"/>
                    </a:lnTo>
                    <a:lnTo>
                      <a:pt x="302" y="50"/>
                    </a:lnTo>
                    <a:lnTo>
                      <a:pt x="302" y="50"/>
                    </a:lnTo>
                    <a:lnTo>
                      <a:pt x="305" y="52"/>
                    </a:lnTo>
                    <a:lnTo>
                      <a:pt x="305" y="52"/>
                    </a:lnTo>
                    <a:lnTo>
                      <a:pt x="305" y="52"/>
                    </a:lnTo>
                    <a:lnTo>
                      <a:pt x="305" y="52"/>
                    </a:lnTo>
                    <a:lnTo>
                      <a:pt x="305" y="45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271" name="Freeform 170"/>
              <p:cNvSpPr>
                <a:spLocks noEditPoints="1"/>
              </p:cNvSpPr>
              <p:nvPr/>
            </p:nvSpPr>
            <p:spPr bwMode="auto">
              <a:xfrm>
                <a:off x="5872" y="2656"/>
                <a:ext cx="62" cy="28"/>
              </a:xfrm>
              <a:custGeom>
                <a:avLst/>
                <a:gdLst>
                  <a:gd name="T0" fmla="*/ 0 w 62"/>
                  <a:gd name="T1" fmla="*/ 26 h 28"/>
                  <a:gd name="T2" fmla="*/ 0 w 62"/>
                  <a:gd name="T3" fmla="*/ 26 h 28"/>
                  <a:gd name="T4" fmla="*/ 5 w 62"/>
                  <a:gd name="T5" fmla="*/ 26 h 28"/>
                  <a:gd name="T6" fmla="*/ 5 w 62"/>
                  <a:gd name="T7" fmla="*/ 26 h 28"/>
                  <a:gd name="T8" fmla="*/ 7 w 62"/>
                  <a:gd name="T9" fmla="*/ 24 h 28"/>
                  <a:gd name="T10" fmla="*/ 2 w 62"/>
                  <a:gd name="T11" fmla="*/ 24 h 28"/>
                  <a:gd name="T12" fmla="*/ 62 w 62"/>
                  <a:gd name="T13" fmla="*/ 5 h 28"/>
                  <a:gd name="T14" fmla="*/ 57 w 62"/>
                  <a:gd name="T15" fmla="*/ 5 h 28"/>
                  <a:gd name="T16" fmla="*/ 54 w 62"/>
                  <a:gd name="T17" fmla="*/ 5 h 28"/>
                  <a:gd name="T18" fmla="*/ 52 w 62"/>
                  <a:gd name="T19" fmla="*/ 5 h 28"/>
                  <a:gd name="T20" fmla="*/ 47 w 62"/>
                  <a:gd name="T21" fmla="*/ 7 h 28"/>
                  <a:gd name="T22" fmla="*/ 36 w 62"/>
                  <a:gd name="T23" fmla="*/ 7 h 28"/>
                  <a:gd name="T24" fmla="*/ 26 w 62"/>
                  <a:gd name="T25" fmla="*/ 9 h 28"/>
                  <a:gd name="T26" fmla="*/ 21 w 62"/>
                  <a:gd name="T27" fmla="*/ 9 h 28"/>
                  <a:gd name="T28" fmla="*/ 19 w 62"/>
                  <a:gd name="T29" fmla="*/ 14 h 28"/>
                  <a:gd name="T30" fmla="*/ 17 w 62"/>
                  <a:gd name="T31" fmla="*/ 19 h 28"/>
                  <a:gd name="T32" fmla="*/ 17 w 62"/>
                  <a:gd name="T33" fmla="*/ 19 h 28"/>
                  <a:gd name="T34" fmla="*/ 21 w 62"/>
                  <a:gd name="T35" fmla="*/ 19 h 28"/>
                  <a:gd name="T36" fmla="*/ 21 w 62"/>
                  <a:gd name="T37" fmla="*/ 19 h 28"/>
                  <a:gd name="T38" fmla="*/ 17 w 62"/>
                  <a:gd name="T39" fmla="*/ 21 h 28"/>
                  <a:gd name="T40" fmla="*/ 17 w 62"/>
                  <a:gd name="T41" fmla="*/ 24 h 28"/>
                  <a:gd name="T42" fmla="*/ 17 w 62"/>
                  <a:gd name="T43" fmla="*/ 24 h 28"/>
                  <a:gd name="T44" fmla="*/ 19 w 62"/>
                  <a:gd name="T45" fmla="*/ 28 h 28"/>
                  <a:gd name="T46" fmla="*/ 26 w 62"/>
                  <a:gd name="T47" fmla="*/ 24 h 28"/>
                  <a:gd name="T48" fmla="*/ 33 w 62"/>
                  <a:gd name="T49" fmla="*/ 21 h 28"/>
                  <a:gd name="T50" fmla="*/ 36 w 62"/>
                  <a:gd name="T51" fmla="*/ 19 h 28"/>
                  <a:gd name="T52" fmla="*/ 40 w 62"/>
                  <a:gd name="T53" fmla="*/ 16 h 28"/>
                  <a:gd name="T54" fmla="*/ 45 w 62"/>
                  <a:gd name="T55" fmla="*/ 16 h 28"/>
                  <a:gd name="T56" fmla="*/ 47 w 62"/>
                  <a:gd name="T57" fmla="*/ 14 h 28"/>
                  <a:gd name="T58" fmla="*/ 52 w 62"/>
                  <a:gd name="T59" fmla="*/ 12 h 28"/>
                  <a:gd name="T60" fmla="*/ 59 w 62"/>
                  <a:gd name="T61" fmla="*/ 9 h 28"/>
                  <a:gd name="T62" fmla="*/ 62 w 62"/>
                  <a:gd name="T63" fmla="*/ 5 h 28"/>
                  <a:gd name="T64" fmla="*/ 31 w 62"/>
                  <a:gd name="T65" fmla="*/ 0 h 28"/>
                  <a:gd name="T66" fmla="*/ 28 w 62"/>
                  <a:gd name="T67" fmla="*/ 2 h 28"/>
                  <a:gd name="T68" fmla="*/ 31 w 62"/>
                  <a:gd name="T6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2" h="28">
                    <a:moveTo>
                      <a:pt x="0" y="24"/>
                    </a:moveTo>
                    <a:lnTo>
                      <a:pt x="0" y="26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2" y="26"/>
                    </a:lnTo>
                    <a:lnTo>
                      <a:pt x="5" y="26"/>
                    </a:lnTo>
                    <a:lnTo>
                      <a:pt x="5" y="26"/>
                    </a:lnTo>
                    <a:lnTo>
                      <a:pt x="5" y="26"/>
                    </a:lnTo>
                    <a:lnTo>
                      <a:pt x="7" y="24"/>
                    </a:lnTo>
                    <a:lnTo>
                      <a:pt x="7" y="24"/>
                    </a:lnTo>
                    <a:lnTo>
                      <a:pt x="7" y="21"/>
                    </a:lnTo>
                    <a:lnTo>
                      <a:pt x="2" y="24"/>
                    </a:lnTo>
                    <a:lnTo>
                      <a:pt x="0" y="24"/>
                    </a:lnTo>
                    <a:close/>
                    <a:moveTo>
                      <a:pt x="62" y="5"/>
                    </a:moveTo>
                    <a:lnTo>
                      <a:pt x="59" y="5"/>
                    </a:lnTo>
                    <a:lnTo>
                      <a:pt x="57" y="5"/>
                    </a:lnTo>
                    <a:lnTo>
                      <a:pt x="57" y="2"/>
                    </a:lnTo>
                    <a:lnTo>
                      <a:pt x="54" y="5"/>
                    </a:lnTo>
                    <a:lnTo>
                      <a:pt x="54" y="5"/>
                    </a:lnTo>
                    <a:lnTo>
                      <a:pt x="52" y="5"/>
                    </a:lnTo>
                    <a:lnTo>
                      <a:pt x="50" y="7"/>
                    </a:lnTo>
                    <a:lnTo>
                      <a:pt x="47" y="7"/>
                    </a:lnTo>
                    <a:lnTo>
                      <a:pt x="40" y="7"/>
                    </a:lnTo>
                    <a:lnTo>
                      <a:pt x="36" y="7"/>
                    </a:lnTo>
                    <a:lnTo>
                      <a:pt x="33" y="7"/>
                    </a:lnTo>
                    <a:lnTo>
                      <a:pt x="26" y="9"/>
                    </a:lnTo>
                    <a:lnTo>
                      <a:pt x="24" y="9"/>
                    </a:lnTo>
                    <a:lnTo>
                      <a:pt x="21" y="9"/>
                    </a:lnTo>
                    <a:lnTo>
                      <a:pt x="21" y="12"/>
                    </a:lnTo>
                    <a:lnTo>
                      <a:pt x="19" y="14"/>
                    </a:lnTo>
                    <a:lnTo>
                      <a:pt x="17" y="16"/>
                    </a:lnTo>
                    <a:lnTo>
                      <a:pt x="17" y="19"/>
                    </a:lnTo>
                    <a:lnTo>
                      <a:pt x="17" y="19"/>
                    </a:lnTo>
                    <a:lnTo>
                      <a:pt x="17" y="19"/>
                    </a:lnTo>
                    <a:lnTo>
                      <a:pt x="19" y="16"/>
                    </a:lnTo>
                    <a:lnTo>
                      <a:pt x="21" y="19"/>
                    </a:lnTo>
                    <a:lnTo>
                      <a:pt x="21" y="19"/>
                    </a:lnTo>
                    <a:lnTo>
                      <a:pt x="21" y="19"/>
                    </a:lnTo>
                    <a:lnTo>
                      <a:pt x="19" y="21"/>
                    </a:lnTo>
                    <a:lnTo>
                      <a:pt x="17" y="21"/>
                    </a:lnTo>
                    <a:lnTo>
                      <a:pt x="17" y="21"/>
                    </a:lnTo>
                    <a:lnTo>
                      <a:pt x="17" y="24"/>
                    </a:lnTo>
                    <a:lnTo>
                      <a:pt x="17" y="24"/>
                    </a:lnTo>
                    <a:lnTo>
                      <a:pt x="17" y="24"/>
                    </a:lnTo>
                    <a:lnTo>
                      <a:pt x="19" y="26"/>
                    </a:lnTo>
                    <a:lnTo>
                      <a:pt x="19" y="28"/>
                    </a:lnTo>
                    <a:lnTo>
                      <a:pt x="21" y="26"/>
                    </a:lnTo>
                    <a:lnTo>
                      <a:pt x="26" y="24"/>
                    </a:lnTo>
                    <a:lnTo>
                      <a:pt x="31" y="21"/>
                    </a:lnTo>
                    <a:lnTo>
                      <a:pt x="33" y="21"/>
                    </a:lnTo>
                    <a:lnTo>
                      <a:pt x="36" y="21"/>
                    </a:lnTo>
                    <a:lnTo>
                      <a:pt x="36" y="19"/>
                    </a:lnTo>
                    <a:lnTo>
                      <a:pt x="38" y="19"/>
                    </a:lnTo>
                    <a:lnTo>
                      <a:pt x="40" y="16"/>
                    </a:lnTo>
                    <a:lnTo>
                      <a:pt x="43" y="16"/>
                    </a:lnTo>
                    <a:lnTo>
                      <a:pt x="45" y="16"/>
                    </a:lnTo>
                    <a:lnTo>
                      <a:pt x="45" y="16"/>
                    </a:lnTo>
                    <a:lnTo>
                      <a:pt x="47" y="14"/>
                    </a:lnTo>
                    <a:lnTo>
                      <a:pt x="50" y="12"/>
                    </a:lnTo>
                    <a:lnTo>
                      <a:pt x="52" y="12"/>
                    </a:lnTo>
                    <a:lnTo>
                      <a:pt x="54" y="12"/>
                    </a:lnTo>
                    <a:lnTo>
                      <a:pt x="59" y="9"/>
                    </a:lnTo>
                    <a:lnTo>
                      <a:pt x="62" y="5"/>
                    </a:lnTo>
                    <a:lnTo>
                      <a:pt x="62" y="5"/>
                    </a:lnTo>
                    <a:close/>
                    <a:moveTo>
                      <a:pt x="31" y="0"/>
                    </a:moveTo>
                    <a:lnTo>
                      <a:pt x="31" y="0"/>
                    </a:lnTo>
                    <a:lnTo>
                      <a:pt x="31" y="0"/>
                    </a:lnTo>
                    <a:lnTo>
                      <a:pt x="28" y="2"/>
                    </a:lnTo>
                    <a:lnTo>
                      <a:pt x="31" y="2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272" name="Freeform 171"/>
              <p:cNvSpPr>
                <a:spLocks/>
              </p:cNvSpPr>
              <p:nvPr/>
            </p:nvSpPr>
            <p:spPr bwMode="auto">
              <a:xfrm>
                <a:off x="2247" y="2062"/>
                <a:ext cx="68" cy="49"/>
              </a:xfrm>
              <a:custGeom>
                <a:avLst/>
                <a:gdLst>
                  <a:gd name="T0" fmla="*/ 66 w 68"/>
                  <a:gd name="T1" fmla="*/ 26 h 49"/>
                  <a:gd name="T2" fmla="*/ 59 w 68"/>
                  <a:gd name="T3" fmla="*/ 18 h 49"/>
                  <a:gd name="T4" fmla="*/ 54 w 68"/>
                  <a:gd name="T5" fmla="*/ 18 h 49"/>
                  <a:gd name="T6" fmla="*/ 49 w 68"/>
                  <a:gd name="T7" fmla="*/ 18 h 49"/>
                  <a:gd name="T8" fmla="*/ 45 w 68"/>
                  <a:gd name="T9" fmla="*/ 16 h 49"/>
                  <a:gd name="T10" fmla="*/ 45 w 68"/>
                  <a:gd name="T11" fmla="*/ 16 h 49"/>
                  <a:gd name="T12" fmla="*/ 49 w 68"/>
                  <a:gd name="T13" fmla="*/ 16 h 49"/>
                  <a:gd name="T14" fmla="*/ 52 w 68"/>
                  <a:gd name="T15" fmla="*/ 14 h 49"/>
                  <a:gd name="T16" fmla="*/ 42 w 68"/>
                  <a:gd name="T17" fmla="*/ 14 h 49"/>
                  <a:gd name="T18" fmla="*/ 40 w 68"/>
                  <a:gd name="T19" fmla="*/ 9 h 49"/>
                  <a:gd name="T20" fmla="*/ 40 w 68"/>
                  <a:gd name="T21" fmla="*/ 4 h 49"/>
                  <a:gd name="T22" fmla="*/ 38 w 68"/>
                  <a:gd name="T23" fmla="*/ 7 h 49"/>
                  <a:gd name="T24" fmla="*/ 33 w 68"/>
                  <a:gd name="T25" fmla="*/ 4 h 49"/>
                  <a:gd name="T26" fmla="*/ 31 w 68"/>
                  <a:gd name="T27" fmla="*/ 2 h 49"/>
                  <a:gd name="T28" fmla="*/ 28 w 68"/>
                  <a:gd name="T29" fmla="*/ 2 h 49"/>
                  <a:gd name="T30" fmla="*/ 26 w 68"/>
                  <a:gd name="T31" fmla="*/ 0 h 49"/>
                  <a:gd name="T32" fmla="*/ 21 w 68"/>
                  <a:gd name="T33" fmla="*/ 0 h 49"/>
                  <a:gd name="T34" fmla="*/ 16 w 68"/>
                  <a:gd name="T35" fmla="*/ 2 h 49"/>
                  <a:gd name="T36" fmla="*/ 12 w 68"/>
                  <a:gd name="T37" fmla="*/ 0 h 49"/>
                  <a:gd name="T38" fmla="*/ 9 w 68"/>
                  <a:gd name="T39" fmla="*/ 2 h 49"/>
                  <a:gd name="T40" fmla="*/ 7 w 68"/>
                  <a:gd name="T41" fmla="*/ 4 h 49"/>
                  <a:gd name="T42" fmla="*/ 7 w 68"/>
                  <a:gd name="T43" fmla="*/ 4 h 49"/>
                  <a:gd name="T44" fmla="*/ 7 w 68"/>
                  <a:gd name="T45" fmla="*/ 11 h 49"/>
                  <a:gd name="T46" fmla="*/ 7 w 68"/>
                  <a:gd name="T47" fmla="*/ 14 h 49"/>
                  <a:gd name="T48" fmla="*/ 7 w 68"/>
                  <a:gd name="T49" fmla="*/ 16 h 49"/>
                  <a:gd name="T50" fmla="*/ 7 w 68"/>
                  <a:gd name="T51" fmla="*/ 18 h 49"/>
                  <a:gd name="T52" fmla="*/ 5 w 68"/>
                  <a:gd name="T53" fmla="*/ 21 h 49"/>
                  <a:gd name="T54" fmla="*/ 5 w 68"/>
                  <a:gd name="T55" fmla="*/ 23 h 49"/>
                  <a:gd name="T56" fmla="*/ 2 w 68"/>
                  <a:gd name="T57" fmla="*/ 28 h 49"/>
                  <a:gd name="T58" fmla="*/ 0 w 68"/>
                  <a:gd name="T59" fmla="*/ 28 h 49"/>
                  <a:gd name="T60" fmla="*/ 0 w 68"/>
                  <a:gd name="T61" fmla="*/ 30 h 49"/>
                  <a:gd name="T62" fmla="*/ 5 w 68"/>
                  <a:gd name="T63" fmla="*/ 33 h 49"/>
                  <a:gd name="T64" fmla="*/ 2 w 68"/>
                  <a:gd name="T65" fmla="*/ 35 h 49"/>
                  <a:gd name="T66" fmla="*/ 5 w 68"/>
                  <a:gd name="T67" fmla="*/ 40 h 49"/>
                  <a:gd name="T68" fmla="*/ 5 w 68"/>
                  <a:gd name="T69" fmla="*/ 42 h 49"/>
                  <a:gd name="T70" fmla="*/ 5 w 68"/>
                  <a:gd name="T71" fmla="*/ 45 h 49"/>
                  <a:gd name="T72" fmla="*/ 7 w 68"/>
                  <a:gd name="T73" fmla="*/ 47 h 49"/>
                  <a:gd name="T74" fmla="*/ 9 w 68"/>
                  <a:gd name="T75" fmla="*/ 47 h 49"/>
                  <a:gd name="T76" fmla="*/ 12 w 68"/>
                  <a:gd name="T77" fmla="*/ 45 h 49"/>
                  <a:gd name="T78" fmla="*/ 16 w 68"/>
                  <a:gd name="T79" fmla="*/ 37 h 49"/>
                  <a:gd name="T80" fmla="*/ 16 w 68"/>
                  <a:gd name="T81" fmla="*/ 35 h 49"/>
                  <a:gd name="T82" fmla="*/ 19 w 68"/>
                  <a:gd name="T83" fmla="*/ 35 h 49"/>
                  <a:gd name="T84" fmla="*/ 23 w 68"/>
                  <a:gd name="T85" fmla="*/ 33 h 49"/>
                  <a:gd name="T86" fmla="*/ 26 w 68"/>
                  <a:gd name="T87" fmla="*/ 35 h 49"/>
                  <a:gd name="T88" fmla="*/ 33 w 68"/>
                  <a:gd name="T89" fmla="*/ 35 h 49"/>
                  <a:gd name="T90" fmla="*/ 35 w 68"/>
                  <a:gd name="T91" fmla="*/ 33 h 49"/>
                  <a:gd name="T92" fmla="*/ 40 w 68"/>
                  <a:gd name="T93" fmla="*/ 30 h 49"/>
                  <a:gd name="T94" fmla="*/ 45 w 68"/>
                  <a:gd name="T95" fmla="*/ 33 h 49"/>
                  <a:gd name="T96" fmla="*/ 49 w 68"/>
                  <a:gd name="T97" fmla="*/ 30 h 49"/>
                  <a:gd name="T98" fmla="*/ 57 w 68"/>
                  <a:gd name="T99" fmla="*/ 33 h 49"/>
                  <a:gd name="T100" fmla="*/ 59 w 68"/>
                  <a:gd name="T101" fmla="*/ 35 h 49"/>
                  <a:gd name="T102" fmla="*/ 59 w 68"/>
                  <a:gd name="T103" fmla="*/ 35 h 49"/>
                  <a:gd name="T104" fmla="*/ 61 w 68"/>
                  <a:gd name="T105" fmla="*/ 35 h 49"/>
                  <a:gd name="T106" fmla="*/ 64 w 68"/>
                  <a:gd name="T107" fmla="*/ 33 h 49"/>
                  <a:gd name="T108" fmla="*/ 66 w 68"/>
                  <a:gd name="T109" fmla="*/ 30 h 49"/>
                  <a:gd name="T110" fmla="*/ 66 w 68"/>
                  <a:gd name="T111" fmla="*/ 26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8" h="49">
                    <a:moveTo>
                      <a:pt x="66" y="26"/>
                    </a:moveTo>
                    <a:lnTo>
                      <a:pt x="66" y="26"/>
                    </a:lnTo>
                    <a:lnTo>
                      <a:pt x="61" y="21"/>
                    </a:lnTo>
                    <a:lnTo>
                      <a:pt x="59" y="18"/>
                    </a:lnTo>
                    <a:lnTo>
                      <a:pt x="57" y="18"/>
                    </a:lnTo>
                    <a:lnTo>
                      <a:pt x="54" y="18"/>
                    </a:lnTo>
                    <a:lnTo>
                      <a:pt x="52" y="18"/>
                    </a:lnTo>
                    <a:lnTo>
                      <a:pt x="49" y="18"/>
                    </a:lnTo>
                    <a:lnTo>
                      <a:pt x="47" y="16"/>
                    </a:lnTo>
                    <a:lnTo>
                      <a:pt x="45" y="16"/>
                    </a:lnTo>
                    <a:lnTo>
                      <a:pt x="45" y="16"/>
                    </a:lnTo>
                    <a:lnTo>
                      <a:pt x="45" y="16"/>
                    </a:lnTo>
                    <a:lnTo>
                      <a:pt x="47" y="14"/>
                    </a:lnTo>
                    <a:lnTo>
                      <a:pt x="49" y="16"/>
                    </a:lnTo>
                    <a:lnTo>
                      <a:pt x="52" y="14"/>
                    </a:lnTo>
                    <a:lnTo>
                      <a:pt x="52" y="14"/>
                    </a:lnTo>
                    <a:lnTo>
                      <a:pt x="52" y="11"/>
                    </a:lnTo>
                    <a:lnTo>
                      <a:pt x="42" y="14"/>
                    </a:lnTo>
                    <a:lnTo>
                      <a:pt x="42" y="11"/>
                    </a:lnTo>
                    <a:lnTo>
                      <a:pt x="40" y="9"/>
                    </a:lnTo>
                    <a:lnTo>
                      <a:pt x="40" y="7"/>
                    </a:lnTo>
                    <a:lnTo>
                      <a:pt x="40" y="4"/>
                    </a:lnTo>
                    <a:lnTo>
                      <a:pt x="40" y="4"/>
                    </a:lnTo>
                    <a:lnTo>
                      <a:pt x="38" y="7"/>
                    </a:lnTo>
                    <a:lnTo>
                      <a:pt x="35" y="7"/>
                    </a:lnTo>
                    <a:lnTo>
                      <a:pt x="33" y="4"/>
                    </a:lnTo>
                    <a:lnTo>
                      <a:pt x="31" y="4"/>
                    </a:lnTo>
                    <a:lnTo>
                      <a:pt x="31" y="2"/>
                    </a:lnTo>
                    <a:lnTo>
                      <a:pt x="28" y="2"/>
                    </a:lnTo>
                    <a:lnTo>
                      <a:pt x="28" y="2"/>
                    </a:lnTo>
                    <a:lnTo>
                      <a:pt x="26" y="2"/>
                    </a:lnTo>
                    <a:lnTo>
                      <a:pt x="26" y="0"/>
                    </a:lnTo>
                    <a:lnTo>
                      <a:pt x="23" y="0"/>
                    </a:lnTo>
                    <a:lnTo>
                      <a:pt x="21" y="0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9" y="2"/>
                    </a:lnTo>
                    <a:lnTo>
                      <a:pt x="9" y="2"/>
                    </a:lnTo>
                    <a:lnTo>
                      <a:pt x="9" y="2"/>
                    </a:lnTo>
                    <a:lnTo>
                      <a:pt x="7" y="4"/>
                    </a:lnTo>
                    <a:lnTo>
                      <a:pt x="7" y="4"/>
                    </a:lnTo>
                    <a:lnTo>
                      <a:pt x="7" y="4"/>
                    </a:lnTo>
                    <a:lnTo>
                      <a:pt x="7" y="9"/>
                    </a:lnTo>
                    <a:lnTo>
                      <a:pt x="7" y="11"/>
                    </a:lnTo>
                    <a:lnTo>
                      <a:pt x="7" y="11"/>
                    </a:lnTo>
                    <a:lnTo>
                      <a:pt x="7" y="14"/>
                    </a:lnTo>
                    <a:lnTo>
                      <a:pt x="7" y="16"/>
                    </a:lnTo>
                    <a:lnTo>
                      <a:pt x="7" y="16"/>
                    </a:lnTo>
                    <a:lnTo>
                      <a:pt x="7" y="16"/>
                    </a:lnTo>
                    <a:lnTo>
                      <a:pt x="7" y="18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5" y="23"/>
                    </a:lnTo>
                    <a:lnTo>
                      <a:pt x="5" y="23"/>
                    </a:lnTo>
                    <a:lnTo>
                      <a:pt x="5" y="26"/>
                    </a:lnTo>
                    <a:lnTo>
                      <a:pt x="2" y="28"/>
                    </a:lnTo>
                    <a:lnTo>
                      <a:pt x="2" y="28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0" y="30"/>
                    </a:lnTo>
                    <a:lnTo>
                      <a:pt x="2" y="33"/>
                    </a:lnTo>
                    <a:lnTo>
                      <a:pt x="5" y="33"/>
                    </a:lnTo>
                    <a:lnTo>
                      <a:pt x="5" y="35"/>
                    </a:lnTo>
                    <a:lnTo>
                      <a:pt x="2" y="35"/>
                    </a:lnTo>
                    <a:lnTo>
                      <a:pt x="2" y="40"/>
                    </a:lnTo>
                    <a:lnTo>
                      <a:pt x="5" y="40"/>
                    </a:lnTo>
                    <a:lnTo>
                      <a:pt x="5" y="42"/>
                    </a:lnTo>
                    <a:lnTo>
                      <a:pt x="5" y="42"/>
                    </a:lnTo>
                    <a:lnTo>
                      <a:pt x="5" y="45"/>
                    </a:lnTo>
                    <a:lnTo>
                      <a:pt x="5" y="45"/>
                    </a:lnTo>
                    <a:lnTo>
                      <a:pt x="7" y="45"/>
                    </a:lnTo>
                    <a:lnTo>
                      <a:pt x="7" y="47"/>
                    </a:lnTo>
                    <a:lnTo>
                      <a:pt x="7" y="49"/>
                    </a:lnTo>
                    <a:lnTo>
                      <a:pt x="9" y="47"/>
                    </a:lnTo>
                    <a:lnTo>
                      <a:pt x="9" y="47"/>
                    </a:lnTo>
                    <a:lnTo>
                      <a:pt x="12" y="45"/>
                    </a:lnTo>
                    <a:lnTo>
                      <a:pt x="14" y="40"/>
                    </a:lnTo>
                    <a:lnTo>
                      <a:pt x="16" y="37"/>
                    </a:lnTo>
                    <a:lnTo>
                      <a:pt x="16" y="35"/>
                    </a:lnTo>
                    <a:lnTo>
                      <a:pt x="16" y="35"/>
                    </a:lnTo>
                    <a:lnTo>
                      <a:pt x="16" y="35"/>
                    </a:lnTo>
                    <a:lnTo>
                      <a:pt x="19" y="35"/>
                    </a:lnTo>
                    <a:lnTo>
                      <a:pt x="21" y="33"/>
                    </a:lnTo>
                    <a:lnTo>
                      <a:pt x="23" y="33"/>
                    </a:lnTo>
                    <a:lnTo>
                      <a:pt x="26" y="35"/>
                    </a:lnTo>
                    <a:lnTo>
                      <a:pt x="26" y="35"/>
                    </a:lnTo>
                    <a:lnTo>
                      <a:pt x="33" y="35"/>
                    </a:lnTo>
                    <a:lnTo>
                      <a:pt x="33" y="35"/>
                    </a:lnTo>
                    <a:lnTo>
                      <a:pt x="35" y="33"/>
                    </a:lnTo>
                    <a:lnTo>
                      <a:pt x="35" y="33"/>
                    </a:lnTo>
                    <a:lnTo>
                      <a:pt x="38" y="33"/>
                    </a:lnTo>
                    <a:lnTo>
                      <a:pt x="40" y="30"/>
                    </a:lnTo>
                    <a:lnTo>
                      <a:pt x="42" y="30"/>
                    </a:lnTo>
                    <a:lnTo>
                      <a:pt x="45" y="33"/>
                    </a:lnTo>
                    <a:lnTo>
                      <a:pt x="47" y="33"/>
                    </a:lnTo>
                    <a:lnTo>
                      <a:pt x="49" y="30"/>
                    </a:lnTo>
                    <a:lnTo>
                      <a:pt x="54" y="33"/>
                    </a:lnTo>
                    <a:lnTo>
                      <a:pt x="57" y="33"/>
                    </a:lnTo>
                    <a:lnTo>
                      <a:pt x="59" y="33"/>
                    </a:lnTo>
                    <a:lnTo>
                      <a:pt x="59" y="35"/>
                    </a:lnTo>
                    <a:lnTo>
                      <a:pt x="59" y="35"/>
                    </a:lnTo>
                    <a:lnTo>
                      <a:pt x="59" y="35"/>
                    </a:lnTo>
                    <a:lnTo>
                      <a:pt x="61" y="35"/>
                    </a:lnTo>
                    <a:lnTo>
                      <a:pt x="61" y="35"/>
                    </a:lnTo>
                    <a:lnTo>
                      <a:pt x="64" y="33"/>
                    </a:lnTo>
                    <a:lnTo>
                      <a:pt x="64" y="33"/>
                    </a:lnTo>
                    <a:lnTo>
                      <a:pt x="64" y="33"/>
                    </a:lnTo>
                    <a:lnTo>
                      <a:pt x="66" y="30"/>
                    </a:lnTo>
                    <a:lnTo>
                      <a:pt x="68" y="28"/>
                    </a:lnTo>
                    <a:lnTo>
                      <a:pt x="66" y="26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273" name="Freeform 172"/>
              <p:cNvSpPr>
                <a:spLocks/>
              </p:cNvSpPr>
              <p:nvPr/>
            </p:nvSpPr>
            <p:spPr bwMode="auto">
              <a:xfrm>
                <a:off x="2434" y="2151"/>
                <a:ext cx="4" cy="10"/>
              </a:xfrm>
              <a:custGeom>
                <a:avLst/>
                <a:gdLst>
                  <a:gd name="T0" fmla="*/ 4 w 4"/>
                  <a:gd name="T1" fmla="*/ 3 h 10"/>
                  <a:gd name="T2" fmla="*/ 2 w 4"/>
                  <a:gd name="T3" fmla="*/ 3 h 10"/>
                  <a:gd name="T4" fmla="*/ 0 w 4"/>
                  <a:gd name="T5" fmla="*/ 0 h 10"/>
                  <a:gd name="T6" fmla="*/ 0 w 4"/>
                  <a:gd name="T7" fmla="*/ 3 h 10"/>
                  <a:gd name="T8" fmla="*/ 0 w 4"/>
                  <a:gd name="T9" fmla="*/ 3 h 10"/>
                  <a:gd name="T10" fmla="*/ 0 w 4"/>
                  <a:gd name="T11" fmla="*/ 8 h 10"/>
                  <a:gd name="T12" fmla="*/ 2 w 4"/>
                  <a:gd name="T13" fmla="*/ 10 h 10"/>
                  <a:gd name="T14" fmla="*/ 2 w 4"/>
                  <a:gd name="T15" fmla="*/ 10 h 10"/>
                  <a:gd name="T16" fmla="*/ 4 w 4"/>
                  <a:gd name="T17" fmla="*/ 8 h 10"/>
                  <a:gd name="T18" fmla="*/ 4 w 4"/>
                  <a:gd name="T19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10">
                    <a:moveTo>
                      <a:pt x="4" y="3"/>
                    </a:moveTo>
                    <a:lnTo>
                      <a:pt x="2" y="3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8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4" y="8"/>
                    </a:lnTo>
                    <a:lnTo>
                      <a:pt x="4" y="3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274" name="Freeform 173"/>
              <p:cNvSpPr>
                <a:spLocks/>
              </p:cNvSpPr>
              <p:nvPr/>
            </p:nvSpPr>
            <p:spPr bwMode="auto">
              <a:xfrm>
                <a:off x="4342" y="2215"/>
                <a:ext cx="31" cy="36"/>
              </a:xfrm>
              <a:custGeom>
                <a:avLst/>
                <a:gdLst>
                  <a:gd name="T0" fmla="*/ 28 w 31"/>
                  <a:gd name="T1" fmla="*/ 8 h 36"/>
                  <a:gd name="T2" fmla="*/ 28 w 31"/>
                  <a:gd name="T3" fmla="*/ 5 h 36"/>
                  <a:gd name="T4" fmla="*/ 24 w 31"/>
                  <a:gd name="T5" fmla="*/ 0 h 36"/>
                  <a:gd name="T6" fmla="*/ 24 w 31"/>
                  <a:gd name="T7" fmla="*/ 0 h 36"/>
                  <a:gd name="T8" fmla="*/ 21 w 31"/>
                  <a:gd name="T9" fmla="*/ 0 h 36"/>
                  <a:gd name="T10" fmla="*/ 19 w 31"/>
                  <a:gd name="T11" fmla="*/ 0 h 36"/>
                  <a:gd name="T12" fmla="*/ 19 w 31"/>
                  <a:gd name="T13" fmla="*/ 0 h 36"/>
                  <a:gd name="T14" fmla="*/ 19 w 31"/>
                  <a:gd name="T15" fmla="*/ 3 h 36"/>
                  <a:gd name="T16" fmla="*/ 19 w 31"/>
                  <a:gd name="T17" fmla="*/ 5 h 36"/>
                  <a:gd name="T18" fmla="*/ 17 w 31"/>
                  <a:gd name="T19" fmla="*/ 5 h 36"/>
                  <a:gd name="T20" fmla="*/ 17 w 31"/>
                  <a:gd name="T21" fmla="*/ 8 h 36"/>
                  <a:gd name="T22" fmla="*/ 12 w 31"/>
                  <a:gd name="T23" fmla="*/ 3 h 36"/>
                  <a:gd name="T24" fmla="*/ 12 w 31"/>
                  <a:gd name="T25" fmla="*/ 3 h 36"/>
                  <a:gd name="T26" fmla="*/ 12 w 31"/>
                  <a:gd name="T27" fmla="*/ 3 h 36"/>
                  <a:gd name="T28" fmla="*/ 12 w 31"/>
                  <a:gd name="T29" fmla="*/ 5 h 36"/>
                  <a:gd name="T30" fmla="*/ 9 w 31"/>
                  <a:gd name="T31" fmla="*/ 8 h 36"/>
                  <a:gd name="T32" fmla="*/ 7 w 31"/>
                  <a:gd name="T33" fmla="*/ 12 h 36"/>
                  <a:gd name="T34" fmla="*/ 5 w 31"/>
                  <a:gd name="T35" fmla="*/ 17 h 36"/>
                  <a:gd name="T36" fmla="*/ 2 w 31"/>
                  <a:gd name="T37" fmla="*/ 17 h 36"/>
                  <a:gd name="T38" fmla="*/ 0 w 31"/>
                  <a:gd name="T39" fmla="*/ 19 h 36"/>
                  <a:gd name="T40" fmla="*/ 0 w 31"/>
                  <a:gd name="T41" fmla="*/ 22 h 36"/>
                  <a:gd name="T42" fmla="*/ 0 w 31"/>
                  <a:gd name="T43" fmla="*/ 24 h 36"/>
                  <a:gd name="T44" fmla="*/ 0 w 31"/>
                  <a:gd name="T45" fmla="*/ 26 h 36"/>
                  <a:gd name="T46" fmla="*/ 0 w 31"/>
                  <a:gd name="T47" fmla="*/ 31 h 36"/>
                  <a:gd name="T48" fmla="*/ 0 w 31"/>
                  <a:gd name="T49" fmla="*/ 36 h 36"/>
                  <a:gd name="T50" fmla="*/ 2 w 31"/>
                  <a:gd name="T51" fmla="*/ 36 h 36"/>
                  <a:gd name="T52" fmla="*/ 5 w 31"/>
                  <a:gd name="T53" fmla="*/ 36 h 36"/>
                  <a:gd name="T54" fmla="*/ 5 w 31"/>
                  <a:gd name="T55" fmla="*/ 36 h 36"/>
                  <a:gd name="T56" fmla="*/ 7 w 31"/>
                  <a:gd name="T57" fmla="*/ 36 h 36"/>
                  <a:gd name="T58" fmla="*/ 9 w 31"/>
                  <a:gd name="T59" fmla="*/ 36 h 36"/>
                  <a:gd name="T60" fmla="*/ 14 w 31"/>
                  <a:gd name="T61" fmla="*/ 34 h 36"/>
                  <a:gd name="T62" fmla="*/ 14 w 31"/>
                  <a:gd name="T63" fmla="*/ 34 h 36"/>
                  <a:gd name="T64" fmla="*/ 17 w 31"/>
                  <a:gd name="T65" fmla="*/ 34 h 36"/>
                  <a:gd name="T66" fmla="*/ 19 w 31"/>
                  <a:gd name="T67" fmla="*/ 34 h 36"/>
                  <a:gd name="T68" fmla="*/ 19 w 31"/>
                  <a:gd name="T69" fmla="*/ 36 h 36"/>
                  <a:gd name="T70" fmla="*/ 21 w 31"/>
                  <a:gd name="T71" fmla="*/ 36 h 36"/>
                  <a:gd name="T72" fmla="*/ 21 w 31"/>
                  <a:gd name="T73" fmla="*/ 36 h 36"/>
                  <a:gd name="T74" fmla="*/ 24 w 31"/>
                  <a:gd name="T75" fmla="*/ 31 h 36"/>
                  <a:gd name="T76" fmla="*/ 26 w 31"/>
                  <a:gd name="T77" fmla="*/ 29 h 36"/>
                  <a:gd name="T78" fmla="*/ 28 w 31"/>
                  <a:gd name="T79" fmla="*/ 24 h 36"/>
                  <a:gd name="T80" fmla="*/ 26 w 31"/>
                  <a:gd name="T81" fmla="*/ 24 h 36"/>
                  <a:gd name="T82" fmla="*/ 24 w 31"/>
                  <a:gd name="T83" fmla="*/ 24 h 36"/>
                  <a:gd name="T84" fmla="*/ 21 w 31"/>
                  <a:gd name="T85" fmla="*/ 24 h 36"/>
                  <a:gd name="T86" fmla="*/ 19 w 31"/>
                  <a:gd name="T87" fmla="*/ 24 h 36"/>
                  <a:gd name="T88" fmla="*/ 17 w 31"/>
                  <a:gd name="T89" fmla="*/ 24 h 36"/>
                  <a:gd name="T90" fmla="*/ 14 w 31"/>
                  <a:gd name="T91" fmla="*/ 24 h 36"/>
                  <a:gd name="T92" fmla="*/ 14 w 31"/>
                  <a:gd name="T93" fmla="*/ 24 h 36"/>
                  <a:gd name="T94" fmla="*/ 14 w 31"/>
                  <a:gd name="T95" fmla="*/ 24 h 36"/>
                  <a:gd name="T96" fmla="*/ 17 w 31"/>
                  <a:gd name="T97" fmla="*/ 24 h 36"/>
                  <a:gd name="T98" fmla="*/ 19 w 31"/>
                  <a:gd name="T99" fmla="*/ 19 h 36"/>
                  <a:gd name="T100" fmla="*/ 24 w 31"/>
                  <a:gd name="T101" fmla="*/ 17 h 36"/>
                  <a:gd name="T102" fmla="*/ 28 w 31"/>
                  <a:gd name="T103" fmla="*/ 15 h 36"/>
                  <a:gd name="T104" fmla="*/ 28 w 31"/>
                  <a:gd name="T105" fmla="*/ 15 h 36"/>
                  <a:gd name="T106" fmla="*/ 28 w 31"/>
                  <a:gd name="T107" fmla="*/ 12 h 36"/>
                  <a:gd name="T108" fmla="*/ 31 w 31"/>
                  <a:gd name="T109" fmla="*/ 10 h 36"/>
                  <a:gd name="T110" fmla="*/ 28 w 31"/>
                  <a:gd name="T111" fmla="*/ 8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1" h="36">
                    <a:moveTo>
                      <a:pt x="28" y="8"/>
                    </a:moveTo>
                    <a:lnTo>
                      <a:pt x="28" y="5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21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19" y="3"/>
                    </a:lnTo>
                    <a:lnTo>
                      <a:pt x="19" y="5"/>
                    </a:lnTo>
                    <a:lnTo>
                      <a:pt x="17" y="5"/>
                    </a:lnTo>
                    <a:lnTo>
                      <a:pt x="17" y="8"/>
                    </a:lnTo>
                    <a:lnTo>
                      <a:pt x="12" y="3"/>
                    </a:lnTo>
                    <a:lnTo>
                      <a:pt x="12" y="3"/>
                    </a:lnTo>
                    <a:lnTo>
                      <a:pt x="12" y="3"/>
                    </a:lnTo>
                    <a:lnTo>
                      <a:pt x="12" y="5"/>
                    </a:lnTo>
                    <a:lnTo>
                      <a:pt x="9" y="8"/>
                    </a:lnTo>
                    <a:lnTo>
                      <a:pt x="7" y="12"/>
                    </a:lnTo>
                    <a:lnTo>
                      <a:pt x="5" y="17"/>
                    </a:lnTo>
                    <a:lnTo>
                      <a:pt x="2" y="17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0" y="24"/>
                    </a:lnTo>
                    <a:lnTo>
                      <a:pt x="0" y="26"/>
                    </a:lnTo>
                    <a:lnTo>
                      <a:pt x="0" y="31"/>
                    </a:lnTo>
                    <a:lnTo>
                      <a:pt x="0" y="36"/>
                    </a:lnTo>
                    <a:lnTo>
                      <a:pt x="2" y="36"/>
                    </a:lnTo>
                    <a:lnTo>
                      <a:pt x="5" y="36"/>
                    </a:lnTo>
                    <a:lnTo>
                      <a:pt x="5" y="36"/>
                    </a:lnTo>
                    <a:lnTo>
                      <a:pt x="7" y="36"/>
                    </a:lnTo>
                    <a:lnTo>
                      <a:pt x="9" y="36"/>
                    </a:lnTo>
                    <a:lnTo>
                      <a:pt x="14" y="34"/>
                    </a:lnTo>
                    <a:lnTo>
                      <a:pt x="14" y="34"/>
                    </a:lnTo>
                    <a:lnTo>
                      <a:pt x="17" y="34"/>
                    </a:lnTo>
                    <a:lnTo>
                      <a:pt x="19" y="34"/>
                    </a:lnTo>
                    <a:lnTo>
                      <a:pt x="19" y="36"/>
                    </a:lnTo>
                    <a:lnTo>
                      <a:pt x="21" y="36"/>
                    </a:lnTo>
                    <a:lnTo>
                      <a:pt x="21" y="36"/>
                    </a:lnTo>
                    <a:lnTo>
                      <a:pt x="24" y="31"/>
                    </a:lnTo>
                    <a:lnTo>
                      <a:pt x="26" y="29"/>
                    </a:lnTo>
                    <a:lnTo>
                      <a:pt x="28" y="24"/>
                    </a:lnTo>
                    <a:lnTo>
                      <a:pt x="26" y="24"/>
                    </a:lnTo>
                    <a:lnTo>
                      <a:pt x="24" y="24"/>
                    </a:lnTo>
                    <a:lnTo>
                      <a:pt x="21" y="24"/>
                    </a:lnTo>
                    <a:lnTo>
                      <a:pt x="19" y="24"/>
                    </a:lnTo>
                    <a:lnTo>
                      <a:pt x="17" y="24"/>
                    </a:lnTo>
                    <a:lnTo>
                      <a:pt x="14" y="24"/>
                    </a:lnTo>
                    <a:lnTo>
                      <a:pt x="14" y="24"/>
                    </a:lnTo>
                    <a:lnTo>
                      <a:pt x="14" y="24"/>
                    </a:lnTo>
                    <a:lnTo>
                      <a:pt x="17" y="24"/>
                    </a:lnTo>
                    <a:lnTo>
                      <a:pt x="19" y="19"/>
                    </a:lnTo>
                    <a:lnTo>
                      <a:pt x="24" y="17"/>
                    </a:lnTo>
                    <a:lnTo>
                      <a:pt x="28" y="15"/>
                    </a:lnTo>
                    <a:lnTo>
                      <a:pt x="28" y="15"/>
                    </a:lnTo>
                    <a:lnTo>
                      <a:pt x="28" y="12"/>
                    </a:lnTo>
                    <a:lnTo>
                      <a:pt x="31" y="10"/>
                    </a:lnTo>
                    <a:lnTo>
                      <a:pt x="28" y="8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275" name="Freeform 174"/>
              <p:cNvSpPr>
                <a:spLocks noEditPoints="1"/>
              </p:cNvSpPr>
              <p:nvPr/>
            </p:nvSpPr>
            <p:spPr bwMode="auto">
              <a:xfrm>
                <a:off x="3727" y="1275"/>
                <a:ext cx="109" cy="62"/>
              </a:xfrm>
              <a:custGeom>
                <a:avLst/>
                <a:gdLst>
                  <a:gd name="T0" fmla="*/ 47 w 109"/>
                  <a:gd name="T1" fmla="*/ 55 h 62"/>
                  <a:gd name="T2" fmla="*/ 55 w 109"/>
                  <a:gd name="T3" fmla="*/ 60 h 62"/>
                  <a:gd name="T4" fmla="*/ 33 w 109"/>
                  <a:gd name="T5" fmla="*/ 55 h 62"/>
                  <a:gd name="T6" fmla="*/ 36 w 109"/>
                  <a:gd name="T7" fmla="*/ 57 h 62"/>
                  <a:gd name="T8" fmla="*/ 66 w 109"/>
                  <a:gd name="T9" fmla="*/ 52 h 62"/>
                  <a:gd name="T10" fmla="*/ 64 w 109"/>
                  <a:gd name="T11" fmla="*/ 55 h 62"/>
                  <a:gd name="T12" fmla="*/ 66 w 109"/>
                  <a:gd name="T13" fmla="*/ 55 h 62"/>
                  <a:gd name="T14" fmla="*/ 29 w 109"/>
                  <a:gd name="T15" fmla="*/ 55 h 62"/>
                  <a:gd name="T16" fmla="*/ 26 w 109"/>
                  <a:gd name="T17" fmla="*/ 57 h 62"/>
                  <a:gd name="T18" fmla="*/ 43 w 109"/>
                  <a:gd name="T19" fmla="*/ 52 h 62"/>
                  <a:gd name="T20" fmla="*/ 40 w 109"/>
                  <a:gd name="T21" fmla="*/ 60 h 62"/>
                  <a:gd name="T22" fmla="*/ 43 w 109"/>
                  <a:gd name="T23" fmla="*/ 50 h 62"/>
                  <a:gd name="T24" fmla="*/ 102 w 109"/>
                  <a:gd name="T25" fmla="*/ 52 h 62"/>
                  <a:gd name="T26" fmla="*/ 109 w 109"/>
                  <a:gd name="T27" fmla="*/ 50 h 62"/>
                  <a:gd name="T28" fmla="*/ 36 w 109"/>
                  <a:gd name="T29" fmla="*/ 43 h 62"/>
                  <a:gd name="T30" fmla="*/ 26 w 109"/>
                  <a:gd name="T31" fmla="*/ 43 h 62"/>
                  <a:gd name="T32" fmla="*/ 33 w 109"/>
                  <a:gd name="T33" fmla="*/ 52 h 62"/>
                  <a:gd name="T34" fmla="*/ 40 w 109"/>
                  <a:gd name="T35" fmla="*/ 48 h 62"/>
                  <a:gd name="T36" fmla="*/ 69 w 109"/>
                  <a:gd name="T37" fmla="*/ 41 h 62"/>
                  <a:gd name="T38" fmla="*/ 71 w 109"/>
                  <a:gd name="T39" fmla="*/ 41 h 62"/>
                  <a:gd name="T40" fmla="*/ 38 w 109"/>
                  <a:gd name="T41" fmla="*/ 38 h 62"/>
                  <a:gd name="T42" fmla="*/ 38 w 109"/>
                  <a:gd name="T43" fmla="*/ 36 h 62"/>
                  <a:gd name="T44" fmla="*/ 66 w 109"/>
                  <a:gd name="T45" fmla="*/ 45 h 62"/>
                  <a:gd name="T46" fmla="*/ 66 w 109"/>
                  <a:gd name="T47" fmla="*/ 41 h 62"/>
                  <a:gd name="T48" fmla="*/ 69 w 109"/>
                  <a:gd name="T49" fmla="*/ 36 h 62"/>
                  <a:gd name="T50" fmla="*/ 66 w 109"/>
                  <a:gd name="T51" fmla="*/ 31 h 62"/>
                  <a:gd name="T52" fmla="*/ 59 w 109"/>
                  <a:gd name="T53" fmla="*/ 36 h 62"/>
                  <a:gd name="T54" fmla="*/ 57 w 109"/>
                  <a:gd name="T55" fmla="*/ 41 h 62"/>
                  <a:gd name="T56" fmla="*/ 55 w 109"/>
                  <a:gd name="T57" fmla="*/ 36 h 62"/>
                  <a:gd name="T58" fmla="*/ 50 w 109"/>
                  <a:gd name="T59" fmla="*/ 38 h 62"/>
                  <a:gd name="T60" fmla="*/ 45 w 109"/>
                  <a:gd name="T61" fmla="*/ 41 h 62"/>
                  <a:gd name="T62" fmla="*/ 47 w 109"/>
                  <a:gd name="T63" fmla="*/ 48 h 62"/>
                  <a:gd name="T64" fmla="*/ 55 w 109"/>
                  <a:gd name="T65" fmla="*/ 50 h 62"/>
                  <a:gd name="T66" fmla="*/ 57 w 109"/>
                  <a:gd name="T67" fmla="*/ 60 h 62"/>
                  <a:gd name="T68" fmla="*/ 62 w 109"/>
                  <a:gd name="T69" fmla="*/ 50 h 62"/>
                  <a:gd name="T70" fmla="*/ 45 w 109"/>
                  <a:gd name="T71" fmla="*/ 8 h 62"/>
                  <a:gd name="T72" fmla="*/ 24 w 109"/>
                  <a:gd name="T73" fmla="*/ 55 h 62"/>
                  <a:gd name="T74" fmla="*/ 21 w 109"/>
                  <a:gd name="T75" fmla="*/ 52 h 62"/>
                  <a:gd name="T76" fmla="*/ 21 w 109"/>
                  <a:gd name="T77" fmla="*/ 43 h 62"/>
                  <a:gd name="T78" fmla="*/ 29 w 109"/>
                  <a:gd name="T79" fmla="*/ 38 h 62"/>
                  <a:gd name="T80" fmla="*/ 31 w 109"/>
                  <a:gd name="T81" fmla="*/ 36 h 62"/>
                  <a:gd name="T82" fmla="*/ 36 w 109"/>
                  <a:gd name="T83" fmla="*/ 29 h 62"/>
                  <a:gd name="T84" fmla="*/ 43 w 109"/>
                  <a:gd name="T85" fmla="*/ 29 h 62"/>
                  <a:gd name="T86" fmla="*/ 36 w 109"/>
                  <a:gd name="T87" fmla="*/ 24 h 62"/>
                  <a:gd name="T88" fmla="*/ 33 w 109"/>
                  <a:gd name="T89" fmla="*/ 15 h 62"/>
                  <a:gd name="T90" fmla="*/ 38 w 109"/>
                  <a:gd name="T91" fmla="*/ 5 h 62"/>
                  <a:gd name="T92" fmla="*/ 38 w 109"/>
                  <a:gd name="T93" fmla="*/ 0 h 62"/>
                  <a:gd name="T94" fmla="*/ 21 w 109"/>
                  <a:gd name="T95" fmla="*/ 10 h 62"/>
                  <a:gd name="T96" fmla="*/ 7 w 109"/>
                  <a:gd name="T97" fmla="*/ 12 h 62"/>
                  <a:gd name="T98" fmla="*/ 3 w 109"/>
                  <a:gd name="T99" fmla="*/ 19 h 62"/>
                  <a:gd name="T100" fmla="*/ 14 w 109"/>
                  <a:gd name="T101" fmla="*/ 15 h 62"/>
                  <a:gd name="T102" fmla="*/ 17 w 109"/>
                  <a:gd name="T103" fmla="*/ 19 h 62"/>
                  <a:gd name="T104" fmla="*/ 10 w 109"/>
                  <a:gd name="T105" fmla="*/ 24 h 62"/>
                  <a:gd name="T106" fmla="*/ 3 w 109"/>
                  <a:gd name="T107" fmla="*/ 22 h 62"/>
                  <a:gd name="T108" fmla="*/ 0 w 109"/>
                  <a:gd name="T109" fmla="*/ 34 h 62"/>
                  <a:gd name="T110" fmla="*/ 7 w 109"/>
                  <a:gd name="T111" fmla="*/ 48 h 62"/>
                  <a:gd name="T112" fmla="*/ 7 w 109"/>
                  <a:gd name="T113" fmla="*/ 55 h 62"/>
                  <a:gd name="T114" fmla="*/ 17 w 109"/>
                  <a:gd name="T115" fmla="*/ 57 h 62"/>
                  <a:gd name="T116" fmla="*/ 24 w 109"/>
                  <a:gd name="T117" fmla="*/ 57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9" h="62">
                    <a:moveTo>
                      <a:pt x="57" y="57"/>
                    </a:moveTo>
                    <a:lnTo>
                      <a:pt x="55" y="57"/>
                    </a:lnTo>
                    <a:lnTo>
                      <a:pt x="52" y="57"/>
                    </a:lnTo>
                    <a:lnTo>
                      <a:pt x="50" y="57"/>
                    </a:lnTo>
                    <a:lnTo>
                      <a:pt x="47" y="55"/>
                    </a:lnTo>
                    <a:lnTo>
                      <a:pt x="45" y="55"/>
                    </a:lnTo>
                    <a:lnTo>
                      <a:pt x="45" y="57"/>
                    </a:lnTo>
                    <a:lnTo>
                      <a:pt x="45" y="60"/>
                    </a:lnTo>
                    <a:lnTo>
                      <a:pt x="52" y="62"/>
                    </a:lnTo>
                    <a:lnTo>
                      <a:pt x="55" y="60"/>
                    </a:lnTo>
                    <a:lnTo>
                      <a:pt x="55" y="62"/>
                    </a:lnTo>
                    <a:lnTo>
                      <a:pt x="57" y="60"/>
                    </a:lnTo>
                    <a:lnTo>
                      <a:pt x="57" y="60"/>
                    </a:lnTo>
                    <a:lnTo>
                      <a:pt x="57" y="57"/>
                    </a:lnTo>
                    <a:close/>
                    <a:moveTo>
                      <a:pt x="33" y="55"/>
                    </a:moveTo>
                    <a:lnTo>
                      <a:pt x="33" y="55"/>
                    </a:lnTo>
                    <a:lnTo>
                      <a:pt x="31" y="55"/>
                    </a:lnTo>
                    <a:lnTo>
                      <a:pt x="33" y="55"/>
                    </a:lnTo>
                    <a:lnTo>
                      <a:pt x="33" y="57"/>
                    </a:lnTo>
                    <a:lnTo>
                      <a:pt x="36" y="57"/>
                    </a:lnTo>
                    <a:lnTo>
                      <a:pt x="36" y="57"/>
                    </a:lnTo>
                    <a:lnTo>
                      <a:pt x="36" y="57"/>
                    </a:lnTo>
                    <a:lnTo>
                      <a:pt x="36" y="57"/>
                    </a:lnTo>
                    <a:lnTo>
                      <a:pt x="33" y="55"/>
                    </a:lnTo>
                    <a:close/>
                    <a:moveTo>
                      <a:pt x="66" y="52"/>
                    </a:moveTo>
                    <a:lnTo>
                      <a:pt x="66" y="52"/>
                    </a:lnTo>
                    <a:lnTo>
                      <a:pt x="64" y="52"/>
                    </a:lnTo>
                    <a:lnTo>
                      <a:pt x="64" y="52"/>
                    </a:lnTo>
                    <a:lnTo>
                      <a:pt x="64" y="52"/>
                    </a:lnTo>
                    <a:lnTo>
                      <a:pt x="64" y="55"/>
                    </a:lnTo>
                    <a:lnTo>
                      <a:pt x="62" y="55"/>
                    </a:lnTo>
                    <a:lnTo>
                      <a:pt x="62" y="55"/>
                    </a:lnTo>
                    <a:lnTo>
                      <a:pt x="62" y="55"/>
                    </a:lnTo>
                    <a:lnTo>
                      <a:pt x="64" y="57"/>
                    </a:lnTo>
                    <a:lnTo>
                      <a:pt x="66" y="55"/>
                    </a:lnTo>
                    <a:lnTo>
                      <a:pt x="69" y="55"/>
                    </a:lnTo>
                    <a:lnTo>
                      <a:pt x="69" y="55"/>
                    </a:lnTo>
                    <a:lnTo>
                      <a:pt x="69" y="55"/>
                    </a:lnTo>
                    <a:lnTo>
                      <a:pt x="66" y="52"/>
                    </a:lnTo>
                    <a:close/>
                    <a:moveTo>
                      <a:pt x="29" y="55"/>
                    </a:moveTo>
                    <a:lnTo>
                      <a:pt x="26" y="52"/>
                    </a:lnTo>
                    <a:lnTo>
                      <a:pt x="26" y="52"/>
                    </a:lnTo>
                    <a:lnTo>
                      <a:pt x="26" y="52"/>
                    </a:lnTo>
                    <a:lnTo>
                      <a:pt x="26" y="55"/>
                    </a:lnTo>
                    <a:lnTo>
                      <a:pt x="26" y="57"/>
                    </a:lnTo>
                    <a:lnTo>
                      <a:pt x="29" y="57"/>
                    </a:lnTo>
                    <a:lnTo>
                      <a:pt x="31" y="57"/>
                    </a:lnTo>
                    <a:lnTo>
                      <a:pt x="31" y="55"/>
                    </a:lnTo>
                    <a:lnTo>
                      <a:pt x="29" y="55"/>
                    </a:lnTo>
                    <a:close/>
                    <a:moveTo>
                      <a:pt x="43" y="52"/>
                    </a:moveTo>
                    <a:lnTo>
                      <a:pt x="40" y="55"/>
                    </a:lnTo>
                    <a:lnTo>
                      <a:pt x="40" y="55"/>
                    </a:lnTo>
                    <a:lnTo>
                      <a:pt x="38" y="57"/>
                    </a:lnTo>
                    <a:lnTo>
                      <a:pt x="38" y="57"/>
                    </a:lnTo>
                    <a:lnTo>
                      <a:pt x="40" y="60"/>
                    </a:lnTo>
                    <a:lnTo>
                      <a:pt x="40" y="60"/>
                    </a:lnTo>
                    <a:lnTo>
                      <a:pt x="40" y="57"/>
                    </a:lnTo>
                    <a:lnTo>
                      <a:pt x="43" y="52"/>
                    </a:lnTo>
                    <a:lnTo>
                      <a:pt x="43" y="50"/>
                    </a:lnTo>
                    <a:lnTo>
                      <a:pt x="43" y="50"/>
                    </a:lnTo>
                    <a:lnTo>
                      <a:pt x="43" y="52"/>
                    </a:lnTo>
                    <a:close/>
                    <a:moveTo>
                      <a:pt x="109" y="50"/>
                    </a:moveTo>
                    <a:lnTo>
                      <a:pt x="102" y="48"/>
                    </a:lnTo>
                    <a:lnTo>
                      <a:pt x="102" y="50"/>
                    </a:lnTo>
                    <a:lnTo>
                      <a:pt x="102" y="52"/>
                    </a:lnTo>
                    <a:lnTo>
                      <a:pt x="104" y="52"/>
                    </a:lnTo>
                    <a:lnTo>
                      <a:pt x="107" y="55"/>
                    </a:lnTo>
                    <a:lnTo>
                      <a:pt x="109" y="52"/>
                    </a:lnTo>
                    <a:lnTo>
                      <a:pt x="109" y="52"/>
                    </a:lnTo>
                    <a:lnTo>
                      <a:pt x="109" y="50"/>
                    </a:lnTo>
                    <a:close/>
                    <a:moveTo>
                      <a:pt x="40" y="45"/>
                    </a:moveTo>
                    <a:lnTo>
                      <a:pt x="40" y="43"/>
                    </a:lnTo>
                    <a:lnTo>
                      <a:pt x="38" y="43"/>
                    </a:lnTo>
                    <a:lnTo>
                      <a:pt x="38" y="41"/>
                    </a:lnTo>
                    <a:lnTo>
                      <a:pt x="36" y="43"/>
                    </a:lnTo>
                    <a:lnTo>
                      <a:pt x="36" y="43"/>
                    </a:lnTo>
                    <a:lnTo>
                      <a:pt x="33" y="43"/>
                    </a:lnTo>
                    <a:lnTo>
                      <a:pt x="33" y="43"/>
                    </a:lnTo>
                    <a:lnTo>
                      <a:pt x="29" y="43"/>
                    </a:lnTo>
                    <a:lnTo>
                      <a:pt x="26" y="43"/>
                    </a:lnTo>
                    <a:lnTo>
                      <a:pt x="26" y="48"/>
                    </a:lnTo>
                    <a:lnTo>
                      <a:pt x="29" y="50"/>
                    </a:lnTo>
                    <a:lnTo>
                      <a:pt x="29" y="50"/>
                    </a:lnTo>
                    <a:lnTo>
                      <a:pt x="29" y="50"/>
                    </a:lnTo>
                    <a:lnTo>
                      <a:pt x="33" y="52"/>
                    </a:lnTo>
                    <a:lnTo>
                      <a:pt x="36" y="52"/>
                    </a:lnTo>
                    <a:lnTo>
                      <a:pt x="38" y="52"/>
                    </a:lnTo>
                    <a:lnTo>
                      <a:pt x="40" y="52"/>
                    </a:lnTo>
                    <a:lnTo>
                      <a:pt x="40" y="50"/>
                    </a:lnTo>
                    <a:lnTo>
                      <a:pt x="40" y="48"/>
                    </a:lnTo>
                    <a:lnTo>
                      <a:pt x="43" y="48"/>
                    </a:lnTo>
                    <a:lnTo>
                      <a:pt x="40" y="45"/>
                    </a:lnTo>
                    <a:close/>
                    <a:moveTo>
                      <a:pt x="69" y="41"/>
                    </a:moveTo>
                    <a:lnTo>
                      <a:pt x="69" y="41"/>
                    </a:lnTo>
                    <a:lnTo>
                      <a:pt x="69" y="41"/>
                    </a:lnTo>
                    <a:lnTo>
                      <a:pt x="69" y="41"/>
                    </a:lnTo>
                    <a:lnTo>
                      <a:pt x="69" y="43"/>
                    </a:lnTo>
                    <a:lnTo>
                      <a:pt x="69" y="43"/>
                    </a:lnTo>
                    <a:lnTo>
                      <a:pt x="71" y="43"/>
                    </a:lnTo>
                    <a:lnTo>
                      <a:pt x="71" y="41"/>
                    </a:lnTo>
                    <a:lnTo>
                      <a:pt x="69" y="41"/>
                    </a:lnTo>
                    <a:close/>
                    <a:moveTo>
                      <a:pt x="38" y="38"/>
                    </a:moveTo>
                    <a:lnTo>
                      <a:pt x="38" y="38"/>
                    </a:lnTo>
                    <a:lnTo>
                      <a:pt x="38" y="38"/>
                    </a:lnTo>
                    <a:lnTo>
                      <a:pt x="38" y="38"/>
                    </a:lnTo>
                    <a:lnTo>
                      <a:pt x="40" y="36"/>
                    </a:lnTo>
                    <a:lnTo>
                      <a:pt x="38" y="36"/>
                    </a:lnTo>
                    <a:lnTo>
                      <a:pt x="38" y="34"/>
                    </a:lnTo>
                    <a:lnTo>
                      <a:pt x="38" y="36"/>
                    </a:lnTo>
                    <a:lnTo>
                      <a:pt x="38" y="36"/>
                    </a:lnTo>
                    <a:lnTo>
                      <a:pt x="38" y="38"/>
                    </a:lnTo>
                    <a:lnTo>
                      <a:pt x="38" y="38"/>
                    </a:lnTo>
                    <a:close/>
                    <a:moveTo>
                      <a:pt x="64" y="50"/>
                    </a:moveTo>
                    <a:lnTo>
                      <a:pt x="66" y="48"/>
                    </a:lnTo>
                    <a:lnTo>
                      <a:pt x="66" y="45"/>
                    </a:lnTo>
                    <a:lnTo>
                      <a:pt x="64" y="45"/>
                    </a:lnTo>
                    <a:lnTo>
                      <a:pt x="64" y="45"/>
                    </a:lnTo>
                    <a:lnTo>
                      <a:pt x="64" y="43"/>
                    </a:lnTo>
                    <a:lnTo>
                      <a:pt x="64" y="43"/>
                    </a:lnTo>
                    <a:lnTo>
                      <a:pt x="66" y="41"/>
                    </a:lnTo>
                    <a:lnTo>
                      <a:pt x="69" y="41"/>
                    </a:lnTo>
                    <a:lnTo>
                      <a:pt x="69" y="41"/>
                    </a:lnTo>
                    <a:lnTo>
                      <a:pt x="69" y="41"/>
                    </a:lnTo>
                    <a:lnTo>
                      <a:pt x="69" y="38"/>
                    </a:lnTo>
                    <a:lnTo>
                      <a:pt x="69" y="36"/>
                    </a:lnTo>
                    <a:lnTo>
                      <a:pt x="69" y="36"/>
                    </a:lnTo>
                    <a:lnTo>
                      <a:pt x="69" y="34"/>
                    </a:lnTo>
                    <a:lnTo>
                      <a:pt x="69" y="34"/>
                    </a:lnTo>
                    <a:lnTo>
                      <a:pt x="69" y="34"/>
                    </a:lnTo>
                    <a:lnTo>
                      <a:pt x="66" y="31"/>
                    </a:lnTo>
                    <a:lnTo>
                      <a:pt x="64" y="31"/>
                    </a:lnTo>
                    <a:lnTo>
                      <a:pt x="64" y="31"/>
                    </a:lnTo>
                    <a:lnTo>
                      <a:pt x="62" y="34"/>
                    </a:lnTo>
                    <a:lnTo>
                      <a:pt x="57" y="36"/>
                    </a:lnTo>
                    <a:lnTo>
                      <a:pt x="59" y="36"/>
                    </a:lnTo>
                    <a:lnTo>
                      <a:pt x="59" y="36"/>
                    </a:lnTo>
                    <a:lnTo>
                      <a:pt x="59" y="38"/>
                    </a:lnTo>
                    <a:lnTo>
                      <a:pt x="59" y="38"/>
                    </a:lnTo>
                    <a:lnTo>
                      <a:pt x="57" y="38"/>
                    </a:lnTo>
                    <a:lnTo>
                      <a:pt x="57" y="41"/>
                    </a:lnTo>
                    <a:lnTo>
                      <a:pt x="57" y="41"/>
                    </a:lnTo>
                    <a:lnTo>
                      <a:pt x="55" y="41"/>
                    </a:lnTo>
                    <a:lnTo>
                      <a:pt x="55" y="38"/>
                    </a:lnTo>
                    <a:lnTo>
                      <a:pt x="55" y="36"/>
                    </a:lnTo>
                    <a:lnTo>
                      <a:pt x="55" y="36"/>
                    </a:lnTo>
                    <a:lnTo>
                      <a:pt x="52" y="36"/>
                    </a:lnTo>
                    <a:lnTo>
                      <a:pt x="52" y="36"/>
                    </a:lnTo>
                    <a:lnTo>
                      <a:pt x="52" y="36"/>
                    </a:lnTo>
                    <a:lnTo>
                      <a:pt x="50" y="38"/>
                    </a:lnTo>
                    <a:lnTo>
                      <a:pt x="50" y="38"/>
                    </a:lnTo>
                    <a:lnTo>
                      <a:pt x="47" y="38"/>
                    </a:lnTo>
                    <a:lnTo>
                      <a:pt x="45" y="38"/>
                    </a:lnTo>
                    <a:lnTo>
                      <a:pt x="45" y="41"/>
                    </a:lnTo>
                    <a:lnTo>
                      <a:pt x="45" y="41"/>
                    </a:lnTo>
                    <a:lnTo>
                      <a:pt x="45" y="41"/>
                    </a:lnTo>
                    <a:lnTo>
                      <a:pt x="47" y="43"/>
                    </a:lnTo>
                    <a:lnTo>
                      <a:pt x="47" y="43"/>
                    </a:lnTo>
                    <a:lnTo>
                      <a:pt x="47" y="43"/>
                    </a:lnTo>
                    <a:lnTo>
                      <a:pt x="47" y="45"/>
                    </a:lnTo>
                    <a:lnTo>
                      <a:pt x="47" y="48"/>
                    </a:lnTo>
                    <a:lnTo>
                      <a:pt x="50" y="50"/>
                    </a:lnTo>
                    <a:lnTo>
                      <a:pt x="50" y="50"/>
                    </a:lnTo>
                    <a:lnTo>
                      <a:pt x="50" y="50"/>
                    </a:lnTo>
                    <a:lnTo>
                      <a:pt x="52" y="50"/>
                    </a:lnTo>
                    <a:lnTo>
                      <a:pt x="55" y="50"/>
                    </a:lnTo>
                    <a:lnTo>
                      <a:pt x="55" y="52"/>
                    </a:lnTo>
                    <a:lnTo>
                      <a:pt x="55" y="52"/>
                    </a:lnTo>
                    <a:lnTo>
                      <a:pt x="57" y="55"/>
                    </a:lnTo>
                    <a:lnTo>
                      <a:pt x="57" y="55"/>
                    </a:lnTo>
                    <a:lnTo>
                      <a:pt x="57" y="60"/>
                    </a:lnTo>
                    <a:lnTo>
                      <a:pt x="62" y="57"/>
                    </a:lnTo>
                    <a:lnTo>
                      <a:pt x="62" y="55"/>
                    </a:lnTo>
                    <a:lnTo>
                      <a:pt x="62" y="55"/>
                    </a:lnTo>
                    <a:lnTo>
                      <a:pt x="62" y="52"/>
                    </a:lnTo>
                    <a:lnTo>
                      <a:pt x="62" y="50"/>
                    </a:lnTo>
                    <a:lnTo>
                      <a:pt x="64" y="50"/>
                    </a:lnTo>
                    <a:close/>
                    <a:moveTo>
                      <a:pt x="45" y="10"/>
                    </a:moveTo>
                    <a:lnTo>
                      <a:pt x="45" y="10"/>
                    </a:lnTo>
                    <a:lnTo>
                      <a:pt x="47" y="8"/>
                    </a:lnTo>
                    <a:lnTo>
                      <a:pt x="45" y="8"/>
                    </a:lnTo>
                    <a:lnTo>
                      <a:pt x="43" y="8"/>
                    </a:lnTo>
                    <a:lnTo>
                      <a:pt x="43" y="10"/>
                    </a:lnTo>
                    <a:lnTo>
                      <a:pt x="45" y="10"/>
                    </a:lnTo>
                    <a:lnTo>
                      <a:pt x="45" y="10"/>
                    </a:lnTo>
                    <a:close/>
                    <a:moveTo>
                      <a:pt x="24" y="55"/>
                    </a:moveTo>
                    <a:lnTo>
                      <a:pt x="24" y="55"/>
                    </a:lnTo>
                    <a:lnTo>
                      <a:pt x="24" y="52"/>
                    </a:lnTo>
                    <a:lnTo>
                      <a:pt x="21" y="52"/>
                    </a:lnTo>
                    <a:lnTo>
                      <a:pt x="21" y="52"/>
                    </a:lnTo>
                    <a:lnTo>
                      <a:pt x="21" y="52"/>
                    </a:lnTo>
                    <a:lnTo>
                      <a:pt x="24" y="50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24" y="45"/>
                    </a:lnTo>
                    <a:lnTo>
                      <a:pt x="21" y="43"/>
                    </a:lnTo>
                    <a:lnTo>
                      <a:pt x="24" y="43"/>
                    </a:lnTo>
                    <a:lnTo>
                      <a:pt x="26" y="43"/>
                    </a:lnTo>
                    <a:lnTo>
                      <a:pt x="26" y="41"/>
                    </a:lnTo>
                    <a:lnTo>
                      <a:pt x="29" y="41"/>
                    </a:lnTo>
                    <a:lnTo>
                      <a:pt x="29" y="38"/>
                    </a:lnTo>
                    <a:lnTo>
                      <a:pt x="29" y="38"/>
                    </a:lnTo>
                    <a:lnTo>
                      <a:pt x="29" y="38"/>
                    </a:lnTo>
                    <a:lnTo>
                      <a:pt x="29" y="38"/>
                    </a:lnTo>
                    <a:lnTo>
                      <a:pt x="29" y="36"/>
                    </a:lnTo>
                    <a:lnTo>
                      <a:pt x="31" y="36"/>
                    </a:lnTo>
                    <a:lnTo>
                      <a:pt x="31" y="36"/>
                    </a:lnTo>
                    <a:lnTo>
                      <a:pt x="31" y="36"/>
                    </a:lnTo>
                    <a:lnTo>
                      <a:pt x="33" y="34"/>
                    </a:lnTo>
                    <a:lnTo>
                      <a:pt x="33" y="29"/>
                    </a:lnTo>
                    <a:lnTo>
                      <a:pt x="36" y="29"/>
                    </a:lnTo>
                    <a:lnTo>
                      <a:pt x="36" y="29"/>
                    </a:lnTo>
                    <a:lnTo>
                      <a:pt x="38" y="31"/>
                    </a:lnTo>
                    <a:lnTo>
                      <a:pt x="38" y="31"/>
                    </a:lnTo>
                    <a:lnTo>
                      <a:pt x="40" y="29"/>
                    </a:lnTo>
                    <a:lnTo>
                      <a:pt x="43" y="29"/>
                    </a:lnTo>
                    <a:lnTo>
                      <a:pt x="43" y="26"/>
                    </a:lnTo>
                    <a:lnTo>
                      <a:pt x="43" y="26"/>
                    </a:lnTo>
                    <a:lnTo>
                      <a:pt x="43" y="24"/>
                    </a:lnTo>
                    <a:lnTo>
                      <a:pt x="43" y="24"/>
                    </a:lnTo>
                    <a:lnTo>
                      <a:pt x="36" y="24"/>
                    </a:lnTo>
                    <a:lnTo>
                      <a:pt x="36" y="24"/>
                    </a:lnTo>
                    <a:lnTo>
                      <a:pt x="33" y="22"/>
                    </a:lnTo>
                    <a:lnTo>
                      <a:pt x="33" y="19"/>
                    </a:lnTo>
                    <a:lnTo>
                      <a:pt x="33" y="17"/>
                    </a:lnTo>
                    <a:lnTo>
                      <a:pt x="33" y="15"/>
                    </a:lnTo>
                    <a:lnTo>
                      <a:pt x="33" y="15"/>
                    </a:lnTo>
                    <a:lnTo>
                      <a:pt x="36" y="10"/>
                    </a:lnTo>
                    <a:lnTo>
                      <a:pt x="38" y="10"/>
                    </a:lnTo>
                    <a:lnTo>
                      <a:pt x="38" y="8"/>
                    </a:lnTo>
                    <a:lnTo>
                      <a:pt x="38" y="5"/>
                    </a:lnTo>
                    <a:lnTo>
                      <a:pt x="36" y="3"/>
                    </a:lnTo>
                    <a:lnTo>
                      <a:pt x="36" y="3"/>
                    </a:lnTo>
                    <a:lnTo>
                      <a:pt x="36" y="0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33" y="3"/>
                    </a:lnTo>
                    <a:lnTo>
                      <a:pt x="29" y="3"/>
                    </a:lnTo>
                    <a:lnTo>
                      <a:pt x="26" y="5"/>
                    </a:lnTo>
                    <a:lnTo>
                      <a:pt x="21" y="10"/>
                    </a:lnTo>
                    <a:lnTo>
                      <a:pt x="21" y="10"/>
                    </a:lnTo>
                    <a:lnTo>
                      <a:pt x="19" y="12"/>
                    </a:lnTo>
                    <a:lnTo>
                      <a:pt x="14" y="12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7" y="12"/>
                    </a:lnTo>
                    <a:lnTo>
                      <a:pt x="5" y="15"/>
                    </a:lnTo>
                    <a:lnTo>
                      <a:pt x="3" y="17"/>
                    </a:lnTo>
                    <a:lnTo>
                      <a:pt x="3" y="17"/>
                    </a:lnTo>
                    <a:lnTo>
                      <a:pt x="3" y="19"/>
                    </a:lnTo>
                    <a:lnTo>
                      <a:pt x="3" y="19"/>
                    </a:lnTo>
                    <a:lnTo>
                      <a:pt x="5" y="22"/>
                    </a:lnTo>
                    <a:lnTo>
                      <a:pt x="7" y="19"/>
                    </a:lnTo>
                    <a:lnTo>
                      <a:pt x="10" y="19"/>
                    </a:lnTo>
                    <a:lnTo>
                      <a:pt x="12" y="17"/>
                    </a:lnTo>
                    <a:lnTo>
                      <a:pt x="14" y="15"/>
                    </a:lnTo>
                    <a:lnTo>
                      <a:pt x="14" y="15"/>
                    </a:lnTo>
                    <a:lnTo>
                      <a:pt x="17" y="15"/>
                    </a:lnTo>
                    <a:lnTo>
                      <a:pt x="17" y="17"/>
                    </a:lnTo>
                    <a:lnTo>
                      <a:pt x="17" y="19"/>
                    </a:lnTo>
                    <a:lnTo>
                      <a:pt x="17" y="19"/>
                    </a:lnTo>
                    <a:lnTo>
                      <a:pt x="14" y="19"/>
                    </a:lnTo>
                    <a:lnTo>
                      <a:pt x="14" y="19"/>
                    </a:lnTo>
                    <a:lnTo>
                      <a:pt x="12" y="19"/>
                    </a:lnTo>
                    <a:lnTo>
                      <a:pt x="10" y="22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7" y="24"/>
                    </a:lnTo>
                    <a:lnTo>
                      <a:pt x="7" y="24"/>
                    </a:lnTo>
                    <a:lnTo>
                      <a:pt x="5" y="24"/>
                    </a:lnTo>
                    <a:lnTo>
                      <a:pt x="3" y="22"/>
                    </a:lnTo>
                    <a:lnTo>
                      <a:pt x="3" y="22"/>
                    </a:lnTo>
                    <a:lnTo>
                      <a:pt x="0" y="22"/>
                    </a:lnTo>
                    <a:lnTo>
                      <a:pt x="0" y="29"/>
                    </a:lnTo>
                    <a:lnTo>
                      <a:pt x="0" y="31"/>
                    </a:lnTo>
                    <a:lnTo>
                      <a:pt x="0" y="34"/>
                    </a:lnTo>
                    <a:lnTo>
                      <a:pt x="0" y="36"/>
                    </a:lnTo>
                    <a:lnTo>
                      <a:pt x="0" y="43"/>
                    </a:lnTo>
                    <a:lnTo>
                      <a:pt x="3" y="43"/>
                    </a:lnTo>
                    <a:lnTo>
                      <a:pt x="7" y="45"/>
                    </a:lnTo>
                    <a:lnTo>
                      <a:pt x="7" y="48"/>
                    </a:lnTo>
                    <a:lnTo>
                      <a:pt x="7" y="50"/>
                    </a:lnTo>
                    <a:lnTo>
                      <a:pt x="7" y="52"/>
                    </a:lnTo>
                    <a:lnTo>
                      <a:pt x="7" y="52"/>
                    </a:lnTo>
                    <a:lnTo>
                      <a:pt x="7" y="55"/>
                    </a:lnTo>
                    <a:lnTo>
                      <a:pt x="7" y="55"/>
                    </a:lnTo>
                    <a:lnTo>
                      <a:pt x="7" y="55"/>
                    </a:lnTo>
                    <a:lnTo>
                      <a:pt x="12" y="55"/>
                    </a:lnTo>
                    <a:lnTo>
                      <a:pt x="12" y="57"/>
                    </a:lnTo>
                    <a:lnTo>
                      <a:pt x="17" y="57"/>
                    </a:lnTo>
                    <a:lnTo>
                      <a:pt x="17" y="57"/>
                    </a:lnTo>
                    <a:lnTo>
                      <a:pt x="19" y="57"/>
                    </a:lnTo>
                    <a:lnTo>
                      <a:pt x="21" y="57"/>
                    </a:lnTo>
                    <a:lnTo>
                      <a:pt x="24" y="57"/>
                    </a:lnTo>
                    <a:lnTo>
                      <a:pt x="24" y="57"/>
                    </a:lnTo>
                    <a:lnTo>
                      <a:pt x="24" y="57"/>
                    </a:lnTo>
                    <a:lnTo>
                      <a:pt x="24" y="57"/>
                    </a:lnTo>
                    <a:lnTo>
                      <a:pt x="24" y="55"/>
                    </a:lnTo>
                    <a:lnTo>
                      <a:pt x="24" y="55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276" name="Freeform 175"/>
              <p:cNvSpPr>
                <a:spLocks/>
              </p:cNvSpPr>
              <p:nvPr/>
            </p:nvSpPr>
            <p:spPr bwMode="auto">
              <a:xfrm>
                <a:off x="3793" y="2372"/>
                <a:ext cx="357" cy="395"/>
              </a:xfrm>
              <a:custGeom>
                <a:avLst/>
                <a:gdLst>
                  <a:gd name="T0" fmla="*/ 346 w 357"/>
                  <a:gd name="T1" fmla="*/ 59 h 395"/>
                  <a:gd name="T2" fmla="*/ 348 w 357"/>
                  <a:gd name="T3" fmla="*/ 42 h 395"/>
                  <a:gd name="T4" fmla="*/ 343 w 357"/>
                  <a:gd name="T5" fmla="*/ 35 h 395"/>
                  <a:gd name="T6" fmla="*/ 329 w 357"/>
                  <a:gd name="T7" fmla="*/ 16 h 395"/>
                  <a:gd name="T8" fmla="*/ 308 w 357"/>
                  <a:gd name="T9" fmla="*/ 16 h 395"/>
                  <a:gd name="T10" fmla="*/ 294 w 357"/>
                  <a:gd name="T11" fmla="*/ 14 h 395"/>
                  <a:gd name="T12" fmla="*/ 277 w 357"/>
                  <a:gd name="T13" fmla="*/ 2 h 395"/>
                  <a:gd name="T14" fmla="*/ 246 w 357"/>
                  <a:gd name="T15" fmla="*/ 0 h 395"/>
                  <a:gd name="T16" fmla="*/ 218 w 357"/>
                  <a:gd name="T17" fmla="*/ 9 h 395"/>
                  <a:gd name="T18" fmla="*/ 197 w 357"/>
                  <a:gd name="T19" fmla="*/ 14 h 395"/>
                  <a:gd name="T20" fmla="*/ 171 w 357"/>
                  <a:gd name="T21" fmla="*/ 19 h 395"/>
                  <a:gd name="T22" fmla="*/ 147 w 357"/>
                  <a:gd name="T23" fmla="*/ 7 h 395"/>
                  <a:gd name="T24" fmla="*/ 119 w 357"/>
                  <a:gd name="T25" fmla="*/ 21 h 395"/>
                  <a:gd name="T26" fmla="*/ 109 w 357"/>
                  <a:gd name="T27" fmla="*/ 68 h 395"/>
                  <a:gd name="T28" fmla="*/ 104 w 357"/>
                  <a:gd name="T29" fmla="*/ 123 h 395"/>
                  <a:gd name="T30" fmla="*/ 81 w 357"/>
                  <a:gd name="T31" fmla="*/ 154 h 395"/>
                  <a:gd name="T32" fmla="*/ 67 w 357"/>
                  <a:gd name="T33" fmla="*/ 196 h 395"/>
                  <a:gd name="T34" fmla="*/ 45 w 357"/>
                  <a:gd name="T35" fmla="*/ 215 h 395"/>
                  <a:gd name="T36" fmla="*/ 43 w 357"/>
                  <a:gd name="T37" fmla="*/ 206 h 395"/>
                  <a:gd name="T38" fmla="*/ 31 w 357"/>
                  <a:gd name="T39" fmla="*/ 206 h 395"/>
                  <a:gd name="T40" fmla="*/ 24 w 357"/>
                  <a:gd name="T41" fmla="*/ 213 h 395"/>
                  <a:gd name="T42" fmla="*/ 17 w 357"/>
                  <a:gd name="T43" fmla="*/ 210 h 395"/>
                  <a:gd name="T44" fmla="*/ 7 w 357"/>
                  <a:gd name="T45" fmla="*/ 220 h 395"/>
                  <a:gd name="T46" fmla="*/ 5 w 357"/>
                  <a:gd name="T47" fmla="*/ 239 h 395"/>
                  <a:gd name="T48" fmla="*/ 22 w 357"/>
                  <a:gd name="T49" fmla="*/ 234 h 395"/>
                  <a:gd name="T50" fmla="*/ 62 w 357"/>
                  <a:gd name="T51" fmla="*/ 234 h 395"/>
                  <a:gd name="T52" fmla="*/ 86 w 357"/>
                  <a:gd name="T53" fmla="*/ 244 h 395"/>
                  <a:gd name="T54" fmla="*/ 93 w 357"/>
                  <a:gd name="T55" fmla="*/ 267 h 395"/>
                  <a:gd name="T56" fmla="*/ 109 w 357"/>
                  <a:gd name="T57" fmla="*/ 281 h 395"/>
                  <a:gd name="T58" fmla="*/ 135 w 357"/>
                  <a:gd name="T59" fmla="*/ 274 h 395"/>
                  <a:gd name="T60" fmla="*/ 149 w 357"/>
                  <a:gd name="T61" fmla="*/ 258 h 395"/>
                  <a:gd name="T62" fmla="*/ 173 w 357"/>
                  <a:gd name="T63" fmla="*/ 265 h 395"/>
                  <a:gd name="T64" fmla="*/ 180 w 357"/>
                  <a:gd name="T65" fmla="*/ 300 h 395"/>
                  <a:gd name="T66" fmla="*/ 187 w 357"/>
                  <a:gd name="T67" fmla="*/ 334 h 395"/>
                  <a:gd name="T68" fmla="*/ 190 w 357"/>
                  <a:gd name="T69" fmla="*/ 348 h 395"/>
                  <a:gd name="T70" fmla="*/ 213 w 357"/>
                  <a:gd name="T71" fmla="*/ 343 h 395"/>
                  <a:gd name="T72" fmla="*/ 223 w 357"/>
                  <a:gd name="T73" fmla="*/ 345 h 395"/>
                  <a:gd name="T74" fmla="*/ 232 w 357"/>
                  <a:gd name="T75" fmla="*/ 350 h 395"/>
                  <a:gd name="T76" fmla="*/ 244 w 357"/>
                  <a:gd name="T77" fmla="*/ 355 h 395"/>
                  <a:gd name="T78" fmla="*/ 263 w 357"/>
                  <a:gd name="T79" fmla="*/ 364 h 395"/>
                  <a:gd name="T80" fmla="*/ 277 w 357"/>
                  <a:gd name="T81" fmla="*/ 357 h 395"/>
                  <a:gd name="T82" fmla="*/ 289 w 357"/>
                  <a:gd name="T83" fmla="*/ 371 h 395"/>
                  <a:gd name="T84" fmla="*/ 305 w 357"/>
                  <a:gd name="T85" fmla="*/ 383 h 395"/>
                  <a:gd name="T86" fmla="*/ 317 w 357"/>
                  <a:gd name="T87" fmla="*/ 393 h 395"/>
                  <a:gd name="T88" fmla="*/ 327 w 357"/>
                  <a:gd name="T89" fmla="*/ 395 h 395"/>
                  <a:gd name="T90" fmla="*/ 324 w 357"/>
                  <a:gd name="T91" fmla="*/ 369 h 395"/>
                  <a:gd name="T92" fmla="*/ 313 w 357"/>
                  <a:gd name="T93" fmla="*/ 371 h 395"/>
                  <a:gd name="T94" fmla="*/ 301 w 357"/>
                  <a:gd name="T95" fmla="*/ 355 h 395"/>
                  <a:gd name="T96" fmla="*/ 305 w 357"/>
                  <a:gd name="T97" fmla="*/ 322 h 395"/>
                  <a:gd name="T98" fmla="*/ 310 w 357"/>
                  <a:gd name="T99" fmla="*/ 298 h 395"/>
                  <a:gd name="T100" fmla="*/ 339 w 357"/>
                  <a:gd name="T101" fmla="*/ 286 h 395"/>
                  <a:gd name="T102" fmla="*/ 336 w 357"/>
                  <a:gd name="T103" fmla="*/ 260 h 395"/>
                  <a:gd name="T104" fmla="*/ 322 w 357"/>
                  <a:gd name="T105" fmla="*/ 236 h 395"/>
                  <a:gd name="T106" fmla="*/ 320 w 357"/>
                  <a:gd name="T107" fmla="*/ 213 h 395"/>
                  <a:gd name="T108" fmla="*/ 317 w 357"/>
                  <a:gd name="T109" fmla="*/ 182 h 395"/>
                  <a:gd name="T110" fmla="*/ 313 w 357"/>
                  <a:gd name="T111" fmla="*/ 168 h 395"/>
                  <a:gd name="T112" fmla="*/ 317 w 357"/>
                  <a:gd name="T113" fmla="*/ 151 h 395"/>
                  <a:gd name="T114" fmla="*/ 324 w 357"/>
                  <a:gd name="T115" fmla="*/ 135 h 395"/>
                  <a:gd name="T116" fmla="*/ 329 w 357"/>
                  <a:gd name="T117" fmla="*/ 109 h 395"/>
                  <a:gd name="T118" fmla="*/ 336 w 357"/>
                  <a:gd name="T119" fmla="*/ 87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57" h="395">
                    <a:moveTo>
                      <a:pt x="355" y="64"/>
                    </a:moveTo>
                    <a:lnTo>
                      <a:pt x="355" y="64"/>
                    </a:lnTo>
                    <a:lnTo>
                      <a:pt x="355" y="64"/>
                    </a:lnTo>
                    <a:lnTo>
                      <a:pt x="355" y="64"/>
                    </a:lnTo>
                    <a:lnTo>
                      <a:pt x="353" y="64"/>
                    </a:lnTo>
                    <a:lnTo>
                      <a:pt x="353" y="61"/>
                    </a:lnTo>
                    <a:lnTo>
                      <a:pt x="350" y="61"/>
                    </a:lnTo>
                    <a:lnTo>
                      <a:pt x="350" y="61"/>
                    </a:lnTo>
                    <a:lnTo>
                      <a:pt x="348" y="61"/>
                    </a:lnTo>
                    <a:lnTo>
                      <a:pt x="346" y="59"/>
                    </a:lnTo>
                    <a:lnTo>
                      <a:pt x="346" y="57"/>
                    </a:lnTo>
                    <a:lnTo>
                      <a:pt x="348" y="54"/>
                    </a:lnTo>
                    <a:lnTo>
                      <a:pt x="348" y="52"/>
                    </a:lnTo>
                    <a:lnTo>
                      <a:pt x="348" y="49"/>
                    </a:lnTo>
                    <a:lnTo>
                      <a:pt x="348" y="49"/>
                    </a:lnTo>
                    <a:lnTo>
                      <a:pt x="348" y="49"/>
                    </a:lnTo>
                    <a:lnTo>
                      <a:pt x="348" y="47"/>
                    </a:lnTo>
                    <a:lnTo>
                      <a:pt x="346" y="47"/>
                    </a:lnTo>
                    <a:lnTo>
                      <a:pt x="348" y="45"/>
                    </a:lnTo>
                    <a:lnTo>
                      <a:pt x="348" y="42"/>
                    </a:lnTo>
                    <a:lnTo>
                      <a:pt x="348" y="40"/>
                    </a:lnTo>
                    <a:lnTo>
                      <a:pt x="350" y="40"/>
                    </a:lnTo>
                    <a:lnTo>
                      <a:pt x="350" y="38"/>
                    </a:lnTo>
                    <a:lnTo>
                      <a:pt x="348" y="38"/>
                    </a:lnTo>
                    <a:lnTo>
                      <a:pt x="348" y="35"/>
                    </a:lnTo>
                    <a:lnTo>
                      <a:pt x="348" y="35"/>
                    </a:lnTo>
                    <a:lnTo>
                      <a:pt x="346" y="35"/>
                    </a:lnTo>
                    <a:lnTo>
                      <a:pt x="346" y="33"/>
                    </a:lnTo>
                    <a:lnTo>
                      <a:pt x="346" y="35"/>
                    </a:lnTo>
                    <a:lnTo>
                      <a:pt x="343" y="35"/>
                    </a:lnTo>
                    <a:lnTo>
                      <a:pt x="343" y="33"/>
                    </a:lnTo>
                    <a:lnTo>
                      <a:pt x="343" y="33"/>
                    </a:lnTo>
                    <a:lnTo>
                      <a:pt x="343" y="30"/>
                    </a:lnTo>
                    <a:lnTo>
                      <a:pt x="341" y="30"/>
                    </a:lnTo>
                    <a:lnTo>
                      <a:pt x="341" y="28"/>
                    </a:lnTo>
                    <a:lnTo>
                      <a:pt x="336" y="26"/>
                    </a:lnTo>
                    <a:lnTo>
                      <a:pt x="334" y="23"/>
                    </a:lnTo>
                    <a:lnTo>
                      <a:pt x="331" y="21"/>
                    </a:lnTo>
                    <a:lnTo>
                      <a:pt x="329" y="19"/>
                    </a:lnTo>
                    <a:lnTo>
                      <a:pt x="329" y="16"/>
                    </a:lnTo>
                    <a:lnTo>
                      <a:pt x="327" y="14"/>
                    </a:lnTo>
                    <a:lnTo>
                      <a:pt x="324" y="14"/>
                    </a:lnTo>
                    <a:lnTo>
                      <a:pt x="322" y="14"/>
                    </a:lnTo>
                    <a:lnTo>
                      <a:pt x="322" y="16"/>
                    </a:lnTo>
                    <a:lnTo>
                      <a:pt x="317" y="19"/>
                    </a:lnTo>
                    <a:lnTo>
                      <a:pt x="317" y="19"/>
                    </a:lnTo>
                    <a:lnTo>
                      <a:pt x="315" y="16"/>
                    </a:lnTo>
                    <a:lnTo>
                      <a:pt x="313" y="16"/>
                    </a:lnTo>
                    <a:lnTo>
                      <a:pt x="308" y="16"/>
                    </a:lnTo>
                    <a:lnTo>
                      <a:pt x="308" y="16"/>
                    </a:lnTo>
                    <a:lnTo>
                      <a:pt x="305" y="19"/>
                    </a:lnTo>
                    <a:lnTo>
                      <a:pt x="303" y="19"/>
                    </a:lnTo>
                    <a:lnTo>
                      <a:pt x="303" y="19"/>
                    </a:lnTo>
                    <a:lnTo>
                      <a:pt x="301" y="19"/>
                    </a:lnTo>
                    <a:lnTo>
                      <a:pt x="301" y="19"/>
                    </a:lnTo>
                    <a:lnTo>
                      <a:pt x="298" y="19"/>
                    </a:lnTo>
                    <a:lnTo>
                      <a:pt x="296" y="19"/>
                    </a:lnTo>
                    <a:lnTo>
                      <a:pt x="296" y="16"/>
                    </a:lnTo>
                    <a:lnTo>
                      <a:pt x="296" y="16"/>
                    </a:lnTo>
                    <a:lnTo>
                      <a:pt x="294" y="14"/>
                    </a:lnTo>
                    <a:lnTo>
                      <a:pt x="291" y="14"/>
                    </a:lnTo>
                    <a:lnTo>
                      <a:pt x="291" y="14"/>
                    </a:lnTo>
                    <a:lnTo>
                      <a:pt x="291" y="12"/>
                    </a:lnTo>
                    <a:lnTo>
                      <a:pt x="289" y="9"/>
                    </a:lnTo>
                    <a:lnTo>
                      <a:pt x="289" y="9"/>
                    </a:lnTo>
                    <a:lnTo>
                      <a:pt x="287" y="7"/>
                    </a:lnTo>
                    <a:lnTo>
                      <a:pt x="284" y="4"/>
                    </a:lnTo>
                    <a:lnTo>
                      <a:pt x="284" y="2"/>
                    </a:lnTo>
                    <a:lnTo>
                      <a:pt x="279" y="2"/>
                    </a:lnTo>
                    <a:lnTo>
                      <a:pt x="277" y="2"/>
                    </a:lnTo>
                    <a:lnTo>
                      <a:pt x="277" y="2"/>
                    </a:lnTo>
                    <a:lnTo>
                      <a:pt x="275" y="4"/>
                    </a:lnTo>
                    <a:lnTo>
                      <a:pt x="272" y="4"/>
                    </a:lnTo>
                    <a:lnTo>
                      <a:pt x="272" y="4"/>
                    </a:lnTo>
                    <a:lnTo>
                      <a:pt x="270" y="4"/>
                    </a:lnTo>
                    <a:lnTo>
                      <a:pt x="261" y="2"/>
                    </a:lnTo>
                    <a:lnTo>
                      <a:pt x="253" y="0"/>
                    </a:lnTo>
                    <a:lnTo>
                      <a:pt x="253" y="0"/>
                    </a:lnTo>
                    <a:lnTo>
                      <a:pt x="249" y="0"/>
                    </a:lnTo>
                    <a:lnTo>
                      <a:pt x="246" y="0"/>
                    </a:lnTo>
                    <a:lnTo>
                      <a:pt x="244" y="4"/>
                    </a:lnTo>
                    <a:lnTo>
                      <a:pt x="244" y="4"/>
                    </a:lnTo>
                    <a:lnTo>
                      <a:pt x="242" y="7"/>
                    </a:lnTo>
                    <a:lnTo>
                      <a:pt x="239" y="7"/>
                    </a:lnTo>
                    <a:lnTo>
                      <a:pt x="235" y="7"/>
                    </a:lnTo>
                    <a:lnTo>
                      <a:pt x="230" y="4"/>
                    </a:lnTo>
                    <a:lnTo>
                      <a:pt x="227" y="4"/>
                    </a:lnTo>
                    <a:lnTo>
                      <a:pt x="225" y="7"/>
                    </a:lnTo>
                    <a:lnTo>
                      <a:pt x="220" y="9"/>
                    </a:lnTo>
                    <a:lnTo>
                      <a:pt x="218" y="9"/>
                    </a:lnTo>
                    <a:lnTo>
                      <a:pt x="216" y="9"/>
                    </a:lnTo>
                    <a:lnTo>
                      <a:pt x="211" y="12"/>
                    </a:lnTo>
                    <a:lnTo>
                      <a:pt x="211" y="12"/>
                    </a:lnTo>
                    <a:lnTo>
                      <a:pt x="208" y="12"/>
                    </a:lnTo>
                    <a:lnTo>
                      <a:pt x="206" y="12"/>
                    </a:lnTo>
                    <a:lnTo>
                      <a:pt x="204" y="12"/>
                    </a:lnTo>
                    <a:lnTo>
                      <a:pt x="201" y="12"/>
                    </a:lnTo>
                    <a:lnTo>
                      <a:pt x="199" y="12"/>
                    </a:lnTo>
                    <a:lnTo>
                      <a:pt x="197" y="14"/>
                    </a:lnTo>
                    <a:lnTo>
                      <a:pt x="197" y="14"/>
                    </a:lnTo>
                    <a:lnTo>
                      <a:pt x="194" y="16"/>
                    </a:lnTo>
                    <a:lnTo>
                      <a:pt x="192" y="21"/>
                    </a:lnTo>
                    <a:lnTo>
                      <a:pt x="192" y="23"/>
                    </a:lnTo>
                    <a:lnTo>
                      <a:pt x="192" y="23"/>
                    </a:lnTo>
                    <a:lnTo>
                      <a:pt x="192" y="23"/>
                    </a:lnTo>
                    <a:lnTo>
                      <a:pt x="182" y="21"/>
                    </a:lnTo>
                    <a:lnTo>
                      <a:pt x="178" y="21"/>
                    </a:lnTo>
                    <a:lnTo>
                      <a:pt x="175" y="21"/>
                    </a:lnTo>
                    <a:lnTo>
                      <a:pt x="171" y="21"/>
                    </a:lnTo>
                    <a:lnTo>
                      <a:pt x="171" y="19"/>
                    </a:lnTo>
                    <a:lnTo>
                      <a:pt x="168" y="21"/>
                    </a:lnTo>
                    <a:lnTo>
                      <a:pt x="168" y="19"/>
                    </a:lnTo>
                    <a:lnTo>
                      <a:pt x="164" y="19"/>
                    </a:lnTo>
                    <a:lnTo>
                      <a:pt x="161" y="16"/>
                    </a:lnTo>
                    <a:lnTo>
                      <a:pt x="159" y="16"/>
                    </a:lnTo>
                    <a:lnTo>
                      <a:pt x="156" y="16"/>
                    </a:lnTo>
                    <a:lnTo>
                      <a:pt x="154" y="14"/>
                    </a:lnTo>
                    <a:lnTo>
                      <a:pt x="154" y="12"/>
                    </a:lnTo>
                    <a:lnTo>
                      <a:pt x="149" y="9"/>
                    </a:lnTo>
                    <a:lnTo>
                      <a:pt x="147" y="7"/>
                    </a:lnTo>
                    <a:lnTo>
                      <a:pt x="145" y="4"/>
                    </a:lnTo>
                    <a:lnTo>
                      <a:pt x="142" y="4"/>
                    </a:lnTo>
                    <a:lnTo>
                      <a:pt x="140" y="2"/>
                    </a:lnTo>
                    <a:lnTo>
                      <a:pt x="138" y="2"/>
                    </a:lnTo>
                    <a:lnTo>
                      <a:pt x="133" y="4"/>
                    </a:lnTo>
                    <a:lnTo>
                      <a:pt x="128" y="7"/>
                    </a:lnTo>
                    <a:lnTo>
                      <a:pt x="123" y="16"/>
                    </a:lnTo>
                    <a:lnTo>
                      <a:pt x="121" y="19"/>
                    </a:lnTo>
                    <a:lnTo>
                      <a:pt x="121" y="19"/>
                    </a:lnTo>
                    <a:lnTo>
                      <a:pt x="119" y="21"/>
                    </a:lnTo>
                    <a:lnTo>
                      <a:pt x="121" y="23"/>
                    </a:lnTo>
                    <a:lnTo>
                      <a:pt x="121" y="28"/>
                    </a:lnTo>
                    <a:lnTo>
                      <a:pt x="121" y="33"/>
                    </a:lnTo>
                    <a:lnTo>
                      <a:pt x="121" y="38"/>
                    </a:lnTo>
                    <a:lnTo>
                      <a:pt x="121" y="42"/>
                    </a:lnTo>
                    <a:lnTo>
                      <a:pt x="119" y="45"/>
                    </a:lnTo>
                    <a:lnTo>
                      <a:pt x="119" y="49"/>
                    </a:lnTo>
                    <a:lnTo>
                      <a:pt x="116" y="54"/>
                    </a:lnTo>
                    <a:lnTo>
                      <a:pt x="114" y="59"/>
                    </a:lnTo>
                    <a:lnTo>
                      <a:pt x="109" y="68"/>
                    </a:lnTo>
                    <a:lnTo>
                      <a:pt x="112" y="75"/>
                    </a:lnTo>
                    <a:lnTo>
                      <a:pt x="109" y="78"/>
                    </a:lnTo>
                    <a:lnTo>
                      <a:pt x="109" y="80"/>
                    </a:lnTo>
                    <a:lnTo>
                      <a:pt x="107" y="87"/>
                    </a:lnTo>
                    <a:lnTo>
                      <a:pt x="107" y="92"/>
                    </a:lnTo>
                    <a:lnTo>
                      <a:pt x="107" y="99"/>
                    </a:lnTo>
                    <a:lnTo>
                      <a:pt x="107" y="106"/>
                    </a:lnTo>
                    <a:lnTo>
                      <a:pt x="104" y="111"/>
                    </a:lnTo>
                    <a:lnTo>
                      <a:pt x="104" y="118"/>
                    </a:lnTo>
                    <a:lnTo>
                      <a:pt x="104" y="123"/>
                    </a:lnTo>
                    <a:lnTo>
                      <a:pt x="100" y="128"/>
                    </a:lnTo>
                    <a:lnTo>
                      <a:pt x="95" y="132"/>
                    </a:lnTo>
                    <a:lnTo>
                      <a:pt x="93" y="135"/>
                    </a:lnTo>
                    <a:lnTo>
                      <a:pt x="90" y="135"/>
                    </a:lnTo>
                    <a:lnTo>
                      <a:pt x="88" y="137"/>
                    </a:lnTo>
                    <a:lnTo>
                      <a:pt x="88" y="137"/>
                    </a:lnTo>
                    <a:lnTo>
                      <a:pt x="86" y="139"/>
                    </a:lnTo>
                    <a:lnTo>
                      <a:pt x="83" y="147"/>
                    </a:lnTo>
                    <a:lnTo>
                      <a:pt x="81" y="149"/>
                    </a:lnTo>
                    <a:lnTo>
                      <a:pt x="81" y="154"/>
                    </a:lnTo>
                    <a:lnTo>
                      <a:pt x="76" y="156"/>
                    </a:lnTo>
                    <a:lnTo>
                      <a:pt x="76" y="156"/>
                    </a:lnTo>
                    <a:lnTo>
                      <a:pt x="76" y="158"/>
                    </a:lnTo>
                    <a:lnTo>
                      <a:pt x="76" y="163"/>
                    </a:lnTo>
                    <a:lnTo>
                      <a:pt x="76" y="175"/>
                    </a:lnTo>
                    <a:lnTo>
                      <a:pt x="76" y="180"/>
                    </a:lnTo>
                    <a:lnTo>
                      <a:pt x="74" y="184"/>
                    </a:lnTo>
                    <a:lnTo>
                      <a:pt x="71" y="191"/>
                    </a:lnTo>
                    <a:lnTo>
                      <a:pt x="69" y="194"/>
                    </a:lnTo>
                    <a:lnTo>
                      <a:pt x="67" y="196"/>
                    </a:lnTo>
                    <a:lnTo>
                      <a:pt x="64" y="196"/>
                    </a:lnTo>
                    <a:lnTo>
                      <a:pt x="62" y="199"/>
                    </a:lnTo>
                    <a:lnTo>
                      <a:pt x="62" y="199"/>
                    </a:lnTo>
                    <a:lnTo>
                      <a:pt x="60" y="201"/>
                    </a:lnTo>
                    <a:lnTo>
                      <a:pt x="57" y="201"/>
                    </a:lnTo>
                    <a:lnTo>
                      <a:pt x="55" y="206"/>
                    </a:lnTo>
                    <a:lnTo>
                      <a:pt x="52" y="210"/>
                    </a:lnTo>
                    <a:lnTo>
                      <a:pt x="48" y="213"/>
                    </a:lnTo>
                    <a:lnTo>
                      <a:pt x="48" y="215"/>
                    </a:lnTo>
                    <a:lnTo>
                      <a:pt x="45" y="215"/>
                    </a:lnTo>
                    <a:lnTo>
                      <a:pt x="45" y="213"/>
                    </a:lnTo>
                    <a:lnTo>
                      <a:pt x="43" y="213"/>
                    </a:lnTo>
                    <a:lnTo>
                      <a:pt x="43" y="213"/>
                    </a:lnTo>
                    <a:lnTo>
                      <a:pt x="43" y="213"/>
                    </a:lnTo>
                    <a:lnTo>
                      <a:pt x="43" y="213"/>
                    </a:lnTo>
                    <a:lnTo>
                      <a:pt x="43" y="213"/>
                    </a:lnTo>
                    <a:lnTo>
                      <a:pt x="43" y="210"/>
                    </a:lnTo>
                    <a:lnTo>
                      <a:pt x="41" y="208"/>
                    </a:lnTo>
                    <a:lnTo>
                      <a:pt x="43" y="206"/>
                    </a:lnTo>
                    <a:lnTo>
                      <a:pt x="43" y="206"/>
                    </a:lnTo>
                    <a:lnTo>
                      <a:pt x="43" y="203"/>
                    </a:lnTo>
                    <a:lnTo>
                      <a:pt x="43" y="203"/>
                    </a:lnTo>
                    <a:lnTo>
                      <a:pt x="41" y="201"/>
                    </a:lnTo>
                    <a:lnTo>
                      <a:pt x="41" y="201"/>
                    </a:lnTo>
                    <a:lnTo>
                      <a:pt x="38" y="203"/>
                    </a:lnTo>
                    <a:lnTo>
                      <a:pt x="36" y="203"/>
                    </a:lnTo>
                    <a:lnTo>
                      <a:pt x="36" y="203"/>
                    </a:lnTo>
                    <a:lnTo>
                      <a:pt x="33" y="206"/>
                    </a:lnTo>
                    <a:lnTo>
                      <a:pt x="33" y="206"/>
                    </a:lnTo>
                    <a:lnTo>
                      <a:pt x="31" y="206"/>
                    </a:lnTo>
                    <a:lnTo>
                      <a:pt x="31" y="206"/>
                    </a:lnTo>
                    <a:lnTo>
                      <a:pt x="31" y="206"/>
                    </a:lnTo>
                    <a:lnTo>
                      <a:pt x="29" y="206"/>
                    </a:lnTo>
                    <a:lnTo>
                      <a:pt x="29" y="206"/>
                    </a:lnTo>
                    <a:lnTo>
                      <a:pt x="29" y="208"/>
                    </a:lnTo>
                    <a:lnTo>
                      <a:pt x="29" y="208"/>
                    </a:lnTo>
                    <a:lnTo>
                      <a:pt x="29" y="210"/>
                    </a:lnTo>
                    <a:lnTo>
                      <a:pt x="29" y="210"/>
                    </a:lnTo>
                    <a:lnTo>
                      <a:pt x="26" y="213"/>
                    </a:lnTo>
                    <a:lnTo>
                      <a:pt x="24" y="213"/>
                    </a:lnTo>
                    <a:lnTo>
                      <a:pt x="24" y="213"/>
                    </a:lnTo>
                    <a:lnTo>
                      <a:pt x="22" y="213"/>
                    </a:lnTo>
                    <a:lnTo>
                      <a:pt x="22" y="213"/>
                    </a:lnTo>
                    <a:lnTo>
                      <a:pt x="19" y="210"/>
                    </a:lnTo>
                    <a:lnTo>
                      <a:pt x="19" y="210"/>
                    </a:lnTo>
                    <a:lnTo>
                      <a:pt x="19" y="208"/>
                    </a:lnTo>
                    <a:lnTo>
                      <a:pt x="19" y="208"/>
                    </a:lnTo>
                    <a:lnTo>
                      <a:pt x="17" y="208"/>
                    </a:lnTo>
                    <a:lnTo>
                      <a:pt x="17" y="208"/>
                    </a:lnTo>
                    <a:lnTo>
                      <a:pt x="17" y="210"/>
                    </a:lnTo>
                    <a:lnTo>
                      <a:pt x="15" y="210"/>
                    </a:lnTo>
                    <a:lnTo>
                      <a:pt x="12" y="210"/>
                    </a:lnTo>
                    <a:lnTo>
                      <a:pt x="10" y="215"/>
                    </a:lnTo>
                    <a:lnTo>
                      <a:pt x="7" y="215"/>
                    </a:lnTo>
                    <a:lnTo>
                      <a:pt x="7" y="218"/>
                    </a:lnTo>
                    <a:lnTo>
                      <a:pt x="7" y="218"/>
                    </a:lnTo>
                    <a:lnTo>
                      <a:pt x="5" y="218"/>
                    </a:lnTo>
                    <a:lnTo>
                      <a:pt x="5" y="218"/>
                    </a:lnTo>
                    <a:lnTo>
                      <a:pt x="5" y="220"/>
                    </a:lnTo>
                    <a:lnTo>
                      <a:pt x="7" y="220"/>
                    </a:lnTo>
                    <a:lnTo>
                      <a:pt x="7" y="225"/>
                    </a:lnTo>
                    <a:lnTo>
                      <a:pt x="7" y="232"/>
                    </a:lnTo>
                    <a:lnTo>
                      <a:pt x="5" y="232"/>
                    </a:lnTo>
                    <a:lnTo>
                      <a:pt x="5" y="232"/>
                    </a:lnTo>
                    <a:lnTo>
                      <a:pt x="3" y="232"/>
                    </a:lnTo>
                    <a:lnTo>
                      <a:pt x="0" y="232"/>
                    </a:lnTo>
                    <a:lnTo>
                      <a:pt x="0" y="234"/>
                    </a:lnTo>
                    <a:lnTo>
                      <a:pt x="3" y="236"/>
                    </a:lnTo>
                    <a:lnTo>
                      <a:pt x="5" y="236"/>
                    </a:lnTo>
                    <a:lnTo>
                      <a:pt x="5" y="239"/>
                    </a:lnTo>
                    <a:lnTo>
                      <a:pt x="7" y="239"/>
                    </a:lnTo>
                    <a:lnTo>
                      <a:pt x="10" y="236"/>
                    </a:lnTo>
                    <a:lnTo>
                      <a:pt x="12" y="236"/>
                    </a:lnTo>
                    <a:lnTo>
                      <a:pt x="12" y="234"/>
                    </a:lnTo>
                    <a:lnTo>
                      <a:pt x="15" y="234"/>
                    </a:lnTo>
                    <a:lnTo>
                      <a:pt x="17" y="234"/>
                    </a:lnTo>
                    <a:lnTo>
                      <a:pt x="19" y="234"/>
                    </a:lnTo>
                    <a:lnTo>
                      <a:pt x="22" y="236"/>
                    </a:lnTo>
                    <a:lnTo>
                      <a:pt x="22" y="234"/>
                    </a:lnTo>
                    <a:lnTo>
                      <a:pt x="22" y="234"/>
                    </a:lnTo>
                    <a:lnTo>
                      <a:pt x="29" y="234"/>
                    </a:lnTo>
                    <a:lnTo>
                      <a:pt x="29" y="234"/>
                    </a:lnTo>
                    <a:lnTo>
                      <a:pt x="33" y="234"/>
                    </a:lnTo>
                    <a:lnTo>
                      <a:pt x="36" y="234"/>
                    </a:lnTo>
                    <a:lnTo>
                      <a:pt x="38" y="234"/>
                    </a:lnTo>
                    <a:lnTo>
                      <a:pt x="41" y="236"/>
                    </a:lnTo>
                    <a:lnTo>
                      <a:pt x="48" y="236"/>
                    </a:lnTo>
                    <a:lnTo>
                      <a:pt x="48" y="236"/>
                    </a:lnTo>
                    <a:lnTo>
                      <a:pt x="55" y="234"/>
                    </a:lnTo>
                    <a:lnTo>
                      <a:pt x="62" y="234"/>
                    </a:lnTo>
                    <a:lnTo>
                      <a:pt x="67" y="234"/>
                    </a:lnTo>
                    <a:lnTo>
                      <a:pt x="74" y="234"/>
                    </a:lnTo>
                    <a:lnTo>
                      <a:pt x="78" y="234"/>
                    </a:lnTo>
                    <a:lnTo>
                      <a:pt x="78" y="236"/>
                    </a:lnTo>
                    <a:lnTo>
                      <a:pt x="81" y="236"/>
                    </a:lnTo>
                    <a:lnTo>
                      <a:pt x="83" y="239"/>
                    </a:lnTo>
                    <a:lnTo>
                      <a:pt x="83" y="239"/>
                    </a:lnTo>
                    <a:lnTo>
                      <a:pt x="83" y="241"/>
                    </a:lnTo>
                    <a:lnTo>
                      <a:pt x="86" y="241"/>
                    </a:lnTo>
                    <a:lnTo>
                      <a:pt x="86" y="244"/>
                    </a:lnTo>
                    <a:lnTo>
                      <a:pt x="86" y="246"/>
                    </a:lnTo>
                    <a:lnTo>
                      <a:pt x="86" y="248"/>
                    </a:lnTo>
                    <a:lnTo>
                      <a:pt x="86" y="251"/>
                    </a:lnTo>
                    <a:lnTo>
                      <a:pt x="86" y="253"/>
                    </a:lnTo>
                    <a:lnTo>
                      <a:pt x="88" y="258"/>
                    </a:lnTo>
                    <a:lnTo>
                      <a:pt x="90" y="260"/>
                    </a:lnTo>
                    <a:lnTo>
                      <a:pt x="90" y="263"/>
                    </a:lnTo>
                    <a:lnTo>
                      <a:pt x="90" y="265"/>
                    </a:lnTo>
                    <a:lnTo>
                      <a:pt x="90" y="267"/>
                    </a:lnTo>
                    <a:lnTo>
                      <a:pt x="93" y="267"/>
                    </a:lnTo>
                    <a:lnTo>
                      <a:pt x="93" y="270"/>
                    </a:lnTo>
                    <a:lnTo>
                      <a:pt x="95" y="272"/>
                    </a:lnTo>
                    <a:lnTo>
                      <a:pt x="97" y="277"/>
                    </a:lnTo>
                    <a:lnTo>
                      <a:pt x="100" y="281"/>
                    </a:lnTo>
                    <a:lnTo>
                      <a:pt x="100" y="281"/>
                    </a:lnTo>
                    <a:lnTo>
                      <a:pt x="102" y="281"/>
                    </a:lnTo>
                    <a:lnTo>
                      <a:pt x="104" y="281"/>
                    </a:lnTo>
                    <a:lnTo>
                      <a:pt x="107" y="281"/>
                    </a:lnTo>
                    <a:lnTo>
                      <a:pt x="109" y="281"/>
                    </a:lnTo>
                    <a:lnTo>
                      <a:pt x="109" y="281"/>
                    </a:lnTo>
                    <a:lnTo>
                      <a:pt x="112" y="281"/>
                    </a:lnTo>
                    <a:lnTo>
                      <a:pt x="114" y="279"/>
                    </a:lnTo>
                    <a:lnTo>
                      <a:pt x="119" y="279"/>
                    </a:lnTo>
                    <a:lnTo>
                      <a:pt x="119" y="279"/>
                    </a:lnTo>
                    <a:lnTo>
                      <a:pt x="121" y="279"/>
                    </a:lnTo>
                    <a:lnTo>
                      <a:pt x="126" y="279"/>
                    </a:lnTo>
                    <a:lnTo>
                      <a:pt x="126" y="279"/>
                    </a:lnTo>
                    <a:lnTo>
                      <a:pt x="130" y="279"/>
                    </a:lnTo>
                    <a:lnTo>
                      <a:pt x="133" y="279"/>
                    </a:lnTo>
                    <a:lnTo>
                      <a:pt x="135" y="274"/>
                    </a:lnTo>
                    <a:lnTo>
                      <a:pt x="135" y="272"/>
                    </a:lnTo>
                    <a:lnTo>
                      <a:pt x="135" y="272"/>
                    </a:lnTo>
                    <a:lnTo>
                      <a:pt x="135" y="270"/>
                    </a:lnTo>
                    <a:lnTo>
                      <a:pt x="135" y="267"/>
                    </a:lnTo>
                    <a:lnTo>
                      <a:pt x="135" y="265"/>
                    </a:lnTo>
                    <a:lnTo>
                      <a:pt x="138" y="263"/>
                    </a:lnTo>
                    <a:lnTo>
                      <a:pt x="140" y="260"/>
                    </a:lnTo>
                    <a:lnTo>
                      <a:pt x="145" y="258"/>
                    </a:lnTo>
                    <a:lnTo>
                      <a:pt x="147" y="258"/>
                    </a:lnTo>
                    <a:lnTo>
                      <a:pt x="149" y="258"/>
                    </a:lnTo>
                    <a:lnTo>
                      <a:pt x="154" y="258"/>
                    </a:lnTo>
                    <a:lnTo>
                      <a:pt x="156" y="258"/>
                    </a:lnTo>
                    <a:lnTo>
                      <a:pt x="156" y="258"/>
                    </a:lnTo>
                    <a:lnTo>
                      <a:pt x="156" y="263"/>
                    </a:lnTo>
                    <a:lnTo>
                      <a:pt x="156" y="263"/>
                    </a:lnTo>
                    <a:lnTo>
                      <a:pt x="156" y="265"/>
                    </a:lnTo>
                    <a:lnTo>
                      <a:pt x="156" y="265"/>
                    </a:lnTo>
                    <a:lnTo>
                      <a:pt x="164" y="265"/>
                    </a:lnTo>
                    <a:lnTo>
                      <a:pt x="168" y="265"/>
                    </a:lnTo>
                    <a:lnTo>
                      <a:pt x="173" y="265"/>
                    </a:lnTo>
                    <a:lnTo>
                      <a:pt x="178" y="265"/>
                    </a:lnTo>
                    <a:lnTo>
                      <a:pt x="180" y="265"/>
                    </a:lnTo>
                    <a:lnTo>
                      <a:pt x="180" y="265"/>
                    </a:lnTo>
                    <a:lnTo>
                      <a:pt x="180" y="267"/>
                    </a:lnTo>
                    <a:lnTo>
                      <a:pt x="180" y="272"/>
                    </a:lnTo>
                    <a:lnTo>
                      <a:pt x="180" y="277"/>
                    </a:lnTo>
                    <a:lnTo>
                      <a:pt x="180" y="281"/>
                    </a:lnTo>
                    <a:lnTo>
                      <a:pt x="180" y="289"/>
                    </a:lnTo>
                    <a:lnTo>
                      <a:pt x="180" y="296"/>
                    </a:lnTo>
                    <a:lnTo>
                      <a:pt x="180" y="300"/>
                    </a:lnTo>
                    <a:lnTo>
                      <a:pt x="180" y="305"/>
                    </a:lnTo>
                    <a:lnTo>
                      <a:pt x="180" y="312"/>
                    </a:lnTo>
                    <a:lnTo>
                      <a:pt x="180" y="315"/>
                    </a:lnTo>
                    <a:lnTo>
                      <a:pt x="182" y="317"/>
                    </a:lnTo>
                    <a:lnTo>
                      <a:pt x="185" y="319"/>
                    </a:lnTo>
                    <a:lnTo>
                      <a:pt x="187" y="324"/>
                    </a:lnTo>
                    <a:lnTo>
                      <a:pt x="187" y="329"/>
                    </a:lnTo>
                    <a:lnTo>
                      <a:pt x="187" y="331"/>
                    </a:lnTo>
                    <a:lnTo>
                      <a:pt x="187" y="331"/>
                    </a:lnTo>
                    <a:lnTo>
                      <a:pt x="187" y="334"/>
                    </a:lnTo>
                    <a:lnTo>
                      <a:pt x="187" y="336"/>
                    </a:lnTo>
                    <a:lnTo>
                      <a:pt x="187" y="338"/>
                    </a:lnTo>
                    <a:lnTo>
                      <a:pt x="187" y="341"/>
                    </a:lnTo>
                    <a:lnTo>
                      <a:pt x="185" y="341"/>
                    </a:lnTo>
                    <a:lnTo>
                      <a:pt x="187" y="343"/>
                    </a:lnTo>
                    <a:lnTo>
                      <a:pt x="187" y="345"/>
                    </a:lnTo>
                    <a:lnTo>
                      <a:pt x="187" y="348"/>
                    </a:lnTo>
                    <a:lnTo>
                      <a:pt x="187" y="348"/>
                    </a:lnTo>
                    <a:lnTo>
                      <a:pt x="187" y="348"/>
                    </a:lnTo>
                    <a:lnTo>
                      <a:pt x="190" y="348"/>
                    </a:lnTo>
                    <a:lnTo>
                      <a:pt x="192" y="345"/>
                    </a:lnTo>
                    <a:lnTo>
                      <a:pt x="192" y="345"/>
                    </a:lnTo>
                    <a:lnTo>
                      <a:pt x="194" y="345"/>
                    </a:lnTo>
                    <a:lnTo>
                      <a:pt x="197" y="345"/>
                    </a:lnTo>
                    <a:lnTo>
                      <a:pt x="201" y="345"/>
                    </a:lnTo>
                    <a:lnTo>
                      <a:pt x="204" y="345"/>
                    </a:lnTo>
                    <a:lnTo>
                      <a:pt x="208" y="343"/>
                    </a:lnTo>
                    <a:lnTo>
                      <a:pt x="211" y="343"/>
                    </a:lnTo>
                    <a:lnTo>
                      <a:pt x="211" y="343"/>
                    </a:lnTo>
                    <a:lnTo>
                      <a:pt x="213" y="343"/>
                    </a:lnTo>
                    <a:lnTo>
                      <a:pt x="216" y="343"/>
                    </a:lnTo>
                    <a:lnTo>
                      <a:pt x="218" y="343"/>
                    </a:lnTo>
                    <a:lnTo>
                      <a:pt x="218" y="343"/>
                    </a:lnTo>
                    <a:lnTo>
                      <a:pt x="218" y="341"/>
                    </a:lnTo>
                    <a:lnTo>
                      <a:pt x="218" y="341"/>
                    </a:lnTo>
                    <a:lnTo>
                      <a:pt x="220" y="341"/>
                    </a:lnTo>
                    <a:lnTo>
                      <a:pt x="220" y="341"/>
                    </a:lnTo>
                    <a:lnTo>
                      <a:pt x="223" y="343"/>
                    </a:lnTo>
                    <a:lnTo>
                      <a:pt x="223" y="343"/>
                    </a:lnTo>
                    <a:lnTo>
                      <a:pt x="223" y="345"/>
                    </a:lnTo>
                    <a:lnTo>
                      <a:pt x="225" y="345"/>
                    </a:lnTo>
                    <a:lnTo>
                      <a:pt x="227" y="345"/>
                    </a:lnTo>
                    <a:lnTo>
                      <a:pt x="227" y="350"/>
                    </a:lnTo>
                    <a:lnTo>
                      <a:pt x="227" y="350"/>
                    </a:lnTo>
                    <a:lnTo>
                      <a:pt x="225" y="353"/>
                    </a:lnTo>
                    <a:lnTo>
                      <a:pt x="227" y="353"/>
                    </a:lnTo>
                    <a:lnTo>
                      <a:pt x="227" y="353"/>
                    </a:lnTo>
                    <a:lnTo>
                      <a:pt x="230" y="353"/>
                    </a:lnTo>
                    <a:lnTo>
                      <a:pt x="232" y="350"/>
                    </a:lnTo>
                    <a:lnTo>
                      <a:pt x="232" y="350"/>
                    </a:lnTo>
                    <a:lnTo>
                      <a:pt x="235" y="350"/>
                    </a:lnTo>
                    <a:lnTo>
                      <a:pt x="237" y="350"/>
                    </a:lnTo>
                    <a:lnTo>
                      <a:pt x="239" y="350"/>
                    </a:lnTo>
                    <a:lnTo>
                      <a:pt x="242" y="348"/>
                    </a:lnTo>
                    <a:lnTo>
                      <a:pt x="242" y="348"/>
                    </a:lnTo>
                    <a:lnTo>
                      <a:pt x="244" y="348"/>
                    </a:lnTo>
                    <a:lnTo>
                      <a:pt x="244" y="348"/>
                    </a:lnTo>
                    <a:lnTo>
                      <a:pt x="244" y="350"/>
                    </a:lnTo>
                    <a:lnTo>
                      <a:pt x="244" y="353"/>
                    </a:lnTo>
                    <a:lnTo>
                      <a:pt x="244" y="355"/>
                    </a:lnTo>
                    <a:lnTo>
                      <a:pt x="244" y="357"/>
                    </a:lnTo>
                    <a:lnTo>
                      <a:pt x="246" y="357"/>
                    </a:lnTo>
                    <a:lnTo>
                      <a:pt x="246" y="357"/>
                    </a:lnTo>
                    <a:lnTo>
                      <a:pt x="246" y="360"/>
                    </a:lnTo>
                    <a:lnTo>
                      <a:pt x="249" y="360"/>
                    </a:lnTo>
                    <a:lnTo>
                      <a:pt x="253" y="362"/>
                    </a:lnTo>
                    <a:lnTo>
                      <a:pt x="256" y="362"/>
                    </a:lnTo>
                    <a:lnTo>
                      <a:pt x="258" y="362"/>
                    </a:lnTo>
                    <a:lnTo>
                      <a:pt x="258" y="362"/>
                    </a:lnTo>
                    <a:lnTo>
                      <a:pt x="263" y="364"/>
                    </a:lnTo>
                    <a:lnTo>
                      <a:pt x="265" y="364"/>
                    </a:lnTo>
                    <a:lnTo>
                      <a:pt x="268" y="364"/>
                    </a:lnTo>
                    <a:lnTo>
                      <a:pt x="270" y="364"/>
                    </a:lnTo>
                    <a:lnTo>
                      <a:pt x="272" y="364"/>
                    </a:lnTo>
                    <a:lnTo>
                      <a:pt x="272" y="364"/>
                    </a:lnTo>
                    <a:lnTo>
                      <a:pt x="275" y="362"/>
                    </a:lnTo>
                    <a:lnTo>
                      <a:pt x="275" y="362"/>
                    </a:lnTo>
                    <a:lnTo>
                      <a:pt x="275" y="362"/>
                    </a:lnTo>
                    <a:lnTo>
                      <a:pt x="275" y="357"/>
                    </a:lnTo>
                    <a:lnTo>
                      <a:pt x="277" y="357"/>
                    </a:lnTo>
                    <a:lnTo>
                      <a:pt x="277" y="357"/>
                    </a:lnTo>
                    <a:lnTo>
                      <a:pt x="277" y="355"/>
                    </a:lnTo>
                    <a:lnTo>
                      <a:pt x="279" y="357"/>
                    </a:lnTo>
                    <a:lnTo>
                      <a:pt x="279" y="360"/>
                    </a:lnTo>
                    <a:lnTo>
                      <a:pt x="282" y="364"/>
                    </a:lnTo>
                    <a:lnTo>
                      <a:pt x="284" y="367"/>
                    </a:lnTo>
                    <a:lnTo>
                      <a:pt x="284" y="369"/>
                    </a:lnTo>
                    <a:lnTo>
                      <a:pt x="287" y="369"/>
                    </a:lnTo>
                    <a:lnTo>
                      <a:pt x="287" y="371"/>
                    </a:lnTo>
                    <a:lnTo>
                      <a:pt x="289" y="371"/>
                    </a:lnTo>
                    <a:lnTo>
                      <a:pt x="291" y="371"/>
                    </a:lnTo>
                    <a:lnTo>
                      <a:pt x="294" y="371"/>
                    </a:lnTo>
                    <a:lnTo>
                      <a:pt x="298" y="374"/>
                    </a:lnTo>
                    <a:lnTo>
                      <a:pt x="301" y="374"/>
                    </a:lnTo>
                    <a:lnTo>
                      <a:pt x="301" y="376"/>
                    </a:lnTo>
                    <a:lnTo>
                      <a:pt x="301" y="376"/>
                    </a:lnTo>
                    <a:lnTo>
                      <a:pt x="303" y="379"/>
                    </a:lnTo>
                    <a:lnTo>
                      <a:pt x="303" y="381"/>
                    </a:lnTo>
                    <a:lnTo>
                      <a:pt x="303" y="383"/>
                    </a:lnTo>
                    <a:lnTo>
                      <a:pt x="305" y="383"/>
                    </a:lnTo>
                    <a:lnTo>
                      <a:pt x="305" y="383"/>
                    </a:lnTo>
                    <a:lnTo>
                      <a:pt x="308" y="383"/>
                    </a:lnTo>
                    <a:lnTo>
                      <a:pt x="308" y="386"/>
                    </a:lnTo>
                    <a:lnTo>
                      <a:pt x="310" y="388"/>
                    </a:lnTo>
                    <a:lnTo>
                      <a:pt x="310" y="390"/>
                    </a:lnTo>
                    <a:lnTo>
                      <a:pt x="310" y="393"/>
                    </a:lnTo>
                    <a:lnTo>
                      <a:pt x="313" y="393"/>
                    </a:lnTo>
                    <a:lnTo>
                      <a:pt x="313" y="395"/>
                    </a:lnTo>
                    <a:lnTo>
                      <a:pt x="315" y="395"/>
                    </a:lnTo>
                    <a:lnTo>
                      <a:pt x="317" y="393"/>
                    </a:lnTo>
                    <a:lnTo>
                      <a:pt x="320" y="393"/>
                    </a:lnTo>
                    <a:lnTo>
                      <a:pt x="320" y="390"/>
                    </a:lnTo>
                    <a:lnTo>
                      <a:pt x="322" y="390"/>
                    </a:lnTo>
                    <a:lnTo>
                      <a:pt x="322" y="390"/>
                    </a:lnTo>
                    <a:lnTo>
                      <a:pt x="324" y="393"/>
                    </a:lnTo>
                    <a:lnTo>
                      <a:pt x="324" y="393"/>
                    </a:lnTo>
                    <a:lnTo>
                      <a:pt x="324" y="395"/>
                    </a:lnTo>
                    <a:lnTo>
                      <a:pt x="324" y="395"/>
                    </a:lnTo>
                    <a:lnTo>
                      <a:pt x="327" y="395"/>
                    </a:lnTo>
                    <a:lnTo>
                      <a:pt x="327" y="395"/>
                    </a:lnTo>
                    <a:lnTo>
                      <a:pt x="327" y="393"/>
                    </a:lnTo>
                    <a:lnTo>
                      <a:pt x="327" y="390"/>
                    </a:lnTo>
                    <a:lnTo>
                      <a:pt x="327" y="386"/>
                    </a:lnTo>
                    <a:lnTo>
                      <a:pt x="327" y="383"/>
                    </a:lnTo>
                    <a:lnTo>
                      <a:pt x="327" y="379"/>
                    </a:lnTo>
                    <a:lnTo>
                      <a:pt x="327" y="374"/>
                    </a:lnTo>
                    <a:lnTo>
                      <a:pt x="327" y="371"/>
                    </a:lnTo>
                    <a:lnTo>
                      <a:pt x="327" y="369"/>
                    </a:lnTo>
                    <a:lnTo>
                      <a:pt x="327" y="369"/>
                    </a:lnTo>
                    <a:lnTo>
                      <a:pt x="324" y="369"/>
                    </a:lnTo>
                    <a:lnTo>
                      <a:pt x="322" y="369"/>
                    </a:lnTo>
                    <a:lnTo>
                      <a:pt x="322" y="369"/>
                    </a:lnTo>
                    <a:lnTo>
                      <a:pt x="322" y="371"/>
                    </a:lnTo>
                    <a:lnTo>
                      <a:pt x="322" y="371"/>
                    </a:lnTo>
                    <a:lnTo>
                      <a:pt x="322" y="374"/>
                    </a:lnTo>
                    <a:lnTo>
                      <a:pt x="322" y="374"/>
                    </a:lnTo>
                    <a:lnTo>
                      <a:pt x="320" y="374"/>
                    </a:lnTo>
                    <a:lnTo>
                      <a:pt x="317" y="374"/>
                    </a:lnTo>
                    <a:lnTo>
                      <a:pt x="315" y="371"/>
                    </a:lnTo>
                    <a:lnTo>
                      <a:pt x="313" y="371"/>
                    </a:lnTo>
                    <a:lnTo>
                      <a:pt x="313" y="369"/>
                    </a:lnTo>
                    <a:lnTo>
                      <a:pt x="310" y="367"/>
                    </a:lnTo>
                    <a:lnTo>
                      <a:pt x="308" y="367"/>
                    </a:lnTo>
                    <a:lnTo>
                      <a:pt x="303" y="362"/>
                    </a:lnTo>
                    <a:lnTo>
                      <a:pt x="303" y="362"/>
                    </a:lnTo>
                    <a:lnTo>
                      <a:pt x="303" y="360"/>
                    </a:lnTo>
                    <a:lnTo>
                      <a:pt x="301" y="357"/>
                    </a:lnTo>
                    <a:lnTo>
                      <a:pt x="301" y="357"/>
                    </a:lnTo>
                    <a:lnTo>
                      <a:pt x="301" y="355"/>
                    </a:lnTo>
                    <a:lnTo>
                      <a:pt x="301" y="355"/>
                    </a:lnTo>
                    <a:lnTo>
                      <a:pt x="301" y="350"/>
                    </a:lnTo>
                    <a:lnTo>
                      <a:pt x="303" y="345"/>
                    </a:lnTo>
                    <a:lnTo>
                      <a:pt x="303" y="343"/>
                    </a:lnTo>
                    <a:lnTo>
                      <a:pt x="303" y="338"/>
                    </a:lnTo>
                    <a:lnTo>
                      <a:pt x="305" y="336"/>
                    </a:lnTo>
                    <a:lnTo>
                      <a:pt x="305" y="334"/>
                    </a:lnTo>
                    <a:lnTo>
                      <a:pt x="305" y="331"/>
                    </a:lnTo>
                    <a:lnTo>
                      <a:pt x="305" y="329"/>
                    </a:lnTo>
                    <a:lnTo>
                      <a:pt x="305" y="324"/>
                    </a:lnTo>
                    <a:lnTo>
                      <a:pt x="305" y="322"/>
                    </a:lnTo>
                    <a:lnTo>
                      <a:pt x="305" y="319"/>
                    </a:lnTo>
                    <a:lnTo>
                      <a:pt x="305" y="315"/>
                    </a:lnTo>
                    <a:lnTo>
                      <a:pt x="305" y="312"/>
                    </a:lnTo>
                    <a:lnTo>
                      <a:pt x="301" y="308"/>
                    </a:lnTo>
                    <a:lnTo>
                      <a:pt x="301" y="305"/>
                    </a:lnTo>
                    <a:lnTo>
                      <a:pt x="303" y="305"/>
                    </a:lnTo>
                    <a:lnTo>
                      <a:pt x="305" y="303"/>
                    </a:lnTo>
                    <a:lnTo>
                      <a:pt x="308" y="303"/>
                    </a:lnTo>
                    <a:lnTo>
                      <a:pt x="308" y="300"/>
                    </a:lnTo>
                    <a:lnTo>
                      <a:pt x="310" y="298"/>
                    </a:lnTo>
                    <a:lnTo>
                      <a:pt x="310" y="296"/>
                    </a:lnTo>
                    <a:lnTo>
                      <a:pt x="313" y="296"/>
                    </a:lnTo>
                    <a:lnTo>
                      <a:pt x="313" y="293"/>
                    </a:lnTo>
                    <a:lnTo>
                      <a:pt x="310" y="291"/>
                    </a:lnTo>
                    <a:lnTo>
                      <a:pt x="313" y="291"/>
                    </a:lnTo>
                    <a:lnTo>
                      <a:pt x="317" y="289"/>
                    </a:lnTo>
                    <a:lnTo>
                      <a:pt x="322" y="289"/>
                    </a:lnTo>
                    <a:lnTo>
                      <a:pt x="327" y="289"/>
                    </a:lnTo>
                    <a:lnTo>
                      <a:pt x="334" y="286"/>
                    </a:lnTo>
                    <a:lnTo>
                      <a:pt x="339" y="286"/>
                    </a:lnTo>
                    <a:lnTo>
                      <a:pt x="343" y="284"/>
                    </a:lnTo>
                    <a:lnTo>
                      <a:pt x="346" y="284"/>
                    </a:lnTo>
                    <a:lnTo>
                      <a:pt x="346" y="281"/>
                    </a:lnTo>
                    <a:lnTo>
                      <a:pt x="343" y="279"/>
                    </a:lnTo>
                    <a:lnTo>
                      <a:pt x="343" y="277"/>
                    </a:lnTo>
                    <a:lnTo>
                      <a:pt x="341" y="272"/>
                    </a:lnTo>
                    <a:lnTo>
                      <a:pt x="339" y="270"/>
                    </a:lnTo>
                    <a:lnTo>
                      <a:pt x="339" y="267"/>
                    </a:lnTo>
                    <a:lnTo>
                      <a:pt x="339" y="263"/>
                    </a:lnTo>
                    <a:lnTo>
                      <a:pt x="336" y="260"/>
                    </a:lnTo>
                    <a:lnTo>
                      <a:pt x="336" y="258"/>
                    </a:lnTo>
                    <a:lnTo>
                      <a:pt x="334" y="258"/>
                    </a:lnTo>
                    <a:lnTo>
                      <a:pt x="331" y="255"/>
                    </a:lnTo>
                    <a:lnTo>
                      <a:pt x="329" y="253"/>
                    </a:lnTo>
                    <a:lnTo>
                      <a:pt x="327" y="251"/>
                    </a:lnTo>
                    <a:lnTo>
                      <a:pt x="324" y="246"/>
                    </a:lnTo>
                    <a:lnTo>
                      <a:pt x="324" y="244"/>
                    </a:lnTo>
                    <a:lnTo>
                      <a:pt x="322" y="241"/>
                    </a:lnTo>
                    <a:lnTo>
                      <a:pt x="322" y="239"/>
                    </a:lnTo>
                    <a:lnTo>
                      <a:pt x="322" y="236"/>
                    </a:lnTo>
                    <a:lnTo>
                      <a:pt x="324" y="234"/>
                    </a:lnTo>
                    <a:lnTo>
                      <a:pt x="324" y="232"/>
                    </a:lnTo>
                    <a:lnTo>
                      <a:pt x="324" y="229"/>
                    </a:lnTo>
                    <a:lnTo>
                      <a:pt x="324" y="227"/>
                    </a:lnTo>
                    <a:lnTo>
                      <a:pt x="322" y="225"/>
                    </a:lnTo>
                    <a:lnTo>
                      <a:pt x="322" y="222"/>
                    </a:lnTo>
                    <a:lnTo>
                      <a:pt x="322" y="220"/>
                    </a:lnTo>
                    <a:lnTo>
                      <a:pt x="320" y="218"/>
                    </a:lnTo>
                    <a:lnTo>
                      <a:pt x="320" y="215"/>
                    </a:lnTo>
                    <a:lnTo>
                      <a:pt x="320" y="213"/>
                    </a:lnTo>
                    <a:lnTo>
                      <a:pt x="320" y="210"/>
                    </a:lnTo>
                    <a:lnTo>
                      <a:pt x="322" y="206"/>
                    </a:lnTo>
                    <a:lnTo>
                      <a:pt x="322" y="206"/>
                    </a:lnTo>
                    <a:lnTo>
                      <a:pt x="322" y="201"/>
                    </a:lnTo>
                    <a:lnTo>
                      <a:pt x="320" y="199"/>
                    </a:lnTo>
                    <a:lnTo>
                      <a:pt x="317" y="194"/>
                    </a:lnTo>
                    <a:lnTo>
                      <a:pt x="317" y="191"/>
                    </a:lnTo>
                    <a:lnTo>
                      <a:pt x="317" y="189"/>
                    </a:lnTo>
                    <a:lnTo>
                      <a:pt x="317" y="184"/>
                    </a:lnTo>
                    <a:lnTo>
                      <a:pt x="317" y="182"/>
                    </a:lnTo>
                    <a:lnTo>
                      <a:pt x="317" y="180"/>
                    </a:lnTo>
                    <a:lnTo>
                      <a:pt x="317" y="177"/>
                    </a:lnTo>
                    <a:lnTo>
                      <a:pt x="317" y="175"/>
                    </a:lnTo>
                    <a:lnTo>
                      <a:pt x="317" y="173"/>
                    </a:lnTo>
                    <a:lnTo>
                      <a:pt x="315" y="170"/>
                    </a:lnTo>
                    <a:lnTo>
                      <a:pt x="315" y="170"/>
                    </a:lnTo>
                    <a:lnTo>
                      <a:pt x="315" y="170"/>
                    </a:lnTo>
                    <a:lnTo>
                      <a:pt x="315" y="168"/>
                    </a:lnTo>
                    <a:lnTo>
                      <a:pt x="313" y="168"/>
                    </a:lnTo>
                    <a:lnTo>
                      <a:pt x="313" y="168"/>
                    </a:lnTo>
                    <a:lnTo>
                      <a:pt x="313" y="165"/>
                    </a:lnTo>
                    <a:lnTo>
                      <a:pt x="313" y="163"/>
                    </a:lnTo>
                    <a:lnTo>
                      <a:pt x="313" y="161"/>
                    </a:lnTo>
                    <a:lnTo>
                      <a:pt x="313" y="161"/>
                    </a:lnTo>
                    <a:lnTo>
                      <a:pt x="315" y="161"/>
                    </a:lnTo>
                    <a:lnTo>
                      <a:pt x="317" y="158"/>
                    </a:lnTo>
                    <a:lnTo>
                      <a:pt x="317" y="158"/>
                    </a:lnTo>
                    <a:lnTo>
                      <a:pt x="317" y="156"/>
                    </a:lnTo>
                    <a:lnTo>
                      <a:pt x="317" y="154"/>
                    </a:lnTo>
                    <a:lnTo>
                      <a:pt x="317" y="151"/>
                    </a:lnTo>
                    <a:lnTo>
                      <a:pt x="317" y="149"/>
                    </a:lnTo>
                    <a:lnTo>
                      <a:pt x="317" y="147"/>
                    </a:lnTo>
                    <a:lnTo>
                      <a:pt x="320" y="147"/>
                    </a:lnTo>
                    <a:lnTo>
                      <a:pt x="320" y="144"/>
                    </a:lnTo>
                    <a:lnTo>
                      <a:pt x="322" y="142"/>
                    </a:lnTo>
                    <a:lnTo>
                      <a:pt x="322" y="142"/>
                    </a:lnTo>
                    <a:lnTo>
                      <a:pt x="324" y="142"/>
                    </a:lnTo>
                    <a:lnTo>
                      <a:pt x="324" y="139"/>
                    </a:lnTo>
                    <a:lnTo>
                      <a:pt x="324" y="139"/>
                    </a:lnTo>
                    <a:lnTo>
                      <a:pt x="324" y="135"/>
                    </a:lnTo>
                    <a:lnTo>
                      <a:pt x="324" y="132"/>
                    </a:lnTo>
                    <a:lnTo>
                      <a:pt x="324" y="130"/>
                    </a:lnTo>
                    <a:lnTo>
                      <a:pt x="324" y="128"/>
                    </a:lnTo>
                    <a:lnTo>
                      <a:pt x="327" y="125"/>
                    </a:lnTo>
                    <a:lnTo>
                      <a:pt x="327" y="123"/>
                    </a:lnTo>
                    <a:lnTo>
                      <a:pt x="327" y="120"/>
                    </a:lnTo>
                    <a:lnTo>
                      <a:pt x="327" y="113"/>
                    </a:lnTo>
                    <a:lnTo>
                      <a:pt x="327" y="113"/>
                    </a:lnTo>
                    <a:lnTo>
                      <a:pt x="327" y="109"/>
                    </a:lnTo>
                    <a:lnTo>
                      <a:pt x="329" y="109"/>
                    </a:lnTo>
                    <a:lnTo>
                      <a:pt x="329" y="109"/>
                    </a:lnTo>
                    <a:lnTo>
                      <a:pt x="329" y="106"/>
                    </a:lnTo>
                    <a:lnTo>
                      <a:pt x="331" y="102"/>
                    </a:lnTo>
                    <a:lnTo>
                      <a:pt x="331" y="102"/>
                    </a:lnTo>
                    <a:lnTo>
                      <a:pt x="331" y="97"/>
                    </a:lnTo>
                    <a:lnTo>
                      <a:pt x="331" y="94"/>
                    </a:lnTo>
                    <a:lnTo>
                      <a:pt x="331" y="94"/>
                    </a:lnTo>
                    <a:lnTo>
                      <a:pt x="334" y="92"/>
                    </a:lnTo>
                    <a:lnTo>
                      <a:pt x="336" y="90"/>
                    </a:lnTo>
                    <a:lnTo>
                      <a:pt x="336" y="87"/>
                    </a:lnTo>
                    <a:lnTo>
                      <a:pt x="339" y="85"/>
                    </a:lnTo>
                    <a:lnTo>
                      <a:pt x="341" y="85"/>
                    </a:lnTo>
                    <a:lnTo>
                      <a:pt x="341" y="85"/>
                    </a:lnTo>
                    <a:lnTo>
                      <a:pt x="350" y="75"/>
                    </a:lnTo>
                    <a:lnTo>
                      <a:pt x="355" y="71"/>
                    </a:lnTo>
                    <a:lnTo>
                      <a:pt x="355" y="68"/>
                    </a:lnTo>
                    <a:lnTo>
                      <a:pt x="355" y="66"/>
                    </a:lnTo>
                    <a:lnTo>
                      <a:pt x="357" y="66"/>
                    </a:lnTo>
                    <a:lnTo>
                      <a:pt x="355" y="64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277" name="Freeform 176"/>
              <p:cNvSpPr>
                <a:spLocks/>
              </p:cNvSpPr>
              <p:nvPr/>
            </p:nvSpPr>
            <p:spPr bwMode="auto">
              <a:xfrm>
                <a:off x="3789" y="1408"/>
                <a:ext cx="111" cy="52"/>
              </a:xfrm>
              <a:custGeom>
                <a:avLst/>
                <a:gdLst>
                  <a:gd name="T0" fmla="*/ 106 w 111"/>
                  <a:gd name="T1" fmla="*/ 26 h 52"/>
                  <a:gd name="T2" fmla="*/ 101 w 111"/>
                  <a:gd name="T3" fmla="*/ 24 h 52"/>
                  <a:gd name="T4" fmla="*/ 97 w 111"/>
                  <a:gd name="T5" fmla="*/ 21 h 52"/>
                  <a:gd name="T6" fmla="*/ 97 w 111"/>
                  <a:gd name="T7" fmla="*/ 21 h 52"/>
                  <a:gd name="T8" fmla="*/ 92 w 111"/>
                  <a:gd name="T9" fmla="*/ 21 h 52"/>
                  <a:gd name="T10" fmla="*/ 90 w 111"/>
                  <a:gd name="T11" fmla="*/ 19 h 52"/>
                  <a:gd name="T12" fmla="*/ 92 w 111"/>
                  <a:gd name="T13" fmla="*/ 17 h 52"/>
                  <a:gd name="T14" fmla="*/ 87 w 111"/>
                  <a:gd name="T15" fmla="*/ 17 h 52"/>
                  <a:gd name="T16" fmla="*/ 78 w 111"/>
                  <a:gd name="T17" fmla="*/ 14 h 52"/>
                  <a:gd name="T18" fmla="*/ 80 w 111"/>
                  <a:gd name="T19" fmla="*/ 17 h 52"/>
                  <a:gd name="T20" fmla="*/ 75 w 111"/>
                  <a:gd name="T21" fmla="*/ 19 h 52"/>
                  <a:gd name="T22" fmla="*/ 71 w 111"/>
                  <a:gd name="T23" fmla="*/ 17 h 52"/>
                  <a:gd name="T24" fmla="*/ 66 w 111"/>
                  <a:gd name="T25" fmla="*/ 14 h 52"/>
                  <a:gd name="T26" fmla="*/ 68 w 111"/>
                  <a:gd name="T27" fmla="*/ 12 h 52"/>
                  <a:gd name="T28" fmla="*/ 71 w 111"/>
                  <a:gd name="T29" fmla="*/ 9 h 52"/>
                  <a:gd name="T30" fmla="*/ 64 w 111"/>
                  <a:gd name="T31" fmla="*/ 9 h 52"/>
                  <a:gd name="T32" fmla="*/ 61 w 111"/>
                  <a:gd name="T33" fmla="*/ 7 h 52"/>
                  <a:gd name="T34" fmla="*/ 54 w 111"/>
                  <a:gd name="T35" fmla="*/ 5 h 52"/>
                  <a:gd name="T36" fmla="*/ 52 w 111"/>
                  <a:gd name="T37" fmla="*/ 2 h 52"/>
                  <a:gd name="T38" fmla="*/ 47 w 111"/>
                  <a:gd name="T39" fmla="*/ 2 h 52"/>
                  <a:gd name="T40" fmla="*/ 45 w 111"/>
                  <a:gd name="T41" fmla="*/ 5 h 52"/>
                  <a:gd name="T42" fmla="*/ 40 w 111"/>
                  <a:gd name="T43" fmla="*/ 5 h 52"/>
                  <a:gd name="T44" fmla="*/ 40 w 111"/>
                  <a:gd name="T45" fmla="*/ 2 h 52"/>
                  <a:gd name="T46" fmla="*/ 35 w 111"/>
                  <a:gd name="T47" fmla="*/ 0 h 52"/>
                  <a:gd name="T48" fmla="*/ 37 w 111"/>
                  <a:gd name="T49" fmla="*/ 2 h 52"/>
                  <a:gd name="T50" fmla="*/ 30 w 111"/>
                  <a:gd name="T51" fmla="*/ 5 h 52"/>
                  <a:gd name="T52" fmla="*/ 23 w 111"/>
                  <a:gd name="T53" fmla="*/ 7 h 52"/>
                  <a:gd name="T54" fmla="*/ 21 w 111"/>
                  <a:gd name="T55" fmla="*/ 9 h 52"/>
                  <a:gd name="T56" fmla="*/ 19 w 111"/>
                  <a:gd name="T57" fmla="*/ 9 h 52"/>
                  <a:gd name="T58" fmla="*/ 14 w 111"/>
                  <a:gd name="T59" fmla="*/ 14 h 52"/>
                  <a:gd name="T60" fmla="*/ 9 w 111"/>
                  <a:gd name="T61" fmla="*/ 14 h 52"/>
                  <a:gd name="T62" fmla="*/ 4 w 111"/>
                  <a:gd name="T63" fmla="*/ 17 h 52"/>
                  <a:gd name="T64" fmla="*/ 2 w 111"/>
                  <a:gd name="T65" fmla="*/ 17 h 52"/>
                  <a:gd name="T66" fmla="*/ 0 w 111"/>
                  <a:gd name="T67" fmla="*/ 17 h 52"/>
                  <a:gd name="T68" fmla="*/ 2 w 111"/>
                  <a:gd name="T69" fmla="*/ 19 h 52"/>
                  <a:gd name="T70" fmla="*/ 7 w 111"/>
                  <a:gd name="T71" fmla="*/ 24 h 52"/>
                  <a:gd name="T72" fmla="*/ 7 w 111"/>
                  <a:gd name="T73" fmla="*/ 26 h 52"/>
                  <a:gd name="T74" fmla="*/ 7 w 111"/>
                  <a:gd name="T75" fmla="*/ 28 h 52"/>
                  <a:gd name="T76" fmla="*/ 11 w 111"/>
                  <a:gd name="T77" fmla="*/ 36 h 52"/>
                  <a:gd name="T78" fmla="*/ 16 w 111"/>
                  <a:gd name="T79" fmla="*/ 40 h 52"/>
                  <a:gd name="T80" fmla="*/ 21 w 111"/>
                  <a:gd name="T81" fmla="*/ 43 h 52"/>
                  <a:gd name="T82" fmla="*/ 26 w 111"/>
                  <a:gd name="T83" fmla="*/ 45 h 52"/>
                  <a:gd name="T84" fmla="*/ 30 w 111"/>
                  <a:gd name="T85" fmla="*/ 47 h 52"/>
                  <a:gd name="T86" fmla="*/ 37 w 111"/>
                  <a:gd name="T87" fmla="*/ 52 h 52"/>
                  <a:gd name="T88" fmla="*/ 42 w 111"/>
                  <a:gd name="T89" fmla="*/ 52 h 52"/>
                  <a:gd name="T90" fmla="*/ 47 w 111"/>
                  <a:gd name="T91" fmla="*/ 47 h 52"/>
                  <a:gd name="T92" fmla="*/ 49 w 111"/>
                  <a:gd name="T93" fmla="*/ 43 h 52"/>
                  <a:gd name="T94" fmla="*/ 52 w 111"/>
                  <a:gd name="T95" fmla="*/ 43 h 52"/>
                  <a:gd name="T96" fmla="*/ 59 w 111"/>
                  <a:gd name="T97" fmla="*/ 45 h 52"/>
                  <a:gd name="T98" fmla="*/ 68 w 111"/>
                  <a:gd name="T99" fmla="*/ 47 h 52"/>
                  <a:gd name="T100" fmla="*/ 73 w 111"/>
                  <a:gd name="T101" fmla="*/ 47 h 52"/>
                  <a:gd name="T102" fmla="*/ 78 w 111"/>
                  <a:gd name="T103" fmla="*/ 50 h 52"/>
                  <a:gd name="T104" fmla="*/ 80 w 111"/>
                  <a:gd name="T105" fmla="*/ 50 h 52"/>
                  <a:gd name="T106" fmla="*/ 85 w 111"/>
                  <a:gd name="T107" fmla="*/ 45 h 52"/>
                  <a:gd name="T108" fmla="*/ 94 w 111"/>
                  <a:gd name="T109" fmla="*/ 45 h 52"/>
                  <a:gd name="T110" fmla="*/ 97 w 111"/>
                  <a:gd name="T111" fmla="*/ 43 h 52"/>
                  <a:gd name="T112" fmla="*/ 99 w 111"/>
                  <a:gd name="T113" fmla="*/ 38 h 52"/>
                  <a:gd name="T114" fmla="*/ 104 w 111"/>
                  <a:gd name="T115" fmla="*/ 36 h 52"/>
                  <a:gd name="T116" fmla="*/ 106 w 111"/>
                  <a:gd name="T117" fmla="*/ 33 h 52"/>
                  <a:gd name="T118" fmla="*/ 108 w 111"/>
                  <a:gd name="T119" fmla="*/ 31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11" h="52">
                    <a:moveTo>
                      <a:pt x="108" y="31"/>
                    </a:moveTo>
                    <a:lnTo>
                      <a:pt x="108" y="31"/>
                    </a:lnTo>
                    <a:lnTo>
                      <a:pt x="106" y="26"/>
                    </a:lnTo>
                    <a:lnTo>
                      <a:pt x="106" y="26"/>
                    </a:lnTo>
                    <a:lnTo>
                      <a:pt x="106" y="26"/>
                    </a:lnTo>
                    <a:lnTo>
                      <a:pt x="106" y="24"/>
                    </a:lnTo>
                    <a:lnTo>
                      <a:pt x="104" y="24"/>
                    </a:lnTo>
                    <a:lnTo>
                      <a:pt x="101" y="24"/>
                    </a:lnTo>
                    <a:lnTo>
                      <a:pt x="101" y="24"/>
                    </a:lnTo>
                    <a:lnTo>
                      <a:pt x="99" y="24"/>
                    </a:lnTo>
                    <a:lnTo>
                      <a:pt x="99" y="24"/>
                    </a:lnTo>
                    <a:lnTo>
                      <a:pt x="97" y="21"/>
                    </a:lnTo>
                    <a:lnTo>
                      <a:pt x="97" y="21"/>
                    </a:lnTo>
                    <a:lnTo>
                      <a:pt x="97" y="21"/>
                    </a:lnTo>
                    <a:lnTo>
                      <a:pt x="97" y="21"/>
                    </a:lnTo>
                    <a:lnTo>
                      <a:pt x="97" y="21"/>
                    </a:lnTo>
                    <a:lnTo>
                      <a:pt x="97" y="21"/>
                    </a:lnTo>
                    <a:lnTo>
                      <a:pt x="94" y="24"/>
                    </a:lnTo>
                    <a:lnTo>
                      <a:pt x="92" y="21"/>
                    </a:lnTo>
                    <a:lnTo>
                      <a:pt x="92" y="21"/>
                    </a:lnTo>
                    <a:lnTo>
                      <a:pt x="92" y="21"/>
                    </a:lnTo>
                    <a:lnTo>
                      <a:pt x="90" y="19"/>
                    </a:lnTo>
                    <a:lnTo>
                      <a:pt x="90" y="19"/>
                    </a:lnTo>
                    <a:lnTo>
                      <a:pt x="90" y="19"/>
                    </a:lnTo>
                    <a:lnTo>
                      <a:pt x="90" y="19"/>
                    </a:lnTo>
                    <a:lnTo>
                      <a:pt x="92" y="19"/>
                    </a:lnTo>
                    <a:lnTo>
                      <a:pt x="92" y="17"/>
                    </a:lnTo>
                    <a:lnTo>
                      <a:pt x="92" y="17"/>
                    </a:lnTo>
                    <a:lnTo>
                      <a:pt x="92" y="17"/>
                    </a:lnTo>
                    <a:lnTo>
                      <a:pt x="90" y="17"/>
                    </a:lnTo>
                    <a:lnTo>
                      <a:pt x="90" y="17"/>
                    </a:lnTo>
                    <a:lnTo>
                      <a:pt x="87" y="17"/>
                    </a:lnTo>
                    <a:lnTo>
                      <a:pt x="87" y="17"/>
                    </a:lnTo>
                    <a:lnTo>
                      <a:pt x="82" y="14"/>
                    </a:lnTo>
                    <a:lnTo>
                      <a:pt x="80" y="14"/>
                    </a:lnTo>
                    <a:lnTo>
                      <a:pt x="78" y="14"/>
                    </a:lnTo>
                    <a:lnTo>
                      <a:pt x="78" y="14"/>
                    </a:lnTo>
                    <a:lnTo>
                      <a:pt x="78" y="14"/>
                    </a:lnTo>
                    <a:lnTo>
                      <a:pt x="80" y="17"/>
                    </a:lnTo>
                    <a:lnTo>
                      <a:pt x="80" y="17"/>
                    </a:lnTo>
                    <a:lnTo>
                      <a:pt x="78" y="19"/>
                    </a:lnTo>
                    <a:lnTo>
                      <a:pt x="78" y="19"/>
                    </a:lnTo>
                    <a:lnTo>
                      <a:pt x="75" y="19"/>
                    </a:lnTo>
                    <a:lnTo>
                      <a:pt x="75" y="19"/>
                    </a:lnTo>
                    <a:lnTo>
                      <a:pt x="75" y="19"/>
                    </a:lnTo>
                    <a:lnTo>
                      <a:pt x="73" y="19"/>
                    </a:lnTo>
                    <a:lnTo>
                      <a:pt x="73" y="19"/>
                    </a:lnTo>
                    <a:lnTo>
                      <a:pt x="71" y="17"/>
                    </a:lnTo>
                    <a:lnTo>
                      <a:pt x="68" y="14"/>
                    </a:lnTo>
                    <a:lnTo>
                      <a:pt x="68" y="14"/>
                    </a:lnTo>
                    <a:lnTo>
                      <a:pt x="68" y="14"/>
                    </a:lnTo>
                    <a:lnTo>
                      <a:pt x="66" y="14"/>
                    </a:lnTo>
                    <a:lnTo>
                      <a:pt x="66" y="14"/>
                    </a:lnTo>
                    <a:lnTo>
                      <a:pt x="66" y="12"/>
                    </a:lnTo>
                    <a:lnTo>
                      <a:pt x="68" y="12"/>
                    </a:lnTo>
                    <a:lnTo>
                      <a:pt x="68" y="12"/>
                    </a:lnTo>
                    <a:lnTo>
                      <a:pt x="68" y="12"/>
                    </a:lnTo>
                    <a:lnTo>
                      <a:pt x="68" y="12"/>
                    </a:lnTo>
                    <a:lnTo>
                      <a:pt x="71" y="9"/>
                    </a:lnTo>
                    <a:lnTo>
                      <a:pt x="71" y="9"/>
                    </a:lnTo>
                    <a:lnTo>
                      <a:pt x="68" y="9"/>
                    </a:lnTo>
                    <a:lnTo>
                      <a:pt x="68" y="9"/>
                    </a:lnTo>
                    <a:lnTo>
                      <a:pt x="64" y="9"/>
                    </a:lnTo>
                    <a:lnTo>
                      <a:pt x="64" y="9"/>
                    </a:lnTo>
                    <a:lnTo>
                      <a:pt x="64" y="9"/>
                    </a:lnTo>
                    <a:lnTo>
                      <a:pt x="61" y="9"/>
                    </a:lnTo>
                    <a:lnTo>
                      <a:pt x="61" y="7"/>
                    </a:lnTo>
                    <a:lnTo>
                      <a:pt x="61" y="7"/>
                    </a:lnTo>
                    <a:lnTo>
                      <a:pt x="59" y="7"/>
                    </a:lnTo>
                    <a:lnTo>
                      <a:pt x="56" y="7"/>
                    </a:lnTo>
                    <a:lnTo>
                      <a:pt x="54" y="5"/>
                    </a:lnTo>
                    <a:lnTo>
                      <a:pt x="54" y="5"/>
                    </a:lnTo>
                    <a:lnTo>
                      <a:pt x="52" y="5"/>
                    </a:lnTo>
                    <a:lnTo>
                      <a:pt x="52" y="5"/>
                    </a:lnTo>
                    <a:lnTo>
                      <a:pt x="52" y="5"/>
                    </a:lnTo>
                    <a:lnTo>
                      <a:pt x="52" y="2"/>
                    </a:lnTo>
                    <a:lnTo>
                      <a:pt x="49" y="2"/>
                    </a:lnTo>
                    <a:lnTo>
                      <a:pt x="47" y="2"/>
                    </a:lnTo>
                    <a:lnTo>
                      <a:pt x="47" y="2"/>
                    </a:lnTo>
                    <a:lnTo>
                      <a:pt x="47" y="2"/>
                    </a:lnTo>
                    <a:lnTo>
                      <a:pt x="47" y="5"/>
                    </a:lnTo>
                    <a:lnTo>
                      <a:pt x="45" y="5"/>
                    </a:lnTo>
                    <a:lnTo>
                      <a:pt x="45" y="5"/>
                    </a:lnTo>
                    <a:lnTo>
                      <a:pt x="45" y="5"/>
                    </a:lnTo>
                    <a:lnTo>
                      <a:pt x="42" y="5"/>
                    </a:lnTo>
                    <a:lnTo>
                      <a:pt x="42" y="5"/>
                    </a:lnTo>
                    <a:lnTo>
                      <a:pt x="42" y="5"/>
                    </a:lnTo>
                    <a:lnTo>
                      <a:pt x="40" y="5"/>
                    </a:lnTo>
                    <a:lnTo>
                      <a:pt x="40" y="2"/>
                    </a:lnTo>
                    <a:lnTo>
                      <a:pt x="40" y="2"/>
                    </a:lnTo>
                    <a:lnTo>
                      <a:pt x="40" y="2"/>
                    </a:lnTo>
                    <a:lnTo>
                      <a:pt x="40" y="2"/>
                    </a:lnTo>
                    <a:lnTo>
                      <a:pt x="40" y="2"/>
                    </a:lnTo>
                    <a:lnTo>
                      <a:pt x="37" y="0"/>
                    </a:lnTo>
                    <a:lnTo>
                      <a:pt x="35" y="0"/>
                    </a:lnTo>
                    <a:lnTo>
                      <a:pt x="35" y="0"/>
                    </a:lnTo>
                    <a:lnTo>
                      <a:pt x="35" y="2"/>
                    </a:lnTo>
                    <a:lnTo>
                      <a:pt x="35" y="2"/>
                    </a:lnTo>
                    <a:lnTo>
                      <a:pt x="35" y="2"/>
                    </a:lnTo>
                    <a:lnTo>
                      <a:pt x="37" y="2"/>
                    </a:lnTo>
                    <a:lnTo>
                      <a:pt x="37" y="5"/>
                    </a:lnTo>
                    <a:lnTo>
                      <a:pt x="35" y="5"/>
                    </a:lnTo>
                    <a:lnTo>
                      <a:pt x="33" y="5"/>
                    </a:lnTo>
                    <a:lnTo>
                      <a:pt x="30" y="5"/>
                    </a:lnTo>
                    <a:lnTo>
                      <a:pt x="28" y="7"/>
                    </a:lnTo>
                    <a:lnTo>
                      <a:pt x="26" y="7"/>
                    </a:lnTo>
                    <a:lnTo>
                      <a:pt x="23" y="7"/>
                    </a:lnTo>
                    <a:lnTo>
                      <a:pt x="23" y="7"/>
                    </a:lnTo>
                    <a:lnTo>
                      <a:pt x="23" y="9"/>
                    </a:lnTo>
                    <a:lnTo>
                      <a:pt x="21" y="9"/>
                    </a:lnTo>
                    <a:lnTo>
                      <a:pt x="21" y="9"/>
                    </a:lnTo>
                    <a:lnTo>
                      <a:pt x="21" y="9"/>
                    </a:lnTo>
                    <a:lnTo>
                      <a:pt x="21" y="9"/>
                    </a:lnTo>
                    <a:lnTo>
                      <a:pt x="19" y="9"/>
                    </a:lnTo>
                    <a:lnTo>
                      <a:pt x="19" y="9"/>
                    </a:lnTo>
                    <a:lnTo>
                      <a:pt x="19" y="9"/>
                    </a:lnTo>
                    <a:lnTo>
                      <a:pt x="19" y="12"/>
                    </a:lnTo>
                    <a:lnTo>
                      <a:pt x="14" y="12"/>
                    </a:lnTo>
                    <a:lnTo>
                      <a:pt x="14" y="12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11" y="14"/>
                    </a:lnTo>
                    <a:lnTo>
                      <a:pt x="11" y="14"/>
                    </a:lnTo>
                    <a:lnTo>
                      <a:pt x="9" y="14"/>
                    </a:lnTo>
                    <a:lnTo>
                      <a:pt x="9" y="14"/>
                    </a:lnTo>
                    <a:lnTo>
                      <a:pt x="7" y="14"/>
                    </a:lnTo>
                    <a:lnTo>
                      <a:pt x="7" y="14"/>
                    </a:lnTo>
                    <a:lnTo>
                      <a:pt x="4" y="17"/>
                    </a:lnTo>
                    <a:lnTo>
                      <a:pt x="4" y="19"/>
                    </a:lnTo>
                    <a:lnTo>
                      <a:pt x="2" y="19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2" y="19"/>
                    </a:lnTo>
                    <a:lnTo>
                      <a:pt x="2" y="19"/>
                    </a:lnTo>
                    <a:lnTo>
                      <a:pt x="2" y="21"/>
                    </a:lnTo>
                    <a:lnTo>
                      <a:pt x="4" y="21"/>
                    </a:lnTo>
                    <a:lnTo>
                      <a:pt x="7" y="24"/>
                    </a:lnTo>
                    <a:lnTo>
                      <a:pt x="7" y="24"/>
                    </a:lnTo>
                    <a:lnTo>
                      <a:pt x="7" y="24"/>
                    </a:lnTo>
                    <a:lnTo>
                      <a:pt x="7" y="26"/>
                    </a:lnTo>
                    <a:lnTo>
                      <a:pt x="7" y="26"/>
                    </a:lnTo>
                    <a:lnTo>
                      <a:pt x="7" y="26"/>
                    </a:lnTo>
                    <a:lnTo>
                      <a:pt x="4" y="28"/>
                    </a:lnTo>
                    <a:lnTo>
                      <a:pt x="4" y="28"/>
                    </a:lnTo>
                    <a:lnTo>
                      <a:pt x="7" y="28"/>
                    </a:lnTo>
                    <a:lnTo>
                      <a:pt x="7" y="28"/>
                    </a:lnTo>
                    <a:lnTo>
                      <a:pt x="7" y="31"/>
                    </a:lnTo>
                    <a:lnTo>
                      <a:pt x="9" y="33"/>
                    </a:lnTo>
                    <a:lnTo>
                      <a:pt x="9" y="33"/>
                    </a:lnTo>
                    <a:lnTo>
                      <a:pt x="11" y="36"/>
                    </a:lnTo>
                    <a:lnTo>
                      <a:pt x="11" y="36"/>
                    </a:lnTo>
                    <a:lnTo>
                      <a:pt x="14" y="36"/>
                    </a:lnTo>
                    <a:lnTo>
                      <a:pt x="16" y="38"/>
                    </a:lnTo>
                    <a:lnTo>
                      <a:pt x="16" y="40"/>
                    </a:lnTo>
                    <a:lnTo>
                      <a:pt x="19" y="40"/>
                    </a:lnTo>
                    <a:lnTo>
                      <a:pt x="19" y="40"/>
                    </a:lnTo>
                    <a:lnTo>
                      <a:pt x="21" y="43"/>
                    </a:lnTo>
                    <a:lnTo>
                      <a:pt x="21" y="43"/>
                    </a:lnTo>
                    <a:lnTo>
                      <a:pt x="21" y="43"/>
                    </a:lnTo>
                    <a:lnTo>
                      <a:pt x="23" y="43"/>
                    </a:lnTo>
                    <a:lnTo>
                      <a:pt x="23" y="43"/>
                    </a:lnTo>
                    <a:lnTo>
                      <a:pt x="26" y="45"/>
                    </a:lnTo>
                    <a:lnTo>
                      <a:pt x="28" y="47"/>
                    </a:lnTo>
                    <a:lnTo>
                      <a:pt x="28" y="47"/>
                    </a:lnTo>
                    <a:lnTo>
                      <a:pt x="28" y="47"/>
                    </a:lnTo>
                    <a:lnTo>
                      <a:pt x="30" y="47"/>
                    </a:lnTo>
                    <a:lnTo>
                      <a:pt x="30" y="50"/>
                    </a:lnTo>
                    <a:lnTo>
                      <a:pt x="33" y="50"/>
                    </a:lnTo>
                    <a:lnTo>
                      <a:pt x="35" y="52"/>
                    </a:lnTo>
                    <a:lnTo>
                      <a:pt x="37" y="52"/>
                    </a:lnTo>
                    <a:lnTo>
                      <a:pt x="37" y="50"/>
                    </a:lnTo>
                    <a:lnTo>
                      <a:pt x="40" y="50"/>
                    </a:lnTo>
                    <a:lnTo>
                      <a:pt x="40" y="50"/>
                    </a:lnTo>
                    <a:lnTo>
                      <a:pt x="42" y="52"/>
                    </a:lnTo>
                    <a:lnTo>
                      <a:pt x="42" y="50"/>
                    </a:lnTo>
                    <a:lnTo>
                      <a:pt x="45" y="47"/>
                    </a:lnTo>
                    <a:lnTo>
                      <a:pt x="45" y="47"/>
                    </a:lnTo>
                    <a:lnTo>
                      <a:pt x="47" y="47"/>
                    </a:lnTo>
                    <a:lnTo>
                      <a:pt x="47" y="47"/>
                    </a:lnTo>
                    <a:lnTo>
                      <a:pt x="47" y="43"/>
                    </a:lnTo>
                    <a:lnTo>
                      <a:pt x="47" y="43"/>
                    </a:lnTo>
                    <a:lnTo>
                      <a:pt x="49" y="43"/>
                    </a:lnTo>
                    <a:lnTo>
                      <a:pt x="49" y="43"/>
                    </a:lnTo>
                    <a:lnTo>
                      <a:pt x="49" y="45"/>
                    </a:lnTo>
                    <a:lnTo>
                      <a:pt x="52" y="43"/>
                    </a:lnTo>
                    <a:lnTo>
                      <a:pt x="52" y="43"/>
                    </a:lnTo>
                    <a:lnTo>
                      <a:pt x="52" y="43"/>
                    </a:lnTo>
                    <a:lnTo>
                      <a:pt x="54" y="43"/>
                    </a:lnTo>
                    <a:lnTo>
                      <a:pt x="56" y="45"/>
                    </a:lnTo>
                    <a:lnTo>
                      <a:pt x="59" y="45"/>
                    </a:lnTo>
                    <a:lnTo>
                      <a:pt x="61" y="45"/>
                    </a:lnTo>
                    <a:lnTo>
                      <a:pt x="61" y="45"/>
                    </a:lnTo>
                    <a:lnTo>
                      <a:pt x="66" y="47"/>
                    </a:lnTo>
                    <a:lnTo>
                      <a:pt x="68" y="47"/>
                    </a:lnTo>
                    <a:lnTo>
                      <a:pt x="71" y="47"/>
                    </a:lnTo>
                    <a:lnTo>
                      <a:pt x="71" y="47"/>
                    </a:lnTo>
                    <a:lnTo>
                      <a:pt x="73" y="47"/>
                    </a:lnTo>
                    <a:lnTo>
                      <a:pt x="73" y="47"/>
                    </a:lnTo>
                    <a:lnTo>
                      <a:pt x="73" y="47"/>
                    </a:lnTo>
                    <a:lnTo>
                      <a:pt x="75" y="47"/>
                    </a:lnTo>
                    <a:lnTo>
                      <a:pt x="78" y="47"/>
                    </a:lnTo>
                    <a:lnTo>
                      <a:pt x="78" y="50"/>
                    </a:lnTo>
                    <a:lnTo>
                      <a:pt x="78" y="50"/>
                    </a:lnTo>
                    <a:lnTo>
                      <a:pt x="80" y="50"/>
                    </a:lnTo>
                    <a:lnTo>
                      <a:pt x="80" y="52"/>
                    </a:lnTo>
                    <a:lnTo>
                      <a:pt x="80" y="50"/>
                    </a:lnTo>
                    <a:lnTo>
                      <a:pt x="82" y="47"/>
                    </a:lnTo>
                    <a:lnTo>
                      <a:pt x="82" y="45"/>
                    </a:lnTo>
                    <a:lnTo>
                      <a:pt x="82" y="45"/>
                    </a:lnTo>
                    <a:lnTo>
                      <a:pt x="85" y="45"/>
                    </a:lnTo>
                    <a:lnTo>
                      <a:pt x="87" y="47"/>
                    </a:lnTo>
                    <a:lnTo>
                      <a:pt x="90" y="45"/>
                    </a:lnTo>
                    <a:lnTo>
                      <a:pt x="92" y="45"/>
                    </a:lnTo>
                    <a:lnTo>
                      <a:pt x="94" y="45"/>
                    </a:lnTo>
                    <a:lnTo>
                      <a:pt x="94" y="43"/>
                    </a:lnTo>
                    <a:lnTo>
                      <a:pt x="94" y="43"/>
                    </a:lnTo>
                    <a:lnTo>
                      <a:pt x="97" y="43"/>
                    </a:lnTo>
                    <a:lnTo>
                      <a:pt x="97" y="43"/>
                    </a:lnTo>
                    <a:lnTo>
                      <a:pt x="99" y="40"/>
                    </a:lnTo>
                    <a:lnTo>
                      <a:pt x="99" y="40"/>
                    </a:lnTo>
                    <a:lnTo>
                      <a:pt x="99" y="38"/>
                    </a:lnTo>
                    <a:lnTo>
                      <a:pt x="99" y="38"/>
                    </a:lnTo>
                    <a:lnTo>
                      <a:pt x="99" y="38"/>
                    </a:lnTo>
                    <a:lnTo>
                      <a:pt x="101" y="36"/>
                    </a:lnTo>
                    <a:lnTo>
                      <a:pt x="101" y="36"/>
                    </a:lnTo>
                    <a:lnTo>
                      <a:pt x="104" y="36"/>
                    </a:lnTo>
                    <a:lnTo>
                      <a:pt x="104" y="33"/>
                    </a:lnTo>
                    <a:lnTo>
                      <a:pt x="104" y="33"/>
                    </a:lnTo>
                    <a:lnTo>
                      <a:pt x="106" y="33"/>
                    </a:lnTo>
                    <a:lnTo>
                      <a:pt x="106" y="33"/>
                    </a:lnTo>
                    <a:lnTo>
                      <a:pt x="108" y="33"/>
                    </a:lnTo>
                    <a:lnTo>
                      <a:pt x="108" y="33"/>
                    </a:lnTo>
                    <a:lnTo>
                      <a:pt x="111" y="33"/>
                    </a:lnTo>
                    <a:lnTo>
                      <a:pt x="108" y="31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278" name="Freeform 177"/>
              <p:cNvSpPr>
                <a:spLocks/>
              </p:cNvSpPr>
              <p:nvPr/>
            </p:nvSpPr>
            <p:spPr bwMode="auto">
              <a:xfrm>
                <a:off x="4146" y="1730"/>
                <a:ext cx="38" cy="21"/>
              </a:xfrm>
              <a:custGeom>
                <a:avLst/>
                <a:gdLst>
                  <a:gd name="T0" fmla="*/ 38 w 38"/>
                  <a:gd name="T1" fmla="*/ 0 h 21"/>
                  <a:gd name="T2" fmla="*/ 38 w 38"/>
                  <a:gd name="T3" fmla="*/ 0 h 21"/>
                  <a:gd name="T4" fmla="*/ 35 w 38"/>
                  <a:gd name="T5" fmla="*/ 0 h 21"/>
                  <a:gd name="T6" fmla="*/ 33 w 38"/>
                  <a:gd name="T7" fmla="*/ 0 h 21"/>
                  <a:gd name="T8" fmla="*/ 33 w 38"/>
                  <a:gd name="T9" fmla="*/ 2 h 21"/>
                  <a:gd name="T10" fmla="*/ 30 w 38"/>
                  <a:gd name="T11" fmla="*/ 2 h 21"/>
                  <a:gd name="T12" fmla="*/ 23 w 38"/>
                  <a:gd name="T13" fmla="*/ 5 h 21"/>
                  <a:gd name="T14" fmla="*/ 21 w 38"/>
                  <a:gd name="T15" fmla="*/ 5 h 21"/>
                  <a:gd name="T16" fmla="*/ 16 w 38"/>
                  <a:gd name="T17" fmla="*/ 5 h 21"/>
                  <a:gd name="T18" fmla="*/ 14 w 38"/>
                  <a:gd name="T19" fmla="*/ 5 h 21"/>
                  <a:gd name="T20" fmla="*/ 12 w 38"/>
                  <a:gd name="T21" fmla="*/ 5 h 21"/>
                  <a:gd name="T22" fmla="*/ 12 w 38"/>
                  <a:gd name="T23" fmla="*/ 7 h 21"/>
                  <a:gd name="T24" fmla="*/ 9 w 38"/>
                  <a:gd name="T25" fmla="*/ 9 h 21"/>
                  <a:gd name="T26" fmla="*/ 9 w 38"/>
                  <a:gd name="T27" fmla="*/ 9 h 21"/>
                  <a:gd name="T28" fmla="*/ 7 w 38"/>
                  <a:gd name="T29" fmla="*/ 9 h 21"/>
                  <a:gd name="T30" fmla="*/ 7 w 38"/>
                  <a:gd name="T31" fmla="*/ 9 h 21"/>
                  <a:gd name="T32" fmla="*/ 4 w 38"/>
                  <a:gd name="T33" fmla="*/ 9 h 21"/>
                  <a:gd name="T34" fmla="*/ 2 w 38"/>
                  <a:gd name="T35" fmla="*/ 12 h 21"/>
                  <a:gd name="T36" fmla="*/ 2 w 38"/>
                  <a:gd name="T37" fmla="*/ 12 h 21"/>
                  <a:gd name="T38" fmla="*/ 0 w 38"/>
                  <a:gd name="T39" fmla="*/ 12 h 21"/>
                  <a:gd name="T40" fmla="*/ 0 w 38"/>
                  <a:gd name="T41" fmla="*/ 14 h 21"/>
                  <a:gd name="T42" fmla="*/ 2 w 38"/>
                  <a:gd name="T43" fmla="*/ 19 h 21"/>
                  <a:gd name="T44" fmla="*/ 2 w 38"/>
                  <a:gd name="T45" fmla="*/ 19 h 21"/>
                  <a:gd name="T46" fmla="*/ 4 w 38"/>
                  <a:gd name="T47" fmla="*/ 19 h 21"/>
                  <a:gd name="T48" fmla="*/ 7 w 38"/>
                  <a:gd name="T49" fmla="*/ 21 h 21"/>
                  <a:gd name="T50" fmla="*/ 9 w 38"/>
                  <a:gd name="T51" fmla="*/ 21 h 21"/>
                  <a:gd name="T52" fmla="*/ 12 w 38"/>
                  <a:gd name="T53" fmla="*/ 21 h 21"/>
                  <a:gd name="T54" fmla="*/ 12 w 38"/>
                  <a:gd name="T55" fmla="*/ 21 h 21"/>
                  <a:gd name="T56" fmla="*/ 12 w 38"/>
                  <a:gd name="T57" fmla="*/ 21 h 21"/>
                  <a:gd name="T58" fmla="*/ 14 w 38"/>
                  <a:gd name="T59" fmla="*/ 21 h 21"/>
                  <a:gd name="T60" fmla="*/ 14 w 38"/>
                  <a:gd name="T61" fmla="*/ 21 h 21"/>
                  <a:gd name="T62" fmla="*/ 14 w 38"/>
                  <a:gd name="T63" fmla="*/ 21 h 21"/>
                  <a:gd name="T64" fmla="*/ 14 w 38"/>
                  <a:gd name="T65" fmla="*/ 19 h 21"/>
                  <a:gd name="T66" fmla="*/ 14 w 38"/>
                  <a:gd name="T67" fmla="*/ 19 h 21"/>
                  <a:gd name="T68" fmla="*/ 16 w 38"/>
                  <a:gd name="T69" fmla="*/ 19 h 21"/>
                  <a:gd name="T70" fmla="*/ 19 w 38"/>
                  <a:gd name="T71" fmla="*/ 19 h 21"/>
                  <a:gd name="T72" fmla="*/ 21 w 38"/>
                  <a:gd name="T73" fmla="*/ 19 h 21"/>
                  <a:gd name="T74" fmla="*/ 21 w 38"/>
                  <a:gd name="T75" fmla="*/ 17 h 21"/>
                  <a:gd name="T76" fmla="*/ 26 w 38"/>
                  <a:gd name="T77" fmla="*/ 14 h 21"/>
                  <a:gd name="T78" fmla="*/ 26 w 38"/>
                  <a:gd name="T79" fmla="*/ 14 h 21"/>
                  <a:gd name="T80" fmla="*/ 26 w 38"/>
                  <a:gd name="T81" fmla="*/ 14 h 21"/>
                  <a:gd name="T82" fmla="*/ 28 w 38"/>
                  <a:gd name="T83" fmla="*/ 14 h 21"/>
                  <a:gd name="T84" fmla="*/ 30 w 38"/>
                  <a:gd name="T85" fmla="*/ 14 h 21"/>
                  <a:gd name="T86" fmla="*/ 30 w 38"/>
                  <a:gd name="T87" fmla="*/ 12 h 21"/>
                  <a:gd name="T88" fmla="*/ 30 w 38"/>
                  <a:gd name="T89" fmla="*/ 12 h 21"/>
                  <a:gd name="T90" fmla="*/ 28 w 38"/>
                  <a:gd name="T91" fmla="*/ 9 h 21"/>
                  <a:gd name="T92" fmla="*/ 28 w 38"/>
                  <a:gd name="T93" fmla="*/ 9 h 21"/>
                  <a:gd name="T94" fmla="*/ 28 w 38"/>
                  <a:gd name="T95" fmla="*/ 7 h 21"/>
                  <a:gd name="T96" fmla="*/ 38 w 38"/>
                  <a:gd name="T97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8" h="21">
                    <a:moveTo>
                      <a:pt x="38" y="0"/>
                    </a:moveTo>
                    <a:lnTo>
                      <a:pt x="38" y="0"/>
                    </a:lnTo>
                    <a:lnTo>
                      <a:pt x="35" y="0"/>
                    </a:lnTo>
                    <a:lnTo>
                      <a:pt x="33" y="0"/>
                    </a:lnTo>
                    <a:lnTo>
                      <a:pt x="33" y="2"/>
                    </a:lnTo>
                    <a:lnTo>
                      <a:pt x="30" y="2"/>
                    </a:lnTo>
                    <a:lnTo>
                      <a:pt x="23" y="5"/>
                    </a:lnTo>
                    <a:lnTo>
                      <a:pt x="21" y="5"/>
                    </a:lnTo>
                    <a:lnTo>
                      <a:pt x="16" y="5"/>
                    </a:lnTo>
                    <a:lnTo>
                      <a:pt x="14" y="5"/>
                    </a:lnTo>
                    <a:lnTo>
                      <a:pt x="12" y="5"/>
                    </a:lnTo>
                    <a:lnTo>
                      <a:pt x="12" y="7"/>
                    </a:lnTo>
                    <a:lnTo>
                      <a:pt x="9" y="9"/>
                    </a:lnTo>
                    <a:lnTo>
                      <a:pt x="9" y="9"/>
                    </a:lnTo>
                    <a:lnTo>
                      <a:pt x="7" y="9"/>
                    </a:lnTo>
                    <a:lnTo>
                      <a:pt x="7" y="9"/>
                    </a:lnTo>
                    <a:lnTo>
                      <a:pt x="4" y="9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2" y="19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7" y="21"/>
                    </a:lnTo>
                    <a:lnTo>
                      <a:pt x="9" y="21"/>
                    </a:lnTo>
                    <a:lnTo>
                      <a:pt x="12" y="21"/>
                    </a:lnTo>
                    <a:lnTo>
                      <a:pt x="12" y="21"/>
                    </a:lnTo>
                    <a:lnTo>
                      <a:pt x="12" y="21"/>
                    </a:lnTo>
                    <a:lnTo>
                      <a:pt x="14" y="21"/>
                    </a:lnTo>
                    <a:lnTo>
                      <a:pt x="14" y="21"/>
                    </a:lnTo>
                    <a:lnTo>
                      <a:pt x="14" y="21"/>
                    </a:lnTo>
                    <a:lnTo>
                      <a:pt x="14" y="19"/>
                    </a:lnTo>
                    <a:lnTo>
                      <a:pt x="14" y="19"/>
                    </a:lnTo>
                    <a:lnTo>
                      <a:pt x="16" y="19"/>
                    </a:lnTo>
                    <a:lnTo>
                      <a:pt x="19" y="19"/>
                    </a:lnTo>
                    <a:lnTo>
                      <a:pt x="21" y="19"/>
                    </a:lnTo>
                    <a:lnTo>
                      <a:pt x="21" y="17"/>
                    </a:lnTo>
                    <a:lnTo>
                      <a:pt x="26" y="14"/>
                    </a:lnTo>
                    <a:lnTo>
                      <a:pt x="26" y="14"/>
                    </a:lnTo>
                    <a:lnTo>
                      <a:pt x="26" y="14"/>
                    </a:lnTo>
                    <a:lnTo>
                      <a:pt x="28" y="14"/>
                    </a:lnTo>
                    <a:lnTo>
                      <a:pt x="30" y="14"/>
                    </a:lnTo>
                    <a:lnTo>
                      <a:pt x="30" y="12"/>
                    </a:lnTo>
                    <a:lnTo>
                      <a:pt x="30" y="12"/>
                    </a:lnTo>
                    <a:lnTo>
                      <a:pt x="28" y="9"/>
                    </a:lnTo>
                    <a:lnTo>
                      <a:pt x="28" y="9"/>
                    </a:lnTo>
                    <a:lnTo>
                      <a:pt x="28" y="7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279" name="Freeform 178"/>
              <p:cNvSpPr>
                <a:spLocks/>
              </p:cNvSpPr>
              <p:nvPr/>
            </p:nvSpPr>
            <p:spPr bwMode="auto">
              <a:xfrm>
                <a:off x="2287" y="2220"/>
                <a:ext cx="7" cy="7"/>
              </a:xfrm>
              <a:custGeom>
                <a:avLst/>
                <a:gdLst>
                  <a:gd name="T0" fmla="*/ 5 w 7"/>
                  <a:gd name="T1" fmla="*/ 5 h 7"/>
                  <a:gd name="T2" fmla="*/ 2 w 7"/>
                  <a:gd name="T3" fmla="*/ 5 h 7"/>
                  <a:gd name="T4" fmla="*/ 0 w 7"/>
                  <a:gd name="T5" fmla="*/ 3 h 7"/>
                  <a:gd name="T6" fmla="*/ 0 w 7"/>
                  <a:gd name="T7" fmla="*/ 3 h 7"/>
                  <a:gd name="T8" fmla="*/ 0 w 7"/>
                  <a:gd name="T9" fmla="*/ 0 h 7"/>
                  <a:gd name="T10" fmla="*/ 0 w 7"/>
                  <a:gd name="T11" fmla="*/ 3 h 7"/>
                  <a:gd name="T12" fmla="*/ 2 w 7"/>
                  <a:gd name="T13" fmla="*/ 7 h 7"/>
                  <a:gd name="T14" fmla="*/ 5 w 7"/>
                  <a:gd name="T15" fmla="*/ 7 h 7"/>
                  <a:gd name="T16" fmla="*/ 7 w 7"/>
                  <a:gd name="T17" fmla="*/ 7 h 7"/>
                  <a:gd name="T18" fmla="*/ 5 w 7"/>
                  <a:gd name="T19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7">
                    <a:moveTo>
                      <a:pt x="5" y="5"/>
                    </a:moveTo>
                    <a:lnTo>
                      <a:pt x="2" y="5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2" y="7"/>
                    </a:lnTo>
                    <a:lnTo>
                      <a:pt x="5" y="7"/>
                    </a:lnTo>
                    <a:lnTo>
                      <a:pt x="7" y="7"/>
                    </a:lnTo>
                    <a:lnTo>
                      <a:pt x="5" y="5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>
                    <a:lumMod val="40000"/>
                    <a:lumOff val="60000"/>
                  </a:schemeClr>
                </a:solidFill>
                <a:round/>
                <a:headEnd/>
                <a:tailEnd/>
              </a:ln>
              <a:extLst/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280" name="Freeform 179"/>
              <p:cNvSpPr>
                <a:spLocks/>
              </p:cNvSpPr>
              <p:nvPr/>
            </p:nvSpPr>
            <p:spPr bwMode="auto">
              <a:xfrm>
                <a:off x="2287" y="2220"/>
                <a:ext cx="7" cy="7"/>
              </a:xfrm>
              <a:custGeom>
                <a:avLst/>
                <a:gdLst>
                  <a:gd name="T0" fmla="*/ 5 w 7"/>
                  <a:gd name="T1" fmla="*/ 5 h 7"/>
                  <a:gd name="T2" fmla="*/ 2 w 7"/>
                  <a:gd name="T3" fmla="*/ 5 h 7"/>
                  <a:gd name="T4" fmla="*/ 0 w 7"/>
                  <a:gd name="T5" fmla="*/ 3 h 7"/>
                  <a:gd name="T6" fmla="*/ 0 w 7"/>
                  <a:gd name="T7" fmla="*/ 3 h 7"/>
                  <a:gd name="T8" fmla="*/ 0 w 7"/>
                  <a:gd name="T9" fmla="*/ 0 h 7"/>
                  <a:gd name="T10" fmla="*/ 0 w 7"/>
                  <a:gd name="T11" fmla="*/ 3 h 7"/>
                  <a:gd name="T12" fmla="*/ 2 w 7"/>
                  <a:gd name="T13" fmla="*/ 7 h 7"/>
                  <a:gd name="T14" fmla="*/ 5 w 7"/>
                  <a:gd name="T15" fmla="*/ 7 h 7"/>
                  <a:gd name="T16" fmla="*/ 7 w 7"/>
                  <a:gd name="T17" fmla="*/ 7 h 7"/>
                  <a:gd name="T18" fmla="*/ 5 w 7"/>
                  <a:gd name="T19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7">
                    <a:moveTo>
                      <a:pt x="5" y="5"/>
                    </a:moveTo>
                    <a:lnTo>
                      <a:pt x="2" y="5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2" y="7"/>
                    </a:lnTo>
                    <a:lnTo>
                      <a:pt x="5" y="7"/>
                    </a:lnTo>
                    <a:lnTo>
                      <a:pt x="7" y="7"/>
                    </a:lnTo>
                    <a:lnTo>
                      <a:pt x="5" y="5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281" name="Freeform 180"/>
              <p:cNvSpPr>
                <a:spLocks noEditPoints="1"/>
              </p:cNvSpPr>
              <p:nvPr/>
            </p:nvSpPr>
            <p:spPr bwMode="auto">
              <a:xfrm>
                <a:off x="2020" y="1993"/>
                <a:ext cx="191" cy="71"/>
              </a:xfrm>
              <a:custGeom>
                <a:avLst/>
                <a:gdLst>
                  <a:gd name="T0" fmla="*/ 33 w 191"/>
                  <a:gd name="T1" fmla="*/ 28 h 71"/>
                  <a:gd name="T2" fmla="*/ 31 w 191"/>
                  <a:gd name="T3" fmla="*/ 33 h 71"/>
                  <a:gd name="T4" fmla="*/ 33 w 191"/>
                  <a:gd name="T5" fmla="*/ 38 h 71"/>
                  <a:gd name="T6" fmla="*/ 40 w 191"/>
                  <a:gd name="T7" fmla="*/ 31 h 71"/>
                  <a:gd name="T8" fmla="*/ 130 w 191"/>
                  <a:gd name="T9" fmla="*/ 26 h 71"/>
                  <a:gd name="T10" fmla="*/ 132 w 191"/>
                  <a:gd name="T11" fmla="*/ 24 h 71"/>
                  <a:gd name="T12" fmla="*/ 127 w 191"/>
                  <a:gd name="T13" fmla="*/ 21 h 71"/>
                  <a:gd name="T14" fmla="*/ 127 w 191"/>
                  <a:gd name="T15" fmla="*/ 19 h 71"/>
                  <a:gd name="T16" fmla="*/ 127 w 191"/>
                  <a:gd name="T17" fmla="*/ 21 h 71"/>
                  <a:gd name="T18" fmla="*/ 127 w 191"/>
                  <a:gd name="T19" fmla="*/ 19 h 71"/>
                  <a:gd name="T20" fmla="*/ 123 w 191"/>
                  <a:gd name="T21" fmla="*/ 16 h 71"/>
                  <a:gd name="T22" fmla="*/ 120 w 191"/>
                  <a:gd name="T23" fmla="*/ 16 h 71"/>
                  <a:gd name="T24" fmla="*/ 120 w 191"/>
                  <a:gd name="T25" fmla="*/ 14 h 71"/>
                  <a:gd name="T26" fmla="*/ 116 w 191"/>
                  <a:gd name="T27" fmla="*/ 14 h 71"/>
                  <a:gd name="T28" fmla="*/ 104 w 191"/>
                  <a:gd name="T29" fmla="*/ 12 h 71"/>
                  <a:gd name="T30" fmla="*/ 191 w 191"/>
                  <a:gd name="T31" fmla="*/ 61 h 71"/>
                  <a:gd name="T32" fmla="*/ 187 w 191"/>
                  <a:gd name="T33" fmla="*/ 59 h 71"/>
                  <a:gd name="T34" fmla="*/ 175 w 191"/>
                  <a:gd name="T35" fmla="*/ 52 h 71"/>
                  <a:gd name="T36" fmla="*/ 163 w 191"/>
                  <a:gd name="T37" fmla="*/ 52 h 71"/>
                  <a:gd name="T38" fmla="*/ 165 w 191"/>
                  <a:gd name="T39" fmla="*/ 47 h 71"/>
                  <a:gd name="T40" fmla="*/ 158 w 191"/>
                  <a:gd name="T41" fmla="*/ 42 h 71"/>
                  <a:gd name="T42" fmla="*/ 149 w 191"/>
                  <a:gd name="T43" fmla="*/ 38 h 71"/>
                  <a:gd name="T44" fmla="*/ 146 w 191"/>
                  <a:gd name="T45" fmla="*/ 38 h 71"/>
                  <a:gd name="T46" fmla="*/ 139 w 191"/>
                  <a:gd name="T47" fmla="*/ 35 h 71"/>
                  <a:gd name="T48" fmla="*/ 142 w 191"/>
                  <a:gd name="T49" fmla="*/ 33 h 71"/>
                  <a:gd name="T50" fmla="*/ 135 w 191"/>
                  <a:gd name="T51" fmla="*/ 28 h 71"/>
                  <a:gd name="T52" fmla="*/ 132 w 191"/>
                  <a:gd name="T53" fmla="*/ 28 h 71"/>
                  <a:gd name="T54" fmla="*/ 113 w 191"/>
                  <a:gd name="T55" fmla="*/ 16 h 71"/>
                  <a:gd name="T56" fmla="*/ 104 w 191"/>
                  <a:gd name="T57" fmla="*/ 16 h 71"/>
                  <a:gd name="T58" fmla="*/ 94 w 191"/>
                  <a:gd name="T59" fmla="*/ 7 h 71"/>
                  <a:gd name="T60" fmla="*/ 90 w 191"/>
                  <a:gd name="T61" fmla="*/ 5 h 71"/>
                  <a:gd name="T62" fmla="*/ 83 w 191"/>
                  <a:gd name="T63" fmla="*/ 2 h 71"/>
                  <a:gd name="T64" fmla="*/ 71 w 191"/>
                  <a:gd name="T65" fmla="*/ 2 h 71"/>
                  <a:gd name="T66" fmla="*/ 54 w 191"/>
                  <a:gd name="T67" fmla="*/ 0 h 71"/>
                  <a:gd name="T68" fmla="*/ 33 w 191"/>
                  <a:gd name="T69" fmla="*/ 5 h 71"/>
                  <a:gd name="T70" fmla="*/ 12 w 191"/>
                  <a:gd name="T71" fmla="*/ 19 h 71"/>
                  <a:gd name="T72" fmla="*/ 7 w 191"/>
                  <a:gd name="T73" fmla="*/ 24 h 71"/>
                  <a:gd name="T74" fmla="*/ 4 w 191"/>
                  <a:gd name="T75" fmla="*/ 28 h 71"/>
                  <a:gd name="T76" fmla="*/ 7 w 191"/>
                  <a:gd name="T77" fmla="*/ 31 h 71"/>
                  <a:gd name="T78" fmla="*/ 16 w 191"/>
                  <a:gd name="T79" fmla="*/ 26 h 71"/>
                  <a:gd name="T80" fmla="*/ 23 w 191"/>
                  <a:gd name="T81" fmla="*/ 21 h 71"/>
                  <a:gd name="T82" fmla="*/ 31 w 191"/>
                  <a:gd name="T83" fmla="*/ 19 h 71"/>
                  <a:gd name="T84" fmla="*/ 40 w 191"/>
                  <a:gd name="T85" fmla="*/ 12 h 71"/>
                  <a:gd name="T86" fmla="*/ 59 w 191"/>
                  <a:gd name="T87" fmla="*/ 12 h 71"/>
                  <a:gd name="T88" fmla="*/ 59 w 191"/>
                  <a:gd name="T89" fmla="*/ 14 h 71"/>
                  <a:gd name="T90" fmla="*/ 57 w 191"/>
                  <a:gd name="T91" fmla="*/ 21 h 71"/>
                  <a:gd name="T92" fmla="*/ 68 w 191"/>
                  <a:gd name="T93" fmla="*/ 21 h 71"/>
                  <a:gd name="T94" fmla="*/ 71 w 191"/>
                  <a:gd name="T95" fmla="*/ 24 h 71"/>
                  <a:gd name="T96" fmla="*/ 83 w 191"/>
                  <a:gd name="T97" fmla="*/ 24 h 71"/>
                  <a:gd name="T98" fmla="*/ 99 w 191"/>
                  <a:gd name="T99" fmla="*/ 33 h 71"/>
                  <a:gd name="T100" fmla="*/ 113 w 191"/>
                  <a:gd name="T101" fmla="*/ 35 h 71"/>
                  <a:gd name="T102" fmla="*/ 116 w 191"/>
                  <a:gd name="T103" fmla="*/ 47 h 71"/>
                  <a:gd name="T104" fmla="*/ 130 w 191"/>
                  <a:gd name="T105" fmla="*/ 52 h 71"/>
                  <a:gd name="T106" fmla="*/ 137 w 191"/>
                  <a:gd name="T107" fmla="*/ 54 h 71"/>
                  <a:gd name="T108" fmla="*/ 137 w 191"/>
                  <a:gd name="T109" fmla="*/ 61 h 71"/>
                  <a:gd name="T110" fmla="*/ 139 w 191"/>
                  <a:gd name="T111" fmla="*/ 69 h 71"/>
                  <a:gd name="T112" fmla="*/ 153 w 191"/>
                  <a:gd name="T113" fmla="*/ 69 h 71"/>
                  <a:gd name="T114" fmla="*/ 172 w 191"/>
                  <a:gd name="T115" fmla="*/ 69 h 71"/>
                  <a:gd name="T116" fmla="*/ 172 w 191"/>
                  <a:gd name="T117" fmla="*/ 69 h 71"/>
                  <a:gd name="T118" fmla="*/ 187 w 191"/>
                  <a:gd name="T119" fmla="*/ 66 h 71"/>
                  <a:gd name="T120" fmla="*/ 191 w 191"/>
                  <a:gd name="T121" fmla="*/ 6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91" h="71">
                    <a:moveTo>
                      <a:pt x="40" y="28"/>
                    </a:moveTo>
                    <a:lnTo>
                      <a:pt x="40" y="28"/>
                    </a:lnTo>
                    <a:lnTo>
                      <a:pt x="40" y="26"/>
                    </a:lnTo>
                    <a:lnTo>
                      <a:pt x="35" y="26"/>
                    </a:lnTo>
                    <a:lnTo>
                      <a:pt x="33" y="28"/>
                    </a:lnTo>
                    <a:lnTo>
                      <a:pt x="33" y="28"/>
                    </a:lnTo>
                    <a:lnTo>
                      <a:pt x="35" y="33"/>
                    </a:lnTo>
                    <a:lnTo>
                      <a:pt x="33" y="33"/>
                    </a:lnTo>
                    <a:lnTo>
                      <a:pt x="33" y="35"/>
                    </a:lnTo>
                    <a:lnTo>
                      <a:pt x="31" y="33"/>
                    </a:lnTo>
                    <a:lnTo>
                      <a:pt x="31" y="33"/>
                    </a:lnTo>
                    <a:lnTo>
                      <a:pt x="31" y="33"/>
                    </a:lnTo>
                    <a:lnTo>
                      <a:pt x="31" y="35"/>
                    </a:lnTo>
                    <a:lnTo>
                      <a:pt x="33" y="35"/>
                    </a:lnTo>
                    <a:lnTo>
                      <a:pt x="33" y="38"/>
                    </a:lnTo>
                    <a:lnTo>
                      <a:pt x="35" y="38"/>
                    </a:lnTo>
                    <a:lnTo>
                      <a:pt x="40" y="35"/>
                    </a:lnTo>
                    <a:lnTo>
                      <a:pt x="42" y="33"/>
                    </a:lnTo>
                    <a:lnTo>
                      <a:pt x="42" y="33"/>
                    </a:lnTo>
                    <a:lnTo>
                      <a:pt x="40" y="31"/>
                    </a:lnTo>
                    <a:lnTo>
                      <a:pt x="40" y="28"/>
                    </a:lnTo>
                    <a:close/>
                    <a:moveTo>
                      <a:pt x="127" y="24"/>
                    </a:moveTo>
                    <a:lnTo>
                      <a:pt x="127" y="24"/>
                    </a:lnTo>
                    <a:lnTo>
                      <a:pt x="130" y="26"/>
                    </a:lnTo>
                    <a:lnTo>
                      <a:pt x="130" y="26"/>
                    </a:lnTo>
                    <a:lnTo>
                      <a:pt x="130" y="26"/>
                    </a:lnTo>
                    <a:lnTo>
                      <a:pt x="132" y="26"/>
                    </a:lnTo>
                    <a:lnTo>
                      <a:pt x="132" y="26"/>
                    </a:lnTo>
                    <a:lnTo>
                      <a:pt x="132" y="26"/>
                    </a:lnTo>
                    <a:lnTo>
                      <a:pt x="132" y="24"/>
                    </a:lnTo>
                    <a:lnTo>
                      <a:pt x="130" y="24"/>
                    </a:lnTo>
                    <a:lnTo>
                      <a:pt x="130" y="24"/>
                    </a:lnTo>
                    <a:lnTo>
                      <a:pt x="127" y="24"/>
                    </a:lnTo>
                    <a:close/>
                    <a:moveTo>
                      <a:pt x="127" y="21"/>
                    </a:moveTo>
                    <a:lnTo>
                      <a:pt x="127" y="21"/>
                    </a:lnTo>
                    <a:lnTo>
                      <a:pt x="130" y="21"/>
                    </a:lnTo>
                    <a:lnTo>
                      <a:pt x="130" y="21"/>
                    </a:lnTo>
                    <a:lnTo>
                      <a:pt x="130" y="21"/>
                    </a:lnTo>
                    <a:lnTo>
                      <a:pt x="130" y="21"/>
                    </a:lnTo>
                    <a:lnTo>
                      <a:pt x="127" y="19"/>
                    </a:lnTo>
                    <a:lnTo>
                      <a:pt x="127" y="19"/>
                    </a:lnTo>
                    <a:lnTo>
                      <a:pt x="127" y="19"/>
                    </a:lnTo>
                    <a:lnTo>
                      <a:pt x="127" y="19"/>
                    </a:lnTo>
                    <a:lnTo>
                      <a:pt x="125" y="21"/>
                    </a:lnTo>
                    <a:lnTo>
                      <a:pt x="127" y="21"/>
                    </a:lnTo>
                    <a:close/>
                    <a:moveTo>
                      <a:pt x="123" y="16"/>
                    </a:moveTo>
                    <a:lnTo>
                      <a:pt x="125" y="19"/>
                    </a:lnTo>
                    <a:lnTo>
                      <a:pt x="125" y="19"/>
                    </a:lnTo>
                    <a:lnTo>
                      <a:pt x="125" y="19"/>
                    </a:lnTo>
                    <a:lnTo>
                      <a:pt x="127" y="19"/>
                    </a:lnTo>
                    <a:lnTo>
                      <a:pt x="125" y="19"/>
                    </a:lnTo>
                    <a:lnTo>
                      <a:pt x="125" y="16"/>
                    </a:lnTo>
                    <a:lnTo>
                      <a:pt x="125" y="16"/>
                    </a:lnTo>
                    <a:lnTo>
                      <a:pt x="123" y="16"/>
                    </a:lnTo>
                    <a:lnTo>
                      <a:pt x="123" y="16"/>
                    </a:lnTo>
                    <a:lnTo>
                      <a:pt x="123" y="16"/>
                    </a:lnTo>
                    <a:lnTo>
                      <a:pt x="123" y="16"/>
                    </a:lnTo>
                    <a:close/>
                    <a:moveTo>
                      <a:pt x="116" y="14"/>
                    </a:moveTo>
                    <a:lnTo>
                      <a:pt x="118" y="14"/>
                    </a:lnTo>
                    <a:lnTo>
                      <a:pt x="120" y="16"/>
                    </a:lnTo>
                    <a:lnTo>
                      <a:pt x="120" y="16"/>
                    </a:lnTo>
                    <a:lnTo>
                      <a:pt x="120" y="16"/>
                    </a:lnTo>
                    <a:lnTo>
                      <a:pt x="123" y="16"/>
                    </a:lnTo>
                    <a:lnTo>
                      <a:pt x="120" y="14"/>
                    </a:lnTo>
                    <a:lnTo>
                      <a:pt x="120" y="14"/>
                    </a:lnTo>
                    <a:lnTo>
                      <a:pt x="120" y="14"/>
                    </a:lnTo>
                    <a:lnTo>
                      <a:pt x="118" y="14"/>
                    </a:lnTo>
                    <a:lnTo>
                      <a:pt x="116" y="14"/>
                    </a:lnTo>
                    <a:lnTo>
                      <a:pt x="116" y="14"/>
                    </a:lnTo>
                    <a:lnTo>
                      <a:pt x="116" y="14"/>
                    </a:lnTo>
                    <a:lnTo>
                      <a:pt x="116" y="14"/>
                    </a:lnTo>
                    <a:close/>
                    <a:moveTo>
                      <a:pt x="101" y="9"/>
                    </a:moveTo>
                    <a:lnTo>
                      <a:pt x="104" y="12"/>
                    </a:lnTo>
                    <a:lnTo>
                      <a:pt x="104" y="12"/>
                    </a:lnTo>
                    <a:lnTo>
                      <a:pt x="104" y="12"/>
                    </a:lnTo>
                    <a:lnTo>
                      <a:pt x="99" y="7"/>
                    </a:lnTo>
                    <a:lnTo>
                      <a:pt x="99" y="7"/>
                    </a:lnTo>
                    <a:lnTo>
                      <a:pt x="99" y="9"/>
                    </a:lnTo>
                    <a:lnTo>
                      <a:pt x="101" y="9"/>
                    </a:lnTo>
                    <a:close/>
                    <a:moveTo>
                      <a:pt x="191" y="61"/>
                    </a:moveTo>
                    <a:lnTo>
                      <a:pt x="191" y="61"/>
                    </a:lnTo>
                    <a:lnTo>
                      <a:pt x="191" y="61"/>
                    </a:lnTo>
                    <a:lnTo>
                      <a:pt x="189" y="61"/>
                    </a:lnTo>
                    <a:lnTo>
                      <a:pt x="187" y="61"/>
                    </a:lnTo>
                    <a:lnTo>
                      <a:pt x="187" y="59"/>
                    </a:lnTo>
                    <a:lnTo>
                      <a:pt x="184" y="57"/>
                    </a:lnTo>
                    <a:lnTo>
                      <a:pt x="182" y="54"/>
                    </a:lnTo>
                    <a:lnTo>
                      <a:pt x="179" y="54"/>
                    </a:lnTo>
                    <a:lnTo>
                      <a:pt x="177" y="52"/>
                    </a:lnTo>
                    <a:lnTo>
                      <a:pt x="175" y="52"/>
                    </a:lnTo>
                    <a:lnTo>
                      <a:pt x="172" y="52"/>
                    </a:lnTo>
                    <a:lnTo>
                      <a:pt x="168" y="52"/>
                    </a:lnTo>
                    <a:lnTo>
                      <a:pt x="165" y="52"/>
                    </a:lnTo>
                    <a:lnTo>
                      <a:pt x="165" y="52"/>
                    </a:lnTo>
                    <a:lnTo>
                      <a:pt x="163" y="52"/>
                    </a:lnTo>
                    <a:lnTo>
                      <a:pt x="163" y="52"/>
                    </a:lnTo>
                    <a:lnTo>
                      <a:pt x="165" y="50"/>
                    </a:lnTo>
                    <a:lnTo>
                      <a:pt x="168" y="50"/>
                    </a:lnTo>
                    <a:lnTo>
                      <a:pt x="165" y="47"/>
                    </a:lnTo>
                    <a:lnTo>
                      <a:pt x="165" y="47"/>
                    </a:lnTo>
                    <a:lnTo>
                      <a:pt x="168" y="47"/>
                    </a:lnTo>
                    <a:lnTo>
                      <a:pt x="168" y="45"/>
                    </a:lnTo>
                    <a:lnTo>
                      <a:pt x="165" y="45"/>
                    </a:lnTo>
                    <a:lnTo>
                      <a:pt x="163" y="45"/>
                    </a:lnTo>
                    <a:lnTo>
                      <a:pt x="158" y="42"/>
                    </a:lnTo>
                    <a:lnTo>
                      <a:pt x="156" y="42"/>
                    </a:lnTo>
                    <a:lnTo>
                      <a:pt x="153" y="40"/>
                    </a:lnTo>
                    <a:lnTo>
                      <a:pt x="151" y="40"/>
                    </a:lnTo>
                    <a:lnTo>
                      <a:pt x="149" y="40"/>
                    </a:lnTo>
                    <a:lnTo>
                      <a:pt x="149" y="38"/>
                    </a:lnTo>
                    <a:lnTo>
                      <a:pt x="149" y="38"/>
                    </a:lnTo>
                    <a:lnTo>
                      <a:pt x="146" y="38"/>
                    </a:lnTo>
                    <a:lnTo>
                      <a:pt x="144" y="40"/>
                    </a:lnTo>
                    <a:lnTo>
                      <a:pt x="146" y="38"/>
                    </a:lnTo>
                    <a:lnTo>
                      <a:pt x="146" y="38"/>
                    </a:lnTo>
                    <a:lnTo>
                      <a:pt x="144" y="35"/>
                    </a:lnTo>
                    <a:lnTo>
                      <a:pt x="142" y="33"/>
                    </a:lnTo>
                    <a:lnTo>
                      <a:pt x="142" y="35"/>
                    </a:lnTo>
                    <a:lnTo>
                      <a:pt x="139" y="35"/>
                    </a:lnTo>
                    <a:lnTo>
                      <a:pt x="139" y="35"/>
                    </a:lnTo>
                    <a:lnTo>
                      <a:pt x="139" y="35"/>
                    </a:lnTo>
                    <a:lnTo>
                      <a:pt x="137" y="33"/>
                    </a:lnTo>
                    <a:lnTo>
                      <a:pt x="139" y="33"/>
                    </a:lnTo>
                    <a:lnTo>
                      <a:pt x="139" y="33"/>
                    </a:lnTo>
                    <a:lnTo>
                      <a:pt x="142" y="33"/>
                    </a:lnTo>
                    <a:lnTo>
                      <a:pt x="139" y="33"/>
                    </a:lnTo>
                    <a:lnTo>
                      <a:pt x="139" y="31"/>
                    </a:lnTo>
                    <a:lnTo>
                      <a:pt x="137" y="31"/>
                    </a:lnTo>
                    <a:lnTo>
                      <a:pt x="135" y="28"/>
                    </a:lnTo>
                    <a:lnTo>
                      <a:pt x="135" y="28"/>
                    </a:lnTo>
                    <a:lnTo>
                      <a:pt x="135" y="28"/>
                    </a:lnTo>
                    <a:lnTo>
                      <a:pt x="135" y="28"/>
                    </a:lnTo>
                    <a:lnTo>
                      <a:pt x="135" y="31"/>
                    </a:lnTo>
                    <a:lnTo>
                      <a:pt x="135" y="31"/>
                    </a:lnTo>
                    <a:lnTo>
                      <a:pt x="132" y="28"/>
                    </a:lnTo>
                    <a:lnTo>
                      <a:pt x="127" y="26"/>
                    </a:lnTo>
                    <a:lnTo>
                      <a:pt x="127" y="26"/>
                    </a:lnTo>
                    <a:lnTo>
                      <a:pt x="125" y="24"/>
                    </a:lnTo>
                    <a:lnTo>
                      <a:pt x="116" y="16"/>
                    </a:lnTo>
                    <a:lnTo>
                      <a:pt x="113" y="16"/>
                    </a:lnTo>
                    <a:lnTo>
                      <a:pt x="113" y="16"/>
                    </a:lnTo>
                    <a:lnTo>
                      <a:pt x="113" y="16"/>
                    </a:lnTo>
                    <a:lnTo>
                      <a:pt x="111" y="16"/>
                    </a:lnTo>
                    <a:lnTo>
                      <a:pt x="106" y="16"/>
                    </a:lnTo>
                    <a:lnTo>
                      <a:pt x="104" y="16"/>
                    </a:lnTo>
                    <a:lnTo>
                      <a:pt x="104" y="16"/>
                    </a:lnTo>
                    <a:lnTo>
                      <a:pt x="101" y="14"/>
                    </a:lnTo>
                    <a:lnTo>
                      <a:pt x="99" y="12"/>
                    </a:lnTo>
                    <a:lnTo>
                      <a:pt x="99" y="9"/>
                    </a:lnTo>
                    <a:lnTo>
                      <a:pt x="94" y="7"/>
                    </a:lnTo>
                    <a:lnTo>
                      <a:pt x="97" y="7"/>
                    </a:lnTo>
                    <a:lnTo>
                      <a:pt x="94" y="7"/>
                    </a:lnTo>
                    <a:lnTo>
                      <a:pt x="92" y="7"/>
                    </a:lnTo>
                    <a:lnTo>
                      <a:pt x="92" y="5"/>
                    </a:lnTo>
                    <a:lnTo>
                      <a:pt x="90" y="5"/>
                    </a:lnTo>
                    <a:lnTo>
                      <a:pt x="87" y="5"/>
                    </a:lnTo>
                    <a:lnTo>
                      <a:pt x="85" y="5"/>
                    </a:lnTo>
                    <a:lnTo>
                      <a:pt x="85" y="5"/>
                    </a:lnTo>
                    <a:lnTo>
                      <a:pt x="83" y="5"/>
                    </a:lnTo>
                    <a:lnTo>
                      <a:pt x="83" y="2"/>
                    </a:lnTo>
                    <a:lnTo>
                      <a:pt x="80" y="2"/>
                    </a:lnTo>
                    <a:lnTo>
                      <a:pt x="75" y="2"/>
                    </a:lnTo>
                    <a:lnTo>
                      <a:pt x="73" y="2"/>
                    </a:lnTo>
                    <a:lnTo>
                      <a:pt x="71" y="2"/>
                    </a:lnTo>
                    <a:lnTo>
                      <a:pt x="71" y="2"/>
                    </a:lnTo>
                    <a:lnTo>
                      <a:pt x="71" y="0"/>
                    </a:lnTo>
                    <a:lnTo>
                      <a:pt x="68" y="2"/>
                    </a:lnTo>
                    <a:lnTo>
                      <a:pt x="64" y="2"/>
                    </a:lnTo>
                    <a:lnTo>
                      <a:pt x="59" y="0"/>
                    </a:lnTo>
                    <a:lnTo>
                      <a:pt x="54" y="0"/>
                    </a:lnTo>
                    <a:lnTo>
                      <a:pt x="49" y="0"/>
                    </a:lnTo>
                    <a:lnTo>
                      <a:pt x="45" y="2"/>
                    </a:lnTo>
                    <a:lnTo>
                      <a:pt x="45" y="2"/>
                    </a:lnTo>
                    <a:lnTo>
                      <a:pt x="35" y="5"/>
                    </a:lnTo>
                    <a:lnTo>
                      <a:pt x="33" y="5"/>
                    </a:lnTo>
                    <a:lnTo>
                      <a:pt x="19" y="12"/>
                    </a:lnTo>
                    <a:lnTo>
                      <a:pt x="16" y="12"/>
                    </a:lnTo>
                    <a:lnTo>
                      <a:pt x="14" y="14"/>
                    </a:lnTo>
                    <a:lnTo>
                      <a:pt x="12" y="16"/>
                    </a:lnTo>
                    <a:lnTo>
                      <a:pt x="12" y="19"/>
                    </a:lnTo>
                    <a:lnTo>
                      <a:pt x="12" y="24"/>
                    </a:lnTo>
                    <a:lnTo>
                      <a:pt x="9" y="24"/>
                    </a:lnTo>
                    <a:lnTo>
                      <a:pt x="9" y="24"/>
                    </a:lnTo>
                    <a:lnTo>
                      <a:pt x="7" y="24"/>
                    </a:lnTo>
                    <a:lnTo>
                      <a:pt x="7" y="24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2" y="28"/>
                    </a:lnTo>
                    <a:lnTo>
                      <a:pt x="4" y="28"/>
                    </a:lnTo>
                    <a:lnTo>
                      <a:pt x="4" y="26"/>
                    </a:lnTo>
                    <a:lnTo>
                      <a:pt x="7" y="26"/>
                    </a:lnTo>
                    <a:lnTo>
                      <a:pt x="7" y="26"/>
                    </a:lnTo>
                    <a:lnTo>
                      <a:pt x="7" y="28"/>
                    </a:lnTo>
                    <a:lnTo>
                      <a:pt x="7" y="31"/>
                    </a:lnTo>
                    <a:lnTo>
                      <a:pt x="7" y="28"/>
                    </a:lnTo>
                    <a:lnTo>
                      <a:pt x="12" y="28"/>
                    </a:lnTo>
                    <a:lnTo>
                      <a:pt x="14" y="26"/>
                    </a:lnTo>
                    <a:lnTo>
                      <a:pt x="16" y="26"/>
                    </a:lnTo>
                    <a:lnTo>
                      <a:pt x="16" y="26"/>
                    </a:lnTo>
                    <a:lnTo>
                      <a:pt x="19" y="24"/>
                    </a:lnTo>
                    <a:lnTo>
                      <a:pt x="19" y="21"/>
                    </a:lnTo>
                    <a:lnTo>
                      <a:pt x="19" y="21"/>
                    </a:lnTo>
                    <a:lnTo>
                      <a:pt x="23" y="21"/>
                    </a:lnTo>
                    <a:lnTo>
                      <a:pt x="23" y="21"/>
                    </a:lnTo>
                    <a:lnTo>
                      <a:pt x="26" y="21"/>
                    </a:lnTo>
                    <a:lnTo>
                      <a:pt x="26" y="21"/>
                    </a:lnTo>
                    <a:lnTo>
                      <a:pt x="26" y="21"/>
                    </a:lnTo>
                    <a:lnTo>
                      <a:pt x="28" y="21"/>
                    </a:lnTo>
                    <a:lnTo>
                      <a:pt x="31" y="19"/>
                    </a:lnTo>
                    <a:lnTo>
                      <a:pt x="33" y="16"/>
                    </a:lnTo>
                    <a:lnTo>
                      <a:pt x="33" y="16"/>
                    </a:lnTo>
                    <a:lnTo>
                      <a:pt x="35" y="16"/>
                    </a:lnTo>
                    <a:lnTo>
                      <a:pt x="35" y="14"/>
                    </a:lnTo>
                    <a:lnTo>
                      <a:pt x="40" y="12"/>
                    </a:lnTo>
                    <a:lnTo>
                      <a:pt x="40" y="12"/>
                    </a:lnTo>
                    <a:lnTo>
                      <a:pt x="42" y="9"/>
                    </a:lnTo>
                    <a:lnTo>
                      <a:pt x="57" y="12"/>
                    </a:lnTo>
                    <a:lnTo>
                      <a:pt x="59" y="12"/>
                    </a:lnTo>
                    <a:lnTo>
                      <a:pt x="59" y="12"/>
                    </a:lnTo>
                    <a:lnTo>
                      <a:pt x="59" y="12"/>
                    </a:lnTo>
                    <a:lnTo>
                      <a:pt x="61" y="12"/>
                    </a:lnTo>
                    <a:lnTo>
                      <a:pt x="61" y="14"/>
                    </a:lnTo>
                    <a:lnTo>
                      <a:pt x="59" y="14"/>
                    </a:lnTo>
                    <a:lnTo>
                      <a:pt x="59" y="14"/>
                    </a:lnTo>
                    <a:lnTo>
                      <a:pt x="54" y="16"/>
                    </a:lnTo>
                    <a:lnTo>
                      <a:pt x="54" y="16"/>
                    </a:lnTo>
                    <a:lnTo>
                      <a:pt x="54" y="19"/>
                    </a:lnTo>
                    <a:lnTo>
                      <a:pt x="57" y="21"/>
                    </a:lnTo>
                    <a:lnTo>
                      <a:pt x="57" y="21"/>
                    </a:lnTo>
                    <a:lnTo>
                      <a:pt x="64" y="21"/>
                    </a:lnTo>
                    <a:lnTo>
                      <a:pt x="66" y="24"/>
                    </a:lnTo>
                    <a:lnTo>
                      <a:pt x="66" y="24"/>
                    </a:lnTo>
                    <a:lnTo>
                      <a:pt x="68" y="21"/>
                    </a:lnTo>
                    <a:lnTo>
                      <a:pt x="68" y="21"/>
                    </a:lnTo>
                    <a:lnTo>
                      <a:pt x="68" y="19"/>
                    </a:lnTo>
                    <a:lnTo>
                      <a:pt x="71" y="21"/>
                    </a:lnTo>
                    <a:lnTo>
                      <a:pt x="71" y="21"/>
                    </a:lnTo>
                    <a:lnTo>
                      <a:pt x="71" y="24"/>
                    </a:lnTo>
                    <a:lnTo>
                      <a:pt x="71" y="24"/>
                    </a:lnTo>
                    <a:lnTo>
                      <a:pt x="73" y="24"/>
                    </a:lnTo>
                    <a:lnTo>
                      <a:pt x="80" y="24"/>
                    </a:lnTo>
                    <a:lnTo>
                      <a:pt x="80" y="24"/>
                    </a:lnTo>
                    <a:lnTo>
                      <a:pt x="80" y="24"/>
                    </a:lnTo>
                    <a:lnTo>
                      <a:pt x="83" y="24"/>
                    </a:lnTo>
                    <a:lnTo>
                      <a:pt x="85" y="26"/>
                    </a:lnTo>
                    <a:lnTo>
                      <a:pt x="85" y="28"/>
                    </a:lnTo>
                    <a:lnTo>
                      <a:pt x="87" y="28"/>
                    </a:lnTo>
                    <a:lnTo>
                      <a:pt x="90" y="31"/>
                    </a:lnTo>
                    <a:lnTo>
                      <a:pt x="99" y="33"/>
                    </a:lnTo>
                    <a:lnTo>
                      <a:pt x="101" y="35"/>
                    </a:lnTo>
                    <a:lnTo>
                      <a:pt x="104" y="35"/>
                    </a:lnTo>
                    <a:lnTo>
                      <a:pt x="111" y="33"/>
                    </a:lnTo>
                    <a:lnTo>
                      <a:pt x="111" y="33"/>
                    </a:lnTo>
                    <a:lnTo>
                      <a:pt x="113" y="35"/>
                    </a:lnTo>
                    <a:lnTo>
                      <a:pt x="113" y="38"/>
                    </a:lnTo>
                    <a:lnTo>
                      <a:pt x="113" y="40"/>
                    </a:lnTo>
                    <a:lnTo>
                      <a:pt x="116" y="45"/>
                    </a:lnTo>
                    <a:lnTo>
                      <a:pt x="116" y="45"/>
                    </a:lnTo>
                    <a:lnTo>
                      <a:pt x="116" y="47"/>
                    </a:lnTo>
                    <a:lnTo>
                      <a:pt x="118" y="47"/>
                    </a:lnTo>
                    <a:lnTo>
                      <a:pt x="120" y="52"/>
                    </a:lnTo>
                    <a:lnTo>
                      <a:pt x="123" y="52"/>
                    </a:lnTo>
                    <a:lnTo>
                      <a:pt x="125" y="52"/>
                    </a:lnTo>
                    <a:lnTo>
                      <a:pt x="130" y="52"/>
                    </a:lnTo>
                    <a:lnTo>
                      <a:pt x="132" y="52"/>
                    </a:lnTo>
                    <a:lnTo>
                      <a:pt x="135" y="52"/>
                    </a:lnTo>
                    <a:lnTo>
                      <a:pt x="137" y="54"/>
                    </a:lnTo>
                    <a:lnTo>
                      <a:pt x="137" y="54"/>
                    </a:lnTo>
                    <a:lnTo>
                      <a:pt x="137" y="54"/>
                    </a:lnTo>
                    <a:lnTo>
                      <a:pt x="139" y="57"/>
                    </a:lnTo>
                    <a:lnTo>
                      <a:pt x="139" y="57"/>
                    </a:lnTo>
                    <a:lnTo>
                      <a:pt x="139" y="59"/>
                    </a:lnTo>
                    <a:lnTo>
                      <a:pt x="137" y="59"/>
                    </a:lnTo>
                    <a:lnTo>
                      <a:pt x="137" y="61"/>
                    </a:lnTo>
                    <a:lnTo>
                      <a:pt x="130" y="66"/>
                    </a:lnTo>
                    <a:lnTo>
                      <a:pt x="125" y="71"/>
                    </a:lnTo>
                    <a:lnTo>
                      <a:pt x="130" y="71"/>
                    </a:lnTo>
                    <a:lnTo>
                      <a:pt x="135" y="69"/>
                    </a:lnTo>
                    <a:lnTo>
                      <a:pt x="139" y="69"/>
                    </a:lnTo>
                    <a:lnTo>
                      <a:pt x="142" y="69"/>
                    </a:lnTo>
                    <a:lnTo>
                      <a:pt x="142" y="69"/>
                    </a:lnTo>
                    <a:lnTo>
                      <a:pt x="149" y="69"/>
                    </a:lnTo>
                    <a:lnTo>
                      <a:pt x="153" y="69"/>
                    </a:lnTo>
                    <a:lnTo>
                      <a:pt x="153" y="69"/>
                    </a:lnTo>
                    <a:lnTo>
                      <a:pt x="161" y="69"/>
                    </a:lnTo>
                    <a:lnTo>
                      <a:pt x="163" y="69"/>
                    </a:lnTo>
                    <a:lnTo>
                      <a:pt x="165" y="69"/>
                    </a:lnTo>
                    <a:lnTo>
                      <a:pt x="170" y="69"/>
                    </a:lnTo>
                    <a:lnTo>
                      <a:pt x="172" y="69"/>
                    </a:lnTo>
                    <a:lnTo>
                      <a:pt x="172" y="69"/>
                    </a:lnTo>
                    <a:lnTo>
                      <a:pt x="172" y="66"/>
                    </a:lnTo>
                    <a:lnTo>
                      <a:pt x="172" y="69"/>
                    </a:lnTo>
                    <a:lnTo>
                      <a:pt x="172" y="69"/>
                    </a:lnTo>
                    <a:lnTo>
                      <a:pt x="172" y="69"/>
                    </a:lnTo>
                    <a:lnTo>
                      <a:pt x="175" y="69"/>
                    </a:lnTo>
                    <a:lnTo>
                      <a:pt x="177" y="69"/>
                    </a:lnTo>
                    <a:lnTo>
                      <a:pt x="179" y="66"/>
                    </a:lnTo>
                    <a:lnTo>
                      <a:pt x="182" y="66"/>
                    </a:lnTo>
                    <a:lnTo>
                      <a:pt x="187" y="66"/>
                    </a:lnTo>
                    <a:lnTo>
                      <a:pt x="189" y="66"/>
                    </a:lnTo>
                    <a:lnTo>
                      <a:pt x="191" y="64"/>
                    </a:lnTo>
                    <a:lnTo>
                      <a:pt x="191" y="64"/>
                    </a:lnTo>
                    <a:lnTo>
                      <a:pt x="191" y="61"/>
                    </a:lnTo>
                    <a:lnTo>
                      <a:pt x="191" y="61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282" name="Freeform 181"/>
              <p:cNvSpPr>
                <a:spLocks noEditPoints="1"/>
              </p:cNvSpPr>
              <p:nvPr/>
            </p:nvSpPr>
            <p:spPr bwMode="auto">
              <a:xfrm>
                <a:off x="3812" y="1503"/>
                <a:ext cx="100" cy="85"/>
              </a:xfrm>
              <a:custGeom>
                <a:avLst/>
                <a:gdLst>
                  <a:gd name="T0" fmla="*/ 69 w 100"/>
                  <a:gd name="T1" fmla="*/ 78 h 85"/>
                  <a:gd name="T2" fmla="*/ 55 w 100"/>
                  <a:gd name="T3" fmla="*/ 73 h 85"/>
                  <a:gd name="T4" fmla="*/ 64 w 100"/>
                  <a:gd name="T5" fmla="*/ 73 h 85"/>
                  <a:gd name="T6" fmla="*/ 81 w 100"/>
                  <a:gd name="T7" fmla="*/ 80 h 85"/>
                  <a:gd name="T8" fmla="*/ 71 w 100"/>
                  <a:gd name="T9" fmla="*/ 75 h 85"/>
                  <a:gd name="T10" fmla="*/ 71 w 100"/>
                  <a:gd name="T11" fmla="*/ 75 h 85"/>
                  <a:gd name="T12" fmla="*/ 85 w 100"/>
                  <a:gd name="T13" fmla="*/ 83 h 85"/>
                  <a:gd name="T14" fmla="*/ 52 w 100"/>
                  <a:gd name="T15" fmla="*/ 68 h 85"/>
                  <a:gd name="T16" fmla="*/ 57 w 100"/>
                  <a:gd name="T17" fmla="*/ 68 h 85"/>
                  <a:gd name="T18" fmla="*/ 50 w 100"/>
                  <a:gd name="T19" fmla="*/ 66 h 85"/>
                  <a:gd name="T20" fmla="*/ 31 w 100"/>
                  <a:gd name="T21" fmla="*/ 54 h 85"/>
                  <a:gd name="T22" fmla="*/ 29 w 100"/>
                  <a:gd name="T23" fmla="*/ 49 h 85"/>
                  <a:gd name="T24" fmla="*/ 24 w 100"/>
                  <a:gd name="T25" fmla="*/ 49 h 85"/>
                  <a:gd name="T26" fmla="*/ 31 w 100"/>
                  <a:gd name="T27" fmla="*/ 54 h 85"/>
                  <a:gd name="T28" fmla="*/ 29 w 100"/>
                  <a:gd name="T29" fmla="*/ 47 h 85"/>
                  <a:gd name="T30" fmla="*/ 24 w 100"/>
                  <a:gd name="T31" fmla="*/ 40 h 85"/>
                  <a:gd name="T32" fmla="*/ 24 w 100"/>
                  <a:gd name="T33" fmla="*/ 42 h 85"/>
                  <a:gd name="T34" fmla="*/ 22 w 100"/>
                  <a:gd name="T35" fmla="*/ 35 h 85"/>
                  <a:gd name="T36" fmla="*/ 17 w 100"/>
                  <a:gd name="T37" fmla="*/ 35 h 85"/>
                  <a:gd name="T38" fmla="*/ 14 w 100"/>
                  <a:gd name="T39" fmla="*/ 28 h 85"/>
                  <a:gd name="T40" fmla="*/ 17 w 100"/>
                  <a:gd name="T41" fmla="*/ 38 h 85"/>
                  <a:gd name="T42" fmla="*/ 22 w 100"/>
                  <a:gd name="T43" fmla="*/ 28 h 85"/>
                  <a:gd name="T44" fmla="*/ 17 w 100"/>
                  <a:gd name="T45" fmla="*/ 28 h 85"/>
                  <a:gd name="T46" fmla="*/ 100 w 100"/>
                  <a:gd name="T47" fmla="*/ 26 h 85"/>
                  <a:gd name="T48" fmla="*/ 93 w 100"/>
                  <a:gd name="T49" fmla="*/ 21 h 85"/>
                  <a:gd name="T50" fmla="*/ 90 w 100"/>
                  <a:gd name="T51" fmla="*/ 19 h 85"/>
                  <a:gd name="T52" fmla="*/ 90 w 100"/>
                  <a:gd name="T53" fmla="*/ 12 h 85"/>
                  <a:gd name="T54" fmla="*/ 85 w 100"/>
                  <a:gd name="T55" fmla="*/ 14 h 85"/>
                  <a:gd name="T56" fmla="*/ 74 w 100"/>
                  <a:gd name="T57" fmla="*/ 14 h 85"/>
                  <a:gd name="T58" fmla="*/ 64 w 100"/>
                  <a:gd name="T59" fmla="*/ 9 h 85"/>
                  <a:gd name="T60" fmla="*/ 55 w 100"/>
                  <a:gd name="T61" fmla="*/ 2 h 85"/>
                  <a:gd name="T62" fmla="*/ 48 w 100"/>
                  <a:gd name="T63" fmla="*/ 0 h 85"/>
                  <a:gd name="T64" fmla="*/ 43 w 100"/>
                  <a:gd name="T65" fmla="*/ 4 h 85"/>
                  <a:gd name="T66" fmla="*/ 36 w 100"/>
                  <a:gd name="T67" fmla="*/ 7 h 85"/>
                  <a:gd name="T68" fmla="*/ 36 w 100"/>
                  <a:gd name="T69" fmla="*/ 12 h 85"/>
                  <a:gd name="T70" fmla="*/ 31 w 100"/>
                  <a:gd name="T71" fmla="*/ 16 h 85"/>
                  <a:gd name="T72" fmla="*/ 31 w 100"/>
                  <a:gd name="T73" fmla="*/ 21 h 85"/>
                  <a:gd name="T74" fmla="*/ 22 w 100"/>
                  <a:gd name="T75" fmla="*/ 19 h 85"/>
                  <a:gd name="T76" fmla="*/ 17 w 100"/>
                  <a:gd name="T77" fmla="*/ 19 h 85"/>
                  <a:gd name="T78" fmla="*/ 10 w 100"/>
                  <a:gd name="T79" fmla="*/ 19 h 85"/>
                  <a:gd name="T80" fmla="*/ 3 w 100"/>
                  <a:gd name="T81" fmla="*/ 19 h 85"/>
                  <a:gd name="T82" fmla="*/ 7 w 100"/>
                  <a:gd name="T83" fmla="*/ 35 h 85"/>
                  <a:gd name="T84" fmla="*/ 14 w 100"/>
                  <a:gd name="T85" fmla="*/ 23 h 85"/>
                  <a:gd name="T86" fmla="*/ 24 w 100"/>
                  <a:gd name="T87" fmla="*/ 33 h 85"/>
                  <a:gd name="T88" fmla="*/ 33 w 100"/>
                  <a:gd name="T89" fmla="*/ 47 h 85"/>
                  <a:gd name="T90" fmla="*/ 29 w 100"/>
                  <a:gd name="T91" fmla="*/ 49 h 85"/>
                  <a:gd name="T92" fmla="*/ 43 w 100"/>
                  <a:gd name="T93" fmla="*/ 61 h 85"/>
                  <a:gd name="T94" fmla="*/ 55 w 100"/>
                  <a:gd name="T95" fmla="*/ 64 h 85"/>
                  <a:gd name="T96" fmla="*/ 71 w 100"/>
                  <a:gd name="T97" fmla="*/ 73 h 85"/>
                  <a:gd name="T98" fmla="*/ 67 w 100"/>
                  <a:gd name="T99" fmla="*/ 66 h 85"/>
                  <a:gd name="T100" fmla="*/ 55 w 100"/>
                  <a:gd name="T101" fmla="*/ 57 h 85"/>
                  <a:gd name="T102" fmla="*/ 45 w 100"/>
                  <a:gd name="T103" fmla="*/ 45 h 85"/>
                  <a:gd name="T104" fmla="*/ 38 w 100"/>
                  <a:gd name="T105" fmla="*/ 35 h 85"/>
                  <a:gd name="T106" fmla="*/ 43 w 100"/>
                  <a:gd name="T107" fmla="*/ 26 h 85"/>
                  <a:gd name="T108" fmla="*/ 52 w 100"/>
                  <a:gd name="T109" fmla="*/ 26 h 85"/>
                  <a:gd name="T110" fmla="*/ 64 w 100"/>
                  <a:gd name="T111" fmla="*/ 26 h 85"/>
                  <a:gd name="T112" fmla="*/ 74 w 100"/>
                  <a:gd name="T113" fmla="*/ 28 h 85"/>
                  <a:gd name="T114" fmla="*/ 81 w 100"/>
                  <a:gd name="T115" fmla="*/ 28 h 85"/>
                  <a:gd name="T116" fmla="*/ 90 w 100"/>
                  <a:gd name="T117" fmla="*/ 33 h 85"/>
                  <a:gd name="T118" fmla="*/ 93 w 100"/>
                  <a:gd name="T119" fmla="*/ 33 h 85"/>
                  <a:gd name="T120" fmla="*/ 95 w 100"/>
                  <a:gd name="T121" fmla="*/ 28 h 85"/>
                  <a:gd name="T122" fmla="*/ 100 w 100"/>
                  <a:gd name="T123" fmla="*/ 26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00" h="85">
                    <a:moveTo>
                      <a:pt x="69" y="78"/>
                    </a:moveTo>
                    <a:lnTo>
                      <a:pt x="67" y="78"/>
                    </a:lnTo>
                    <a:lnTo>
                      <a:pt x="67" y="78"/>
                    </a:lnTo>
                    <a:lnTo>
                      <a:pt x="74" y="78"/>
                    </a:lnTo>
                    <a:lnTo>
                      <a:pt x="71" y="78"/>
                    </a:lnTo>
                    <a:lnTo>
                      <a:pt x="69" y="78"/>
                    </a:lnTo>
                    <a:close/>
                    <a:moveTo>
                      <a:pt x="62" y="73"/>
                    </a:moveTo>
                    <a:lnTo>
                      <a:pt x="59" y="73"/>
                    </a:lnTo>
                    <a:lnTo>
                      <a:pt x="57" y="73"/>
                    </a:lnTo>
                    <a:lnTo>
                      <a:pt x="55" y="73"/>
                    </a:lnTo>
                    <a:lnTo>
                      <a:pt x="55" y="73"/>
                    </a:lnTo>
                    <a:lnTo>
                      <a:pt x="55" y="73"/>
                    </a:lnTo>
                    <a:lnTo>
                      <a:pt x="57" y="75"/>
                    </a:lnTo>
                    <a:lnTo>
                      <a:pt x="59" y="75"/>
                    </a:lnTo>
                    <a:lnTo>
                      <a:pt x="59" y="75"/>
                    </a:lnTo>
                    <a:lnTo>
                      <a:pt x="62" y="75"/>
                    </a:lnTo>
                    <a:lnTo>
                      <a:pt x="64" y="75"/>
                    </a:lnTo>
                    <a:lnTo>
                      <a:pt x="64" y="73"/>
                    </a:lnTo>
                    <a:lnTo>
                      <a:pt x="62" y="73"/>
                    </a:lnTo>
                    <a:close/>
                    <a:moveTo>
                      <a:pt x="85" y="83"/>
                    </a:moveTo>
                    <a:lnTo>
                      <a:pt x="85" y="83"/>
                    </a:lnTo>
                    <a:lnTo>
                      <a:pt x="83" y="80"/>
                    </a:lnTo>
                    <a:lnTo>
                      <a:pt x="83" y="80"/>
                    </a:lnTo>
                    <a:lnTo>
                      <a:pt x="81" y="80"/>
                    </a:lnTo>
                    <a:lnTo>
                      <a:pt x="78" y="78"/>
                    </a:lnTo>
                    <a:lnTo>
                      <a:pt x="76" y="78"/>
                    </a:lnTo>
                    <a:lnTo>
                      <a:pt x="76" y="75"/>
                    </a:lnTo>
                    <a:lnTo>
                      <a:pt x="74" y="75"/>
                    </a:lnTo>
                    <a:lnTo>
                      <a:pt x="74" y="75"/>
                    </a:lnTo>
                    <a:lnTo>
                      <a:pt x="71" y="75"/>
                    </a:lnTo>
                    <a:lnTo>
                      <a:pt x="74" y="75"/>
                    </a:lnTo>
                    <a:lnTo>
                      <a:pt x="64" y="73"/>
                    </a:lnTo>
                    <a:lnTo>
                      <a:pt x="64" y="73"/>
                    </a:lnTo>
                    <a:lnTo>
                      <a:pt x="62" y="73"/>
                    </a:lnTo>
                    <a:lnTo>
                      <a:pt x="64" y="73"/>
                    </a:lnTo>
                    <a:lnTo>
                      <a:pt x="71" y="75"/>
                    </a:lnTo>
                    <a:lnTo>
                      <a:pt x="76" y="78"/>
                    </a:lnTo>
                    <a:lnTo>
                      <a:pt x="81" y="80"/>
                    </a:lnTo>
                    <a:lnTo>
                      <a:pt x="83" y="83"/>
                    </a:lnTo>
                    <a:lnTo>
                      <a:pt x="88" y="85"/>
                    </a:lnTo>
                    <a:lnTo>
                      <a:pt x="85" y="83"/>
                    </a:lnTo>
                    <a:lnTo>
                      <a:pt x="85" y="83"/>
                    </a:lnTo>
                    <a:close/>
                    <a:moveTo>
                      <a:pt x="62" y="71"/>
                    </a:moveTo>
                    <a:lnTo>
                      <a:pt x="64" y="71"/>
                    </a:lnTo>
                    <a:lnTo>
                      <a:pt x="62" y="71"/>
                    </a:lnTo>
                    <a:lnTo>
                      <a:pt x="55" y="68"/>
                    </a:lnTo>
                    <a:lnTo>
                      <a:pt x="55" y="68"/>
                    </a:lnTo>
                    <a:lnTo>
                      <a:pt x="52" y="68"/>
                    </a:lnTo>
                    <a:lnTo>
                      <a:pt x="50" y="68"/>
                    </a:lnTo>
                    <a:lnTo>
                      <a:pt x="50" y="68"/>
                    </a:lnTo>
                    <a:lnTo>
                      <a:pt x="52" y="71"/>
                    </a:lnTo>
                    <a:lnTo>
                      <a:pt x="55" y="71"/>
                    </a:lnTo>
                    <a:lnTo>
                      <a:pt x="62" y="71"/>
                    </a:lnTo>
                    <a:close/>
                    <a:moveTo>
                      <a:pt x="57" y="68"/>
                    </a:moveTo>
                    <a:lnTo>
                      <a:pt x="59" y="66"/>
                    </a:lnTo>
                    <a:lnTo>
                      <a:pt x="59" y="66"/>
                    </a:lnTo>
                    <a:lnTo>
                      <a:pt x="57" y="66"/>
                    </a:lnTo>
                    <a:lnTo>
                      <a:pt x="55" y="66"/>
                    </a:lnTo>
                    <a:lnTo>
                      <a:pt x="52" y="66"/>
                    </a:lnTo>
                    <a:lnTo>
                      <a:pt x="50" y="66"/>
                    </a:lnTo>
                    <a:lnTo>
                      <a:pt x="50" y="66"/>
                    </a:lnTo>
                    <a:lnTo>
                      <a:pt x="52" y="66"/>
                    </a:lnTo>
                    <a:lnTo>
                      <a:pt x="55" y="68"/>
                    </a:lnTo>
                    <a:lnTo>
                      <a:pt x="57" y="68"/>
                    </a:lnTo>
                    <a:close/>
                    <a:moveTo>
                      <a:pt x="31" y="52"/>
                    </a:moveTo>
                    <a:lnTo>
                      <a:pt x="31" y="54"/>
                    </a:lnTo>
                    <a:lnTo>
                      <a:pt x="33" y="54"/>
                    </a:lnTo>
                    <a:lnTo>
                      <a:pt x="33" y="54"/>
                    </a:lnTo>
                    <a:lnTo>
                      <a:pt x="33" y="52"/>
                    </a:lnTo>
                    <a:lnTo>
                      <a:pt x="31" y="52"/>
                    </a:lnTo>
                    <a:close/>
                    <a:moveTo>
                      <a:pt x="29" y="49"/>
                    </a:moveTo>
                    <a:lnTo>
                      <a:pt x="29" y="49"/>
                    </a:lnTo>
                    <a:lnTo>
                      <a:pt x="29" y="49"/>
                    </a:lnTo>
                    <a:lnTo>
                      <a:pt x="31" y="52"/>
                    </a:lnTo>
                    <a:lnTo>
                      <a:pt x="31" y="52"/>
                    </a:lnTo>
                    <a:lnTo>
                      <a:pt x="29" y="49"/>
                    </a:lnTo>
                    <a:close/>
                    <a:moveTo>
                      <a:pt x="26" y="49"/>
                    </a:moveTo>
                    <a:lnTo>
                      <a:pt x="24" y="49"/>
                    </a:lnTo>
                    <a:lnTo>
                      <a:pt x="24" y="49"/>
                    </a:lnTo>
                    <a:lnTo>
                      <a:pt x="29" y="54"/>
                    </a:lnTo>
                    <a:lnTo>
                      <a:pt x="29" y="54"/>
                    </a:lnTo>
                    <a:lnTo>
                      <a:pt x="31" y="54"/>
                    </a:lnTo>
                    <a:lnTo>
                      <a:pt x="31" y="54"/>
                    </a:lnTo>
                    <a:lnTo>
                      <a:pt x="31" y="54"/>
                    </a:lnTo>
                    <a:lnTo>
                      <a:pt x="26" y="49"/>
                    </a:lnTo>
                    <a:close/>
                    <a:moveTo>
                      <a:pt x="24" y="42"/>
                    </a:moveTo>
                    <a:lnTo>
                      <a:pt x="26" y="45"/>
                    </a:lnTo>
                    <a:lnTo>
                      <a:pt x="26" y="45"/>
                    </a:lnTo>
                    <a:lnTo>
                      <a:pt x="29" y="45"/>
                    </a:lnTo>
                    <a:lnTo>
                      <a:pt x="29" y="47"/>
                    </a:lnTo>
                    <a:lnTo>
                      <a:pt x="29" y="45"/>
                    </a:lnTo>
                    <a:lnTo>
                      <a:pt x="31" y="45"/>
                    </a:lnTo>
                    <a:lnTo>
                      <a:pt x="31" y="45"/>
                    </a:lnTo>
                    <a:lnTo>
                      <a:pt x="29" y="45"/>
                    </a:lnTo>
                    <a:lnTo>
                      <a:pt x="26" y="42"/>
                    </a:lnTo>
                    <a:lnTo>
                      <a:pt x="24" y="40"/>
                    </a:lnTo>
                    <a:lnTo>
                      <a:pt x="24" y="40"/>
                    </a:lnTo>
                    <a:lnTo>
                      <a:pt x="24" y="40"/>
                    </a:lnTo>
                    <a:lnTo>
                      <a:pt x="22" y="38"/>
                    </a:lnTo>
                    <a:lnTo>
                      <a:pt x="22" y="40"/>
                    </a:lnTo>
                    <a:lnTo>
                      <a:pt x="24" y="42"/>
                    </a:lnTo>
                    <a:lnTo>
                      <a:pt x="24" y="42"/>
                    </a:lnTo>
                    <a:close/>
                    <a:moveTo>
                      <a:pt x="24" y="38"/>
                    </a:moveTo>
                    <a:lnTo>
                      <a:pt x="24" y="38"/>
                    </a:lnTo>
                    <a:lnTo>
                      <a:pt x="22" y="35"/>
                    </a:lnTo>
                    <a:lnTo>
                      <a:pt x="22" y="35"/>
                    </a:lnTo>
                    <a:lnTo>
                      <a:pt x="22" y="35"/>
                    </a:lnTo>
                    <a:lnTo>
                      <a:pt x="22" y="35"/>
                    </a:lnTo>
                    <a:lnTo>
                      <a:pt x="22" y="35"/>
                    </a:lnTo>
                    <a:lnTo>
                      <a:pt x="22" y="38"/>
                    </a:lnTo>
                    <a:lnTo>
                      <a:pt x="22" y="38"/>
                    </a:lnTo>
                    <a:lnTo>
                      <a:pt x="24" y="38"/>
                    </a:lnTo>
                    <a:close/>
                    <a:moveTo>
                      <a:pt x="17" y="38"/>
                    </a:moveTo>
                    <a:lnTo>
                      <a:pt x="17" y="35"/>
                    </a:lnTo>
                    <a:lnTo>
                      <a:pt x="17" y="33"/>
                    </a:lnTo>
                    <a:lnTo>
                      <a:pt x="17" y="30"/>
                    </a:lnTo>
                    <a:lnTo>
                      <a:pt x="17" y="28"/>
                    </a:lnTo>
                    <a:lnTo>
                      <a:pt x="14" y="26"/>
                    </a:lnTo>
                    <a:lnTo>
                      <a:pt x="14" y="26"/>
                    </a:lnTo>
                    <a:lnTo>
                      <a:pt x="14" y="28"/>
                    </a:lnTo>
                    <a:lnTo>
                      <a:pt x="14" y="30"/>
                    </a:lnTo>
                    <a:lnTo>
                      <a:pt x="14" y="33"/>
                    </a:lnTo>
                    <a:lnTo>
                      <a:pt x="14" y="33"/>
                    </a:lnTo>
                    <a:lnTo>
                      <a:pt x="14" y="33"/>
                    </a:lnTo>
                    <a:lnTo>
                      <a:pt x="17" y="38"/>
                    </a:lnTo>
                    <a:lnTo>
                      <a:pt x="17" y="38"/>
                    </a:lnTo>
                    <a:lnTo>
                      <a:pt x="17" y="40"/>
                    </a:lnTo>
                    <a:lnTo>
                      <a:pt x="17" y="40"/>
                    </a:lnTo>
                    <a:lnTo>
                      <a:pt x="17" y="38"/>
                    </a:lnTo>
                    <a:lnTo>
                      <a:pt x="17" y="38"/>
                    </a:lnTo>
                    <a:close/>
                    <a:moveTo>
                      <a:pt x="24" y="33"/>
                    </a:moveTo>
                    <a:lnTo>
                      <a:pt x="22" y="28"/>
                    </a:lnTo>
                    <a:lnTo>
                      <a:pt x="22" y="28"/>
                    </a:lnTo>
                    <a:lnTo>
                      <a:pt x="19" y="26"/>
                    </a:lnTo>
                    <a:lnTo>
                      <a:pt x="19" y="26"/>
                    </a:lnTo>
                    <a:lnTo>
                      <a:pt x="19" y="28"/>
                    </a:lnTo>
                    <a:lnTo>
                      <a:pt x="17" y="28"/>
                    </a:lnTo>
                    <a:lnTo>
                      <a:pt x="17" y="28"/>
                    </a:lnTo>
                    <a:lnTo>
                      <a:pt x="19" y="30"/>
                    </a:lnTo>
                    <a:lnTo>
                      <a:pt x="19" y="30"/>
                    </a:lnTo>
                    <a:lnTo>
                      <a:pt x="19" y="33"/>
                    </a:lnTo>
                    <a:lnTo>
                      <a:pt x="22" y="33"/>
                    </a:lnTo>
                    <a:lnTo>
                      <a:pt x="24" y="33"/>
                    </a:lnTo>
                    <a:close/>
                    <a:moveTo>
                      <a:pt x="100" y="26"/>
                    </a:moveTo>
                    <a:lnTo>
                      <a:pt x="100" y="26"/>
                    </a:lnTo>
                    <a:lnTo>
                      <a:pt x="100" y="26"/>
                    </a:lnTo>
                    <a:lnTo>
                      <a:pt x="100" y="26"/>
                    </a:lnTo>
                    <a:lnTo>
                      <a:pt x="97" y="23"/>
                    </a:lnTo>
                    <a:lnTo>
                      <a:pt x="95" y="23"/>
                    </a:lnTo>
                    <a:lnTo>
                      <a:pt x="93" y="21"/>
                    </a:lnTo>
                    <a:lnTo>
                      <a:pt x="93" y="21"/>
                    </a:lnTo>
                    <a:lnTo>
                      <a:pt x="93" y="21"/>
                    </a:lnTo>
                    <a:lnTo>
                      <a:pt x="95" y="19"/>
                    </a:lnTo>
                    <a:lnTo>
                      <a:pt x="93" y="19"/>
                    </a:lnTo>
                    <a:lnTo>
                      <a:pt x="93" y="19"/>
                    </a:lnTo>
                    <a:lnTo>
                      <a:pt x="90" y="19"/>
                    </a:lnTo>
                    <a:lnTo>
                      <a:pt x="93" y="16"/>
                    </a:lnTo>
                    <a:lnTo>
                      <a:pt x="90" y="14"/>
                    </a:lnTo>
                    <a:lnTo>
                      <a:pt x="90" y="14"/>
                    </a:lnTo>
                    <a:lnTo>
                      <a:pt x="90" y="12"/>
                    </a:lnTo>
                    <a:lnTo>
                      <a:pt x="90" y="12"/>
                    </a:lnTo>
                    <a:lnTo>
                      <a:pt x="90" y="12"/>
                    </a:lnTo>
                    <a:lnTo>
                      <a:pt x="90" y="12"/>
                    </a:lnTo>
                    <a:lnTo>
                      <a:pt x="90" y="12"/>
                    </a:lnTo>
                    <a:lnTo>
                      <a:pt x="88" y="12"/>
                    </a:lnTo>
                    <a:lnTo>
                      <a:pt x="88" y="12"/>
                    </a:lnTo>
                    <a:lnTo>
                      <a:pt x="85" y="14"/>
                    </a:lnTo>
                    <a:lnTo>
                      <a:pt x="85" y="14"/>
                    </a:lnTo>
                    <a:lnTo>
                      <a:pt x="83" y="14"/>
                    </a:lnTo>
                    <a:lnTo>
                      <a:pt x="83" y="14"/>
                    </a:lnTo>
                    <a:lnTo>
                      <a:pt x="81" y="14"/>
                    </a:lnTo>
                    <a:lnTo>
                      <a:pt x="81" y="14"/>
                    </a:lnTo>
                    <a:lnTo>
                      <a:pt x="76" y="14"/>
                    </a:lnTo>
                    <a:lnTo>
                      <a:pt x="74" y="14"/>
                    </a:lnTo>
                    <a:lnTo>
                      <a:pt x="71" y="14"/>
                    </a:lnTo>
                    <a:lnTo>
                      <a:pt x="69" y="12"/>
                    </a:lnTo>
                    <a:lnTo>
                      <a:pt x="69" y="12"/>
                    </a:lnTo>
                    <a:lnTo>
                      <a:pt x="69" y="12"/>
                    </a:lnTo>
                    <a:lnTo>
                      <a:pt x="67" y="12"/>
                    </a:lnTo>
                    <a:lnTo>
                      <a:pt x="64" y="9"/>
                    </a:lnTo>
                    <a:lnTo>
                      <a:pt x="64" y="9"/>
                    </a:lnTo>
                    <a:lnTo>
                      <a:pt x="62" y="7"/>
                    </a:lnTo>
                    <a:lnTo>
                      <a:pt x="59" y="7"/>
                    </a:lnTo>
                    <a:lnTo>
                      <a:pt x="57" y="4"/>
                    </a:lnTo>
                    <a:lnTo>
                      <a:pt x="57" y="2"/>
                    </a:lnTo>
                    <a:lnTo>
                      <a:pt x="55" y="2"/>
                    </a:lnTo>
                    <a:lnTo>
                      <a:pt x="52" y="0"/>
                    </a:lnTo>
                    <a:lnTo>
                      <a:pt x="50" y="0"/>
                    </a:lnTo>
                    <a:lnTo>
                      <a:pt x="50" y="0"/>
                    </a:lnTo>
                    <a:lnTo>
                      <a:pt x="48" y="0"/>
                    </a:lnTo>
                    <a:lnTo>
                      <a:pt x="48" y="0"/>
                    </a:lnTo>
                    <a:lnTo>
                      <a:pt x="48" y="0"/>
                    </a:lnTo>
                    <a:lnTo>
                      <a:pt x="45" y="0"/>
                    </a:lnTo>
                    <a:lnTo>
                      <a:pt x="48" y="2"/>
                    </a:lnTo>
                    <a:lnTo>
                      <a:pt x="45" y="2"/>
                    </a:lnTo>
                    <a:lnTo>
                      <a:pt x="45" y="2"/>
                    </a:lnTo>
                    <a:lnTo>
                      <a:pt x="43" y="2"/>
                    </a:lnTo>
                    <a:lnTo>
                      <a:pt x="43" y="4"/>
                    </a:lnTo>
                    <a:lnTo>
                      <a:pt x="41" y="4"/>
                    </a:lnTo>
                    <a:lnTo>
                      <a:pt x="41" y="4"/>
                    </a:lnTo>
                    <a:lnTo>
                      <a:pt x="38" y="4"/>
                    </a:lnTo>
                    <a:lnTo>
                      <a:pt x="38" y="4"/>
                    </a:lnTo>
                    <a:lnTo>
                      <a:pt x="36" y="4"/>
                    </a:lnTo>
                    <a:lnTo>
                      <a:pt x="36" y="7"/>
                    </a:lnTo>
                    <a:lnTo>
                      <a:pt x="36" y="7"/>
                    </a:lnTo>
                    <a:lnTo>
                      <a:pt x="36" y="7"/>
                    </a:lnTo>
                    <a:lnTo>
                      <a:pt x="36" y="9"/>
                    </a:lnTo>
                    <a:lnTo>
                      <a:pt x="38" y="9"/>
                    </a:lnTo>
                    <a:lnTo>
                      <a:pt x="38" y="12"/>
                    </a:lnTo>
                    <a:lnTo>
                      <a:pt x="36" y="12"/>
                    </a:lnTo>
                    <a:lnTo>
                      <a:pt x="36" y="14"/>
                    </a:lnTo>
                    <a:lnTo>
                      <a:pt x="33" y="14"/>
                    </a:lnTo>
                    <a:lnTo>
                      <a:pt x="31" y="16"/>
                    </a:lnTo>
                    <a:lnTo>
                      <a:pt x="31" y="16"/>
                    </a:lnTo>
                    <a:lnTo>
                      <a:pt x="31" y="16"/>
                    </a:lnTo>
                    <a:lnTo>
                      <a:pt x="31" y="16"/>
                    </a:lnTo>
                    <a:lnTo>
                      <a:pt x="31" y="19"/>
                    </a:lnTo>
                    <a:lnTo>
                      <a:pt x="31" y="19"/>
                    </a:lnTo>
                    <a:lnTo>
                      <a:pt x="31" y="19"/>
                    </a:lnTo>
                    <a:lnTo>
                      <a:pt x="31" y="21"/>
                    </a:lnTo>
                    <a:lnTo>
                      <a:pt x="31" y="21"/>
                    </a:lnTo>
                    <a:lnTo>
                      <a:pt x="31" y="21"/>
                    </a:lnTo>
                    <a:lnTo>
                      <a:pt x="29" y="21"/>
                    </a:lnTo>
                    <a:lnTo>
                      <a:pt x="26" y="21"/>
                    </a:lnTo>
                    <a:lnTo>
                      <a:pt x="24" y="21"/>
                    </a:lnTo>
                    <a:lnTo>
                      <a:pt x="24" y="21"/>
                    </a:lnTo>
                    <a:lnTo>
                      <a:pt x="22" y="21"/>
                    </a:lnTo>
                    <a:lnTo>
                      <a:pt x="22" y="19"/>
                    </a:lnTo>
                    <a:lnTo>
                      <a:pt x="19" y="19"/>
                    </a:lnTo>
                    <a:lnTo>
                      <a:pt x="19" y="19"/>
                    </a:lnTo>
                    <a:lnTo>
                      <a:pt x="19" y="16"/>
                    </a:lnTo>
                    <a:lnTo>
                      <a:pt x="19" y="16"/>
                    </a:lnTo>
                    <a:lnTo>
                      <a:pt x="19" y="16"/>
                    </a:lnTo>
                    <a:lnTo>
                      <a:pt x="17" y="19"/>
                    </a:lnTo>
                    <a:lnTo>
                      <a:pt x="17" y="21"/>
                    </a:lnTo>
                    <a:lnTo>
                      <a:pt x="14" y="21"/>
                    </a:lnTo>
                    <a:lnTo>
                      <a:pt x="14" y="21"/>
                    </a:lnTo>
                    <a:lnTo>
                      <a:pt x="12" y="21"/>
                    </a:lnTo>
                    <a:lnTo>
                      <a:pt x="10" y="21"/>
                    </a:lnTo>
                    <a:lnTo>
                      <a:pt x="10" y="19"/>
                    </a:lnTo>
                    <a:lnTo>
                      <a:pt x="10" y="21"/>
                    </a:lnTo>
                    <a:lnTo>
                      <a:pt x="10" y="21"/>
                    </a:lnTo>
                    <a:lnTo>
                      <a:pt x="7" y="21"/>
                    </a:lnTo>
                    <a:lnTo>
                      <a:pt x="7" y="21"/>
                    </a:lnTo>
                    <a:lnTo>
                      <a:pt x="3" y="21"/>
                    </a:lnTo>
                    <a:lnTo>
                      <a:pt x="3" y="19"/>
                    </a:lnTo>
                    <a:lnTo>
                      <a:pt x="0" y="21"/>
                    </a:lnTo>
                    <a:lnTo>
                      <a:pt x="3" y="26"/>
                    </a:lnTo>
                    <a:lnTo>
                      <a:pt x="3" y="26"/>
                    </a:lnTo>
                    <a:lnTo>
                      <a:pt x="3" y="28"/>
                    </a:lnTo>
                    <a:lnTo>
                      <a:pt x="5" y="33"/>
                    </a:lnTo>
                    <a:lnTo>
                      <a:pt x="7" y="35"/>
                    </a:lnTo>
                    <a:lnTo>
                      <a:pt x="7" y="35"/>
                    </a:lnTo>
                    <a:lnTo>
                      <a:pt x="10" y="35"/>
                    </a:lnTo>
                    <a:lnTo>
                      <a:pt x="10" y="33"/>
                    </a:lnTo>
                    <a:lnTo>
                      <a:pt x="12" y="33"/>
                    </a:lnTo>
                    <a:lnTo>
                      <a:pt x="14" y="28"/>
                    </a:lnTo>
                    <a:lnTo>
                      <a:pt x="14" y="23"/>
                    </a:lnTo>
                    <a:lnTo>
                      <a:pt x="14" y="23"/>
                    </a:lnTo>
                    <a:lnTo>
                      <a:pt x="17" y="23"/>
                    </a:lnTo>
                    <a:lnTo>
                      <a:pt x="19" y="23"/>
                    </a:lnTo>
                    <a:lnTo>
                      <a:pt x="19" y="26"/>
                    </a:lnTo>
                    <a:lnTo>
                      <a:pt x="24" y="28"/>
                    </a:lnTo>
                    <a:lnTo>
                      <a:pt x="24" y="33"/>
                    </a:lnTo>
                    <a:lnTo>
                      <a:pt x="24" y="35"/>
                    </a:lnTo>
                    <a:lnTo>
                      <a:pt x="24" y="38"/>
                    </a:lnTo>
                    <a:lnTo>
                      <a:pt x="26" y="40"/>
                    </a:lnTo>
                    <a:lnTo>
                      <a:pt x="31" y="45"/>
                    </a:lnTo>
                    <a:lnTo>
                      <a:pt x="33" y="45"/>
                    </a:lnTo>
                    <a:lnTo>
                      <a:pt x="33" y="47"/>
                    </a:lnTo>
                    <a:lnTo>
                      <a:pt x="33" y="47"/>
                    </a:lnTo>
                    <a:lnTo>
                      <a:pt x="31" y="47"/>
                    </a:lnTo>
                    <a:lnTo>
                      <a:pt x="31" y="47"/>
                    </a:lnTo>
                    <a:lnTo>
                      <a:pt x="29" y="47"/>
                    </a:lnTo>
                    <a:lnTo>
                      <a:pt x="29" y="47"/>
                    </a:lnTo>
                    <a:lnTo>
                      <a:pt x="29" y="49"/>
                    </a:lnTo>
                    <a:lnTo>
                      <a:pt x="36" y="54"/>
                    </a:lnTo>
                    <a:lnTo>
                      <a:pt x="38" y="57"/>
                    </a:lnTo>
                    <a:lnTo>
                      <a:pt x="41" y="59"/>
                    </a:lnTo>
                    <a:lnTo>
                      <a:pt x="43" y="59"/>
                    </a:lnTo>
                    <a:lnTo>
                      <a:pt x="43" y="61"/>
                    </a:lnTo>
                    <a:lnTo>
                      <a:pt x="43" y="61"/>
                    </a:lnTo>
                    <a:lnTo>
                      <a:pt x="43" y="61"/>
                    </a:lnTo>
                    <a:lnTo>
                      <a:pt x="45" y="64"/>
                    </a:lnTo>
                    <a:lnTo>
                      <a:pt x="45" y="64"/>
                    </a:lnTo>
                    <a:lnTo>
                      <a:pt x="48" y="61"/>
                    </a:lnTo>
                    <a:lnTo>
                      <a:pt x="50" y="61"/>
                    </a:lnTo>
                    <a:lnTo>
                      <a:pt x="55" y="64"/>
                    </a:lnTo>
                    <a:lnTo>
                      <a:pt x="59" y="66"/>
                    </a:lnTo>
                    <a:lnTo>
                      <a:pt x="64" y="68"/>
                    </a:lnTo>
                    <a:lnTo>
                      <a:pt x="67" y="71"/>
                    </a:lnTo>
                    <a:lnTo>
                      <a:pt x="69" y="73"/>
                    </a:lnTo>
                    <a:lnTo>
                      <a:pt x="71" y="73"/>
                    </a:lnTo>
                    <a:lnTo>
                      <a:pt x="71" y="73"/>
                    </a:lnTo>
                    <a:lnTo>
                      <a:pt x="71" y="73"/>
                    </a:lnTo>
                    <a:lnTo>
                      <a:pt x="71" y="73"/>
                    </a:lnTo>
                    <a:lnTo>
                      <a:pt x="71" y="73"/>
                    </a:lnTo>
                    <a:lnTo>
                      <a:pt x="67" y="68"/>
                    </a:lnTo>
                    <a:lnTo>
                      <a:pt x="67" y="66"/>
                    </a:lnTo>
                    <a:lnTo>
                      <a:pt x="67" y="66"/>
                    </a:lnTo>
                    <a:lnTo>
                      <a:pt x="64" y="64"/>
                    </a:lnTo>
                    <a:lnTo>
                      <a:pt x="64" y="64"/>
                    </a:lnTo>
                    <a:lnTo>
                      <a:pt x="62" y="61"/>
                    </a:lnTo>
                    <a:lnTo>
                      <a:pt x="59" y="59"/>
                    </a:lnTo>
                    <a:lnTo>
                      <a:pt x="55" y="57"/>
                    </a:lnTo>
                    <a:lnTo>
                      <a:pt x="55" y="57"/>
                    </a:lnTo>
                    <a:lnTo>
                      <a:pt x="52" y="54"/>
                    </a:lnTo>
                    <a:lnTo>
                      <a:pt x="52" y="52"/>
                    </a:lnTo>
                    <a:lnTo>
                      <a:pt x="50" y="52"/>
                    </a:lnTo>
                    <a:lnTo>
                      <a:pt x="48" y="49"/>
                    </a:lnTo>
                    <a:lnTo>
                      <a:pt x="48" y="47"/>
                    </a:lnTo>
                    <a:lnTo>
                      <a:pt x="45" y="45"/>
                    </a:lnTo>
                    <a:lnTo>
                      <a:pt x="45" y="42"/>
                    </a:lnTo>
                    <a:lnTo>
                      <a:pt x="45" y="42"/>
                    </a:lnTo>
                    <a:lnTo>
                      <a:pt x="45" y="42"/>
                    </a:lnTo>
                    <a:lnTo>
                      <a:pt x="41" y="38"/>
                    </a:lnTo>
                    <a:lnTo>
                      <a:pt x="38" y="38"/>
                    </a:lnTo>
                    <a:lnTo>
                      <a:pt x="38" y="35"/>
                    </a:lnTo>
                    <a:lnTo>
                      <a:pt x="38" y="30"/>
                    </a:lnTo>
                    <a:lnTo>
                      <a:pt x="41" y="26"/>
                    </a:lnTo>
                    <a:lnTo>
                      <a:pt x="41" y="26"/>
                    </a:lnTo>
                    <a:lnTo>
                      <a:pt x="41" y="26"/>
                    </a:lnTo>
                    <a:lnTo>
                      <a:pt x="43" y="26"/>
                    </a:lnTo>
                    <a:lnTo>
                      <a:pt x="43" y="26"/>
                    </a:lnTo>
                    <a:lnTo>
                      <a:pt x="45" y="28"/>
                    </a:lnTo>
                    <a:lnTo>
                      <a:pt x="48" y="30"/>
                    </a:lnTo>
                    <a:lnTo>
                      <a:pt x="48" y="30"/>
                    </a:lnTo>
                    <a:lnTo>
                      <a:pt x="50" y="28"/>
                    </a:lnTo>
                    <a:lnTo>
                      <a:pt x="50" y="26"/>
                    </a:lnTo>
                    <a:lnTo>
                      <a:pt x="52" y="26"/>
                    </a:lnTo>
                    <a:lnTo>
                      <a:pt x="57" y="26"/>
                    </a:lnTo>
                    <a:lnTo>
                      <a:pt x="57" y="26"/>
                    </a:lnTo>
                    <a:lnTo>
                      <a:pt x="62" y="26"/>
                    </a:lnTo>
                    <a:lnTo>
                      <a:pt x="64" y="28"/>
                    </a:lnTo>
                    <a:lnTo>
                      <a:pt x="64" y="26"/>
                    </a:lnTo>
                    <a:lnTo>
                      <a:pt x="64" y="26"/>
                    </a:lnTo>
                    <a:lnTo>
                      <a:pt x="67" y="28"/>
                    </a:lnTo>
                    <a:lnTo>
                      <a:pt x="69" y="28"/>
                    </a:lnTo>
                    <a:lnTo>
                      <a:pt x="69" y="28"/>
                    </a:lnTo>
                    <a:lnTo>
                      <a:pt x="71" y="26"/>
                    </a:lnTo>
                    <a:lnTo>
                      <a:pt x="71" y="28"/>
                    </a:lnTo>
                    <a:lnTo>
                      <a:pt x="74" y="28"/>
                    </a:lnTo>
                    <a:lnTo>
                      <a:pt x="74" y="28"/>
                    </a:lnTo>
                    <a:lnTo>
                      <a:pt x="76" y="28"/>
                    </a:lnTo>
                    <a:lnTo>
                      <a:pt x="76" y="28"/>
                    </a:lnTo>
                    <a:lnTo>
                      <a:pt x="78" y="28"/>
                    </a:lnTo>
                    <a:lnTo>
                      <a:pt x="81" y="28"/>
                    </a:lnTo>
                    <a:lnTo>
                      <a:pt x="81" y="28"/>
                    </a:lnTo>
                    <a:lnTo>
                      <a:pt x="83" y="28"/>
                    </a:lnTo>
                    <a:lnTo>
                      <a:pt x="83" y="28"/>
                    </a:lnTo>
                    <a:lnTo>
                      <a:pt x="85" y="28"/>
                    </a:lnTo>
                    <a:lnTo>
                      <a:pt x="88" y="28"/>
                    </a:lnTo>
                    <a:lnTo>
                      <a:pt x="88" y="30"/>
                    </a:lnTo>
                    <a:lnTo>
                      <a:pt x="90" y="33"/>
                    </a:lnTo>
                    <a:lnTo>
                      <a:pt x="90" y="33"/>
                    </a:lnTo>
                    <a:lnTo>
                      <a:pt x="90" y="33"/>
                    </a:lnTo>
                    <a:lnTo>
                      <a:pt x="90" y="35"/>
                    </a:lnTo>
                    <a:lnTo>
                      <a:pt x="93" y="35"/>
                    </a:lnTo>
                    <a:lnTo>
                      <a:pt x="93" y="35"/>
                    </a:lnTo>
                    <a:lnTo>
                      <a:pt x="93" y="33"/>
                    </a:lnTo>
                    <a:lnTo>
                      <a:pt x="93" y="33"/>
                    </a:lnTo>
                    <a:lnTo>
                      <a:pt x="95" y="33"/>
                    </a:lnTo>
                    <a:lnTo>
                      <a:pt x="95" y="33"/>
                    </a:lnTo>
                    <a:lnTo>
                      <a:pt x="95" y="33"/>
                    </a:lnTo>
                    <a:lnTo>
                      <a:pt x="95" y="33"/>
                    </a:lnTo>
                    <a:lnTo>
                      <a:pt x="95" y="28"/>
                    </a:lnTo>
                    <a:lnTo>
                      <a:pt x="95" y="28"/>
                    </a:lnTo>
                    <a:lnTo>
                      <a:pt x="95" y="26"/>
                    </a:lnTo>
                    <a:lnTo>
                      <a:pt x="95" y="26"/>
                    </a:lnTo>
                    <a:lnTo>
                      <a:pt x="97" y="26"/>
                    </a:lnTo>
                    <a:lnTo>
                      <a:pt x="97" y="26"/>
                    </a:lnTo>
                    <a:lnTo>
                      <a:pt x="100" y="26"/>
                    </a:lnTo>
                    <a:lnTo>
                      <a:pt x="100" y="26"/>
                    </a:lnTo>
                    <a:lnTo>
                      <a:pt x="100" y="26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283" name="Freeform 182"/>
              <p:cNvSpPr>
                <a:spLocks/>
              </p:cNvSpPr>
              <p:nvPr/>
            </p:nvSpPr>
            <p:spPr bwMode="auto">
              <a:xfrm>
                <a:off x="1972" y="2246"/>
                <a:ext cx="62" cy="67"/>
              </a:xfrm>
              <a:custGeom>
                <a:avLst/>
                <a:gdLst>
                  <a:gd name="T0" fmla="*/ 57 w 62"/>
                  <a:gd name="T1" fmla="*/ 31 h 67"/>
                  <a:gd name="T2" fmla="*/ 52 w 62"/>
                  <a:gd name="T3" fmla="*/ 24 h 67"/>
                  <a:gd name="T4" fmla="*/ 45 w 62"/>
                  <a:gd name="T5" fmla="*/ 10 h 67"/>
                  <a:gd name="T6" fmla="*/ 43 w 62"/>
                  <a:gd name="T7" fmla="*/ 7 h 67"/>
                  <a:gd name="T8" fmla="*/ 41 w 62"/>
                  <a:gd name="T9" fmla="*/ 10 h 67"/>
                  <a:gd name="T10" fmla="*/ 34 w 62"/>
                  <a:gd name="T11" fmla="*/ 10 h 67"/>
                  <a:gd name="T12" fmla="*/ 31 w 62"/>
                  <a:gd name="T13" fmla="*/ 7 h 67"/>
                  <a:gd name="T14" fmla="*/ 29 w 62"/>
                  <a:gd name="T15" fmla="*/ 5 h 67"/>
                  <a:gd name="T16" fmla="*/ 22 w 62"/>
                  <a:gd name="T17" fmla="*/ 5 h 67"/>
                  <a:gd name="T18" fmla="*/ 12 w 62"/>
                  <a:gd name="T19" fmla="*/ 3 h 67"/>
                  <a:gd name="T20" fmla="*/ 8 w 62"/>
                  <a:gd name="T21" fmla="*/ 0 h 67"/>
                  <a:gd name="T22" fmla="*/ 5 w 62"/>
                  <a:gd name="T23" fmla="*/ 3 h 67"/>
                  <a:gd name="T24" fmla="*/ 5 w 62"/>
                  <a:gd name="T25" fmla="*/ 3 h 67"/>
                  <a:gd name="T26" fmla="*/ 0 w 62"/>
                  <a:gd name="T27" fmla="*/ 7 h 67"/>
                  <a:gd name="T28" fmla="*/ 5 w 62"/>
                  <a:gd name="T29" fmla="*/ 10 h 67"/>
                  <a:gd name="T30" fmla="*/ 5 w 62"/>
                  <a:gd name="T31" fmla="*/ 14 h 67"/>
                  <a:gd name="T32" fmla="*/ 3 w 62"/>
                  <a:gd name="T33" fmla="*/ 24 h 67"/>
                  <a:gd name="T34" fmla="*/ 10 w 62"/>
                  <a:gd name="T35" fmla="*/ 29 h 67"/>
                  <a:gd name="T36" fmla="*/ 15 w 62"/>
                  <a:gd name="T37" fmla="*/ 33 h 67"/>
                  <a:gd name="T38" fmla="*/ 19 w 62"/>
                  <a:gd name="T39" fmla="*/ 29 h 67"/>
                  <a:gd name="T40" fmla="*/ 15 w 62"/>
                  <a:gd name="T41" fmla="*/ 26 h 67"/>
                  <a:gd name="T42" fmla="*/ 12 w 62"/>
                  <a:gd name="T43" fmla="*/ 22 h 67"/>
                  <a:gd name="T44" fmla="*/ 22 w 62"/>
                  <a:gd name="T45" fmla="*/ 29 h 67"/>
                  <a:gd name="T46" fmla="*/ 22 w 62"/>
                  <a:gd name="T47" fmla="*/ 33 h 67"/>
                  <a:gd name="T48" fmla="*/ 31 w 62"/>
                  <a:gd name="T49" fmla="*/ 38 h 67"/>
                  <a:gd name="T50" fmla="*/ 38 w 62"/>
                  <a:gd name="T51" fmla="*/ 43 h 67"/>
                  <a:gd name="T52" fmla="*/ 41 w 62"/>
                  <a:gd name="T53" fmla="*/ 50 h 67"/>
                  <a:gd name="T54" fmla="*/ 41 w 62"/>
                  <a:gd name="T55" fmla="*/ 57 h 67"/>
                  <a:gd name="T56" fmla="*/ 45 w 62"/>
                  <a:gd name="T57" fmla="*/ 59 h 67"/>
                  <a:gd name="T58" fmla="*/ 45 w 62"/>
                  <a:gd name="T59" fmla="*/ 57 h 67"/>
                  <a:gd name="T60" fmla="*/ 45 w 62"/>
                  <a:gd name="T61" fmla="*/ 52 h 67"/>
                  <a:gd name="T62" fmla="*/ 50 w 62"/>
                  <a:gd name="T63" fmla="*/ 57 h 67"/>
                  <a:gd name="T64" fmla="*/ 52 w 62"/>
                  <a:gd name="T65" fmla="*/ 64 h 67"/>
                  <a:gd name="T66" fmla="*/ 52 w 62"/>
                  <a:gd name="T67" fmla="*/ 64 h 67"/>
                  <a:gd name="T68" fmla="*/ 50 w 62"/>
                  <a:gd name="T69" fmla="*/ 62 h 67"/>
                  <a:gd name="T70" fmla="*/ 55 w 62"/>
                  <a:gd name="T71" fmla="*/ 57 h 67"/>
                  <a:gd name="T72" fmla="*/ 52 w 62"/>
                  <a:gd name="T73" fmla="*/ 52 h 67"/>
                  <a:gd name="T74" fmla="*/ 57 w 62"/>
                  <a:gd name="T75" fmla="*/ 50 h 67"/>
                  <a:gd name="T76" fmla="*/ 57 w 62"/>
                  <a:gd name="T77" fmla="*/ 48 h 67"/>
                  <a:gd name="T78" fmla="*/ 55 w 62"/>
                  <a:gd name="T79" fmla="*/ 40 h 67"/>
                  <a:gd name="T80" fmla="*/ 55 w 62"/>
                  <a:gd name="T81" fmla="*/ 36 h 67"/>
                  <a:gd name="T82" fmla="*/ 57 w 62"/>
                  <a:gd name="T83" fmla="*/ 33 h 67"/>
                  <a:gd name="T84" fmla="*/ 60 w 62"/>
                  <a:gd name="T85" fmla="*/ 36 h 67"/>
                  <a:gd name="T86" fmla="*/ 62 w 62"/>
                  <a:gd name="T87" fmla="*/ 36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2" h="67">
                    <a:moveTo>
                      <a:pt x="60" y="33"/>
                    </a:moveTo>
                    <a:lnTo>
                      <a:pt x="57" y="33"/>
                    </a:lnTo>
                    <a:lnTo>
                      <a:pt x="57" y="31"/>
                    </a:lnTo>
                    <a:lnTo>
                      <a:pt x="55" y="31"/>
                    </a:lnTo>
                    <a:lnTo>
                      <a:pt x="52" y="26"/>
                    </a:lnTo>
                    <a:lnTo>
                      <a:pt x="52" y="24"/>
                    </a:lnTo>
                    <a:lnTo>
                      <a:pt x="48" y="19"/>
                    </a:lnTo>
                    <a:lnTo>
                      <a:pt x="45" y="17"/>
                    </a:lnTo>
                    <a:lnTo>
                      <a:pt x="45" y="10"/>
                    </a:lnTo>
                    <a:lnTo>
                      <a:pt x="43" y="7"/>
                    </a:lnTo>
                    <a:lnTo>
                      <a:pt x="43" y="7"/>
                    </a:lnTo>
                    <a:lnTo>
                      <a:pt x="43" y="7"/>
                    </a:lnTo>
                    <a:lnTo>
                      <a:pt x="43" y="7"/>
                    </a:lnTo>
                    <a:lnTo>
                      <a:pt x="41" y="10"/>
                    </a:lnTo>
                    <a:lnTo>
                      <a:pt x="41" y="10"/>
                    </a:lnTo>
                    <a:lnTo>
                      <a:pt x="38" y="10"/>
                    </a:lnTo>
                    <a:lnTo>
                      <a:pt x="34" y="10"/>
                    </a:lnTo>
                    <a:lnTo>
                      <a:pt x="34" y="10"/>
                    </a:lnTo>
                    <a:lnTo>
                      <a:pt x="34" y="10"/>
                    </a:lnTo>
                    <a:lnTo>
                      <a:pt x="34" y="7"/>
                    </a:lnTo>
                    <a:lnTo>
                      <a:pt x="31" y="7"/>
                    </a:lnTo>
                    <a:lnTo>
                      <a:pt x="31" y="5"/>
                    </a:lnTo>
                    <a:lnTo>
                      <a:pt x="29" y="5"/>
                    </a:lnTo>
                    <a:lnTo>
                      <a:pt x="29" y="5"/>
                    </a:lnTo>
                    <a:lnTo>
                      <a:pt x="24" y="3"/>
                    </a:lnTo>
                    <a:lnTo>
                      <a:pt x="24" y="3"/>
                    </a:lnTo>
                    <a:lnTo>
                      <a:pt x="22" y="5"/>
                    </a:lnTo>
                    <a:lnTo>
                      <a:pt x="19" y="5"/>
                    </a:lnTo>
                    <a:lnTo>
                      <a:pt x="15" y="3"/>
                    </a:lnTo>
                    <a:lnTo>
                      <a:pt x="12" y="3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5"/>
                    </a:lnTo>
                    <a:lnTo>
                      <a:pt x="3" y="7"/>
                    </a:lnTo>
                    <a:lnTo>
                      <a:pt x="0" y="7"/>
                    </a:lnTo>
                    <a:lnTo>
                      <a:pt x="3" y="7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5" y="12"/>
                    </a:lnTo>
                    <a:lnTo>
                      <a:pt x="5" y="12"/>
                    </a:lnTo>
                    <a:lnTo>
                      <a:pt x="5" y="14"/>
                    </a:lnTo>
                    <a:lnTo>
                      <a:pt x="3" y="17"/>
                    </a:lnTo>
                    <a:lnTo>
                      <a:pt x="0" y="19"/>
                    </a:lnTo>
                    <a:lnTo>
                      <a:pt x="3" y="24"/>
                    </a:lnTo>
                    <a:lnTo>
                      <a:pt x="3" y="26"/>
                    </a:lnTo>
                    <a:lnTo>
                      <a:pt x="5" y="29"/>
                    </a:lnTo>
                    <a:lnTo>
                      <a:pt x="10" y="29"/>
                    </a:lnTo>
                    <a:lnTo>
                      <a:pt x="12" y="33"/>
                    </a:lnTo>
                    <a:lnTo>
                      <a:pt x="15" y="33"/>
                    </a:lnTo>
                    <a:lnTo>
                      <a:pt x="15" y="33"/>
                    </a:lnTo>
                    <a:lnTo>
                      <a:pt x="15" y="33"/>
                    </a:lnTo>
                    <a:lnTo>
                      <a:pt x="17" y="31"/>
                    </a:lnTo>
                    <a:lnTo>
                      <a:pt x="19" y="29"/>
                    </a:lnTo>
                    <a:lnTo>
                      <a:pt x="19" y="29"/>
                    </a:lnTo>
                    <a:lnTo>
                      <a:pt x="17" y="26"/>
                    </a:lnTo>
                    <a:lnTo>
                      <a:pt x="15" y="26"/>
                    </a:lnTo>
                    <a:lnTo>
                      <a:pt x="12" y="24"/>
                    </a:lnTo>
                    <a:lnTo>
                      <a:pt x="12" y="19"/>
                    </a:lnTo>
                    <a:lnTo>
                      <a:pt x="12" y="22"/>
                    </a:lnTo>
                    <a:lnTo>
                      <a:pt x="12" y="22"/>
                    </a:lnTo>
                    <a:lnTo>
                      <a:pt x="17" y="24"/>
                    </a:lnTo>
                    <a:lnTo>
                      <a:pt x="22" y="29"/>
                    </a:lnTo>
                    <a:lnTo>
                      <a:pt x="24" y="31"/>
                    </a:lnTo>
                    <a:lnTo>
                      <a:pt x="22" y="31"/>
                    </a:lnTo>
                    <a:lnTo>
                      <a:pt x="22" y="33"/>
                    </a:lnTo>
                    <a:lnTo>
                      <a:pt x="24" y="36"/>
                    </a:lnTo>
                    <a:lnTo>
                      <a:pt x="26" y="36"/>
                    </a:lnTo>
                    <a:lnTo>
                      <a:pt x="31" y="38"/>
                    </a:lnTo>
                    <a:lnTo>
                      <a:pt x="31" y="38"/>
                    </a:lnTo>
                    <a:lnTo>
                      <a:pt x="36" y="40"/>
                    </a:lnTo>
                    <a:lnTo>
                      <a:pt x="38" y="43"/>
                    </a:lnTo>
                    <a:lnTo>
                      <a:pt x="41" y="45"/>
                    </a:lnTo>
                    <a:lnTo>
                      <a:pt x="41" y="48"/>
                    </a:lnTo>
                    <a:lnTo>
                      <a:pt x="41" y="50"/>
                    </a:lnTo>
                    <a:lnTo>
                      <a:pt x="41" y="52"/>
                    </a:lnTo>
                    <a:lnTo>
                      <a:pt x="38" y="55"/>
                    </a:lnTo>
                    <a:lnTo>
                      <a:pt x="41" y="57"/>
                    </a:lnTo>
                    <a:lnTo>
                      <a:pt x="41" y="59"/>
                    </a:lnTo>
                    <a:lnTo>
                      <a:pt x="43" y="59"/>
                    </a:lnTo>
                    <a:lnTo>
                      <a:pt x="45" y="59"/>
                    </a:lnTo>
                    <a:lnTo>
                      <a:pt x="45" y="59"/>
                    </a:lnTo>
                    <a:lnTo>
                      <a:pt x="45" y="57"/>
                    </a:lnTo>
                    <a:lnTo>
                      <a:pt x="45" y="57"/>
                    </a:lnTo>
                    <a:lnTo>
                      <a:pt x="43" y="55"/>
                    </a:lnTo>
                    <a:lnTo>
                      <a:pt x="43" y="52"/>
                    </a:lnTo>
                    <a:lnTo>
                      <a:pt x="45" y="52"/>
                    </a:lnTo>
                    <a:lnTo>
                      <a:pt x="48" y="55"/>
                    </a:lnTo>
                    <a:lnTo>
                      <a:pt x="48" y="55"/>
                    </a:lnTo>
                    <a:lnTo>
                      <a:pt x="50" y="57"/>
                    </a:lnTo>
                    <a:lnTo>
                      <a:pt x="50" y="59"/>
                    </a:lnTo>
                    <a:lnTo>
                      <a:pt x="50" y="62"/>
                    </a:lnTo>
                    <a:lnTo>
                      <a:pt x="52" y="64"/>
                    </a:lnTo>
                    <a:lnTo>
                      <a:pt x="52" y="67"/>
                    </a:lnTo>
                    <a:lnTo>
                      <a:pt x="52" y="64"/>
                    </a:lnTo>
                    <a:lnTo>
                      <a:pt x="52" y="64"/>
                    </a:lnTo>
                    <a:lnTo>
                      <a:pt x="52" y="62"/>
                    </a:lnTo>
                    <a:lnTo>
                      <a:pt x="50" y="62"/>
                    </a:lnTo>
                    <a:lnTo>
                      <a:pt x="50" y="62"/>
                    </a:lnTo>
                    <a:lnTo>
                      <a:pt x="52" y="59"/>
                    </a:lnTo>
                    <a:lnTo>
                      <a:pt x="55" y="59"/>
                    </a:lnTo>
                    <a:lnTo>
                      <a:pt x="55" y="57"/>
                    </a:lnTo>
                    <a:lnTo>
                      <a:pt x="55" y="57"/>
                    </a:lnTo>
                    <a:lnTo>
                      <a:pt x="55" y="55"/>
                    </a:lnTo>
                    <a:lnTo>
                      <a:pt x="52" y="52"/>
                    </a:lnTo>
                    <a:lnTo>
                      <a:pt x="55" y="50"/>
                    </a:lnTo>
                    <a:lnTo>
                      <a:pt x="55" y="50"/>
                    </a:lnTo>
                    <a:lnTo>
                      <a:pt x="57" y="50"/>
                    </a:lnTo>
                    <a:lnTo>
                      <a:pt x="57" y="48"/>
                    </a:lnTo>
                    <a:lnTo>
                      <a:pt x="57" y="48"/>
                    </a:lnTo>
                    <a:lnTo>
                      <a:pt x="57" y="48"/>
                    </a:lnTo>
                    <a:lnTo>
                      <a:pt x="55" y="45"/>
                    </a:lnTo>
                    <a:lnTo>
                      <a:pt x="52" y="45"/>
                    </a:lnTo>
                    <a:lnTo>
                      <a:pt x="55" y="40"/>
                    </a:lnTo>
                    <a:lnTo>
                      <a:pt x="55" y="38"/>
                    </a:lnTo>
                    <a:lnTo>
                      <a:pt x="55" y="36"/>
                    </a:lnTo>
                    <a:lnTo>
                      <a:pt x="55" y="36"/>
                    </a:lnTo>
                    <a:lnTo>
                      <a:pt x="55" y="36"/>
                    </a:lnTo>
                    <a:lnTo>
                      <a:pt x="57" y="36"/>
                    </a:lnTo>
                    <a:lnTo>
                      <a:pt x="57" y="33"/>
                    </a:lnTo>
                    <a:lnTo>
                      <a:pt x="57" y="36"/>
                    </a:lnTo>
                    <a:lnTo>
                      <a:pt x="60" y="36"/>
                    </a:lnTo>
                    <a:lnTo>
                      <a:pt x="60" y="36"/>
                    </a:lnTo>
                    <a:lnTo>
                      <a:pt x="62" y="36"/>
                    </a:lnTo>
                    <a:lnTo>
                      <a:pt x="62" y="36"/>
                    </a:lnTo>
                    <a:lnTo>
                      <a:pt x="62" y="36"/>
                    </a:lnTo>
                    <a:lnTo>
                      <a:pt x="60" y="33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284" name="Freeform 183"/>
              <p:cNvSpPr>
                <a:spLocks/>
              </p:cNvSpPr>
              <p:nvPr/>
            </p:nvSpPr>
            <p:spPr bwMode="auto">
              <a:xfrm>
                <a:off x="3774" y="2405"/>
                <a:ext cx="140" cy="185"/>
              </a:xfrm>
              <a:custGeom>
                <a:avLst/>
                <a:gdLst>
                  <a:gd name="T0" fmla="*/ 133 w 140"/>
                  <a:gd name="T1" fmla="*/ 2 h 185"/>
                  <a:gd name="T2" fmla="*/ 126 w 140"/>
                  <a:gd name="T3" fmla="*/ 2 h 185"/>
                  <a:gd name="T4" fmla="*/ 116 w 140"/>
                  <a:gd name="T5" fmla="*/ 0 h 185"/>
                  <a:gd name="T6" fmla="*/ 102 w 140"/>
                  <a:gd name="T7" fmla="*/ 5 h 185"/>
                  <a:gd name="T8" fmla="*/ 100 w 140"/>
                  <a:gd name="T9" fmla="*/ 14 h 185"/>
                  <a:gd name="T10" fmla="*/ 95 w 140"/>
                  <a:gd name="T11" fmla="*/ 31 h 185"/>
                  <a:gd name="T12" fmla="*/ 93 w 140"/>
                  <a:gd name="T13" fmla="*/ 38 h 185"/>
                  <a:gd name="T14" fmla="*/ 90 w 140"/>
                  <a:gd name="T15" fmla="*/ 40 h 185"/>
                  <a:gd name="T16" fmla="*/ 76 w 140"/>
                  <a:gd name="T17" fmla="*/ 35 h 185"/>
                  <a:gd name="T18" fmla="*/ 69 w 140"/>
                  <a:gd name="T19" fmla="*/ 35 h 185"/>
                  <a:gd name="T20" fmla="*/ 67 w 140"/>
                  <a:gd name="T21" fmla="*/ 33 h 185"/>
                  <a:gd name="T22" fmla="*/ 45 w 140"/>
                  <a:gd name="T23" fmla="*/ 33 h 185"/>
                  <a:gd name="T24" fmla="*/ 38 w 140"/>
                  <a:gd name="T25" fmla="*/ 45 h 185"/>
                  <a:gd name="T26" fmla="*/ 41 w 140"/>
                  <a:gd name="T27" fmla="*/ 52 h 185"/>
                  <a:gd name="T28" fmla="*/ 57 w 140"/>
                  <a:gd name="T29" fmla="*/ 50 h 185"/>
                  <a:gd name="T30" fmla="*/ 62 w 140"/>
                  <a:gd name="T31" fmla="*/ 59 h 185"/>
                  <a:gd name="T32" fmla="*/ 57 w 140"/>
                  <a:gd name="T33" fmla="*/ 66 h 185"/>
                  <a:gd name="T34" fmla="*/ 50 w 140"/>
                  <a:gd name="T35" fmla="*/ 73 h 185"/>
                  <a:gd name="T36" fmla="*/ 55 w 140"/>
                  <a:gd name="T37" fmla="*/ 85 h 185"/>
                  <a:gd name="T38" fmla="*/ 62 w 140"/>
                  <a:gd name="T39" fmla="*/ 92 h 185"/>
                  <a:gd name="T40" fmla="*/ 62 w 140"/>
                  <a:gd name="T41" fmla="*/ 111 h 185"/>
                  <a:gd name="T42" fmla="*/ 60 w 140"/>
                  <a:gd name="T43" fmla="*/ 118 h 185"/>
                  <a:gd name="T44" fmla="*/ 57 w 140"/>
                  <a:gd name="T45" fmla="*/ 128 h 185"/>
                  <a:gd name="T46" fmla="*/ 50 w 140"/>
                  <a:gd name="T47" fmla="*/ 130 h 185"/>
                  <a:gd name="T48" fmla="*/ 48 w 140"/>
                  <a:gd name="T49" fmla="*/ 125 h 185"/>
                  <a:gd name="T50" fmla="*/ 34 w 140"/>
                  <a:gd name="T51" fmla="*/ 123 h 185"/>
                  <a:gd name="T52" fmla="*/ 24 w 140"/>
                  <a:gd name="T53" fmla="*/ 118 h 185"/>
                  <a:gd name="T54" fmla="*/ 24 w 140"/>
                  <a:gd name="T55" fmla="*/ 123 h 185"/>
                  <a:gd name="T56" fmla="*/ 15 w 140"/>
                  <a:gd name="T57" fmla="*/ 128 h 185"/>
                  <a:gd name="T58" fmla="*/ 8 w 140"/>
                  <a:gd name="T59" fmla="*/ 132 h 185"/>
                  <a:gd name="T60" fmla="*/ 10 w 140"/>
                  <a:gd name="T61" fmla="*/ 140 h 185"/>
                  <a:gd name="T62" fmla="*/ 12 w 140"/>
                  <a:gd name="T63" fmla="*/ 147 h 185"/>
                  <a:gd name="T64" fmla="*/ 12 w 140"/>
                  <a:gd name="T65" fmla="*/ 154 h 185"/>
                  <a:gd name="T66" fmla="*/ 10 w 140"/>
                  <a:gd name="T67" fmla="*/ 156 h 185"/>
                  <a:gd name="T68" fmla="*/ 0 w 140"/>
                  <a:gd name="T69" fmla="*/ 158 h 185"/>
                  <a:gd name="T70" fmla="*/ 12 w 140"/>
                  <a:gd name="T71" fmla="*/ 177 h 185"/>
                  <a:gd name="T72" fmla="*/ 17 w 140"/>
                  <a:gd name="T73" fmla="*/ 185 h 185"/>
                  <a:gd name="T74" fmla="*/ 24 w 140"/>
                  <a:gd name="T75" fmla="*/ 177 h 185"/>
                  <a:gd name="T76" fmla="*/ 31 w 140"/>
                  <a:gd name="T77" fmla="*/ 173 h 185"/>
                  <a:gd name="T78" fmla="*/ 38 w 140"/>
                  <a:gd name="T79" fmla="*/ 175 h 185"/>
                  <a:gd name="T80" fmla="*/ 43 w 140"/>
                  <a:gd name="T81" fmla="*/ 180 h 185"/>
                  <a:gd name="T82" fmla="*/ 48 w 140"/>
                  <a:gd name="T83" fmla="*/ 175 h 185"/>
                  <a:gd name="T84" fmla="*/ 52 w 140"/>
                  <a:gd name="T85" fmla="*/ 173 h 185"/>
                  <a:gd name="T86" fmla="*/ 60 w 140"/>
                  <a:gd name="T87" fmla="*/ 168 h 185"/>
                  <a:gd name="T88" fmla="*/ 62 w 140"/>
                  <a:gd name="T89" fmla="*/ 177 h 185"/>
                  <a:gd name="T90" fmla="*/ 64 w 140"/>
                  <a:gd name="T91" fmla="*/ 180 h 185"/>
                  <a:gd name="T92" fmla="*/ 76 w 140"/>
                  <a:gd name="T93" fmla="*/ 168 h 185"/>
                  <a:gd name="T94" fmla="*/ 88 w 140"/>
                  <a:gd name="T95" fmla="*/ 161 h 185"/>
                  <a:gd name="T96" fmla="*/ 95 w 140"/>
                  <a:gd name="T97" fmla="*/ 125 h 185"/>
                  <a:gd name="T98" fmla="*/ 105 w 140"/>
                  <a:gd name="T99" fmla="*/ 106 h 185"/>
                  <a:gd name="T100" fmla="*/ 119 w 140"/>
                  <a:gd name="T101" fmla="*/ 95 h 185"/>
                  <a:gd name="T102" fmla="*/ 126 w 140"/>
                  <a:gd name="T103" fmla="*/ 59 h 185"/>
                  <a:gd name="T104" fmla="*/ 133 w 140"/>
                  <a:gd name="T105" fmla="*/ 26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40" h="185">
                    <a:moveTo>
                      <a:pt x="140" y="5"/>
                    </a:moveTo>
                    <a:lnTo>
                      <a:pt x="138" y="5"/>
                    </a:lnTo>
                    <a:lnTo>
                      <a:pt x="138" y="2"/>
                    </a:lnTo>
                    <a:lnTo>
                      <a:pt x="138" y="2"/>
                    </a:lnTo>
                    <a:lnTo>
                      <a:pt x="133" y="2"/>
                    </a:lnTo>
                    <a:lnTo>
                      <a:pt x="133" y="2"/>
                    </a:lnTo>
                    <a:lnTo>
                      <a:pt x="131" y="5"/>
                    </a:lnTo>
                    <a:lnTo>
                      <a:pt x="131" y="5"/>
                    </a:lnTo>
                    <a:lnTo>
                      <a:pt x="131" y="2"/>
                    </a:lnTo>
                    <a:lnTo>
                      <a:pt x="128" y="2"/>
                    </a:lnTo>
                    <a:lnTo>
                      <a:pt x="128" y="2"/>
                    </a:lnTo>
                    <a:lnTo>
                      <a:pt x="126" y="2"/>
                    </a:lnTo>
                    <a:lnTo>
                      <a:pt x="126" y="2"/>
                    </a:lnTo>
                    <a:lnTo>
                      <a:pt x="126" y="2"/>
                    </a:lnTo>
                    <a:lnTo>
                      <a:pt x="123" y="2"/>
                    </a:lnTo>
                    <a:lnTo>
                      <a:pt x="119" y="0"/>
                    </a:lnTo>
                    <a:lnTo>
                      <a:pt x="119" y="0"/>
                    </a:lnTo>
                    <a:lnTo>
                      <a:pt x="116" y="0"/>
                    </a:lnTo>
                    <a:lnTo>
                      <a:pt x="114" y="2"/>
                    </a:lnTo>
                    <a:lnTo>
                      <a:pt x="114" y="2"/>
                    </a:lnTo>
                    <a:lnTo>
                      <a:pt x="109" y="2"/>
                    </a:lnTo>
                    <a:lnTo>
                      <a:pt x="105" y="2"/>
                    </a:lnTo>
                    <a:lnTo>
                      <a:pt x="102" y="2"/>
                    </a:lnTo>
                    <a:lnTo>
                      <a:pt x="102" y="5"/>
                    </a:lnTo>
                    <a:lnTo>
                      <a:pt x="102" y="5"/>
                    </a:lnTo>
                    <a:lnTo>
                      <a:pt x="100" y="7"/>
                    </a:lnTo>
                    <a:lnTo>
                      <a:pt x="100" y="9"/>
                    </a:lnTo>
                    <a:lnTo>
                      <a:pt x="100" y="12"/>
                    </a:lnTo>
                    <a:lnTo>
                      <a:pt x="100" y="12"/>
                    </a:lnTo>
                    <a:lnTo>
                      <a:pt x="100" y="14"/>
                    </a:lnTo>
                    <a:lnTo>
                      <a:pt x="100" y="16"/>
                    </a:lnTo>
                    <a:lnTo>
                      <a:pt x="100" y="19"/>
                    </a:lnTo>
                    <a:lnTo>
                      <a:pt x="97" y="21"/>
                    </a:lnTo>
                    <a:lnTo>
                      <a:pt x="97" y="24"/>
                    </a:lnTo>
                    <a:lnTo>
                      <a:pt x="95" y="28"/>
                    </a:lnTo>
                    <a:lnTo>
                      <a:pt x="95" y="31"/>
                    </a:lnTo>
                    <a:lnTo>
                      <a:pt x="95" y="31"/>
                    </a:lnTo>
                    <a:lnTo>
                      <a:pt x="95" y="31"/>
                    </a:lnTo>
                    <a:lnTo>
                      <a:pt x="93" y="33"/>
                    </a:lnTo>
                    <a:lnTo>
                      <a:pt x="93" y="33"/>
                    </a:lnTo>
                    <a:lnTo>
                      <a:pt x="93" y="35"/>
                    </a:lnTo>
                    <a:lnTo>
                      <a:pt x="93" y="38"/>
                    </a:lnTo>
                    <a:lnTo>
                      <a:pt x="93" y="40"/>
                    </a:lnTo>
                    <a:lnTo>
                      <a:pt x="93" y="42"/>
                    </a:lnTo>
                    <a:lnTo>
                      <a:pt x="93" y="42"/>
                    </a:lnTo>
                    <a:lnTo>
                      <a:pt x="93" y="42"/>
                    </a:lnTo>
                    <a:lnTo>
                      <a:pt x="93" y="42"/>
                    </a:lnTo>
                    <a:lnTo>
                      <a:pt x="90" y="40"/>
                    </a:lnTo>
                    <a:lnTo>
                      <a:pt x="88" y="40"/>
                    </a:lnTo>
                    <a:lnTo>
                      <a:pt x="86" y="38"/>
                    </a:lnTo>
                    <a:lnTo>
                      <a:pt x="83" y="38"/>
                    </a:lnTo>
                    <a:lnTo>
                      <a:pt x="81" y="38"/>
                    </a:lnTo>
                    <a:lnTo>
                      <a:pt x="79" y="38"/>
                    </a:lnTo>
                    <a:lnTo>
                      <a:pt x="76" y="35"/>
                    </a:lnTo>
                    <a:lnTo>
                      <a:pt x="76" y="35"/>
                    </a:lnTo>
                    <a:lnTo>
                      <a:pt x="76" y="35"/>
                    </a:lnTo>
                    <a:lnTo>
                      <a:pt x="74" y="35"/>
                    </a:lnTo>
                    <a:lnTo>
                      <a:pt x="74" y="35"/>
                    </a:lnTo>
                    <a:lnTo>
                      <a:pt x="71" y="35"/>
                    </a:lnTo>
                    <a:lnTo>
                      <a:pt x="69" y="35"/>
                    </a:lnTo>
                    <a:lnTo>
                      <a:pt x="69" y="35"/>
                    </a:lnTo>
                    <a:lnTo>
                      <a:pt x="69" y="33"/>
                    </a:lnTo>
                    <a:lnTo>
                      <a:pt x="67" y="35"/>
                    </a:lnTo>
                    <a:lnTo>
                      <a:pt x="67" y="33"/>
                    </a:lnTo>
                    <a:lnTo>
                      <a:pt x="67" y="33"/>
                    </a:lnTo>
                    <a:lnTo>
                      <a:pt x="67" y="33"/>
                    </a:lnTo>
                    <a:lnTo>
                      <a:pt x="64" y="31"/>
                    </a:lnTo>
                    <a:lnTo>
                      <a:pt x="62" y="33"/>
                    </a:lnTo>
                    <a:lnTo>
                      <a:pt x="60" y="33"/>
                    </a:lnTo>
                    <a:lnTo>
                      <a:pt x="55" y="33"/>
                    </a:lnTo>
                    <a:lnTo>
                      <a:pt x="50" y="33"/>
                    </a:lnTo>
                    <a:lnTo>
                      <a:pt x="45" y="33"/>
                    </a:lnTo>
                    <a:lnTo>
                      <a:pt x="41" y="33"/>
                    </a:lnTo>
                    <a:lnTo>
                      <a:pt x="41" y="33"/>
                    </a:lnTo>
                    <a:lnTo>
                      <a:pt x="38" y="38"/>
                    </a:lnTo>
                    <a:lnTo>
                      <a:pt x="38" y="40"/>
                    </a:lnTo>
                    <a:lnTo>
                      <a:pt x="38" y="42"/>
                    </a:lnTo>
                    <a:lnTo>
                      <a:pt x="38" y="45"/>
                    </a:lnTo>
                    <a:lnTo>
                      <a:pt x="38" y="47"/>
                    </a:lnTo>
                    <a:lnTo>
                      <a:pt x="38" y="50"/>
                    </a:lnTo>
                    <a:lnTo>
                      <a:pt x="38" y="50"/>
                    </a:lnTo>
                    <a:lnTo>
                      <a:pt x="38" y="52"/>
                    </a:lnTo>
                    <a:lnTo>
                      <a:pt x="38" y="52"/>
                    </a:lnTo>
                    <a:lnTo>
                      <a:pt x="41" y="52"/>
                    </a:lnTo>
                    <a:lnTo>
                      <a:pt x="41" y="52"/>
                    </a:lnTo>
                    <a:lnTo>
                      <a:pt x="45" y="50"/>
                    </a:lnTo>
                    <a:lnTo>
                      <a:pt x="48" y="50"/>
                    </a:lnTo>
                    <a:lnTo>
                      <a:pt x="50" y="47"/>
                    </a:lnTo>
                    <a:lnTo>
                      <a:pt x="55" y="50"/>
                    </a:lnTo>
                    <a:lnTo>
                      <a:pt x="57" y="50"/>
                    </a:lnTo>
                    <a:lnTo>
                      <a:pt x="57" y="50"/>
                    </a:lnTo>
                    <a:lnTo>
                      <a:pt x="60" y="54"/>
                    </a:lnTo>
                    <a:lnTo>
                      <a:pt x="60" y="54"/>
                    </a:lnTo>
                    <a:lnTo>
                      <a:pt x="60" y="57"/>
                    </a:lnTo>
                    <a:lnTo>
                      <a:pt x="62" y="59"/>
                    </a:lnTo>
                    <a:lnTo>
                      <a:pt x="62" y="59"/>
                    </a:lnTo>
                    <a:lnTo>
                      <a:pt x="62" y="61"/>
                    </a:lnTo>
                    <a:lnTo>
                      <a:pt x="60" y="61"/>
                    </a:lnTo>
                    <a:lnTo>
                      <a:pt x="60" y="64"/>
                    </a:lnTo>
                    <a:lnTo>
                      <a:pt x="60" y="64"/>
                    </a:lnTo>
                    <a:lnTo>
                      <a:pt x="60" y="66"/>
                    </a:lnTo>
                    <a:lnTo>
                      <a:pt x="57" y="66"/>
                    </a:lnTo>
                    <a:lnTo>
                      <a:pt x="55" y="66"/>
                    </a:lnTo>
                    <a:lnTo>
                      <a:pt x="55" y="66"/>
                    </a:lnTo>
                    <a:lnTo>
                      <a:pt x="55" y="69"/>
                    </a:lnTo>
                    <a:lnTo>
                      <a:pt x="52" y="71"/>
                    </a:lnTo>
                    <a:lnTo>
                      <a:pt x="52" y="71"/>
                    </a:lnTo>
                    <a:lnTo>
                      <a:pt x="50" y="73"/>
                    </a:lnTo>
                    <a:lnTo>
                      <a:pt x="52" y="76"/>
                    </a:lnTo>
                    <a:lnTo>
                      <a:pt x="50" y="80"/>
                    </a:lnTo>
                    <a:lnTo>
                      <a:pt x="50" y="83"/>
                    </a:lnTo>
                    <a:lnTo>
                      <a:pt x="52" y="83"/>
                    </a:lnTo>
                    <a:lnTo>
                      <a:pt x="55" y="83"/>
                    </a:lnTo>
                    <a:lnTo>
                      <a:pt x="55" y="85"/>
                    </a:lnTo>
                    <a:lnTo>
                      <a:pt x="57" y="85"/>
                    </a:lnTo>
                    <a:lnTo>
                      <a:pt x="57" y="87"/>
                    </a:lnTo>
                    <a:lnTo>
                      <a:pt x="60" y="87"/>
                    </a:lnTo>
                    <a:lnTo>
                      <a:pt x="62" y="90"/>
                    </a:lnTo>
                    <a:lnTo>
                      <a:pt x="62" y="90"/>
                    </a:lnTo>
                    <a:lnTo>
                      <a:pt x="62" y="92"/>
                    </a:lnTo>
                    <a:lnTo>
                      <a:pt x="62" y="95"/>
                    </a:lnTo>
                    <a:lnTo>
                      <a:pt x="62" y="99"/>
                    </a:lnTo>
                    <a:lnTo>
                      <a:pt x="62" y="102"/>
                    </a:lnTo>
                    <a:lnTo>
                      <a:pt x="62" y="104"/>
                    </a:lnTo>
                    <a:lnTo>
                      <a:pt x="62" y="109"/>
                    </a:lnTo>
                    <a:lnTo>
                      <a:pt x="62" y="111"/>
                    </a:lnTo>
                    <a:lnTo>
                      <a:pt x="62" y="111"/>
                    </a:lnTo>
                    <a:lnTo>
                      <a:pt x="62" y="114"/>
                    </a:lnTo>
                    <a:lnTo>
                      <a:pt x="62" y="114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57" y="121"/>
                    </a:lnTo>
                    <a:lnTo>
                      <a:pt x="57" y="123"/>
                    </a:lnTo>
                    <a:lnTo>
                      <a:pt x="57" y="123"/>
                    </a:lnTo>
                    <a:lnTo>
                      <a:pt x="57" y="125"/>
                    </a:lnTo>
                    <a:lnTo>
                      <a:pt x="57" y="125"/>
                    </a:lnTo>
                    <a:lnTo>
                      <a:pt x="57" y="128"/>
                    </a:lnTo>
                    <a:lnTo>
                      <a:pt x="57" y="128"/>
                    </a:lnTo>
                    <a:lnTo>
                      <a:pt x="55" y="130"/>
                    </a:lnTo>
                    <a:lnTo>
                      <a:pt x="55" y="130"/>
                    </a:lnTo>
                    <a:lnTo>
                      <a:pt x="52" y="130"/>
                    </a:lnTo>
                    <a:lnTo>
                      <a:pt x="50" y="130"/>
                    </a:lnTo>
                    <a:lnTo>
                      <a:pt x="50" y="130"/>
                    </a:lnTo>
                    <a:lnTo>
                      <a:pt x="50" y="128"/>
                    </a:lnTo>
                    <a:lnTo>
                      <a:pt x="50" y="128"/>
                    </a:lnTo>
                    <a:lnTo>
                      <a:pt x="50" y="125"/>
                    </a:lnTo>
                    <a:lnTo>
                      <a:pt x="50" y="123"/>
                    </a:lnTo>
                    <a:lnTo>
                      <a:pt x="48" y="123"/>
                    </a:lnTo>
                    <a:lnTo>
                      <a:pt x="48" y="125"/>
                    </a:lnTo>
                    <a:lnTo>
                      <a:pt x="45" y="125"/>
                    </a:lnTo>
                    <a:lnTo>
                      <a:pt x="43" y="128"/>
                    </a:lnTo>
                    <a:lnTo>
                      <a:pt x="41" y="130"/>
                    </a:lnTo>
                    <a:lnTo>
                      <a:pt x="38" y="128"/>
                    </a:lnTo>
                    <a:lnTo>
                      <a:pt x="34" y="128"/>
                    </a:lnTo>
                    <a:lnTo>
                      <a:pt x="34" y="123"/>
                    </a:lnTo>
                    <a:lnTo>
                      <a:pt x="31" y="121"/>
                    </a:lnTo>
                    <a:lnTo>
                      <a:pt x="31" y="118"/>
                    </a:lnTo>
                    <a:lnTo>
                      <a:pt x="29" y="118"/>
                    </a:lnTo>
                    <a:lnTo>
                      <a:pt x="29" y="116"/>
                    </a:lnTo>
                    <a:lnTo>
                      <a:pt x="26" y="116"/>
                    </a:lnTo>
                    <a:lnTo>
                      <a:pt x="24" y="118"/>
                    </a:lnTo>
                    <a:lnTo>
                      <a:pt x="24" y="118"/>
                    </a:lnTo>
                    <a:lnTo>
                      <a:pt x="24" y="121"/>
                    </a:lnTo>
                    <a:lnTo>
                      <a:pt x="24" y="121"/>
                    </a:lnTo>
                    <a:lnTo>
                      <a:pt x="24" y="123"/>
                    </a:lnTo>
                    <a:lnTo>
                      <a:pt x="24" y="123"/>
                    </a:lnTo>
                    <a:lnTo>
                      <a:pt x="24" y="123"/>
                    </a:lnTo>
                    <a:lnTo>
                      <a:pt x="24" y="125"/>
                    </a:lnTo>
                    <a:lnTo>
                      <a:pt x="24" y="128"/>
                    </a:lnTo>
                    <a:lnTo>
                      <a:pt x="17" y="130"/>
                    </a:lnTo>
                    <a:lnTo>
                      <a:pt x="17" y="128"/>
                    </a:lnTo>
                    <a:lnTo>
                      <a:pt x="15" y="128"/>
                    </a:lnTo>
                    <a:lnTo>
                      <a:pt x="15" y="128"/>
                    </a:lnTo>
                    <a:lnTo>
                      <a:pt x="10" y="128"/>
                    </a:lnTo>
                    <a:lnTo>
                      <a:pt x="10" y="128"/>
                    </a:lnTo>
                    <a:lnTo>
                      <a:pt x="8" y="128"/>
                    </a:lnTo>
                    <a:lnTo>
                      <a:pt x="8" y="128"/>
                    </a:lnTo>
                    <a:lnTo>
                      <a:pt x="8" y="128"/>
                    </a:lnTo>
                    <a:lnTo>
                      <a:pt x="8" y="132"/>
                    </a:lnTo>
                    <a:lnTo>
                      <a:pt x="8" y="135"/>
                    </a:lnTo>
                    <a:lnTo>
                      <a:pt x="8" y="137"/>
                    </a:lnTo>
                    <a:lnTo>
                      <a:pt x="8" y="137"/>
                    </a:lnTo>
                    <a:lnTo>
                      <a:pt x="10" y="140"/>
                    </a:lnTo>
                    <a:lnTo>
                      <a:pt x="10" y="140"/>
                    </a:lnTo>
                    <a:lnTo>
                      <a:pt x="10" y="140"/>
                    </a:lnTo>
                    <a:lnTo>
                      <a:pt x="12" y="142"/>
                    </a:lnTo>
                    <a:lnTo>
                      <a:pt x="12" y="142"/>
                    </a:lnTo>
                    <a:lnTo>
                      <a:pt x="10" y="142"/>
                    </a:lnTo>
                    <a:lnTo>
                      <a:pt x="10" y="144"/>
                    </a:lnTo>
                    <a:lnTo>
                      <a:pt x="10" y="144"/>
                    </a:lnTo>
                    <a:lnTo>
                      <a:pt x="12" y="147"/>
                    </a:lnTo>
                    <a:lnTo>
                      <a:pt x="15" y="147"/>
                    </a:lnTo>
                    <a:lnTo>
                      <a:pt x="15" y="149"/>
                    </a:lnTo>
                    <a:lnTo>
                      <a:pt x="15" y="149"/>
                    </a:lnTo>
                    <a:lnTo>
                      <a:pt x="15" y="151"/>
                    </a:lnTo>
                    <a:lnTo>
                      <a:pt x="15" y="151"/>
                    </a:lnTo>
                    <a:lnTo>
                      <a:pt x="12" y="154"/>
                    </a:lnTo>
                    <a:lnTo>
                      <a:pt x="12" y="154"/>
                    </a:lnTo>
                    <a:lnTo>
                      <a:pt x="15" y="154"/>
                    </a:lnTo>
                    <a:lnTo>
                      <a:pt x="15" y="156"/>
                    </a:lnTo>
                    <a:lnTo>
                      <a:pt x="12" y="156"/>
                    </a:lnTo>
                    <a:lnTo>
                      <a:pt x="12" y="156"/>
                    </a:lnTo>
                    <a:lnTo>
                      <a:pt x="10" y="156"/>
                    </a:lnTo>
                    <a:lnTo>
                      <a:pt x="10" y="156"/>
                    </a:lnTo>
                    <a:lnTo>
                      <a:pt x="8" y="154"/>
                    </a:lnTo>
                    <a:lnTo>
                      <a:pt x="8" y="151"/>
                    </a:lnTo>
                    <a:lnTo>
                      <a:pt x="3" y="156"/>
                    </a:lnTo>
                    <a:lnTo>
                      <a:pt x="3" y="156"/>
                    </a:lnTo>
                    <a:lnTo>
                      <a:pt x="0" y="158"/>
                    </a:lnTo>
                    <a:lnTo>
                      <a:pt x="0" y="161"/>
                    </a:lnTo>
                    <a:lnTo>
                      <a:pt x="5" y="166"/>
                    </a:lnTo>
                    <a:lnTo>
                      <a:pt x="5" y="168"/>
                    </a:lnTo>
                    <a:lnTo>
                      <a:pt x="10" y="173"/>
                    </a:lnTo>
                    <a:lnTo>
                      <a:pt x="12" y="175"/>
                    </a:lnTo>
                    <a:lnTo>
                      <a:pt x="12" y="177"/>
                    </a:lnTo>
                    <a:lnTo>
                      <a:pt x="12" y="177"/>
                    </a:lnTo>
                    <a:lnTo>
                      <a:pt x="12" y="177"/>
                    </a:lnTo>
                    <a:lnTo>
                      <a:pt x="15" y="180"/>
                    </a:lnTo>
                    <a:lnTo>
                      <a:pt x="15" y="182"/>
                    </a:lnTo>
                    <a:lnTo>
                      <a:pt x="17" y="185"/>
                    </a:lnTo>
                    <a:lnTo>
                      <a:pt x="17" y="185"/>
                    </a:lnTo>
                    <a:lnTo>
                      <a:pt x="17" y="182"/>
                    </a:lnTo>
                    <a:lnTo>
                      <a:pt x="19" y="180"/>
                    </a:lnTo>
                    <a:lnTo>
                      <a:pt x="19" y="180"/>
                    </a:lnTo>
                    <a:lnTo>
                      <a:pt x="22" y="180"/>
                    </a:lnTo>
                    <a:lnTo>
                      <a:pt x="22" y="177"/>
                    </a:lnTo>
                    <a:lnTo>
                      <a:pt x="24" y="177"/>
                    </a:lnTo>
                    <a:lnTo>
                      <a:pt x="24" y="175"/>
                    </a:lnTo>
                    <a:lnTo>
                      <a:pt x="26" y="175"/>
                    </a:lnTo>
                    <a:lnTo>
                      <a:pt x="29" y="173"/>
                    </a:lnTo>
                    <a:lnTo>
                      <a:pt x="29" y="173"/>
                    </a:lnTo>
                    <a:lnTo>
                      <a:pt x="31" y="173"/>
                    </a:lnTo>
                    <a:lnTo>
                      <a:pt x="31" y="173"/>
                    </a:lnTo>
                    <a:lnTo>
                      <a:pt x="34" y="173"/>
                    </a:lnTo>
                    <a:lnTo>
                      <a:pt x="34" y="175"/>
                    </a:lnTo>
                    <a:lnTo>
                      <a:pt x="36" y="175"/>
                    </a:lnTo>
                    <a:lnTo>
                      <a:pt x="36" y="175"/>
                    </a:lnTo>
                    <a:lnTo>
                      <a:pt x="36" y="175"/>
                    </a:lnTo>
                    <a:lnTo>
                      <a:pt x="38" y="175"/>
                    </a:lnTo>
                    <a:lnTo>
                      <a:pt x="38" y="175"/>
                    </a:lnTo>
                    <a:lnTo>
                      <a:pt x="38" y="177"/>
                    </a:lnTo>
                    <a:lnTo>
                      <a:pt x="38" y="177"/>
                    </a:lnTo>
                    <a:lnTo>
                      <a:pt x="41" y="180"/>
                    </a:lnTo>
                    <a:lnTo>
                      <a:pt x="41" y="180"/>
                    </a:lnTo>
                    <a:lnTo>
                      <a:pt x="43" y="180"/>
                    </a:lnTo>
                    <a:lnTo>
                      <a:pt x="43" y="180"/>
                    </a:lnTo>
                    <a:lnTo>
                      <a:pt x="45" y="180"/>
                    </a:lnTo>
                    <a:lnTo>
                      <a:pt x="48" y="177"/>
                    </a:lnTo>
                    <a:lnTo>
                      <a:pt x="48" y="177"/>
                    </a:lnTo>
                    <a:lnTo>
                      <a:pt x="48" y="175"/>
                    </a:lnTo>
                    <a:lnTo>
                      <a:pt x="48" y="175"/>
                    </a:lnTo>
                    <a:lnTo>
                      <a:pt x="48" y="173"/>
                    </a:lnTo>
                    <a:lnTo>
                      <a:pt x="48" y="173"/>
                    </a:lnTo>
                    <a:lnTo>
                      <a:pt x="50" y="173"/>
                    </a:lnTo>
                    <a:lnTo>
                      <a:pt x="50" y="173"/>
                    </a:lnTo>
                    <a:lnTo>
                      <a:pt x="50" y="173"/>
                    </a:lnTo>
                    <a:lnTo>
                      <a:pt x="52" y="173"/>
                    </a:lnTo>
                    <a:lnTo>
                      <a:pt x="52" y="173"/>
                    </a:lnTo>
                    <a:lnTo>
                      <a:pt x="55" y="170"/>
                    </a:lnTo>
                    <a:lnTo>
                      <a:pt x="55" y="170"/>
                    </a:lnTo>
                    <a:lnTo>
                      <a:pt x="57" y="170"/>
                    </a:lnTo>
                    <a:lnTo>
                      <a:pt x="60" y="168"/>
                    </a:lnTo>
                    <a:lnTo>
                      <a:pt x="60" y="168"/>
                    </a:lnTo>
                    <a:lnTo>
                      <a:pt x="62" y="170"/>
                    </a:lnTo>
                    <a:lnTo>
                      <a:pt x="62" y="170"/>
                    </a:lnTo>
                    <a:lnTo>
                      <a:pt x="62" y="173"/>
                    </a:lnTo>
                    <a:lnTo>
                      <a:pt x="62" y="173"/>
                    </a:lnTo>
                    <a:lnTo>
                      <a:pt x="60" y="175"/>
                    </a:lnTo>
                    <a:lnTo>
                      <a:pt x="62" y="177"/>
                    </a:lnTo>
                    <a:lnTo>
                      <a:pt x="62" y="180"/>
                    </a:lnTo>
                    <a:lnTo>
                      <a:pt x="62" y="180"/>
                    </a:lnTo>
                    <a:lnTo>
                      <a:pt x="62" y="180"/>
                    </a:lnTo>
                    <a:lnTo>
                      <a:pt x="62" y="180"/>
                    </a:lnTo>
                    <a:lnTo>
                      <a:pt x="62" y="180"/>
                    </a:lnTo>
                    <a:lnTo>
                      <a:pt x="64" y="180"/>
                    </a:lnTo>
                    <a:lnTo>
                      <a:pt x="64" y="182"/>
                    </a:lnTo>
                    <a:lnTo>
                      <a:pt x="67" y="182"/>
                    </a:lnTo>
                    <a:lnTo>
                      <a:pt x="67" y="180"/>
                    </a:lnTo>
                    <a:lnTo>
                      <a:pt x="71" y="177"/>
                    </a:lnTo>
                    <a:lnTo>
                      <a:pt x="74" y="173"/>
                    </a:lnTo>
                    <a:lnTo>
                      <a:pt x="76" y="168"/>
                    </a:lnTo>
                    <a:lnTo>
                      <a:pt x="79" y="168"/>
                    </a:lnTo>
                    <a:lnTo>
                      <a:pt x="81" y="166"/>
                    </a:lnTo>
                    <a:lnTo>
                      <a:pt x="81" y="166"/>
                    </a:lnTo>
                    <a:lnTo>
                      <a:pt x="83" y="163"/>
                    </a:lnTo>
                    <a:lnTo>
                      <a:pt x="86" y="163"/>
                    </a:lnTo>
                    <a:lnTo>
                      <a:pt x="88" y="161"/>
                    </a:lnTo>
                    <a:lnTo>
                      <a:pt x="90" y="158"/>
                    </a:lnTo>
                    <a:lnTo>
                      <a:pt x="93" y="151"/>
                    </a:lnTo>
                    <a:lnTo>
                      <a:pt x="95" y="147"/>
                    </a:lnTo>
                    <a:lnTo>
                      <a:pt x="95" y="142"/>
                    </a:lnTo>
                    <a:lnTo>
                      <a:pt x="95" y="130"/>
                    </a:lnTo>
                    <a:lnTo>
                      <a:pt x="95" y="125"/>
                    </a:lnTo>
                    <a:lnTo>
                      <a:pt x="95" y="123"/>
                    </a:lnTo>
                    <a:lnTo>
                      <a:pt x="95" y="123"/>
                    </a:lnTo>
                    <a:lnTo>
                      <a:pt x="100" y="121"/>
                    </a:lnTo>
                    <a:lnTo>
                      <a:pt x="100" y="116"/>
                    </a:lnTo>
                    <a:lnTo>
                      <a:pt x="102" y="114"/>
                    </a:lnTo>
                    <a:lnTo>
                      <a:pt x="105" y="106"/>
                    </a:lnTo>
                    <a:lnTo>
                      <a:pt x="107" y="104"/>
                    </a:lnTo>
                    <a:lnTo>
                      <a:pt x="107" y="104"/>
                    </a:lnTo>
                    <a:lnTo>
                      <a:pt x="109" y="102"/>
                    </a:lnTo>
                    <a:lnTo>
                      <a:pt x="112" y="102"/>
                    </a:lnTo>
                    <a:lnTo>
                      <a:pt x="114" y="99"/>
                    </a:lnTo>
                    <a:lnTo>
                      <a:pt x="119" y="95"/>
                    </a:lnTo>
                    <a:lnTo>
                      <a:pt x="123" y="90"/>
                    </a:lnTo>
                    <a:lnTo>
                      <a:pt x="123" y="85"/>
                    </a:lnTo>
                    <a:lnTo>
                      <a:pt x="123" y="78"/>
                    </a:lnTo>
                    <a:lnTo>
                      <a:pt x="126" y="73"/>
                    </a:lnTo>
                    <a:lnTo>
                      <a:pt x="126" y="66"/>
                    </a:lnTo>
                    <a:lnTo>
                      <a:pt x="126" y="59"/>
                    </a:lnTo>
                    <a:lnTo>
                      <a:pt x="126" y="54"/>
                    </a:lnTo>
                    <a:lnTo>
                      <a:pt x="128" y="47"/>
                    </a:lnTo>
                    <a:lnTo>
                      <a:pt x="128" y="45"/>
                    </a:lnTo>
                    <a:lnTo>
                      <a:pt x="131" y="42"/>
                    </a:lnTo>
                    <a:lnTo>
                      <a:pt x="128" y="35"/>
                    </a:lnTo>
                    <a:lnTo>
                      <a:pt x="133" y="26"/>
                    </a:lnTo>
                    <a:lnTo>
                      <a:pt x="135" y="21"/>
                    </a:lnTo>
                    <a:lnTo>
                      <a:pt x="138" y="16"/>
                    </a:lnTo>
                    <a:lnTo>
                      <a:pt x="138" y="12"/>
                    </a:lnTo>
                    <a:lnTo>
                      <a:pt x="140" y="9"/>
                    </a:lnTo>
                    <a:lnTo>
                      <a:pt x="140" y="5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285" name="Freeform 184"/>
              <p:cNvSpPr>
                <a:spLocks noEditPoints="1"/>
              </p:cNvSpPr>
              <p:nvPr/>
            </p:nvSpPr>
            <p:spPr bwMode="auto">
              <a:xfrm>
                <a:off x="4368" y="2725"/>
                <a:ext cx="24" cy="18"/>
              </a:xfrm>
              <a:custGeom>
                <a:avLst/>
                <a:gdLst>
                  <a:gd name="T0" fmla="*/ 10 w 24"/>
                  <a:gd name="T1" fmla="*/ 16 h 18"/>
                  <a:gd name="T2" fmla="*/ 7 w 24"/>
                  <a:gd name="T3" fmla="*/ 16 h 18"/>
                  <a:gd name="T4" fmla="*/ 7 w 24"/>
                  <a:gd name="T5" fmla="*/ 18 h 18"/>
                  <a:gd name="T6" fmla="*/ 10 w 24"/>
                  <a:gd name="T7" fmla="*/ 18 h 18"/>
                  <a:gd name="T8" fmla="*/ 12 w 24"/>
                  <a:gd name="T9" fmla="*/ 18 h 18"/>
                  <a:gd name="T10" fmla="*/ 12 w 24"/>
                  <a:gd name="T11" fmla="*/ 18 h 18"/>
                  <a:gd name="T12" fmla="*/ 10 w 24"/>
                  <a:gd name="T13" fmla="*/ 16 h 18"/>
                  <a:gd name="T14" fmla="*/ 5 w 24"/>
                  <a:gd name="T15" fmla="*/ 4 h 18"/>
                  <a:gd name="T16" fmla="*/ 5 w 24"/>
                  <a:gd name="T17" fmla="*/ 0 h 18"/>
                  <a:gd name="T18" fmla="*/ 2 w 24"/>
                  <a:gd name="T19" fmla="*/ 0 h 18"/>
                  <a:gd name="T20" fmla="*/ 2 w 24"/>
                  <a:gd name="T21" fmla="*/ 0 h 18"/>
                  <a:gd name="T22" fmla="*/ 2 w 24"/>
                  <a:gd name="T23" fmla="*/ 0 h 18"/>
                  <a:gd name="T24" fmla="*/ 2 w 24"/>
                  <a:gd name="T25" fmla="*/ 0 h 18"/>
                  <a:gd name="T26" fmla="*/ 0 w 24"/>
                  <a:gd name="T27" fmla="*/ 7 h 18"/>
                  <a:gd name="T28" fmla="*/ 2 w 24"/>
                  <a:gd name="T29" fmla="*/ 9 h 18"/>
                  <a:gd name="T30" fmla="*/ 2 w 24"/>
                  <a:gd name="T31" fmla="*/ 9 h 18"/>
                  <a:gd name="T32" fmla="*/ 5 w 24"/>
                  <a:gd name="T33" fmla="*/ 9 h 18"/>
                  <a:gd name="T34" fmla="*/ 5 w 24"/>
                  <a:gd name="T35" fmla="*/ 9 h 18"/>
                  <a:gd name="T36" fmla="*/ 5 w 24"/>
                  <a:gd name="T37" fmla="*/ 9 h 18"/>
                  <a:gd name="T38" fmla="*/ 5 w 24"/>
                  <a:gd name="T39" fmla="*/ 7 h 18"/>
                  <a:gd name="T40" fmla="*/ 5 w 24"/>
                  <a:gd name="T41" fmla="*/ 4 h 18"/>
                  <a:gd name="T42" fmla="*/ 24 w 24"/>
                  <a:gd name="T43" fmla="*/ 14 h 18"/>
                  <a:gd name="T44" fmla="*/ 24 w 24"/>
                  <a:gd name="T45" fmla="*/ 14 h 18"/>
                  <a:gd name="T46" fmla="*/ 24 w 24"/>
                  <a:gd name="T47" fmla="*/ 14 h 18"/>
                  <a:gd name="T48" fmla="*/ 24 w 24"/>
                  <a:gd name="T49" fmla="*/ 14 h 18"/>
                  <a:gd name="T50" fmla="*/ 21 w 24"/>
                  <a:gd name="T51" fmla="*/ 16 h 18"/>
                  <a:gd name="T52" fmla="*/ 21 w 24"/>
                  <a:gd name="T53" fmla="*/ 16 h 18"/>
                  <a:gd name="T54" fmla="*/ 21 w 24"/>
                  <a:gd name="T55" fmla="*/ 16 h 18"/>
                  <a:gd name="T56" fmla="*/ 19 w 24"/>
                  <a:gd name="T57" fmla="*/ 16 h 18"/>
                  <a:gd name="T58" fmla="*/ 21 w 24"/>
                  <a:gd name="T59" fmla="*/ 16 h 18"/>
                  <a:gd name="T60" fmla="*/ 24 w 24"/>
                  <a:gd name="T61" fmla="*/ 18 h 18"/>
                  <a:gd name="T62" fmla="*/ 24 w 24"/>
                  <a:gd name="T63" fmla="*/ 18 h 18"/>
                  <a:gd name="T64" fmla="*/ 24 w 24"/>
                  <a:gd name="T65" fmla="*/ 18 h 18"/>
                  <a:gd name="T66" fmla="*/ 24 w 24"/>
                  <a:gd name="T67" fmla="*/ 16 h 18"/>
                  <a:gd name="T68" fmla="*/ 24 w 24"/>
                  <a:gd name="T69" fmla="*/ 1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4" h="18">
                    <a:moveTo>
                      <a:pt x="10" y="16"/>
                    </a:moveTo>
                    <a:lnTo>
                      <a:pt x="7" y="16"/>
                    </a:lnTo>
                    <a:lnTo>
                      <a:pt x="7" y="18"/>
                    </a:lnTo>
                    <a:lnTo>
                      <a:pt x="10" y="18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10" y="16"/>
                    </a:lnTo>
                    <a:close/>
                    <a:moveTo>
                      <a:pt x="5" y="4"/>
                    </a:moveTo>
                    <a:lnTo>
                      <a:pt x="5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7"/>
                    </a:lnTo>
                    <a:lnTo>
                      <a:pt x="2" y="9"/>
                    </a:lnTo>
                    <a:lnTo>
                      <a:pt x="2" y="9"/>
                    </a:lnTo>
                    <a:lnTo>
                      <a:pt x="5" y="9"/>
                    </a:lnTo>
                    <a:lnTo>
                      <a:pt x="5" y="9"/>
                    </a:lnTo>
                    <a:lnTo>
                      <a:pt x="5" y="9"/>
                    </a:lnTo>
                    <a:lnTo>
                      <a:pt x="5" y="7"/>
                    </a:lnTo>
                    <a:lnTo>
                      <a:pt x="5" y="4"/>
                    </a:lnTo>
                    <a:close/>
                    <a:moveTo>
                      <a:pt x="24" y="14"/>
                    </a:moveTo>
                    <a:lnTo>
                      <a:pt x="24" y="14"/>
                    </a:lnTo>
                    <a:lnTo>
                      <a:pt x="24" y="14"/>
                    </a:lnTo>
                    <a:lnTo>
                      <a:pt x="24" y="14"/>
                    </a:lnTo>
                    <a:lnTo>
                      <a:pt x="21" y="16"/>
                    </a:lnTo>
                    <a:lnTo>
                      <a:pt x="21" y="16"/>
                    </a:lnTo>
                    <a:lnTo>
                      <a:pt x="21" y="16"/>
                    </a:lnTo>
                    <a:lnTo>
                      <a:pt x="19" y="16"/>
                    </a:lnTo>
                    <a:lnTo>
                      <a:pt x="21" y="16"/>
                    </a:lnTo>
                    <a:lnTo>
                      <a:pt x="24" y="18"/>
                    </a:lnTo>
                    <a:lnTo>
                      <a:pt x="24" y="18"/>
                    </a:lnTo>
                    <a:lnTo>
                      <a:pt x="24" y="18"/>
                    </a:lnTo>
                    <a:lnTo>
                      <a:pt x="24" y="16"/>
                    </a:lnTo>
                    <a:lnTo>
                      <a:pt x="24" y="14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286" name="Freeform 185"/>
              <p:cNvSpPr>
                <a:spLocks noEditPoints="1"/>
              </p:cNvSpPr>
              <p:nvPr/>
            </p:nvSpPr>
            <p:spPr bwMode="auto">
              <a:xfrm>
                <a:off x="2093" y="2220"/>
                <a:ext cx="225" cy="353"/>
              </a:xfrm>
              <a:custGeom>
                <a:avLst/>
                <a:gdLst>
                  <a:gd name="T0" fmla="*/ 225 w 225"/>
                  <a:gd name="T1" fmla="*/ 235 h 353"/>
                  <a:gd name="T2" fmla="*/ 220 w 225"/>
                  <a:gd name="T3" fmla="*/ 218 h 353"/>
                  <a:gd name="T4" fmla="*/ 213 w 225"/>
                  <a:gd name="T5" fmla="*/ 204 h 353"/>
                  <a:gd name="T6" fmla="*/ 218 w 225"/>
                  <a:gd name="T7" fmla="*/ 192 h 353"/>
                  <a:gd name="T8" fmla="*/ 211 w 225"/>
                  <a:gd name="T9" fmla="*/ 171 h 353"/>
                  <a:gd name="T10" fmla="*/ 213 w 225"/>
                  <a:gd name="T11" fmla="*/ 142 h 353"/>
                  <a:gd name="T12" fmla="*/ 206 w 225"/>
                  <a:gd name="T13" fmla="*/ 133 h 353"/>
                  <a:gd name="T14" fmla="*/ 180 w 225"/>
                  <a:gd name="T15" fmla="*/ 133 h 353"/>
                  <a:gd name="T16" fmla="*/ 161 w 225"/>
                  <a:gd name="T17" fmla="*/ 114 h 353"/>
                  <a:gd name="T18" fmla="*/ 135 w 225"/>
                  <a:gd name="T19" fmla="*/ 116 h 353"/>
                  <a:gd name="T20" fmla="*/ 125 w 225"/>
                  <a:gd name="T21" fmla="*/ 100 h 353"/>
                  <a:gd name="T22" fmla="*/ 123 w 225"/>
                  <a:gd name="T23" fmla="*/ 76 h 353"/>
                  <a:gd name="T24" fmla="*/ 111 w 225"/>
                  <a:gd name="T25" fmla="*/ 69 h 353"/>
                  <a:gd name="T26" fmla="*/ 125 w 225"/>
                  <a:gd name="T27" fmla="*/ 36 h 353"/>
                  <a:gd name="T28" fmla="*/ 151 w 225"/>
                  <a:gd name="T29" fmla="*/ 12 h 353"/>
                  <a:gd name="T30" fmla="*/ 142 w 225"/>
                  <a:gd name="T31" fmla="*/ 3 h 353"/>
                  <a:gd name="T32" fmla="*/ 109 w 225"/>
                  <a:gd name="T33" fmla="*/ 24 h 353"/>
                  <a:gd name="T34" fmla="*/ 92 w 225"/>
                  <a:gd name="T35" fmla="*/ 36 h 353"/>
                  <a:gd name="T36" fmla="*/ 78 w 225"/>
                  <a:gd name="T37" fmla="*/ 36 h 353"/>
                  <a:gd name="T38" fmla="*/ 71 w 225"/>
                  <a:gd name="T39" fmla="*/ 50 h 353"/>
                  <a:gd name="T40" fmla="*/ 59 w 225"/>
                  <a:gd name="T41" fmla="*/ 66 h 353"/>
                  <a:gd name="T42" fmla="*/ 45 w 225"/>
                  <a:gd name="T43" fmla="*/ 95 h 353"/>
                  <a:gd name="T44" fmla="*/ 40 w 225"/>
                  <a:gd name="T45" fmla="*/ 85 h 353"/>
                  <a:gd name="T46" fmla="*/ 38 w 225"/>
                  <a:gd name="T47" fmla="*/ 90 h 353"/>
                  <a:gd name="T48" fmla="*/ 31 w 225"/>
                  <a:gd name="T49" fmla="*/ 102 h 353"/>
                  <a:gd name="T50" fmla="*/ 24 w 225"/>
                  <a:gd name="T51" fmla="*/ 109 h 353"/>
                  <a:gd name="T52" fmla="*/ 31 w 225"/>
                  <a:gd name="T53" fmla="*/ 130 h 353"/>
                  <a:gd name="T54" fmla="*/ 33 w 225"/>
                  <a:gd name="T55" fmla="*/ 156 h 353"/>
                  <a:gd name="T56" fmla="*/ 28 w 225"/>
                  <a:gd name="T57" fmla="*/ 173 h 353"/>
                  <a:gd name="T58" fmla="*/ 36 w 225"/>
                  <a:gd name="T59" fmla="*/ 182 h 353"/>
                  <a:gd name="T60" fmla="*/ 26 w 225"/>
                  <a:gd name="T61" fmla="*/ 199 h 353"/>
                  <a:gd name="T62" fmla="*/ 19 w 225"/>
                  <a:gd name="T63" fmla="*/ 209 h 353"/>
                  <a:gd name="T64" fmla="*/ 7 w 225"/>
                  <a:gd name="T65" fmla="*/ 213 h 353"/>
                  <a:gd name="T66" fmla="*/ 2 w 225"/>
                  <a:gd name="T67" fmla="*/ 232 h 353"/>
                  <a:gd name="T68" fmla="*/ 24 w 225"/>
                  <a:gd name="T69" fmla="*/ 246 h 353"/>
                  <a:gd name="T70" fmla="*/ 36 w 225"/>
                  <a:gd name="T71" fmla="*/ 256 h 353"/>
                  <a:gd name="T72" fmla="*/ 47 w 225"/>
                  <a:gd name="T73" fmla="*/ 258 h 353"/>
                  <a:gd name="T74" fmla="*/ 59 w 225"/>
                  <a:gd name="T75" fmla="*/ 261 h 353"/>
                  <a:gd name="T76" fmla="*/ 76 w 225"/>
                  <a:gd name="T77" fmla="*/ 268 h 353"/>
                  <a:gd name="T78" fmla="*/ 85 w 225"/>
                  <a:gd name="T79" fmla="*/ 275 h 353"/>
                  <a:gd name="T80" fmla="*/ 95 w 225"/>
                  <a:gd name="T81" fmla="*/ 287 h 353"/>
                  <a:gd name="T82" fmla="*/ 102 w 225"/>
                  <a:gd name="T83" fmla="*/ 299 h 353"/>
                  <a:gd name="T84" fmla="*/ 109 w 225"/>
                  <a:gd name="T85" fmla="*/ 310 h 353"/>
                  <a:gd name="T86" fmla="*/ 121 w 225"/>
                  <a:gd name="T87" fmla="*/ 313 h 353"/>
                  <a:gd name="T88" fmla="*/ 135 w 225"/>
                  <a:gd name="T89" fmla="*/ 308 h 353"/>
                  <a:gd name="T90" fmla="*/ 149 w 225"/>
                  <a:gd name="T91" fmla="*/ 310 h 353"/>
                  <a:gd name="T92" fmla="*/ 163 w 225"/>
                  <a:gd name="T93" fmla="*/ 317 h 353"/>
                  <a:gd name="T94" fmla="*/ 154 w 225"/>
                  <a:gd name="T95" fmla="*/ 343 h 353"/>
                  <a:gd name="T96" fmla="*/ 166 w 225"/>
                  <a:gd name="T97" fmla="*/ 348 h 353"/>
                  <a:gd name="T98" fmla="*/ 175 w 225"/>
                  <a:gd name="T99" fmla="*/ 313 h 353"/>
                  <a:gd name="T100" fmla="*/ 177 w 225"/>
                  <a:gd name="T101" fmla="*/ 284 h 353"/>
                  <a:gd name="T102" fmla="*/ 175 w 225"/>
                  <a:gd name="T103" fmla="*/ 277 h 353"/>
                  <a:gd name="T104" fmla="*/ 166 w 225"/>
                  <a:gd name="T105" fmla="*/ 265 h 353"/>
                  <a:gd name="T106" fmla="*/ 173 w 225"/>
                  <a:gd name="T107" fmla="*/ 249 h 353"/>
                  <a:gd name="T108" fmla="*/ 180 w 225"/>
                  <a:gd name="T109" fmla="*/ 249 h 353"/>
                  <a:gd name="T110" fmla="*/ 182 w 225"/>
                  <a:gd name="T111" fmla="*/ 246 h 353"/>
                  <a:gd name="T112" fmla="*/ 177 w 225"/>
                  <a:gd name="T113" fmla="*/ 242 h 353"/>
                  <a:gd name="T114" fmla="*/ 170 w 225"/>
                  <a:gd name="T115" fmla="*/ 227 h 353"/>
                  <a:gd name="T116" fmla="*/ 187 w 225"/>
                  <a:gd name="T117" fmla="*/ 227 h 353"/>
                  <a:gd name="T118" fmla="*/ 203 w 225"/>
                  <a:gd name="T119" fmla="*/ 223 h 353"/>
                  <a:gd name="T120" fmla="*/ 215 w 225"/>
                  <a:gd name="T121" fmla="*/ 218 h 353"/>
                  <a:gd name="T122" fmla="*/ 222 w 225"/>
                  <a:gd name="T123" fmla="*/ 237 h 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5" h="353">
                    <a:moveTo>
                      <a:pt x="17" y="211"/>
                    </a:moveTo>
                    <a:lnTo>
                      <a:pt x="17" y="209"/>
                    </a:lnTo>
                    <a:lnTo>
                      <a:pt x="17" y="209"/>
                    </a:lnTo>
                    <a:lnTo>
                      <a:pt x="17" y="209"/>
                    </a:lnTo>
                    <a:lnTo>
                      <a:pt x="17" y="206"/>
                    </a:lnTo>
                    <a:lnTo>
                      <a:pt x="14" y="209"/>
                    </a:lnTo>
                    <a:lnTo>
                      <a:pt x="14" y="209"/>
                    </a:lnTo>
                    <a:lnTo>
                      <a:pt x="17" y="211"/>
                    </a:lnTo>
                    <a:close/>
                    <a:moveTo>
                      <a:pt x="225" y="237"/>
                    </a:moveTo>
                    <a:lnTo>
                      <a:pt x="225" y="235"/>
                    </a:lnTo>
                    <a:lnTo>
                      <a:pt x="225" y="232"/>
                    </a:lnTo>
                    <a:lnTo>
                      <a:pt x="225" y="230"/>
                    </a:lnTo>
                    <a:lnTo>
                      <a:pt x="225" y="230"/>
                    </a:lnTo>
                    <a:lnTo>
                      <a:pt x="225" y="227"/>
                    </a:lnTo>
                    <a:lnTo>
                      <a:pt x="222" y="225"/>
                    </a:lnTo>
                    <a:lnTo>
                      <a:pt x="222" y="223"/>
                    </a:lnTo>
                    <a:lnTo>
                      <a:pt x="222" y="220"/>
                    </a:lnTo>
                    <a:lnTo>
                      <a:pt x="222" y="220"/>
                    </a:lnTo>
                    <a:lnTo>
                      <a:pt x="222" y="218"/>
                    </a:lnTo>
                    <a:lnTo>
                      <a:pt x="220" y="218"/>
                    </a:lnTo>
                    <a:lnTo>
                      <a:pt x="220" y="216"/>
                    </a:lnTo>
                    <a:lnTo>
                      <a:pt x="220" y="213"/>
                    </a:lnTo>
                    <a:lnTo>
                      <a:pt x="220" y="213"/>
                    </a:lnTo>
                    <a:lnTo>
                      <a:pt x="220" y="211"/>
                    </a:lnTo>
                    <a:lnTo>
                      <a:pt x="218" y="211"/>
                    </a:lnTo>
                    <a:lnTo>
                      <a:pt x="218" y="209"/>
                    </a:lnTo>
                    <a:lnTo>
                      <a:pt x="215" y="206"/>
                    </a:lnTo>
                    <a:lnTo>
                      <a:pt x="213" y="206"/>
                    </a:lnTo>
                    <a:lnTo>
                      <a:pt x="213" y="206"/>
                    </a:lnTo>
                    <a:lnTo>
                      <a:pt x="213" y="204"/>
                    </a:lnTo>
                    <a:lnTo>
                      <a:pt x="213" y="204"/>
                    </a:lnTo>
                    <a:lnTo>
                      <a:pt x="211" y="204"/>
                    </a:lnTo>
                    <a:lnTo>
                      <a:pt x="211" y="204"/>
                    </a:lnTo>
                    <a:lnTo>
                      <a:pt x="208" y="204"/>
                    </a:lnTo>
                    <a:lnTo>
                      <a:pt x="208" y="204"/>
                    </a:lnTo>
                    <a:lnTo>
                      <a:pt x="208" y="201"/>
                    </a:lnTo>
                    <a:lnTo>
                      <a:pt x="215" y="197"/>
                    </a:lnTo>
                    <a:lnTo>
                      <a:pt x="218" y="192"/>
                    </a:lnTo>
                    <a:lnTo>
                      <a:pt x="218" y="192"/>
                    </a:lnTo>
                    <a:lnTo>
                      <a:pt x="218" y="192"/>
                    </a:lnTo>
                    <a:lnTo>
                      <a:pt x="218" y="192"/>
                    </a:lnTo>
                    <a:lnTo>
                      <a:pt x="218" y="190"/>
                    </a:lnTo>
                    <a:lnTo>
                      <a:pt x="215" y="185"/>
                    </a:lnTo>
                    <a:lnTo>
                      <a:pt x="215" y="185"/>
                    </a:lnTo>
                    <a:lnTo>
                      <a:pt x="213" y="182"/>
                    </a:lnTo>
                    <a:lnTo>
                      <a:pt x="213" y="182"/>
                    </a:lnTo>
                    <a:lnTo>
                      <a:pt x="211" y="178"/>
                    </a:lnTo>
                    <a:lnTo>
                      <a:pt x="211" y="175"/>
                    </a:lnTo>
                    <a:lnTo>
                      <a:pt x="211" y="173"/>
                    </a:lnTo>
                    <a:lnTo>
                      <a:pt x="211" y="171"/>
                    </a:lnTo>
                    <a:lnTo>
                      <a:pt x="211" y="168"/>
                    </a:lnTo>
                    <a:lnTo>
                      <a:pt x="208" y="168"/>
                    </a:lnTo>
                    <a:lnTo>
                      <a:pt x="208" y="164"/>
                    </a:lnTo>
                    <a:lnTo>
                      <a:pt x="211" y="159"/>
                    </a:lnTo>
                    <a:lnTo>
                      <a:pt x="211" y="154"/>
                    </a:lnTo>
                    <a:lnTo>
                      <a:pt x="211" y="152"/>
                    </a:lnTo>
                    <a:lnTo>
                      <a:pt x="211" y="149"/>
                    </a:lnTo>
                    <a:lnTo>
                      <a:pt x="213" y="147"/>
                    </a:lnTo>
                    <a:lnTo>
                      <a:pt x="213" y="145"/>
                    </a:lnTo>
                    <a:lnTo>
                      <a:pt x="213" y="142"/>
                    </a:lnTo>
                    <a:lnTo>
                      <a:pt x="215" y="140"/>
                    </a:lnTo>
                    <a:lnTo>
                      <a:pt x="218" y="137"/>
                    </a:lnTo>
                    <a:lnTo>
                      <a:pt x="218" y="135"/>
                    </a:lnTo>
                    <a:lnTo>
                      <a:pt x="218" y="133"/>
                    </a:lnTo>
                    <a:lnTo>
                      <a:pt x="218" y="133"/>
                    </a:lnTo>
                    <a:lnTo>
                      <a:pt x="215" y="130"/>
                    </a:lnTo>
                    <a:lnTo>
                      <a:pt x="213" y="130"/>
                    </a:lnTo>
                    <a:lnTo>
                      <a:pt x="211" y="130"/>
                    </a:lnTo>
                    <a:lnTo>
                      <a:pt x="208" y="130"/>
                    </a:lnTo>
                    <a:lnTo>
                      <a:pt x="206" y="133"/>
                    </a:lnTo>
                    <a:lnTo>
                      <a:pt x="199" y="133"/>
                    </a:lnTo>
                    <a:lnTo>
                      <a:pt x="194" y="133"/>
                    </a:lnTo>
                    <a:lnTo>
                      <a:pt x="189" y="133"/>
                    </a:lnTo>
                    <a:lnTo>
                      <a:pt x="187" y="133"/>
                    </a:lnTo>
                    <a:lnTo>
                      <a:pt x="185" y="133"/>
                    </a:lnTo>
                    <a:lnTo>
                      <a:pt x="185" y="135"/>
                    </a:lnTo>
                    <a:lnTo>
                      <a:pt x="182" y="133"/>
                    </a:lnTo>
                    <a:lnTo>
                      <a:pt x="182" y="133"/>
                    </a:lnTo>
                    <a:lnTo>
                      <a:pt x="180" y="133"/>
                    </a:lnTo>
                    <a:lnTo>
                      <a:pt x="180" y="133"/>
                    </a:lnTo>
                    <a:lnTo>
                      <a:pt x="177" y="130"/>
                    </a:lnTo>
                    <a:lnTo>
                      <a:pt x="175" y="126"/>
                    </a:lnTo>
                    <a:lnTo>
                      <a:pt x="173" y="121"/>
                    </a:lnTo>
                    <a:lnTo>
                      <a:pt x="170" y="116"/>
                    </a:lnTo>
                    <a:lnTo>
                      <a:pt x="168" y="116"/>
                    </a:lnTo>
                    <a:lnTo>
                      <a:pt x="168" y="116"/>
                    </a:lnTo>
                    <a:lnTo>
                      <a:pt x="166" y="116"/>
                    </a:lnTo>
                    <a:lnTo>
                      <a:pt x="163" y="116"/>
                    </a:lnTo>
                    <a:lnTo>
                      <a:pt x="163" y="114"/>
                    </a:lnTo>
                    <a:lnTo>
                      <a:pt x="161" y="114"/>
                    </a:lnTo>
                    <a:lnTo>
                      <a:pt x="159" y="114"/>
                    </a:lnTo>
                    <a:lnTo>
                      <a:pt x="159" y="114"/>
                    </a:lnTo>
                    <a:lnTo>
                      <a:pt x="156" y="114"/>
                    </a:lnTo>
                    <a:lnTo>
                      <a:pt x="151" y="116"/>
                    </a:lnTo>
                    <a:lnTo>
                      <a:pt x="149" y="116"/>
                    </a:lnTo>
                    <a:lnTo>
                      <a:pt x="149" y="116"/>
                    </a:lnTo>
                    <a:lnTo>
                      <a:pt x="144" y="114"/>
                    </a:lnTo>
                    <a:lnTo>
                      <a:pt x="142" y="114"/>
                    </a:lnTo>
                    <a:lnTo>
                      <a:pt x="137" y="114"/>
                    </a:lnTo>
                    <a:lnTo>
                      <a:pt x="135" y="116"/>
                    </a:lnTo>
                    <a:lnTo>
                      <a:pt x="135" y="114"/>
                    </a:lnTo>
                    <a:lnTo>
                      <a:pt x="133" y="114"/>
                    </a:lnTo>
                    <a:lnTo>
                      <a:pt x="130" y="109"/>
                    </a:lnTo>
                    <a:lnTo>
                      <a:pt x="130" y="107"/>
                    </a:lnTo>
                    <a:lnTo>
                      <a:pt x="128" y="107"/>
                    </a:lnTo>
                    <a:lnTo>
                      <a:pt x="128" y="107"/>
                    </a:lnTo>
                    <a:lnTo>
                      <a:pt x="125" y="104"/>
                    </a:lnTo>
                    <a:lnTo>
                      <a:pt x="125" y="104"/>
                    </a:lnTo>
                    <a:lnTo>
                      <a:pt x="125" y="102"/>
                    </a:lnTo>
                    <a:lnTo>
                      <a:pt x="125" y="100"/>
                    </a:lnTo>
                    <a:lnTo>
                      <a:pt x="125" y="97"/>
                    </a:lnTo>
                    <a:lnTo>
                      <a:pt x="125" y="95"/>
                    </a:lnTo>
                    <a:lnTo>
                      <a:pt x="128" y="93"/>
                    </a:lnTo>
                    <a:lnTo>
                      <a:pt x="128" y="93"/>
                    </a:lnTo>
                    <a:lnTo>
                      <a:pt x="128" y="90"/>
                    </a:lnTo>
                    <a:lnTo>
                      <a:pt x="128" y="88"/>
                    </a:lnTo>
                    <a:lnTo>
                      <a:pt x="128" y="85"/>
                    </a:lnTo>
                    <a:lnTo>
                      <a:pt x="125" y="83"/>
                    </a:lnTo>
                    <a:lnTo>
                      <a:pt x="123" y="81"/>
                    </a:lnTo>
                    <a:lnTo>
                      <a:pt x="123" y="76"/>
                    </a:lnTo>
                    <a:lnTo>
                      <a:pt x="121" y="71"/>
                    </a:lnTo>
                    <a:lnTo>
                      <a:pt x="121" y="69"/>
                    </a:lnTo>
                    <a:lnTo>
                      <a:pt x="118" y="71"/>
                    </a:lnTo>
                    <a:lnTo>
                      <a:pt x="118" y="69"/>
                    </a:lnTo>
                    <a:lnTo>
                      <a:pt x="118" y="69"/>
                    </a:lnTo>
                    <a:lnTo>
                      <a:pt x="116" y="66"/>
                    </a:lnTo>
                    <a:lnTo>
                      <a:pt x="116" y="69"/>
                    </a:lnTo>
                    <a:lnTo>
                      <a:pt x="114" y="69"/>
                    </a:lnTo>
                    <a:lnTo>
                      <a:pt x="111" y="69"/>
                    </a:lnTo>
                    <a:lnTo>
                      <a:pt x="111" y="69"/>
                    </a:lnTo>
                    <a:lnTo>
                      <a:pt x="111" y="69"/>
                    </a:lnTo>
                    <a:lnTo>
                      <a:pt x="111" y="66"/>
                    </a:lnTo>
                    <a:lnTo>
                      <a:pt x="114" y="64"/>
                    </a:lnTo>
                    <a:lnTo>
                      <a:pt x="116" y="62"/>
                    </a:lnTo>
                    <a:lnTo>
                      <a:pt x="116" y="59"/>
                    </a:lnTo>
                    <a:lnTo>
                      <a:pt x="118" y="57"/>
                    </a:lnTo>
                    <a:lnTo>
                      <a:pt x="118" y="50"/>
                    </a:lnTo>
                    <a:lnTo>
                      <a:pt x="121" y="48"/>
                    </a:lnTo>
                    <a:lnTo>
                      <a:pt x="121" y="40"/>
                    </a:lnTo>
                    <a:lnTo>
                      <a:pt x="125" y="36"/>
                    </a:lnTo>
                    <a:lnTo>
                      <a:pt x="125" y="33"/>
                    </a:lnTo>
                    <a:lnTo>
                      <a:pt x="128" y="31"/>
                    </a:lnTo>
                    <a:lnTo>
                      <a:pt x="128" y="29"/>
                    </a:lnTo>
                    <a:lnTo>
                      <a:pt x="130" y="29"/>
                    </a:lnTo>
                    <a:lnTo>
                      <a:pt x="135" y="26"/>
                    </a:lnTo>
                    <a:lnTo>
                      <a:pt x="140" y="17"/>
                    </a:lnTo>
                    <a:lnTo>
                      <a:pt x="140" y="17"/>
                    </a:lnTo>
                    <a:lnTo>
                      <a:pt x="144" y="14"/>
                    </a:lnTo>
                    <a:lnTo>
                      <a:pt x="149" y="14"/>
                    </a:lnTo>
                    <a:lnTo>
                      <a:pt x="151" y="12"/>
                    </a:lnTo>
                    <a:lnTo>
                      <a:pt x="151" y="12"/>
                    </a:lnTo>
                    <a:lnTo>
                      <a:pt x="151" y="12"/>
                    </a:lnTo>
                    <a:lnTo>
                      <a:pt x="154" y="12"/>
                    </a:lnTo>
                    <a:lnTo>
                      <a:pt x="156" y="7"/>
                    </a:lnTo>
                    <a:lnTo>
                      <a:pt x="156" y="5"/>
                    </a:lnTo>
                    <a:lnTo>
                      <a:pt x="154" y="3"/>
                    </a:lnTo>
                    <a:lnTo>
                      <a:pt x="149" y="0"/>
                    </a:lnTo>
                    <a:lnTo>
                      <a:pt x="149" y="0"/>
                    </a:lnTo>
                    <a:lnTo>
                      <a:pt x="147" y="0"/>
                    </a:lnTo>
                    <a:lnTo>
                      <a:pt x="142" y="3"/>
                    </a:lnTo>
                    <a:lnTo>
                      <a:pt x="142" y="3"/>
                    </a:lnTo>
                    <a:lnTo>
                      <a:pt x="142" y="5"/>
                    </a:lnTo>
                    <a:lnTo>
                      <a:pt x="140" y="5"/>
                    </a:lnTo>
                    <a:lnTo>
                      <a:pt x="137" y="5"/>
                    </a:lnTo>
                    <a:lnTo>
                      <a:pt x="137" y="7"/>
                    </a:lnTo>
                    <a:lnTo>
                      <a:pt x="135" y="12"/>
                    </a:lnTo>
                    <a:lnTo>
                      <a:pt x="133" y="14"/>
                    </a:lnTo>
                    <a:lnTo>
                      <a:pt x="125" y="14"/>
                    </a:lnTo>
                    <a:lnTo>
                      <a:pt x="114" y="24"/>
                    </a:lnTo>
                    <a:lnTo>
                      <a:pt x="109" y="24"/>
                    </a:lnTo>
                    <a:lnTo>
                      <a:pt x="106" y="24"/>
                    </a:lnTo>
                    <a:lnTo>
                      <a:pt x="104" y="24"/>
                    </a:lnTo>
                    <a:lnTo>
                      <a:pt x="102" y="24"/>
                    </a:lnTo>
                    <a:lnTo>
                      <a:pt x="99" y="24"/>
                    </a:lnTo>
                    <a:lnTo>
                      <a:pt x="97" y="24"/>
                    </a:lnTo>
                    <a:lnTo>
                      <a:pt x="97" y="29"/>
                    </a:lnTo>
                    <a:lnTo>
                      <a:pt x="95" y="31"/>
                    </a:lnTo>
                    <a:lnTo>
                      <a:pt x="95" y="33"/>
                    </a:lnTo>
                    <a:lnTo>
                      <a:pt x="95" y="36"/>
                    </a:lnTo>
                    <a:lnTo>
                      <a:pt x="92" y="36"/>
                    </a:lnTo>
                    <a:lnTo>
                      <a:pt x="92" y="33"/>
                    </a:lnTo>
                    <a:lnTo>
                      <a:pt x="92" y="31"/>
                    </a:lnTo>
                    <a:lnTo>
                      <a:pt x="95" y="31"/>
                    </a:lnTo>
                    <a:lnTo>
                      <a:pt x="95" y="31"/>
                    </a:lnTo>
                    <a:lnTo>
                      <a:pt x="95" y="31"/>
                    </a:lnTo>
                    <a:lnTo>
                      <a:pt x="92" y="31"/>
                    </a:lnTo>
                    <a:lnTo>
                      <a:pt x="85" y="29"/>
                    </a:lnTo>
                    <a:lnTo>
                      <a:pt x="85" y="29"/>
                    </a:lnTo>
                    <a:lnTo>
                      <a:pt x="80" y="33"/>
                    </a:lnTo>
                    <a:lnTo>
                      <a:pt x="78" y="36"/>
                    </a:lnTo>
                    <a:lnTo>
                      <a:pt x="78" y="36"/>
                    </a:lnTo>
                    <a:lnTo>
                      <a:pt x="73" y="38"/>
                    </a:lnTo>
                    <a:lnTo>
                      <a:pt x="73" y="40"/>
                    </a:lnTo>
                    <a:lnTo>
                      <a:pt x="71" y="45"/>
                    </a:lnTo>
                    <a:lnTo>
                      <a:pt x="69" y="48"/>
                    </a:lnTo>
                    <a:lnTo>
                      <a:pt x="69" y="48"/>
                    </a:lnTo>
                    <a:lnTo>
                      <a:pt x="69" y="48"/>
                    </a:lnTo>
                    <a:lnTo>
                      <a:pt x="71" y="48"/>
                    </a:lnTo>
                    <a:lnTo>
                      <a:pt x="71" y="48"/>
                    </a:lnTo>
                    <a:lnTo>
                      <a:pt x="71" y="50"/>
                    </a:lnTo>
                    <a:lnTo>
                      <a:pt x="71" y="52"/>
                    </a:lnTo>
                    <a:lnTo>
                      <a:pt x="69" y="55"/>
                    </a:lnTo>
                    <a:lnTo>
                      <a:pt x="69" y="57"/>
                    </a:lnTo>
                    <a:lnTo>
                      <a:pt x="69" y="59"/>
                    </a:lnTo>
                    <a:lnTo>
                      <a:pt x="69" y="62"/>
                    </a:lnTo>
                    <a:lnTo>
                      <a:pt x="69" y="64"/>
                    </a:lnTo>
                    <a:lnTo>
                      <a:pt x="66" y="64"/>
                    </a:lnTo>
                    <a:lnTo>
                      <a:pt x="64" y="64"/>
                    </a:lnTo>
                    <a:lnTo>
                      <a:pt x="62" y="64"/>
                    </a:lnTo>
                    <a:lnTo>
                      <a:pt x="59" y="66"/>
                    </a:lnTo>
                    <a:lnTo>
                      <a:pt x="57" y="74"/>
                    </a:lnTo>
                    <a:lnTo>
                      <a:pt x="47" y="78"/>
                    </a:lnTo>
                    <a:lnTo>
                      <a:pt x="47" y="81"/>
                    </a:lnTo>
                    <a:lnTo>
                      <a:pt x="45" y="81"/>
                    </a:lnTo>
                    <a:lnTo>
                      <a:pt x="45" y="81"/>
                    </a:lnTo>
                    <a:lnTo>
                      <a:pt x="45" y="83"/>
                    </a:lnTo>
                    <a:lnTo>
                      <a:pt x="45" y="83"/>
                    </a:lnTo>
                    <a:lnTo>
                      <a:pt x="47" y="88"/>
                    </a:lnTo>
                    <a:lnTo>
                      <a:pt x="47" y="95"/>
                    </a:lnTo>
                    <a:lnTo>
                      <a:pt x="45" y="95"/>
                    </a:lnTo>
                    <a:lnTo>
                      <a:pt x="45" y="95"/>
                    </a:lnTo>
                    <a:lnTo>
                      <a:pt x="43" y="95"/>
                    </a:lnTo>
                    <a:lnTo>
                      <a:pt x="43" y="95"/>
                    </a:lnTo>
                    <a:lnTo>
                      <a:pt x="43" y="93"/>
                    </a:lnTo>
                    <a:lnTo>
                      <a:pt x="45" y="93"/>
                    </a:lnTo>
                    <a:lnTo>
                      <a:pt x="45" y="93"/>
                    </a:lnTo>
                    <a:lnTo>
                      <a:pt x="45" y="90"/>
                    </a:lnTo>
                    <a:lnTo>
                      <a:pt x="43" y="90"/>
                    </a:lnTo>
                    <a:lnTo>
                      <a:pt x="43" y="88"/>
                    </a:lnTo>
                    <a:lnTo>
                      <a:pt x="40" y="85"/>
                    </a:lnTo>
                    <a:lnTo>
                      <a:pt x="38" y="83"/>
                    </a:lnTo>
                    <a:lnTo>
                      <a:pt x="36" y="81"/>
                    </a:lnTo>
                    <a:lnTo>
                      <a:pt x="36" y="81"/>
                    </a:lnTo>
                    <a:lnTo>
                      <a:pt x="36" y="81"/>
                    </a:lnTo>
                    <a:lnTo>
                      <a:pt x="33" y="83"/>
                    </a:lnTo>
                    <a:lnTo>
                      <a:pt x="33" y="83"/>
                    </a:lnTo>
                    <a:lnTo>
                      <a:pt x="36" y="85"/>
                    </a:lnTo>
                    <a:lnTo>
                      <a:pt x="36" y="85"/>
                    </a:lnTo>
                    <a:lnTo>
                      <a:pt x="36" y="88"/>
                    </a:lnTo>
                    <a:lnTo>
                      <a:pt x="38" y="90"/>
                    </a:lnTo>
                    <a:lnTo>
                      <a:pt x="38" y="93"/>
                    </a:lnTo>
                    <a:lnTo>
                      <a:pt x="38" y="95"/>
                    </a:lnTo>
                    <a:lnTo>
                      <a:pt x="38" y="95"/>
                    </a:lnTo>
                    <a:lnTo>
                      <a:pt x="36" y="95"/>
                    </a:lnTo>
                    <a:lnTo>
                      <a:pt x="36" y="97"/>
                    </a:lnTo>
                    <a:lnTo>
                      <a:pt x="36" y="100"/>
                    </a:lnTo>
                    <a:lnTo>
                      <a:pt x="36" y="100"/>
                    </a:lnTo>
                    <a:lnTo>
                      <a:pt x="31" y="102"/>
                    </a:lnTo>
                    <a:lnTo>
                      <a:pt x="31" y="104"/>
                    </a:lnTo>
                    <a:lnTo>
                      <a:pt x="31" y="102"/>
                    </a:lnTo>
                    <a:lnTo>
                      <a:pt x="28" y="102"/>
                    </a:lnTo>
                    <a:lnTo>
                      <a:pt x="28" y="100"/>
                    </a:lnTo>
                    <a:lnTo>
                      <a:pt x="28" y="100"/>
                    </a:lnTo>
                    <a:lnTo>
                      <a:pt x="28" y="100"/>
                    </a:lnTo>
                    <a:lnTo>
                      <a:pt x="28" y="100"/>
                    </a:lnTo>
                    <a:lnTo>
                      <a:pt x="26" y="102"/>
                    </a:lnTo>
                    <a:lnTo>
                      <a:pt x="28" y="104"/>
                    </a:lnTo>
                    <a:lnTo>
                      <a:pt x="26" y="104"/>
                    </a:lnTo>
                    <a:lnTo>
                      <a:pt x="26" y="107"/>
                    </a:lnTo>
                    <a:lnTo>
                      <a:pt x="24" y="109"/>
                    </a:lnTo>
                    <a:lnTo>
                      <a:pt x="26" y="111"/>
                    </a:lnTo>
                    <a:lnTo>
                      <a:pt x="28" y="116"/>
                    </a:lnTo>
                    <a:lnTo>
                      <a:pt x="28" y="119"/>
                    </a:lnTo>
                    <a:lnTo>
                      <a:pt x="28" y="119"/>
                    </a:lnTo>
                    <a:lnTo>
                      <a:pt x="31" y="121"/>
                    </a:lnTo>
                    <a:lnTo>
                      <a:pt x="33" y="121"/>
                    </a:lnTo>
                    <a:lnTo>
                      <a:pt x="33" y="123"/>
                    </a:lnTo>
                    <a:lnTo>
                      <a:pt x="33" y="126"/>
                    </a:lnTo>
                    <a:lnTo>
                      <a:pt x="33" y="130"/>
                    </a:lnTo>
                    <a:lnTo>
                      <a:pt x="31" y="130"/>
                    </a:lnTo>
                    <a:lnTo>
                      <a:pt x="31" y="130"/>
                    </a:lnTo>
                    <a:lnTo>
                      <a:pt x="31" y="133"/>
                    </a:lnTo>
                    <a:lnTo>
                      <a:pt x="33" y="137"/>
                    </a:lnTo>
                    <a:lnTo>
                      <a:pt x="36" y="140"/>
                    </a:lnTo>
                    <a:lnTo>
                      <a:pt x="33" y="142"/>
                    </a:lnTo>
                    <a:lnTo>
                      <a:pt x="28" y="147"/>
                    </a:lnTo>
                    <a:lnTo>
                      <a:pt x="31" y="149"/>
                    </a:lnTo>
                    <a:lnTo>
                      <a:pt x="33" y="149"/>
                    </a:lnTo>
                    <a:lnTo>
                      <a:pt x="33" y="152"/>
                    </a:lnTo>
                    <a:lnTo>
                      <a:pt x="33" y="156"/>
                    </a:lnTo>
                    <a:lnTo>
                      <a:pt x="33" y="161"/>
                    </a:lnTo>
                    <a:lnTo>
                      <a:pt x="33" y="161"/>
                    </a:lnTo>
                    <a:lnTo>
                      <a:pt x="33" y="164"/>
                    </a:lnTo>
                    <a:lnTo>
                      <a:pt x="33" y="166"/>
                    </a:lnTo>
                    <a:lnTo>
                      <a:pt x="33" y="168"/>
                    </a:lnTo>
                    <a:lnTo>
                      <a:pt x="31" y="171"/>
                    </a:lnTo>
                    <a:lnTo>
                      <a:pt x="31" y="171"/>
                    </a:lnTo>
                    <a:lnTo>
                      <a:pt x="31" y="173"/>
                    </a:lnTo>
                    <a:lnTo>
                      <a:pt x="28" y="173"/>
                    </a:lnTo>
                    <a:lnTo>
                      <a:pt x="28" y="173"/>
                    </a:lnTo>
                    <a:lnTo>
                      <a:pt x="31" y="173"/>
                    </a:lnTo>
                    <a:lnTo>
                      <a:pt x="31" y="175"/>
                    </a:lnTo>
                    <a:lnTo>
                      <a:pt x="31" y="175"/>
                    </a:lnTo>
                    <a:lnTo>
                      <a:pt x="31" y="178"/>
                    </a:lnTo>
                    <a:lnTo>
                      <a:pt x="31" y="180"/>
                    </a:lnTo>
                    <a:lnTo>
                      <a:pt x="33" y="178"/>
                    </a:lnTo>
                    <a:lnTo>
                      <a:pt x="33" y="178"/>
                    </a:lnTo>
                    <a:lnTo>
                      <a:pt x="33" y="180"/>
                    </a:lnTo>
                    <a:lnTo>
                      <a:pt x="33" y="182"/>
                    </a:lnTo>
                    <a:lnTo>
                      <a:pt x="36" y="182"/>
                    </a:lnTo>
                    <a:lnTo>
                      <a:pt x="36" y="180"/>
                    </a:lnTo>
                    <a:lnTo>
                      <a:pt x="38" y="180"/>
                    </a:lnTo>
                    <a:lnTo>
                      <a:pt x="33" y="187"/>
                    </a:lnTo>
                    <a:lnTo>
                      <a:pt x="31" y="190"/>
                    </a:lnTo>
                    <a:lnTo>
                      <a:pt x="31" y="192"/>
                    </a:lnTo>
                    <a:lnTo>
                      <a:pt x="31" y="192"/>
                    </a:lnTo>
                    <a:lnTo>
                      <a:pt x="28" y="194"/>
                    </a:lnTo>
                    <a:lnTo>
                      <a:pt x="28" y="197"/>
                    </a:lnTo>
                    <a:lnTo>
                      <a:pt x="26" y="199"/>
                    </a:lnTo>
                    <a:lnTo>
                      <a:pt x="26" y="199"/>
                    </a:lnTo>
                    <a:lnTo>
                      <a:pt x="24" y="199"/>
                    </a:lnTo>
                    <a:lnTo>
                      <a:pt x="24" y="199"/>
                    </a:lnTo>
                    <a:lnTo>
                      <a:pt x="26" y="201"/>
                    </a:lnTo>
                    <a:lnTo>
                      <a:pt x="26" y="201"/>
                    </a:lnTo>
                    <a:lnTo>
                      <a:pt x="24" y="204"/>
                    </a:lnTo>
                    <a:lnTo>
                      <a:pt x="21" y="206"/>
                    </a:lnTo>
                    <a:lnTo>
                      <a:pt x="21" y="206"/>
                    </a:lnTo>
                    <a:lnTo>
                      <a:pt x="21" y="206"/>
                    </a:lnTo>
                    <a:lnTo>
                      <a:pt x="21" y="206"/>
                    </a:lnTo>
                    <a:lnTo>
                      <a:pt x="19" y="209"/>
                    </a:lnTo>
                    <a:lnTo>
                      <a:pt x="19" y="209"/>
                    </a:lnTo>
                    <a:lnTo>
                      <a:pt x="19" y="209"/>
                    </a:lnTo>
                    <a:lnTo>
                      <a:pt x="17" y="211"/>
                    </a:lnTo>
                    <a:lnTo>
                      <a:pt x="17" y="211"/>
                    </a:lnTo>
                    <a:lnTo>
                      <a:pt x="14" y="211"/>
                    </a:lnTo>
                    <a:lnTo>
                      <a:pt x="12" y="211"/>
                    </a:lnTo>
                    <a:lnTo>
                      <a:pt x="12" y="211"/>
                    </a:lnTo>
                    <a:lnTo>
                      <a:pt x="10" y="211"/>
                    </a:lnTo>
                    <a:lnTo>
                      <a:pt x="10" y="211"/>
                    </a:lnTo>
                    <a:lnTo>
                      <a:pt x="7" y="213"/>
                    </a:lnTo>
                    <a:lnTo>
                      <a:pt x="7" y="213"/>
                    </a:lnTo>
                    <a:lnTo>
                      <a:pt x="7" y="220"/>
                    </a:lnTo>
                    <a:lnTo>
                      <a:pt x="7" y="223"/>
                    </a:lnTo>
                    <a:lnTo>
                      <a:pt x="7" y="225"/>
                    </a:lnTo>
                    <a:lnTo>
                      <a:pt x="5" y="225"/>
                    </a:lnTo>
                    <a:lnTo>
                      <a:pt x="0" y="225"/>
                    </a:lnTo>
                    <a:lnTo>
                      <a:pt x="0" y="230"/>
                    </a:lnTo>
                    <a:lnTo>
                      <a:pt x="2" y="230"/>
                    </a:lnTo>
                    <a:lnTo>
                      <a:pt x="2" y="232"/>
                    </a:lnTo>
                    <a:lnTo>
                      <a:pt x="2" y="232"/>
                    </a:lnTo>
                    <a:lnTo>
                      <a:pt x="5" y="235"/>
                    </a:lnTo>
                    <a:lnTo>
                      <a:pt x="5" y="237"/>
                    </a:lnTo>
                    <a:lnTo>
                      <a:pt x="7" y="237"/>
                    </a:lnTo>
                    <a:lnTo>
                      <a:pt x="10" y="237"/>
                    </a:lnTo>
                    <a:lnTo>
                      <a:pt x="12" y="242"/>
                    </a:lnTo>
                    <a:lnTo>
                      <a:pt x="14" y="242"/>
                    </a:lnTo>
                    <a:lnTo>
                      <a:pt x="17" y="244"/>
                    </a:lnTo>
                    <a:lnTo>
                      <a:pt x="21" y="246"/>
                    </a:lnTo>
                    <a:lnTo>
                      <a:pt x="24" y="246"/>
                    </a:lnTo>
                    <a:lnTo>
                      <a:pt x="24" y="246"/>
                    </a:lnTo>
                    <a:lnTo>
                      <a:pt x="24" y="249"/>
                    </a:lnTo>
                    <a:lnTo>
                      <a:pt x="26" y="249"/>
                    </a:lnTo>
                    <a:lnTo>
                      <a:pt x="26" y="249"/>
                    </a:lnTo>
                    <a:lnTo>
                      <a:pt x="28" y="249"/>
                    </a:lnTo>
                    <a:lnTo>
                      <a:pt x="28" y="249"/>
                    </a:lnTo>
                    <a:lnTo>
                      <a:pt x="28" y="254"/>
                    </a:lnTo>
                    <a:lnTo>
                      <a:pt x="28" y="256"/>
                    </a:lnTo>
                    <a:lnTo>
                      <a:pt x="31" y="256"/>
                    </a:lnTo>
                    <a:lnTo>
                      <a:pt x="33" y="256"/>
                    </a:lnTo>
                    <a:lnTo>
                      <a:pt x="36" y="256"/>
                    </a:lnTo>
                    <a:lnTo>
                      <a:pt x="36" y="256"/>
                    </a:lnTo>
                    <a:lnTo>
                      <a:pt x="38" y="258"/>
                    </a:lnTo>
                    <a:lnTo>
                      <a:pt x="40" y="258"/>
                    </a:lnTo>
                    <a:lnTo>
                      <a:pt x="40" y="258"/>
                    </a:lnTo>
                    <a:lnTo>
                      <a:pt x="43" y="258"/>
                    </a:lnTo>
                    <a:lnTo>
                      <a:pt x="43" y="258"/>
                    </a:lnTo>
                    <a:lnTo>
                      <a:pt x="43" y="258"/>
                    </a:lnTo>
                    <a:lnTo>
                      <a:pt x="45" y="258"/>
                    </a:lnTo>
                    <a:lnTo>
                      <a:pt x="45" y="258"/>
                    </a:lnTo>
                    <a:lnTo>
                      <a:pt x="47" y="258"/>
                    </a:lnTo>
                    <a:lnTo>
                      <a:pt x="47" y="256"/>
                    </a:lnTo>
                    <a:lnTo>
                      <a:pt x="47" y="256"/>
                    </a:lnTo>
                    <a:lnTo>
                      <a:pt x="47" y="254"/>
                    </a:lnTo>
                    <a:lnTo>
                      <a:pt x="50" y="254"/>
                    </a:lnTo>
                    <a:lnTo>
                      <a:pt x="50" y="254"/>
                    </a:lnTo>
                    <a:lnTo>
                      <a:pt x="54" y="256"/>
                    </a:lnTo>
                    <a:lnTo>
                      <a:pt x="54" y="256"/>
                    </a:lnTo>
                    <a:lnTo>
                      <a:pt x="57" y="258"/>
                    </a:lnTo>
                    <a:lnTo>
                      <a:pt x="57" y="261"/>
                    </a:lnTo>
                    <a:lnTo>
                      <a:pt x="59" y="261"/>
                    </a:lnTo>
                    <a:lnTo>
                      <a:pt x="62" y="261"/>
                    </a:lnTo>
                    <a:lnTo>
                      <a:pt x="66" y="263"/>
                    </a:lnTo>
                    <a:lnTo>
                      <a:pt x="69" y="265"/>
                    </a:lnTo>
                    <a:lnTo>
                      <a:pt x="69" y="263"/>
                    </a:lnTo>
                    <a:lnTo>
                      <a:pt x="71" y="263"/>
                    </a:lnTo>
                    <a:lnTo>
                      <a:pt x="71" y="263"/>
                    </a:lnTo>
                    <a:lnTo>
                      <a:pt x="73" y="265"/>
                    </a:lnTo>
                    <a:lnTo>
                      <a:pt x="73" y="265"/>
                    </a:lnTo>
                    <a:lnTo>
                      <a:pt x="76" y="268"/>
                    </a:lnTo>
                    <a:lnTo>
                      <a:pt x="76" y="268"/>
                    </a:lnTo>
                    <a:lnTo>
                      <a:pt x="78" y="268"/>
                    </a:lnTo>
                    <a:lnTo>
                      <a:pt x="78" y="268"/>
                    </a:lnTo>
                    <a:lnTo>
                      <a:pt x="78" y="268"/>
                    </a:lnTo>
                    <a:lnTo>
                      <a:pt x="78" y="270"/>
                    </a:lnTo>
                    <a:lnTo>
                      <a:pt x="80" y="270"/>
                    </a:lnTo>
                    <a:lnTo>
                      <a:pt x="80" y="270"/>
                    </a:lnTo>
                    <a:lnTo>
                      <a:pt x="83" y="272"/>
                    </a:lnTo>
                    <a:lnTo>
                      <a:pt x="83" y="272"/>
                    </a:lnTo>
                    <a:lnTo>
                      <a:pt x="83" y="275"/>
                    </a:lnTo>
                    <a:lnTo>
                      <a:pt x="85" y="275"/>
                    </a:lnTo>
                    <a:lnTo>
                      <a:pt x="85" y="277"/>
                    </a:lnTo>
                    <a:lnTo>
                      <a:pt x="85" y="280"/>
                    </a:lnTo>
                    <a:lnTo>
                      <a:pt x="88" y="280"/>
                    </a:lnTo>
                    <a:lnTo>
                      <a:pt x="88" y="282"/>
                    </a:lnTo>
                    <a:lnTo>
                      <a:pt x="88" y="282"/>
                    </a:lnTo>
                    <a:lnTo>
                      <a:pt x="88" y="284"/>
                    </a:lnTo>
                    <a:lnTo>
                      <a:pt x="90" y="284"/>
                    </a:lnTo>
                    <a:lnTo>
                      <a:pt x="92" y="284"/>
                    </a:lnTo>
                    <a:lnTo>
                      <a:pt x="92" y="287"/>
                    </a:lnTo>
                    <a:lnTo>
                      <a:pt x="95" y="287"/>
                    </a:lnTo>
                    <a:lnTo>
                      <a:pt x="95" y="289"/>
                    </a:lnTo>
                    <a:lnTo>
                      <a:pt x="97" y="289"/>
                    </a:lnTo>
                    <a:lnTo>
                      <a:pt x="97" y="289"/>
                    </a:lnTo>
                    <a:lnTo>
                      <a:pt x="99" y="289"/>
                    </a:lnTo>
                    <a:lnTo>
                      <a:pt x="99" y="291"/>
                    </a:lnTo>
                    <a:lnTo>
                      <a:pt x="102" y="294"/>
                    </a:lnTo>
                    <a:lnTo>
                      <a:pt x="102" y="294"/>
                    </a:lnTo>
                    <a:lnTo>
                      <a:pt x="102" y="296"/>
                    </a:lnTo>
                    <a:lnTo>
                      <a:pt x="102" y="299"/>
                    </a:lnTo>
                    <a:lnTo>
                      <a:pt x="102" y="299"/>
                    </a:lnTo>
                    <a:lnTo>
                      <a:pt x="104" y="301"/>
                    </a:lnTo>
                    <a:lnTo>
                      <a:pt x="104" y="301"/>
                    </a:lnTo>
                    <a:lnTo>
                      <a:pt x="106" y="301"/>
                    </a:lnTo>
                    <a:lnTo>
                      <a:pt x="106" y="301"/>
                    </a:lnTo>
                    <a:lnTo>
                      <a:pt x="109" y="301"/>
                    </a:lnTo>
                    <a:lnTo>
                      <a:pt x="109" y="303"/>
                    </a:lnTo>
                    <a:lnTo>
                      <a:pt x="109" y="306"/>
                    </a:lnTo>
                    <a:lnTo>
                      <a:pt x="109" y="308"/>
                    </a:lnTo>
                    <a:lnTo>
                      <a:pt x="109" y="308"/>
                    </a:lnTo>
                    <a:lnTo>
                      <a:pt x="109" y="310"/>
                    </a:lnTo>
                    <a:lnTo>
                      <a:pt x="109" y="310"/>
                    </a:lnTo>
                    <a:lnTo>
                      <a:pt x="111" y="313"/>
                    </a:lnTo>
                    <a:lnTo>
                      <a:pt x="111" y="313"/>
                    </a:lnTo>
                    <a:lnTo>
                      <a:pt x="114" y="313"/>
                    </a:lnTo>
                    <a:lnTo>
                      <a:pt x="114" y="315"/>
                    </a:lnTo>
                    <a:lnTo>
                      <a:pt x="116" y="315"/>
                    </a:lnTo>
                    <a:lnTo>
                      <a:pt x="118" y="313"/>
                    </a:lnTo>
                    <a:lnTo>
                      <a:pt x="118" y="313"/>
                    </a:lnTo>
                    <a:lnTo>
                      <a:pt x="118" y="313"/>
                    </a:lnTo>
                    <a:lnTo>
                      <a:pt x="121" y="313"/>
                    </a:lnTo>
                    <a:lnTo>
                      <a:pt x="121" y="313"/>
                    </a:lnTo>
                    <a:lnTo>
                      <a:pt x="123" y="315"/>
                    </a:lnTo>
                    <a:lnTo>
                      <a:pt x="125" y="315"/>
                    </a:lnTo>
                    <a:lnTo>
                      <a:pt x="125" y="313"/>
                    </a:lnTo>
                    <a:lnTo>
                      <a:pt x="128" y="313"/>
                    </a:lnTo>
                    <a:lnTo>
                      <a:pt x="130" y="313"/>
                    </a:lnTo>
                    <a:lnTo>
                      <a:pt x="130" y="313"/>
                    </a:lnTo>
                    <a:lnTo>
                      <a:pt x="133" y="310"/>
                    </a:lnTo>
                    <a:lnTo>
                      <a:pt x="133" y="310"/>
                    </a:lnTo>
                    <a:lnTo>
                      <a:pt x="135" y="308"/>
                    </a:lnTo>
                    <a:lnTo>
                      <a:pt x="135" y="308"/>
                    </a:lnTo>
                    <a:lnTo>
                      <a:pt x="137" y="310"/>
                    </a:lnTo>
                    <a:lnTo>
                      <a:pt x="140" y="310"/>
                    </a:lnTo>
                    <a:lnTo>
                      <a:pt x="140" y="310"/>
                    </a:lnTo>
                    <a:lnTo>
                      <a:pt x="142" y="313"/>
                    </a:lnTo>
                    <a:lnTo>
                      <a:pt x="142" y="313"/>
                    </a:lnTo>
                    <a:lnTo>
                      <a:pt x="144" y="313"/>
                    </a:lnTo>
                    <a:lnTo>
                      <a:pt x="144" y="313"/>
                    </a:lnTo>
                    <a:lnTo>
                      <a:pt x="147" y="310"/>
                    </a:lnTo>
                    <a:lnTo>
                      <a:pt x="149" y="310"/>
                    </a:lnTo>
                    <a:lnTo>
                      <a:pt x="149" y="310"/>
                    </a:lnTo>
                    <a:lnTo>
                      <a:pt x="151" y="310"/>
                    </a:lnTo>
                    <a:lnTo>
                      <a:pt x="154" y="313"/>
                    </a:lnTo>
                    <a:lnTo>
                      <a:pt x="156" y="315"/>
                    </a:lnTo>
                    <a:lnTo>
                      <a:pt x="156" y="315"/>
                    </a:lnTo>
                    <a:lnTo>
                      <a:pt x="159" y="315"/>
                    </a:lnTo>
                    <a:lnTo>
                      <a:pt x="161" y="315"/>
                    </a:lnTo>
                    <a:lnTo>
                      <a:pt x="161" y="317"/>
                    </a:lnTo>
                    <a:lnTo>
                      <a:pt x="163" y="317"/>
                    </a:lnTo>
                    <a:lnTo>
                      <a:pt x="163" y="317"/>
                    </a:lnTo>
                    <a:lnTo>
                      <a:pt x="166" y="320"/>
                    </a:lnTo>
                    <a:lnTo>
                      <a:pt x="166" y="320"/>
                    </a:lnTo>
                    <a:lnTo>
                      <a:pt x="166" y="320"/>
                    </a:lnTo>
                    <a:lnTo>
                      <a:pt x="168" y="320"/>
                    </a:lnTo>
                    <a:lnTo>
                      <a:pt x="166" y="322"/>
                    </a:lnTo>
                    <a:lnTo>
                      <a:pt x="166" y="325"/>
                    </a:lnTo>
                    <a:lnTo>
                      <a:pt x="163" y="329"/>
                    </a:lnTo>
                    <a:lnTo>
                      <a:pt x="161" y="332"/>
                    </a:lnTo>
                    <a:lnTo>
                      <a:pt x="156" y="339"/>
                    </a:lnTo>
                    <a:lnTo>
                      <a:pt x="154" y="343"/>
                    </a:lnTo>
                    <a:lnTo>
                      <a:pt x="156" y="343"/>
                    </a:lnTo>
                    <a:lnTo>
                      <a:pt x="159" y="346"/>
                    </a:lnTo>
                    <a:lnTo>
                      <a:pt x="159" y="346"/>
                    </a:lnTo>
                    <a:lnTo>
                      <a:pt x="161" y="343"/>
                    </a:lnTo>
                    <a:lnTo>
                      <a:pt x="161" y="343"/>
                    </a:lnTo>
                    <a:lnTo>
                      <a:pt x="163" y="343"/>
                    </a:lnTo>
                    <a:lnTo>
                      <a:pt x="163" y="343"/>
                    </a:lnTo>
                    <a:lnTo>
                      <a:pt x="163" y="346"/>
                    </a:lnTo>
                    <a:lnTo>
                      <a:pt x="166" y="348"/>
                    </a:lnTo>
                    <a:lnTo>
                      <a:pt x="166" y="348"/>
                    </a:lnTo>
                    <a:lnTo>
                      <a:pt x="168" y="351"/>
                    </a:lnTo>
                    <a:lnTo>
                      <a:pt x="168" y="351"/>
                    </a:lnTo>
                    <a:lnTo>
                      <a:pt x="170" y="353"/>
                    </a:lnTo>
                    <a:lnTo>
                      <a:pt x="170" y="353"/>
                    </a:lnTo>
                    <a:lnTo>
                      <a:pt x="170" y="348"/>
                    </a:lnTo>
                    <a:lnTo>
                      <a:pt x="170" y="341"/>
                    </a:lnTo>
                    <a:lnTo>
                      <a:pt x="173" y="334"/>
                    </a:lnTo>
                    <a:lnTo>
                      <a:pt x="173" y="327"/>
                    </a:lnTo>
                    <a:lnTo>
                      <a:pt x="175" y="320"/>
                    </a:lnTo>
                    <a:lnTo>
                      <a:pt x="175" y="313"/>
                    </a:lnTo>
                    <a:lnTo>
                      <a:pt x="175" y="306"/>
                    </a:lnTo>
                    <a:lnTo>
                      <a:pt x="177" y="301"/>
                    </a:lnTo>
                    <a:lnTo>
                      <a:pt x="177" y="299"/>
                    </a:lnTo>
                    <a:lnTo>
                      <a:pt x="177" y="294"/>
                    </a:lnTo>
                    <a:lnTo>
                      <a:pt x="177" y="289"/>
                    </a:lnTo>
                    <a:lnTo>
                      <a:pt x="180" y="289"/>
                    </a:lnTo>
                    <a:lnTo>
                      <a:pt x="177" y="287"/>
                    </a:lnTo>
                    <a:lnTo>
                      <a:pt x="177" y="287"/>
                    </a:lnTo>
                    <a:lnTo>
                      <a:pt x="177" y="287"/>
                    </a:lnTo>
                    <a:lnTo>
                      <a:pt x="177" y="284"/>
                    </a:lnTo>
                    <a:lnTo>
                      <a:pt x="177" y="284"/>
                    </a:lnTo>
                    <a:lnTo>
                      <a:pt x="177" y="284"/>
                    </a:lnTo>
                    <a:lnTo>
                      <a:pt x="177" y="282"/>
                    </a:lnTo>
                    <a:lnTo>
                      <a:pt x="175" y="282"/>
                    </a:lnTo>
                    <a:lnTo>
                      <a:pt x="175" y="282"/>
                    </a:lnTo>
                    <a:lnTo>
                      <a:pt x="175" y="282"/>
                    </a:lnTo>
                    <a:lnTo>
                      <a:pt x="175" y="280"/>
                    </a:lnTo>
                    <a:lnTo>
                      <a:pt x="175" y="280"/>
                    </a:lnTo>
                    <a:lnTo>
                      <a:pt x="175" y="277"/>
                    </a:lnTo>
                    <a:lnTo>
                      <a:pt x="175" y="277"/>
                    </a:lnTo>
                    <a:lnTo>
                      <a:pt x="175" y="277"/>
                    </a:lnTo>
                    <a:lnTo>
                      <a:pt x="175" y="275"/>
                    </a:lnTo>
                    <a:lnTo>
                      <a:pt x="175" y="275"/>
                    </a:lnTo>
                    <a:lnTo>
                      <a:pt x="175" y="275"/>
                    </a:lnTo>
                    <a:lnTo>
                      <a:pt x="173" y="272"/>
                    </a:lnTo>
                    <a:lnTo>
                      <a:pt x="173" y="272"/>
                    </a:lnTo>
                    <a:lnTo>
                      <a:pt x="170" y="270"/>
                    </a:lnTo>
                    <a:lnTo>
                      <a:pt x="168" y="270"/>
                    </a:lnTo>
                    <a:lnTo>
                      <a:pt x="166" y="268"/>
                    </a:lnTo>
                    <a:lnTo>
                      <a:pt x="166" y="265"/>
                    </a:lnTo>
                    <a:lnTo>
                      <a:pt x="166" y="263"/>
                    </a:lnTo>
                    <a:lnTo>
                      <a:pt x="166" y="258"/>
                    </a:lnTo>
                    <a:lnTo>
                      <a:pt x="166" y="254"/>
                    </a:lnTo>
                    <a:lnTo>
                      <a:pt x="166" y="251"/>
                    </a:lnTo>
                    <a:lnTo>
                      <a:pt x="168" y="251"/>
                    </a:lnTo>
                    <a:lnTo>
                      <a:pt x="168" y="251"/>
                    </a:lnTo>
                    <a:lnTo>
                      <a:pt x="170" y="251"/>
                    </a:lnTo>
                    <a:lnTo>
                      <a:pt x="170" y="251"/>
                    </a:lnTo>
                    <a:lnTo>
                      <a:pt x="173" y="249"/>
                    </a:lnTo>
                    <a:lnTo>
                      <a:pt x="173" y="249"/>
                    </a:lnTo>
                    <a:lnTo>
                      <a:pt x="173" y="249"/>
                    </a:lnTo>
                    <a:lnTo>
                      <a:pt x="175" y="249"/>
                    </a:lnTo>
                    <a:lnTo>
                      <a:pt x="175" y="249"/>
                    </a:lnTo>
                    <a:lnTo>
                      <a:pt x="175" y="249"/>
                    </a:lnTo>
                    <a:lnTo>
                      <a:pt x="175" y="249"/>
                    </a:lnTo>
                    <a:lnTo>
                      <a:pt x="177" y="249"/>
                    </a:lnTo>
                    <a:lnTo>
                      <a:pt x="177" y="249"/>
                    </a:lnTo>
                    <a:lnTo>
                      <a:pt x="180" y="249"/>
                    </a:lnTo>
                    <a:lnTo>
                      <a:pt x="180" y="249"/>
                    </a:lnTo>
                    <a:lnTo>
                      <a:pt x="180" y="249"/>
                    </a:lnTo>
                    <a:lnTo>
                      <a:pt x="180" y="249"/>
                    </a:lnTo>
                    <a:lnTo>
                      <a:pt x="180" y="249"/>
                    </a:lnTo>
                    <a:lnTo>
                      <a:pt x="182" y="249"/>
                    </a:lnTo>
                    <a:lnTo>
                      <a:pt x="182" y="249"/>
                    </a:lnTo>
                    <a:lnTo>
                      <a:pt x="182" y="249"/>
                    </a:lnTo>
                    <a:lnTo>
                      <a:pt x="182" y="249"/>
                    </a:lnTo>
                    <a:lnTo>
                      <a:pt x="182" y="249"/>
                    </a:lnTo>
                    <a:lnTo>
                      <a:pt x="182" y="249"/>
                    </a:lnTo>
                    <a:lnTo>
                      <a:pt x="182" y="249"/>
                    </a:lnTo>
                    <a:lnTo>
                      <a:pt x="182" y="246"/>
                    </a:lnTo>
                    <a:lnTo>
                      <a:pt x="182" y="246"/>
                    </a:lnTo>
                    <a:lnTo>
                      <a:pt x="182" y="244"/>
                    </a:lnTo>
                    <a:lnTo>
                      <a:pt x="182" y="244"/>
                    </a:lnTo>
                    <a:lnTo>
                      <a:pt x="182" y="242"/>
                    </a:lnTo>
                    <a:lnTo>
                      <a:pt x="182" y="242"/>
                    </a:lnTo>
                    <a:lnTo>
                      <a:pt x="180" y="242"/>
                    </a:lnTo>
                    <a:lnTo>
                      <a:pt x="180" y="242"/>
                    </a:lnTo>
                    <a:lnTo>
                      <a:pt x="177" y="242"/>
                    </a:lnTo>
                    <a:lnTo>
                      <a:pt x="177" y="242"/>
                    </a:lnTo>
                    <a:lnTo>
                      <a:pt x="177" y="242"/>
                    </a:lnTo>
                    <a:lnTo>
                      <a:pt x="177" y="242"/>
                    </a:lnTo>
                    <a:lnTo>
                      <a:pt x="175" y="242"/>
                    </a:lnTo>
                    <a:lnTo>
                      <a:pt x="175" y="239"/>
                    </a:lnTo>
                    <a:lnTo>
                      <a:pt x="173" y="242"/>
                    </a:lnTo>
                    <a:lnTo>
                      <a:pt x="173" y="239"/>
                    </a:lnTo>
                    <a:lnTo>
                      <a:pt x="170" y="239"/>
                    </a:lnTo>
                    <a:lnTo>
                      <a:pt x="170" y="242"/>
                    </a:lnTo>
                    <a:lnTo>
                      <a:pt x="170" y="235"/>
                    </a:lnTo>
                    <a:lnTo>
                      <a:pt x="170" y="230"/>
                    </a:lnTo>
                    <a:lnTo>
                      <a:pt x="170" y="227"/>
                    </a:lnTo>
                    <a:lnTo>
                      <a:pt x="170" y="227"/>
                    </a:lnTo>
                    <a:lnTo>
                      <a:pt x="173" y="227"/>
                    </a:lnTo>
                    <a:lnTo>
                      <a:pt x="175" y="227"/>
                    </a:lnTo>
                    <a:lnTo>
                      <a:pt x="175" y="225"/>
                    </a:lnTo>
                    <a:lnTo>
                      <a:pt x="175" y="225"/>
                    </a:lnTo>
                    <a:lnTo>
                      <a:pt x="177" y="225"/>
                    </a:lnTo>
                    <a:lnTo>
                      <a:pt x="180" y="227"/>
                    </a:lnTo>
                    <a:lnTo>
                      <a:pt x="180" y="227"/>
                    </a:lnTo>
                    <a:lnTo>
                      <a:pt x="185" y="227"/>
                    </a:lnTo>
                    <a:lnTo>
                      <a:pt x="187" y="227"/>
                    </a:lnTo>
                    <a:lnTo>
                      <a:pt x="192" y="227"/>
                    </a:lnTo>
                    <a:lnTo>
                      <a:pt x="196" y="227"/>
                    </a:lnTo>
                    <a:lnTo>
                      <a:pt x="201" y="227"/>
                    </a:lnTo>
                    <a:lnTo>
                      <a:pt x="201" y="227"/>
                    </a:lnTo>
                    <a:lnTo>
                      <a:pt x="201" y="225"/>
                    </a:lnTo>
                    <a:lnTo>
                      <a:pt x="201" y="225"/>
                    </a:lnTo>
                    <a:lnTo>
                      <a:pt x="201" y="223"/>
                    </a:lnTo>
                    <a:lnTo>
                      <a:pt x="201" y="223"/>
                    </a:lnTo>
                    <a:lnTo>
                      <a:pt x="201" y="220"/>
                    </a:lnTo>
                    <a:lnTo>
                      <a:pt x="203" y="223"/>
                    </a:lnTo>
                    <a:lnTo>
                      <a:pt x="203" y="223"/>
                    </a:lnTo>
                    <a:lnTo>
                      <a:pt x="203" y="225"/>
                    </a:lnTo>
                    <a:lnTo>
                      <a:pt x="206" y="225"/>
                    </a:lnTo>
                    <a:lnTo>
                      <a:pt x="206" y="225"/>
                    </a:lnTo>
                    <a:lnTo>
                      <a:pt x="208" y="225"/>
                    </a:lnTo>
                    <a:lnTo>
                      <a:pt x="208" y="225"/>
                    </a:lnTo>
                    <a:lnTo>
                      <a:pt x="211" y="223"/>
                    </a:lnTo>
                    <a:lnTo>
                      <a:pt x="213" y="220"/>
                    </a:lnTo>
                    <a:lnTo>
                      <a:pt x="213" y="220"/>
                    </a:lnTo>
                    <a:lnTo>
                      <a:pt x="215" y="218"/>
                    </a:lnTo>
                    <a:lnTo>
                      <a:pt x="215" y="218"/>
                    </a:lnTo>
                    <a:lnTo>
                      <a:pt x="215" y="218"/>
                    </a:lnTo>
                    <a:lnTo>
                      <a:pt x="218" y="218"/>
                    </a:lnTo>
                    <a:lnTo>
                      <a:pt x="218" y="220"/>
                    </a:lnTo>
                    <a:lnTo>
                      <a:pt x="220" y="225"/>
                    </a:lnTo>
                    <a:lnTo>
                      <a:pt x="222" y="227"/>
                    </a:lnTo>
                    <a:lnTo>
                      <a:pt x="222" y="230"/>
                    </a:lnTo>
                    <a:lnTo>
                      <a:pt x="222" y="235"/>
                    </a:lnTo>
                    <a:lnTo>
                      <a:pt x="222" y="237"/>
                    </a:lnTo>
                    <a:lnTo>
                      <a:pt x="222" y="237"/>
                    </a:lnTo>
                    <a:lnTo>
                      <a:pt x="222" y="239"/>
                    </a:lnTo>
                    <a:lnTo>
                      <a:pt x="225" y="237"/>
                    </a:lnTo>
                    <a:lnTo>
                      <a:pt x="225" y="237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287" name="Freeform 186"/>
              <p:cNvSpPr>
                <a:spLocks noEditPoints="1"/>
              </p:cNvSpPr>
              <p:nvPr/>
            </p:nvSpPr>
            <p:spPr bwMode="auto">
              <a:xfrm>
                <a:off x="5361" y="2703"/>
                <a:ext cx="168" cy="38"/>
              </a:xfrm>
              <a:custGeom>
                <a:avLst/>
                <a:gdLst>
                  <a:gd name="T0" fmla="*/ 3 w 168"/>
                  <a:gd name="T1" fmla="*/ 38 h 38"/>
                  <a:gd name="T2" fmla="*/ 3 w 168"/>
                  <a:gd name="T3" fmla="*/ 38 h 38"/>
                  <a:gd name="T4" fmla="*/ 3 w 168"/>
                  <a:gd name="T5" fmla="*/ 38 h 38"/>
                  <a:gd name="T6" fmla="*/ 3 w 168"/>
                  <a:gd name="T7" fmla="*/ 38 h 38"/>
                  <a:gd name="T8" fmla="*/ 3 w 168"/>
                  <a:gd name="T9" fmla="*/ 38 h 38"/>
                  <a:gd name="T10" fmla="*/ 3 w 168"/>
                  <a:gd name="T11" fmla="*/ 38 h 38"/>
                  <a:gd name="T12" fmla="*/ 3 w 168"/>
                  <a:gd name="T13" fmla="*/ 38 h 38"/>
                  <a:gd name="T14" fmla="*/ 3 w 168"/>
                  <a:gd name="T15" fmla="*/ 38 h 38"/>
                  <a:gd name="T16" fmla="*/ 3 w 168"/>
                  <a:gd name="T17" fmla="*/ 38 h 38"/>
                  <a:gd name="T18" fmla="*/ 3 w 168"/>
                  <a:gd name="T19" fmla="*/ 38 h 38"/>
                  <a:gd name="T20" fmla="*/ 3 w 168"/>
                  <a:gd name="T21" fmla="*/ 38 h 38"/>
                  <a:gd name="T22" fmla="*/ 3 w 168"/>
                  <a:gd name="T23" fmla="*/ 38 h 38"/>
                  <a:gd name="T24" fmla="*/ 3 w 168"/>
                  <a:gd name="T25" fmla="*/ 38 h 38"/>
                  <a:gd name="T26" fmla="*/ 0 w 168"/>
                  <a:gd name="T27" fmla="*/ 38 h 38"/>
                  <a:gd name="T28" fmla="*/ 0 w 168"/>
                  <a:gd name="T29" fmla="*/ 38 h 38"/>
                  <a:gd name="T30" fmla="*/ 0 w 168"/>
                  <a:gd name="T31" fmla="*/ 38 h 38"/>
                  <a:gd name="T32" fmla="*/ 0 w 168"/>
                  <a:gd name="T33" fmla="*/ 36 h 38"/>
                  <a:gd name="T34" fmla="*/ 0 w 168"/>
                  <a:gd name="T35" fmla="*/ 36 h 38"/>
                  <a:gd name="T36" fmla="*/ 0 w 168"/>
                  <a:gd name="T37" fmla="*/ 36 h 38"/>
                  <a:gd name="T38" fmla="*/ 0 w 168"/>
                  <a:gd name="T39" fmla="*/ 36 h 38"/>
                  <a:gd name="T40" fmla="*/ 0 w 168"/>
                  <a:gd name="T41" fmla="*/ 38 h 38"/>
                  <a:gd name="T42" fmla="*/ 0 w 168"/>
                  <a:gd name="T43" fmla="*/ 38 h 38"/>
                  <a:gd name="T44" fmla="*/ 0 w 168"/>
                  <a:gd name="T45" fmla="*/ 38 h 38"/>
                  <a:gd name="T46" fmla="*/ 3 w 168"/>
                  <a:gd name="T47" fmla="*/ 38 h 38"/>
                  <a:gd name="T48" fmla="*/ 3 w 168"/>
                  <a:gd name="T49" fmla="*/ 38 h 38"/>
                  <a:gd name="T50" fmla="*/ 3 w 168"/>
                  <a:gd name="T51" fmla="*/ 38 h 38"/>
                  <a:gd name="T52" fmla="*/ 168 w 168"/>
                  <a:gd name="T53" fmla="*/ 0 h 38"/>
                  <a:gd name="T54" fmla="*/ 168 w 168"/>
                  <a:gd name="T55" fmla="*/ 0 h 38"/>
                  <a:gd name="T56" fmla="*/ 168 w 168"/>
                  <a:gd name="T57" fmla="*/ 0 h 38"/>
                  <a:gd name="T58" fmla="*/ 166 w 168"/>
                  <a:gd name="T59" fmla="*/ 0 h 38"/>
                  <a:gd name="T60" fmla="*/ 166 w 168"/>
                  <a:gd name="T61" fmla="*/ 3 h 38"/>
                  <a:gd name="T62" fmla="*/ 168 w 168"/>
                  <a:gd name="T63" fmla="*/ 3 h 38"/>
                  <a:gd name="T64" fmla="*/ 168 w 168"/>
                  <a:gd name="T65" fmla="*/ 3 h 38"/>
                  <a:gd name="T66" fmla="*/ 168 w 168"/>
                  <a:gd name="T67" fmla="*/ 3 h 38"/>
                  <a:gd name="T68" fmla="*/ 168 w 168"/>
                  <a:gd name="T6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68" h="38">
                    <a:moveTo>
                      <a:pt x="3" y="38"/>
                    </a:moveTo>
                    <a:lnTo>
                      <a:pt x="3" y="38"/>
                    </a:lnTo>
                    <a:lnTo>
                      <a:pt x="3" y="38"/>
                    </a:lnTo>
                    <a:lnTo>
                      <a:pt x="3" y="38"/>
                    </a:lnTo>
                    <a:lnTo>
                      <a:pt x="3" y="38"/>
                    </a:lnTo>
                    <a:lnTo>
                      <a:pt x="3" y="38"/>
                    </a:lnTo>
                    <a:lnTo>
                      <a:pt x="3" y="38"/>
                    </a:lnTo>
                    <a:lnTo>
                      <a:pt x="3" y="38"/>
                    </a:lnTo>
                    <a:lnTo>
                      <a:pt x="3" y="38"/>
                    </a:lnTo>
                    <a:lnTo>
                      <a:pt x="3" y="38"/>
                    </a:lnTo>
                    <a:lnTo>
                      <a:pt x="3" y="38"/>
                    </a:lnTo>
                    <a:lnTo>
                      <a:pt x="3" y="38"/>
                    </a:lnTo>
                    <a:close/>
                    <a:moveTo>
                      <a:pt x="3" y="38"/>
                    </a:moveTo>
                    <a:lnTo>
                      <a:pt x="0" y="38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3" y="38"/>
                    </a:lnTo>
                    <a:lnTo>
                      <a:pt x="3" y="38"/>
                    </a:lnTo>
                    <a:lnTo>
                      <a:pt x="3" y="38"/>
                    </a:lnTo>
                    <a:close/>
                    <a:moveTo>
                      <a:pt x="168" y="0"/>
                    </a:moveTo>
                    <a:lnTo>
                      <a:pt x="168" y="0"/>
                    </a:lnTo>
                    <a:lnTo>
                      <a:pt x="168" y="0"/>
                    </a:lnTo>
                    <a:lnTo>
                      <a:pt x="166" y="0"/>
                    </a:lnTo>
                    <a:lnTo>
                      <a:pt x="166" y="3"/>
                    </a:lnTo>
                    <a:lnTo>
                      <a:pt x="168" y="3"/>
                    </a:lnTo>
                    <a:lnTo>
                      <a:pt x="168" y="3"/>
                    </a:lnTo>
                    <a:lnTo>
                      <a:pt x="168" y="3"/>
                    </a:lnTo>
                    <a:lnTo>
                      <a:pt x="168" y="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288" name="Freeform 187"/>
              <p:cNvSpPr>
                <a:spLocks noEditPoints="1"/>
              </p:cNvSpPr>
              <p:nvPr/>
            </p:nvSpPr>
            <p:spPr bwMode="auto">
              <a:xfrm>
                <a:off x="4850" y="1358"/>
                <a:ext cx="961" cy="739"/>
              </a:xfrm>
              <a:custGeom>
                <a:avLst/>
                <a:gdLst>
                  <a:gd name="T0" fmla="*/ 722 w 961"/>
                  <a:gd name="T1" fmla="*/ 737 h 739"/>
                  <a:gd name="T2" fmla="*/ 743 w 961"/>
                  <a:gd name="T3" fmla="*/ 680 h 739"/>
                  <a:gd name="T4" fmla="*/ 894 w 961"/>
                  <a:gd name="T5" fmla="*/ 583 h 739"/>
                  <a:gd name="T6" fmla="*/ 916 w 961"/>
                  <a:gd name="T7" fmla="*/ 490 h 739"/>
                  <a:gd name="T8" fmla="*/ 958 w 961"/>
                  <a:gd name="T9" fmla="*/ 145 h 739"/>
                  <a:gd name="T10" fmla="*/ 925 w 961"/>
                  <a:gd name="T11" fmla="*/ 112 h 739"/>
                  <a:gd name="T12" fmla="*/ 847 w 961"/>
                  <a:gd name="T13" fmla="*/ 86 h 739"/>
                  <a:gd name="T14" fmla="*/ 779 w 961"/>
                  <a:gd name="T15" fmla="*/ 43 h 739"/>
                  <a:gd name="T16" fmla="*/ 724 w 961"/>
                  <a:gd name="T17" fmla="*/ 7 h 739"/>
                  <a:gd name="T18" fmla="*/ 670 w 961"/>
                  <a:gd name="T19" fmla="*/ 26 h 739"/>
                  <a:gd name="T20" fmla="*/ 637 w 961"/>
                  <a:gd name="T21" fmla="*/ 95 h 739"/>
                  <a:gd name="T22" fmla="*/ 693 w 961"/>
                  <a:gd name="T23" fmla="*/ 119 h 739"/>
                  <a:gd name="T24" fmla="*/ 691 w 961"/>
                  <a:gd name="T25" fmla="*/ 145 h 739"/>
                  <a:gd name="T26" fmla="*/ 648 w 961"/>
                  <a:gd name="T27" fmla="*/ 171 h 739"/>
                  <a:gd name="T28" fmla="*/ 622 w 961"/>
                  <a:gd name="T29" fmla="*/ 204 h 739"/>
                  <a:gd name="T30" fmla="*/ 544 w 961"/>
                  <a:gd name="T31" fmla="*/ 235 h 739"/>
                  <a:gd name="T32" fmla="*/ 376 w 961"/>
                  <a:gd name="T33" fmla="*/ 223 h 739"/>
                  <a:gd name="T34" fmla="*/ 268 w 961"/>
                  <a:gd name="T35" fmla="*/ 173 h 739"/>
                  <a:gd name="T36" fmla="*/ 227 w 961"/>
                  <a:gd name="T37" fmla="*/ 123 h 739"/>
                  <a:gd name="T38" fmla="*/ 175 w 961"/>
                  <a:gd name="T39" fmla="*/ 95 h 739"/>
                  <a:gd name="T40" fmla="*/ 152 w 961"/>
                  <a:gd name="T41" fmla="*/ 126 h 739"/>
                  <a:gd name="T42" fmla="*/ 116 w 961"/>
                  <a:gd name="T43" fmla="*/ 166 h 739"/>
                  <a:gd name="T44" fmla="*/ 86 w 961"/>
                  <a:gd name="T45" fmla="*/ 187 h 739"/>
                  <a:gd name="T46" fmla="*/ 93 w 961"/>
                  <a:gd name="T47" fmla="*/ 237 h 739"/>
                  <a:gd name="T48" fmla="*/ 29 w 961"/>
                  <a:gd name="T49" fmla="*/ 268 h 739"/>
                  <a:gd name="T50" fmla="*/ 5 w 961"/>
                  <a:gd name="T51" fmla="*/ 303 h 739"/>
                  <a:gd name="T52" fmla="*/ 29 w 961"/>
                  <a:gd name="T53" fmla="*/ 341 h 739"/>
                  <a:gd name="T54" fmla="*/ 88 w 961"/>
                  <a:gd name="T55" fmla="*/ 374 h 739"/>
                  <a:gd name="T56" fmla="*/ 128 w 961"/>
                  <a:gd name="T57" fmla="*/ 424 h 739"/>
                  <a:gd name="T58" fmla="*/ 128 w 961"/>
                  <a:gd name="T59" fmla="*/ 457 h 739"/>
                  <a:gd name="T60" fmla="*/ 180 w 961"/>
                  <a:gd name="T61" fmla="*/ 488 h 739"/>
                  <a:gd name="T62" fmla="*/ 258 w 961"/>
                  <a:gd name="T63" fmla="*/ 526 h 739"/>
                  <a:gd name="T64" fmla="*/ 317 w 961"/>
                  <a:gd name="T65" fmla="*/ 533 h 739"/>
                  <a:gd name="T66" fmla="*/ 367 w 961"/>
                  <a:gd name="T67" fmla="*/ 531 h 739"/>
                  <a:gd name="T68" fmla="*/ 417 w 961"/>
                  <a:gd name="T69" fmla="*/ 512 h 739"/>
                  <a:gd name="T70" fmla="*/ 457 w 961"/>
                  <a:gd name="T71" fmla="*/ 521 h 739"/>
                  <a:gd name="T72" fmla="*/ 497 w 961"/>
                  <a:gd name="T73" fmla="*/ 540 h 739"/>
                  <a:gd name="T74" fmla="*/ 495 w 961"/>
                  <a:gd name="T75" fmla="*/ 602 h 739"/>
                  <a:gd name="T76" fmla="*/ 535 w 961"/>
                  <a:gd name="T77" fmla="*/ 640 h 739"/>
                  <a:gd name="T78" fmla="*/ 568 w 961"/>
                  <a:gd name="T79" fmla="*/ 668 h 739"/>
                  <a:gd name="T80" fmla="*/ 582 w 961"/>
                  <a:gd name="T81" fmla="*/ 651 h 739"/>
                  <a:gd name="T82" fmla="*/ 625 w 961"/>
                  <a:gd name="T83" fmla="*/ 644 h 739"/>
                  <a:gd name="T84" fmla="*/ 665 w 961"/>
                  <a:gd name="T85" fmla="*/ 654 h 739"/>
                  <a:gd name="T86" fmla="*/ 705 w 961"/>
                  <a:gd name="T87" fmla="*/ 666 h 739"/>
                  <a:gd name="T88" fmla="*/ 734 w 961"/>
                  <a:gd name="T89" fmla="*/ 696 h 739"/>
                  <a:gd name="T90" fmla="*/ 767 w 961"/>
                  <a:gd name="T91" fmla="*/ 663 h 739"/>
                  <a:gd name="T92" fmla="*/ 788 w 961"/>
                  <a:gd name="T93" fmla="*/ 642 h 739"/>
                  <a:gd name="T94" fmla="*/ 828 w 961"/>
                  <a:gd name="T95" fmla="*/ 644 h 739"/>
                  <a:gd name="T96" fmla="*/ 866 w 961"/>
                  <a:gd name="T97" fmla="*/ 616 h 739"/>
                  <a:gd name="T98" fmla="*/ 890 w 961"/>
                  <a:gd name="T99" fmla="*/ 583 h 739"/>
                  <a:gd name="T100" fmla="*/ 897 w 961"/>
                  <a:gd name="T101" fmla="*/ 552 h 739"/>
                  <a:gd name="T102" fmla="*/ 913 w 961"/>
                  <a:gd name="T103" fmla="*/ 509 h 739"/>
                  <a:gd name="T104" fmla="*/ 894 w 961"/>
                  <a:gd name="T105" fmla="*/ 462 h 739"/>
                  <a:gd name="T106" fmla="*/ 857 w 961"/>
                  <a:gd name="T107" fmla="*/ 415 h 739"/>
                  <a:gd name="T108" fmla="*/ 840 w 961"/>
                  <a:gd name="T109" fmla="*/ 355 h 739"/>
                  <a:gd name="T110" fmla="*/ 842 w 961"/>
                  <a:gd name="T111" fmla="*/ 329 h 739"/>
                  <a:gd name="T112" fmla="*/ 779 w 961"/>
                  <a:gd name="T113" fmla="*/ 296 h 739"/>
                  <a:gd name="T114" fmla="*/ 823 w 961"/>
                  <a:gd name="T115" fmla="*/ 287 h 739"/>
                  <a:gd name="T116" fmla="*/ 859 w 961"/>
                  <a:gd name="T117" fmla="*/ 282 h 739"/>
                  <a:gd name="T118" fmla="*/ 892 w 961"/>
                  <a:gd name="T119" fmla="*/ 244 h 739"/>
                  <a:gd name="T120" fmla="*/ 927 w 961"/>
                  <a:gd name="T121" fmla="*/ 237 h 739"/>
                  <a:gd name="T122" fmla="*/ 944 w 961"/>
                  <a:gd name="T123" fmla="*/ 223 h 739"/>
                  <a:gd name="T124" fmla="*/ 937 w 961"/>
                  <a:gd name="T125" fmla="*/ 171 h 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61" h="739">
                    <a:moveTo>
                      <a:pt x="752" y="706"/>
                    </a:moveTo>
                    <a:lnTo>
                      <a:pt x="752" y="704"/>
                    </a:lnTo>
                    <a:lnTo>
                      <a:pt x="752" y="704"/>
                    </a:lnTo>
                    <a:lnTo>
                      <a:pt x="750" y="701"/>
                    </a:lnTo>
                    <a:lnTo>
                      <a:pt x="750" y="701"/>
                    </a:lnTo>
                    <a:lnTo>
                      <a:pt x="748" y="699"/>
                    </a:lnTo>
                    <a:lnTo>
                      <a:pt x="748" y="699"/>
                    </a:lnTo>
                    <a:lnTo>
                      <a:pt x="745" y="701"/>
                    </a:lnTo>
                    <a:lnTo>
                      <a:pt x="745" y="701"/>
                    </a:lnTo>
                    <a:lnTo>
                      <a:pt x="745" y="704"/>
                    </a:lnTo>
                    <a:lnTo>
                      <a:pt x="743" y="701"/>
                    </a:lnTo>
                    <a:lnTo>
                      <a:pt x="743" y="701"/>
                    </a:lnTo>
                    <a:lnTo>
                      <a:pt x="743" y="701"/>
                    </a:lnTo>
                    <a:lnTo>
                      <a:pt x="743" y="704"/>
                    </a:lnTo>
                    <a:lnTo>
                      <a:pt x="741" y="701"/>
                    </a:lnTo>
                    <a:lnTo>
                      <a:pt x="738" y="701"/>
                    </a:lnTo>
                    <a:lnTo>
                      <a:pt x="738" y="701"/>
                    </a:lnTo>
                    <a:lnTo>
                      <a:pt x="736" y="704"/>
                    </a:lnTo>
                    <a:lnTo>
                      <a:pt x="734" y="704"/>
                    </a:lnTo>
                    <a:lnTo>
                      <a:pt x="729" y="704"/>
                    </a:lnTo>
                    <a:lnTo>
                      <a:pt x="729" y="704"/>
                    </a:lnTo>
                    <a:lnTo>
                      <a:pt x="726" y="704"/>
                    </a:lnTo>
                    <a:lnTo>
                      <a:pt x="724" y="704"/>
                    </a:lnTo>
                    <a:lnTo>
                      <a:pt x="724" y="704"/>
                    </a:lnTo>
                    <a:lnTo>
                      <a:pt x="722" y="706"/>
                    </a:lnTo>
                    <a:lnTo>
                      <a:pt x="722" y="706"/>
                    </a:lnTo>
                    <a:lnTo>
                      <a:pt x="722" y="708"/>
                    </a:lnTo>
                    <a:lnTo>
                      <a:pt x="722" y="708"/>
                    </a:lnTo>
                    <a:lnTo>
                      <a:pt x="724" y="708"/>
                    </a:lnTo>
                    <a:lnTo>
                      <a:pt x="722" y="708"/>
                    </a:lnTo>
                    <a:lnTo>
                      <a:pt x="719" y="711"/>
                    </a:lnTo>
                    <a:lnTo>
                      <a:pt x="717" y="713"/>
                    </a:lnTo>
                    <a:lnTo>
                      <a:pt x="715" y="715"/>
                    </a:lnTo>
                    <a:lnTo>
                      <a:pt x="715" y="715"/>
                    </a:lnTo>
                    <a:lnTo>
                      <a:pt x="712" y="718"/>
                    </a:lnTo>
                    <a:lnTo>
                      <a:pt x="712" y="718"/>
                    </a:lnTo>
                    <a:lnTo>
                      <a:pt x="715" y="725"/>
                    </a:lnTo>
                    <a:lnTo>
                      <a:pt x="715" y="727"/>
                    </a:lnTo>
                    <a:lnTo>
                      <a:pt x="715" y="730"/>
                    </a:lnTo>
                    <a:lnTo>
                      <a:pt x="717" y="734"/>
                    </a:lnTo>
                    <a:lnTo>
                      <a:pt x="722" y="737"/>
                    </a:lnTo>
                    <a:lnTo>
                      <a:pt x="722" y="737"/>
                    </a:lnTo>
                    <a:lnTo>
                      <a:pt x="726" y="737"/>
                    </a:lnTo>
                    <a:lnTo>
                      <a:pt x="729" y="739"/>
                    </a:lnTo>
                    <a:lnTo>
                      <a:pt x="729" y="739"/>
                    </a:lnTo>
                    <a:lnTo>
                      <a:pt x="731" y="739"/>
                    </a:lnTo>
                    <a:lnTo>
                      <a:pt x="734" y="739"/>
                    </a:lnTo>
                    <a:lnTo>
                      <a:pt x="736" y="739"/>
                    </a:lnTo>
                    <a:lnTo>
                      <a:pt x="736" y="739"/>
                    </a:lnTo>
                    <a:lnTo>
                      <a:pt x="736" y="737"/>
                    </a:lnTo>
                    <a:lnTo>
                      <a:pt x="736" y="737"/>
                    </a:lnTo>
                    <a:lnTo>
                      <a:pt x="741" y="737"/>
                    </a:lnTo>
                    <a:lnTo>
                      <a:pt x="741" y="737"/>
                    </a:lnTo>
                    <a:lnTo>
                      <a:pt x="741" y="734"/>
                    </a:lnTo>
                    <a:lnTo>
                      <a:pt x="741" y="734"/>
                    </a:lnTo>
                    <a:lnTo>
                      <a:pt x="741" y="734"/>
                    </a:lnTo>
                    <a:lnTo>
                      <a:pt x="743" y="732"/>
                    </a:lnTo>
                    <a:lnTo>
                      <a:pt x="745" y="730"/>
                    </a:lnTo>
                    <a:lnTo>
                      <a:pt x="745" y="730"/>
                    </a:lnTo>
                    <a:lnTo>
                      <a:pt x="745" y="730"/>
                    </a:lnTo>
                    <a:lnTo>
                      <a:pt x="748" y="730"/>
                    </a:lnTo>
                    <a:lnTo>
                      <a:pt x="748" y="730"/>
                    </a:lnTo>
                    <a:lnTo>
                      <a:pt x="748" y="727"/>
                    </a:lnTo>
                    <a:lnTo>
                      <a:pt x="748" y="725"/>
                    </a:lnTo>
                    <a:lnTo>
                      <a:pt x="748" y="722"/>
                    </a:lnTo>
                    <a:lnTo>
                      <a:pt x="748" y="720"/>
                    </a:lnTo>
                    <a:lnTo>
                      <a:pt x="748" y="720"/>
                    </a:lnTo>
                    <a:lnTo>
                      <a:pt x="750" y="720"/>
                    </a:lnTo>
                    <a:lnTo>
                      <a:pt x="750" y="718"/>
                    </a:lnTo>
                    <a:lnTo>
                      <a:pt x="752" y="711"/>
                    </a:lnTo>
                    <a:lnTo>
                      <a:pt x="752" y="711"/>
                    </a:lnTo>
                    <a:lnTo>
                      <a:pt x="755" y="711"/>
                    </a:lnTo>
                    <a:lnTo>
                      <a:pt x="755" y="708"/>
                    </a:lnTo>
                    <a:lnTo>
                      <a:pt x="752" y="706"/>
                    </a:lnTo>
                    <a:close/>
                    <a:moveTo>
                      <a:pt x="741" y="680"/>
                    </a:moveTo>
                    <a:lnTo>
                      <a:pt x="738" y="680"/>
                    </a:lnTo>
                    <a:lnTo>
                      <a:pt x="738" y="680"/>
                    </a:lnTo>
                    <a:lnTo>
                      <a:pt x="738" y="680"/>
                    </a:lnTo>
                    <a:lnTo>
                      <a:pt x="738" y="682"/>
                    </a:lnTo>
                    <a:lnTo>
                      <a:pt x="738" y="682"/>
                    </a:lnTo>
                    <a:lnTo>
                      <a:pt x="741" y="680"/>
                    </a:lnTo>
                    <a:lnTo>
                      <a:pt x="741" y="682"/>
                    </a:lnTo>
                    <a:lnTo>
                      <a:pt x="743" y="680"/>
                    </a:lnTo>
                    <a:lnTo>
                      <a:pt x="743" y="680"/>
                    </a:lnTo>
                    <a:lnTo>
                      <a:pt x="741" y="680"/>
                    </a:lnTo>
                    <a:lnTo>
                      <a:pt x="741" y="680"/>
                    </a:lnTo>
                    <a:close/>
                    <a:moveTo>
                      <a:pt x="776" y="668"/>
                    </a:moveTo>
                    <a:lnTo>
                      <a:pt x="776" y="668"/>
                    </a:lnTo>
                    <a:lnTo>
                      <a:pt x="776" y="668"/>
                    </a:lnTo>
                    <a:lnTo>
                      <a:pt x="779" y="668"/>
                    </a:lnTo>
                    <a:lnTo>
                      <a:pt x="779" y="666"/>
                    </a:lnTo>
                    <a:lnTo>
                      <a:pt x="776" y="668"/>
                    </a:lnTo>
                    <a:close/>
                    <a:moveTo>
                      <a:pt x="781" y="666"/>
                    </a:moveTo>
                    <a:lnTo>
                      <a:pt x="781" y="666"/>
                    </a:lnTo>
                    <a:lnTo>
                      <a:pt x="781" y="666"/>
                    </a:lnTo>
                    <a:lnTo>
                      <a:pt x="781" y="668"/>
                    </a:lnTo>
                    <a:lnTo>
                      <a:pt x="781" y="668"/>
                    </a:lnTo>
                    <a:lnTo>
                      <a:pt x="781" y="668"/>
                    </a:lnTo>
                    <a:lnTo>
                      <a:pt x="781" y="668"/>
                    </a:lnTo>
                    <a:lnTo>
                      <a:pt x="781" y="666"/>
                    </a:lnTo>
                    <a:lnTo>
                      <a:pt x="781" y="666"/>
                    </a:lnTo>
                    <a:lnTo>
                      <a:pt x="783" y="666"/>
                    </a:lnTo>
                    <a:lnTo>
                      <a:pt x="781" y="666"/>
                    </a:lnTo>
                    <a:lnTo>
                      <a:pt x="781" y="666"/>
                    </a:lnTo>
                    <a:close/>
                    <a:moveTo>
                      <a:pt x="790" y="642"/>
                    </a:moveTo>
                    <a:lnTo>
                      <a:pt x="790" y="642"/>
                    </a:lnTo>
                    <a:lnTo>
                      <a:pt x="788" y="642"/>
                    </a:lnTo>
                    <a:lnTo>
                      <a:pt x="788" y="642"/>
                    </a:lnTo>
                    <a:lnTo>
                      <a:pt x="790" y="642"/>
                    </a:lnTo>
                    <a:lnTo>
                      <a:pt x="790" y="642"/>
                    </a:lnTo>
                    <a:lnTo>
                      <a:pt x="793" y="644"/>
                    </a:lnTo>
                    <a:lnTo>
                      <a:pt x="790" y="642"/>
                    </a:lnTo>
                    <a:lnTo>
                      <a:pt x="790" y="642"/>
                    </a:lnTo>
                    <a:close/>
                    <a:moveTo>
                      <a:pt x="868" y="606"/>
                    </a:moveTo>
                    <a:lnTo>
                      <a:pt x="868" y="606"/>
                    </a:lnTo>
                    <a:lnTo>
                      <a:pt x="868" y="606"/>
                    </a:lnTo>
                    <a:lnTo>
                      <a:pt x="868" y="606"/>
                    </a:lnTo>
                    <a:lnTo>
                      <a:pt x="868" y="609"/>
                    </a:lnTo>
                    <a:lnTo>
                      <a:pt x="868" y="609"/>
                    </a:lnTo>
                    <a:lnTo>
                      <a:pt x="868" y="606"/>
                    </a:lnTo>
                    <a:lnTo>
                      <a:pt x="868" y="606"/>
                    </a:lnTo>
                    <a:lnTo>
                      <a:pt x="868" y="606"/>
                    </a:lnTo>
                    <a:close/>
                    <a:moveTo>
                      <a:pt x="894" y="585"/>
                    </a:moveTo>
                    <a:lnTo>
                      <a:pt x="894" y="585"/>
                    </a:lnTo>
                    <a:lnTo>
                      <a:pt x="894" y="583"/>
                    </a:lnTo>
                    <a:lnTo>
                      <a:pt x="894" y="583"/>
                    </a:lnTo>
                    <a:lnTo>
                      <a:pt x="892" y="583"/>
                    </a:lnTo>
                    <a:lnTo>
                      <a:pt x="892" y="583"/>
                    </a:lnTo>
                    <a:lnTo>
                      <a:pt x="892" y="585"/>
                    </a:lnTo>
                    <a:lnTo>
                      <a:pt x="892" y="585"/>
                    </a:lnTo>
                    <a:lnTo>
                      <a:pt x="892" y="585"/>
                    </a:lnTo>
                    <a:lnTo>
                      <a:pt x="892" y="587"/>
                    </a:lnTo>
                    <a:lnTo>
                      <a:pt x="894" y="587"/>
                    </a:lnTo>
                    <a:lnTo>
                      <a:pt x="894" y="587"/>
                    </a:lnTo>
                    <a:lnTo>
                      <a:pt x="894" y="587"/>
                    </a:lnTo>
                    <a:lnTo>
                      <a:pt x="894" y="585"/>
                    </a:lnTo>
                    <a:lnTo>
                      <a:pt x="894" y="585"/>
                    </a:lnTo>
                    <a:close/>
                    <a:moveTo>
                      <a:pt x="906" y="528"/>
                    </a:moveTo>
                    <a:lnTo>
                      <a:pt x="906" y="528"/>
                    </a:lnTo>
                    <a:lnTo>
                      <a:pt x="904" y="531"/>
                    </a:lnTo>
                    <a:lnTo>
                      <a:pt x="906" y="531"/>
                    </a:lnTo>
                    <a:lnTo>
                      <a:pt x="906" y="531"/>
                    </a:lnTo>
                    <a:lnTo>
                      <a:pt x="906" y="531"/>
                    </a:lnTo>
                    <a:lnTo>
                      <a:pt x="906" y="531"/>
                    </a:lnTo>
                    <a:lnTo>
                      <a:pt x="906" y="528"/>
                    </a:lnTo>
                    <a:close/>
                    <a:moveTo>
                      <a:pt x="913" y="495"/>
                    </a:moveTo>
                    <a:lnTo>
                      <a:pt x="911" y="495"/>
                    </a:lnTo>
                    <a:lnTo>
                      <a:pt x="911" y="498"/>
                    </a:lnTo>
                    <a:lnTo>
                      <a:pt x="913" y="498"/>
                    </a:lnTo>
                    <a:lnTo>
                      <a:pt x="916" y="498"/>
                    </a:lnTo>
                    <a:lnTo>
                      <a:pt x="916" y="498"/>
                    </a:lnTo>
                    <a:lnTo>
                      <a:pt x="913" y="498"/>
                    </a:lnTo>
                    <a:lnTo>
                      <a:pt x="913" y="495"/>
                    </a:lnTo>
                    <a:close/>
                    <a:moveTo>
                      <a:pt x="918" y="493"/>
                    </a:moveTo>
                    <a:lnTo>
                      <a:pt x="916" y="493"/>
                    </a:lnTo>
                    <a:lnTo>
                      <a:pt x="916" y="493"/>
                    </a:lnTo>
                    <a:lnTo>
                      <a:pt x="918" y="493"/>
                    </a:lnTo>
                    <a:lnTo>
                      <a:pt x="918" y="495"/>
                    </a:lnTo>
                    <a:lnTo>
                      <a:pt x="918" y="493"/>
                    </a:lnTo>
                    <a:lnTo>
                      <a:pt x="918" y="493"/>
                    </a:lnTo>
                    <a:close/>
                    <a:moveTo>
                      <a:pt x="911" y="488"/>
                    </a:moveTo>
                    <a:lnTo>
                      <a:pt x="909" y="488"/>
                    </a:lnTo>
                    <a:lnTo>
                      <a:pt x="909" y="490"/>
                    </a:lnTo>
                    <a:lnTo>
                      <a:pt x="911" y="490"/>
                    </a:lnTo>
                    <a:lnTo>
                      <a:pt x="913" y="490"/>
                    </a:lnTo>
                    <a:lnTo>
                      <a:pt x="916" y="493"/>
                    </a:lnTo>
                    <a:lnTo>
                      <a:pt x="916" y="493"/>
                    </a:lnTo>
                    <a:lnTo>
                      <a:pt x="916" y="490"/>
                    </a:lnTo>
                    <a:lnTo>
                      <a:pt x="913" y="490"/>
                    </a:lnTo>
                    <a:lnTo>
                      <a:pt x="911" y="488"/>
                    </a:lnTo>
                    <a:close/>
                    <a:moveTo>
                      <a:pt x="892" y="457"/>
                    </a:moveTo>
                    <a:lnTo>
                      <a:pt x="890" y="455"/>
                    </a:lnTo>
                    <a:lnTo>
                      <a:pt x="890" y="455"/>
                    </a:lnTo>
                    <a:lnTo>
                      <a:pt x="887" y="455"/>
                    </a:lnTo>
                    <a:lnTo>
                      <a:pt x="885" y="453"/>
                    </a:lnTo>
                    <a:lnTo>
                      <a:pt x="883" y="453"/>
                    </a:lnTo>
                    <a:lnTo>
                      <a:pt x="885" y="455"/>
                    </a:lnTo>
                    <a:lnTo>
                      <a:pt x="887" y="457"/>
                    </a:lnTo>
                    <a:lnTo>
                      <a:pt x="890" y="457"/>
                    </a:lnTo>
                    <a:lnTo>
                      <a:pt x="897" y="460"/>
                    </a:lnTo>
                    <a:lnTo>
                      <a:pt x="897" y="460"/>
                    </a:lnTo>
                    <a:lnTo>
                      <a:pt x="897" y="460"/>
                    </a:lnTo>
                    <a:lnTo>
                      <a:pt x="897" y="457"/>
                    </a:lnTo>
                    <a:lnTo>
                      <a:pt x="892" y="457"/>
                    </a:lnTo>
                    <a:close/>
                    <a:moveTo>
                      <a:pt x="961" y="171"/>
                    </a:moveTo>
                    <a:lnTo>
                      <a:pt x="958" y="168"/>
                    </a:lnTo>
                    <a:lnTo>
                      <a:pt x="958" y="166"/>
                    </a:lnTo>
                    <a:lnTo>
                      <a:pt x="958" y="164"/>
                    </a:lnTo>
                    <a:lnTo>
                      <a:pt x="961" y="164"/>
                    </a:lnTo>
                    <a:lnTo>
                      <a:pt x="961" y="164"/>
                    </a:lnTo>
                    <a:lnTo>
                      <a:pt x="961" y="164"/>
                    </a:lnTo>
                    <a:lnTo>
                      <a:pt x="961" y="161"/>
                    </a:lnTo>
                    <a:lnTo>
                      <a:pt x="961" y="161"/>
                    </a:lnTo>
                    <a:lnTo>
                      <a:pt x="961" y="159"/>
                    </a:lnTo>
                    <a:lnTo>
                      <a:pt x="958" y="159"/>
                    </a:lnTo>
                    <a:lnTo>
                      <a:pt x="958" y="157"/>
                    </a:lnTo>
                    <a:lnTo>
                      <a:pt x="958" y="157"/>
                    </a:lnTo>
                    <a:lnTo>
                      <a:pt x="961" y="157"/>
                    </a:lnTo>
                    <a:lnTo>
                      <a:pt x="961" y="157"/>
                    </a:lnTo>
                    <a:lnTo>
                      <a:pt x="961" y="154"/>
                    </a:lnTo>
                    <a:lnTo>
                      <a:pt x="961" y="154"/>
                    </a:lnTo>
                    <a:lnTo>
                      <a:pt x="958" y="152"/>
                    </a:lnTo>
                    <a:lnTo>
                      <a:pt x="958" y="152"/>
                    </a:lnTo>
                    <a:lnTo>
                      <a:pt x="961" y="149"/>
                    </a:lnTo>
                    <a:lnTo>
                      <a:pt x="961" y="149"/>
                    </a:lnTo>
                    <a:lnTo>
                      <a:pt x="961" y="149"/>
                    </a:lnTo>
                    <a:lnTo>
                      <a:pt x="958" y="147"/>
                    </a:lnTo>
                    <a:lnTo>
                      <a:pt x="958" y="147"/>
                    </a:lnTo>
                    <a:lnTo>
                      <a:pt x="958" y="145"/>
                    </a:lnTo>
                    <a:lnTo>
                      <a:pt x="958" y="145"/>
                    </a:lnTo>
                    <a:lnTo>
                      <a:pt x="958" y="142"/>
                    </a:lnTo>
                    <a:lnTo>
                      <a:pt x="956" y="140"/>
                    </a:lnTo>
                    <a:lnTo>
                      <a:pt x="956" y="138"/>
                    </a:lnTo>
                    <a:lnTo>
                      <a:pt x="956" y="138"/>
                    </a:lnTo>
                    <a:lnTo>
                      <a:pt x="956" y="135"/>
                    </a:lnTo>
                    <a:lnTo>
                      <a:pt x="953" y="135"/>
                    </a:lnTo>
                    <a:lnTo>
                      <a:pt x="953" y="133"/>
                    </a:lnTo>
                    <a:lnTo>
                      <a:pt x="953" y="131"/>
                    </a:lnTo>
                    <a:lnTo>
                      <a:pt x="953" y="131"/>
                    </a:lnTo>
                    <a:lnTo>
                      <a:pt x="953" y="128"/>
                    </a:lnTo>
                    <a:lnTo>
                      <a:pt x="951" y="128"/>
                    </a:lnTo>
                    <a:lnTo>
                      <a:pt x="951" y="126"/>
                    </a:lnTo>
                    <a:lnTo>
                      <a:pt x="953" y="126"/>
                    </a:lnTo>
                    <a:lnTo>
                      <a:pt x="953" y="126"/>
                    </a:lnTo>
                    <a:lnTo>
                      <a:pt x="953" y="126"/>
                    </a:lnTo>
                    <a:lnTo>
                      <a:pt x="953" y="126"/>
                    </a:lnTo>
                    <a:lnTo>
                      <a:pt x="956" y="126"/>
                    </a:lnTo>
                    <a:lnTo>
                      <a:pt x="956" y="123"/>
                    </a:lnTo>
                    <a:lnTo>
                      <a:pt x="956" y="123"/>
                    </a:lnTo>
                    <a:lnTo>
                      <a:pt x="956" y="121"/>
                    </a:lnTo>
                    <a:lnTo>
                      <a:pt x="956" y="121"/>
                    </a:lnTo>
                    <a:lnTo>
                      <a:pt x="956" y="119"/>
                    </a:lnTo>
                    <a:lnTo>
                      <a:pt x="953" y="116"/>
                    </a:lnTo>
                    <a:lnTo>
                      <a:pt x="953" y="116"/>
                    </a:lnTo>
                    <a:lnTo>
                      <a:pt x="951" y="114"/>
                    </a:lnTo>
                    <a:lnTo>
                      <a:pt x="949" y="114"/>
                    </a:lnTo>
                    <a:lnTo>
                      <a:pt x="949" y="112"/>
                    </a:lnTo>
                    <a:lnTo>
                      <a:pt x="949" y="112"/>
                    </a:lnTo>
                    <a:lnTo>
                      <a:pt x="949" y="109"/>
                    </a:lnTo>
                    <a:lnTo>
                      <a:pt x="949" y="109"/>
                    </a:lnTo>
                    <a:lnTo>
                      <a:pt x="949" y="109"/>
                    </a:lnTo>
                    <a:lnTo>
                      <a:pt x="944" y="107"/>
                    </a:lnTo>
                    <a:lnTo>
                      <a:pt x="942" y="107"/>
                    </a:lnTo>
                    <a:lnTo>
                      <a:pt x="942" y="107"/>
                    </a:lnTo>
                    <a:lnTo>
                      <a:pt x="939" y="104"/>
                    </a:lnTo>
                    <a:lnTo>
                      <a:pt x="939" y="107"/>
                    </a:lnTo>
                    <a:lnTo>
                      <a:pt x="935" y="107"/>
                    </a:lnTo>
                    <a:lnTo>
                      <a:pt x="932" y="109"/>
                    </a:lnTo>
                    <a:lnTo>
                      <a:pt x="932" y="112"/>
                    </a:lnTo>
                    <a:lnTo>
                      <a:pt x="930" y="112"/>
                    </a:lnTo>
                    <a:lnTo>
                      <a:pt x="927" y="112"/>
                    </a:lnTo>
                    <a:lnTo>
                      <a:pt x="925" y="112"/>
                    </a:lnTo>
                    <a:lnTo>
                      <a:pt x="923" y="112"/>
                    </a:lnTo>
                    <a:lnTo>
                      <a:pt x="923" y="114"/>
                    </a:lnTo>
                    <a:lnTo>
                      <a:pt x="920" y="114"/>
                    </a:lnTo>
                    <a:lnTo>
                      <a:pt x="920" y="114"/>
                    </a:lnTo>
                    <a:lnTo>
                      <a:pt x="918" y="116"/>
                    </a:lnTo>
                    <a:lnTo>
                      <a:pt x="920" y="119"/>
                    </a:lnTo>
                    <a:lnTo>
                      <a:pt x="918" y="119"/>
                    </a:lnTo>
                    <a:lnTo>
                      <a:pt x="918" y="119"/>
                    </a:lnTo>
                    <a:lnTo>
                      <a:pt x="913" y="119"/>
                    </a:lnTo>
                    <a:lnTo>
                      <a:pt x="909" y="121"/>
                    </a:lnTo>
                    <a:lnTo>
                      <a:pt x="904" y="121"/>
                    </a:lnTo>
                    <a:lnTo>
                      <a:pt x="901" y="119"/>
                    </a:lnTo>
                    <a:lnTo>
                      <a:pt x="899" y="119"/>
                    </a:lnTo>
                    <a:lnTo>
                      <a:pt x="897" y="119"/>
                    </a:lnTo>
                    <a:lnTo>
                      <a:pt x="894" y="119"/>
                    </a:lnTo>
                    <a:lnTo>
                      <a:pt x="894" y="119"/>
                    </a:lnTo>
                    <a:lnTo>
                      <a:pt x="892" y="119"/>
                    </a:lnTo>
                    <a:lnTo>
                      <a:pt x="892" y="116"/>
                    </a:lnTo>
                    <a:lnTo>
                      <a:pt x="890" y="114"/>
                    </a:lnTo>
                    <a:lnTo>
                      <a:pt x="887" y="114"/>
                    </a:lnTo>
                    <a:lnTo>
                      <a:pt x="885" y="112"/>
                    </a:lnTo>
                    <a:lnTo>
                      <a:pt x="885" y="109"/>
                    </a:lnTo>
                    <a:lnTo>
                      <a:pt x="883" y="107"/>
                    </a:lnTo>
                    <a:lnTo>
                      <a:pt x="883" y="104"/>
                    </a:lnTo>
                    <a:lnTo>
                      <a:pt x="880" y="104"/>
                    </a:lnTo>
                    <a:lnTo>
                      <a:pt x="878" y="104"/>
                    </a:lnTo>
                    <a:lnTo>
                      <a:pt x="878" y="102"/>
                    </a:lnTo>
                    <a:lnTo>
                      <a:pt x="875" y="100"/>
                    </a:lnTo>
                    <a:lnTo>
                      <a:pt x="875" y="100"/>
                    </a:lnTo>
                    <a:lnTo>
                      <a:pt x="875" y="97"/>
                    </a:lnTo>
                    <a:lnTo>
                      <a:pt x="873" y="95"/>
                    </a:lnTo>
                    <a:lnTo>
                      <a:pt x="868" y="95"/>
                    </a:lnTo>
                    <a:lnTo>
                      <a:pt x="866" y="95"/>
                    </a:lnTo>
                    <a:lnTo>
                      <a:pt x="864" y="93"/>
                    </a:lnTo>
                    <a:lnTo>
                      <a:pt x="857" y="88"/>
                    </a:lnTo>
                    <a:lnTo>
                      <a:pt x="852" y="88"/>
                    </a:lnTo>
                    <a:lnTo>
                      <a:pt x="852" y="88"/>
                    </a:lnTo>
                    <a:lnTo>
                      <a:pt x="849" y="86"/>
                    </a:lnTo>
                    <a:lnTo>
                      <a:pt x="847" y="86"/>
                    </a:lnTo>
                    <a:lnTo>
                      <a:pt x="847" y="86"/>
                    </a:lnTo>
                    <a:lnTo>
                      <a:pt x="847" y="86"/>
                    </a:lnTo>
                    <a:lnTo>
                      <a:pt x="847" y="86"/>
                    </a:lnTo>
                    <a:lnTo>
                      <a:pt x="845" y="86"/>
                    </a:lnTo>
                    <a:lnTo>
                      <a:pt x="845" y="86"/>
                    </a:lnTo>
                    <a:lnTo>
                      <a:pt x="842" y="86"/>
                    </a:lnTo>
                    <a:lnTo>
                      <a:pt x="842" y="86"/>
                    </a:lnTo>
                    <a:lnTo>
                      <a:pt x="842" y="86"/>
                    </a:lnTo>
                    <a:lnTo>
                      <a:pt x="840" y="83"/>
                    </a:lnTo>
                    <a:lnTo>
                      <a:pt x="838" y="83"/>
                    </a:lnTo>
                    <a:lnTo>
                      <a:pt x="835" y="83"/>
                    </a:lnTo>
                    <a:lnTo>
                      <a:pt x="835" y="83"/>
                    </a:lnTo>
                    <a:lnTo>
                      <a:pt x="835" y="81"/>
                    </a:lnTo>
                    <a:lnTo>
                      <a:pt x="833" y="81"/>
                    </a:lnTo>
                    <a:lnTo>
                      <a:pt x="833" y="81"/>
                    </a:lnTo>
                    <a:lnTo>
                      <a:pt x="831" y="81"/>
                    </a:lnTo>
                    <a:lnTo>
                      <a:pt x="826" y="81"/>
                    </a:lnTo>
                    <a:lnTo>
                      <a:pt x="821" y="81"/>
                    </a:lnTo>
                    <a:lnTo>
                      <a:pt x="819" y="81"/>
                    </a:lnTo>
                    <a:lnTo>
                      <a:pt x="816" y="78"/>
                    </a:lnTo>
                    <a:lnTo>
                      <a:pt x="814" y="78"/>
                    </a:lnTo>
                    <a:lnTo>
                      <a:pt x="814" y="76"/>
                    </a:lnTo>
                    <a:lnTo>
                      <a:pt x="812" y="76"/>
                    </a:lnTo>
                    <a:lnTo>
                      <a:pt x="809" y="74"/>
                    </a:lnTo>
                    <a:lnTo>
                      <a:pt x="807" y="74"/>
                    </a:lnTo>
                    <a:lnTo>
                      <a:pt x="807" y="71"/>
                    </a:lnTo>
                    <a:lnTo>
                      <a:pt x="807" y="69"/>
                    </a:lnTo>
                    <a:lnTo>
                      <a:pt x="802" y="67"/>
                    </a:lnTo>
                    <a:lnTo>
                      <a:pt x="800" y="64"/>
                    </a:lnTo>
                    <a:lnTo>
                      <a:pt x="800" y="64"/>
                    </a:lnTo>
                    <a:lnTo>
                      <a:pt x="800" y="64"/>
                    </a:lnTo>
                    <a:lnTo>
                      <a:pt x="797" y="62"/>
                    </a:lnTo>
                    <a:lnTo>
                      <a:pt x="797" y="62"/>
                    </a:lnTo>
                    <a:lnTo>
                      <a:pt x="797" y="62"/>
                    </a:lnTo>
                    <a:lnTo>
                      <a:pt x="797" y="59"/>
                    </a:lnTo>
                    <a:lnTo>
                      <a:pt x="795" y="57"/>
                    </a:lnTo>
                    <a:lnTo>
                      <a:pt x="793" y="55"/>
                    </a:lnTo>
                    <a:lnTo>
                      <a:pt x="786" y="52"/>
                    </a:lnTo>
                    <a:lnTo>
                      <a:pt x="783" y="50"/>
                    </a:lnTo>
                    <a:lnTo>
                      <a:pt x="783" y="48"/>
                    </a:lnTo>
                    <a:lnTo>
                      <a:pt x="781" y="48"/>
                    </a:lnTo>
                    <a:lnTo>
                      <a:pt x="781" y="45"/>
                    </a:lnTo>
                    <a:lnTo>
                      <a:pt x="779" y="45"/>
                    </a:lnTo>
                    <a:lnTo>
                      <a:pt x="779" y="43"/>
                    </a:lnTo>
                    <a:lnTo>
                      <a:pt x="779" y="43"/>
                    </a:lnTo>
                    <a:lnTo>
                      <a:pt x="776" y="43"/>
                    </a:lnTo>
                    <a:lnTo>
                      <a:pt x="776" y="41"/>
                    </a:lnTo>
                    <a:lnTo>
                      <a:pt x="776" y="41"/>
                    </a:lnTo>
                    <a:lnTo>
                      <a:pt x="774" y="41"/>
                    </a:lnTo>
                    <a:lnTo>
                      <a:pt x="774" y="38"/>
                    </a:lnTo>
                    <a:lnTo>
                      <a:pt x="771" y="38"/>
                    </a:lnTo>
                    <a:lnTo>
                      <a:pt x="769" y="36"/>
                    </a:lnTo>
                    <a:lnTo>
                      <a:pt x="767" y="33"/>
                    </a:lnTo>
                    <a:lnTo>
                      <a:pt x="764" y="31"/>
                    </a:lnTo>
                    <a:lnTo>
                      <a:pt x="762" y="29"/>
                    </a:lnTo>
                    <a:lnTo>
                      <a:pt x="760" y="29"/>
                    </a:lnTo>
                    <a:lnTo>
                      <a:pt x="760" y="26"/>
                    </a:lnTo>
                    <a:lnTo>
                      <a:pt x="760" y="26"/>
                    </a:lnTo>
                    <a:lnTo>
                      <a:pt x="757" y="24"/>
                    </a:lnTo>
                    <a:lnTo>
                      <a:pt x="757" y="24"/>
                    </a:lnTo>
                    <a:lnTo>
                      <a:pt x="757" y="24"/>
                    </a:lnTo>
                    <a:lnTo>
                      <a:pt x="755" y="24"/>
                    </a:lnTo>
                    <a:lnTo>
                      <a:pt x="755" y="22"/>
                    </a:lnTo>
                    <a:lnTo>
                      <a:pt x="752" y="22"/>
                    </a:lnTo>
                    <a:lnTo>
                      <a:pt x="752" y="22"/>
                    </a:lnTo>
                    <a:lnTo>
                      <a:pt x="750" y="19"/>
                    </a:lnTo>
                    <a:lnTo>
                      <a:pt x="750" y="19"/>
                    </a:lnTo>
                    <a:lnTo>
                      <a:pt x="748" y="19"/>
                    </a:lnTo>
                    <a:lnTo>
                      <a:pt x="748" y="19"/>
                    </a:lnTo>
                    <a:lnTo>
                      <a:pt x="748" y="17"/>
                    </a:lnTo>
                    <a:lnTo>
                      <a:pt x="748" y="17"/>
                    </a:lnTo>
                    <a:lnTo>
                      <a:pt x="748" y="17"/>
                    </a:lnTo>
                    <a:lnTo>
                      <a:pt x="748" y="17"/>
                    </a:lnTo>
                    <a:lnTo>
                      <a:pt x="745" y="17"/>
                    </a:lnTo>
                    <a:lnTo>
                      <a:pt x="743" y="14"/>
                    </a:lnTo>
                    <a:lnTo>
                      <a:pt x="743" y="14"/>
                    </a:lnTo>
                    <a:lnTo>
                      <a:pt x="741" y="14"/>
                    </a:lnTo>
                    <a:lnTo>
                      <a:pt x="741" y="14"/>
                    </a:lnTo>
                    <a:lnTo>
                      <a:pt x="738" y="12"/>
                    </a:lnTo>
                    <a:lnTo>
                      <a:pt x="738" y="12"/>
                    </a:lnTo>
                    <a:lnTo>
                      <a:pt x="738" y="12"/>
                    </a:lnTo>
                    <a:lnTo>
                      <a:pt x="736" y="10"/>
                    </a:lnTo>
                    <a:lnTo>
                      <a:pt x="736" y="10"/>
                    </a:lnTo>
                    <a:lnTo>
                      <a:pt x="734" y="10"/>
                    </a:lnTo>
                    <a:lnTo>
                      <a:pt x="731" y="10"/>
                    </a:lnTo>
                    <a:lnTo>
                      <a:pt x="726" y="7"/>
                    </a:lnTo>
                    <a:lnTo>
                      <a:pt x="724" y="7"/>
                    </a:lnTo>
                    <a:lnTo>
                      <a:pt x="724" y="7"/>
                    </a:lnTo>
                    <a:lnTo>
                      <a:pt x="722" y="7"/>
                    </a:lnTo>
                    <a:lnTo>
                      <a:pt x="722" y="7"/>
                    </a:lnTo>
                    <a:lnTo>
                      <a:pt x="722" y="7"/>
                    </a:lnTo>
                    <a:lnTo>
                      <a:pt x="717" y="7"/>
                    </a:lnTo>
                    <a:lnTo>
                      <a:pt x="715" y="7"/>
                    </a:lnTo>
                    <a:lnTo>
                      <a:pt x="712" y="5"/>
                    </a:lnTo>
                    <a:lnTo>
                      <a:pt x="710" y="5"/>
                    </a:lnTo>
                    <a:lnTo>
                      <a:pt x="710" y="3"/>
                    </a:lnTo>
                    <a:lnTo>
                      <a:pt x="708" y="5"/>
                    </a:lnTo>
                    <a:lnTo>
                      <a:pt x="705" y="3"/>
                    </a:lnTo>
                    <a:lnTo>
                      <a:pt x="698" y="0"/>
                    </a:lnTo>
                    <a:lnTo>
                      <a:pt x="696" y="0"/>
                    </a:lnTo>
                    <a:lnTo>
                      <a:pt x="696" y="0"/>
                    </a:lnTo>
                    <a:lnTo>
                      <a:pt x="696" y="0"/>
                    </a:lnTo>
                    <a:lnTo>
                      <a:pt x="696" y="0"/>
                    </a:lnTo>
                    <a:lnTo>
                      <a:pt x="693" y="0"/>
                    </a:lnTo>
                    <a:lnTo>
                      <a:pt x="691" y="0"/>
                    </a:lnTo>
                    <a:lnTo>
                      <a:pt x="689" y="0"/>
                    </a:lnTo>
                    <a:lnTo>
                      <a:pt x="686" y="0"/>
                    </a:lnTo>
                    <a:lnTo>
                      <a:pt x="684" y="3"/>
                    </a:lnTo>
                    <a:lnTo>
                      <a:pt x="682" y="3"/>
                    </a:lnTo>
                    <a:lnTo>
                      <a:pt x="679" y="3"/>
                    </a:lnTo>
                    <a:lnTo>
                      <a:pt x="677" y="0"/>
                    </a:lnTo>
                    <a:lnTo>
                      <a:pt x="674" y="3"/>
                    </a:lnTo>
                    <a:lnTo>
                      <a:pt x="670" y="3"/>
                    </a:lnTo>
                    <a:lnTo>
                      <a:pt x="665" y="5"/>
                    </a:lnTo>
                    <a:lnTo>
                      <a:pt x="658" y="5"/>
                    </a:lnTo>
                    <a:lnTo>
                      <a:pt x="656" y="7"/>
                    </a:lnTo>
                    <a:lnTo>
                      <a:pt x="656" y="12"/>
                    </a:lnTo>
                    <a:lnTo>
                      <a:pt x="653" y="14"/>
                    </a:lnTo>
                    <a:lnTo>
                      <a:pt x="651" y="14"/>
                    </a:lnTo>
                    <a:lnTo>
                      <a:pt x="651" y="17"/>
                    </a:lnTo>
                    <a:lnTo>
                      <a:pt x="653" y="19"/>
                    </a:lnTo>
                    <a:lnTo>
                      <a:pt x="656" y="19"/>
                    </a:lnTo>
                    <a:lnTo>
                      <a:pt x="658" y="19"/>
                    </a:lnTo>
                    <a:lnTo>
                      <a:pt x="660" y="19"/>
                    </a:lnTo>
                    <a:lnTo>
                      <a:pt x="663" y="19"/>
                    </a:lnTo>
                    <a:lnTo>
                      <a:pt x="665" y="22"/>
                    </a:lnTo>
                    <a:lnTo>
                      <a:pt x="665" y="24"/>
                    </a:lnTo>
                    <a:lnTo>
                      <a:pt x="667" y="26"/>
                    </a:lnTo>
                    <a:lnTo>
                      <a:pt x="670" y="26"/>
                    </a:lnTo>
                    <a:lnTo>
                      <a:pt x="672" y="29"/>
                    </a:lnTo>
                    <a:lnTo>
                      <a:pt x="672" y="31"/>
                    </a:lnTo>
                    <a:lnTo>
                      <a:pt x="670" y="33"/>
                    </a:lnTo>
                    <a:lnTo>
                      <a:pt x="667" y="36"/>
                    </a:lnTo>
                    <a:lnTo>
                      <a:pt x="667" y="41"/>
                    </a:lnTo>
                    <a:lnTo>
                      <a:pt x="667" y="43"/>
                    </a:lnTo>
                    <a:lnTo>
                      <a:pt x="667" y="45"/>
                    </a:lnTo>
                    <a:lnTo>
                      <a:pt x="667" y="48"/>
                    </a:lnTo>
                    <a:lnTo>
                      <a:pt x="667" y="50"/>
                    </a:lnTo>
                    <a:lnTo>
                      <a:pt x="667" y="50"/>
                    </a:lnTo>
                    <a:lnTo>
                      <a:pt x="667" y="52"/>
                    </a:lnTo>
                    <a:lnTo>
                      <a:pt x="667" y="55"/>
                    </a:lnTo>
                    <a:lnTo>
                      <a:pt x="667" y="57"/>
                    </a:lnTo>
                    <a:lnTo>
                      <a:pt x="670" y="57"/>
                    </a:lnTo>
                    <a:lnTo>
                      <a:pt x="667" y="59"/>
                    </a:lnTo>
                    <a:lnTo>
                      <a:pt x="667" y="59"/>
                    </a:lnTo>
                    <a:lnTo>
                      <a:pt x="667" y="62"/>
                    </a:lnTo>
                    <a:lnTo>
                      <a:pt x="667" y="64"/>
                    </a:lnTo>
                    <a:lnTo>
                      <a:pt x="667" y="64"/>
                    </a:lnTo>
                    <a:lnTo>
                      <a:pt x="667" y="64"/>
                    </a:lnTo>
                    <a:lnTo>
                      <a:pt x="670" y="64"/>
                    </a:lnTo>
                    <a:lnTo>
                      <a:pt x="672" y="67"/>
                    </a:lnTo>
                    <a:lnTo>
                      <a:pt x="674" y="69"/>
                    </a:lnTo>
                    <a:lnTo>
                      <a:pt x="674" y="71"/>
                    </a:lnTo>
                    <a:lnTo>
                      <a:pt x="672" y="71"/>
                    </a:lnTo>
                    <a:lnTo>
                      <a:pt x="670" y="74"/>
                    </a:lnTo>
                    <a:lnTo>
                      <a:pt x="667" y="74"/>
                    </a:lnTo>
                    <a:lnTo>
                      <a:pt x="663" y="76"/>
                    </a:lnTo>
                    <a:lnTo>
                      <a:pt x="660" y="78"/>
                    </a:lnTo>
                    <a:lnTo>
                      <a:pt x="658" y="83"/>
                    </a:lnTo>
                    <a:lnTo>
                      <a:pt x="658" y="83"/>
                    </a:lnTo>
                    <a:lnTo>
                      <a:pt x="656" y="81"/>
                    </a:lnTo>
                    <a:lnTo>
                      <a:pt x="651" y="81"/>
                    </a:lnTo>
                    <a:lnTo>
                      <a:pt x="646" y="81"/>
                    </a:lnTo>
                    <a:lnTo>
                      <a:pt x="641" y="78"/>
                    </a:lnTo>
                    <a:lnTo>
                      <a:pt x="639" y="78"/>
                    </a:lnTo>
                    <a:lnTo>
                      <a:pt x="634" y="76"/>
                    </a:lnTo>
                    <a:lnTo>
                      <a:pt x="634" y="78"/>
                    </a:lnTo>
                    <a:lnTo>
                      <a:pt x="634" y="83"/>
                    </a:lnTo>
                    <a:lnTo>
                      <a:pt x="634" y="90"/>
                    </a:lnTo>
                    <a:lnTo>
                      <a:pt x="637" y="93"/>
                    </a:lnTo>
                    <a:lnTo>
                      <a:pt x="637" y="95"/>
                    </a:lnTo>
                    <a:lnTo>
                      <a:pt x="637" y="95"/>
                    </a:lnTo>
                    <a:lnTo>
                      <a:pt x="637" y="97"/>
                    </a:lnTo>
                    <a:lnTo>
                      <a:pt x="637" y="100"/>
                    </a:lnTo>
                    <a:lnTo>
                      <a:pt x="634" y="102"/>
                    </a:lnTo>
                    <a:lnTo>
                      <a:pt x="637" y="104"/>
                    </a:lnTo>
                    <a:lnTo>
                      <a:pt x="637" y="107"/>
                    </a:lnTo>
                    <a:lnTo>
                      <a:pt x="639" y="109"/>
                    </a:lnTo>
                    <a:lnTo>
                      <a:pt x="637" y="109"/>
                    </a:lnTo>
                    <a:lnTo>
                      <a:pt x="634" y="112"/>
                    </a:lnTo>
                    <a:lnTo>
                      <a:pt x="639" y="114"/>
                    </a:lnTo>
                    <a:lnTo>
                      <a:pt x="639" y="116"/>
                    </a:lnTo>
                    <a:lnTo>
                      <a:pt x="641" y="119"/>
                    </a:lnTo>
                    <a:lnTo>
                      <a:pt x="644" y="119"/>
                    </a:lnTo>
                    <a:lnTo>
                      <a:pt x="646" y="119"/>
                    </a:lnTo>
                    <a:lnTo>
                      <a:pt x="648" y="119"/>
                    </a:lnTo>
                    <a:lnTo>
                      <a:pt x="648" y="119"/>
                    </a:lnTo>
                    <a:lnTo>
                      <a:pt x="651" y="116"/>
                    </a:lnTo>
                    <a:lnTo>
                      <a:pt x="651" y="116"/>
                    </a:lnTo>
                    <a:lnTo>
                      <a:pt x="653" y="116"/>
                    </a:lnTo>
                    <a:lnTo>
                      <a:pt x="656" y="116"/>
                    </a:lnTo>
                    <a:lnTo>
                      <a:pt x="658" y="116"/>
                    </a:lnTo>
                    <a:lnTo>
                      <a:pt x="658" y="116"/>
                    </a:lnTo>
                    <a:lnTo>
                      <a:pt x="660" y="116"/>
                    </a:lnTo>
                    <a:lnTo>
                      <a:pt x="663" y="116"/>
                    </a:lnTo>
                    <a:lnTo>
                      <a:pt x="665" y="116"/>
                    </a:lnTo>
                    <a:lnTo>
                      <a:pt x="667" y="119"/>
                    </a:lnTo>
                    <a:lnTo>
                      <a:pt x="670" y="121"/>
                    </a:lnTo>
                    <a:lnTo>
                      <a:pt x="670" y="121"/>
                    </a:lnTo>
                    <a:lnTo>
                      <a:pt x="672" y="121"/>
                    </a:lnTo>
                    <a:lnTo>
                      <a:pt x="672" y="119"/>
                    </a:lnTo>
                    <a:lnTo>
                      <a:pt x="672" y="116"/>
                    </a:lnTo>
                    <a:lnTo>
                      <a:pt x="672" y="116"/>
                    </a:lnTo>
                    <a:lnTo>
                      <a:pt x="674" y="114"/>
                    </a:lnTo>
                    <a:lnTo>
                      <a:pt x="674" y="114"/>
                    </a:lnTo>
                    <a:lnTo>
                      <a:pt x="677" y="114"/>
                    </a:lnTo>
                    <a:lnTo>
                      <a:pt x="677" y="114"/>
                    </a:lnTo>
                    <a:lnTo>
                      <a:pt x="679" y="114"/>
                    </a:lnTo>
                    <a:lnTo>
                      <a:pt x="682" y="114"/>
                    </a:lnTo>
                    <a:lnTo>
                      <a:pt x="686" y="114"/>
                    </a:lnTo>
                    <a:lnTo>
                      <a:pt x="686" y="114"/>
                    </a:lnTo>
                    <a:lnTo>
                      <a:pt x="691" y="116"/>
                    </a:lnTo>
                    <a:lnTo>
                      <a:pt x="693" y="119"/>
                    </a:lnTo>
                    <a:lnTo>
                      <a:pt x="696" y="119"/>
                    </a:lnTo>
                    <a:lnTo>
                      <a:pt x="696" y="119"/>
                    </a:lnTo>
                    <a:lnTo>
                      <a:pt x="698" y="121"/>
                    </a:lnTo>
                    <a:lnTo>
                      <a:pt x="698" y="121"/>
                    </a:lnTo>
                    <a:lnTo>
                      <a:pt x="700" y="121"/>
                    </a:lnTo>
                    <a:lnTo>
                      <a:pt x="700" y="123"/>
                    </a:lnTo>
                    <a:lnTo>
                      <a:pt x="703" y="123"/>
                    </a:lnTo>
                    <a:lnTo>
                      <a:pt x="703" y="123"/>
                    </a:lnTo>
                    <a:lnTo>
                      <a:pt x="705" y="123"/>
                    </a:lnTo>
                    <a:lnTo>
                      <a:pt x="705" y="126"/>
                    </a:lnTo>
                    <a:lnTo>
                      <a:pt x="705" y="126"/>
                    </a:lnTo>
                    <a:lnTo>
                      <a:pt x="708" y="126"/>
                    </a:lnTo>
                    <a:lnTo>
                      <a:pt x="710" y="128"/>
                    </a:lnTo>
                    <a:lnTo>
                      <a:pt x="712" y="131"/>
                    </a:lnTo>
                    <a:lnTo>
                      <a:pt x="715" y="131"/>
                    </a:lnTo>
                    <a:lnTo>
                      <a:pt x="717" y="133"/>
                    </a:lnTo>
                    <a:lnTo>
                      <a:pt x="717" y="133"/>
                    </a:lnTo>
                    <a:lnTo>
                      <a:pt x="719" y="135"/>
                    </a:lnTo>
                    <a:lnTo>
                      <a:pt x="719" y="135"/>
                    </a:lnTo>
                    <a:lnTo>
                      <a:pt x="722" y="138"/>
                    </a:lnTo>
                    <a:lnTo>
                      <a:pt x="722" y="138"/>
                    </a:lnTo>
                    <a:lnTo>
                      <a:pt x="724" y="140"/>
                    </a:lnTo>
                    <a:lnTo>
                      <a:pt x="724" y="140"/>
                    </a:lnTo>
                    <a:lnTo>
                      <a:pt x="722" y="142"/>
                    </a:lnTo>
                    <a:lnTo>
                      <a:pt x="722" y="142"/>
                    </a:lnTo>
                    <a:lnTo>
                      <a:pt x="719" y="142"/>
                    </a:lnTo>
                    <a:lnTo>
                      <a:pt x="717" y="142"/>
                    </a:lnTo>
                    <a:lnTo>
                      <a:pt x="715" y="142"/>
                    </a:lnTo>
                    <a:lnTo>
                      <a:pt x="712" y="142"/>
                    </a:lnTo>
                    <a:lnTo>
                      <a:pt x="710" y="140"/>
                    </a:lnTo>
                    <a:lnTo>
                      <a:pt x="708" y="140"/>
                    </a:lnTo>
                    <a:lnTo>
                      <a:pt x="705" y="140"/>
                    </a:lnTo>
                    <a:lnTo>
                      <a:pt x="705" y="140"/>
                    </a:lnTo>
                    <a:lnTo>
                      <a:pt x="705" y="140"/>
                    </a:lnTo>
                    <a:lnTo>
                      <a:pt x="703" y="140"/>
                    </a:lnTo>
                    <a:lnTo>
                      <a:pt x="703" y="140"/>
                    </a:lnTo>
                    <a:lnTo>
                      <a:pt x="698" y="140"/>
                    </a:lnTo>
                    <a:lnTo>
                      <a:pt x="698" y="140"/>
                    </a:lnTo>
                    <a:lnTo>
                      <a:pt x="696" y="140"/>
                    </a:lnTo>
                    <a:lnTo>
                      <a:pt x="693" y="140"/>
                    </a:lnTo>
                    <a:lnTo>
                      <a:pt x="691" y="142"/>
                    </a:lnTo>
                    <a:lnTo>
                      <a:pt x="691" y="145"/>
                    </a:lnTo>
                    <a:lnTo>
                      <a:pt x="689" y="145"/>
                    </a:lnTo>
                    <a:lnTo>
                      <a:pt x="689" y="145"/>
                    </a:lnTo>
                    <a:lnTo>
                      <a:pt x="686" y="142"/>
                    </a:lnTo>
                    <a:lnTo>
                      <a:pt x="686" y="142"/>
                    </a:lnTo>
                    <a:lnTo>
                      <a:pt x="684" y="142"/>
                    </a:lnTo>
                    <a:lnTo>
                      <a:pt x="684" y="142"/>
                    </a:lnTo>
                    <a:lnTo>
                      <a:pt x="684" y="145"/>
                    </a:lnTo>
                    <a:lnTo>
                      <a:pt x="684" y="145"/>
                    </a:lnTo>
                    <a:lnTo>
                      <a:pt x="684" y="147"/>
                    </a:lnTo>
                    <a:lnTo>
                      <a:pt x="684" y="147"/>
                    </a:lnTo>
                    <a:lnTo>
                      <a:pt x="684" y="147"/>
                    </a:lnTo>
                    <a:lnTo>
                      <a:pt x="682" y="147"/>
                    </a:lnTo>
                    <a:lnTo>
                      <a:pt x="679" y="147"/>
                    </a:lnTo>
                    <a:lnTo>
                      <a:pt x="677" y="147"/>
                    </a:lnTo>
                    <a:lnTo>
                      <a:pt x="674" y="147"/>
                    </a:lnTo>
                    <a:lnTo>
                      <a:pt x="674" y="147"/>
                    </a:lnTo>
                    <a:lnTo>
                      <a:pt x="674" y="147"/>
                    </a:lnTo>
                    <a:lnTo>
                      <a:pt x="672" y="149"/>
                    </a:lnTo>
                    <a:lnTo>
                      <a:pt x="672" y="149"/>
                    </a:lnTo>
                    <a:lnTo>
                      <a:pt x="672" y="152"/>
                    </a:lnTo>
                    <a:lnTo>
                      <a:pt x="672" y="152"/>
                    </a:lnTo>
                    <a:lnTo>
                      <a:pt x="672" y="157"/>
                    </a:lnTo>
                    <a:lnTo>
                      <a:pt x="672" y="157"/>
                    </a:lnTo>
                    <a:lnTo>
                      <a:pt x="672" y="159"/>
                    </a:lnTo>
                    <a:lnTo>
                      <a:pt x="672" y="159"/>
                    </a:lnTo>
                    <a:lnTo>
                      <a:pt x="672" y="159"/>
                    </a:lnTo>
                    <a:lnTo>
                      <a:pt x="672" y="161"/>
                    </a:lnTo>
                    <a:lnTo>
                      <a:pt x="670" y="161"/>
                    </a:lnTo>
                    <a:lnTo>
                      <a:pt x="670" y="161"/>
                    </a:lnTo>
                    <a:lnTo>
                      <a:pt x="667" y="164"/>
                    </a:lnTo>
                    <a:lnTo>
                      <a:pt x="667" y="166"/>
                    </a:lnTo>
                    <a:lnTo>
                      <a:pt x="665" y="166"/>
                    </a:lnTo>
                    <a:lnTo>
                      <a:pt x="663" y="166"/>
                    </a:lnTo>
                    <a:lnTo>
                      <a:pt x="660" y="166"/>
                    </a:lnTo>
                    <a:lnTo>
                      <a:pt x="658" y="168"/>
                    </a:lnTo>
                    <a:lnTo>
                      <a:pt x="656" y="168"/>
                    </a:lnTo>
                    <a:lnTo>
                      <a:pt x="651" y="166"/>
                    </a:lnTo>
                    <a:lnTo>
                      <a:pt x="651" y="166"/>
                    </a:lnTo>
                    <a:lnTo>
                      <a:pt x="648" y="168"/>
                    </a:lnTo>
                    <a:lnTo>
                      <a:pt x="648" y="168"/>
                    </a:lnTo>
                    <a:lnTo>
                      <a:pt x="648" y="168"/>
                    </a:lnTo>
                    <a:lnTo>
                      <a:pt x="648" y="171"/>
                    </a:lnTo>
                    <a:lnTo>
                      <a:pt x="648" y="171"/>
                    </a:lnTo>
                    <a:lnTo>
                      <a:pt x="646" y="173"/>
                    </a:lnTo>
                    <a:lnTo>
                      <a:pt x="646" y="173"/>
                    </a:lnTo>
                    <a:lnTo>
                      <a:pt x="646" y="178"/>
                    </a:lnTo>
                    <a:lnTo>
                      <a:pt x="644" y="178"/>
                    </a:lnTo>
                    <a:lnTo>
                      <a:pt x="644" y="178"/>
                    </a:lnTo>
                    <a:lnTo>
                      <a:pt x="644" y="180"/>
                    </a:lnTo>
                    <a:lnTo>
                      <a:pt x="641" y="180"/>
                    </a:lnTo>
                    <a:lnTo>
                      <a:pt x="641" y="183"/>
                    </a:lnTo>
                    <a:lnTo>
                      <a:pt x="639" y="183"/>
                    </a:lnTo>
                    <a:lnTo>
                      <a:pt x="637" y="183"/>
                    </a:lnTo>
                    <a:lnTo>
                      <a:pt x="637" y="183"/>
                    </a:lnTo>
                    <a:lnTo>
                      <a:pt x="634" y="180"/>
                    </a:lnTo>
                    <a:lnTo>
                      <a:pt x="632" y="180"/>
                    </a:lnTo>
                    <a:lnTo>
                      <a:pt x="630" y="180"/>
                    </a:lnTo>
                    <a:lnTo>
                      <a:pt x="622" y="180"/>
                    </a:lnTo>
                    <a:lnTo>
                      <a:pt x="620" y="178"/>
                    </a:lnTo>
                    <a:lnTo>
                      <a:pt x="618" y="175"/>
                    </a:lnTo>
                    <a:lnTo>
                      <a:pt x="615" y="173"/>
                    </a:lnTo>
                    <a:lnTo>
                      <a:pt x="615" y="173"/>
                    </a:lnTo>
                    <a:lnTo>
                      <a:pt x="611" y="173"/>
                    </a:lnTo>
                    <a:lnTo>
                      <a:pt x="611" y="173"/>
                    </a:lnTo>
                    <a:lnTo>
                      <a:pt x="608" y="173"/>
                    </a:lnTo>
                    <a:lnTo>
                      <a:pt x="606" y="178"/>
                    </a:lnTo>
                    <a:lnTo>
                      <a:pt x="606" y="178"/>
                    </a:lnTo>
                    <a:lnTo>
                      <a:pt x="606" y="180"/>
                    </a:lnTo>
                    <a:lnTo>
                      <a:pt x="606" y="183"/>
                    </a:lnTo>
                    <a:lnTo>
                      <a:pt x="606" y="185"/>
                    </a:lnTo>
                    <a:lnTo>
                      <a:pt x="606" y="187"/>
                    </a:lnTo>
                    <a:lnTo>
                      <a:pt x="606" y="190"/>
                    </a:lnTo>
                    <a:lnTo>
                      <a:pt x="606" y="190"/>
                    </a:lnTo>
                    <a:lnTo>
                      <a:pt x="608" y="190"/>
                    </a:lnTo>
                    <a:lnTo>
                      <a:pt x="608" y="192"/>
                    </a:lnTo>
                    <a:lnTo>
                      <a:pt x="611" y="194"/>
                    </a:lnTo>
                    <a:lnTo>
                      <a:pt x="613" y="194"/>
                    </a:lnTo>
                    <a:lnTo>
                      <a:pt x="615" y="197"/>
                    </a:lnTo>
                    <a:lnTo>
                      <a:pt x="618" y="199"/>
                    </a:lnTo>
                    <a:lnTo>
                      <a:pt x="620" y="199"/>
                    </a:lnTo>
                    <a:lnTo>
                      <a:pt x="620" y="202"/>
                    </a:lnTo>
                    <a:lnTo>
                      <a:pt x="622" y="202"/>
                    </a:lnTo>
                    <a:lnTo>
                      <a:pt x="622" y="204"/>
                    </a:lnTo>
                    <a:lnTo>
                      <a:pt x="622" y="204"/>
                    </a:lnTo>
                    <a:lnTo>
                      <a:pt x="620" y="204"/>
                    </a:lnTo>
                    <a:lnTo>
                      <a:pt x="620" y="206"/>
                    </a:lnTo>
                    <a:lnTo>
                      <a:pt x="618" y="206"/>
                    </a:lnTo>
                    <a:lnTo>
                      <a:pt x="618" y="209"/>
                    </a:lnTo>
                    <a:lnTo>
                      <a:pt x="618" y="209"/>
                    </a:lnTo>
                    <a:lnTo>
                      <a:pt x="615" y="209"/>
                    </a:lnTo>
                    <a:lnTo>
                      <a:pt x="613" y="211"/>
                    </a:lnTo>
                    <a:lnTo>
                      <a:pt x="611" y="211"/>
                    </a:lnTo>
                    <a:lnTo>
                      <a:pt x="611" y="211"/>
                    </a:lnTo>
                    <a:lnTo>
                      <a:pt x="608" y="213"/>
                    </a:lnTo>
                    <a:lnTo>
                      <a:pt x="608" y="213"/>
                    </a:lnTo>
                    <a:lnTo>
                      <a:pt x="608" y="216"/>
                    </a:lnTo>
                    <a:lnTo>
                      <a:pt x="608" y="216"/>
                    </a:lnTo>
                    <a:lnTo>
                      <a:pt x="606" y="218"/>
                    </a:lnTo>
                    <a:lnTo>
                      <a:pt x="606" y="220"/>
                    </a:lnTo>
                    <a:lnTo>
                      <a:pt x="606" y="220"/>
                    </a:lnTo>
                    <a:lnTo>
                      <a:pt x="606" y="220"/>
                    </a:lnTo>
                    <a:lnTo>
                      <a:pt x="606" y="223"/>
                    </a:lnTo>
                    <a:lnTo>
                      <a:pt x="604" y="223"/>
                    </a:lnTo>
                    <a:lnTo>
                      <a:pt x="601" y="223"/>
                    </a:lnTo>
                    <a:lnTo>
                      <a:pt x="601" y="225"/>
                    </a:lnTo>
                    <a:lnTo>
                      <a:pt x="596" y="225"/>
                    </a:lnTo>
                    <a:lnTo>
                      <a:pt x="596" y="228"/>
                    </a:lnTo>
                    <a:lnTo>
                      <a:pt x="594" y="228"/>
                    </a:lnTo>
                    <a:lnTo>
                      <a:pt x="592" y="230"/>
                    </a:lnTo>
                    <a:lnTo>
                      <a:pt x="589" y="230"/>
                    </a:lnTo>
                    <a:lnTo>
                      <a:pt x="587" y="230"/>
                    </a:lnTo>
                    <a:lnTo>
                      <a:pt x="582" y="230"/>
                    </a:lnTo>
                    <a:lnTo>
                      <a:pt x="580" y="230"/>
                    </a:lnTo>
                    <a:lnTo>
                      <a:pt x="577" y="230"/>
                    </a:lnTo>
                    <a:lnTo>
                      <a:pt x="573" y="230"/>
                    </a:lnTo>
                    <a:lnTo>
                      <a:pt x="570" y="230"/>
                    </a:lnTo>
                    <a:lnTo>
                      <a:pt x="568" y="230"/>
                    </a:lnTo>
                    <a:lnTo>
                      <a:pt x="566" y="230"/>
                    </a:lnTo>
                    <a:lnTo>
                      <a:pt x="563" y="230"/>
                    </a:lnTo>
                    <a:lnTo>
                      <a:pt x="556" y="232"/>
                    </a:lnTo>
                    <a:lnTo>
                      <a:pt x="554" y="232"/>
                    </a:lnTo>
                    <a:lnTo>
                      <a:pt x="549" y="232"/>
                    </a:lnTo>
                    <a:lnTo>
                      <a:pt x="549" y="232"/>
                    </a:lnTo>
                    <a:lnTo>
                      <a:pt x="547" y="232"/>
                    </a:lnTo>
                    <a:lnTo>
                      <a:pt x="544" y="235"/>
                    </a:lnTo>
                    <a:lnTo>
                      <a:pt x="544" y="235"/>
                    </a:lnTo>
                    <a:lnTo>
                      <a:pt x="542" y="235"/>
                    </a:lnTo>
                    <a:lnTo>
                      <a:pt x="535" y="239"/>
                    </a:lnTo>
                    <a:lnTo>
                      <a:pt x="530" y="242"/>
                    </a:lnTo>
                    <a:lnTo>
                      <a:pt x="530" y="242"/>
                    </a:lnTo>
                    <a:lnTo>
                      <a:pt x="528" y="244"/>
                    </a:lnTo>
                    <a:lnTo>
                      <a:pt x="525" y="244"/>
                    </a:lnTo>
                    <a:lnTo>
                      <a:pt x="525" y="244"/>
                    </a:lnTo>
                    <a:lnTo>
                      <a:pt x="525" y="247"/>
                    </a:lnTo>
                    <a:lnTo>
                      <a:pt x="523" y="247"/>
                    </a:lnTo>
                    <a:lnTo>
                      <a:pt x="521" y="247"/>
                    </a:lnTo>
                    <a:lnTo>
                      <a:pt x="521" y="247"/>
                    </a:lnTo>
                    <a:lnTo>
                      <a:pt x="516" y="244"/>
                    </a:lnTo>
                    <a:lnTo>
                      <a:pt x="514" y="242"/>
                    </a:lnTo>
                    <a:lnTo>
                      <a:pt x="509" y="242"/>
                    </a:lnTo>
                    <a:lnTo>
                      <a:pt x="504" y="242"/>
                    </a:lnTo>
                    <a:lnTo>
                      <a:pt x="502" y="244"/>
                    </a:lnTo>
                    <a:lnTo>
                      <a:pt x="495" y="242"/>
                    </a:lnTo>
                    <a:lnTo>
                      <a:pt x="492" y="239"/>
                    </a:lnTo>
                    <a:lnTo>
                      <a:pt x="488" y="237"/>
                    </a:lnTo>
                    <a:lnTo>
                      <a:pt x="483" y="237"/>
                    </a:lnTo>
                    <a:lnTo>
                      <a:pt x="478" y="237"/>
                    </a:lnTo>
                    <a:lnTo>
                      <a:pt x="471" y="235"/>
                    </a:lnTo>
                    <a:lnTo>
                      <a:pt x="466" y="235"/>
                    </a:lnTo>
                    <a:lnTo>
                      <a:pt x="464" y="232"/>
                    </a:lnTo>
                    <a:lnTo>
                      <a:pt x="462" y="228"/>
                    </a:lnTo>
                    <a:lnTo>
                      <a:pt x="459" y="228"/>
                    </a:lnTo>
                    <a:lnTo>
                      <a:pt x="457" y="228"/>
                    </a:lnTo>
                    <a:lnTo>
                      <a:pt x="457" y="228"/>
                    </a:lnTo>
                    <a:lnTo>
                      <a:pt x="452" y="228"/>
                    </a:lnTo>
                    <a:lnTo>
                      <a:pt x="450" y="228"/>
                    </a:lnTo>
                    <a:lnTo>
                      <a:pt x="443" y="225"/>
                    </a:lnTo>
                    <a:lnTo>
                      <a:pt x="438" y="225"/>
                    </a:lnTo>
                    <a:lnTo>
                      <a:pt x="431" y="225"/>
                    </a:lnTo>
                    <a:lnTo>
                      <a:pt x="429" y="225"/>
                    </a:lnTo>
                    <a:lnTo>
                      <a:pt x="426" y="225"/>
                    </a:lnTo>
                    <a:lnTo>
                      <a:pt x="421" y="228"/>
                    </a:lnTo>
                    <a:lnTo>
                      <a:pt x="412" y="225"/>
                    </a:lnTo>
                    <a:lnTo>
                      <a:pt x="407" y="225"/>
                    </a:lnTo>
                    <a:lnTo>
                      <a:pt x="400" y="225"/>
                    </a:lnTo>
                    <a:lnTo>
                      <a:pt x="391" y="223"/>
                    </a:lnTo>
                    <a:lnTo>
                      <a:pt x="381" y="223"/>
                    </a:lnTo>
                    <a:lnTo>
                      <a:pt x="376" y="223"/>
                    </a:lnTo>
                    <a:lnTo>
                      <a:pt x="372" y="223"/>
                    </a:lnTo>
                    <a:lnTo>
                      <a:pt x="367" y="223"/>
                    </a:lnTo>
                    <a:lnTo>
                      <a:pt x="367" y="223"/>
                    </a:lnTo>
                    <a:lnTo>
                      <a:pt x="367" y="220"/>
                    </a:lnTo>
                    <a:lnTo>
                      <a:pt x="365" y="220"/>
                    </a:lnTo>
                    <a:lnTo>
                      <a:pt x="362" y="218"/>
                    </a:lnTo>
                    <a:lnTo>
                      <a:pt x="360" y="216"/>
                    </a:lnTo>
                    <a:lnTo>
                      <a:pt x="355" y="213"/>
                    </a:lnTo>
                    <a:lnTo>
                      <a:pt x="355" y="213"/>
                    </a:lnTo>
                    <a:lnTo>
                      <a:pt x="353" y="211"/>
                    </a:lnTo>
                    <a:lnTo>
                      <a:pt x="348" y="204"/>
                    </a:lnTo>
                    <a:lnTo>
                      <a:pt x="346" y="202"/>
                    </a:lnTo>
                    <a:lnTo>
                      <a:pt x="346" y="199"/>
                    </a:lnTo>
                    <a:lnTo>
                      <a:pt x="343" y="199"/>
                    </a:lnTo>
                    <a:lnTo>
                      <a:pt x="343" y="197"/>
                    </a:lnTo>
                    <a:lnTo>
                      <a:pt x="341" y="197"/>
                    </a:lnTo>
                    <a:lnTo>
                      <a:pt x="339" y="197"/>
                    </a:lnTo>
                    <a:lnTo>
                      <a:pt x="339" y="194"/>
                    </a:lnTo>
                    <a:lnTo>
                      <a:pt x="339" y="194"/>
                    </a:lnTo>
                    <a:lnTo>
                      <a:pt x="339" y="192"/>
                    </a:lnTo>
                    <a:lnTo>
                      <a:pt x="339" y="192"/>
                    </a:lnTo>
                    <a:lnTo>
                      <a:pt x="334" y="192"/>
                    </a:lnTo>
                    <a:lnTo>
                      <a:pt x="329" y="192"/>
                    </a:lnTo>
                    <a:lnTo>
                      <a:pt x="327" y="190"/>
                    </a:lnTo>
                    <a:lnTo>
                      <a:pt x="322" y="187"/>
                    </a:lnTo>
                    <a:lnTo>
                      <a:pt x="320" y="187"/>
                    </a:lnTo>
                    <a:lnTo>
                      <a:pt x="315" y="185"/>
                    </a:lnTo>
                    <a:lnTo>
                      <a:pt x="310" y="183"/>
                    </a:lnTo>
                    <a:lnTo>
                      <a:pt x="310" y="183"/>
                    </a:lnTo>
                    <a:lnTo>
                      <a:pt x="306" y="180"/>
                    </a:lnTo>
                    <a:lnTo>
                      <a:pt x="303" y="178"/>
                    </a:lnTo>
                    <a:lnTo>
                      <a:pt x="301" y="178"/>
                    </a:lnTo>
                    <a:lnTo>
                      <a:pt x="298" y="178"/>
                    </a:lnTo>
                    <a:lnTo>
                      <a:pt x="291" y="175"/>
                    </a:lnTo>
                    <a:lnTo>
                      <a:pt x="289" y="175"/>
                    </a:lnTo>
                    <a:lnTo>
                      <a:pt x="284" y="175"/>
                    </a:lnTo>
                    <a:lnTo>
                      <a:pt x="282" y="175"/>
                    </a:lnTo>
                    <a:lnTo>
                      <a:pt x="277" y="175"/>
                    </a:lnTo>
                    <a:lnTo>
                      <a:pt x="275" y="173"/>
                    </a:lnTo>
                    <a:lnTo>
                      <a:pt x="272" y="173"/>
                    </a:lnTo>
                    <a:lnTo>
                      <a:pt x="270" y="173"/>
                    </a:lnTo>
                    <a:lnTo>
                      <a:pt x="268" y="173"/>
                    </a:lnTo>
                    <a:lnTo>
                      <a:pt x="268" y="173"/>
                    </a:lnTo>
                    <a:lnTo>
                      <a:pt x="265" y="173"/>
                    </a:lnTo>
                    <a:lnTo>
                      <a:pt x="263" y="173"/>
                    </a:lnTo>
                    <a:lnTo>
                      <a:pt x="261" y="173"/>
                    </a:lnTo>
                    <a:lnTo>
                      <a:pt x="261" y="171"/>
                    </a:lnTo>
                    <a:lnTo>
                      <a:pt x="258" y="171"/>
                    </a:lnTo>
                    <a:lnTo>
                      <a:pt x="256" y="171"/>
                    </a:lnTo>
                    <a:lnTo>
                      <a:pt x="256" y="171"/>
                    </a:lnTo>
                    <a:lnTo>
                      <a:pt x="256" y="171"/>
                    </a:lnTo>
                    <a:lnTo>
                      <a:pt x="254" y="171"/>
                    </a:lnTo>
                    <a:lnTo>
                      <a:pt x="251" y="168"/>
                    </a:lnTo>
                    <a:lnTo>
                      <a:pt x="251" y="166"/>
                    </a:lnTo>
                    <a:lnTo>
                      <a:pt x="251" y="166"/>
                    </a:lnTo>
                    <a:lnTo>
                      <a:pt x="249" y="164"/>
                    </a:lnTo>
                    <a:lnTo>
                      <a:pt x="249" y="164"/>
                    </a:lnTo>
                    <a:lnTo>
                      <a:pt x="249" y="161"/>
                    </a:lnTo>
                    <a:lnTo>
                      <a:pt x="249" y="157"/>
                    </a:lnTo>
                    <a:lnTo>
                      <a:pt x="249" y="157"/>
                    </a:lnTo>
                    <a:lnTo>
                      <a:pt x="249" y="157"/>
                    </a:lnTo>
                    <a:lnTo>
                      <a:pt x="251" y="154"/>
                    </a:lnTo>
                    <a:lnTo>
                      <a:pt x="251" y="154"/>
                    </a:lnTo>
                    <a:lnTo>
                      <a:pt x="251" y="152"/>
                    </a:lnTo>
                    <a:lnTo>
                      <a:pt x="249" y="152"/>
                    </a:lnTo>
                    <a:lnTo>
                      <a:pt x="246" y="149"/>
                    </a:lnTo>
                    <a:lnTo>
                      <a:pt x="246" y="147"/>
                    </a:lnTo>
                    <a:lnTo>
                      <a:pt x="246" y="147"/>
                    </a:lnTo>
                    <a:lnTo>
                      <a:pt x="246" y="145"/>
                    </a:lnTo>
                    <a:lnTo>
                      <a:pt x="246" y="142"/>
                    </a:lnTo>
                    <a:lnTo>
                      <a:pt x="246" y="142"/>
                    </a:lnTo>
                    <a:lnTo>
                      <a:pt x="246" y="140"/>
                    </a:lnTo>
                    <a:lnTo>
                      <a:pt x="244" y="140"/>
                    </a:lnTo>
                    <a:lnTo>
                      <a:pt x="242" y="138"/>
                    </a:lnTo>
                    <a:lnTo>
                      <a:pt x="242" y="135"/>
                    </a:lnTo>
                    <a:lnTo>
                      <a:pt x="239" y="135"/>
                    </a:lnTo>
                    <a:lnTo>
                      <a:pt x="237" y="133"/>
                    </a:lnTo>
                    <a:lnTo>
                      <a:pt x="237" y="133"/>
                    </a:lnTo>
                    <a:lnTo>
                      <a:pt x="235" y="131"/>
                    </a:lnTo>
                    <a:lnTo>
                      <a:pt x="232" y="128"/>
                    </a:lnTo>
                    <a:lnTo>
                      <a:pt x="232" y="128"/>
                    </a:lnTo>
                    <a:lnTo>
                      <a:pt x="230" y="126"/>
                    </a:lnTo>
                    <a:lnTo>
                      <a:pt x="230" y="123"/>
                    </a:lnTo>
                    <a:lnTo>
                      <a:pt x="227" y="123"/>
                    </a:lnTo>
                    <a:lnTo>
                      <a:pt x="227" y="121"/>
                    </a:lnTo>
                    <a:lnTo>
                      <a:pt x="225" y="121"/>
                    </a:lnTo>
                    <a:lnTo>
                      <a:pt x="225" y="121"/>
                    </a:lnTo>
                    <a:lnTo>
                      <a:pt x="223" y="119"/>
                    </a:lnTo>
                    <a:lnTo>
                      <a:pt x="223" y="119"/>
                    </a:lnTo>
                    <a:lnTo>
                      <a:pt x="220" y="116"/>
                    </a:lnTo>
                    <a:lnTo>
                      <a:pt x="220" y="116"/>
                    </a:lnTo>
                    <a:lnTo>
                      <a:pt x="220" y="116"/>
                    </a:lnTo>
                    <a:lnTo>
                      <a:pt x="218" y="116"/>
                    </a:lnTo>
                    <a:lnTo>
                      <a:pt x="218" y="116"/>
                    </a:lnTo>
                    <a:lnTo>
                      <a:pt x="216" y="116"/>
                    </a:lnTo>
                    <a:lnTo>
                      <a:pt x="216" y="116"/>
                    </a:lnTo>
                    <a:lnTo>
                      <a:pt x="216" y="116"/>
                    </a:lnTo>
                    <a:lnTo>
                      <a:pt x="213" y="116"/>
                    </a:lnTo>
                    <a:lnTo>
                      <a:pt x="213" y="116"/>
                    </a:lnTo>
                    <a:lnTo>
                      <a:pt x="211" y="114"/>
                    </a:lnTo>
                    <a:lnTo>
                      <a:pt x="209" y="114"/>
                    </a:lnTo>
                    <a:lnTo>
                      <a:pt x="206" y="114"/>
                    </a:lnTo>
                    <a:lnTo>
                      <a:pt x="204" y="114"/>
                    </a:lnTo>
                    <a:lnTo>
                      <a:pt x="204" y="114"/>
                    </a:lnTo>
                    <a:lnTo>
                      <a:pt x="201" y="114"/>
                    </a:lnTo>
                    <a:lnTo>
                      <a:pt x="201" y="112"/>
                    </a:lnTo>
                    <a:lnTo>
                      <a:pt x="199" y="112"/>
                    </a:lnTo>
                    <a:lnTo>
                      <a:pt x="199" y="112"/>
                    </a:lnTo>
                    <a:lnTo>
                      <a:pt x="194" y="109"/>
                    </a:lnTo>
                    <a:lnTo>
                      <a:pt x="192" y="109"/>
                    </a:lnTo>
                    <a:lnTo>
                      <a:pt x="192" y="107"/>
                    </a:lnTo>
                    <a:lnTo>
                      <a:pt x="190" y="104"/>
                    </a:lnTo>
                    <a:lnTo>
                      <a:pt x="190" y="104"/>
                    </a:lnTo>
                    <a:lnTo>
                      <a:pt x="187" y="104"/>
                    </a:lnTo>
                    <a:lnTo>
                      <a:pt x="183" y="102"/>
                    </a:lnTo>
                    <a:lnTo>
                      <a:pt x="183" y="102"/>
                    </a:lnTo>
                    <a:lnTo>
                      <a:pt x="180" y="102"/>
                    </a:lnTo>
                    <a:lnTo>
                      <a:pt x="180" y="102"/>
                    </a:lnTo>
                    <a:lnTo>
                      <a:pt x="180" y="100"/>
                    </a:lnTo>
                    <a:lnTo>
                      <a:pt x="180" y="100"/>
                    </a:lnTo>
                    <a:lnTo>
                      <a:pt x="180" y="100"/>
                    </a:lnTo>
                    <a:lnTo>
                      <a:pt x="180" y="100"/>
                    </a:lnTo>
                    <a:lnTo>
                      <a:pt x="180" y="97"/>
                    </a:lnTo>
                    <a:lnTo>
                      <a:pt x="178" y="97"/>
                    </a:lnTo>
                    <a:lnTo>
                      <a:pt x="175" y="97"/>
                    </a:lnTo>
                    <a:lnTo>
                      <a:pt x="175" y="95"/>
                    </a:lnTo>
                    <a:lnTo>
                      <a:pt x="173" y="95"/>
                    </a:lnTo>
                    <a:lnTo>
                      <a:pt x="173" y="95"/>
                    </a:lnTo>
                    <a:lnTo>
                      <a:pt x="173" y="95"/>
                    </a:lnTo>
                    <a:lnTo>
                      <a:pt x="175" y="93"/>
                    </a:lnTo>
                    <a:lnTo>
                      <a:pt x="175" y="93"/>
                    </a:lnTo>
                    <a:lnTo>
                      <a:pt x="173" y="93"/>
                    </a:lnTo>
                    <a:lnTo>
                      <a:pt x="173" y="90"/>
                    </a:lnTo>
                    <a:lnTo>
                      <a:pt x="173" y="90"/>
                    </a:lnTo>
                    <a:lnTo>
                      <a:pt x="173" y="90"/>
                    </a:lnTo>
                    <a:lnTo>
                      <a:pt x="171" y="90"/>
                    </a:lnTo>
                    <a:lnTo>
                      <a:pt x="171" y="90"/>
                    </a:lnTo>
                    <a:lnTo>
                      <a:pt x="168" y="90"/>
                    </a:lnTo>
                    <a:lnTo>
                      <a:pt x="168" y="90"/>
                    </a:lnTo>
                    <a:lnTo>
                      <a:pt x="168" y="90"/>
                    </a:lnTo>
                    <a:lnTo>
                      <a:pt x="166" y="90"/>
                    </a:lnTo>
                    <a:lnTo>
                      <a:pt x="166" y="90"/>
                    </a:lnTo>
                    <a:lnTo>
                      <a:pt x="164" y="90"/>
                    </a:lnTo>
                    <a:lnTo>
                      <a:pt x="161" y="90"/>
                    </a:lnTo>
                    <a:lnTo>
                      <a:pt x="159" y="90"/>
                    </a:lnTo>
                    <a:lnTo>
                      <a:pt x="159" y="90"/>
                    </a:lnTo>
                    <a:lnTo>
                      <a:pt x="157" y="93"/>
                    </a:lnTo>
                    <a:lnTo>
                      <a:pt x="157" y="93"/>
                    </a:lnTo>
                    <a:lnTo>
                      <a:pt x="157" y="95"/>
                    </a:lnTo>
                    <a:lnTo>
                      <a:pt x="157" y="95"/>
                    </a:lnTo>
                    <a:lnTo>
                      <a:pt x="159" y="100"/>
                    </a:lnTo>
                    <a:lnTo>
                      <a:pt x="159" y="100"/>
                    </a:lnTo>
                    <a:lnTo>
                      <a:pt x="157" y="102"/>
                    </a:lnTo>
                    <a:lnTo>
                      <a:pt x="157" y="102"/>
                    </a:lnTo>
                    <a:lnTo>
                      <a:pt x="154" y="104"/>
                    </a:lnTo>
                    <a:lnTo>
                      <a:pt x="152" y="104"/>
                    </a:lnTo>
                    <a:lnTo>
                      <a:pt x="149" y="104"/>
                    </a:lnTo>
                    <a:lnTo>
                      <a:pt x="147" y="104"/>
                    </a:lnTo>
                    <a:lnTo>
                      <a:pt x="145" y="104"/>
                    </a:lnTo>
                    <a:lnTo>
                      <a:pt x="145" y="107"/>
                    </a:lnTo>
                    <a:lnTo>
                      <a:pt x="145" y="109"/>
                    </a:lnTo>
                    <a:lnTo>
                      <a:pt x="145" y="109"/>
                    </a:lnTo>
                    <a:lnTo>
                      <a:pt x="145" y="112"/>
                    </a:lnTo>
                    <a:lnTo>
                      <a:pt x="145" y="114"/>
                    </a:lnTo>
                    <a:lnTo>
                      <a:pt x="147" y="119"/>
                    </a:lnTo>
                    <a:lnTo>
                      <a:pt x="149" y="123"/>
                    </a:lnTo>
                    <a:lnTo>
                      <a:pt x="149" y="123"/>
                    </a:lnTo>
                    <a:lnTo>
                      <a:pt x="152" y="126"/>
                    </a:lnTo>
                    <a:lnTo>
                      <a:pt x="152" y="128"/>
                    </a:lnTo>
                    <a:lnTo>
                      <a:pt x="152" y="128"/>
                    </a:lnTo>
                    <a:lnTo>
                      <a:pt x="152" y="131"/>
                    </a:lnTo>
                    <a:lnTo>
                      <a:pt x="152" y="133"/>
                    </a:lnTo>
                    <a:lnTo>
                      <a:pt x="152" y="133"/>
                    </a:lnTo>
                    <a:lnTo>
                      <a:pt x="149" y="133"/>
                    </a:lnTo>
                    <a:lnTo>
                      <a:pt x="147" y="133"/>
                    </a:lnTo>
                    <a:lnTo>
                      <a:pt x="145" y="135"/>
                    </a:lnTo>
                    <a:lnTo>
                      <a:pt x="145" y="135"/>
                    </a:lnTo>
                    <a:lnTo>
                      <a:pt x="142" y="138"/>
                    </a:lnTo>
                    <a:lnTo>
                      <a:pt x="142" y="138"/>
                    </a:lnTo>
                    <a:lnTo>
                      <a:pt x="140" y="138"/>
                    </a:lnTo>
                    <a:lnTo>
                      <a:pt x="140" y="135"/>
                    </a:lnTo>
                    <a:lnTo>
                      <a:pt x="138" y="135"/>
                    </a:lnTo>
                    <a:lnTo>
                      <a:pt x="138" y="135"/>
                    </a:lnTo>
                    <a:lnTo>
                      <a:pt x="135" y="135"/>
                    </a:lnTo>
                    <a:lnTo>
                      <a:pt x="133" y="135"/>
                    </a:lnTo>
                    <a:lnTo>
                      <a:pt x="131" y="135"/>
                    </a:lnTo>
                    <a:lnTo>
                      <a:pt x="128" y="135"/>
                    </a:lnTo>
                    <a:lnTo>
                      <a:pt x="128" y="135"/>
                    </a:lnTo>
                    <a:lnTo>
                      <a:pt x="123" y="135"/>
                    </a:lnTo>
                    <a:lnTo>
                      <a:pt x="121" y="133"/>
                    </a:lnTo>
                    <a:lnTo>
                      <a:pt x="121" y="133"/>
                    </a:lnTo>
                    <a:lnTo>
                      <a:pt x="116" y="133"/>
                    </a:lnTo>
                    <a:lnTo>
                      <a:pt x="112" y="131"/>
                    </a:lnTo>
                    <a:lnTo>
                      <a:pt x="112" y="131"/>
                    </a:lnTo>
                    <a:lnTo>
                      <a:pt x="109" y="131"/>
                    </a:lnTo>
                    <a:lnTo>
                      <a:pt x="109" y="131"/>
                    </a:lnTo>
                    <a:lnTo>
                      <a:pt x="109" y="133"/>
                    </a:lnTo>
                    <a:lnTo>
                      <a:pt x="112" y="135"/>
                    </a:lnTo>
                    <a:lnTo>
                      <a:pt x="109" y="142"/>
                    </a:lnTo>
                    <a:lnTo>
                      <a:pt x="109" y="147"/>
                    </a:lnTo>
                    <a:lnTo>
                      <a:pt x="109" y="152"/>
                    </a:lnTo>
                    <a:lnTo>
                      <a:pt x="109" y="154"/>
                    </a:lnTo>
                    <a:lnTo>
                      <a:pt x="109" y="159"/>
                    </a:lnTo>
                    <a:lnTo>
                      <a:pt x="109" y="161"/>
                    </a:lnTo>
                    <a:lnTo>
                      <a:pt x="109" y="164"/>
                    </a:lnTo>
                    <a:lnTo>
                      <a:pt x="109" y="164"/>
                    </a:lnTo>
                    <a:lnTo>
                      <a:pt x="109" y="164"/>
                    </a:lnTo>
                    <a:lnTo>
                      <a:pt x="112" y="166"/>
                    </a:lnTo>
                    <a:lnTo>
                      <a:pt x="114" y="166"/>
                    </a:lnTo>
                    <a:lnTo>
                      <a:pt x="116" y="166"/>
                    </a:lnTo>
                    <a:lnTo>
                      <a:pt x="116" y="168"/>
                    </a:lnTo>
                    <a:lnTo>
                      <a:pt x="116" y="168"/>
                    </a:lnTo>
                    <a:lnTo>
                      <a:pt x="116" y="171"/>
                    </a:lnTo>
                    <a:lnTo>
                      <a:pt x="116" y="173"/>
                    </a:lnTo>
                    <a:lnTo>
                      <a:pt x="116" y="173"/>
                    </a:lnTo>
                    <a:lnTo>
                      <a:pt x="116" y="173"/>
                    </a:lnTo>
                    <a:lnTo>
                      <a:pt x="114" y="171"/>
                    </a:lnTo>
                    <a:lnTo>
                      <a:pt x="112" y="171"/>
                    </a:lnTo>
                    <a:lnTo>
                      <a:pt x="112" y="171"/>
                    </a:lnTo>
                    <a:lnTo>
                      <a:pt x="109" y="171"/>
                    </a:lnTo>
                    <a:lnTo>
                      <a:pt x="107" y="173"/>
                    </a:lnTo>
                    <a:lnTo>
                      <a:pt x="107" y="173"/>
                    </a:lnTo>
                    <a:lnTo>
                      <a:pt x="105" y="171"/>
                    </a:lnTo>
                    <a:lnTo>
                      <a:pt x="105" y="171"/>
                    </a:lnTo>
                    <a:lnTo>
                      <a:pt x="102" y="168"/>
                    </a:lnTo>
                    <a:lnTo>
                      <a:pt x="100" y="168"/>
                    </a:lnTo>
                    <a:lnTo>
                      <a:pt x="100" y="168"/>
                    </a:lnTo>
                    <a:lnTo>
                      <a:pt x="95" y="171"/>
                    </a:lnTo>
                    <a:lnTo>
                      <a:pt x="90" y="171"/>
                    </a:lnTo>
                    <a:lnTo>
                      <a:pt x="88" y="173"/>
                    </a:lnTo>
                    <a:lnTo>
                      <a:pt x="88" y="173"/>
                    </a:lnTo>
                    <a:lnTo>
                      <a:pt x="86" y="173"/>
                    </a:lnTo>
                    <a:lnTo>
                      <a:pt x="83" y="173"/>
                    </a:lnTo>
                    <a:lnTo>
                      <a:pt x="81" y="173"/>
                    </a:lnTo>
                    <a:lnTo>
                      <a:pt x="79" y="175"/>
                    </a:lnTo>
                    <a:lnTo>
                      <a:pt x="76" y="175"/>
                    </a:lnTo>
                    <a:lnTo>
                      <a:pt x="74" y="178"/>
                    </a:lnTo>
                    <a:lnTo>
                      <a:pt x="74" y="180"/>
                    </a:lnTo>
                    <a:lnTo>
                      <a:pt x="74" y="180"/>
                    </a:lnTo>
                    <a:lnTo>
                      <a:pt x="76" y="180"/>
                    </a:lnTo>
                    <a:lnTo>
                      <a:pt x="76" y="180"/>
                    </a:lnTo>
                    <a:lnTo>
                      <a:pt x="79" y="180"/>
                    </a:lnTo>
                    <a:lnTo>
                      <a:pt x="81" y="180"/>
                    </a:lnTo>
                    <a:lnTo>
                      <a:pt x="83" y="183"/>
                    </a:lnTo>
                    <a:lnTo>
                      <a:pt x="86" y="183"/>
                    </a:lnTo>
                    <a:lnTo>
                      <a:pt x="86" y="183"/>
                    </a:lnTo>
                    <a:lnTo>
                      <a:pt x="86" y="183"/>
                    </a:lnTo>
                    <a:lnTo>
                      <a:pt x="83" y="183"/>
                    </a:lnTo>
                    <a:lnTo>
                      <a:pt x="83" y="185"/>
                    </a:lnTo>
                    <a:lnTo>
                      <a:pt x="83" y="185"/>
                    </a:lnTo>
                    <a:lnTo>
                      <a:pt x="83" y="185"/>
                    </a:lnTo>
                    <a:lnTo>
                      <a:pt x="86" y="187"/>
                    </a:lnTo>
                    <a:lnTo>
                      <a:pt x="86" y="190"/>
                    </a:lnTo>
                    <a:lnTo>
                      <a:pt x="86" y="192"/>
                    </a:lnTo>
                    <a:lnTo>
                      <a:pt x="88" y="194"/>
                    </a:lnTo>
                    <a:lnTo>
                      <a:pt x="88" y="194"/>
                    </a:lnTo>
                    <a:lnTo>
                      <a:pt x="88" y="197"/>
                    </a:lnTo>
                    <a:lnTo>
                      <a:pt x="90" y="199"/>
                    </a:lnTo>
                    <a:lnTo>
                      <a:pt x="90" y="199"/>
                    </a:lnTo>
                    <a:lnTo>
                      <a:pt x="95" y="204"/>
                    </a:lnTo>
                    <a:lnTo>
                      <a:pt x="95" y="206"/>
                    </a:lnTo>
                    <a:lnTo>
                      <a:pt x="97" y="209"/>
                    </a:lnTo>
                    <a:lnTo>
                      <a:pt x="97" y="211"/>
                    </a:lnTo>
                    <a:lnTo>
                      <a:pt x="97" y="211"/>
                    </a:lnTo>
                    <a:lnTo>
                      <a:pt x="100" y="213"/>
                    </a:lnTo>
                    <a:lnTo>
                      <a:pt x="100" y="213"/>
                    </a:lnTo>
                    <a:lnTo>
                      <a:pt x="100" y="213"/>
                    </a:lnTo>
                    <a:lnTo>
                      <a:pt x="102" y="216"/>
                    </a:lnTo>
                    <a:lnTo>
                      <a:pt x="100" y="216"/>
                    </a:lnTo>
                    <a:lnTo>
                      <a:pt x="97" y="216"/>
                    </a:lnTo>
                    <a:lnTo>
                      <a:pt x="97" y="216"/>
                    </a:lnTo>
                    <a:lnTo>
                      <a:pt x="95" y="218"/>
                    </a:lnTo>
                    <a:lnTo>
                      <a:pt x="95" y="218"/>
                    </a:lnTo>
                    <a:lnTo>
                      <a:pt x="95" y="218"/>
                    </a:lnTo>
                    <a:lnTo>
                      <a:pt x="95" y="218"/>
                    </a:lnTo>
                    <a:lnTo>
                      <a:pt x="97" y="218"/>
                    </a:lnTo>
                    <a:lnTo>
                      <a:pt x="97" y="220"/>
                    </a:lnTo>
                    <a:lnTo>
                      <a:pt x="100" y="220"/>
                    </a:lnTo>
                    <a:lnTo>
                      <a:pt x="97" y="220"/>
                    </a:lnTo>
                    <a:lnTo>
                      <a:pt x="95" y="223"/>
                    </a:lnTo>
                    <a:lnTo>
                      <a:pt x="93" y="223"/>
                    </a:lnTo>
                    <a:lnTo>
                      <a:pt x="93" y="225"/>
                    </a:lnTo>
                    <a:lnTo>
                      <a:pt x="95" y="225"/>
                    </a:lnTo>
                    <a:lnTo>
                      <a:pt x="95" y="228"/>
                    </a:lnTo>
                    <a:lnTo>
                      <a:pt x="95" y="230"/>
                    </a:lnTo>
                    <a:lnTo>
                      <a:pt x="97" y="232"/>
                    </a:lnTo>
                    <a:lnTo>
                      <a:pt x="97" y="232"/>
                    </a:lnTo>
                    <a:lnTo>
                      <a:pt x="97" y="235"/>
                    </a:lnTo>
                    <a:lnTo>
                      <a:pt x="97" y="235"/>
                    </a:lnTo>
                    <a:lnTo>
                      <a:pt x="97" y="235"/>
                    </a:lnTo>
                    <a:lnTo>
                      <a:pt x="100" y="237"/>
                    </a:lnTo>
                    <a:lnTo>
                      <a:pt x="100" y="237"/>
                    </a:lnTo>
                    <a:lnTo>
                      <a:pt x="100" y="237"/>
                    </a:lnTo>
                    <a:lnTo>
                      <a:pt x="93" y="237"/>
                    </a:lnTo>
                    <a:lnTo>
                      <a:pt x="93" y="239"/>
                    </a:lnTo>
                    <a:lnTo>
                      <a:pt x="93" y="239"/>
                    </a:lnTo>
                    <a:lnTo>
                      <a:pt x="88" y="242"/>
                    </a:lnTo>
                    <a:lnTo>
                      <a:pt x="86" y="242"/>
                    </a:lnTo>
                    <a:lnTo>
                      <a:pt x="86" y="242"/>
                    </a:lnTo>
                    <a:lnTo>
                      <a:pt x="83" y="244"/>
                    </a:lnTo>
                    <a:lnTo>
                      <a:pt x="76" y="247"/>
                    </a:lnTo>
                    <a:lnTo>
                      <a:pt x="74" y="249"/>
                    </a:lnTo>
                    <a:lnTo>
                      <a:pt x="71" y="251"/>
                    </a:lnTo>
                    <a:lnTo>
                      <a:pt x="71" y="251"/>
                    </a:lnTo>
                    <a:lnTo>
                      <a:pt x="71" y="251"/>
                    </a:lnTo>
                    <a:lnTo>
                      <a:pt x="71" y="254"/>
                    </a:lnTo>
                    <a:lnTo>
                      <a:pt x="69" y="258"/>
                    </a:lnTo>
                    <a:lnTo>
                      <a:pt x="67" y="258"/>
                    </a:lnTo>
                    <a:lnTo>
                      <a:pt x="64" y="258"/>
                    </a:lnTo>
                    <a:lnTo>
                      <a:pt x="62" y="258"/>
                    </a:lnTo>
                    <a:lnTo>
                      <a:pt x="60" y="258"/>
                    </a:lnTo>
                    <a:lnTo>
                      <a:pt x="55" y="258"/>
                    </a:lnTo>
                    <a:lnTo>
                      <a:pt x="52" y="258"/>
                    </a:lnTo>
                    <a:lnTo>
                      <a:pt x="50" y="258"/>
                    </a:lnTo>
                    <a:lnTo>
                      <a:pt x="48" y="258"/>
                    </a:lnTo>
                    <a:lnTo>
                      <a:pt x="48" y="258"/>
                    </a:lnTo>
                    <a:lnTo>
                      <a:pt x="45" y="263"/>
                    </a:lnTo>
                    <a:lnTo>
                      <a:pt x="45" y="263"/>
                    </a:lnTo>
                    <a:lnTo>
                      <a:pt x="45" y="263"/>
                    </a:lnTo>
                    <a:lnTo>
                      <a:pt x="45" y="265"/>
                    </a:lnTo>
                    <a:lnTo>
                      <a:pt x="45" y="268"/>
                    </a:lnTo>
                    <a:lnTo>
                      <a:pt x="45" y="270"/>
                    </a:lnTo>
                    <a:lnTo>
                      <a:pt x="45" y="270"/>
                    </a:lnTo>
                    <a:lnTo>
                      <a:pt x="43" y="273"/>
                    </a:lnTo>
                    <a:lnTo>
                      <a:pt x="43" y="273"/>
                    </a:lnTo>
                    <a:lnTo>
                      <a:pt x="41" y="270"/>
                    </a:lnTo>
                    <a:lnTo>
                      <a:pt x="41" y="270"/>
                    </a:lnTo>
                    <a:lnTo>
                      <a:pt x="41" y="273"/>
                    </a:lnTo>
                    <a:lnTo>
                      <a:pt x="38" y="273"/>
                    </a:lnTo>
                    <a:lnTo>
                      <a:pt x="36" y="273"/>
                    </a:lnTo>
                    <a:lnTo>
                      <a:pt x="36" y="273"/>
                    </a:lnTo>
                    <a:lnTo>
                      <a:pt x="31" y="273"/>
                    </a:lnTo>
                    <a:lnTo>
                      <a:pt x="31" y="273"/>
                    </a:lnTo>
                    <a:lnTo>
                      <a:pt x="29" y="268"/>
                    </a:lnTo>
                    <a:lnTo>
                      <a:pt x="29" y="268"/>
                    </a:lnTo>
                    <a:lnTo>
                      <a:pt x="29" y="268"/>
                    </a:lnTo>
                    <a:lnTo>
                      <a:pt x="26" y="268"/>
                    </a:lnTo>
                    <a:lnTo>
                      <a:pt x="24" y="270"/>
                    </a:lnTo>
                    <a:lnTo>
                      <a:pt x="22" y="270"/>
                    </a:lnTo>
                    <a:lnTo>
                      <a:pt x="19" y="270"/>
                    </a:lnTo>
                    <a:lnTo>
                      <a:pt x="17" y="270"/>
                    </a:lnTo>
                    <a:lnTo>
                      <a:pt x="17" y="270"/>
                    </a:lnTo>
                    <a:lnTo>
                      <a:pt x="17" y="270"/>
                    </a:lnTo>
                    <a:lnTo>
                      <a:pt x="17" y="270"/>
                    </a:lnTo>
                    <a:lnTo>
                      <a:pt x="17" y="273"/>
                    </a:lnTo>
                    <a:lnTo>
                      <a:pt x="17" y="273"/>
                    </a:lnTo>
                    <a:lnTo>
                      <a:pt x="17" y="273"/>
                    </a:lnTo>
                    <a:lnTo>
                      <a:pt x="15" y="273"/>
                    </a:lnTo>
                    <a:lnTo>
                      <a:pt x="15" y="275"/>
                    </a:lnTo>
                    <a:lnTo>
                      <a:pt x="10" y="277"/>
                    </a:lnTo>
                    <a:lnTo>
                      <a:pt x="8" y="277"/>
                    </a:lnTo>
                    <a:lnTo>
                      <a:pt x="5" y="277"/>
                    </a:lnTo>
                    <a:lnTo>
                      <a:pt x="5" y="280"/>
                    </a:lnTo>
                    <a:lnTo>
                      <a:pt x="5" y="280"/>
                    </a:lnTo>
                    <a:lnTo>
                      <a:pt x="3" y="280"/>
                    </a:lnTo>
                    <a:lnTo>
                      <a:pt x="3" y="280"/>
                    </a:lnTo>
                    <a:lnTo>
                      <a:pt x="3" y="282"/>
                    </a:lnTo>
                    <a:lnTo>
                      <a:pt x="3" y="282"/>
                    </a:lnTo>
                    <a:lnTo>
                      <a:pt x="3" y="282"/>
                    </a:lnTo>
                    <a:lnTo>
                      <a:pt x="5" y="284"/>
                    </a:lnTo>
                    <a:lnTo>
                      <a:pt x="5" y="287"/>
                    </a:lnTo>
                    <a:lnTo>
                      <a:pt x="5" y="287"/>
                    </a:lnTo>
                    <a:lnTo>
                      <a:pt x="5" y="287"/>
                    </a:lnTo>
                    <a:lnTo>
                      <a:pt x="5" y="289"/>
                    </a:lnTo>
                    <a:lnTo>
                      <a:pt x="3" y="289"/>
                    </a:lnTo>
                    <a:lnTo>
                      <a:pt x="0" y="289"/>
                    </a:lnTo>
                    <a:lnTo>
                      <a:pt x="0" y="292"/>
                    </a:lnTo>
                    <a:lnTo>
                      <a:pt x="3" y="294"/>
                    </a:lnTo>
                    <a:lnTo>
                      <a:pt x="3" y="294"/>
                    </a:lnTo>
                    <a:lnTo>
                      <a:pt x="5" y="296"/>
                    </a:lnTo>
                    <a:lnTo>
                      <a:pt x="5" y="299"/>
                    </a:lnTo>
                    <a:lnTo>
                      <a:pt x="8" y="299"/>
                    </a:lnTo>
                    <a:lnTo>
                      <a:pt x="8" y="301"/>
                    </a:lnTo>
                    <a:lnTo>
                      <a:pt x="8" y="301"/>
                    </a:lnTo>
                    <a:lnTo>
                      <a:pt x="5" y="301"/>
                    </a:lnTo>
                    <a:lnTo>
                      <a:pt x="5" y="301"/>
                    </a:lnTo>
                    <a:lnTo>
                      <a:pt x="5" y="303"/>
                    </a:lnTo>
                    <a:lnTo>
                      <a:pt x="5" y="303"/>
                    </a:lnTo>
                    <a:lnTo>
                      <a:pt x="8" y="306"/>
                    </a:lnTo>
                    <a:lnTo>
                      <a:pt x="8" y="308"/>
                    </a:lnTo>
                    <a:lnTo>
                      <a:pt x="10" y="308"/>
                    </a:lnTo>
                    <a:lnTo>
                      <a:pt x="12" y="308"/>
                    </a:lnTo>
                    <a:lnTo>
                      <a:pt x="12" y="308"/>
                    </a:lnTo>
                    <a:lnTo>
                      <a:pt x="12" y="308"/>
                    </a:lnTo>
                    <a:lnTo>
                      <a:pt x="15" y="306"/>
                    </a:lnTo>
                    <a:lnTo>
                      <a:pt x="15" y="306"/>
                    </a:lnTo>
                    <a:lnTo>
                      <a:pt x="17" y="306"/>
                    </a:lnTo>
                    <a:lnTo>
                      <a:pt x="22" y="308"/>
                    </a:lnTo>
                    <a:lnTo>
                      <a:pt x="26" y="310"/>
                    </a:lnTo>
                    <a:lnTo>
                      <a:pt x="26" y="310"/>
                    </a:lnTo>
                    <a:lnTo>
                      <a:pt x="26" y="313"/>
                    </a:lnTo>
                    <a:lnTo>
                      <a:pt x="26" y="315"/>
                    </a:lnTo>
                    <a:lnTo>
                      <a:pt x="26" y="318"/>
                    </a:lnTo>
                    <a:lnTo>
                      <a:pt x="29" y="318"/>
                    </a:lnTo>
                    <a:lnTo>
                      <a:pt x="29" y="320"/>
                    </a:lnTo>
                    <a:lnTo>
                      <a:pt x="31" y="322"/>
                    </a:lnTo>
                    <a:lnTo>
                      <a:pt x="31" y="325"/>
                    </a:lnTo>
                    <a:lnTo>
                      <a:pt x="31" y="325"/>
                    </a:lnTo>
                    <a:lnTo>
                      <a:pt x="34" y="325"/>
                    </a:lnTo>
                    <a:lnTo>
                      <a:pt x="34" y="327"/>
                    </a:lnTo>
                    <a:lnTo>
                      <a:pt x="34" y="329"/>
                    </a:lnTo>
                    <a:lnTo>
                      <a:pt x="34" y="329"/>
                    </a:lnTo>
                    <a:lnTo>
                      <a:pt x="34" y="332"/>
                    </a:lnTo>
                    <a:lnTo>
                      <a:pt x="36" y="332"/>
                    </a:lnTo>
                    <a:lnTo>
                      <a:pt x="38" y="334"/>
                    </a:lnTo>
                    <a:lnTo>
                      <a:pt x="38" y="334"/>
                    </a:lnTo>
                    <a:lnTo>
                      <a:pt x="36" y="337"/>
                    </a:lnTo>
                    <a:lnTo>
                      <a:pt x="36" y="337"/>
                    </a:lnTo>
                    <a:lnTo>
                      <a:pt x="34" y="337"/>
                    </a:lnTo>
                    <a:lnTo>
                      <a:pt x="34" y="337"/>
                    </a:lnTo>
                    <a:lnTo>
                      <a:pt x="31" y="337"/>
                    </a:lnTo>
                    <a:lnTo>
                      <a:pt x="31" y="337"/>
                    </a:lnTo>
                    <a:lnTo>
                      <a:pt x="31" y="337"/>
                    </a:lnTo>
                    <a:lnTo>
                      <a:pt x="31" y="337"/>
                    </a:lnTo>
                    <a:lnTo>
                      <a:pt x="29" y="337"/>
                    </a:lnTo>
                    <a:lnTo>
                      <a:pt x="26" y="339"/>
                    </a:lnTo>
                    <a:lnTo>
                      <a:pt x="26" y="339"/>
                    </a:lnTo>
                    <a:lnTo>
                      <a:pt x="29" y="341"/>
                    </a:lnTo>
                    <a:lnTo>
                      <a:pt x="29" y="341"/>
                    </a:lnTo>
                    <a:lnTo>
                      <a:pt x="29" y="341"/>
                    </a:lnTo>
                    <a:lnTo>
                      <a:pt x="31" y="341"/>
                    </a:lnTo>
                    <a:lnTo>
                      <a:pt x="31" y="341"/>
                    </a:lnTo>
                    <a:lnTo>
                      <a:pt x="34" y="341"/>
                    </a:lnTo>
                    <a:lnTo>
                      <a:pt x="36" y="344"/>
                    </a:lnTo>
                    <a:lnTo>
                      <a:pt x="36" y="344"/>
                    </a:lnTo>
                    <a:lnTo>
                      <a:pt x="36" y="344"/>
                    </a:lnTo>
                    <a:lnTo>
                      <a:pt x="38" y="341"/>
                    </a:lnTo>
                    <a:lnTo>
                      <a:pt x="41" y="344"/>
                    </a:lnTo>
                    <a:lnTo>
                      <a:pt x="43" y="344"/>
                    </a:lnTo>
                    <a:lnTo>
                      <a:pt x="45" y="344"/>
                    </a:lnTo>
                    <a:lnTo>
                      <a:pt x="45" y="348"/>
                    </a:lnTo>
                    <a:lnTo>
                      <a:pt x="48" y="348"/>
                    </a:lnTo>
                    <a:lnTo>
                      <a:pt x="48" y="348"/>
                    </a:lnTo>
                    <a:lnTo>
                      <a:pt x="50" y="348"/>
                    </a:lnTo>
                    <a:lnTo>
                      <a:pt x="52" y="348"/>
                    </a:lnTo>
                    <a:lnTo>
                      <a:pt x="55" y="351"/>
                    </a:lnTo>
                    <a:lnTo>
                      <a:pt x="55" y="351"/>
                    </a:lnTo>
                    <a:lnTo>
                      <a:pt x="57" y="353"/>
                    </a:lnTo>
                    <a:lnTo>
                      <a:pt x="57" y="353"/>
                    </a:lnTo>
                    <a:lnTo>
                      <a:pt x="57" y="355"/>
                    </a:lnTo>
                    <a:lnTo>
                      <a:pt x="60" y="360"/>
                    </a:lnTo>
                    <a:lnTo>
                      <a:pt x="57" y="360"/>
                    </a:lnTo>
                    <a:lnTo>
                      <a:pt x="57" y="363"/>
                    </a:lnTo>
                    <a:lnTo>
                      <a:pt x="57" y="363"/>
                    </a:lnTo>
                    <a:lnTo>
                      <a:pt x="60" y="363"/>
                    </a:lnTo>
                    <a:lnTo>
                      <a:pt x="60" y="365"/>
                    </a:lnTo>
                    <a:lnTo>
                      <a:pt x="62" y="365"/>
                    </a:lnTo>
                    <a:lnTo>
                      <a:pt x="62" y="365"/>
                    </a:lnTo>
                    <a:lnTo>
                      <a:pt x="64" y="367"/>
                    </a:lnTo>
                    <a:lnTo>
                      <a:pt x="64" y="367"/>
                    </a:lnTo>
                    <a:lnTo>
                      <a:pt x="64" y="367"/>
                    </a:lnTo>
                    <a:lnTo>
                      <a:pt x="67" y="367"/>
                    </a:lnTo>
                    <a:lnTo>
                      <a:pt x="69" y="367"/>
                    </a:lnTo>
                    <a:lnTo>
                      <a:pt x="69" y="365"/>
                    </a:lnTo>
                    <a:lnTo>
                      <a:pt x="71" y="370"/>
                    </a:lnTo>
                    <a:lnTo>
                      <a:pt x="71" y="370"/>
                    </a:lnTo>
                    <a:lnTo>
                      <a:pt x="74" y="370"/>
                    </a:lnTo>
                    <a:lnTo>
                      <a:pt x="74" y="372"/>
                    </a:lnTo>
                    <a:lnTo>
                      <a:pt x="76" y="372"/>
                    </a:lnTo>
                    <a:lnTo>
                      <a:pt x="81" y="374"/>
                    </a:lnTo>
                    <a:lnTo>
                      <a:pt x="86" y="374"/>
                    </a:lnTo>
                    <a:lnTo>
                      <a:pt x="88" y="374"/>
                    </a:lnTo>
                    <a:lnTo>
                      <a:pt x="88" y="374"/>
                    </a:lnTo>
                    <a:lnTo>
                      <a:pt x="90" y="374"/>
                    </a:lnTo>
                    <a:lnTo>
                      <a:pt x="93" y="374"/>
                    </a:lnTo>
                    <a:lnTo>
                      <a:pt x="93" y="374"/>
                    </a:lnTo>
                    <a:lnTo>
                      <a:pt x="95" y="374"/>
                    </a:lnTo>
                    <a:lnTo>
                      <a:pt x="95" y="374"/>
                    </a:lnTo>
                    <a:lnTo>
                      <a:pt x="95" y="374"/>
                    </a:lnTo>
                    <a:lnTo>
                      <a:pt x="95" y="374"/>
                    </a:lnTo>
                    <a:lnTo>
                      <a:pt x="97" y="374"/>
                    </a:lnTo>
                    <a:lnTo>
                      <a:pt x="97" y="374"/>
                    </a:lnTo>
                    <a:lnTo>
                      <a:pt x="97" y="374"/>
                    </a:lnTo>
                    <a:lnTo>
                      <a:pt x="97" y="374"/>
                    </a:lnTo>
                    <a:lnTo>
                      <a:pt x="97" y="379"/>
                    </a:lnTo>
                    <a:lnTo>
                      <a:pt x="100" y="379"/>
                    </a:lnTo>
                    <a:lnTo>
                      <a:pt x="100" y="381"/>
                    </a:lnTo>
                    <a:lnTo>
                      <a:pt x="102" y="386"/>
                    </a:lnTo>
                    <a:lnTo>
                      <a:pt x="105" y="391"/>
                    </a:lnTo>
                    <a:lnTo>
                      <a:pt x="107" y="393"/>
                    </a:lnTo>
                    <a:lnTo>
                      <a:pt x="107" y="393"/>
                    </a:lnTo>
                    <a:lnTo>
                      <a:pt x="112" y="396"/>
                    </a:lnTo>
                    <a:lnTo>
                      <a:pt x="114" y="396"/>
                    </a:lnTo>
                    <a:lnTo>
                      <a:pt x="116" y="396"/>
                    </a:lnTo>
                    <a:lnTo>
                      <a:pt x="119" y="398"/>
                    </a:lnTo>
                    <a:lnTo>
                      <a:pt x="119" y="398"/>
                    </a:lnTo>
                    <a:lnTo>
                      <a:pt x="121" y="400"/>
                    </a:lnTo>
                    <a:lnTo>
                      <a:pt x="121" y="400"/>
                    </a:lnTo>
                    <a:lnTo>
                      <a:pt x="121" y="400"/>
                    </a:lnTo>
                    <a:lnTo>
                      <a:pt x="121" y="403"/>
                    </a:lnTo>
                    <a:lnTo>
                      <a:pt x="116" y="405"/>
                    </a:lnTo>
                    <a:lnTo>
                      <a:pt x="116" y="405"/>
                    </a:lnTo>
                    <a:lnTo>
                      <a:pt x="116" y="405"/>
                    </a:lnTo>
                    <a:lnTo>
                      <a:pt x="119" y="410"/>
                    </a:lnTo>
                    <a:lnTo>
                      <a:pt x="119" y="410"/>
                    </a:lnTo>
                    <a:lnTo>
                      <a:pt x="121" y="415"/>
                    </a:lnTo>
                    <a:lnTo>
                      <a:pt x="121" y="417"/>
                    </a:lnTo>
                    <a:lnTo>
                      <a:pt x="123" y="419"/>
                    </a:lnTo>
                    <a:lnTo>
                      <a:pt x="123" y="419"/>
                    </a:lnTo>
                    <a:lnTo>
                      <a:pt x="123" y="419"/>
                    </a:lnTo>
                    <a:lnTo>
                      <a:pt x="126" y="422"/>
                    </a:lnTo>
                    <a:lnTo>
                      <a:pt x="126" y="422"/>
                    </a:lnTo>
                    <a:lnTo>
                      <a:pt x="128" y="422"/>
                    </a:lnTo>
                    <a:lnTo>
                      <a:pt x="128" y="424"/>
                    </a:lnTo>
                    <a:lnTo>
                      <a:pt x="128" y="424"/>
                    </a:lnTo>
                    <a:lnTo>
                      <a:pt x="128" y="426"/>
                    </a:lnTo>
                    <a:lnTo>
                      <a:pt x="128" y="426"/>
                    </a:lnTo>
                    <a:lnTo>
                      <a:pt x="128" y="426"/>
                    </a:lnTo>
                    <a:lnTo>
                      <a:pt x="128" y="426"/>
                    </a:lnTo>
                    <a:lnTo>
                      <a:pt x="131" y="429"/>
                    </a:lnTo>
                    <a:lnTo>
                      <a:pt x="131" y="431"/>
                    </a:lnTo>
                    <a:lnTo>
                      <a:pt x="131" y="431"/>
                    </a:lnTo>
                    <a:lnTo>
                      <a:pt x="133" y="434"/>
                    </a:lnTo>
                    <a:lnTo>
                      <a:pt x="133" y="434"/>
                    </a:lnTo>
                    <a:lnTo>
                      <a:pt x="133" y="436"/>
                    </a:lnTo>
                    <a:lnTo>
                      <a:pt x="133" y="438"/>
                    </a:lnTo>
                    <a:lnTo>
                      <a:pt x="133" y="438"/>
                    </a:lnTo>
                    <a:lnTo>
                      <a:pt x="133" y="438"/>
                    </a:lnTo>
                    <a:lnTo>
                      <a:pt x="131" y="438"/>
                    </a:lnTo>
                    <a:lnTo>
                      <a:pt x="131" y="441"/>
                    </a:lnTo>
                    <a:lnTo>
                      <a:pt x="131" y="441"/>
                    </a:lnTo>
                    <a:lnTo>
                      <a:pt x="128" y="441"/>
                    </a:lnTo>
                    <a:lnTo>
                      <a:pt x="126" y="441"/>
                    </a:lnTo>
                    <a:lnTo>
                      <a:pt x="126" y="438"/>
                    </a:lnTo>
                    <a:lnTo>
                      <a:pt x="123" y="438"/>
                    </a:lnTo>
                    <a:lnTo>
                      <a:pt x="123" y="436"/>
                    </a:lnTo>
                    <a:lnTo>
                      <a:pt x="123" y="436"/>
                    </a:lnTo>
                    <a:lnTo>
                      <a:pt x="121" y="436"/>
                    </a:lnTo>
                    <a:lnTo>
                      <a:pt x="121" y="436"/>
                    </a:lnTo>
                    <a:lnTo>
                      <a:pt x="119" y="436"/>
                    </a:lnTo>
                    <a:lnTo>
                      <a:pt x="119" y="438"/>
                    </a:lnTo>
                    <a:lnTo>
                      <a:pt x="119" y="438"/>
                    </a:lnTo>
                    <a:lnTo>
                      <a:pt x="119" y="438"/>
                    </a:lnTo>
                    <a:lnTo>
                      <a:pt x="119" y="441"/>
                    </a:lnTo>
                    <a:lnTo>
                      <a:pt x="121" y="443"/>
                    </a:lnTo>
                    <a:lnTo>
                      <a:pt x="121" y="443"/>
                    </a:lnTo>
                    <a:lnTo>
                      <a:pt x="121" y="443"/>
                    </a:lnTo>
                    <a:lnTo>
                      <a:pt x="126" y="448"/>
                    </a:lnTo>
                    <a:lnTo>
                      <a:pt x="126" y="450"/>
                    </a:lnTo>
                    <a:lnTo>
                      <a:pt x="126" y="450"/>
                    </a:lnTo>
                    <a:lnTo>
                      <a:pt x="126" y="450"/>
                    </a:lnTo>
                    <a:lnTo>
                      <a:pt x="126" y="453"/>
                    </a:lnTo>
                    <a:lnTo>
                      <a:pt x="126" y="455"/>
                    </a:lnTo>
                    <a:lnTo>
                      <a:pt x="128" y="455"/>
                    </a:lnTo>
                    <a:lnTo>
                      <a:pt x="128" y="457"/>
                    </a:lnTo>
                    <a:lnTo>
                      <a:pt x="128" y="457"/>
                    </a:lnTo>
                    <a:lnTo>
                      <a:pt x="128" y="460"/>
                    </a:lnTo>
                    <a:lnTo>
                      <a:pt x="128" y="460"/>
                    </a:lnTo>
                    <a:lnTo>
                      <a:pt x="131" y="462"/>
                    </a:lnTo>
                    <a:lnTo>
                      <a:pt x="131" y="464"/>
                    </a:lnTo>
                    <a:lnTo>
                      <a:pt x="131" y="464"/>
                    </a:lnTo>
                    <a:lnTo>
                      <a:pt x="131" y="464"/>
                    </a:lnTo>
                    <a:lnTo>
                      <a:pt x="133" y="462"/>
                    </a:lnTo>
                    <a:lnTo>
                      <a:pt x="133" y="462"/>
                    </a:lnTo>
                    <a:lnTo>
                      <a:pt x="133" y="462"/>
                    </a:lnTo>
                    <a:lnTo>
                      <a:pt x="133" y="462"/>
                    </a:lnTo>
                    <a:lnTo>
                      <a:pt x="135" y="460"/>
                    </a:lnTo>
                    <a:lnTo>
                      <a:pt x="135" y="462"/>
                    </a:lnTo>
                    <a:lnTo>
                      <a:pt x="138" y="464"/>
                    </a:lnTo>
                    <a:lnTo>
                      <a:pt x="140" y="467"/>
                    </a:lnTo>
                    <a:lnTo>
                      <a:pt x="142" y="469"/>
                    </a:lnTo>
                    <a:lnTo>
                      <a:pt x="142" y="469"/>
                    </a:lnTo>
                    <a:lnTo>
                      <a:pt x="145" y="469"/>
                    </a:lnTo>
                    <a:lnTo>
                      <a:pt x="145" y="471"/>
                    </a:lnTo>
                    <a:lnTo>
                      <a:pt x="147" y="471"/>
                    </a:lnTo>
                    <a:lnTo>
                      <a:pt x="149" y="471"/>
                    </a:lnTo>
                    <a:lnTo>
                      <a:pt x="152" y="471"/>
                    </a:lnTo>
                    <a:lnTo>
                      <a:pt x="152" y="471"/>
                    </a:lnTo>
                    <a:lnTo>
                      <a:pt x="152" y="471"/>
                    </a:lnTo>
                    <a:lnTo>
                      <a:pt x="157" y="474"/>
                    </a:lnTo>
                    <a:lnTo>
                      <a:pt x="157" y="474"/>
                    </a:lnTo>
                    <a:lnTo>
                      <a:pt x="157" y="474"/>
                    </a:lnTo>
                    <a:lnTo>
                      <a:pt x="159" y="476"/>
                    </a:lnTo>
                    <a:lnTo>
                      <a:pt x="159" y="479"/>
                    </a:lnTo>
                    <a:lnTo>
                      <a:pt x="159" y="479"/>
                    </a:lnTo>
                    <a:lnTo>
                      <a:pt x="159" y="479"/>
                    </a:lnTo>
                    <a:lnTo>
                      <a:pt x="164" y="481"/>
                    </a:lnTo>
                    <a:lnTo>
                      <a:pt x="166" y="481"/>
                    </a:lnTo>
                    <a:lnTo>
                      <a:pt x="166" y="481"/>
                    </a:lnTo>
                    <a:lnTo>
                      <a:pt x="168" y="481"/>
                    </a:lnTo>
                    <a:lnTo>
                      <a:pt x="168" y="483"/>
                    </a:lnTo>
                    <a:lnTo>
                      <a:pt x="171" y="486"/>
                    </a:lnTo>
                    <a:lnTo>
                      <a:pt x="173" y="486"/>
                    </a:lnTo>
                    <a:lnTo>
                      <a:pt x="175" y="488"/>
                    </a:lnTo>
                    <a:lnTo>
                      <a:pt x="175" y="488"/>
                    </a:lnTo>
                    <a:lnTo>
                      <a:pt x="178" y="490"/>
                    </a:lnTo>
                    <a:lnTo>
                      <a:pt x="178" y="490"/>
                    </a:lnTo>
                    <a:lnTo>
                      <a:pt x="180" y="488"/>
                    </a:lnTo>
                    <a:lnTo>
                      <a:pt x="180" y="483"/>
                    </a:lnTo>
                    <a:lnTo>
                      <a:pt x="185" y="483"/>
                    </a:lnTo>
                    <a:lnTo>
                      <a:pt x="190" y="483"/>
                    </a:lnTo>
                    <a:lnTo>
                      <a:pt x="192" y="483"/>
                    </a:lnTo>
                    <a:lnTo>
                      <a:pt x="194" y="486"/>
                    </a:lnTo>
                    <a:lnTo>
                      <a:pt x="194" y="488"/>
                    </a:lnTo>
                    <a:lnTo>
                      <a:pt x="194" y="488"/>
                    </a:lnTo>
                    <a:lnTo>
                      <a:pt x="197" y="490"/>
                    </a:lnTo>
                    <a:lnTo>
                      <a:pt x="201" y="493"/>
                    </a:lnTo>
                    <a:lnTo>
                      <a:pt x="206" y="495"/>
                    </a:lnTo>
                    <a:lnTo>
                      <a:pt x="209" y="498"/>
                    </a:lnTo>
                    <a:lnTo>
                      <a:pt x="213" y="500"/>
                    </a:lnTo>
                    <a:lnTo>
                      <a:pt x="216" y="500"/>
                    </a:lnTo>
                    <a:lnTo>
                      <a:pt x="218" y="500"/>
                    </a:lnTo>
                    <a:lnTo>
                      <a:pt x="220" y="502"/>
                    </a:lnTo>
                    <a:lnTo>
                      <a:pt x="223" y="505"/>
                    </a:lnTo>
                    <a:lnTo>
                      <a:pt x="225" y="507"/>
                    </a:lnTo>
                    <a:lnTo>
                      <a:pt x="225" y="507"/>
                    </a:lnTo>
                    <a:lnTo>
                      <a:pt x="227" y="507"/>
                    </a:lnTo>
                    <a:lnTo>
                      <a:pt x="230" y="507"/>
                    </a:lnTo>
                    <a:lnTo>
                      <a:pt x="232" y="507"/>
                    </a:lnTo>
                    <a:lnTo>
                      <a:pt x="235" y="507"/>
                    </a:lnTo>
                    <a:lnTo>
                      <a:pt x="235" y="509"/>
                    </a:lnTo>
                    <a:lnTo>
                      <a:pt x="237" y="512"/>
                    </a:lnTo>
                    <a:lnTo>
                      <a:pt x="237" y="514"/>
                    </a:lnTo>
                    <a:lnTo>
                      <a:pt x="239" y="514"/>
                    </a:lnTo>
                    <a:lnTo>
                      <a:pt x="242" y="516"/>
                    </a:lnTo>
                    <a:lnTo>
                      <a:pt x="242" y="516"/>
                    </a:lnTo>
                    <a:lnTo>
                      <a:pt x="246" y="519"/>
                    </a:lnTo>
                    <a:lnTo>
                      <a:pt x="246" y="519"/>
                    </a:lnTo>
                    <a:lnTo>
                      <a:pt x="246" y="521"/>
                    </a:lnTo>
                    <a:lnTo>
                      <a:pt x="249" y="521"/>
                    </a:lnTo>
                    <a:lnTo>
                      <a:pt x="249" y="521"/>
                    </a:lnTo>
                    <a:lnTo>
                      <a:pt x="251" y="521"/>
                    </a:lnTo>
                    <a:lnTo>
                      <a:pt x="254" y="521"/>
                    </a:lnTo>
                    <a:lnTo>
                      <a:pt x="254" y="521"/>
                    </a:lnTo>
                    <a:lnTo>
                      <a:pt x="256" y="521"/>
                    </a:lnTo>
                    <a:lnTo>
                      <a:pt x="256" y="521"/>
                    </a:lnTo>
                    <a:lnTo>
                      <a:pt x="256" y="524"/>
                    </a:lnTo>
                    <a:lnTo>
                      <a:pt x="256" y="526"/>
                    </a:lnTo>
                    <a:lnTo>
                      <a:pt x="256" y="526"/>
                    </a:lnTo>
                    <a:lnTo>
                      <a:pt x="258" y="526"/>
                    </a:lnTo>
                    <a:lnTo>
                      <a:pt x="261" y="528"/>
                    </a:lnTo>
                    <a:lnTo>
                      <a:pt x="265" y="528"/>
                    </a:lnTo>
                    <a:lnTo>
                      <a:pt x="268" y="528"/>
                    </a:lnTo>
                    <a:lnTo>
                      <a:pt x="270" y="531"/>
                    </a:lnTo>
                    <a:lnTo>
                      <a:pt x="272" y="533"/>
                    </a:lnTo>
                    <a:lnTo>
                      <a:pt x="272" y="535"/>
                    </a:lnTo>
                    <a:lnTo>
                      <a:pt x="272" y="535"/>
                    </a:lnTo>
                    <a:lnTo>
                      <a:pt x="275" y="535"/>
                    </a:lnTo>
                    <a:lnTo>
                      <a:pt x="275" y="533"/>
                    </a:lnTo>
                    <a:lnTo>
                      <a:pt x="275" y="531"/>
                    </a:lnTo>
                    <a:lnTo>
                      <a:pt x="275" y="531"/>
                    </a:lnTo>
                    <a:lnTo>
                      <a:pt x="275" y="531"/>
                    </a:lnTo>
                    <a:lnTo>
                      <a:pt x="277" y="533"/>
                    </a:lnTo>
                    <a:lnTo>
                      <a:pt x="280" y="533"/>
                    </a:lnTo>
                    <a:lnTo>
                      <a:pt x="280" y="535"/>
                    </a:lnTo>
                    <a:lnTo>
                      <a:pt x="282" y="535"/>
                    </a:lnTo>
                    <a:lnTo>
                      <a:pt x="282" y="533"/>
                    </a:lnTo>
                    <a:lnTo>
                      <a:pt x="282" y="531"/>
                    </a:lnTo>
                    <a:lnTo>
                      <a:pt x="284" y="531"/>
                    </a:lnTo>
                    <a:lnTo>
                      <a:pt x="284" y="531"/>
                    </a:lnTo>
                    <a:lnTo>
                      <a:pt x="284" y="531"/>
                    </a:lnTo>
                    <a:lnTo>
                      <a:pt x="287" y="533"/>
                    </a:lnTo>
                    <a:lnTo>
                      <a:pt x="289" y="533"/>
                    </a:lnTo>
                    <a:lnTo>
                      <a:pt x="289" y="533"/>
                    </a:lnTo>
                    <a:lnTo>
                      <a:pt x="291" y="535"/>
                    </a:lnTo>
                    <a:lnTo>
                      <a:pt x="294" y="535"/>
                    </a:lnTo>
                    <a:lnTo>
                      <a:pt x="296" y="538"/>
                    </a:lnTo>
                    <a:lnTo>
                      <a:pt x="301" y="538"/>
                    </a:lnTo>
                    <a:lnTo>
                      <a:pt x="301" y="538"/>
                    </a:lnTo>
                    <a:lnTo>
                      <a:pt x="303" y="538"/>
                    </a:lnTo>
                    <a:lnTo>
                      <a:pt x="303" y="538"/>
                    </a:lnTo>
                    <a:lnTo>
                      <a:pt x="306" y="535"/>
                    </a:lnTo>
                    <a:lnTo>
                      <a:pt x="308" y="535"/>
                    </a:lnTo>
                    <a:lnTo>
                      <a:pt x="310" y="535"/>
                    </a:lnTo>
                    <a:lnTo>
                      <a:pt x="310" y="535"/>
                    </a:lnTo>
                    <a:lnTo>
                      <a:pt x="310" y="535"/>
                    </a:lnTo>
                    <a:lnTo>
                      <a:pt x="310" y="535"/>
                    </a:lnTo>
                    <a:lnTo>
                      <a:pt x="313" y="533"/>
                    </a:lnTo>
                    <a:lnTo>
                      <a:pt x="315" y="533"/>
                    </a:lnTo>
                    <a:lnTo>
                      <a:pt x="317" y="533"/>
                    </a:lnTo>
                    <a:lnTo>
                      <a:pt x="317" y="533"/>
                    </a:lnTo>
                    <a:lnTo>
                      <a:pt x="317" y="533"/>
                    </a:lnTo>
                    <a:lnTo>
                      <a:pt x="320" y="531"/>
                    </a:lnTo>
                    <a:lnTo>
                      <a:pt x="320" y="531"/>
                    </a:lnTo>
                    <a:lnTo>
                      <a:pt x="322" y="533"/>
                    </a:lnTo>
                    <a:lnTo>
                      <a:pt x="322" y="533"/>
                    </a:lnTo>
                    <a:lnTo>
                      <a:pt x="324" y="535"/>
                    </a:lnTo>
                    <a:lnTo>
                      <a:pt x="324" y="535"/>
                    </a:lnTo>
                    <a:lnTo>
                      <a:pt x="324" y="538"/>
                    </a:lnTo>
                    <a:lnTo>
                      <a:pt x="324" y="543"/>
                    </a:lnTo>
                    <a:lnTo>
                      <a:pt x="324" y="545"/>
                    </a:lnTo>
                    <a:lnTo>
                      <a:pt x="327" y="547"/>
                    </a:lnTo>
                    <a:lnTo>
                      <a:pt x="327" y="547"/>
                    </a:lnTo>
                    <a:lnTo>
                      <a:pt x="327" y="545"/>
                    </a:lnTo>
                    <a:lnTo>
                      <a:pt x="329" y="543"/>
                    </a:lnTo>
                    <a:lnTo>
                      <a:pt x="329" y="543"/>
                    </a:lnTo>
                    <a:lnTo>
                      <a:pt x="332" y="540"/>
                    </a:lnTo>
                    <a:lnTo>
                      <a:pt x="332" y="538"/>
                    </a:lnTo>
                    <a:lnTo>
                      <a:pt x="334" y="533"/>
                    </a:lnTo>
                    <a:lnTo>
                      <a:pt x="336" y="531"/>
                    </a:lnTo>
                    <a:lnTo>
                      <a:pt x="336" y="531"/>
                    </a:lnTo>
                    <a:lnTo>
                      <a:pt x="339" y="531"/>
                    </a:lnTo>
                    <a:lnTo>
                      <a:pt x="339" y="528"/>
                    </a:lnTo>
                    <a:lnTo>
                      <a:pt x="341" y="528"/>
                    </a:lnTo>
                    <a:lnTo>
                      <a:pt x="341" y="526"/>
                    </a:lnTo>
                    <a:lnTo>
                      <a:pt x="343" y="526"/>
                    </a:lnTo>
                    <a:lnTo>
                      <a:pt x="346" y="526"/>
                    </a:lnTo>
                    <a:lnTo>
                      <a:pt x="348" y="528"/>
                    </a:lnTo>
                    <a:lnTo>
                      <a:pt x="350" y="528"/>
                    </a:lnTo>
                    <a:lnTo>
                      <a:pt x="350" y="528"/>
                    </a:lnTo>
                    <a:lnTo>
                      <a:pt x="350" y="531"/>
                    </a:lnTo>
                    <a:lnTo>
                      <a:pt x="350" y="531"/>
                    </a:lnTo>
                    <a:lnTo>
                      <a:pt x="350" y="531"/>
                    </a:lnTo>
                    <a:lnTo>
                      <a:pt x="350" y="531"/>
                    </a:lnTo>
                    <a:lnTo>
                      <a:pt x="353" y="531"/>
                    </a:lnTo>
                    <a:lnTo>
                      <a:pt x="355" y="531"/>
                    </a:lnTo>
                    <a:lnTo>
                      <a:pt x="358" y="531"/>
                    </a:lnTo>
                    <a:lnTo>
                      <a:pt x="360" y="533"/>
                    </a:lnTo>
                    <a:lnTo>
                      <a:pt x="362" y="533"/>
                    </a:lnTo>
                    <a:lnTo>
                      <a:pt x="362" y="533"/>
                    </a:lnTo>
                    <a:lnTo>
                      <a:pt x="365" y="533"/>
                    </a:lnTo>
                    <a:lnTo>
                      <a:pt x="365" y="533"/>
                    </a:lnTo>
                    <a:lnTo>
                      <a:pt x="367" y="531"/>
                    </a:lnTo>
                    <a:lnTo>
                      <a:pt x="367" y="531"/>
                    </a:lnTo>
                    <a:lnTo>
                      <a:pt x="367" y="531"/>
                    </a:lnTo>
                    <a:lnTo>
                      <a:pt x="369" y="533"/>
                    </a:lnTo>
                    <a:lnTo>
                      <a:pt x="372" y="533"/>
                    </a:lnTo>
                    <a:lnTo>
                      <a:pt x="374" y="533"/>
                    </a:lnTo>
                    <a:lnTo>
                      <a:pt x="374" y="535"/>
                    </a:lnTo>
                    <a:lnTo>
                      <a:pt x="374" y="538"/>
                    </a:lnTo>
                    <a:lnTo>
                      <a:pt x="374" y="538"/>
                    </a:lnTo>
                    <a:lnTo>
                      <a:pt x="376" y="538"/>
                    </a:lnTo>
                    <a:lnTo>
                      <a:pt x="379" y="538"/>
                    </a:lnTo>
                    <a:lnTo>
                      <a:pt x="381" y="538"/>
                    </a:lnTo>
                    <a:lnTo>
                      <a:pt x="381" y="538"/>
                    </a:lnTo>
                    <a:lnTo>
                      <a:pt x="384" y="538"/>
                    </a:lnTo>
                    <a:lnTo>
                      <a:pt x="384" y="538"/>
                    </a:lnTo>
                    <a:lnTo>
                      <a:pt x="386" y="538"/>
                    </a:lnTo>
                    <a:lnTo>
                      <a:pt x="386" y="535"/>
                    </a:lnTo>
                    <a:lnTo>
                      <a:pt x="386" y="538"/>
                    </a:lnTo>
                    <a:lnTo>
                      <a:pt x="388" y="538"/>
                    </a:lnTo>
                    <a:lnTo>
                      <a:pt x="388" y="538"/>
                    </a:lnTo>
                    <a:lnTo>
                      <a:pt x="391" y="535"/>
                    </a:lnTo>
                    <a:lnTo>
                      <a:pt x="391" y="535"/>
                    </a:lnTo>
                    <a:lnTo>
                      <a:pt x="393" y="533"/>
                    </a:lnTo>
                    <a:lnTo>
                      <a:pt x="393" y="533"/>
                    </a:lnTo>
                    <a:lnTo>
                      <a:pt x="393" y="533"/>
                    </a:lnTo>
                    <a:lnTo>
                      <a:pt x="393" y="533"/>
                    </a:lnTo>
                    <a:lnTo>
                      <a:pt x="393" y="531"/>
                    </a:lnTo>
                    <a:lnTo>
                      <a:pt x="393" y="531"/>
                    </a:lnTo>
                    <a:lnTo>
                      <a:pt x="393" y="531"/>
                    </a:lnTo>
                    <a:lnTo>
                      <a:pt x="395" y="528"/>
                    </a:lnTo>
                    <a:lnTo>
                      <a:pt x="398" y="526"/>
                    </a:lnTo>
                    <a:lnTo>
                      <a:pt x="400" y="524"/>
                    </a:lnTo>
                    <a:lnTo>
                      <a:pt x="400" y="524"/>
                    </a:lnTo>
                    <a:lnTo>
                      <a:pt x="400" y="521"/>
                    </a:lnTo>
                    <a:lnTo>
                      <a:pt x="400" y="519"/>
                    </a:lnTo>
                    <a:lnTo>
                      <a:pt x="402" y="519"/>
                    </a:lnTo>
                    <a:lnTo>
                      <a:pt x="407" y="519"/>
                    </a:lnTo>
                    <a:lnTo>
                      <a:pt x="410" y="516"/>
                    </a:lnTo>
                    <a:lnTo>
                      <a:pt x="412" y="516"/>
                    </a:lnTo>
                    <a:lnTo>
                      <a:pt x="412" y="514"/>
                    </a:lnTo>
                    <a:lnTo>
                      <a:pt x="414" y="514"/>
                    </a:lnTo>
                    <a:lnTo>
                      <a:pt x="412" y="512"/>
                    </a:lnTo>
                    <a:lnTo>
                      <a:pt x="414" y="512"/>
                    </a:lnTo>
                    <a:lnTo>
                      <a:pt x="417" y="512"/>
                    </a:lnTo>
                    <a:lnTo>
                      <a:pt x="417" y="509"/>
                    </a:lnTo>
                    <a:lnTo>
                      <a:pt x="419" y="507"/>
                    </a:lnTo>
                    <a:lnTo>
                      <a:pt x="421" y="505"/>
                    </a:lnTo>
                    <a:lnTo>
                      <a:pt x="424" y="505"/>
                    </a:lnTo>
                    <a:lnTo>
                      <a:pt x="424" y="507"/>
                    </a:lnTo>
                    <a:lnTo>
                      <a:pt x="426" y="507"/>
                    </a:lnTo>
                    <a:lnTo>
                      <a:pt x="426" y="509"/>
                    </a:lnTo>
                    <a:lnTo>
                      <a:pt x="429" y="509"/>
                    </a:lnTo>
                    <a:lnTo>
                      <a:pt x="431" y="509"/>
                    </a:lnTo>
                    <a:lnTo>
                      <a:pt x="433" y="509"/>
                    </a:lnTo>
                    <a:lnTo>
                      <a:pt x="436" y="512"/>
                    </a:lnTo>
                    <a:lnTo>
                      <a:pt x="436" y="512"/>
                    </a:lnTo>
                    <a:lnTo>
                      <a:pt x="438" y="512"/>
                    </a:lnTo>
                    <a:lnTo>
                      <a:pt x="438" y="512"/>
                    </a:lnTo>
                    <a:lnTo>
                      <a:pt x="438" y="509"/>
                    </a:lnTo>
                    <a:lnTo>
                      <a:pt x="438" y="509"/>
                    </a:lnTo>
                    <a:lnTo>
                      <a:pt x="438" y="509"/>
                    </a:lnTo>
                    <a:lnTo>
                      <a:pt x="438" y="507"/>
                    </a:lnTo>
                    <a:lnTo>
                      <a:pt x="443" y="505"/>
                    </a:lnTo>
                    <a:lnTo>
                      <a:pt x="445" y="505"/>
                    </a:lnTo>
                    <a:lnTo>
                      <a:pt x="447" y="502"/>
                    </a:lnTo>
                    <a:lnTo>
                      <a:pt x="447" y="502"/>
                    </a:lnTo>
                    <a:lnTo>
                      <a:pt x="450" y="505"/>
                    </a:lnTo>
                    <a:lnTo>
                      <a:pt x="450" y="507"/>
                    </a:lnTo>
                    <a:lnTo>
                      <a:pt x="452" y="507"/>
                    </a:lnTo>
                    <a:lnTo>
                      <a:pt x="452" y="507"/>
                    </a:lnTo>
                    <a:lnTo>
                      <a:pt x="455" y="507"/>
                    </a:lnTo>
                    <a:lnTo>
                      <a:pt x="455" y="507"/>
                    </a:lnTo>
                    <a:lnTo>
                      <a:pt x="452" y="509"/>
                    </a:lnTo>
                    <a:lnTo>
                      <a:pt x="452" y="509"/>
                    </a:lnTo>
                    <a:lnTo>
                      <a:pt x="450" y="509"/>
                    </a:lnTo>
                    <a:lnTo>
                      <a:pt x="452" y="512"/>
                    </a:lnTo>
                    <a:lnTo>
                      <a:pt x="452" y="514"/>
                    </a:lnTo>
                    <a:lnTo>
                      <a:pt x="452" y="514"/>
                    </a:lnTo>
                    <a:lnTo>
                      <a:pt x="455" y="512"/>
                    </a:lnTo>
                    <a:lnTo>
                      <a:pt x="457" y="512"/>
                    </a:lnTo>
                    <a:lnTo>
                      <a:pt x="457" y="512"/>
                    </a:lnTo>
                    <a:lnTo>
                      <a:pt x="457" y="512"/>
                    </a:lnTo>
                    <a:lnTo>
                      <a:pt x="459" y="516"/>
                    </a:lnTo>
                    <a:lnTo>
                      <a:pt x="459" y="516"/>
                    </a:lnTo>
                    <a:lnTo>
                      <a:pt x="457" y="521"/>
                    </a:lnTo>
                    <a:lnTo>
                      <a:pt x="457" y="521"/>
                    </a:lnTo>
                    <a:lnTo>
                      <a:pt x="457" y="524"/>
                    </a:lnTo>
                    <a:lnTo>
                      <a:pt x="457" y="524"/>
                    </a:lnTo>
                    <a:lnTo>
                      <a:pt x="457" y="524"/>
                    </a:lnTo>
                    <a:lnTo>
                      <a:pt x="457" y="524"/>
                    </a:lnTo>
                    <a:lnTo>
                      <a:pt x="457" y="526"/>
                    </a:lnTo>
                    <a:lnTo>
                      <a:pt x="457" y="526"/>
                    </a:lnTo>
                    <a:lnTo>
                      <a:pt x="459" y="526"/>
                    </a:lnTo>
                    <a:lnTo>
                      <a:pt x="459" y="524"/>
                    </a:lnTo>
                    <a:lnTo>
                      <a:pt x="462" y="524"/>
                    </a:lnTo>
                    <a:lnTo>
                      <a:pt x="462" y="524"/>
                    </a:lnTo>
                    <a:lnTo>
                      <a:pt x="466" y="526"/>
                    </a:lnTo>
                    <a:lnTo>
                      <a:pt x="466" y="526"/>
                    </a:lnTo>
                    <a:lnTo>
                      <a:pt x="469" y="526"/>
                    </a:lnTo>
                    <a:lnTo>
                      <a:pt x="471" y="526"/>
                    </a:lnTo>
                    <a:lnTo>
                      <a:pt x="471" y="526"/>
                    </a:lnTo>
                    <a:lnTo>
                      <a:pt x="476" y="528"/>
                    </a:lnTo>
                    <a:lnTo>
                      <a:pt x="476" y="528"/>
                    </a:lnTo>
                    <a:lnTo>
                      <a:pt x="476" y="528"/>
                    </a:lnTo>
                    <a:lnTo>
                      <a:pt x="478" y="526"/>
                    </a:lnTo>
                    <a:lnTo>
                      <a:pt x="478" y="524"/>
                    </a:lnTo>
                    <a:lnTo>
                      <a:pt x="478" y="524"/>
                    </a:lnTo>
                    <a:lnTo>
                      <a:pt x="478" y="521"/>
                    </a:lnTo>
                    <a:lnTo>
                      <a:pt x="481" y="521"/>
                    </a:lnTo>
                    <a:lnTo>
                      <a:pt x="481" y="524"/>
                    </a:lnTo>
                    <a:lnTo>
                      <a:pt x="481" y="524"/>
                    </a:lnTo>
                    <a:lnTo>
                      <a:pt x="483" y="524"/>
                    </a:lnTo>
                    <a:lnTo>
                      <a:pt x="483" y="526"/>
                    </a:lnTo>
                    <a:lnTo>
                      <a:pt x="483" y="526"/>
                    </a:lnTo>
                    <a:lnTo>
                      <a:pt x="485" y="526"/>
                    </a:lnTo>
                    <a:lnTo>
                      <a:pt x="485" y="526"/>
                    </a:lnTo>
                    <a:lnTo>
                      <a:pt x="485" y="526"/>
                    </a:lnTo>
                    <a:lnTo>
                      <a:pt x="488" y="528"/>
                    </a:lnTo>
                    <a:lnTo>
                      <a:pt x="490" y="528"/>
                    </a:lnTo>
                    <a:lnTo>
                      <a:pt x="490" y="531"/>
                    </a:lnTo>
                    <a:lnTo>
                      <a:pt x="490" y="533"/>
                    </a:lnTo>
                    <a:lnTo>
                      <a:pt x="492" y="533"/>
                    </a:lnTo>
                    <a:lnTo>
                      <a:pt x="495" y="540"/>
                    </a:lnTo>
                    <a:lnTo>
                      <a:pt x="495" y="543"/>
                    </a:lnTo>
                    <a:lnTo>
                      <a:pt x="497" y="543"/>
                    </a:lnTo>
                    <a:lnTo>
                      <a:pt x="497" y="543"/>
                    </a:lnTo>
                    <a:lnTo>
                      <a:pt x="497" y="543"/>
                    </a:lnTo>
                    <a:lnTo>
                      <a:pt x="497" y="540"/>
                    </a:lnTo>
                    <a:lnTo>
                      <a:pt x="499" y="540"/>
                    </a:lnTo>
                    <a:lnTo>
                      <a:pt x="499" y="540"/>
                    </a:lnTo>
                    <a:lnTo>
                      <a:pt x="502" y="543"/>
                    </a:lnTo>
                    <a:lnTo>
                      <a:pt x="502" y="543"/>
                    </a:lnTo>
                    <a:lnTo>
                      <a:pt x="504" y="545"/>
                    </a:lnTo>
                    <a:lnTo>
                      <a:pt x="504" y="550"/>
                    </a:lnTo>
                    <a:lnTo>
                      <a:pt x="504" y="550"/>
                    </a:lnTo>
                    <a:lnTo>
                      <a:pt x="507" y="554"/>
                    </a:lnTo>
                    <a:lnTo>
                      <a:pt x="507" y="557"/>
                    </a:lnTo>
                    <a:lnTo>
                      <a:pt x="507" y="559"/>
                    </a:lnTo>
                    <a:lnTo>
                      <a:pt x="507" y="561"/>
                    </a:lnTo>
                    <a:lnTo>
                      <a:pt x="509" y="564"/>
                    </a:lnTo>
                    <a:lnTo>
                      <a:pt x="509" y="566"/>
                    </a:lnTo>
                    <a:lnTo>
                      <a:pt x="509" y="569"/>
                    </a:lnTo>
                    <a:lnTo>
                      <a:pt x="509" y="571"/>
                    </a:lnTo>
                    <a:lnTo>
                      <a:pt x="509" y="573"/>
                    </a:lnTo>
                    <a:lnTo>
                      <a:pt x="507" y="573"/>
                    </a:lnTo>
                    <a:lnTo>
                      <a:pt x="507" y="573"/>
                    </a:lnTo>
                    <a:lnTo>
                      <a:pt x="509" y="576"/>
                    </a:lnTo>
                    <a:lnTo>
                      <a:pt x="509" y="578"/>
                    </a:lnTo>
                    <a:lnTo>
                      <a:pt x="509" y="578"/>
                    </a:lnTo>
                    <a:lnTo>
                      <a:pt x="509" y="578"/>
                    </a:lnTo>
                    <a:lnTo>
                      <a:pt x="509" y="578"/>
                    </a:lnTo>
                    <a:lnTo>
                      <a:pt x="507" y="580"/>
                    </a:lnTo>
                    <a:lnTo>
                      <a:pt x="507" y="583"/>
                    </a:lnTo>
                    <a:lnTo>
                      <a:pt x="504" y="585"/>
                    </a:lnTo>
                    <a:lnTo>
                      <a:pt x="504" y="585"/>
                    </a:lnTo>
                    <a:lnTo>
                      <a:pt x="502" y="585"/>
                    </a:lnTo>
                    <a:lnTo>
                      <a:pt x="502" y="585"/>
                    </a:lnTo>
                    <a:lnTo>
                      <a:pt x="502" y="587"/>
                    </a:lnTo>
                    <a:lnTo>
                      <a:pt x="499" y="590"/>
                    </a:lnTo>
                    <a:lnTo>
                      <a:pt x="499" y="590"/>
                    </a:lnTo>
                    <a:lnTo>
                      <a:pt x="499" y="592"/>
                    </a:lnTo>
                    <a:lnTo>
                      <a:pt x="499" y="592"/>
                    </a:lnTo>
                    <a:lnTo>
                      <a:pt x="497" y="592"/>
                    </a:lnTo>
                    <a:lnTo>
                      <a:pt x="497" y="592"/>
                    </a:lnTo>
                    <a:lnTo>
                      <a:pt x="495" y="597"/>
                    </a:lnTo>
                    <a:lnTo>
                      <a:pt x="495" y="597"/>
                    </a:lnTo>
                    <a:lnTo>
                      <a:pt x="497" y="599"/>
                    </a:lnTo>
                    <a:lnTo>
                      <a:pt x="497" y="599"/>
                    </a:lnTo>
                    <a:lnTo>
                      <a:pt x="495" y="599"/>
                    </a:lnTo>
                    <a:lnTo>
                      <a:pt x="495" y="602"/>
                    </a:lnTo>
                    <a:lnTo>
                      <a:pt x="492" y="604"/>
                    </a:lnTo>
                    <a:lnTo>
                      <a:pt x="495" y="606"/>
                    </a:lnTo>
                    <a:lnTo>
                      <a:pt x="495" y="609"/>
                    </a:lnTo>
                    <a:lnTo>
                      <a:pt x="495" y="609"/>
                    </a:lnTo>
                    <a:lnTo>
                      <a:pt x="497" y="609"/>
                    </a:lnTo>
                    <a:lnTo>
                      <a:pt x="497" y="611"/>
                    </a:lnTo>
                    <a:lnTo>
                      <a:pt x="497" y="614"/>
                    </a:lnTo>
                    <a:lnTo>
                      <a:pt x="497" y="616"/>
                    </a:lnTo>
                    <a:lnTo>
                      <a:pt x="497" y="618"/>
                    </a:lnTo>
                    <a:lnTo>
                      <a:pt x="497" y="621"/>
                    </a:lnTo>
                    <a:lnTo>
                      <a:pt x="497" y="621"/>
                    </a:lnTo>
                    <a:lnTo>
                      <a:pt x="499" y="621"/>
                    </a:lnTo>
                    <a:lnTo>
                      <a:pt x="499" y="618"/>
                    </a:lnTo>
                    <a:lnTo>
                      <a:pt x="502" y="618"/>
                    </a:lnTo>
                    <a:lnTo>
                      <a:pt x="504" y="616"/>
                    </a:lnTo>
                    <a:lnTo>
                      <a:pt x="507" y="616"/>
                    </a:lnTo>
                    <a:lnTo>
                      <a:pt x="511" y="616"/>
                    </a:lnTo>
                    <a:lnTo>
                      <a:pt x="514" y="616"/>
                    </a:lnTo>
                    <a:lnTo>
                      <a:pt x="514" y="616"/>
                    </a:lnTo>
                    <a:lnTo>
                      <a:pt x="514" y="616"/>
                    </a:lnTo>
                    <a:lnTo>
                      <a:pt x="518" y="616"/>
                    </a:lnTo>
                    <a:lnTo>
                      <a:pt x="518" y="616"/>
                    </a:lnTo>
                    <a:lnTo>
                      <a:pt x="518" y="616"/>
                    </a:lnTo>
                    <a:lnTo>
                      <a:pt x="518" y="616"/>
                    </a:lnTo>
                    <a:lnTo>
                      <a:pt x="516" y="618"/>
                    </a:lnTo>
                    <a:lnTo>
                      <a:pt x="516" y="621"/>
                    </a:lnTo>
                    <a:lnTo>
                      <a:pt x="516" y="621"/>
                    </a:lnTo>
                    <a:lnTo>
                      <a:pt x="518" y="623"/>
                    </a:lnTo>
                    <a:lnTo>
                      <a:pt x="518" y="623"/>
                    </a:lnTo>
                    <a:lnTo>
                      <a:pt x="521" y="625"/>
                    </a:lnTo>
                    <a:lnTo>
                      <a:pt x="521" y="628"/>
                    </a:lnTo>
                    <a:lnTo>
                      <a:pt x="521" y="628"/>
                    </a:lnTo>
                    <a:lnTo>
                      <a:pt x="521" y="630"/>
                    </a:lnTo>
                    <a:lnTo>
                      <a:pt x="523" y="630"/>
                    </a:lnTo>
                    <a:lnTo>
                      <a:pt x="523" y="632"/>
                    </a:lnTo>
                    <a:lnTo>
                      <a:pt x="523" y="635"/>
                    </a:lnTo>
                    <a:lnTo>
                      <a:pt x="525" y="637"/>
                    </a:lnTo>
                    <a:lnTo>
                      <a:pt x="530" y="637"/>
                    </a:lnTo>
                    <a:lnTo>
                      <a:pt x="530" y="637"/>
                    </a:lnTo>
                    <a:lnTo>
                      <a:pt x="533" y="637"/>
                    </a:lnTo>
                    <a:lnTo>
                      <a:pt x="533" y="637"/>
                    </a:lnTo>
                    <a:lnTo>
                      <a:pt x="535" y="640"/>
                    </a:lnTo>
                    <a:lnTo>
                      <a:pt x="535" y="640"/>
                    </a:lnTo>
                    <a:lnTo>
                      <a:pt x="535" y="640"/>
                    </a:lnTo>
                    <a:lnTo>
                      <a:pt x="533" y="642"/>
                    </a:lnTo>
                    <a:lnTo>
                      <a:pt x="533" y="644"/>
                    </a:lnTo>
                    <a:lnTo>
                      <a:pt x="533" y="647"/>
                    </a:lnTo>
                    <a:lnTo>
                      <a:pt x="533" y="649"/>
                    </a:lnTo>
                    <a:lnTo>
                      <a:pt x="533" y="651"/>
                    </a:lnTo>
                    <a:lnTo>
                      <a:pt x="530" y="654"/>
                    </a:lnTo>
                    <a:lnTo>
                      <a:pt x="530" y="656"/>
                    </a:lnTo>
                    <a:lnTo>
                      <a:pt x="530" y="656"/>
                    </a:lnTo>
                    <a:lnTo>
                      <a:pt x="533" y="656"/>
                    </a:lnTo>
                    <a:lnTo>
                      <a:pt x="533" y="659"/>
                    </a:lnTo>
                    <a:lnTo>
                      <a:pt x="533" y="659"/>
                    </a:lnTo>
                    <a:lnTo>
                      <a:pt x="535" y="659"/>
                    </a:lnTo>
                    <a:lnTo>
                      <a:pt x="540" y="659"/>
                    </a:lnTo>
                    <a:lnTo>
                      <a:pt x="544" y="659"/>
                    </a:lnTo>
                    <a:lnTo>
                      <a:pt x="544" y="659"/>
                    </a:lnTo>
                    <a:lnTo>
                      <a:pt x="547" y="661"/>
                    </a:lnTo>
                    <a:lnTo>
                      <a:pt x="547" y="661"/>
                    </a:lnTo>
                    <a:lnTo>
                      <a:pt x="547" y="663"/>
                    </a:lnTo>
                    <a:lnTo>
                      <a:pt x="547" y="666"/>
                    </a:lnTo>
                    <a:lnTo>
                      <a:pt x="547" y="666"/>
                    </a:lnTo>
                    <a:lnTo>
                      <a:pt x="549" y="666"/>
                    </a:lnTo>
                    <a:lnTo>
                      <a:pt x="549" y="668"/>
                    </a:lnTo>
                    <a:lnTo>
                      <a:pt x="549" y="668"/>
                    </a:lnTo>
                    <a:lnTo>
                      <a:pt x="549" y="670"/>
                    </a:lnTo>
                    <a:lnTo>
                      <a:pt x="549" y="670"/>
                    </a:lnTo>
                    <a:lnTo>
                      <a:pt x="551" y="670"/>
                    </a:lnTo>
                    <a:lnTo>
                      <a:pt x="551" y="670"/>
                    </a:lnTo>
                    <a:lnTo>
                      <a:pt x="554" y="670"/>
                    </a:lnTo>
                    <a:lnTo>
                      <a:pt x="556" y="670"/>
                    </a:lnTo>
                    <a:lnTo>
                      <a:pt x="559" y="670"/>
                    </a:lnTo>
                    <a:lnTo>
                      <a:pt x="559" y="670"/>
                    </a:lnTo>
                    <a:lnTo>
                      <a:pt x="561" y="670"/>
                    </a:lnTo>
                    <a:lnTo>
                      <a:pt x="563" y="668"/>
                    </a:lnTo>
                    <a:lnTo>
                      <a:pt x="566" y="666"/>
                    </a:lnTo>
                    <a:lnTo>
                      <a:pt x="568" y="666"/>
                    </a:lnTo>
                    <a:lnTo>
                      <a:pt x="568" y="666"/>
                    </a:lnTo>
                    <a:lnTo>
                      <a:pt x="568" y="666"/>
                    </a:lnTo>
                    <a:lnTo>
                      <a:pt x="568" y="666"/>
                    </a:lnTo>
                    <a:lnTo>
                      <a:pt x="568" y="668"/>
                    </a:lnTo>
                    <a:lnTo>
                      <a:pt x="568" y="668"/>
                    </a:lnTo>
                    <a:lnTo>
                      <a:pt x="570" y="670"/>
                    </a:lnTo>
                    <a:lnTo>
                      <a:pt x="570" y="673"/>
                    </a:lnTo>
                    <a:lnTo>
                      <a:pt x="570" y="673"/>
                    </a:lnTo>
                    <a:lnTo>
                      <a:pt x="570" y="673"/>
                    </a:lnTo>
                    <a:lnTo>
                      <a:pt x="570" y="675"/>
                    </a:lnTo>
                    <a:lnTo>
                      <a:pt x="570" y="677"/>
                    </a:lnTo>
                    <a:lnTo>
                      <a:pt x="573" y="677"/>
                    </a:lnTo>
                    <a:lnTo>
                      <a:pt x="573" y="677"/>
                    </a:lnTo>
                    <a:lnTo>
                      <a:pt x="575" y="675"/>
                    </a:lnTo>
                    <a:lnTo>
                      <a:pt x="577" y="675"/>
                    </a:lnTo>
                    <a:lnTo>
                      <a:pt x="577" y="677"/>
                    </a:lnTo>
                    <a:lnTo>
                      <a:pt x="577" y="677"/>
                    </a:lnTo>
                    <a:lnTo>
                      <a:pt x="580" y="677"/>
                    </a:lnTo>
                    <a:lnTo>
                      <a:pt x="580" y="677"/>
                    </a:lnTo>
                    <a:lnTo>
                      <a:pt x="580" y="677"/>
                    </a:lnTo>
                    <a:lnTo>
                      <a:pt x="582" y="677"/>
                    </a:lnTo>
                    <a:lnTo>
                      <a:pt x="582" y="677"/>
                    </a:lnTo>
                    <a:lnTo>
                      <a:pt x="582" y="675"/>
                    </a:lnTo>
                    <a:lnTo>
                      <a:pt x="580" y="675"/>
                    </a:lnTo>
                    <a:lnTo>
                      <a:pt x="580" y="675"/>
                    </a:lnTo>
                    <a:lnTo>
                      <a:pt x="580" y="673"/>
                    </a:lnTo>
                    <a:lnTo>
                      <a:pt x="580" y="670"/>
                    </a:lnTo>
                    <a:lnTo>
                      <a:pt x="580" y="668"/>
                    </a:lnTo>
                    <a:lnTo>
                      <a:pt x="580" y="666"/>
                    </a:lnTo>
                    <a:lnTo>
                      <a:pt x="580" y="663"/>
                    </a:lnTo>
                    <a:lnTo>
                      <a:pt x="577" y="663"/>
                    </a:lnTo>
                    <a:lnTo>
                      <a:pt x="575" y="661"/>
                    </a:lnTo>
                    <a:lnTo>
                      <a:pt x="575" y="659"/>
                    </a:lnTo>
                    <a:lnTo>
                      <a:pt x="575" y="659"/>
                    </a:lnTo>
                    <a:lnTo>
                      <a:pt x="575" y="656"/>
                    </a:lnTo>
                    <a:lnTo>
                      <a:pt x="575" y="656"/>
                    </a:lnTo>
                    <a:lnTo>
                      <a:pt x="573" y="654"/>
                    </a:lnTo>
                    <a:lnTo>
                      <a:pt x="575" y="654"/>
                    </a:lnTo>
                    <a:lnTo>
                      <a:pt x="575" y="654"/>
                    </a:lnTo>
                    <a:lnTo>
                      <a:pt x="575" y="651"/>
                    </a:lnTo>
                    <a:lnTo>
                      <a:pt x="575" y="649"/>
                    </a:lnTo>
                    <a:lnTo>
                      <a:pt x="577" y="649"/>
                    </a:lnTo>
                    <a:lnTo>
                      <a:pt x="577" y="649"/>
                    </a:lnTo>
                    <a:lnTo>
                      <a:pt x="577" y="649"/>
                    </a:lnTo>
                    <a:lnTo>
                      <a:pt x="580" y="651"/>
                    </a:lnTo>
                    <a:lnTo>
                      <a:pt x="580" y="651"/>
                    </a:lnTo>
                    <a:lnTo>
                      <a:pt x="582" y="651"/>
                    </a:lnTo>
                    <a:lnTo>
                      <a:pt x="585" y="651"/>
                    </a:lnTo>
                    <a:lnTo>
                      <a:pt x="585" y="651"/>
                    </a:lnTo>
                    <a:lnTo>
                      <a:pt x="585" y="651"/>
                    </a:lnTo>
                    <a:lnTo>
                      <a:pt x="587" y="649"/>
                    </a:lnTo>
                    <a:lnTo>
                      <a:pt x="587" y="649"/>
                    </a:lnTo>
                    <a:lnTo>
                      <a:pt x="587" y="647"/>
                    </a:lnTo>
                    <a:lnTo>
                      <a:pt x="589" y="644"/>
                    </a:lnTo>
                    <a:lnTo>
                      <a:pt x="589" y="644"/>
                    </a:lnTo>
                    <a:lnTo>
                      <a:pt x="589" y="644"/>
                    </a:lnTo>
                    <a:lnTo>
                      <a:pt x="589" y="644"/>
                    </a:lnTo>
                    <a:lnTo>
                      <a:pt x="592" y="644"/>
                    </a:lnTo>
                    <a:lnTo>
                      <a:pt x="594" y="647"/>
                    </a:lnTo>
                    <a:lnTo>
                      <a:pt x="596" y="647"/>
                    </a:lnTo>
                    <a:lnTo>
                      <a:pt x="596" y="649"/>
                    </a:lnTo>
                    <a:lnTo>
                      <a:pt x="599" y="649"/>
                    </a:lnTo>
                    <a:lnTo>
                      <a:pt x="599" y="651"/>
                    </a:lnTo>
                    <a:lnTo>
                      <a:pt x="601" y="651"/>
                    </a:lnTo>
                    <a:lnTo>
                      <a:pt x="601" y="649"/>
                    </a:lnTo>
                    <a:lnTo>
                      <a:pt x="601" y="649"/>
                    </a:lnTo>
                    <a:lnTo>
                      <a:pt x="601" y="647"/>
                    </a:lnTo>
                    <a:lnTo>
                      <a:pt x="604" y="647"/>
                    </a:lnTo>
                    <a:lnTo>
                      <a:pt x="604" y="644"/>
                    </a:lnTo>
                    <a:lnTo>
                      <a:pt x="604" y="644"/>
                    </a:lnTo>
                    <a:lnTo>
                      <a:pt x="606" y="644"/>
                    </a:lnTo>
                    <a:lnTo>
                      <a:pt x="606" y="644"/>
                    </a:lnTo>
                    <a:lnTo>
                      <a:pt x="608" y="647"/>
                    </a:lnTo>
                    <a:lnTo>
                      <a:pt x="608" y="647"/>
                    </a:lnTo>
                    <a:lnTo>
                      <a:pt x="608" y="647"/>
                    </a:lnTo>
                    <a:lnTo>
                      <a:pt x="611" y="644"/>
                    </a:lnTo>
                    <a:lnTo>
                      <a:pt x="611" y="644"/>
                    </a:lnTo>
                    <a:lnTo>
                      <a:pt x="611" y="644"/>
                    </a:lnTo>
                    <a:lnTo>
                      <a:pt x="615" y="649"/>
                    </a:lnTo>
                    <a:lnTo>
                      <a:pt x="618" y="649"/>
                    </a:lnTo>
                    <a:lnTo>
                      <a:pt x="618" y="649"/>
                    </a:lnTo>
                    <a:lnTo>
                      <a:pt x="618" y="647"/>
                    </a:lnTo>
                    <a:lnTo>
                      <a:pt x="618" y="647"/>
                    </a:lnTo>
                    <a:lnTo>
                      <a:pt x="618" y="644"/>
                    </a:lnTo>
                    <a:lnTo>
                      <a:pt x="620" y="642"/>
                    </a:lnTo>
                    <a:lnTo>
                      <a:pt x="620" y="642"/>
                    </a:lnTo>
                    <a:lnTo>
                      <a:pt x="622" y="644"/>
                    </a:lnTo>
                    <a:lnTo>
                      <a:pt x="622" y="644"/>
                    </a:lnTo>
                    <a:lnTo>
                      <a:pt x="625" y="644"/>
                    </a:lnTo>
                    <a:lnTo>
                      <a:pt x="627" y="642"/>
                    </a:lnTo>
                    <a:lnTo>
                      <a:pt x="627" y="642"/>
                    </a:lnTo>
                    <a:lnTo>
                      <a:pt x="630" y="642"/>
                    </a:lnTo>
                    <a:lnTo>
                      <a:pt x="630" y="642"/>
                    </a:lnTo>
                    <a:lnTo>
                      <a:pt x="630" y="642"/>
                    </a:lnTo>
                    <a:lnTo>
                      <a:pt x="632" y="640"/>
                    </a:lnTo>
                    <a:lnTo>
                      <a:pt x="632" y="640"/>
                    </a:lnTo>
                    <a:lnTo>
                      <a:pt x="632" y="637"/>
                    </a:lnTo>
                    <a:lnTo>
                      <a:pt x="632" y="635"/>
                    </a:lnTo>
                    <a:lnTo>
                      <a:pt x="632" y="635"/>
                    </a:lnTo>
                    <a:lnTo>
                      <a:pt x="634" y="635"/>
                    </a:lnTo>
                    <a:lnTo>
                      <a:pt x="637" y="632"/>
                    </a:lnTo>
                    <a:lnTo>
                      <a:pt x="639" y="632"/>
                    </a:lnTo>
                    <a:lnTo>
                      <a:pt x="639" y="632"/>
                    </a:lnTo>
                    <a:lnTo>
                      <a:pt x="639" y="632"/>
                    </a:lnTo>
                    <a:lnTo>
                      <a:pt x="641" y="635"/>
                    </a:lnTo>
                    <a:lnTo>
                      <a:pt x="644" y="635"/>
                    </a:lnTo>
                    <a:lnTo>
                      <a:pt x="644" y="637"/>
                    </a:lnTo>
                    <a:lnTo>
                      <a:pt x="644" y="637"/>
                    </a:lnTo>
                    <a:lnTo>
                      <a:pt x="646" y="637"/>
                    </a:lnTo>
                    <a:lnTo>
                      <a:pt x="648" y="640"/>
                    </a:lnTo>
                    <a:lnTo>
                      <a:pt x="651" y="640"/>
                    </a:lnTo>
                    <a:lnTo>
                      <a:pt x="651" y="640"/>
                    </a:lnTo>
                    <a:lnTo>
                      <a:pt x="653" y="640"/>
                    </a:lnTo>
                    <a:lnTo>
                      <a:pt x="653" y="640"/>
                    </a:lnTo>
                    <a:lnTo>
                      <a:pt x="653" y="640"/>
                    </a:lnTo>
                    <a:lnTo>
                      <a:pt x="656" y="640"/>
                    </a:lnTo>
                    <a:lnTo>
                      <a:pt x="656" y="640"/>
                    </a:lnTo>
                    <a:lnTo>
                      <a:pt x="658" y="642"/>
                    </a:lnTo>
                    <a:lnTo>
                      <a:pt x="658" y="642"/>
                    </a:lnTo>
                    <a:lnTo>
                      <a:pt x="660" y="642"/>
                    </a:lnTo>
                    <a:lnTo>
                      <a:pt x="663" y="642"/>
                    </a:lnTo>
                    <a:lnTo>
                      <a:pt x="663" y="642"/>
                    </a:lnTo>
                    <a:lnTo>
                      <a:pt x="665" y="642"/>
                    </a:lnTo>
                    <a:lnTo>
                      <a:pt x="667" y="644"/>
                    </a:lnTo>
                    <a:lnTo>
                      <a:pt x="667" y="644"/>
                    </a:lnTo>
                    <a:lnTo>
                      <a:pt x="667" y="647"/>
                    </a:lnTo>
                    <a:lnTo>
                      <a:pt x="665" y="647"/>
                    </a:lnTo>
                    <a:lnTo>
                      <a:pt x="665" y="647"/>
                    </a:lnTo>
                    <a:lnTo>
                      <a:pt x="665" y="649"/>
                    </a:lnTo>
                    <a:lnTo>
                      <a:pt x="665" y="651"/>
                    </a:lnTo>
                    <a:lnTo>
                      <a:pt x="665" y="654"/>
                    </a:lnTo>
                    <a:lnTo>
                      <a:pt x="665" y="654"/>
                    </a:lnTo>
                    <a:lnTo>
                      <a:pt x="667" y="654"/>
                    </a:lnTo>
                    <a:lnTo>
                      <a:pt x="667" y="654"/>
                    </a:lnTo>
                    <a:lnTo>
                      <a:pt x="667" y="656"/>
                    </a:lnTo>
                    <a:lnTo>
                      <a:pt x="667" y="659"/>
                    </a:lnTo>
                    <a:lnTo>
                      <a:pt x="667" y="661"/>
                    </a:lnTo>
                    <a:lnTo>
                      <a:pt x="670" y="661"/>
                    </a:lnTo>
                    <a:lnTo>
                      <a:pt x="670" y="661"/>
                    </a:lnTo>
                    <a:lnTo>
                      <a:pt x="670" y="661"/>
                    </a:lnTo>
                    <a:lnTo>
                      <a:pt x="672" y="661"/>
                    </a:lnTo>
                    <a:lnTo>
                      <a:pt x="674" y="661"/>
                    </a:lnTo>
                    <a:lnTo>
                      <a:pt x="674" y="661"/>
                    </a:lnTo>
                    <a:lnTo>
                      <a:pt x="674" y="663"/>
                    </a:lnTo>
                    <a:lnTo>
                      <a:pt x="674" y="663"/>
                    </a:lnTo>
                    <a:lnTo>
                      <a:pt x="677" y="663"/>
                    </a:lnTo>
                    <a:lnTo>
                      <a:pt x="679" y="666"/>
                    </a:lnTo>
                    <a:lnTo>
                      <a:pt x="679" y="666"/>
                    </a:lnTo>
                    <a:lnTo>
                      <a:pt x="682" y="668"/>
                    </a:lnTo>
                    <a:lnTo>
                      <a:pt x="684" y="668"/>
                    </a:lnTo>
                    <a:lnTo>
                      <a:pt x="684" y="668"/>
                    </a:lnTo>
                    <a:lnTo>
                      <a:pt x="686" y="668"/>
                    </a:lnTo>
                    <a:lnTo>
                      <a:pt x="689" y="668"/>
                    </a:lnTo>
                    <a:lnTo>
                      <a:pt x="691" y="668"/>
                    </a:lnTo>
                    <a:lnTo>
                      <a:pt x="693" y="670"/>
                    </a:lnTo>
                    <a:lnTo>
                      <a:pt x="693" y="670"/>
                    </a:lnTo>
                    <a:lnTo>
                      <a:pt x="696" y="670"/>
                    </a:lnTo>
                    <a:lnTo>
                      <a:pt x="696" y="668"/>
                    </a:lnTo>
                    <a:lnTo>
                      <a:pt x="698" y="670"/>
                    </a:lnTo>
                    <a:lnTo>
                      <a:pt x="700" y="668"/>
                    </a:lnTo>
                    <a:lnTo>
                      <a:pt x="700" y="666"/>
                    </a:lnTo>
                    <a:lnTo>
                      <a:pt x="700" y="666"/>
                    </a:lnTo>
                    <a:lnTo>
                      <a:pt x="700" y="666"/>
                    </a:lnTo>
                    <a:lnTo>
                      <a:pt x="703" y="668"/>
                    </a:lnTo>
                    <a:lnTo>
                      <a:pt x="703" y="668"/>
                    </a:lnTo>
                    <a:lnTo>
                      <a:pt x="703" y="668"/>
                    </a:lnTo>
                    <a:lnTo>
                      <a:pt x="703" y="666"/>
                    </a:lnTo>
                    <a:lnTo>
                      <a:pt x="703" y="663"/>
                    </a:lnTo>
                    <a:lnTo>
                      <a:pt x="703" y="661"/>
                    </a:lnTo>
                    <a:lnTo>
                      <a:pt x="703" y="661"/>
                    </a:lnTo>
                    <a:lnTo>
                      <a:pt x="705" y="663"/>
                    </a:lnTo>
                    <a:lnTo>
                      <a:pt x="705" y="663"/>
                    </a:lnTo>
                    <a:lnTo>
                      <a:pt x="705" y="666"/>
                    </a:lnTo>
                    <a:lnTo>
                      <a:pt x="705" y="666"/>
                    </a:lnTo>
                    <a:lnTo>
                      <a:pt x="708" y="668"/>
                    </a:lnTo>
                    <a:lnTo>
                      <a:pt x="708" y="668"/>
                    </a:lnTo>
                    <a:lnTo>
                      <a:pt x="710" y="668"/>
                    </a:lnTo>
                    <a:lnTo>
                      <a:pt x="710" y="668"/>
                    </a:lnTo>
                    <a:lnTo>
                      <a:pt x="712" y="668"/>
                    </a:lnTo>
                    <a:lnTo>
                      <a:pt x="715" y="668"/>
                    </a:lnTo>
                    <a:lnTo>
                      <a:pt x="715" y="670"/>
                    </a:lnTo>
                    <a:lnTo>
                      <a:pt x="715" y="670"/>
                    </a:lnTo>
                    <a:lnTo>
                      <a:pt x="715" y="673"/>
                    </a:lnTo>
                    <a:lnTo>
                      <a:pt x="715" y="673"/>
                    </a:lnTo>
                    <a:lnTo>
                      <a:pt x="717" y="673"/>
                    </a:lnTo>
                    <a:lnTo>
                      <a:pt x="719" y="670"/>
                    </a:lnTo>
                    <a:lnTo>
                      <a:pt x="722" y="670"/>
                    </a:lnTo>
                    <a:lnTo>
                      <a:pt x="722" y="670"/>
                    </a:lnTo>
                    <a:lnTo>
                      <a:pt x="722" y="666"/>
                    </a:lnTo>
                    <a:lnTo>
                      <a:pt x="722" y="666"/>
                    </a:lnTo>
                    <a:lnTo>
                      <a:pt x="722" y="668"/>
                    </a:lnTo>
                    <a:lnTo>
                      <a:pt x="724" y="670"/>
                    </a:lnTo>
                    <a:lnTo>
                      <a:pt x="726" y="670"/>
                    </a:lnTo>
                    <a:lnTo>
                      <a:pt x="726" y="670"/>
                    </a:lnTo>
                    <a:lnTo>
                      <a:pt x="729" y="670"/>
                    </a:lnTo>
                    <a:lnTo>
                      <a:pt x="729" y="670"/>
                    </a:lnTo>
                    <a:lnTo>
                      <a:pt x="729" y="673"/>
                    </a:lnTo>
                    <a:lnTo>
                      <a:pt x="726" y="675"/>
                    </a:lnTo>
                    <a:lnTo>
                      <a:pt x="726" y="675"/>
                    </a:lnTo>
                    <a:lnTo>
                      <a:pt x="726" y="677"/>
                    </a:lnTo>
                    <a:lnTo>
                      <a:pt x="726" y="680"/>
                    </a:lnTo>
                    <a:lnTo>
                      <a:pt x="726" y="682"/>
                    </a:lnTo>
                    <a:lnTo>
                      <a:pt x="726" y="685"/>
                    </a:lnTo>
                    <a:lnTo>
                      <a:pt x="729" y="685"/>
                    </a:lnTo>
                    <a:lnTo>
                      <a:pt x="729" y="685"/>
                    </a:lnTo>
                    <a:lnTo>
                      <a:pt x="729" y="687"/>
                    </a:lnTo>
                    <a:lnTo>
                      <a:pt x="729" y="689"/>
                    </a:lnTo>
                    <a:lnTo>
                      <a:pt x="731" y="692"/>
                    </a:lnTo>
                    <a:lnTo>
                      <a:pt x="734" y="692"/>
                    </a:lnTo>
                    <a:lnTo>
                      <a:pt x="734" y="692"/>
                    </a:lnTo>
                    <a:lnTo>
                      <a:pt x="734" y="694"/>
                    </a:lnTo>
                    <a:lnTo>
                      <a:pt x="734" y="694"/>
                    </a:lnTo>
                    <a:lnTo>
                      <a:pt x="731" y="694"/>
                    </a:lnTo>
                    <a:lnTo>
                      <a:pt x="731" y="694"/>
                    </a:lnTo>
                    <a:lnTo>
                      <a:pt x="734" y="696"/>
                    </a:lnTo>
                    <a:lnTo>
                      <a:pt x="736" y="696"/>
                    </a:lnTo>
                    <a:lnTo>
                      <a:pt x="741" y="696"/>
                    </a:lnTo>
                    <a:lnTo>
                      <a:pt x="743" y="694"/>
                    </a:lnTo>
                    <a:lnTo>
                      <a:pt x="743" y="694"/>
                    </a:lnTo>
                    <a:lnTo>
                      <a:pt x="743" y="692"/>
                    </a:lnTo>
                    <a:lnTo>
                      <a:pt x="743" y="692"/>
                    </a:lnTo>
                    <a:lnTo>
                      <a:pt x="738" y="687"/>
                    </a:lnTo>
                    <a:lnTo>
                      <a:pt x="738" y="687"/>
                    </a:lnTo>
                    <a:lnTo>
                      <a:pt x="741" y="687"/>
                    </a:lnTo>
                    <a:lnTo>
                      <a:pt x="741" y="685"/>
                    </a:lnTo>
                    <a:lnTo>
                      <a:pt x="741" y="685"/>
                    </a:lnTo>
                    <a:lnTo>
                      <a:pt x="736" y="685"/>
                    </a:lnTo>
                    <a:lnTo>
                      <a:pt x="736" y="682"/>
                    </a:lnTo>
                    <a:lnTo>
                      <a:pt x="736" y="680"/>
                    </a:lnTo>
                    <a:lnTo>
                      <a:pt x="738" y="677"/>
                    </a:lnTo>
                    <a:lnTo>
                      <a:pt x="738" y="677"/>
                    </a:lnTo>
                    <a:lnTo>
                      <a:pt x="738" y="675"/>
                    </a:lnTo>
                    <a:lnTo>
                      <a:pt x="738" y="675"/>
                    </a:lnTo>
                    <a:lnTo>
                      <a:pt x="738" y="675"/>
                    </a:lnTo>
                    <a:lnTo>
                      <a:pt x="741" y="675"/>
                    </a:lnTo>
                    <a:lnTo>
                      <a:pt x="741" y="677"/>
                    </a:lnTo>
                    <a:lnTo>
                      <a:pt x="743" y="677"/>
                    </a:lnTo>
                    <a:lnTo>
                      <a:pt x="743" y="675"/>
                    </a:lnTo>
                    <a:lnTo>
                      <a:pt x="745" y="673"/>
                    </a:lnTo>
                    <a:lnTo>
                      <a:pt x="748" y="673"/>
                    </a:lnTo>
                    <a:lnTo>
                      <a:pt x="750" y="673"/>
                    </a:lnTo>
                    <a:lnTo>
                      <a:pt x="750" y="670"/>
                    </a:lnTo>
                    <a:lnTo>
                      <a:pt x="750" y="670"/>
                    </a:lnTo>
                    <a:lnTo>
                      <a:pt x="750" y="670"/>
                    </a:lnTo>
                    <a:lnTo>
                      <a:pt x="752" y="670"/>
                    </a:lnTo>
                    <a:lnTo>
                      <a:pt x="752" y="670"/>
                    </a:lnTo>
                    <a:lnTo>
                      <a:pt x="755" y="670"/>
                    </a:lnTo>
                    <a:lnTo>
                      <a:pt x="757" y="670"/>
                    </a:lnTo>
                    <a:lnTo>
                      <a:pt x="760" y="670"/>
                    </a:lnTo>
                    <a:lnTo>
                      <a:pt x="762" y="668"/>
                    </a:lnTo>
                    <a:lnTo>
                      <a:pt x="762" y="668"/>
                    </a:lnTo>
                    <a:lnTo>
                      <a:pt x="762" y="666"/>
                    </a:lnTo>
                    <a:lnTo>
                      <a:pt x="764" y="666"/>
                    </a:lnTo>
                    <a:lnTo>
                      <a:pt x="764" y="666"/>
                    </a:lnTo>
                    <a:lnTo>
                      <a:pt x="764" y="666"/>
                    </a:lnTo>
                    <a:lnTo>
                      <a:pt x="764" y="663"/>
                    </a:lnTo>
                    <a:lnTo>
                      <a:pt x="767" y="663"/>
                    </a:lnTo>
                    <a:lnTo>
                      <a:pt x="769" y="663"/>
                    </a:lnTo>
                    <a:lnTo>
                      <a:pt x="769" y="666"/>
                    </a:lnTo>
                    <a:lnTo>
                      <a:pt x="771" y="666"/>
                    </a:lnTo>
                    <a:lnTo>
                      <a:pt x="774" y="666"/>
                    </a:lnTo>
                    <a:lnTo>
                      <a:pt x="774" y="663"/>
                    </a:lnTo>
                    <a:lnTo>
                      <a:pt x="774" y="661"/>
                    </a:lnTo>
                    <a:lnTo>
                      <a:pt x="771" y="661"/>
                    </a:lnTo>
                    <a:lnTo>
                      <a:pt x="774" y="661"/>
                    </a:lnTo>
                    <a:lnTo>
                      <a:pt x="774" y="661"/>
                    </a:lnTo>
                    <a:lnTo>
                      <a:pt x="774" y="661"/>
                    </a:lnTo>
                    <a:lnTo>
                      <a:pt x="774" y="663"/>
                    </a:lnTo>
                    <a:lnTo>
                      <a:pt x="776" y="663"/>
                    </a:lnTo>
                    <a:lnTo>
                      <a:pt x="776" y="666"/>
                    </a:lnTo>
                    <a:lnTo>
                      <a:pt x="779" y="663"/>
                    </a:lnTo>
                    <a:lnTo>
                      <a:pt x="779" y="663"/>
                    </a:lnTo>
                    <a:lnTo>
                      <a:pt x="779" y="661"/>
                    </a:lnTo>
                    <a:lnTo>
                      <a:pt x="781" y="661"/>
                    </a:lnTo>
                    <a:lnTo>
                      <a:pt x="783" y="663"/>
                    </a:lnTo>
                    <a:lnTo>
                      <a:pt x="783" y="661"/>
                    </a:lnTo>
                    <a:lnTo>
                      <a:pt x="783" y="661"/>
                    </a:lnTo>
                    <a:lnTo>
                      <a:pt x="783" y="659"/>
                    </a:lnTo>
                    <a:lnTo>
                      <a:pt x="786" y="656"/>
                    </a:lnTo>
                    <a:lnTo>
                      <a:pt x="786" y="659"/>
                    </a:lnTo>
                    <a:lnTo>
                      <a:pt x="788" y="659"/>
                    </a:lnTo>
                    <a:lnTo>
                      <a:pt x="790" y="656"/>
                    </a:lnTo>
                    <a:lnTo>
                      <a:pt x="790" y="656"/>
                    </a:lnTo>
                    <a:lnTo>
                      <a:pt x="790" y="656"/>
                    </a:lnTo>
                    <a:lnTo>
                      <a:pt x="793" y="656"/>
                    </a:lnTo>
                    <a:lnTo>
                      <a:pt x="793" y="656"/>
                    </a:lnTo>
                    <a:lnTo>
                      <a:pt x="793" y="656"/>
                    </a:lnTo>
                    <a:lnTo>
                      <a:pt x="793" y="654"/>
                    </a:lnTo>
                    <a:lnTo>
                      <a:pt x="793" y="654"/>
                    </a:lnTo>
                    <a:lnTo>
                      <a:pt x="793" y="656"/>
                    </a:lnTo>
                    <a:lnTo>
                      <a:pt x="793" y="656"/>
                    </a:lnTo>
                    <a:lnTo>
                      <a:pt x="793" y="654"/>
                    </a:lnTo>
                    <a:lnTo>
                      <a:pt x="793" y="651"/>
                    </a:lnTo>
                    <a:lnTo>
                      <a:pt x="793" y="651"/>
                    </a:lnTo>
                    <a:lnTo>
                      <a:pt x="793" y="647"/>
                    </a:lnTo>
                    <a:lnTo>
                      <a:pt x="790" y="644"/>
                    </a:lnTo>
                    <a:lnTo>
                      <a:pt x="790" y="644"/>
                    </a:lnTo>
                    <a:lnTo>
                      <a:pt x="790" y="644"/>
                    </a:lnTo>
                    <a:lnTo>
                      <a:pt x="788" y="642"/>
                    </a:lnTo>
                    <a:lnTo>
                      <a:pt x="788" y="642"/>
                    </a:lnTo>
                    <a:lnTo>
                      <a:pt x="788" y="640"/>
                    </a:lnTo>
                    <a:lnTo>
                      <a:pt x="788" y="640"/>
                    </a:lnTo>
                    <a:lnTo>
                      <a:pt x="788" y="640"/>
                    </a:lnTo>
                    <a:lnTo>
                      <a:pt x="788" y="637"/>
                    </a:lnTo>
                    <a:lnTo>
                      <a:pt x="790" y="637"/>
                    </a:lnTo>
                    <a:lnTo>
                      <a:pt x="790" y="637"/>
                    </a:lnTo>
                    <a:lnTo>
                      <a:pt x="790" y="637"/>
                    </a:lnTo>
                    <a:lnTo>
                      <a:pt x="790" y="640"/>
                    </a:lnTo>
                    <a:lnTo>
                      <a:pt x="793" y="640"/>
                    </a:lnTo>
                    <a:lnTo>
                      <a:pt x="793" y="642"/>
                    </a:lnTo>
                    <a:lnTo>
                      <a:pt x="793" y="642"/>
                    </a:lnTo>
                    <a:lnTo>
                      <a:pt x="795" y="644"/>
                    </a:lnTo>
                    <a:lnTo>
                      <a:pt x="797" y="647"/>
                    </a:lnTo>
                    <a:lnTo>
                      <a:pt x="800" y="649"/>
                    </a:lnTo>
                    <a:lnTo>
                      <a:pt x="800" y="649"/>
                    </a:lnTo>
                    <a:lnTo>
                      <a:pt x="800" y="649"/>
                    </a:lnTo>
                    <a:lnTo>
                      <a:pt x="802" y="649"/>
                    </a:lnTo>
                    <a:lnTo>
                      <a:pt x="802" y="649"/>
                    </a:lnTo>
                    <a:lnTo>
                      <a:pt x="802" y="649"/>
                    </a:lnTo>
                    <a:lnTo>
                      <a:pt x="805" y="649"/>
                    </a:lnTo>
                    <a:lnTo>
                      <a:pt x="805" y="649"/>
                    </a:lnTo>
                    <a:lnTo>
                      <a:pt x="805" y="649"/>
                    </a:lnTo>
                    <a:lnTo>
                      <a:pt x="807" y="647"/>
                    </a:lnTo>
                    <a:lnTo>
                      <a:pt x="807" y="647"/>
                    </a:lnTo>
                    <a:lnTo>
                      <a:pt x="809" y="649"/>
                    </a:lnTo>
                    <a:lnTo>
                      <a:pt x="812" y="649"/>
                    </a:lnTo>
                    <a:lnTo>
                      <a:pt x="809" y="647"/>
                    </a:lnTo>
                    <a:lnTo>
                      <a:pt x="812" y="647"/>
                    </a:lnTo>
                    <a:lnTo>
                      <a:pt x="812" y="644"/>
                    </a:lnTo>
                    <a:lnTo>
                      <a:pt x="812" y="644"/>
                    </a:lnTo>
                    <a:lnTo>
                      <a:pt x="812" y="644"/>
                    </a:lnTo>
                    <a:lnTo>
                      <a:pt x="814" y="647"/>
                    </a:lnTo>
                    <a:lnTo>
                      <a:pt x="816" y="647"/>
                    </a:lnTo>
                    <a:lnTo>
                      <a:pt x="816" y="647"/>
                    </a:lnTo>
                    <a:lnTo>
                      <a:pt x="816" y="647"/>
                    </a:lnTo>
                    <a:lnTo>
                      <a:pt x="819" y="644"/>
                    </a:lnTo>
                    <a:lnTo>
                      <a:pt x="819" y="644"/>
                    </a:lnTo>
                    <a:lnTo>
                      <a:pt x="821" y="642"/>
                    </a:lnTo>
                    <a:lnTo>
                      <a:pt x="823" y="644"/>
                    </a:lnTo>
                    <a:lnTo>
                      <a:pt x="826" y="644"/>
                    </a:lnTo>
                    <a:lnTo>
                      <a:pt x="828" y="644"/>
                    </a:lnTo>
                    <a:lnTo>
                      <a:pt x="828" y="644"/>
                    </a:lnTo>
                    <a:lnTo>
                      <a:pt x="828" y="642"/>
                    </a:lnTo>
                    <a:lnTo>
                      <a:pt x="828" y="642"/>
                    </a:lnTo>
                    <a:lnTo>
                      <a:pt x="831" y="642"/>
                    </a:lnTo>
                    <a:lnTo>
                      <a:pt x="833" y="642"/>
                    </a:lnTo>
                    <a:lnTo>
                      <a:pt x="838" y="642"/>
                    </a:lnTo>
                    <a:lnTo>
                      <a:pt x="838" y="642"/>
                    </a:lnTo>
                    <a:lnTo>
                      <a:pt x="840" y="640"/>
                    </a:lnTo>
                    <a:lnTo>
                      <a:pt x="840" y="640"/>
                    </a:lnTo>
                    <a:lnTo>
                      <a:pt x="840" y="640"/>
                    </a:lnTo>
                    <a:lnTo>
                      <a:pt x="842" y="640"/>
                    </a:lnTo>
                    <a:lnTo>
                      <a:pt x="845" y="640"/>
                    </a:lnTo>
                    <a:lnTo>
                      <a:pt x="845" y="640"/>
                    </a:lnTo>
                    <a:lnTo>
                      <a:pt x="845" y="635"/>
                    </a:lnTo>
                    <a:lnTo>
                      <a:pt x="845" y="635"/>
                    </a:lnTo>
                    <a:lnTo>
                      <a:pt x="847" y="635"/>
                    </a:lnTo>
                    <a:lnTo>
                      <a:pt x="847" y="632"/>
                    </a:lnTo>
                    <a:lnTo>
                      <a:pt x="847" y="632"/>
                    </a:lnTo>
                    <a:lnTo>
                      <a:pt x="845" y="632"/>
                    </a:lnTo>
                    <a:lnTo>
                      <a:pt x="847" y="630"/>
                    </a:lnTo>
                    <a:lnTo>
                      <a:pt x="847" y="630"/>
                    </a:lnTo>
                    <a:lnTo>
                      <a:pt x="849" y="630"/>
                    </a:lnTo>
                    <a:lnTo>
                      <a:pt x="849" y="625"/>
                    </a:lnTo>
                    <a:lnTo>
                      <a:pt x="852" y="625"/>
                    </a:lnTo>
                    <a:lnTo>
                      <a:pt x="852" y="628"/>
                    </a:lnTo>
                    <a:lnTo>
                      <a:pt x="854" y="625"/>
                    </a:lnTo>
                    <a:lnTo>
                      <a:pt x="854" y="625"/>
                    </a:lnTo>
                    <a:lnTo>
                      <a:pt x="857" y="623"/>
                    </a:lnTo>
                    <a:lnTo>
                      <a:pt x="857" y="623"/>
                    </a:lnTo>
                    <a:lnTo>
                      <a:pt x="857" y="625"/>
                    </a:lnTo>
                    <a:lnTo>
                      <a:pt x="859" y="625"/>
                    </a:lnTo>
                    <a:lnTo>
                      <a:pt x="859" y="625"/>
                    </a:lnTo>
                    <a:lnTo>
                      <a:pt x="859" y="623"/>
                    </a:lnTo>
                    <a:lnTo>
                      <a:pt x="859" y="623"/>
                    </a:lnTo>
                    <a:lnTo>
                      <a:pt x="859" y="623"/>
                    </a:lnTo>
                    <a:lnTo>
                      <a:pt x="859" y="621"/>
                    </a:lnTo>
                    <a:lnTo>
                      <a:pt x="861" y="621"/>
                    </a:lnTo>
                    <a:lnTo>
                      <a:pt x="861" y="621"/>
                    </a:lnTo>
                    <a:lnTo>
                      <a:pt x="861" y="618"/>
                    </a:lnTo>
                    <a:lnTo>
                      <a:pt x="864" y="618"/>
                    </a:lnTo>
                    <a:lnTo>
                      <a:pt x="866" y="618"/>
                    </a:lnTo>
                    <a:lnTo>
                      <a:pt x="866" y="616"/>
                    </a:lnTo>
                    <a:lnTo>
                      <a:pt x="868" y="614"/>
                    </a:lnTo>
                    <a:lnTo>
                      <a:pt x="868" y="611"/>
                    </a:lnTo>
                    <a:lnTo>
                      <a:pt x="866" y="609"/>
                    </a:lnTo>
                    <a:lnTo>
                      <a:pt x="864" y="609"/>
                    </a:lnTo>
                    <a:lnTo>
                      <a:pt x="864" y="609"/>
                    </a:lnTo>
                    <a:lnTo>
                      <a:pt x="864" y="609"/>
                    </a:lnTo>
                    <a:lnTo>
                      <a:pt x="864" y="606"/>
                    </a:lnTo>
                    <a:lnTo>
                      <a:pt x="864" y="609"/>
                    </a:lnTo>
                    <a:lnTo>
                      <a:pt x="866" y="606"/>
                    </a:lnTo>
                    <a:lnTo>
                      <a:pt x="866" y="606"/>
                    </a:lnTo>
                    <a:lnTo>
                      <a:pt x="866" y="604"/>
                    </a:lnTo>
                    <a:lnTo>
                      <a:pt x="868" y="604"/>
                    </a:lnTo>
                    <a:lnTo>
                      <a:pt x="871" y="606"/>
                    </a:lnTo>
                    <a:lnTo>
                      <a:pt x="873" y="604"/>
                    </a:lnTo>
                    <a:lnTo>
                      <a:pt x="875" y="606"/>
                    </a:lnTo>
                    <a:lnTo>
                      <a:pt x="878" y="604"/>
                    </a:lnTo>
                    <a:lnTo>
                      <a:pt x="878" y="602"/>
                    </a:lnTo>
                    <a:lnTo>
                      <a:pt x="878" y="602"/>
                    </a:lnTo>
                    <a:lnTo>
                      <a:pt x="875" y="602"/>
                    </a:lnTo>
                    <a:lnTo>
                      <a:pt x="875" y="599"/>
                    </a:lnTo>
                    <a:lnTo>
                      <a:pt x="878" y="599"/>
                    </a:lnTo>
                    <a:lnTo>
                      <a:pt x="880" y="599"/>
                    </a:lnTo>
                    <a:lnTo>
                      <a:pt x="880" y="597"/>
                    </a:lnTo>
                    <a:lnTo>
                      <a:pt x="880" y="597"/>
                    </a:lnTo>
                    <a:lnTo>
                      <a:pt x="880" y="595"/>
                    </a:lnTo>
                    <a:lnTo>
                      <a:pt x="880" y="592"/>
                    </a:lnTo>
                    <a:lnTo>
                      <a:pt x="880" y="592"/>
                    </a:lnTo>
                    <a:lnTo>
                      <a:pt x="885" y="592"/>
                    </a:lnTo>
                    <a:lnTo>
                      <a:pt x="885" y="592"/>
                    </a:lnTo>
                    <a:lnTo>
                      <a:pt x="885" y="590"/>
                    </a:lnTo>
                    <a:lnTo>
                      <a:pt x="883" y="590"/>
                    </a:lnTo>
                    <a:lnTo>
                      <a:pt x="883" y="587"/>
                    </a:lnTo>
                    <a:lnTo>
                      <a:pt x="883" y="587"/>
                    </a:lnTo>
                    <a:lnTo>
                      <a:pt x="885" y="587"/>
                    </a:lnTo>
                    <a:lnTo>
                      <a:pt x="887" y="587"/>
                    </a:lnTo>
                    <a:lnTo>
                      <a:pt x="887" y="587"/>
                    </a:lnTo>
                    <a:lnTo>
                      <a:pt x="890" y="587"/>
                    </a:lnTo>
                    <a:lnTo>
                      <a:pt x="892" y="590"/>
                    </a:lnTo>
                    <a:lnTo>
                      <a:pt x="892" y="587"/>
                    </a:lnTo>
                    <a:lnTo>
                      <a:pt x="892" y="587"/>
                    </a:lnTo>
                    <a:lnTo>
                      <a:pt x="890" y="585"/>
                    </a:lnTo>
                    <a:lnTo>
                      <a:pt x="890" y="583"/>
                    </a:lnTo>
                    <a:lnTo>
                      <a:pt x="890" y="578"/>
                    </a:lnTo>
                    <a:lnTo>
                      <a:pt x="890" y="578"/>
                    </a:lnTo>
                    <a:lnTo>
                      <a:pt x="890" y="576"/>
                    </a:lnTo>
                    <a:lnTo>
                      <a:pt x="887" y="576"/>
                    </a:lnTo>
                    <a:lnTo>
                      <a:pt x="885" y="576"/>
                    </a:lnTo>
                    <a:lnTo>
                      <a:pt x="883" y="576"/>
                    </a:lnTo>
                    <a:lnTo>
                      <a:pt x="883" y="576"/>
                    </a:lnTo>
                    <a:lnTo>
                      <a:pt x="880" y="573"/>
                    </a:lnTo>
                    <a:lnTo>
                      <a:pt x="880" y="573"/>
                    </a:lnTo>
                    <a:lnTo>
                      <a:pt x="883" y="573"/>
                    </a:lnTo>
                    <a:lnTo>
                      <a:pt x="885" y="573"/>
                    </a:lnTo>
                    <a:lnTo>
                      <a:pt x="885" y="573"/>
                    </a:lnTo>
                    <a:lnTo>
                      <a:pt x="887" y="573"/>
                    </a:lnTo>
                    <a:lnTo>
                      <a:pt x="890" y="571"/>
                    </a:lnTo>
                    <a:lnTo>
                      <a:pt x="890" y="569"/>
                    </a:lnTo>
                    <a:lnTo>
                      <a:pt x="892" y="569"/>
                    </a:lnTo>
                    <a:lnTo>
                      <a:pt x="892" y="569"/>
                    </a:lnTo>
                    <a:lnTo>
                      <a:pt x="890" y="566"/>
                    </a:lnTo>
                    <a:lnTo>
                      <a:pt x="890" y="566"/>
                    </a:lnTo>
                    <a:lnTo>
                      <a:pt x="890" y="564"/>
                    </a:lnTo>
                    <a:lnTo>
                      <a:pt x="887" y="561"/>
                    </a:lnTo>
                    <a:lnTo>
                      <a:pt x="885" y="561"/>
                    </a:lnTo>
                    <a:lnTo>
                      <a:pt x="885" y="561"/>
                    </a:lnTo>
                    <a:lnTo>
                      <a:pt x="885" y="559"/>
                    </a:lnTo>
                    <a:lnTo>
                      <a:pt x="885" y="559"/>
                    </a:lnTo>
                    <a:lnTo>
                      <a:pt x="885" y="559"/>
                    </a:lnTo>
                    <a:lnTo>
                      <a:pt x="887" y="559"/>
                    </a:lnTo>
                    <a:lnTo>
                      <a:pt x="887" y="559"/>
                    </a:lnTo>
                    <a:lnTo>
                      <a:pt x="887" y="557"/>
                    </a:lnTo>
                    <a:lnTo>
                      <a:pt x="887" y="557"/>
                    </a:lnTo>
                    <a:lnTo>
                      <a:pt x="887" y="559"/>
                    </a:lnTo>
                    <a:lnTo>
                      <a:pt x="890" y="559"/>
                    </a:lnTo>
                    <a:lnTo>
                      <a:pt x="890" y="561"/>
                    </a:lnTo>
                    <a:lnTo>
                      <a:pt x="890" y="561"/>
                    </a:lnTo>
                    <a:lnTo>
                      <a:pt x="890" y="561"/>
                    </a:lnTo>
                    <a:lnTo>
                      <a:pt x="892" y="564"/>
                    </a:lnTo>
                    <a:lnTo>
                      <a:pt x="892" y="561"/>
                    </a:lnTo>
                    <a:lnTo>
                      <a:pt x="894" y="561"/>
                    </a:lnTo>
                    <a:lnTo>
                      <a:pt x="894" y="559"/>
                    </a:lnTo>
                    <a:lnTo>
                      <a:pt x="894" y="557"/>
                    </a:lnTo>
                    <a:lnTo>
                      <a:pt x="894" y="552"/>
                    </a:lnTo>
                    <a:lnTo>
                      <a:pt x="897" y="552"/>
                    </a:lnTo>
                    <a:lnTo>
                      <a:pt x="897" y="550"/>
                    </a:lnTo>
                    <a:lnTo>
                      <a:pt x="899" y="547"/>
                    </a:lnTo>
                    <a:lnTo>
                      <a:pt x="899" y="545"/>
                    </a:lnTo>
                    <a:lnTo>
                      <a:pt x="899" y="545"/>
                    </a:lnTo>
                    <a:lnTo>
                      <a:pt x="899" y="543"/>
                    </a:lnTo>
                    <a:lnTo>
                      <a:pt x="899" y="540"/>
                    </a:lnTo>
                    <a:lnTo>
                      <a:pt x="899" y="540"/>
                    </a:lnTo>
                    <a:lnTo>
                      <a:pt x="899" y="538"/>
                    </a:lnTo>
                    <a:lnTo>
                      <a:pt x="901" y="535"/>
                    </a:lnTo>
                    <a:lnTo>
                      <a:pt x="901" y="535"/>
                    </a:lnTo>
                    <a:lnTo>
                      <a:pt x="899" y="533"/>
                    </a:lnTo>
                    <a:lnTo>
                      <a:pt x="899" y="533"/>
                    </a:lnTo>
                    <a:lnTo>
                      <a:pt x="899" y="533"/>
                    </a:lnTo>
                    <a:lnTo>
                      <a:pt x="901" y="533"/>
                    </a:lnTo>
                    <a:lnTo>
                      <a:pt x="901" y="533"/>
                    </a:lnTo>
                    <a:lnTo>
                      <a:pt x="904" y="531"/>
                    </a:lnTo>
                    <a:lnTo>
                      <a:pt x="904" y="526"/>
                    </a:lnTo>
                    <a:lnTo>
                      <a:pt x="904" y="526"/>
                    </a:lnTo>
                    <a:lnTo>
                      <a:pt x="906" y="526"/>
                    </a:lnTo>
                    <a:lnTo>
                      <a:pt x="906" y="528"/>
                    </a:lnTo>
                    <a:lnTo>
                      <a:pt x="909" y="528"/>
                    </a:lnTo>
                    <a:lnTo>
                      <a:pt x="911" y="526"/>
                    </a:lnTo>
                    <a:lnTo>
                      <a:pt x="913" y="526"/>
                    </a:lnTo>
                    <a:lnTo>
                      <a:pt x="911" y="526"/>
                    </a:lnTo>
                    <a:lnTo>
                      <a:pt x="911" y="521"/>
                    </a:lnTo>
                    <a:lnTo>
                      <a:pt x="909" y="519"/>
                    </a:lnTo>
                    <a:lnTo>
                      <a:pt x="909" y="519"/>
                    </a:lnTo>
                    <a:lnTo>
                      <a:pt x="911" y="516"/>
                    </a:lnTo>
                    <a:lnTo>
                      <a:pt x="911" y="516"/>
                    </a:lnTo>
                    <a:lnTo>
                      <a:pt x="911" y="514"/>
                    </a:lnTo>
                    <a:lnTo>
                      <a:pt x="909" y="514"/>
                    </a:lnTo>
                    <a:lnTo>
                      <a:pt x="909" y="514"/>
                    </a:lnTo>
                    <a:lnTo>
                      <a:pt x="911" y="514"/>
                    </a:lnTo>
                    <a:lnTo>
                      <a:pt x="909" y="512"/>
                    </a:lnTo>
                    <a:lnTo>
                      <a:pt x="906" y="509"/>
                    </a:lnTo>
                    <a:lnTo>
                      <a:pt x="904" y="509"/>
                    </a:lnTo>
                    <a:lnTo>
                      <a:pt x="906" y="507"/>
                    </a:lnTo>
                    <a:lnTo>
                      <a:pt x="906" y="507"/>
                    </a:lnTo>
                    <a:lnTo>
                      <a:pt x="909" y="507"/>
                    </a:lnTo>
                    <a:lnTo>
                      <a:pt x="909" y="507"/>
                    </a:lnTo>
                    <a:lnTo>
                      <a:pt x="911" y="507"/>
                    </a:lnTo>
                    <a:lnTo>
                      <a:pt x="913" y="509"/>
                    </a:lnTo>
                    <a:lnTo>
                      <a:pt x="913" y="509"/>
                    </a:lnTo>
                    <a:lnTo>
                      <a:pt x="911" y="502"/>
                    </a:lnTo>
                    <a:lnTo>
                      <a:pt x="911" y="500"/>
                    </a:lnTo>
                    <a:lnTo>
                      <a:pt x="909" y="498"/>
                    </a:lnTo>
                    <a:lnTo>
                      <a:pt x="909" y="500"/>
                    </a:lnTo>
                    <a:lnTo>
                      <a:pt x="906" y="502"/>
                    </a:lnTo>
                    <a:lnTo>
                      <a:pt x="904" y="502"/>
                    </a:lnTo>
                    <a:lnTo>
                      <a:pt x="904" y="500"/>
                    </a:lnTo>
                    <a:lnTo>
                      <a:pt x="906" y="500"/>
                    </a:lnTo>
                    <a:lnTo>
                      <a:pt x="909" y="495"/>
                    </a:lnTo>
                    <a:lnTo>
                      <a:pt x="911" y="493"/>
                    </a:lnTo>
                    <a:lnTo>
                      <a:pt x="911" y="493"/>
                    </a:lnTo>
                    <a:lnTo>
                      <a:pt x="909" y="493"/>
                    </a:lnTo>
                    <a:lnTo>
                      <a:pt x="906" y="493"/>
                    </a:lnTo>
                    <a:lnTo>
                      <a:pt x="904" y="490"/>
                    </a:lnTo>
                    <a:lnTo>
                      <a:pt x="897" y="486"/>
                    </a:lnTo>
                    <a:lnTo>
                      <a:pt x="897" y="486"/>
                    </a:lnTo>
                    <a:lnTo>
                      <a:pt x="894" y="483"/>
                    </a:lnTo>
                    <a:lnTo>
                      <a:pt x="892" y="483"/>
                    </a:lnTo>
                    <a:lnTo>
                      <a:pt x="890" y="488"/>
                    </a:lnTo>
                    <a:lnTo>
                      <a:pt x="885" y="488"/>
                    </a:lnTo>
                    <a:lnTo>
                      <a:pt x="880" y="483"/>
                    </a:lnTo>
                    <a:lnTo>
                      <a:pt x="878" y="486"/>
                    </a:lnTo>
                    <a:lnTo>
                      <a:pt x="875" y="486"/>
                    </a:lnTo>
                    <a:lnTo>
                      <a:pt x="875" y="486"/>
                    </a:lnTo>
                    <a:lnTo>
                      <a:pt x="875" y="486"/>
                    </a:lnTo>
                    <a:lnTo>
                      <a:pt x="875" y="486"/>
                    </a:lnTo>
                    <a:lnTo>
                      <a:pt x="880" y="483"/>
                    </a:lnTo>
                    <a:lnTo>
                      <a:pt x="883" y="483"/>
                    </a:lnTo>
                    <a:lnTo>
                      <a:pt x="885" y="483"/>
                    </a:lnTo>
                    <a:lnTo>
                      <a:pt x="887" y="483"/>
                    </a:lnTo>
                    <a:lnTo>
                      <a:pt x="887" y="481"/>
                    </a:lnTo>
                    <a:lnTo>
                      <a:pt x="887" y="479"/>
                    </a:lnTo>
                    <a:lnTo>
                      <a:pt x="892" y="476"/>
                    </a:lnTo>
                    <a:lnTo>
                      <a:pt x="894" y="474"/>
                    </a:lnTo>
                    <a:lnTo>
                      <a:pt x="894" y="474"/>
                    </a:lnTo>
                    <a:lnTo>
                      <a:pt x="899" y="471"/>
                    </a:lnTo>
                    <a:lnTo>
                      <a:pt x="899" y="471"/>
                    </a:lnTo>
                    <a:lnTo>
                      <a:pt x="901" y="471"/>
                    </a:lnTo>
                    <a:lnTo>
                      <a:pt x="899" y="469"/>
                    </a:lnTo>
                    <a:lnTo>
                      <a:pt x="899" y="467"/>
                    </a:lnTo>
                    <a:lnTo>
                      <a:pt x="894" y="462"/>
                    </a:lnTo>
                    <a:lnTo>
                      <a:pt x="887" y="460"/>
                    </a:lnTo>
                    <a:lnTo>
                      <a:pt x="885" y="457"/>
                    </a:lnTo>
                    <a:lnTo>
                      <a:pt x="880" y="455"/>
                    </a:lnTo>
                    <a:lnTo>
                      <a:pt x="878" y="455"/>
                    </a:lnTo>
                    <a:lnTo>
                      <a:pt x="875" y="453"/>
                    </a:lnTo>
                    <a:lnTo>
                      <a:pt x="875" y="450"/>
                    </a:lnTo>
                    <a:lnTo>
                      <a:pt x="873" y="450"/>
                    </a:lnTo>
                    <a:lnTo>
                      <a:pt x="868" y="448"/>
                    </a:lnTo>
                    <a:lnTo>
                      <a:pt x="866" y="450"/>
                    </a:lnTo>
                    <a:lnTo>
                      <a:pt x="864" y="450"/>
                    </a:lnTo>
                    <a:lnTo>
                      <a:pt x="861" y="450"/>
                    </a:lnTo>
                    <a:lnTo>
                      <a:pt x="861" y="450"/>
                    </a:lnTo>
                    <a:lnTo>
                      <a:pt x="861" y="450"/>
                    </a:lnTo>
                    <a:lnTo>
                      <a:pt x="864" y="450"/>
                    </a:lnTo>
                    <a:lnTo>
                      <a:pt x="868" y="445"/>
                    </a:lnTo>
                    <a:lnTo>
                      <a:pt x="871" y="448"/>
                    </a:lnTo>
                    <a:lnTo>
                      <a:pt x="875" y="448"/>
                    </a:lnTo>
                    <a:lnTo>
                      <a:pt x="878" y="453"/>
                    </a:lnTo>
                    <a:lnTo>
                      <a:pt x="883" y="453"/>
                    </a:lnTo>
                    <a:lnTo>
                      <a:pt x="885" y="453"/>
                    </a:lnTo>
                    <a:lnTo>
                      <a:pt x="885" y="453"/>
                    </a:lnTo>
                    <a:lnTo>
                      <a:pt x="892" y="455"/>
                    </a:lnTo>
                    <a:lnTo>
                      <a:pt x="894" y="455"/>
                    </a:lnTo>
                    <a:lnTo>
                      <a:pt x="897" y="455"/>
                    </a:lnTo>
                    <a:lnTo>
                      <a:pt x="894" y="453"/>
                    </a:lnTo>
                    <a:lnTo>
                      <a:pt x="894" y="450"/>
                    </a:lnTo>
                    <a:lnTo>
                      <a:pt x="892" y="448"/>
                    </a:lnTo>
                    <a:lnTo>
                      <a:pt x="890" y="448"/>
                    </a:lnTo>
                    <a:lnTo>
                      <a:pt x="887" y="445"/>
                    </a:lnTo>
                    <a:lnTo>
                      <a:pt x="885" y="445"/>
                    </a:lnTo>
                    <a:lnTo>
                      <a:pt x="885" y="445"/>
                    </a:lnTo>
                    <a:lnTo>
                      <a:pt x="883" y="441"/>
                    </a:lnTo>
                    <a:lnTo>
                      <a:pt x="880" y="441"/>
                    </a:lnTo>
                    <a:lnTo>
                      <a:pt x="880" y="438"/>
                    </a:lnTo>
                    <a:lnTo>
                      <a:pt x="873" y="436"/>
                    </a:lnTo>
                    <a:lnTo>
                      <a:pt x="871" y="436"/>
                    </a:lnTo>
                    <a:lnTo>
                      <a:pt x="871" y="434"/>
                    </a:lnTo>
                    <a:lnTo>
                      <a:pt x="871" y="431"/>
                    </a:lnTo>
                    <a:lnTo>
                      <a:pt x="868" y="426"/>
                    </a:lnTo>
                    <a:lnTo>
                      <a:pt x="864" y="422"/>
                    </a:lnTo>
                    <a:lnTo>
                      <a:pt x="861" y="417"/>
                    </a:lnTo>
                    <a:lnTo>
                      <a:pt x="857" y="415"/>
                    </a:lnTo>
                    <a:lnTo>
                      <a:pt x="857" y="412"/>
                    </a:lnTo>
                    <a:lnTo>
                      <a:pt x="854" y="410"/>
                    </a:lnTo>
                    <a:lnTo>
                      <a:pt x="849" y="403"/>
                    </a:lnTo>
                    <a:lnTo>
                      <a:pt x="849" y="400"/>
                    </a:lnTo>
                    <a:lnTo>
                      <a:pt x="847" y="400"/>
                    </a:lnTo>
                    <a:lnTo>
                      <a:pt x="842" y="398"/>
                    </a:lnTo>
                    <a:lnTo>
                      <a:pt x="838" y="396"/>
                    </a:lnTo>
                    <a:lnTo>
                      <a:pt x="835" y="393"/>
                    </a:lnTo>
                    <a:lnTo>
                      <a:pt x="831" y="391"/>
                    </a:lnTo>
                    <a:lnTo>
                      <a:pt x="828" y="391"/>
                    </a:lnTo>
                    <a:lnTo>
                      <a:pt x="826" y="391"/>
                    </a:lnTo>
                    <a:lnTo>
                      <a:pt x="826" y="389"/>
                    </a:lnTo>
                    <a:lnTo>
                      <a:pt x="823" y="384"/>
                    </a:lnTo>
                    <a:lnTo>
                      <a:pt x="826" y="384"/>
                    </a:lnTo>
                    <a:lnTo>
                      <a:pt x="826" y="379"/>
                    </a:lnTo>
                    <a:lnTo>
                      <a:pt x="828" y="377"/>
                    </a:lnTo>
                    <a:lnTo>
                      <a:pt x="828" y="374"/>
                    </a:lnTo>
                    <a:lnTo>
                      <a:pt x="828" y="372"/>
                    </a:lnTo>
                    <a:lnTo>
                      <a:pt x="831" y="372"/>
                    </a:lnTo>
                    <a:lnTo>
                      <a:pt x="831" y="372"/>
                    </a:lnTo>
                    <a:lnTo>
                      <a:pt x="831" y="370"/>
                    </a:lnTo>
                    <a:lnTo>
                      <a:pt x="833" y="370"/>
                    </a:lnTo>
                    <a:lnTo>
                      <a:pt x="833" y="367"/>
                    </a:lnTo>
                    <a:lnTo>
                      <a:pt x="833" y="367"/>
                    </a:lnTo>
                    <a:lnTo>
                      <a:pt x="835" y="365"/>
                    </a:lnTo>
                    <a:lnTo>
                      <a:pt x="835" y="365"/>
                    </a:lnTo>
                    <a:lnTo>
                      <a:pt x="835" y="363"/>
                    </a:lnTo>
                    <a:lnTo>
                      <a:pt x="833" y="363"/>
                    </a:lnTo>
                    <a:lnTo>
                      <a:pt x="831" y="360"/>
                    </a:lnTo>
                    <a:lnTo>
                      <a:pt x="831" y="360"/>
                    </a:lnTo>
                    <a:lnTo>
                      <a:pt x="833" y="360"/>
                    </a:lnTo>
                    <a:lnTo>
                      <a:pt x="833" y="358"/>
                    </a:lnTo>
                    <a:lnTo>
                      <a:pt x="835" y="358"/>
                    </a:lnTo>
                    <a:lnTo>
                      <a:pt x="835" y="360"/>
                    </a:lnTo>
                    <a:lnTo>
                      <a:pt x="835" y="360"/>
                    </a:lnTo>
                    <a:lnTo>
                      <a:pt x="835" y="363"/>
                    </a:lnTo>
                    <a:lnTo>
                      <a:pt x="838" y="363"/>
                    </a:lnTo>
                    <a:lnTo>
                      <a:pt x="838" y="360"/>
                    </a:lnTo>
                    <a:lnTo>
                      <a:pt x="840" y="360"/>
                    </a:lnTo>
                    <a:lnTo>
                      <a:pt x="840" y="360"/>
                    </a:lnTo>
                    <a:lnTo>
                      <a:pt x="840" y="355"/>
                    </a:lnTo>
                    <a:lnTo>
                      <a:pt x="840" y="355"/>
                    </a:lnTo>
                    <a:lnTo>
                      <a:pt x="840" y="353"/>
                    </a:lnTo>
                    <a:lnTo>
                      <a:pt x="842" y="355"/>
                    </a:lnTo>
                    <a:lnTo>
                      <a:pt x="842" y="353"/>
                    </a:lnTo>
                    <a:lnTo>
                      <a:pt x="842" y="353"/>
                    </a:lnTo>
                    <a:lnTo>
                      <a:pt x="842" y="353"/>
                    </a:lnTo>
                    <a:lnTo>
                      <a:pt x="840" y="351"/>
                    </a:lnTo>
                    <a:lnTo>
                      <a:pt x="840" y="351"/>
                    </a:lnTo>
                    <a:lnTo>
                      <a:pt x="840" y="351"/>
                    </a:lnTo>
                    <a:lnTo>
                      <a:pt x="842" y="351"/>
                    </a:lnTo>
                    <a:lnTo>
                      <a:pt x="845" y="351"/>
                    </a:lnTo>
                    <a:lnTo>
                      <a:pt x="845" y="348"/>
                    </a:lnTo>
                    <a:lnTo>
                      <a:pt x="849" y="348"/>
                    </a:lnTo>
                    <a:lnTo>
                      <a:pt x="852" y="346"/>
                    </a:lnTo>
                    <a:lnTo>
                      <a:pt x="857" y="344"/>
                    </a:lnTo>
                    <a:lnTo>
                      <a:pt x="859" y="344"/>
                    </a:lnTo>
                    <a:lnTo>
                      <a:pt x="861" y="344"/>
                    </a:lnTo>
                    <a:lnTo>
                      <a:pt x="861" y="344"/>
                    </a:lnTo>
                    <a:lnTo>
                      <a:pt x="861" y="344"/>
                    </a:lnTo>
                    <a:lnTo>
                      <a:pt x="864" y="346"/>
                    </a:lnTo>
                    <a:lnTo>
                      <a:pt x="864" y="346"/>
                    </a:lnTo>
                    <a:lnTo>
                      <a:pt x="864" y="346"/>
                    </a:lnTo>
                    <a:lnTo>
                      <a:pt x="866" y="344"/>
                    </a:lnTo>
                    <a:lnTo>
                      <a:pt x="866" y="344"/>
                    </a:lnTo>
                    <a:lnTo>
                      <a:pt x="866" y="341"/>
                    </a:lnTo>
                    <a:lnTo>
                      <a:pt x="866" y="341"/>
                    </a:lnTo>
                    <a:lnTo>
                      <a:pt x="864" y="341"/>
                    </a:lnTo>
                    <a:lnTo>
                      <a:pt x="866" y="339"/>
                    </a:lnTo>
                    <a:lnTo>
                      <a:pt x="866" y="339"/>
                    </a:lnTo>
                    <a:lnTo>
                      <a:pt x="864" y="334"/>
                    </a:lnTo>
                    <a:lnTo>
                      <a:pt x="866" y="334"/>
                    </a:lnTo>
                    <a:lnTo>
                      <a:pt x="864" y="332"/>
                    </a:lnTo>
                    <a:lnTo>
                      <a:pt x="861" y="334"/>
                    </a:lnTo>
                    <a:lnTo>
                      <a:pt x="859" y="334"/>
                    </a:lnTo>
                    <a:lnTo>
                      <a:pt x="857" y="332"/>
                    </a:lnTo>
                    <a:lnTo>
                      <a:pt x="854" y="332"/>
                    </a:lnTo>
                    <a:lnTo>
                      <a:pt x="854" y="332"/>
                    </a:lnTo>
                    <a:lnTo>
                      <a:pt x="854" y="332"/>
                    </a:lnTo>
                    <a:lnTo>
                      <a:pt x="852" y="332"/>
                    </a:lnTo>
                    <a:lnTo>
                      <a:pt x="849" y="332"/>
                    </a:lnTo>
                    <a:lnTo>
                      <a:pt x="847" y="332"/>
                    </a:lnTo>
                    <a:lnTo>
                      <a:pt x="845" y="332"/>
                    </a:lnTo>
                    <a:lnTo>
                      <a:pt x="842" y="329"/>
                    </a:lnTo>
                    <a:lnTo>
                      <a:pt x="838" y="329"/>
                    </a:lnTo>
                    <a:lnTo>
                      <a:pt x="835" y="327"/>
                    </a:lnTo>
                    <a:lnTo>
                      <a:pt x="828" y="325"/>
                    </a:lnTo>
                    <a:lnTo>
                      <a:pt x="823" y="327"/>
                    </a:lnTo>
                    <a:lnTo>
                      <a:pt x="821" y="327"/>
                    </a:lnTo>
                    <a:lnTo>
                      <a:pt x="821" y="327"/>
                    </a:lnTo>
                    <a:lnTo>
                      <a:pt x="821" y="327"/>
                    </a:lnTo>
                    <a:lnTo>
                      <a:pt x="823" y="329"/>
                    </a:lnTo>
                    <a:lnTo>
                      <a:pt x="821" y="332"/>
                    </a:lnTo>
                    <a:lnTo>
                      <a:pt x="816" y="334"/>
                    </a:lnTo>
                    <a:lnTo>
                      <a:pt x="819" y="337"/>
                    </a:lnTo>
                    <a:lnTo>
                      <a:pt x="819" y="337"/>
                    </a:lnTo>
                    <a:lnTo>
                      <a:pt x="816" y="339"/>
                    </a:lnTo>
                    <a:lnTo>
                      <a:pt x="812" y="339"/>
                    </a:lnTo>
                    <a:lnTo>
                      <a:pt x="809" y="339"/>
                    </a:lnTo>
                    <a:lnTo>
                      <a:pt x="805" y="339"/>
                    </a:lnTo>
                    <a:lnTo>
                      <a:pt x="802" y="337"/>
                    </a:lnTo>
                    <a:lnTo>
                      <a:pt x="802" y="334"/>
                    </a:lnTo>
                    <a:lnTo>
                      <a:pt x="800" y="332"/>
                    </a:lnTo>
                    <a:lnTo>
                      <a:pt x="800" y="329"/>
                    </a:lnTo>
                    <a:lnTo>
                      <a:pt x="800" y="327"/>
                    </a:lnTo>
                    <a:lnTo>
                      <a:pt x="800" y="327"/>
                    </a:lnTo>
                    <a:lnTo>
                      <a:pt x="800" y="327"/>
                    </a:lnTo>
                    <a:lnTo>
                      <a:pt x="800" y="325"/>
                    </a:lnTo>
                    <a:lnTo>
                      <a:pt x="800" y="325"/>
                    </a:lnTo>
                    <a:lnTo>
                      <a:pt x="797" y="322"/>
                    </a:lnTo>
                    <a:lnTo>
                      <a:pt x="795" y="320"/>
                    </a:lnTo>
                    <a:lnTo>
                      <a:pt x="793" y="318"/>
                    </a:lnTo>
                    <a:lnTo>
                      <a:pt x="790" y="318"/>
                    </a:lnTo>
                    <a:lnTo>
                      <a:pt x="788" y="318"/>
                    </a:lnTo>
                    <a:lnTo>
                      <a:pt x="779" y="318"/>
                    </a:lnTo>
                    <a:lnTo>
                      <a:pt x="771" y="313"/>
                    </a:lnTo>
                    <a:lnTo>
                      <a:pt x="769" y="310"/>
                    </a:lnTo>
                    <a:lnTo>
                      <a:pt x="767" y="308"/>
                    </a:lnTo>
                    <a:lnTo>
                      <a:pt x="764" y="306"/>
                    </a:lnTo>
                    <a:lnTo>
                      <a:pt x="764" y="303"/>
                    </a:lnTo>
                    <a:lnTo>
                      <a:pt x="764" y="296"/>
                    </a:lnTo>
                    <a:lnTo>
                      <a:pt x="767" y="296"/>
                    </a:lnTo>
                    <a:lnTo>
                      <a:pt x="769" y="294"/>
                    </a:lnTo>
                    <a:lnTo>
                      <a:pt x="771" y="296"/>
                    </a:lnTo>
                    <a:lnTo>
                      <a:pt x="774" y="299"/>
                    </a:lnTo>
                    <a:lnTo>
                      <a:pt x="779" y="296"/>
                    </a:lnTo>
                    <a:lnTo>
                      <a:pt x="779" y="296"/>
                    </a:lnTo>
                    <a:lnTo>
                      <a:pt x="781" y="296"/>
                    </a:lnTo>
                    <a:lnTo>
                      <a:pt x="783" y="296"/>
                    </a:lnTo>
                    <a:lnTo>
                      <a:pt x="786" y="296"/>
                    </a:lnTo>
                    <a:lnTo>
                      <a:pt x="786" y="296"/>
                    </a:lnTo>
                    <a:lnTo>
                      <a:pt x="786" y="294"/>
                    </a:lnTo>
                    <a:lnTo>
                      <a:pt x="788" y="292"/>
                    </a:lnTo>
                    <a:lnTo>
                      <a:pt x="788" y="287"/>
                    </a:lnTo>
                    <a:lnTo>
                      <a:pt x="788" y="284"/>
                    </a:lnTo>
                    <a:lnTo>
                      <a:pt x="788" y="284"/>
                    </a:lnTo>
                    <a:lnTo>
                      <a:pt x="790" y="280"/>
                    </a:lnTo>
                    <a:lnTo>
                      <a:pt x="793" y="277"/>
                    </a:lnTo>
                    <a:lnTo>
                      <a:pt x="800" y="275"/>
                    </a:lnTo>
                    <a:lnTo>
                      <a:pt x="802" y="275"/>
                    </a:lnTo>
                    <a:lnTo>
                      <a:pt x="802" y="268"/>
                    </a:lnTo>
                    <a:lnTo>
                      <a:pt x="805" y="265"/>
                    </a:lnTo>
                    <a:lnTo>
                      <a:pt x="805" y="265"/>
                    </a:lnTo>
                    <a:lnTo>
                      <a:pt x="805" y="263"/>
                    </a:lnTo>
                    <a:lnTo>
                      <a:pt x="807" y="263"/>
                    </a:lnTo>
                    <a:lnTo>
                      <a:pt x="807" y="261"/>
                    </a:lnTo>
                    <a:lnTo>
                      <a:pt x="814" y="261"/>
                    </a:lnTo>
                    <a:lnTo>
                      <a:pt x="814" y="263"/>
                    </a:lnTo>
                    <a:lnTo>
                      <a:pt x="816" y="263"/>
                    </a:lnTo>
                    <a:lnTo>
                      <a:pt x="816" y="261"/>
                    </a:lnTo>
                    <a:lnTo>
                      <a:pt x="816" y="261"/>
                    </a:lnTo>
                    <a:lnTo>
                      <a:pt x="816" y="258"/>
                    </a:lnTo>
                    <a:lnTo>
                      <a:pt x="819" y="263"/>
                    </a:lnTo>
                    <a:lnTo>
                      <a:pt x="826" y="265"/>
                    </a:lnTo>
                    <a:lnTo>
                      <a:pt x="828" y="268"/>
                    </a:lnTo>
                    <a:lnTo>
                      <a:pt x="828" y="268"/>
                    </a:lnTo>
                    <a:lnTo>
                      <a:pt x="831" y="270"/>
                    </a:lnTo>
                    <a:lnTo>
                      <a:pt x="831" y="273"/>
                    </a:lnTo>
                    <a:lnTo>
                      <a:pt x="831" y="273"/>
                    </a:lnTo>
                    <a:lnTo>
                      <a:pt x="828" y="277"/>
                    </a:lnTo>
                    <a:lnTo>
                      <a:pt x="828" y="280"/>
                    </a:lnTo>
                    <a:lnTo>
                      <a:pt x="826" y="280"/>
                    </a:lnTo>
                    <a:lnTo>
                      <a:pt x="823" y="282"/>
                    </a:lnTo>
                    <a:lnTo>
                      <a:pt x="823" y="282"/>
                    </a:lnTo>
                    <a:lnTo>
                      <a:pt x="823" y="284"/>
                    </a:lnTo>
                    <a:lnTo>
                      <a:pt x="826" y="287"/>
                    </a:lnTo>
                    <a:lnTo>
                      <a:pt x="823" y="287"/>
                    </a:lnTo>
                    <a:lnTo>
                      <a:pt x="823" y="287"/>
                    </a:lnTo>
                    <a:lnTo>
                      <a:pt x="821" y="287"/>
                    </a:lnTo>
                    <a:lnTo>
                      <a:pt x="821" y="289"/>
                    </a:lnTo>
                    <a:lnTo>
                      <a:pt x="823" y="289"/>
                    </a:lnTo>
                    <a:lnTo>
                      <a:pt x="823" y="292"/>
                    </a:lnTo>
                    <a:lnTo>
                      <a:pt x="826" y="292"/>
                    </a:lnTo>
                    <a:lnTo>
                      <a:pt x="828" y="292"/>
                    </a:lnTo>
                    <a:lnTo>
                      <a:pt x="833" y="292"/>
                    </a:lnTo>
                    <a:lnTo>
                      <a:pt x="833" y="292"/>
                    </a:lnTo>
                    <a:lnTo>
                      <a:pt x="833" y="292"/>
                    </a:lnTo>
                    <a:lnTo>
                      <a:pt x="831" y="294"/>
                    </a:lnTo>
                    <a:lnTo>
                      <a:pt x="831" y="294"/>
                    </a:lnTo>
                    <a:lnTo>
                      <a:pt x="833" y="296"/>
                    </a:lnTo>
                    <a:lnTo>
                      <a:pt x="828" y="301"/>
                    </a:lnTo>
                    <a:lnTo>
                      <a:pt x="826" y="301"/>
                    </a:lnTo>
                    <a:lnTo>
                      <a:pt x="826" y="301"/>
                    </a:lnTo>
                    <a:lnTo>
                      <a:pt x="826" y="303"/>
                    </a:lnTo>
                    <a:lnTo>
                      <a:pt x="828" y="306"/>
                    </a:lnTo>
                    <a:lnTo>
                      <a:pt x="828" y="306"/>
                    </a:lnTo>
                    <a:lnTo>
                      <a:pt x="828" y="303"/>
                    </a:lnTo>
                    <a:lnTo>
                      <a:pt x="831" y="303"/>
                    </a:lnTo>
                    <a:lnTo>
                      <a:pt x="833" y="303"/>
                    </a:lnTo>
                    <a:lnTo>
                      <a:pt x="835" y="301"/>
                    </a:lnTo>
                    <a:lnTo>
                      <a:pt x="835" y="301"/>
                    </a:lnTo>
                    <a:lnTo>
                      <a:pt x="833" y="301"/>
                    </a:lnTo>
                    <a:lnTo>
                      <a:pt x="833" y="299"/>
                    </a:lnTo>
                    <a:lnTo>
                      <a:pt x="835" y="299"/>
                    </a:lnTo>
                    <a:lnTo>
                      <a:pt x="835" y="299"/>
                    </a:lnTo>
                    <a:lnTo>
                      <a:pt x="838" y="299"/>
                    </a:lnTo>
                    <a:lnTo>
                      <a:pt x="838" y="299"/>
                    </a:lnTo>
                    <a:lnTo>
                      <a:pt x="838" y="299"/>
                    </a:lnTo>
                    <a:lnTo>
                      <a:pt x="840" y="296"/>
                    </a:lnTo>
                    <a:lnTo>
                      <a:pt x="840" y="296"/>
                    </a:lnTo>
                    <a:lnTo>
                      <a:pt x="840" y="294"/>
                    </a:lnTo>
                    <a:lnTo>
                      <a:pt x="842" y="292"/>
                    </a:lnTo>
                    <a:lnTo>
                      <a:pt x="847" y="287"/>
                    </a:lnTo>
                    <a:lnTo>
                      <a:pt x="849" y="287"/>
                    </a:lnTo>
                    <a:lnTo>
                      <a:pt x="852" y="284"/>
                    </a:lnTo>
                    <a:lnTo>
                      <a:pt x="854" y="284"/>
                    </a:lnTo>
                    <a:lnTo>
                      <a:pt x="854" y="284"/>
                    </a:lnTo>
                    <a:lnTo>
                      <a:pt x="857" y="282"/>
                    </a:lnTo>
                    <a:lnTo>
                      <a:pt x="859" y="282"/>
                    </a:lnTo>
                    <a:lnTo>
                      <a:pt x="859" y="282"/>
                    </a:lnTo>
                    <a:lnTo>
                      <a:pt x="859" y="282"/>
                    </a:lnTo>
                    <a:lnTo>
                      <a:pt x="859" y="280"/>
                    </a:lnTo>
                    <a:lnTo>
                      <a:pt x="861" y="282"/>
                    </a:lnTo>
                    <a:lnTo>
                      <a:pt x="868" y="282"/>
                    </a:lnTo>
                    <a:lnTo>
                      <a:pt x="871" y="280"/>
                    </a:lnTo>
                    <a:lnTo>
                      <a:pt x="871" y="280"/>
                    </a:lnTo>
                    <a:lnTo>
                      <a:pt x="871" y="280"/>
                    </a:lnTo>
                    <a:lnTo>
                      <a:pt x="871" y="277"/>
                    </a:lnTo>
                    <a:lnTo>
                      <a:pt x="871" y="275"/>
                    </a:lnTo>
                    <a:lnTo>
                      <a:pt x="873" y="273"/>
                    </a:lnTo>
                    <a:lnTo>
                      <a:pt x="873" y="273"/>
                    </a:lnTo>
                    <a:lnTo>
                      <a:pt x="875" y="270"/>
                    </a:lnTo>
                    <a:lnTo>
                      <a:pt x="875" y="270"/>
                    </a:lnTo>
                    <a:lnTo>
                      <a:pt x="878" y="270"/>
                    </a:lnTo>
                    <a:lnTo>
                      <a:pt x="878" y="270"/>
                    </a:lnTo>
                    <a:lnTo>
                      <a:pt x="878" y="268"/>
                    </a:lnTo>
                    <a:lnTo>
                      <a:pt x="878" y="268"/>
                    </a:lnTo>
                    <a:lnTo>
                      <a:pt x="878" y="268"/>
                    </a:lnTo>
                    <a:lnTo>
                      <a:pt x="880" y="265"/>
                    </a:lnTo>
                    <a:lnTo>
                      <a:pt x="883" y="265"/>
                    </a:lnTo>
                    <a:lnTo>
                      <a:pt x="883" y="263"/>
                    </a:lnTo>
                    <a:lnTo>
                      <a:pt x="885" y="263"/>
                    </a:lnTo>
                    <a:lnTo>
                      <a:pt x="885" y="263"/>
                    </a:lnTo>
                    <a:lnTo>
                      <a:pt x="885" y="263"/>
                    </a:lnTo>
                    <a:lnTo>
                      <a:pt x="885" y="263"/>
                    </a:lnTo>
                    <a:lnTo>
                      <a:pt x="885" y="261"/>
                    </a:lnTo>
                    <a:lnTo>
                      <a:pt x="885" y="261"/>
                    </a:lnTo>
                    <a:lnTo>
                      <a:pt x="887" y="261"/>
                    </a:lnTo>
                    <a:lnTo>
                      <a:pt x="890" y="261"/>
                    </a:lnTo>
                    <a:lnTo>
                      <a:pt x="890" y="258"/>
                    </a:lnTo>
                    <a:lnTo>
                      <a:pt x="890" y="258"/>
                    </a:lnTo>
                    <a:lnTo>
                      <a:pt x="890" y="258"/>
                    </a:lnTo>
                    <a:lnTo>
                      <a:pt x="892" y="256"/>
                    </a:lnTo>
                    <a:lnTo>
                      <a:pt x="892" y="254"/>
                    </a:lnTo>
                    <a:lnTo>
                      <a:pt x="892" y="251"/>
                    </a:lnTo>
                    <a:lnTo>
                      <a:pt x="892" y="251"/>
                    </a:lnTo>
                    <a:lnTo>
                      <a:pt x="892" y="251"/>
                    </a:lnTo>
                    <a:lnTo>
                      <a:pt x="892" y="251"/>
                    </a:lnTo>
                    <a:lnTo>
                      <a:pt x="892" y="249"/>
                    </a:lnTo>
                    <a:lnTo>
                      <a:pt x="892" y="247"/>
                    </a:lnTo>
                    <a:lnTo>
                      <a:pt x="892" y="247"/>
                    </a:lnTo>
                    <a:lnTo>
                      <a:pt x="892" y="244"/>
                    </a:lnTo>
                    <a:lnTo>
                      <a:pt x="892" y="244"/>
                    </a:lnTo>
                    <a:lnTo>
                      <a:pt x="894" y="244"/>
                    </a:lnTo>
                    <a:lnTo>
                      <a:pt x="894" y="244"/>
                    </a:lnTo>
                    <a:lnTo>
                      <a:pt x="894" y="244"/>
                    </a:lnTo>
                    <a:lnTo>
                      <a:pt x="894" y="242"/>
                    </a:lnTo>
                    <a:lnTo>
                      <a:pt x="897" y="244"/>
                    </a:lnTo>
                    <a:lnTo>
                      <a:pt x="897" y="244"/>
                    </a:lnTo>
                    <a:lnTo>
                      <a:pt x="899" y="244"/>
                    </a:lnTo>
                    <a:lnTo>
                      <a:pt x="899" y="247"/>
                    </a:lnTo>
                    <a:lnTo>
                      <a:pt x="901" y="247"/>
                    </a:lnTo>
                    <a:lnTo>
                      <a:pt x="901" y="247"/>
                    </a:lnTo>
                    <a:lnTo>
                      <a:pt x="904" y="249"/>
                    </a:lnTo>
                    <a:lnTo>
                      <a:pt x="904" y="249"/>
                    </a:lnTo>
                    <a:lnTo>
                      <a:pt x="909" y="249"/>
                    </a:lnTo>
                    <a:lnTo>
                      <a:pt x="909" y="249"/>
                    </a:lnTo>
                    <a:lnTo>
                      <a:pt x="911" y="249"/>
                    </a:lnTo>
                    <a:lnTo>
                      <a:pt x="913" y="249"/>
                    </a:lnTo>
                    <a:lnTo>
                      <a:pt x="916" y="249"/>
                    </a:lnTo>
                    <a:lnTo>
                      <a:pt x="918" y="249"/>
                    </a:lnTo>
                    <a:lnTo>
                      <a:pt x="918" y="251"/>
                    </a:lnTo>
                    <a:lnTo>
                      <a:pt x="920" y="251"/>
                    </a:lnTo>
                    <a:lnTo>
                      <a:pt x="920" y="251"/>
                    </a:lnTo>
                    <a:lnTo>
                      <a:pt x="920" y="249"/>
                    </a:lnTo>
                    <a:lnTo>
                      <a:pt x="920" y="249"/>
                    </a:lnTo>
                    <a:lnTo>
                      <a:pt x="920" y="247"/>
                    </a:lnTo>
                    <a:lnTo>
                      <a:pt x="920" y="247"/>
                    </a:lnTo>
                    <a:lnTo>
                      <a:pt x="920" y="247"/>
                    </a:lnTo>
                    <a:lnTo>
                      <a:pt x="918" y="244"/>
                    </a:lnTo>
                    <a:lnTo>
                      <a:pt x="916" y="244"/>
                    </a:lnTo>
                    <a:lnTo>
                      <a:pt x="916" y="242"/>
                    </a:lnTo>
                    <a:lnTo>
                      <a:pt x="913" y="242"/>
                    </a:lnTo>
                    <a:lnTo>
                      <a:pt x="913" y="239"/>
                    </a:lnTo>
                    <a:lnTo>
                      <a:pt x="913" y="239"/>
                    </a:lnTo>
                    <a:lnTo>
                      <a:pt x="913" y="239"/>
                    </a:lnTo>
                    <a:lnTo>
                      <a:pt x="913" y="237"/>
                    </a:lnTo>
                    <a:lnTo>
                      <a:pt x="916" y="237"/>
                    </a:lnTo>
                    <a:lnTo>
                      <a:pt x="918" y="237"/>
                    </a:lnTo>
                    <a:lnTo>
                      <a:pt x="923" y="237"/>
                    </a:lnTo>
                    <a:lnTo>
                      <a:pt x="925" y="237"/>
                    </a:lnTo>
                    <a:lnTo>
                      <a:pt x="925" y="237"/>
                    </a:lnTo>
                    <a:lnTo>
                      <a:pt x="927" y="237"/>
                    </a:lnTo>
                    <a:lnTo>
                      <a:pt x="927" y="237"/>
                    </a:lnTo>
                    <a:lnTo>
                      <a:pt x="927" y="235"/>
                    </a:lnTo>
                    <a:lnTo>
                      <a:pt x="930" y="235"/>
                    </a:lnTo>
                    <a:lnTo>
                      <a:pt x="930" y="235"/>
                    </a:lnTo>
                    <a:lnTo>
                      <a:pt x="930" y="232"/>
                    </a:lnTo>
                    <a:lnTo>
                      <a:pt x="930" y="232"/>
                    </a:lnTo>
                    <a:lnTo>
                      <a:pt x="930" y="230"/>
                    </a:lnTo>
                    <a:lnTo>
                      <a:pt x="930" y="230"/>
                    </a:lnTo>
                    <a:lnTo>
                      <a:pt x="930" y="230"/>
                    </a:lnTo>
                    <a:lnTo>
                      <a:pt x="932" y="230"/>
                    </a:lnTo>
                    <a:lnTo>
                      <a:pt x="932" y="230"/>
                    </a:lnTo>
                    <a:lnTo>
                      <a:pt x="935" y="230"/>
                    </a:lnTo>
                    <a:lnTo>
                      <a:pt x="935" y="230"/>
                    </a:lnTo>
                    <a:lnTo>
                      <a:pt x="935" y="230"/>
                    </a:lnTo>
                    <a:lnTo>
                      <a:pt x="935" y="230"/>
                    </a:lnTo>
                    <a:lnTo>
                      <a:pt x="935" y="230"/>
                    </a:lnTo>
                    <a:lnTo>
                      <a:pt x="935" y="228"/>
                    </a:lnTo>
                    <a:lnTo>
                      <a:pt x="935" y="225"/>
                    </a:lnTo>
                    <a:lnTo>
                      <a:pt x="935" y="223"/>
                    </a:lnTo>
                    <a:lnTo>
                      <a:pt x="932" y="223"/>
                    </a:lnTo>
                    <a:lnTo>
                      <a:pt x="932" y="220"/>
                    </a:lnTo>
                    <a:lnTo>
                      <a:pt x="932" y="218"/>
                    </a:lnTo>
                    <a:lnTo>
                      <a:pt x="932" y="218"/>
                    </a:lnTo>
                    <a:lnTo>
                      <a:pt x="935" y="218"/>
                    </a:lnTo>
                    <a:lnTo>
                      <a:pt x="935" y="218"/>
                    </a:lnTo>
                    <a:lnTo>
                      <a:pt x="935" y="218"/>
                    </a:lnTo>
                    <a:lnTo>
                      <a:pt x="937" y="218"/>
                    </a:lnTo>
                    <a:lnTo>
                      <a:pt x="937" y="218"/>
                    </a:lnTo>
                    <a:lnTo>
                      <a:pt x="937" y="220"/>
                    </a:lnTo>
                    <a:lnTo>
                      <a:pt x="939" y="220"/>
                    </a:lnTo>
                    <a:lnTo>
                      <a:pt x="939" y="220"/>
                    </a:lnTo>
                    <a:lnTo>
                      <a:pt x="942" y="223"/>
                    </a:lnTo>
                    <a:lnTo>
                      <a:pt x="944" y="225"/>
                    </a:lnTo>
                    <a:lnTo>
                      <a:pt x="944" y="225"/>
                    </a:lnTo>
                    <a:lnTo>
                      <a:pt x="946" y="225"/>
                    </a:lnTo>
                    <a:lnTo>
                      <a:pt x="949" y="228"/>
                    </a:lnTo>
                    <a:lnTo>
                      <a:pt x="949" y="228"/>
                    </a:lnTo>
                    <a:lnTo>
                      <a:pt x="949" y="228"/>
                    </a:lnTo>
                    <a:lnTo>
                      <a:pt x="949" y="225"/>
                    </a:lnTo>
                    <a:lnTo>
                      <a:pt x="946" y="225"/>
                    </a:lnTo>
                    <a:lnTo>
                      <a:pt x="946" y="225"/>
                    </a:lnTo>
                    <a:lnTo>
                      <a:pt x="944" y="223"/>
                    </a:lnTo>
                    <a:lnTo>
                      <a:pt x="944" y="223"/>
                    </a:lnTo>
                    <a:lnTo>
                      <a:pt x="944" y="223"/>
                    </a:lnTo>
                    <a:lnTo>
                      <a:pt x="946" y="223"/>
                    </a:lnTo>
                    <a:lnTo>
                      <a:pt x="946" y="223"/>
                    </a:lnTo>
                    <a:lnTo>
                      <a:pt x="949" y="220"/>
                    </a:lnTo>
                    <a:lnTo>
                      <a:pt x="949" y="220"/>
                    </a:lnTo>
                    <a:lnTo>
                      <a:pt x="951" y="220"/>
                    </a:lnTo>
                    <a:lnTo>
                      <a:pt x="951" y="220"/>
                    </a:lnTo>
                    <a:lnTo>
                      <a:pt x="953" y="220"/>
                    </a:lnTo>
                    <a:lnTo>
                      <a:pt x="953" y="220"/>
                    </a:lnTo>
                    <a:lnTo>
                      <a:pt x="953" y="218"/>
                    </a:lnTo>
                    <a:lnTo>
                      <a:pt x="953" y="218"/>
                    </a:lnTo>
                    <a:lnTo>
                      <a:pt x="953" y="216"/>
                    </a:lnTo>
                    <a:lnTo>
                      <a:pt x="953" y="216"/>
                    </a:lnTo>
                    <a:lnTo>
                      <a:pt x="953" y="216"/>
                    </a:lnTo>
                    <a:lnTo>
                      <a:pt x="951" y="213"/>
                    </a:lnTo>
                    <a:lnTo>
                      <a:pt x="951" y="211"/>
                    </a:lnTo>
                    <a:lnTo>
                      <a:pt x="951" y="211"/>
                    </a:lnTo>
                    <a:lnTo>
                      <a:pt x="951" y="209"/>
                    </a:lnTo>
                    <a:lnTo>
                      <a:pt x="951" y="209"/>
                    </a:lnTo>
                    <a:lnTo>
                      <a:pt x="949" y="209"/>
                    </a:lnTo>
                    <a:lnTo>
                      <a:pt x="949" y="209"/>
                    </a:lnTo>
                    <a:lnTo>
                      <a:pt x="949" y="206"/>
                    </a:lnTo>
                    <a:lnTo>
                      <a:pt x="946" y="204"/>
                    </a:lnTo>
                    <a:lnTo>
                      <a:pt x="946" y="204"/>
                    </a:lnTo>
                    <a:lnTo>
                      <a:pt x="944" y="197"/>
                    </a:lnTo>
                    <a:lnTo>
                      <a:pt x="944" y="197"/>
                    </a:lnTo>
                    <a:lnTo>
                      <a:pt x="937" y="187"/>
                    </a:lnTo>
                    <a:lnTo>
                      <a:pt x="935" y="185"/>
                    </a:lnTo>
                    <a:lnTo>
                      <a:pt x="932" y="185"/>
                    </a:lnTo>
                    <a:lnTo>
                      <a:pt x="930" y="183"/>
                    </a:lnTo>
                    <a:lnTo>
                      <a:pt x="930" y="180"/>
                    </a:lnTo>
                    <a:lnTo>
                      <a:pt x="930" y="180"/>
                    </a:lnTo>
                    <a:lnTo>
                      <a:pt x="930" y="180"/>
                    </a:lnTo>
                    <a:lnTo>
                      <a:pt x="930" y="178"/>
                    </a:lnTo>
                    <a:lnTo>
                      <a:pt x="932" y="178"/>
                    </a:lnTo>
                    <a:lnTo>
                      <a:pt x="932" y="178"/>
                    </a:lnTo>
                    <a:lnTo>
                      <a:pt x="935" y="178"/>
                    </a:lnTo>
                    <a:lnTo>
                      <a:pt x="937" y="175"/>
                    </a:lnTo>
                    <a:lnTo>
                      <a:pt x="937" y="173"/>
                    </a:lnTo>
                    <a:lnTo>
                      <a:pt x="937" y="173"/>
                    </a:lnTo>
                    <a:lnTo>
                      <a:pt x="937" y="171"/>
                    </a:lnTo>
                    <a:lnTo>
                      <a:pt x="937" y="171"/>
                    </a:lnTo>
                    <a:lnTo>
                      <a:pt x="937" y="168"/>
                    </a:lnTo>
                    <a:lnTo>
                      <a:pt x="937" y="168"/>
                    </a:lnTo>
                    <a:lnTo>
                      <a:pt x="939" y="171"/>
                    </a:lnTo>
                    <a:lnTo>
                      <a:pt x="942" y="171"/>
                    </a:lnTo>
                    <a:lnTo>
                      <a:pt x="944" y="171"/>
                    </a:lnTo>
                    <a:lnTo>
                      <a:pt x="944" y="171"/>
                    </a:lnTo>
                    <a:lnTo>
                      <a:pt x="949" y="173"/>
                    </a:lnTo>
                    <a:lnTo>
                      <a:pt x="951" y="173"/>
                    </a:lnTo>
                    <a:lnTo>
                      <a:pt x="953" y="173"/>
                    </a:lnTo>
                    <a:lnTo>
                      <a:pt x="956" y="173"/>
                    </a:lnTo>
                    <a:lnTo>
                      <a:pt x="958" y="173"/>
                    </a:lnTo>
                    <a:lnTo>
                      <a:pt x="958" y="175"/>
                    </a:lnTo>
                    <a:lnTo>
                      <a:pt x="961" y="175"/>
                    </a:lnTo>
                    <a:lnTo>
                      <a:pt x="961" y="173"/>
                    </a:lnTo>
                    <a:lnTo>
                      <a:pt x="961" y="173"/>
                    </a:lnTo>
                    <a:lnTo>
                      <a:pt x="961" y="171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289" name="Freeform 188"/>
              <p:cNvSpPr>
                <a:spLocks noEditPoints="1"/>
              </p:cNvSpPr>
              <p:nvPr/>
            </p:nvSpPr>
            <p:spPr bwMode="auto">
              <a:xfrm>
                <a:off x="2275" y="2852"/>
                <a:ext cx="291" cy="803"/>
              </a:xfrm>
              <a:custGeom>
                <a:avLst/>
                <a:gdLst>
                  <a:gd name="T0" fmla="*/ 289 w 291"/>
                  <a:gd name="T1" fmla="*/ 789 h 803"/>
                  <a:gd name="T2" fmla="*/ 277 w 291"/>
                  <a:gd name="T3" fmla="*/ 789 h 803"/>
                  <a:gd name="T4" fmla="*/ 244 w 291"/>
                  <a:gd name="T5" fmla="*/ 791 h 803"/>
                  <a:gd name="T6" fmla="*/ 272 w 291"/>
                  <a:gd name="T7" fmla="*/ 798 h 803"/>
                  <a:gd name="T8" fmla="*/ 227 w 291"/>
                  <a:gd name="T9" fmla="*/ 786 h 803"/>
                  <a:gd name="T10" fmla="*/ 201 w 291"/>
                  <a:gd name="T11" fmla="*/ 770 h 803"/>
                  <a:gd name="T12" fmla="*/ 170 w 291"/>
                  <a:gd name="T13" fmla="*/ 763 h 803"/>
                  <a:gd name="T14" fmla="*/ 161 w 291"/>
                  <a:gd name="T15" fmla="*/ 751 h 803"/>
                  <a:gd name="T16" fmla="*/ 156 w 291"/>
                  <a:gd name="T17" fmla="*/ 749 h 803"/>
                  <a:gd name="T18" fmla="*/ 208 w 291"/>
                  <a:gd name="T19" fmla="*/ 739 h 803"/>
                  <a:gd name="T20" fmla="*/ 220 w 291"/>
                  <a:gd name="T21" fmla="*/ 763 h 803"/>
                  <a:gd name="T22" fmla="*/ 213 w 291"/>
                  <a:gd name="T23" fmla="*/ 760 h 803"/>
                  <a:gd name="T24" fmla="*/ 201 w 291"/>
                  <a:gd name="T25" fmla="*/ 777 h 803"/>
                  <a:gd name="T26" fmla="*/ 128 w 291"/>
                  <a:gd name="T27" fmla="*/ 723 h 803"/>
                  <a:gd name="T28" fmla="*/ 116 w 291"/>
                  <a:gd name="T29" fmla="*/ 715 h 803"/>
                  <a:gd name="T30" fmla="*/ 104 w 291"/>
                  <a:gd name="T31" fmla="*/ 692 h 803"/>
                  <a:gd name="T32" fmla="*/ 109 w 291"/>
                  <a:gd name="T33" fmla="*/ 678 h 803"/>
                  <a:gd name="T34" fmla="*/ 92 w 291"/>
                  <a:gd name="T35" fmla="*/ 678 h 803"/>
                  <a:gd name="T36" fmla="*/ 83 w 291"/>
                  <a:gd name="T37" fmla="*/ 647 h 803"/>
                  <a:gd name="T38" fmla="*/ 90 w 291"/>
                  <a:gd name="T39" fmla="*/ 644 h 803"/>
                  <a:gd name="T40" fmla="*/ 71 w 291"/>
                  <a:gd name="T41" fmla="*/ 585 h 803"/>
                  <a:gd name="T42" fmla="*/ 81 w 291"/>
                  <a:gd name="T43" fmla="*/ 571 h 803"/>
                  <a:gd name="T44" fmla="*/ 64 w 291"/>
                  <a:gd name="T45" fmla="*/ 566 h 803"/>
                  <a:gd name="T46" fmla="*/ 69 w 291"/>
                  <a:gd name="T47" fmla="*/ 554 h 803"/>
                  <a:gd name="T48" fmla="*/ 64 w 291"/>
                  <a:gd name="T49" fmla="*/ 533 h 803"/>
                  <a:gd name="T50" fmla="*/ 55 w 291"/>
                  <a:gd name="T51" fmla="*/ 535 h 803"/>
                  <a:gd name="T52" fmla="*/ 222 w 291"/>
                  <a:gd name="T53" fmla="*/ 730 h 803"/>
                  <a:gd name="T54" fmla="*/ 152 w 291"/>
                  <a:gd name="T55" fmla="*/ 696 h 803"/>
                  <a:gd name="T56" fmla="*/ 130 w 291"/>
                  <a:gd name="T57" fmla="*/ 659 h 803"/>
                  <a:gd name="T58" fmla="*/ 123 w 291"/>
                  <a:gd name="T59" fmla="*/ 607 h 803"/>
                  <a:gd name="T60" fmla="*/ 118 w 291"/>
                  <a:gd name="T61" fmla="*/ 569 h 803"/>
                  <a:gd name="T62" fmla="*/ 85 w 291"/>
                  <a:gd name="T63" fmla="*/ 524 h 803"/>
                  <a:gd name="T64" fmla="*/ 76 w 291"/>
                  <a:gd name="T65" fmla="*/ 476 h 803"/>
                  <a:gd name="T66" fmla="*/ 69 w 291"/>
                  <a:gd name="T67" fmla="*/ 431 h 803"/>
                  <a:gd name="T68" fmla="*/ 66 w 291"/>
                  <a:gd name="T69" fmla="*/ 382 h 803"/>
                  <a:gd name="T70" fmla="*/ 62 w 291"/>
                  <a:gd name="T71" fmla="*/ 334 h 803"/>
                  <a:gd name="T72" fmla="*/ 45 w 291"/>
                  <a:gd name="T73" fmla="*/ 287 h 803"/>
                  <a:gd name="T74" fmla="*/ 47 w 291"/>
                  <a:gd name="T75" fmla="*/ 230 h 803"/>
                  <a:gd name="T76" fmla="*/ 55 w 291"/>
                  <a:gd name="T77" fmla="*/ 176 h 803"/>
                  <a:gd name="T78" fmla="*/ 64 w 291"/>
                  <a:gd name="T79" fmla="*/ 114 h 803"/>
                  <a:gd name="T80" fmla="*/ 36 w 291"/>
                  <a:gd name="T81" fmla="*/ 62 h 803"/>
                  <a:gd name="T82" fmla="*/ 24 w 291"/>
                  <a:gd name="T83" fmla="*/ 17 h 803"/>
                  <a:gd name="T84" fmla="*/ 10 w 291"/>
                  <a:gd name="T85" fmla="*/ 50 h 803"/>
                  <a:gd name="T86" fmla="*/ 19 w 291"/>
                  <a:gd name="T87" fmla="*/ 168 h 803"/>
                  <a:gd name="T88" fmla="*/ 17 w 291"/>
                  <a:gd name="T89" fmla="*/ 273 h 803"/>
                  <a:gd name="T90" fmla="*/ 31 w 291"/>
                  <a:gd name="T91" fmla="*/ 386 h 803"/>
                  <a:gd name="T92" fmla="*/ 43 w 291"/>
                  <a:gd name="T93" fmla="*/ 486 h 803"/>
                  <a:gd name="T94" fmla="*/ 69 w 291"/>
                  <a:gd name="T95" fmla="*/ 517 h 803"/>
                  <a:gd name="T96" fmla="*/ 83 w 291"/>
                  <a:gd name="T97" fmla="*/ 564 h 803"/>
                  <a:gd name="T98" fmla="*/ 92 w 291"/>
                  <a:gd name="T99" fmla="*/ 611 h 803"/>
                  <a:gd name="T100" fmla="*/ 78 w 291"/>
                  <a:gd name="T101" fmla="*/ 592 h 803"/>
                  <a:gd name="T102" fmla="*/ 71 w 291"/>
                  <a:gd name="T103" fmla="*/ 614 h 803"/>
                  <a:gd name="T104" fmla="*/ 88 w 291"/>
                  <a:gd name="T105" fmla="*/ 635 h 803"/>
                  <a:gd name="T106" fmla="*/ 102 w 291"/>
                  <a:gd name="T107" fmla="*/ 652 h 803"/>
                  <a:gd name="T108" fmla="*/ 118 w 291"/>
                  <a:gd name="T109" fmla="*/ 675 h 803"/>
                  <a:gd name="T110" fmla="*/ 133 w 291"/>
                  <a:gd name="T111" fmla="*/ 696 h 803"/>
                  <a:gd name="T112" fmla="*/ 135 w 291"/>
                  <a:gd name="T113" fmla="*/ 711 h 803"/>
                  <a:gd name="T114" fmla="*/ 163 w 291"/>
                  <a:gd name="T115" fmla="*/ 725 h 803"/>
                  <a:gd name="T116" fmla="*/ 142 w 291"/>
                  <a:gd name="T117" fmla="*/ 727 h 803"/>
                  <a:gd name="T118" fmla="*/ 166 w 291"/>
                  <a:gd name="T119" fmla="*/ 746 h 803"/>
                  <a:gd name="T120" fmla="*/ 168 w 291"/>
                  <a:gd name="T121" fmla="*/ 751 h 803"/>
                  <a:gd name="T122" fmla="*/ 187 w 291"/>
                  <a:gd name="T123" fmla="*/ 758 h 8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91" h="803">
                    <a:moveTo>
                      <a:pt x="282" y="801"/>
                    </a:moveTo>
                    <a:lnTo>
                      <a:pt x="277" y="801"/>
                    </a:lnTo>
                    <a:lnTo>
                      <a:pt x="277" y="801"/>
                    </a:lnTo>
                    <a:lnTo>
                      <a:pt x="277" y="803"/>
                    </a:lnTo>
                    <a:lnTo>
                      <a:pt x="277" y="803"/>
                    </a:lnTo>
                    <a:lnTo>
                      <a:pt x="277" y="803"/>
                    </a:lnTo>
                    <a:lnTo>
                      <a:pt x="279" y="803"/>
                    </a:lnTo>
                    <a:lnTo>
                      <a:pt x="282" y="803"/>
                    </a:lnTo>
                    <a:lnTo>
                      <a:pt x="282" y="803"/>
                    </a:lnTo>
                    <a:lnTo>
                      <a:pt x="282" y="803"/>
                    </a:lnTo>
                    <a:lnTo>
                      <a:pt x="282" y="803"/>
                    </a:lnTo>
                    <a:lnTo>
                      <a:pt x="282" y="801"/>
                    </a:lnTo>
                    <a:lnTo>
                      <a:pt x="282" y="801"/>
                    </a:lnTo>
                    <a:close/>
                    <a:moveTo>
                      <a:pt x="284" y="798"/>
                    </a:moveTo>
                    <a:lnTo>
                      <a:pt x="282" y="798"/>
                    </a:lnTo>
                    <a:lnTo>
                      <a:pt x="282" y="796"/>
                    </a:lnTo>
                    <a:lnTo>
                      <a:pt x="282" y="796"/>
                    </a:lnTo>
                    <a:lnTo>
                      <a:pt x="282" y="798"/>
                    </a:lnTo>
                    <a:lnTo>
                      <a:pt x="279" y="798"/>
                    </a:lnTo>
                    <a:lnTo>
                      <a:pt x="279" y="798"/>
                    </a:lnTo>
                    <a:lnTo>
                      <a:pt x="279" y="798"/>
                    </a:lnTo>
                    <a:lnTo>
                      <a:pt x="279" y="801"/>
                    </a:lnTo>
                    <a:lnTo>
                      <a:pt x="284" y="801"/>
                    </a:lnTo>
                    <a:lnTo>
                      <a:pt x="284" y="801"/>
                    </a:lnTo>
                    <a:lnTo>
                      <a:pt x="284" y="801"/>
                    </a:lnTo>
                    <a:lnTo>
                      <a:pt x="284" y="801"/>
                    </a:lnTo>
                    <a:lnTo>
                      <a:pt x="284" y="801"/>
                    </a:lnTo>
                    <a:lnTo>
                      <a:pt x="284" y="801"/>
                    </a:lnTo>
                    <a:lnTo>
                      <a:pt x="284" y="798"/>
                    </a:lnTo>
                    <a:close/>
                    <a:moveTo>
                      <a:pt x="291" y="789"/>
                    </a:moveTo>
                    <a:lnTo>
                      <a:pt x="291" y="789"/>
                    </a:lnTo>
                    <a:lnTo>
                      <a:pt x="289" y="789"/>
                    </a:lnTo>
                    <a:lnTo>
                      <a:pt x="289" y="789"/>
                    </a:lnTo>
                    <a:lnTo>
                      <a:pt x="289" y="789"/>
                    </a:lnTo>
                    <a:lnTo>
                      <a:pt x="289" y="791"/>
                    </a:lnTo>
                    <a:lnTo>
                      <a:pt x="291" y="791"/>
                    </a:lnTo>
                    <a:lnTo>
                      <a:pt x="291" y="791"/>
                    </a:lnTo>
                    <a:lnTo>
                      <a:pt x="291" y="789"/>
                    </a:lnTo>
                    <a:lnTo>
                      <a:pt x="291" y="789"/>
                    </a:lnTo>
                    <a:lnTo>
                      <a:pt x="291" y="789"/>
                    </a:lnTo>
                    <a:close/>
                    <a:moveTo>
                      <a:pt x="277" y="791"/>
                    </a:moveTo>
                    <a:lnTo>
                      <a:pt x="279" y="791"/>
                    </a:lnTo>
                    <a:lnTo>
                      <a:pt x="279" y="791"/>
                    </a:lnTo>
                    <a:lnTo>
                      <a:pt x="282" y="789"/>
                    </a:lnTo>
                    <a:lnTo>
                      <a:pt x="282" y="789"/>
                    </a:lnTo>
                    <a:lnTo>
                      <a:pt x="282" y="789"/>
                    </a:lnTo>
                    <a:lnTo>
                      <a:pt x="282" y="786"/>
                    </a:lnTo>
                    <a:lnTo>
                      <a:pt x="279" y="786"/>
                    </a:lnTo>
                    <a:lnTo>
                      <a:pt x="277" y="784"/>
                    </a:lnTo>
                    <a:lnTo>
                      <a:pt x="274" y="784"/>
                    </a:lnTo>
                    <a:lnTo>
                      <a:pt x="267" y="784"/>
                    </a:lnTo>
                    <a:lnTo>
                      <a:pt x="263" y="784"/>
                    </a:lnTo>
                    <a:lnTo>
                      <a:pt x="260" y="784"/>
                    </a:lnTo>
                    <a:lnTo>
                      <a:pt x="263" y="786"/>
                    </a:lnTo>
                    <a:lnTo>
                      <a:pt x="265" y="789"/>
                    </a:lnTo>
                    <a:lnTo>
                      <a:pt x="267" y="789"/>
                    </a:lnTo>
                    <a:lnTo>
                      <a:pt x="267" y="789"/>
                    </a:lnTo>
                    <a:lnTo>
                      <a:pt x="272" y="791"/>
                    </a:lnTo>
                    <a:lnTo>
                      <a:pt x="272" y="791"/>
                    </a:lnTo>
                    <a:lnTo>
                      <a:pt x="272" y="789"/>
                    </a:lnTo>
                    <a:lnTo>
                      <a:pt x="274" y="789"/>
                    </a:lnTo>
                    <a:lnTo>
                      <a:pt x="274" y="789"/>
                    </a:lnTo>
                    <a:lnTo>
                      <a:pt x="274" y="789"/>
                    </a:lnTo>
                    <a:lnTo>
                      <a:pt x="277" y="789"/>
                    </a:lnTo>
                    <a:lnTo>
                      <a:pt x="277" y="789"/>
                    </a:lnTo>
                    <a:lnTo>
                      <a:pt x="277" y="789"/>
                    </a:lnTo>
                    <a:lnTo>
                      <a:pt x="277" y="791"/>
                    </a:lnTo>
                    <a:close/>
                    <a:moveTo>
                      <a:pt x="270" y="796"/>
                    </a:moveTo>
                    <a:lnTo>
                      <a:pt x="270" y="794"/>
                    </a:lnTo>
                    <a:lnTo>
                      <a:pt x="267" y="794"/>
                    </a:lnTo>
                    <a:lnTo>
                      <a:pt x="265" y="791"/>
                    </a:lnTo>
                    <a:lnTo>
                      <a:pt x="265" y="791"/>
                    </a:lnTo>
                    <a:lnTo>
                      <a:pt x="265" y="791"/>
                    </a:lnTo>
                    <a:lnTo>
                      <a:pt x="265" y="791"/>
                    </a:lnTo>
                    <a:lnTo>
                      <a:pt x="263" y="789"/>
                    </a:lnTo>
                    <a:lnTo>
                      <a:pt x="263" y="789"/>
                    </a:lnTo>
                    <a:lnTo>
                      <a:pt x="258" y="789"/>
                    </a:lnTo>
                    <a:lnTo>
                      <a:pt x="258" y="789"/>
                    </a:lnTo>
                    <a:lnTo>
                      <a:pt x="258" y="786"/>
                    </a:lnTo>
                    <a:lnTo>
                      <a:pt x="260" y="786"/>
                    </a:lnTo>
                    <a:lnTo>
                      <a:pt x="258" y="784"/>
                    </a:lnTo>
                    <a:lnTo>
                      <a:pt x="256" y="784"/>
                    </a:lnTo>
                    <a:lnTo>
                      <a:pt x="251" y="786"/>
                    </a:lnTo>
                    <a:lnTo>
                      <a:pt x="239" y="784"/>
                    </a:lnTo>
                    <a:lnTo>
                      <a:pt x="234" y="782"/>
                    </a:lnTo>
                    <a:lnTo>
                      <a:pt x="237" y="786"/>
                    </a:lnTo>
                    <a:lnTo>
                      <a:pt x="237" y="786"/>
                    </a:lnTo>
                    <a:lnTo>
                      <a:pt x="237" y="789"/>
                    </a:lnTo>
                    <a:lnTo>
                      <a:pt x="237" y="789"/>
                    </a:lnTo>
                    <a:lnTo>
                      <a:pt x="239" y="789"/>
                    </a:lnTo>
                    <a:lnTo>
                      <a:pt x="239" y="789"/>
                    </a:lnTo>
                    <a:lnTo>
                      <a:pt x="239" y="789"/>
                    </a:lnTo>
                    <a:lnTo>
                      <a:pt x="239" y="789"/>
                    </a:lnTo>
                    <a:lnTo>
                      <a:pt x="241" y="789"/>
                    </a:lnTo>
                    <a:lnTo>
                      <a:pt x="241" y="789"/>
                    </a:lnTo>
                    <a:lnTo>
                      <a:pt x="244" y="791"/>
                    </a:lnTo>
                    <a:lnTo>
                      <a:pt x="244" y="791"/>
                    </a:lnTo>
                    <a:lnTo>
                      <a:pt x="244" y="791"/>
                    </a:lnTo>
                    <a:lnTo>
                      <a:pt x="246" y="794"/>
                    </a:lnTo>
                    <a:lnTo>
                      <a:pt x="248" y="794"/>
                    </a:lnTo>
                    <a:lnTo>
                      <a:pt x="248" y="794"/>
                    </a:lnTo>
                    <a:lnTo>
                      <a:pt x="251" y="794"/>
                    </a:lnTo>
                    <a:lnTo>
                      <a:pt x="253" y="794"/>
                    </a:lnTo>
                    <a:lnTo>
                      <a:pt x="248" y="794"/>
                    </a:lnTo>
                    <a:lnTo>
                      <a:pt x="248" y="791"/>
                    </a:lnTo>
                    <a:lnTo>
                      <a:pt x="248" y="791"/>
                    </a:lnTo>
                    <a:lnTo>
                      <a:pt x="248" y="789"/>
                    </a:lnTo>
                    <a:lnTo>
                      <a:pt x="248" y="789"/>
                    </a:lnTo>
                    <a:lnTo>
                      <a:pt x="251" y="789"/>
                    </a:lnTo>
                    <a:lnTo>
                      <a:pt x="253" y="789"/>
                    </a:lnTo>
                    <a:lnTo>
                      <a:pt x="253" y="791"/>
                    </a:lnTo>
                    <a:lnTo>
                      <a:pt x="253" y="789"/>
                    </a:lnTo>
                    <a:lnTo>
                      <a:pt x="256" y="789"/>
                    </a:lnTo>
                    <a:lnTo>
                      <a:pt x="256" y="791"/>
                    </a:lnTo>
                    <a:lnTo>
                      <a:pt x="256" y="791"/>
                    </a:lnTo>
                    <a:lnTo>
                      <a:pt x="256" y="794"/>
                    </a:lnTo>
                    <a:lnTo>
                      <a:pt x="256" y="794"/>
                    </a:lnTo>
                    <a:lnTo>
                      <a:pt x="258" y="794"/>
                    </a:lnTo>
                    <a:lnTo>
                      <a:pt x="258" y="794"/>
                    </a:lnTo>
                    <a:lnTo>
                      <a:pt x="260" y="794"/>
                    </a:lnTo>
                    <a:lnTo>
                      <a:pt x="260" y="794"/>
                    </a:lnTo>
                    <a:lnTo>
                      <a:pt x="263" y="796"/>
                    </a:lnTo>
                    <a:lnTo>
                      <a:pt x="265" y="796"/>
                    </a:lnTo>
                    <a:lnTo>
                      <a:pt x="267" y="796"/>
                    </a:lnTo>
                    <a:lnTo>
                      <a:pt x="267" y="796"/>
                    </a:lnTo>
                    <a:lnTo>
                      <a:pt x="270" y="798"/>
                    </a:lnTo>
                    <a:lnTo>
                      <a:pt x="272" y="798"/>
                    </a:lnTo>
                    <a:lnTo>
                      <a:pt x="272" y="798"/>
                    </a:lnTo>
                    <a:lnTo>
                      <a:pt x="272" y="796"/>
                    </a:lnTo>
                    <a:lnTo>
                      <a:pt x="270" y="796"/>
                    </a:lnTo>
                    <a:close/>
                    <a:moveTo>
                      <a:pt x="227" y="784"/>
                    </a:moveTo>
                    <a:lnTo>
                      <a:pt x="225" y="784"/>
                    </a:lnTo>
                    <a:lnTo>
                      <a:pt x="225" y="784"/>
                    </a:lnTo>
                    <a:lnTo>
                      <a:pt x="222" y="784"/>
                    </a:lnTo>
                    <a:lnTo>
                      <a:pt x="222" y="784"/>
                    </a:lnTo>
                    <a:lnTo>
                      <a:pt x="220" y="784"/>
                    </a:lnTo>
                    <a:lnTo>
                      <a:pt x="220" y="784"/>
                    </a:lnTo>
                    <a:lnTo>
                      <a:pt x="218" y="782"/>
                    </a:lnTo>
                    <a:lnTo>
                      <a:pt x="215" y="782"/>
                    </a:lnTo>
                    <a:lnTo>
                      <a:pt x="215" y="782"/>
                    </a:lnTo>
                    <a:lnTo>
                      <a:pt x="211" y="782"/>
                    </a:lnTo>
                    <a:lnTo>
                      <a:pt x="211" y="782"/>
                    </a:lnTo>
                    <a:lnTo>
                      <a:pt x="211" y="782"/>
                    </a:lnTo>
                    <a:lnTo>
                      <a:pt x="211" y="784"/>
                    </a:lnTo>
                    <a:lnTo>
                      <a:pt x="213" y="784"/>
                    </a:lnTo>
                    <a:lnTo>
                      <a:pt x="213" y="784"/>
                    </a:lnTo>
                    <a:lnTo>
                      <a:pt x="213" y="784"/>
                    </a:lnTo>
                    <a:lnTo>
                      <a:pt x="213" y="784"/>
                    </a:lnTo>
                    <a:lnTo>
                      <a:pt x="213" y="782"/>
                    </a:lnTo>
                    <a:lnTo>
                      <a:pt x="215" y="784"/>
                    </a:lnTo>
                    <a:lnTo>
                      <a:pt x="215" y="784"/>
                    </a:lnTo>
                    <a:lnTo>
                      <a:pt x="220" y="784"/>
                    </a:lnTo>
                    <a:lnTo>
                      <a:pt x="220" y="784"/>
                    </a:lnTo>
                    <a:lnTo>
                      <a:pt x="220" y="786"/>
                    </a:lnTo>
                    <a:lnTo>
                      <a:pt x="220" y="786"/>
                    </a:lnTo>
                    <a:lnTo>
                      <a:pt x="222" y="786"/>
                    </a:lnTo>
                    <a:lnTo>
                      <a:pt x="225" y="786"/>
                    </a:lnTo>
                    <a:lnTo>
                      <a:pt x="225" y="786"/>
                    </a:lnTo>
                    <a:lnTo>
                      <a:pt x="225" y="786"/>
                    </a:lnTo>
                    <a:lnTo>
                      <a:pt x="227" y="786"/>
                    </a:lnTo>
                    <a:lnTo>
                      <a:pt x="227" y="786"/>
                    </a:lnTo>
                    <a:lnTo>
                      <a:pt x="227" y="789"/>
                    </a:lnTo>
                    <a:lnTo>
                      <a:pt x="227" y="789"/>
                    </a:lnTo>
                    <a:lnTo>
                      <a:pt x="230" y="789"/>
                    </a:lnTo>
                    <a:lnTo>
                      <a:pt x="230" y="789"/>
                    </a:lnTo>
                    <a:lnTo>
                      <a:pt x="232" y="786"/>
                    </a:lnTo>
                    <a:lnTo>
                      <a:pt x="232" y="786"/>
                    </a:lnTo>
                    <a:lnTo>
                      <a:pt x="227" y="784"/>
                    </a:lnTo>
                    <a:close/>
                    <a:moveTo>
                      <a:pt x="201" y="770"/>
                    </a:moveTo>
                    <a:lnTo>
                      <a:pt x="204" y="770"/>
                    </a:lnTo>
                    <a:lnTo>
                      <a:pt x="206" y="772"/>
                    </a:lnTo>
                    <a:lnTo>
                      <a:pt x="211" y="772"/>
                    </a:lnTo>
                    <a:lnTo>
                      <a:pt x="211" y="772"/>
                    </a:lnTo>
                    <a:lnTo>
                      <a:pt x="211" y="772"/>
                    </a:lnTo>
                    <a:lnTo>
                      <a:pt x="211" y="770"/>
                    </a:lnTo>
                    <a:lnTo>
                      <a:pt x="211" y="770"/>
                    </a:lnTo>
                    <a:lnTo>
                      <a:pt x="211" y="768"/>
                    </a:lnTo>
                    <a:lnTo>
                      <a:pt x="208" y="768"/>
                    </a:lnTo>
                    <a:lnTo>
                      <a:pt x="206" y="768"/>
                    </a:lnTo>
                    <a:lnTo>
                      <a:pt x="204" y="765"/>
                    </a:lnTo>
                    <a:lnTo>
                      <a:pt x="199" y="765"/>
                    </a:lnTo>
                    <a:lnTo>
                      <a:pt x="196" y="763"/>
                    </a:lnTo>
                    <a:lnTo>
                      <a:pt x="192" y="763"/>
                    </a:lnTo>
                    <a:lnTo>
                      <a:pt x="192" y="763"/>
                    </a:lnTo>
                    <a:lnTo>
                      <a:pt x="189" y="763"/>
                    </a:lnTo>
                    <a:lnTo>
                      <a:pt x="189" y="765"/>
                    </a:lnTo>
                    <a:lnTo>
                      <a:pt x="192" y="768"/>
                    </a:lnTo>
                    <a:lnTo>
                      <a:pt x="196" y="770"/>
                    </a:lnTo>
                    <a:lnTo>
                      <a:pt x="196" y="772"/>
                    </a:lnTo>
                    <a:lnTo>
                      <a:pt x="199" y="770"/>
                    </a:lnTo>
                    <a:lnTo>
                      <a:pt x="199" y="770"/>
                    </a:lnTo>
                    <a:lnTo>
                      <a:pt x="201" y="770"/>
                    </a:lnTo>
                    <a:lnTo>
                      <a:pt x="201" y="770"/>
                    </a:lnTo>
                    <a:close/>
                    <a:moveTo>
                      <a:pt x="187" y="760"/>
                    </a:moveTo>
                    <a:lnTo>
                      <a:pt x="185" y="760"/>
                    </a:lnTo>
                    <a:lnTo>
                      <a:pt x="185" y="758"/>
                    </a:lnTo>
                    <a:lnTo>
                      <a:pt x="182" y="758"/>
                    </a:lnTo>
                    <a:lnTo>
                      <a:pt x="180" y="756"/>
                    </a:lnTo>
                    <a:lnTo>
                      <a:pt x="178" y="756"/>
                    </a:lnTo>
                    <a:lnTo>
                      <a:pt x="175" y="756"/>
                    </a:lnTo>
                    <a:lnTo>
                      <a:pt x="175" y="756"/>
                    </a:lnTo>
                    <a:lnTo>
                      <a:pt x="175" y="756"/>
                    </a:lnTo>
                    <a:lnTo>
                      <a:pt x="173" y="756"/>
                    </a:lnTo>
                    <a:lnTo>
                      <a:pt x="173" y="753"/>
                    </a:lnTo>
                    <a:lnTo>
                      <a:pt x="170" y="753"/>
                    </a:lnTo>
                    <a:lnTo>
                      <a:pt x="170" y="753"/>
                    </a:lnTo>
                    <a:lnTo>
                      <a:pt x="170" y="753"/>
                    </a:lnTo>
                    <a:lnTo>
                      <a:pt x="170" y="753"/>
                    </a:lnTo>
                    <a:lnTo>
                      <a:pt x="168" y="753"/>
                    </a:lnTo>
                    <a:lnTo>
                      <a:pt x="170" y="753"/>
                    </a:lnTo>
                    <a:lnTo>
                      <a:pt x="170" y="756"/>
                    </a:lnTo>
                    <a:lnTo>
                      <a:pt x="166" y="753"/>
                    </a:lnTo>
                    <a:lnTo>
                      <a:pt x="163" y="753"/>
                    </a:lnTo>
                    <a:lnTo>
                      <a:pt x="161" y="753"/>
                    </a:lnTo>
                    <a:lnTo>
                      <a:pt x="159" y="756"/>
                    </a:lnTo>
                    <a:lnTo>
                      <a:pt x="163" y="756"/>
                    </a:lnTo>
                    <a:lnTo>
                      <a:pt x="163" y="758"/>
                    </a:lnTo>
                    <a:lnTo>
                      <a:pt x="166" y="760"/>
                    </a:lnTo>
                    <a:lnTo>
                      <a:pt x="168" y="760"/>
                    </a:lnTo>
                    <a:lnTo>
                      <a:pt x="168" y="760"/>
                    </a:lnTo>
                    <a:lnTo>
                      <a:pt x="168" y="760"/>
                    </a:lnTo>
                    <a:lnTo>
                      <a:pt x="170" y="760"/>
                    </a:lnTo>
                    <a:lnTo>
                      <a:pt x="170" y="763"/>
                    </a:lnTo>
                    <a:lnTo>
                      <a:pt x="170" y="763"/>
                    </a:lnTo>
                    <a:lnTo>
                      <a:pt x="173" y="763"/>
                    </a:lnTo>
                    <a:lnTo>
                      <a:pt x="173" y="765"/>
                    </a:lnTo>
                    <a:lnTo>
                      <a:pt x="175" y="765"/>
                    </a:lnTo>
                    <a:lnTo>
                      <a:pt x="175" y="765"/>
                    </a:lnTo>
                    <a:lnTo>
                      <a:pt x="175" y="765"/>
                    </a:lnTo>
                    <a:lnTo>
                      <a:pt x="175" y="763"/>
                    </a:lnTo>
                    <a:lnTo>
                      <a:pt x="175" y="763"/>
                    </a:lnTo>
                    <a:lnTo>
                      <a:pt x="175" y="763"/>
                    </a:lnTo>
                    <a:lnTo>
                      <a:pt x="175" y="763"/>
                    </a:lnTo>
                    <a:lnTo>
                      <a:pt x="178" y="763"/>
                    </a:lnTo>
                    <a:lnTo>
                      <a:pt x="178" y="763"/>
                    </a:lnTo>
                    <a:lnTo>
                      <a:pt x="180" y="763"/>
                    </a:lnTo>
                    <a:lnTo>
                      <a:pt x="180" y="765"/>
                    </a:lnTo>
                    <a:lnTo>
                      <a:pt x="180" y="765"/>
                    </a:lnTo>
                    <a:lnTo>
                      <a:pt x="178" y="768"/>
                    </a:lnTo>
                    <a:lnTo>
                      <a:pt x="180" y="768"/>
                    </a:lnTo>
                    <a:lnTo>
                      <a:pt x="180" y="768"/>
                    </a:lnTo>
                    <a:lnTo>
                      <a:pt x="180" y="768"/>
                    </a:lnTo>
                    <a:lnTo>
                      <a:pt x="180" y="768"/>
                    </a:lnTo>
                    <a:lnTo>
                      <a:pt x="182" y="768"/>
                    </a:lnTo>
                    <a:lnTo>
                      <a:pt x="182" y="768"/>
                    </a:lnTo>
                    <a:lnTo>
                      <a:pt x="185" y="768"/>
                    </a:lnTo>
                    <a:lnTo>
                      <a:pt x="185" y="765"/>
                    </a:lnTo>
                    <a:lnTo>
                      <a:pt x="187" y="765"/>
                    </a:lnTo>
                    <a:lnTo>
                      <a:pt x="187" y="765"/>
                    </a:lnTo>
                    <a:lnTo>
                      <a:pt x="187" y="763"/>
                    </a:lnTo>
                    <a:lnTo>
                      <a:pt x="187" y="763"/>
                    </a:lnTo>
                    <a:lnTo>
                      <a:pt x="187" y="760"/>
                    </a:lnTo>
                    <a:close/>
                    <a:moveTo>
                      <a:pt x="159" y="751"/>
                    </a:moveTo>
                    <a:lnTo>
                      <a:pt x="161" y="751"/>
                    </a:lnTo>
                    <a:lnTo>
                      <a:pt x="161" y="751"/>
                    </a:lnTo>
                    <a:lnTo>
                      <a:pt x="161" y="751"/>
                    </a:lnTo>
                    <a:lnTo>
                      <a:pt x="163" y="751"/>
                    </a:lnTo>
                    <a:lnTo>
                      <a:pt x="166" y="753"/>
                    </a:lnTo>
                    <a:lnTo>
                      <a:pt x="168" y="751"/>
                    </a:lnTo>
                    <a:lnTo>
                      <a:pt x="168" y="751"/>
                    </a:lnTo>
                    <a:lnTo>
                      <a:pt x="163" y="751"/>
                    </a:lnTo>
                    <a:lnTo>
                      <a:pt x="163" y="751"/>
                    </a:lnTo>
                    <a:lnTo>
                      <a:pt x="161" y="749"/>
                    </a:lnTo>
                    <a:lnTo>
                      <a:pt x="161" y="749"/>
                    </a:lnTo>
                    <a:lnTo>
                      <a:pt x="159" y="749"/>
                    </a:lnTo>
                    <a:lnTo>
                      <a:pt x="156" y="746"/>
                    </a:lnTo>
                    <a:lnTo>
                      <a:pt x="154" y="746"/>
                    </a:lnTo>
                    <a:lnTo>
                      <a:pt x="152" y="746"/>
                    </a:lnTo>
                    <a:lnTo>
                      <a:pt x="149" y="744"/>
                    </a:lnTo>
                    <a:lnTo>
                      <a:pt x="147" y="744"/>
                    </a:lnTo>
                    <a:lnTo>
                      <a:pt x="144" y="744"/>
                    </a:lnTo>
                    <a:lnTo>
                      <a:pt x="144" y="744"/>
                    </a:lnTo>
                    <a:lnTo>
                      <a:pt x="144" y="744"/>
                    </a:lnTo>
                    <a:lnTo>
                      <a:pt x="142" y="741"/>
                    </a:lnTo>
                    <a:lnTo>
                      <a:pt x="142" y="741"/>
                    </a:lnTo>
                    <a:lnTo>
                      <a:pt x="140" y="741"/>
                    </a:lnTo>
                    <a:lnTo>
                      <a:pt x="137" y="739"/>
                    </a:lnTo>
                    <a:lnTo>
                      <a:pt x="137" y="739"/>
                    </a:lnTo>
                    <a:lnTo>
                      <a:pt x="137" y="741"/>
                    </a:lnTo>
                    <a:lnTo>
                      <a:pt x="140" y="741"/>
                    </a:lnTo>
                    <a:lnTo>
                      <a:pt x="142" y="744"/>
                    </a:lnTo>
                    <a:lnTo>
                      <a:pt x="144" y="744"/>
                    </a:lnTo>
                    <a:lnTo>
                      <a:pt x="147" y="746"/>
                    </a:lnTo>
                    <a:lnTo>
                      <a:pt x="147" y="746"/>
                    </a:lnTo>
                    <a:lnTo>
                      <a:pt x="149" y="746"/>
                    </a:lnTo>
                    <a:lnTo>
                      <a:pt x="152" y="746"/>
                    </a:lnTo>
                    <a:lnTo>
                      <a:pt x="154" y="746"/>
                    </a:lnTo>
                    <a:lnTo>
                      <a:pt x="156" y="749"/>
                    </a:lnTo>
                    <a:lnTo>
                      <a:pt x="159" y="749"/>
                    </a:lnTo>
                    <a:lnTo>
                      <a:pt x="159" y="751"/>
                    </a:lnTo>
                    <a:close/>
                    <a:moveTo>
                      <a:pt x="237" y="779"/>
                    </a:moveTo>
                    <a:lnTo>
                      <a:pt x="239" y="782"/>
                    </a:lnTo>
                    <a:lnTo>
                      <a:pt x="241" y="782"/>
                    </a:lnTo>
                    <a:lnTo>
                      <a:pt x="248" y="784"/>
                    </a:lnTo>
                    <a:lnTo>
                      <a:pt x="251" y="782"/>
                    </a:lnTo>
                    <a:lnTo>
                      <a:pt x="251" y="782"/>
                    </a:lnTo>
                    <a:lnTo>
                      <a:pt x="253" y="782"/>
                    </a:lnTo>
                    <a:lnTo>
                      <a:pt x="251" y="777"/>
                    </a:lnTo>
                    <a:lnTo>
                      <a:pt x="248" y="772"/>
                    </a:lnTo>
                    <a:lnTo>
                      <a:pt x="246" y="765"/>
                    </a:lnTo>
                    <a:lnTo>
                      <a:pt x="244" y="760"/>
                    </a:lnTo>
                    <a:lnTo>
                      <a:pt x="241" y="756"/>
                    </a:lnTo>
                    <a:lnTo>
                      <a:pt x="239" y="751"/>
                    </a:lnTo>
                    <a:lnTo>
                      <a:pt x="234" y="744"/>
                    </a:lnTo>
                    <a:lnTo>
                      <a:pt x="232" y="739"/>
                    </a:lnTo>
                    <a:lnTo>
                      <a:pt x="232" y="737"/>
                    </a:lnTo>
                    <a:lnTo>
                      <a:pt x="230" y="737"/>
                    </a:lnTo>
                    <a:lnTo>
                      <a:pt x="230" y="737"/>
                    </a:lnTo>
                    <a:lnTo>
                      <a:pt x="225" y="739"/>
                    </a:lnTo>
                    <a:lnTo>
                      <a:pt x="225" y="739"/>
                    </a:lnTo>
                    <a:lnTo>
                      <a:pt x="218" y="734"/>
                    </a:lnTo>
                    <a:lnTo>
                      <a:pt x="218" y="734"/>
                    </a:lnTo>
                    <a:lnTo>
                      <a:pt x="215" y="737"/>
                    </a:lnTo>
                    <a:lnTo>
                      <a:pt x="215" y="737"/>
                    </a:lnTo>
                    <a:lnTo>
                      <a:pt x="215" y="739"/>
                    </a:lnTo>
                    <a:lnTo>
                      <a:pt x="213" y="741"/>
                    </a:lnTo>
                    <a:lnTo>
                      <a:pt x="213" y="741"/>
                    </a:lnTo>
                    <a:lnTo>
                      <a:pt x="213" y="741"/>
                    </a:lnTo>
                    <a:lnTo>
                      <a:pt x="211" y="741"/>
                    </a:lnTo>
                    <a:lnTo>
                      <a:pt x="208" y="739"/>
                    </a:lnTo>
                    <a:lnTo>
                      <a:pt x="206" y="739"/>
                    </a:lnTo>
                    <a:lnTo>
                      <a:pt x="206" y="739"/>
                    </a:lnTo>
                    <a:lnTo>
                      <a:pt x="208" y="741"/>
                    </a:lnTo>
                    <a:lnTo>
                      <a:pt x="208" y="741"/>
                    </a:lnTo>
                    <a:lnTo>
                      <a:pt x="211" y="744"/>
                    </a:lnTo>
                    <a:lnTo>
                      <a:pt x="211" y="744"/>
                    </a:lnTo>
                    <a:lnTo>
                      <a:pt x="211" y="744"/>
                    </a:lnTo>
                    <a:lnTo>
                      <a:pt x="211" y="744"/>
                    </a:lnTo>
                    <a:lnTo>
                      <a:pt x="211" y="744"/>
                    </a:lnTo>
                    <a:lnTo>
                      <a:pt x="211" y="746"/>
                    </a:lnTo>
                    <a:lnTo>
                      <a:pt x="208" y="744"/>
                    </a:lnTo>
                    <a:lnTo>
                      <a:pt x="208" y="746"/>
                    </a:lnTo>
                    <a:lnTo>
                      <a:pt x="208" y="746"/>
                    </a:lnTo>
                    <a:lnTo>
                      <a:pt x="208" y="749"/>
                    </a:lnTo>
                    <a:lnTo>
                      <a:pt x="208" y="749"/>
                    </a:lnTo>
                    <a:lnTo>
                      <a:pt x="211" y="751"/>
                    </a:lnTo>
                    <a:lnTo>
                      <a:pt x="213" y="753"/>
                    </a:lnTo>
                    <a:lnTo>
                      <a:pt x="215" y="753"/>
                    </a:lnTo>
                    <a:lnTo>
                      <a:pt x="218" y="753"/>
                    </a:lnTo>
                    <a:lnTo>
                      <a:pt x="220" y="751"/>
                    </a:lnTo>
                    <a:lnTo>
                      <a:pt x="220" y="751"/>
                    </a:lnTo>
                    <a:lnTo>
                      <a:pt x="222" y="751"/>
                    </a:lnTo>
                    <a:lnTo>
                      <a:pt x="225" y="751"/>
                    </a:lnTo>
                    <a:lnTo>
                      <a:pt x="227" y="753"/>
                    </a:lnTo>
                    <a:lnTo>
                      <a:pt x="227" y="753"/>
                    </a:lnTo>
                    <a:lnTo>
                      <a:pt x="230" y="756"/>
                    </a:lnTo>
                    <a:lnTo>
                      <a:pt x="230" y="756"/>
                    </a:lnTo>
                    <a:lnTo>
                      <a:pt x="225" y="758"/>
                    </a:lnTo>
                    <a:lnTo>
                      <a:pt x="222" y="758"/>
                    </a:lnTo>
                    <a:lnTo>
                      <a:pt x="220" y="760"/>
                    </a:lnTo>
                    <a:lnTo>
                      <a:pt x="220" y="760"/>
                    </a:lnTo>
                    <a:lnTo>
                      <a:pt x="220" y="763"/>
                    </a:lnTo>
                    <a:lnTo>
                      <a:pt x="222" y="765"/>
                    </a:lnTo>
                    <a:lnTo>
                      <a:pt x="225" y="768"/>
                    </a:lnTo>
                    <a:lnTo>
                      <a:pt x="241" y="772"/>
                    </a:lnTo>
                    <a:lnTo>
                      <a:pt x="244" y="772"/>
                    </a:lnTo>
                    <a:lnTo>
                      <a:pt x="244" y="775"/>
                    </a:lnTo>
                    <a:lnTo>
                      <a:pt x="244" y="775"/>
                    </a:lnTo>
                    <a:lnTo>
                      <a:pt x="244" y="775"/>
                    </a:lnTo>
                    <a:lnTo>
                      <a:pt x="241" y="775"/>
                    </a:lnTo>
                    <a:lnTo>
                      <a:pt x="241" y="777"/>
                    </a:lnTo>
                    <a:lnTo>
                      <a:pt x="241" y="777"/>
                    </a:lnTo>
                    <a:lnTo>
                      <a:pt x="241" y="777"/>
                    </a:lnTo>
                    <a:lnTo>
                      <a:pt x="239" y="775"/>
                    </a:lnTo>
                    <a:lnTo>
                      <a:pt x="239" y="775"/>
                    </a:lnTo>
                    <a:lnTo>
                      <a:pt x="237" y="772"/>
                    </a:lnTo>
                    <a:lnTo>
                      <a:pt x="234" y="772"/>
                    </a:lnTo>
                    <a:lnTo>
                      <a:pt x="232" y="772"/>
                    </a:lnTo>
                    <a:lnTo>
                      <a:pt x="230" y="772"/>
                    </a:lnTo>
                    <a:lnTo>
                      <a:pt x="230" y="772"/>
                    </a:lnTo>
                    <a:lnTo>
                      <a:pt x="227" y="772"/>
                    </a:lnTo>
                    <a:lnTo>
                      <a:pt x="225" y="772"/>
                    </a:lnTo>
                    <a:lnTo>
                      <a:pt x="225" y="772"/>
                    </a:lnTo>
                    <a:lnTo>
                      <a:pt x="222" y="770"/>
                    </a:lnTo>
                    <a:lnTo>
                      <a:pt x="220" y="768"/>
                    </a:lnTo>
                    <a:lnTo>
                      <a:pt x="218" y="768"/>
                    </a:lnTo>
                    <a:lnTo>
                      <a:pt x="215" y="765"/>
                    </a:lnTo>
                    <a:lnTo>
                      <a:pt x="218" y="765"/>
                    </a:lnTo>
                    <a:lnTo>
                      <a:pt x="218" y="765"/>
                    </a:lnTo>
                    <a:lnTo>
                      <a:pt x="215" y="763"/>
                    </a:lnTo>
                    <a:lnTo>
                      <a:pt x="213" y="758"/>
                    </a:lnTo>
                    <a:lnTo>
                      <a:pt x="211" y="758"/>
                    </a:lnTo>
                    <a:lnTo>
                      <a:pt x="211" y="760"/>
                    </a:lnTo>
                    <a:lnTo>
                      <a:pt x="213" y="760"/>
                    </a:lnTo>
                    <a:lnTo>
                      <a:pt x="208" y="763"/>
                    </a:lnTo>
                    <a:lnTo>
                      <a:pt x="211" y="765"/>
                    </a:lnTo>
                    <a:lnTo>
                      <a:pt x="211" y="768"/>
                    </a:lnTo>
                    <a:lnTo>
                      <a:pt x="215" y="770"/>
                    </a:lnTo>
                    <a:lnTo>
                      <a:pt x="218" y="770"/>
                    </a:lnTo>
                    <a:lnTo>
                      <a:pt x="218" y="772"/>
                    </a:lnTo>
                    <a:lnTo>
                      <a:pt x="220" y="772"/>
                    </a:lnTo>
                    <a:lnTo>
                      <a:pt x="225" y="775"/>
                    </a:lnTo>
                    <a:lnTo>
                      <a:pt x="225" y="775"/>
                    </a:lnTo>
                    <a:lnTo>
                      <a:pt x="222" y="775"/>
                    </a:lnTo>
                    <a:lnTo>
                      <a:pt x="220" y="775"/>
                    </a:lnTo>
                    <a:lnTo>
                      <a:pt x="218" y="775"/>
                    </a:lnTo>
                    <a:lnTo>
                      <a:pt x="218" y="772"/>
                    </a:lnTo>
                    <a:lnTo>
                      <a:pt x="218" y="772"/>
                    </a:lnTo>
                    <a:lnTo>
                      <a:pt x="215" y="772"/>
                    </a:lnTo>
                    <a:lnTo>
                      <a:pt x="213" y="772"/>
                    </a:lnTo>
                    <a:lnTo>
                      <a:pt x="213" y="772"/>
                    </a:lnTo>
                    <a:lnTo>
                      <a:pt x="213" y="772"/>
                    </a:lnTo>
                    <a:lnTo>
                      <a:pt x="213" y="775"/>
                    </a:lnTo>
                    <a:lnTo>
                      <a:pt x="213" y="775"/>
                    </a:lnTo>
                    <a:lnTo>
                      <a:pt x="211" y="775"/>
                    </a:lnTo>
                    <a:lnTo>
                      <a:pt x="206" y="772"/>
                    </a:lnTo>
                    <a:lnTo>
                      <a:pt x="206" y="772"/>
                    </a:lnTo>
                    <a:lnTo>
                      <a:pt x="206" y="775"/>
                    </a:lnTo>
                    <a:lnTo>
                      <a:pt x="206" y="775"/>
                    </a:lnTo>
                    <a:lnTo>
                      <a:pt x="204" y="775"/>
                    </a:lnTo>
                    <a:lnTo>
                      <a:pt x="201" y="775"/>
                    </a:lnTo>
                    <a:lnTo>
                      <a:pt x="201" y="775"/>
                    </a:lnTo>
                    <a:lnTo>
                      <a:pt x="201" y="775"/>
                    </a:lnTo>
                    <a:lnTo>
                      <a:pt x="199" y="775"/>
                    </a:lnTo>
                    <a:lnTo>
                      <a:pt x="199" y="775"/>
                    </a:lnTo>
                    <a:lnTo>
                      <a:pt x="201" y="777"/>
                    </a:lnTo>
                    <a:lnTo>
                      <a:pt x="201" y="777"/>
                    </a:lnTo>
                    <a:lnTo>
                      <a:pt x="208" y="777"/>
                    </a:lnTo>
                    <a:lnTo>
                      <a:pt x="213" y="779"/>
                    </a:lnTo>
                    <a:lnTo>
                      <a:pt x="218" y="779"/>
                    </a:lnTo>
                    <a:lnTo>
                      <a:pt x="220" y="779"/>
                    </a:lnTo>
                    <a:lnTo>
                      <a:pt x="225" y="782"/>
                    </a:lnTo>
                    <a:lnTo>
                      <a:pt x="227" y="779"/>
                    </a:lnTo>
                    <a:lnTo>
                      <a:pt x="227" y="779"/>
                    </a:lnTo>
                    <a:lnTo>
                      <a:pt x="230" y="782"/>
                    </a:lnTo>
                    <a:lnTo>
                      <a:pt x="230" y="782"/>
                    </a:lnTo>
                    <a:lnTo>
                      <a:pt x="232" y="782"/>
                    </a:lnTo>
                    <a:lnTo>
                      <a:pt x="234" y="782"/>
                    </a:lnTo>
                    <a:lnTo>
                      <a:pt x="234" y="779"/>
                    </a:lnTo>
                    <a:lnTo>
                      <a:pt x="237" y="779"/>
                    </a:lnTo>
                    <a:close/>
                    <a:moveTo>
                      <a:pt x="137" y="723"/>
                    </a:moveTo>
                    <a:lnTo>
                      <a:pt x="137" y="723"/>
                    </a:lnTo>
                    <a:lnTo>
                      <a:pt x="137" y="723"/>
                    </a:lnTo>
                    <a:lnTo>
                      <a:pt x="137" y="723"/>
                    </a:lnTo>
                    <a:lnTo>
                      <a:pt x="135" y="720"/>
                    </a:lnTo>
                    <a:lnTo>
                      <a:pt x="133" y="720"/>
                    </a:lnTo>
                    <a:lnTo>
                      <a:pt x="133" y="720"/>
                    </a:lnTo>
                    <a:lnTo>
                      <a:pt x="130" y="720"/>
                    </a:lnTo>
                    <a:lnTo>
                      <a:pt x="130" y="720"/>
                    </a:lnTo>
                    <a:lnTo>
                      <a:pt x="130" y="720"/>
                    </a:lnTo>
                    <a:lnTo>
                      <a:pt x="133" y="723"/>
                    </a:lnTo>
                    <a:lnTo>
                      <a:pt x="133" y="723"/>
                    </a:lnTo>
                    <a:lnTo>
                      <a:pt x="135" y="723"/>
                    </a:lnTo>
                    <a:lnTo>
                      <a:pt x="137" y="723"/>
                    </a:lnTo>
                    <a:lnTo>
                      <a:pt x="137" y="723"/>
                    </a:lnTo>
                    <a:close/>
                    <a:moveTo>
                      <a:pt x="133" y="725"/>
                    </a:moveTo>
                    <a:lnTo>
                      <a:pt x="130" y="725"/>
                    </a:lnTo>
                    <a:lnTo>
                      <a:pt x="128" y="723"/>
                    </a:lnTo>
                    <a:lnTo>
                      <a:pt x="126" y="723"/>
                    </a:lnTo>
                    <a:lnTo>
                      <a:pt x="126" y="720"/>
                    </a:lnTo>
                    <a:lnTo>
                      <a:pt x="123" y="718"/>
                    </a:lnTo>
                    <a:lnTo>
                      <a:pt x="123" y="718"/>
                    </a:lnTo>
                    <a:lnTo>
                      <a:pt x="123" y="720"/>
                    </a:lnTo>
                    <a:lnTo>
                      <a:pt x="121" y="720"/>
                    </a:lnTo>
                    <a:lnTo>
                      <a:pt x="121" y="720"/>
                    </a:lnTo>
                    <a:lnTo>
                      <a:pt x="123" y="723"/>
                    </a:lnTo>
                    <a:lnTo>
                      <a:pt x="126" y="725"/>
                    </a:lnTo>
                    <a:lnTo>
                      <a:pt x="128" y="727"/>
                    </a:lnTo>
                    <a:lnTo>
                      <a:pt x="130" y="730"/>
                    </a:lnTo>
                    <a:lnTo>
                      <a:pt x="133" y="730"/>
                    </a:lnTo>
                    <a:lnTo>
                      <a:pt x="130" y="727"/>
                    </a:lnTo>
                    <a:lnTo>
                      <a:pt x="133" y="725"/>
                    </a:lnTo>
                    <a:close/>
                    <a:moveTo>
                      <a:pt x="121" y="713"/>
                    </a:moveTo>
                    <a:lnTo>
                      <a:pt x="123" y="713"/>
                    </a:lnTo>
                    <a:lnTo>
                      <a:pt x="123" y="713"/>
                    </a:lnTo>
                    <a:lnTo>
                      <a:pt x="123" y="713"/>
                    </a:lnTo>
                    <a:lnTo>
                      <a:pt x="126" y="713"/>
                    </a:lnTo>
                    <a:lnTo>
                      <a:pt x="126" y="711"/>
                    </a:lnTo>
                    <a:lnTo>
                      <a:pt x="123" y="711"/>
                    </a:lnTo>
                    <a:lnTo>
                      <a:pt x="123" y="708"/>
                    </a:lnTo>
                    <a:lnTo>
                      <a:pt x="123" y="708"/>
                    </a:lnTo>
                    <a:lnTo>
                      <a:pt x="121" y="708"/>
                    </a:lnTo>
                    <a:lnTo>
                      <a:pt x="118" y="711"/>
                    </a:lnTo>
                    <a:lnTo>
                      <a:pt x="116" y="711"/>
                    </a:lnTo>
                    <a:lnTo>
                      <a:pt x="114" y="711"/>
                    </a:lnTo>
                    <a:lnTo>
                      <a:pt x="114" y="713"/>
                    </a:lnTo>
                    <a:lnTo>
                      <a:pt x="114" y="713"/>
                    </a:lnTo>
                    <a:lnTo>
                      <a:pt x="114" y="715"/>
                    </a:lnTo>
                    <a:lnTo>
                      <a:pt x="116" y="718"/>
                    </a:lnTo>
                    <a:lnTo>
                      <a:pt x="116" y="715"/>
                    </a:lnTo>
                    <a:lnTo>
                      <a:pt x="116" y="715"/>
                    </a:lnTo>
                    <a:lnTo>
                      <a:pt x="116" y="713"/>
                    </a:lnTo>
                    <a:lnTo>
                      <a:pt x="118" y="713"/>
                    </a:lnTo>
                    <a:lnTo>
                      <a:pt x="121" y="713"/>
                    </a:lnTo>
                    <a:lnTo>
                      <a:pt x="121" y="713"/>
                    </a:lnTo>
                    <a:close/>
                    <a:moveTo>
                      <a:pt x="104" y="694"/>
                    </a:moveTo>
                    <a:lnTo>
                      <a:pt x="102" y="694"/>
                    </a:lnTo>
                    <a:lnTo>
                      <a:pt x="102" y="694"/>
                    </a:lnTo>
                    <a:lnTo>
                      <a:pt x="102" y="696"/>
                    </a:lnTo>
                    <a:lnTo>
                      <a:pt x="102" y="696"/>
                    </a:lnTo>
                    <a:lnTo>
                      <a:pt x="104" y="699"/>
                    </a:lnTo>
                    <a:lnTo>
                      <a:pt x="104" y="699"/>
                    </a:lnTo>
                    <a:lnTo>
                      <a:pt x="104" y="699"/>
                    </a:lnTo>
                    <a:lnTo>
                      <a:pt x="107" y="699"/>
                    </a:lnTo>
                    <a:lnTo>
                      <a:pt x="107" y="699"/>
                    </a:lnTo>
                    <a:lnTo>
                      <a:pt x="104" y="696"/>
                    </a:lnTo>
                    <a:lnTo>
                      <a:pt x="107" y="696"/>
                    </a:lnTo>
                    <a:lnTo>
                      <a:pt x="107" y="696"/>
                    </a:lnTo>
                    <a:lnTo>
                      <a:pt x="107" y="694"/>
                    </a:lnTo>
                    <a:lnTo>
                      <a:pt x="107" y="694"/>
                    </a:lnTo>
                    <a:lnTo>
                      <a:pt x="104" y="694"/>
                    </a:lnTo>
                    <a:close/>
                    <a:moveTo>
                      <a:pt x="104" y="685"/>
                    </a:moveTo>
                    <a:lnTo>
                      <a:pt x="102" y="685"/>
                    </a:lnTo>
                    <a:lnTo>
                      <a:pt x="102" y="685"/>
                    </a:lnTo>
                    <a:lnTo>
                      <a:pt x="99" y="685"/>
                    </a:lnTo>
                    <a:lnTo>
                      <a:pt x="99" y="687"/>
                    </a:lnTo>
                    <a:lnTo>
                      <a:pt x="99" y="687"/>
                    </a:lnTo>
                    <a:lnTo>
                      <a:pt x="99" y="687"/>
                    </a:lnTo>
                    <a:lnTo>
                      <a:pt x="99" y="689"/>
                    </a:lnTo>
                    <a:lnTo>
                      <a:pt x="99" y="692"/>
                    </a:lnTo>
                    <a:lnTo>
                      <a:pt x="102" y="692"/>
                    </a:lnTo>
                    <a:lnTo>
                      <a:pt x="104" y="692"/>
                    </a:lnTo>
                    <a:lnTo>
                      <a:pt x="107" y="689"/>
                    </a:lnTo>
                    <a:lnTo>
                      <a:pt x="107" y="689"/>
                    </a:lnTo>
                    <a:lnTo>
                      <a:pt x="109" y="687"/>
                    </a:lnTo>
                    <a:lnTo>
                      <a:pt x="107" y="687"/>
                    </a:lnTo>
                    <a:lnTo>
                      <a:pt x="104" y="685"/>
                    </a:lnTo>
                    <a:close/>
                    <a:moveTo>
                      <a:pt x="92" y="661"/>
                    </a:moveTo>
                    <a:lnTo>
                      <a:pt x="90" y="661"/>
                    </a:lnTo>
                    <a:lnTo>
                      <a:pt x="90" y="659"/>
                    </a:lnTo>
                    <a:lnTo>
                      <a:pt x="88" y="659"/>
                    </a:lnTo>
                    <a:lnTo>
                      <a:pt x="88" y="659"/>
                    </a:lnTo>
                    <a:lnTo>
                      <a:pt x="85" y="661"/>
                    </a:lnTo>
                    <a:lnTo>
                      <a:pt x="83" y="661"/>
                    </a:lnTo>
                    <a:lnTo>
                      <a:pt x="83" y="661"/>
                    </a:lnTo>
                    <a:lnTo>
                      <a:pt x="83" y="661"/>
                    </a:lnTo>
                    <a:lnTo>
                      <a:pt x="83" y="663"/>
                    </a:lnTo>
                    <a:lnTo>
                      <a:pt x="85" y="663"/>
                    </a:lnTo>
                    <a:lnTo>
                      <a:pt x="85" y="663"/>
                    </a:lnTo>
                    <a:lnTo>
                      <a:pt x="85" y="663"/>
                    </a:lnTo>
                    <a:lnTo>
                      <a:pt x="88" y="666"/>
                    </a:lnTo>
                    <a:lnTo>
                      <a:pt x="85" y="666"/>
                    </a:lnTo>
                    <a:lnTo>
                      <a:pt x="85" y="668"/>
                    </a:lnTo>
                    <a:lnTo>
                      <a:pt x="88" y="668"/>
                    </a:lnTo>
                    <a:lnTo>
                      <a:pt x="88" y="668"/>
                    </a:lnTo>
                    <a:lnTo>
                      <a:pt x="90" y="666"/>
                    </a:lnTo>
                    <a:lnTo>
                      <a:pt x="90" y="666"/>
                    </a:lnTo>
                    <a:lnTo>
                      <a:pt x="92" y="661"/>
                    </a:lnTo>
                    <a:close/>
                    <a:moveTo>
                      <a:pt x="111" y="685"/>
                    </a:moveTo>
                    <a:lnTo>
                      <a:pt x="111" y="682"/>
                    </a:lnTo>
                    <a:lnTo>
                      <a:pt x="111" y="680"/>
                    </a:lnTo>
                    <a:lnTo>
                      <a:pt x="111" y="680"/>
                    </a:lnTo>
                    <a:lnTo>
                      <a:pt x="109" y="678"/>
                    </a:lnTo>
                    <a:lnTo>
                      <a:pt x="109" y="678"/>
                    </a:lnTo>
                    <a:lnTo>
                      <a:pt x="109" y="678"/>
                    </a:lnTo>
                    <a:lnTo>
                      <a:pt x="109" y="675"/>
                    </a:lnTo>
                    <a:lnTo>
                      <a:pt x="107" y="673"/>
                    </a:lnTo>
                    <a:lnTo>
                      <a:pt x="107" y="670"/>
                    </a:lnTo>
                    <a:lnTo>
                      <a:pt x="104" y="666"/>
                    </a:lnTo>
                    <a:lnTo>
                      <a:pt x="99" y="659"/>
                    </a:lnTo>
                    <a:lnTo>
                      <a:pt x="99" y="659"/>
                    </a:lnTo>
                    <a:lnTo>
                      <a:pt x="99" y="659"/>
                    </a:lnTo>
                    <a:lnTo>
                      <a:pt x="97" y="659"/>
                    </a:lnTo>
                    <a:lnTo>
                      <a:pt x="95" y="656"/>
                    </a:lnTo>
                    <a:lnTo>
                      <a:pt x="95" y="656"/>
                    </a:lnTo>
                    <a:lnTo>
                      <a:pt x="92" y="659"/>
                    </a:lnTo>
                    <a:lnTo>
                      <a:pt x="92" y="659"/>
                    </a:lnTo>
                    <a:lnTo>
                      <a:pt x="92" y="659"/>
                    </a:lnTo>
                    <a:lnTo>
                      <a:pt x="95" y="661"/>
                    </a:lnTo>
                    <a:lnTo>
                      <a:pt x="95" y="663"/>
                    </a:lnTo>
                    <a:lnTo>
                      <a:pt x="95" y="663"/>
                    </a:lnTo>
                    <a:lnTo>
                      <a:pt x="92" y="666"/>
                    </a:lnTo>
                    <a:lnTo>
                      <a:pt x="92" y="666"/>
                    </a:lnTo>
                    <a:lnTo>
                      <a:pt x="95" y="668"/>
                    </a:lnTo>
                    <a:lnTo>
                      <a:pt x="95" y="668"/>
                    </a:lnTo>
                    <a:lnTo>
                      <a:pt x="95" y="670"/>
                    </a:lnTo>
                    <a:lnTo>
                      <a:pt x="92" y="668"/>
                    </a:lnTo>
                    <a:lnTo>
                      <a:pt x="92" y="668"/>
                    </a:lnTo>
                    <a:lnTo>
                      <a:pt x="90" y="670"/>
                    </a:lnTo>
                    <a:lnTo>
                      <a:pt x="90" y="670"/>
                    </a:lnTo>
                    <a:lnTo>
                      <a:pt x="92" y="673"/>
                    </a:lnTo>
                    <a:lnTo>
                      <a:pt x="92" y="673"/>
                    </a:lnTo>
                    <a:lnTo>
                      <a:pt x="95" y="673"/>
                    </a:lnTo>
                    <a:lnTo>
                      <a:pt x="95" y="675"/>
                    </a:lnTo>
                    <a:lnTo>
                      <a:pt x="92" y="675"/>
                    </a:lnTo>
                    <a:lnTo>
                      <a:pt x="92" y="678"/>
                    </a:lnTo>
                    <a:lnTo>
                      <a:pt x="92" y="680"/>
                    </a:lnTo>
                    <a:lnTo>
                      <a:pt x="95" y="680"/>
                    </a:lnTo>
                    <a:lnTo>
                      <a:pt x="97" y="680"/>
                    </a:lnTo>
                    <a:lnTo>
                      <a:pt x="99" y="680"/>
                    </a:lnTo>
                    <a:lnTo>
                      <a:pt x="102" y="680"/>
                    </a:lnTo>
                    <a:lnTo>
                      <a:pt x="102" y="680"/>
                    </a:lnTo>
                    <a:lnTo>
                      <a:pt x="102" y="680"/>
                    </a:lnTo>
                    <a:lnTo>
                      <a:pt x="99" y="675"/>
                    </a:lnTo>
                    <a:lnTo>
                      <a:pt x="99" y="675"/>
                    </a:lnTo>
                    <a:lnTo>
                      <a:pt x="99" y="675"/>
                    </a:lnTo>
                    <a:lnTo>
                      <a:pt x="102" y="673"/>
                    </a:lnTo>
                    <a:lnTo>
                      <a:pt x="102" y="673"/>
                    </a:lnTo>
                    <a:lnTo>
                      <a:pt x="104" y="673"/>
                    </a:lnTo>
                    <a:lnTo>
                      <a:pt x="104" y="673"/>
                    </a:lnTo>
                    <a:lnTo>
                      <a:pt x="102" y="673"/>
                    </a:lnTo>
                    <a:lnTo>
                      <a:pt x="102" y="675"/>
                    </a:lnTo>
                    <a:lnTo>
                      <a:pt x="104" y="675"/>
                    </a:lnTo>
                    <a:lnTo>
                      <a:pt x="102" y="678"/>
                    </a:lnTo>
                    <a:lnTo>
                      <a:pt x="102" y="678"/>
                    </a:lnTo>
                    <a:lnTo>
                      <a:pt x="104" y="678"/>
                    </a:lnTo>
                    <a:lnTo>
                      <a:pt x="104" y="680"/>
                    </a:lnTo>
                    <a:lnTo>
                      <a:pt x="107" y="682"/>
                    </a:lnTo>
                    <a:lnTo>
                      <a:pt x="107" y="682"/>
                    </a:lnTo>
                    <a:lnTo>
                      <a:pt x="109" y="685"/>
                    </a:lnTo>
                    <a:lnTo>
                      <a:pt x="109" y="685"/>
                    </a:lnTo>
                    <a:lnTo>
                      <a:pt x="111" y="685"/>
                    </a:lnTo>
                    <a:lnTo>
                      <a:pt x="111" y="685"/>
                    </a:lnTo>
                    <a:close/>
                    <a:moveTo>
                      <a:pt x="85" y="659"/>
                    </a:moveTo>
                    <a:lnTo>
                      <a:pt x="88" y="656"/>
                    </a:lnTo>
                    <a:lnTo>
                      <a:pt x="88" y="656"/>
                    </a:lnTo>
                    <a:lnTo>
                      <a:pt x="85" y="652"/>
                    </a:lnTo>
                    <a:lnTo>
                      <a:pt x="83" y="647"/>
                    </a:lnTo>
                    <a:lnTo>
                      <a:pt x="81" y="644"/>
                    </a:lnTo>
                    <a:lnTo>
                      <a:pt x="78" y="642"/>
                    </a:lnTo>
                    <a:lnTo>
                      <a:pt x="76" y="644"/>
                    </a:lnTo>
                    <a:lnTo>
                      <a:pt x="76" y="644"/>
                    </a:lnTo>
                    <a:lnTo>
                      <a:pt x="78" y="647"/>
                    </a:lnTo>
                    <a:lnTo>
                      <a:pt x="78" y="647"/>
                    </a:lnTo>
                    <a:lnTo>
                      <a:pt x="81" y="649"/>
                    </a:lnTo>
                    <a:lnTo>
                      <a:pt x="81" y="654"/>
                    </a:lnTo>
                    <a:lnTo>
                      <a:pt x="83" y="659"/>
                    </a:lnTo>
                    <a:lnTo>
                      <a:pt x="83" y="659"/>
                    </a:lnTo>
                    <a:lnTo>
                      <a:pt x="85" y="659"/>
                    </a:lnTo>
                    <a:close/>
                    <a:moveTo>
                      <a:pt x="81" y="644"/>
                    </a:moveTo>
                    <a:lnTo>
                      <a:pt x="81" y="644"/>
                    </a:lnTo>
                    <a:lnTo>
                      <a:pt x="83" y="647"/>
                    </a:lnTo>
                    <a:lnTo>
                      <a:pt x="85" y="647"/>
                    </a:lnTo>
                    <a:lnTo>
                      <a:pt x="85" y="649"/>
                    </a:lnTo>
                    <a:lnTo>
                      <a:pt x="88" y="649"/>
                    </a:lnTo>
                    <a:lnTo>
                      <a:pt x="88" y="652"/>
                    </a:lnTo>
                    <a:lnTo>
                      <a:pt x="90" y="654"/>
                    </a:lnTo>
                    <a:lnTo>
                      <a:pt x="92" y="656"/>
                    </a:lnTo>
                    <a:lnTo>
                      <a:pt x="95" y="656"/>
                    </a:lnTo>
                    <a:lnTo>
                      <a:pt x="97" y="656"/>
                    </a:lnTo>
                    <a:lnTo>
                      <a:pt x="97" y="654"/>
                    </a:lnTo>
                    <a:lnTo>
                      <a:pt x="95" y="652"/>
                    </a:lnTo>
                    <a:lnTo>
                      <a:pt x="95" y="652"/>
                    </a:lnTo>
                    <a:lnTo>
                      <a:pt x="95" y="652"/>
                    </a:lnTo>
                    <a:lnTo>
                      <a:pt x="95" y="649"/>
                    </a:lnTo>
                    <a:lnTo>
                      <a:pt x="92" y="649"/>
                    </a:lnTo>
                    <a:lnTo>
                      <a:pt x="92" y="647"/>
                    </a:lnTo>
                    <a:lnTo>
                      <a:pt x="90" y="647"/>
                    </a:lnTo>
                    <a:lnTo>
                      <a:pt x="90" y="644"/>
                    </a:lnTo>
                    <a:lnTo>
                      <a:pt x="90" y="644"/>
                    </a:lnTo>
                    <a:lnTo>
                      <a:pt x="88" y="642"/>
                    </a:lnTo>
                    <a:lnTo>
                      <a:pt x="88" y="640"/>
                    </a:lnTo>
                    <a:lnTo>
                      <a:pt x="85" y="640"/>
                    </a:lnTo>
                    <a:lnTo>
                      <a:pt x="85" y="642"/>
                    </a:lnTo>
                    <a:lnTo>
                      <a:pt x="81" y="642"/>
                    </a:lnTo>
                    <a:lnTo>
                      <a:pt x="81" y="644"/>
                    </a:lnTo>
                    <a:close/>
                    <a:moveTo>
                      <a:pt x="83" y="637"/>
                    </a:moveTo>
                    <a:lnTo>
                      <a:pt x="81" y="637"/>
                    </a:lnTo>
                    <a:lnTo>
                      <a:pt x="78" y="637"/>
                    </a:lnTo>
                    <a:lnTo>
                      <a:pt x="78" y="637"/>
                    </a:lnTo>
                    <a:lnTo>
                      <a:pt x="81" y="640"/>
                    </a:lnTo>
                    <a:lnTo>
                      <a:pt x="81" y="640"/>
                    </a:lnTo>
                    <a:lnTo>
                      <a:pt x="81" y="640"/>
                    </a:lnTo>
                    <a:lnTo>
                      <a:pt x="83" y="640"/>
                    </a:lnTo>
                    <a:lnTo>
                      <a:pt x="83" y="640"/>
                    </a:lnTo>
                    <a:lnTo>
                      <a:pt x="85" y="637"/>
                    </a:lnTo>
                    <a:lnTo>
                      <a:pt x="83" y="637"/>
                    </a:lnTo>
                    <a:lnTo>
                      <a:pt x="83" y="637"/>
                    </a:lnTo>
                    <a:close/>
                    <a:moveTo>
                      <a:pt x="69" y="592"/>
                    </a:moveTo>
                    <a:lnTo>
                      <a:pt x="69" y="595"/>
                    </a:lnTo>
                    <a:lnTo>
                      <a:pt x="71" y="597"/>
                    </a:lnTo>
                    <a:lnTo>
                      <a:pt x="71" y="595"/>
                    </a:lnTo>
                    <a:lnTo>
                      <a:pt x="73" y="597"/>
                    </a:lnTo>
                    <a:lnTo>
                      <a:pt x="76" y="597"/>
                    </a:lnTo>
                    <a:lnTo>
                      <a:pt x="76" y="595"/>
                    </a:lnTo>
                    <a:lnTo>
                      <a:pt x="76" y="595"/>
                    </a:lnTo>
                    <a:lnTo>
                      <a:pt x="76" y="592"/>
                    </a:lnTo>
                    <a:lnTo>
                      <a:pt x="76" y="592"/>
                    </a:lnTo>
                    <a:lnTo>
                      <a:pt x="73" y="590"/>
                    </a:lnTo>
                    <a:lnTo>
                      <a:pt x="73" y="588"/>
                    </a:lnTo>
                    <a:lnTo>
                      <a:pt x="71" y="585"/>
                    </a:lnTo>
                    <a:lnTo>
                      <a:pt x="71" y="585"/>
                    </a:lnTo>
                    <a:lnTo>
                      <a:pt x="69" y="585"/>
                    </a:lnTo>
                    <a:lnTo>
                      <a:pt x="69" y="588"/>
                    </a:lnTo>
                    <a:lnTo>
                      <a:pt x="71" y="590"/>
                    </a:lnTo>
                    <a:lnTo>
                      <a:pt x="71" y="592"/>
                    </a:lnTo>
                    <a:lnTo>
                      <a:pt x="69" y="592"/>
                    </a:lnTo>
                    <a:close/>
                    <a:moveTo>
                      <a:pt x="55" y="576"/>
                    </a:moveTo>
                    <a:lnTo>
                      <a:pt x="55" y="576"/>
                    </a:lnTo>
                    <a:lnTo>
                      <a:pt x="55" y="576"/>
                    </a:lnTo>
                    <a:lnTo>
                      <a:pt x="55" y="576"/>
                    </a:lnTo>
                    <a:lnTo>
                      <a:pt x="57" y="578"/>
                    </a:lnTo>
                    <a:lnTo>
                      <a:pt x="57" y="578"/>
                    </a:lnTo>
                    <a:lnTo>
                      <a:pt x="57" y="576"/>
                    </a:lnTo>
                    <a:lnTo>
                      <a:pt x="57" y="576"/>
                    </a:lnTo>
                    <a:lnTo>
                      <a:pt x="57" y="576"/>
                    </a:lnTo>
                    <a:lnTo>
                      <a:pt x="55" y="576"/>
                    </a:lnTo>
                    <a:close/>
                    <a:moveTo>
                      <a:pt x="78" y="573"/>
                    </a:moveTo>
                    <a:lnTo>
                      <a:pt x="78" y="576"/>
                    </a:lnTo>
                    <a:lnTo>
                      <a:pt x="78" y="576"/>
                    </a:lnTo>
                    <a:lnTo>
                      <a:pt x="81" y="576"/>
                    </a:lnTo>
                    <a:lnTo>
                      <a:pt x="81" y="576"/>
                    </a:lnTo>
                    <a:lnTo>
                      <a:pt x="81" y="573"/>
                    </a:lnTo>
                    <a:lnTo>
                      <a:pt x="78" y="573"/>
                    </a:lnTo>
                    <a:lnTo>
                      <a:pt x="78" y="571"/>
                    </a:lnTo>
                    <a:lnTo>
                      <a:pt x="76" y="571"/>
                    </a:lnTo>
                    <a:lnTo>
                      <a:pt x="76" y="569"/>
                    </a:lnTo>
                    <a:lnTo>
                      <a:pt x="76" y="571"/>
                    </a:lnTo>
                    <a:lnTo>
                      <a:pt x="76" y="571"/>
                    </a:lnTo>
                    <a:lnTo>
                      <a:pt x="76" y="571"/>
                    </a:lnTo>
                    <a:lnTo>
                      <a:pt x="76" y="573"/>
                    </a:lnTo>
                    <a:lnTo>
                      <a:pt x="78" y="573"/>
                    </a:lnTo>
                    <a:close/>
                    <a:moveTo>
                      <a:pt x="83" y="571"/>
                    </a:moveTo>
                    <a:lnTo>
                      <a:pt x="81" y="571"/>
                    </a:lnTo>
                    <a:lnTo>
                      <a:pt x="83" y="573"/>
                    </a:lnTo>
                    <a:lnTo>
                      <a:pt x="83" y="573"/>
                    </a:lnTo>
                    <a:lnTo>
                      <a:pt x="85" y="576"/>
                    </a:lnTo>
                    <a:lnTo>
                      <a:pt x="88" y="576"/>
                    </a:lnTo>
                    <a:lnTo>
                      <a:pt x="90" y="576"/>
                    </a:lnTo>
                    <a:lnTo>
                      <a:pt x="92" y="573"/>
                    </a:lnTo>
                    <a:lnTo>
                      <a:pt x="92" y="571"/>
                    </a:lnTo>
                    <a:lnTo>
                      <a:pt x="92" y="571"/>
                    </a:lnTo>
                    <a:lnTo>
                      <a:pt x="92" y="569"/>
                    </a:lnTo>
                    <a:lnTo>
                      <a:pt x="90" y="569"/>
                    </a:lnTo>
                    <a:lnTo>
                      <a:pt x="85" y="566"/>
                    </a:lnTo>
                    <a:lnTo>
                      <a:pt x="83" y="566"/>
                    </a:lnTo>
                    <a:lnTo>
                      <a:pt x="83" y="566"/>
                    </a:lnTo>
                    <a:lnTo>
                      <a:pt x="83" y="566"/>
                    </a:lnTo>
                    <a:lnTo>
                      <a:pt x="83" y="569"/>
                    </a:lnTo>
                    <a:lnTo>
                      <a:pt x="83" y="569"/>
                    </a:lnTo>
                    <a:lnTo>
                      <a:pt x="83" y="569"/>
                    </a:lnTo>
                    <a:lnTo>
                      <a:pt x="83" y="571"/>
                    </a:lnTo>
                    <a:close/>
                    <a:moveTo>
                      <a:pt x="73" y="569"/>
                    </a:moveTo>
                    <a:lnTo>
                      <a:pt x="73" y="566"/>
                    </a:lnTo>
                    <a:lnTo>
                      <a:pt x="73" y="566"/>
                    </a:lnTo>
                    <a:lnTo>
                      <a:pt x="73" y="564"/>
                    </a:lnTo>
                    <a:lnTo>
                      <a:pt x="71" y="564"/>
                    </a:lnTo>
                    <a:lnTo>
                      <a:pt x="71" y="562"/>
                    </a:lnTo>
                    <a:lnTo>
                      <a:pt x="69" y="562"/>
                    </a:lnTo>
                    <a:lnTo>
                      <a:pt x="69" y="562"/>
                    </a:lnTo>
                    <a:lnTo>
                      <a:pt x="66" y="562"/>
                    </a:lnTo>
                    <a:lnTo>
                      <a:pt x="66" y="564"/>
                    </a:lnTo>
                    <a:lnTo>
                      <a:pt x="69" y="566"/>
                    </a:lnTo>
                    <a:lnTo>
                      <a:pt x="69" y="566"/>
                    </a:lnTo>
                    <a:lnTo>
                      <a:pt x="66" y="566"/>
                    </a:lnTo>
                    <a:lnTo>
                      <a:pt x="64" y="566"/>
                    </a:lnTo>
                    <a:lnTo>
                      <a:pt x="64" y="569"/>
                    </a:lnTo>
                    <a:lnTo>
                      <a:pt x="62" y="569"/>
                    </a:lnTo>
                    <a:lnTo>
                      <a:pt x="64" y="571"/>
                    </a:lnTo>
                    <a:lnTo>
                      <a:pt x="62" y="571"/>
                    </a:lnTo>
                    <a:lnTo>
                      <a:pt x="64" y="573"/>
                    </a:lnTo>
                    <a:lnTo>
                      <a:pt x="66" y="576"/>
                    </a:lnTo>
                    <a:lnTo>
                      <a:pt x="69" y="578"/>
                    </a:lnTo>
                    <a:lnTo>
                      <a:pt x="71" y="583"/>
                    </a:lnTo>
                    <a:lnTo>
                      <a:pt x="73" y="583"/>
                    </a:lnTo>
                    <a:lnTo>
                      <a:pt x="76" y="585"/>
                    </a:lnTo>
                    <a:lnTo>
                      <a:pt x="76" y="588"/>
                    </a:lnTo>
                    <a:lnTo>
                      <a:pt x="78" y="588"/>
                    </a:lnTo>
                    <a:lnTo>
                      <a:pt x="81" y="588"/>
                    </a:lnTo>
                    <a:lnTo>
                      <a:pt x="81" y="588"/>
                    </a:lnTo>
                    <a:lnTo>
                      <a:pt x="81" y="588"/>
                    </a:lnTo>
                    <a:lnTo>
                      <a:pt x="81" y="588"/>
                    </a:lnTo>
                    <a:lnTo>
                      <a:pt x="81" y="585"/>
                    </a:lnTo>
                    <a:lnTo>
                      <a:pt x="81" y="585"/>
                    </a:lnTo>
                    <a:lnTo>
                      <a:pt x="81" y="585"/>
                    </a:lnTo>
                    <a:lnTo>
                      <a:pt x="81" y="583"/>
                    </a:lnTo>
                    <a:lnTo>
                      <a:pt x="78" y="580"/>
                    </a:lnTo>
                    <a:lnTo>
                      <a:pt x="78" y="578"/>
                    </a:lnTo>
                    <a:lnTo>
                      <a:pt x="78" y="578"/>
                    </a:lnTo>
                    <a:lnTo>
                      <a:pt x="76" y="576"/>
                    </a:lnTo>
                    <a:lnTo>
                      <a:pt x="76" y="573"/>
                    </a:lnTo>
                    <a:lnTo>
                      <a:pt x="73" y="571"/>
                    </a:lnTo>
                    <a:lnTo>
                      <a:pt x="71" y="571"/>
                    </a:lnTo>
                    <a:lnTo>
                      <a:pt x="71" y="569"/>
                    </a:lnTo>
                    <a:lnTo>
                      <a:pt x="71" y="569"/>
                    </a:lnTo>
                    <a:lnTo>
                      <a:pt x="73" y="569"/>
                    </a:lnTo>
                    <a:lnTo>
                      <a:pt x="73" y="569"/>
                    </a:lnTo>
                    <a:close/>
                    <a:moveTo>
                      <a:pt x="69" y="554"/>
                    </a:moveTo>
                    <a:lnTo>
                      <a:pt x="66" y="554"/>
                    </a:lnTo>
                    <a:lnTo>
                      <a:pt x="66" y="554"/>
                    </a:lnTo>
                    <a:lnTo>
                      <a:pt x="64" y="554"/>
                    </a:lnTo>
                    <a:lnTo>
                      <a:pt x="64" y="557"/>
                    </a:lnTo>
                    <a:lnTo>
                      <a:pt x="64" y="557"/>
                    </a:lnTo>
                    <a:lnTo>
                      <a:pt x="66" y="557"/>
                    </a:lnTo>
                    <a:lnTo>
                      <a:pt x="66" y="557"/>
                    </a:lnTo>
                    <a:lnTo>
                      <a:pt x="66" y="557"/>
                    </a:lnTo>
                    <a:lnTo>
                      <a:pt x="69" y="557"/>
                    </a:lnTo>
                    <a:lnTo>
                      <a:pt x="69" y="557"/>
                    </a:lnTo>
                    <a:lnTo>
                      <a:pt x="69" y="554"/>
                    </a:lnTo>
                    <a:lnTo>
                      <a:pt x="69" y="554"/>
                    </a:lnTo>
                    <a:close/>
                    <a:moveTo>
                      <a:pt x="52" y="550"/>
                    </a:moveTo>
                    <a:lnTo>
                      <a:pt x="52" y="550"/>
                    </a:lnTo>
                    <a:lnTo>
                      <a:pt x="50" y="550"/>
                    </a:lnTo>
                    <a:lnTo>
                      <a:pt x="50" y="550"/>
                    </a:lnTo>
                    <a:lnTo>
                      <a:pt x="50" y="550"/>
                    </a:lnTo>
                    <a:lnTo>
                      <a:pt x="50" y="550"/>
                    </a:lnTo>
                    <a:lnTo>
                      <a:pt x="50" y="552"/>
                    </a:lnTo>
                    <a:lnTo>
                      <a:pt x="52" y="550"/>
                    </a:lnTo>
                    <a:lnTo>
                      <a:pt x="52" y="550"/>
                    </a:lnTo>
                    <a:lnTo>
                      <a:pt x="52" y="550"/>
                    </a:lnTo>
                    <a:close/>
                    <a:moveTo>
                      <a:pt x="64" y="545"/>
                    </a:moveTo>
                    <a:lnTo>
                      <a:pt x="66" y="545"/>
                    </a:lnTo>
                    <a:lnTo>
                      <a:pt x="66" y="545"/>
                    </a:lnTo>
                    <a:lnTo>
                      <a:pt x="64" y="543"/>
                    </a:lnTo>
                    <a:lnTo>
                      <a:pt x="66" y="540"/>
                    </a:lnTo>
                    <a:lnTo>
                      <a:pt x="66" y="540"/>
                    </a:lnTo>
                    <a:lnTo>
                      <a:pt x="66" y="538"/>
                    </a:lnTo>
                    <a:lnTo>
                      <a:pt x="66" y="538"/>
                    </a:lnTo>
                    <a:lnTo>
                      <a:pt x="66" y="535"/>
                    </a:lnTo>
                    <a:lnTo>
                      <a:pt x="64" y="533"/>
                    </a:lnTo>
                    <a:lnTo>
                      <a:pt x="62" y="533"/>
                    </a:lnTo>
                    <a:lnTo>
                      <a:pt x="59" y="531"/>
                    </a:lnTo>
                    <a:lnTo>
                      <a:pt x="59" y="531"/>
                    </a:lnTo>
                    <a:lnTo>
                      <a:pt x="59" y="528"/>
                    </a:lnTo>
                    <a:lnTo>
                      <a:pt x="62" y="528"/>
                    </a:lnTo>
                    <a:lnTo>
                      <a:pt x="62" y="528"/>
                    </a:lnTo>
                    <a:lnTo>
                      <a:pt x="62" y="528"/>
                    </a:lnTo>
                    <a:lnTo>
                      <a:pt x="64" y="528"/>
                    </a:lnTo>
                    <a:lnTo>
                      <a:pt x="62" y="526"/>
                    </a:lnTo>
                    <a:lnTo>
                      <a:pt x="62" y="524"/>
                    </a:lnTo>
                    <a:lnTo>
                      <a:pt x="62" y="524"/>
                    </a:lnTo>
                    <a:lnTo>
                      <a:pt x="62" y="521"/>
                    </a:lnTo>
                    <a:lnTo>
                      <a:pt x="62" y="521"/>
                    </a:lnTo>
                    <a:lnTo>
                      <a:pt x="59" y="519"/>
                    </a:lnTo>
                    <a:lnTo>
                      <a:pt x="59" y="517"/>
                    </a:lnTo>
                    <a:lnTo>
                      <a:pt x="57" y="517"/>
                    </a:lnTo>
                    <a:lnTo>
                      <a:pt x="55" y="514"/>
                    </a:lnTo>
                    <a:lnTo>
                      <a:pt x="47" y="514"/>
                    </a:lnTo>
                    <a:lnTo>
                      <a:pt x="47" y="514"/>
                    </a:lnTo>
                    <a:lnTo>
                      <a:pt x="50" y="514"/>
                    </a:lnTo>
                    <a:lnTo>
                      <a:pt x="50" y="517"/>
                    </a:lnTo>
                    <a:lnTo>
                      <a:pt x="50" y="519"/>
                    </a:lnTo>
                    <a:lnTo>
                      <a:pt x="50" y="519"/>
                    </a:lnTo>
                    <a:lnTo>
                      <a:pt x="50" y="519"/>
                    </a:lnTo>
                    <a:lnTo>
                      <a:pt x="50" y="521"/>
                    </a:lnTo>
                    <a:lnTo>
                      <a:pt x="50" y="524"/>
                    </a:lnTo>
                    <a:lnTo>
                      <a:pt x="50" y="524"/>
                    </a:lnTo>
                    <a:lnTo>
                      <a:pt x="50" y="526"/>
                    </a:lnTo>
                    <a:lnTo>
                      <a:pt x="50" y="526"/>
                    </a:lnTo>
                    <a:lnTo>
                      <a:pt x="50" y="528"/>
                    </a:lnTo>
                    <a:lnTo>
                      <a:pt x="52" y="531"/>
                    </a:lnTo>
                    <a:lnTo>
                      <a:pt x="55" y="535"/>
                    </a:lnTo>
                    <a:lnTo>
                      <a:pt x="55" y="540"/>
                    </a:lnTo>
                    <a:lnTo>
                      <a:pt x="55" y="543"/>
                    </a:lnTo>
                    <a:lnTo>
                      <a:pt x="55" y="543"/>
                    </a:lnTo>
                    <a:lnTo>
                      <a:pt x="55" y="543"/>
                    </a:lnTo>
                    <a:lnTo>
                      <a:pt x="57" y="545"/>
                    </a:lnTo>
                    <a:lnTo>
                      <a:pt x="59" y="545"/>
                    </a:lnTo>
                    <a:lnTo>
                      <a:pt x="62" y="545"/>
                    </a:lnTo>
                    <a:lnTo>
                      <a:pt x="64" y="545"/>
                    </a:lnTo>
                    <a:lnTo>
                      <a:pt x="64" y="545"/>
                    </a:lnTo>
                    <a:close/>
                    <a:moveTo>
                      <a:pt x="196" y="760"/>
                    </a:moveTo>
                    <a:lnTo>
                      <a:pt x="199" y="763"/>
                    </a:lnTo>
                    <a:lnTo>
                      <a:pt x="204" y="763"/>
                    </a:lnTo>
                    <a:lnTo>
                      <a:pt x="206" y="760"/>
                    </a:lnTo>
                    <a:lnTo>
                      <a:pt x="206" y="760"/>
                    </a:lnTo>
                    <a:lnTo>
                      <a:pt x="206" y="756"/>
                    </a:lnTo>
                    <a:lnTo>
                      <a:pt x="204" y="753"/>
                    </a:lnTo>
                    <a:lnTo>
                      <a:pt x="201" y="753"/>
                    </a:lnTo>
                    <a:lnTo>
                      <a:pt x="201" y="749"/>
                    </a:lnTo>
                    <a:lnTo>
                      <a:pt x="201" y="744"/>
                    </a:lnTo>
                    <a:lnTo>
                      <a:pt x="199" y="744"/>
                    </a:lnTo>
                    <a:lnTo>
                      <a:pt x="199" y="741"/>
                    </a:lnTo>
                    <a:lnTo>
                      <a:pt x="201" y="739"/>
                    </a:lnTo>
                    <a:lnTo>
                      <a:pt x="201" y="739"/>
                    </a:lnTo>
                    <a:lnTo>
                      <a:pt x="204" y="739"/>
                    </a:lnTo>
                    <a:lnTo>
                      <a:pt x="211" y="734"/>
                    </a:lnTo>
                    <a:lnTo>
                      <a:pt x="213" y="734"/>
                    </a:lnTo>
                    <a:lnTo>
                      <a:pt x="215" y="734"/>
                    </a:lnTo>
                    <a:lnTo>
                      <a:pt x="215" y="734"/>
                    </a:lnTo>
                    <a:lnTo>
                      <a:pt x="215" y="730"/>
                    </a:lnTo>
                    <a:lnTo>
                      <a:pt x="218" y="730"/>
                    </a:lnTo>
                    <a:lnTo>
                      <a:pt x="220" y="730"/>
                    </a:lnTo>
                    <a:lnTo>
                      <a:pt x="222" y="730"/>
                    </a:lnTo>
                    <a:lnTo>
                      <a:pt x="232" y="732"/>
                    </a:lnTo>
                    <a:lnTo>
                      <a:pt x="232" y="730"/>
                    </a:lnTo>
                    <a:lnTo>
                      <a:pt x="230" y="730"/>
                    </a:lnTo>
                    <a:lnTo>
                      <a:pt x="227" y="730"/>
                    </a:lnTo>
                    <a:lnTo>
                      <a:pt x="222" y="730"/>
                    </a:lnTo>
                    <a:lnTo>
                      <a:pt x="218" y="727"/>
                    </a:lnTo>
                    <a:lnTo>
                      <a:pt x="213" y="727"/>
                    </a:lnTo>
                    <a:lnTo>
                      <a:pt x="208" y="727"/>
                    </a:lnTo>
                    <a:lnTo>
                      <a:pt x="204" y="725"/>
                    </a:lnTo>
                    <a:lnTo>
                      <a:pt x="196" y="725"/>
                    </a:lnTo>
                    <a:lnTo>
                      <a:pt x="189" y="725"/>
                    </a:lnTo>
                    <a:lnTo>
                      <a:pt x="182" y="725"/>
                    </a:lnTo>
                    <a:lnTo>
                      <a:pt x="178" y="725"/>
                    </a:lnTo>
                    <a:lnTo>
                      <a:pt x="173" y="725"/>
                    </a:lnTo>
                    <a:lnTo>
                      <a:pt x="173" y="725"/>
                    </a:lnTo>
                    <a:lnTo>
                      <a:pt x="170" y="723"/>
                    </a:lnTo>
                    <a:lnTo>
                      <a:pt x="170" y="720"/>
                    </a:lnTo>
                    <a:lnTo>
                      <a:pt x="168" y="720"/>
                    </a:lnTo>
                    <a:lnTo>
                      <a:pt x="166" y="718"/>
                    </a:lnTo>
                    <a:lnTo>
                      <a:pt x="163" y="718"/>
                    </a:lnTo>
                    <a:lnTo>
                      <a:pt x="161" y="715"/>
                    </a:lnTo>
                    <a:lnTo>
                      <a:pt x="161" y="713"/>
                    </a:lnTo>
                    <a:lnTo>
                      <a:pt x="161" y="711"/>
                    </a:lnTo>
                    <a:lnTo>
                      <a:pt x="159" y="708"/>
                    </a:lnTo>
                    <a:lnTo>
                      <a:pt x="159" y="708"/>
                    </a:lnTo>
                    <a:lnTo>
                      <a:pt x="156" y="706"/>
                    </a:lnTo>
                    <a:lnTo>
                      <a:pt x="156" y="706"/>
                    </a:lnTo>
                    <a:lnTo>
                      <a:pt x="159" y="706"/>
                    </a:lnTo>
                    <a:lnTo>
                      <a:pt x="156" y="704"/>
                    </a:lnTo>
                    <a:lnTo>
                      <a:pt x="156" y="701"/>
                    </a:lnTo>
                    <a:lnTo>
                      <a:pt x="154" y="699"/>
                    </a:lnTo>
                    <a:lnTo>
                      <a:pt x="152" y="696"/>
                    </a:lnTo>
                    <a:lnTo>
                      <a:pt x="152" y="696"/>
                    </a:lnTo>
                    <a:lnTo>
                      <a:pt x="149" y="696"/>
                    </a:lnTo>
                    <a:lnTo>
                      <a:pt x="149" y="696"/>
                    </a:lnTo>
                    <a:lnTo>
                      <a:pt x="147" y="696"/>
                    </a:lnTo>
                    <a:lnTo>
                      <a:pt x="144" y="696"/>
                    </a:lnTo>
                    <a:lnTo>
                      <a:pt x="144" y="699"/>
                    </a:lnTo>
                    <a:lnTo>
                      <a:pt x="142" y="699"/>
                    </a:lnTo>
                    <a:lnTo>
                      <a:pt x="142" y="699"/>
                    </a:lnTo>
                    <a:lnTo>
                      <a:pt x="140" y="699"/>
                    </a:lnTo>
                    <a:lnTo>
                      <a:pt x="140" y="696"/>
                    </a:lnTo>
                    <a:lnTo>
                      <a:pt x="137" y="696"/>
                    </a:lnTo>
                    <a:lnTo>
                      <a:pt x="137" y="694"/>
                    </a:lnTo>
                    <a:lnTo>
                      <a:pt x="135" y="692"/>
                    </a:lnTo>
                    <a:lnTo>
                      <a:pt x="133" y="689"/>
                    </a:lnTo>
                    <a:lnTo>
                      <a:pt x="130" y="687"/>
                    </a:lnTo>
                    <a:lnTo>
                      <a:pt x="128" y="685"/>
                    </a:lnTo>
                    <a:lnTo>
                      <a:pt x="128" y="682"/>
                    </a:lnTo>
                    <a:lnTo>
                      <a:pt x="128" y="680"/>
                    </a:lnTo>
                    <a:lnTo>
                      <a:pt x="126" y="678"/>
                    </a:lnTo>
                    <a:lnTo>
                      <a:pt x="123" y="675"/>
                    </a:lnTo>
                    <a:lnTo>
                      <a:pt x="123" y="673"/>
                    </a:lnTo>
                    <a:lnTo>
                      <a:pt x="123" y="670"/>
                    </a:lnTo>
                    <a:lnTo>
                      <a:pt x="123" y="670"/>
                    </a:lnTo>
                    <a:lnTo>
                      <a:pt x="128" y="670"/>
                    </a:lnTo>
                    <a:lnTo>
                      <a:pt x="126" y="668"/>
                    </a:lnTo>
                    <a:lnTo>
                      <a:pt x="126" y="666"/>
                    </a:lnTo>
                    <a:lnTo>
                      <a:pt x="126" y="663"/>
                    </a:lnTo>
                    <a:lnTo>
                      <a:pt x="128" y="663"/>
                    </a:lnTo>
                    <a:lnTo>
                      <a:pt x="128" y="663"/>
                    </a:lnTo>
                    <a:lnTo>
                      <a:pt x="130" y="661"/>
                    </a:lnTo>
                    <a:lnTo>
                      <a:pt x="130" y="661"/>
                    </a:lnTo>
                    <a:lnTo>
                      <a:pt x="130" y="659"/>
                    </a:lnTo>
                    <a:lnTo>
                      <a:pt x="130" y="659"/>
                    </a:lnTo>
                    <a:lnTo>
                      <a:pt x="130" y="656"/>
                    </a:lnTo>
                    <a:lnTo>
                      <a:pt x="128" y="654"/>
                    </a:lnTo>
                    <a:lnTo>
                      <a:pt x="128" y="652"/>
                    </a:lnTo>
                    <a:lnTo>
                      <a:pt x="130" y="652"/>
                    </a:lnTo>
                    <a:lnTo>
                      <a:pt x="133" y="649"/>
                    </a:lnTo>
                    <a:lnTo>
                      <a:pt x="133" y="647"/>
                    </a:lnTo>
                    <a:lnTo>
                      <a:pt x="130" y="644"/>
                    </a:lnTo>
                    <a:lnTo>
                      <a:pt x="128" y="642"/>
                    </a:lnTo>
                    <a:lnTo>
                      <a:pt x="126" y="642"/>
                    </a:lnTo>
                    <a:lnTo>
                      <a:pt x="126" y="640"/>
                    </a:lnTo>
                    <a:lnTo>
                      <a:pt x="126" y="637"/>
                    </a:lnTo>
                    <a:lnTo>
                      <a:pt x="126" y="637"/>
                    </a:lnTo>
                    <a:lnTo>
                      <a:pt x="126" y="635"/>
                    </a:lnTo>
                    <a:lnTo>
                      <a:pt x="123" y="633"/>
                    </a:lnTo>
                    <a:lnTo>
                      <a:pt x="126" y="630"/>
                    </a:lnTo>
                    <a:lnTo>
                      <a:pt x="128" y="630"/>
                    </a:lnTo>
                    <a:lnTo>
                      <a:pt x="128" y="628"/>
                    </a:lnTo>
                    <a:lnTo>
                      <a:pt x="128" y="625"/>
                    </a:lnTo>
                    <a:lnTo>
                      <a:pt x="128" y="625"/>
                    </a:lnTo>
                    <a:lnTo>
                      <a:pt x="128" y="625"/>
                    </a:lnTo>
                    <a:lnTo>
                      <a:pt x="128" y="623"/>
                    </a:lnTo>
                    <a:lnTo>
                      <a:pt x="126" y="623"/>
                    </a:lnTo>
                    <a:lnTo>
                      <a:pt x="126" y="621"/>
                    </a:lnTo>
                    <a:lnTo>
                      <a:pt x="126" y="618"/>
                    </a:lnTo>
                    <a:lnTo>
                      <a:pt x="126" y="618"/>
                    </a:lnTo>
                    <a:lnTo>
                      <a:pt x="128" y="616"/>
                    </a:lnTo>
                    <a:lnTo>
                      <a:pt x="128" y="616"/>
                    </a:lnTo>
                    <a:lnTo>
                      <a:pt x="128" y="614"/>
                    </a:lnTo>
                    <a:lnTo>
                      <a:pt x="126" y="611"/>
                    </a:lnTo>
                    <a:lnTo>
                      <a:pt x="123" y="609"/>
                    </a:lnTo>
                    <a:lnTo>
                      <a:pt x="123" y="607"/>
                    </a:lnTo>
                    <a:lnTo>
                      <a:pt x="121" y="607"/>
                    </a:lnTo>
                    <a:lnTo>
                      <a:pt x="121" y="604"/>
                    </a:lnTo>
                    <a:lnTo>
                      <a:pt x="121" y="604"/>
                    </a:lnTo>
                    <a:lnTo>
                      <a:pt x="123" y="602"/>
                    </a:lnTo>
                    <a:lnTo>
                      <a:pt x="123" y="599"/>
                    </a:lnTo>
                    <a:lnTo>
                      <a:pt x="121" y="599"/>
                    </a:lnTo>
                    <a:lnTo>
                      <a:pt x="121" y="597"/>
                    </a:lnTo>
                    <a:lnTo>
                      <a:pt x="118" y="595"/>
                    </a:lnTo>
                    <a:lnTo>
                      <a:pt x="118" y="592"/>
                    </a:lnTo>
                    <a:lnTo>
                      <a:pt x="118" y="592"/>
                    </a:lnTo>
                    <a:lnTo>
                      <a:pt x="121" y="592"/>
                    </a:lnTo>
                    <a:lnTo>
                      <a:pt x="121" y="590"/>
                    </a:lnTo>
                    <a:lnTo>
                      <a:pt x="123" y="588"/>
                    </a:lnTo>
                    <a:lnTo>
                      <a:pt x="121" y="585"/>
                    </a:lnTo>
                    <a:lnTo>
                      <a:pt x="118" y="585"/>
                    </a:lnTo>
                    <a:lnTo>
                      <a:pt x="116" y="583"/>
                    </a:lnTo>
                    <a:lnTo>
                      <a:pt x="116" y="578"/>
                    </a:lnTo>
                    <a:lnTo>
                      <a:pt x="111" y="578"/>
                    </a:lnTo>
                    <a:lnTo>
                      <a:pt x="107" y="578"/>
                    </a:lnTo>
                    <a:lnTo>
                      <a:pt x="107" y="576"/>
                    </a:lnTo>
                    <a:lnTo>
                      <a:pt x="107" y="573"/>
                    </a:lnTo>
                    <a:lnTo>
                      <a:pt x="107" y="576"/>
                    </a:lnTo>
                    <a:lnTo>
                      <a:pt x="111" y="573"/>
                    </a:lnTo>
                    <a:lnTo>
                      <a:pt x="114" y="573"/>
                    </a:lnTo>
                    <a:lnTo>
                      <a:pt x="114" y="573"/>
                    </a:lnTo>
                    <a:lnTo>
                      <a:pt x="116" y="573"/>
                    </a:lnTo>
                    <a:lnTo>
                      <a:pt x="118" y="576"/>
                    </a:lnTo>
                    <a:lnTo>
                      <a:pt x="118" y="573"/>
                    </a:lnTo>
                    <a:lnTo>
                      <a:pt x="118" y="571"/>
                    </a:lnTo>
                    <a:lnTo>
                      <a:pt x="118" y="571"/>
                    </a:lnTo>
                    <a:lnTo>
                      <a:pt x="118" y="569"/>
                    </a:lnTo>
                    <a:lnTo>
                      <a:pt x="118" y="569"/>
                    </a:lnTo>
                    <a:lnTo>
                      <a:pt x="116" y="566"/>
                    </a:lnTo>
                    <a:lnTo>
                      <a:pt x="107" y="566"/>
                    </a:lnTo>
                    <a:lnTo>
                      <a:pt x="107" y="566"/>
                    </a:lnTo>
                    <a:lnTo>
                      <a:pt x="104" y="564"/>
                    </a:lnTo>
                    <a:lnTo>
                      <a:pt x="104" y="562"/>
                    </a:lnTo>
                    <a:lnTo>
                      <a:pt x="104" y="562"/>
                    </a:lnTo>
                    <a:lnTo>
                      <a:pt x="104" y="559"/>
                    </a:lnTo>
                    <a:lnTo>
                      <a:pt x="104" y="559"/>
                    </a:lnTo>
                    <a:lnTo>
                      <a:pt x="104" y="557"/>
                    </a:lnTo>
                    <a:lnTo>
                      <a:pt x="104" y="557"/>
                    </a:lnTo>
                    <a:lnTo>
                      <a:pt x="102" y="554"/>
                    </a:lnTo>
                    <a:lnTo>
                      <a:pt x="102" y="552"/>
                    </a:lnTo>
                    <a:lnTo>
                      <a:pt x="102" y="552"/>
                    </a:lnTo>
                    <a:lnTo>
                      <a:pt x="102" y="550"/>
                    </a:lnTo>
                    <a:lnTo>
                      <a:pt x="99" y="550"/>
                    </a:lnTo>
                    <a:lnTo>
                      <a:pt x="97" y="547"/>
                    </a:lnTo>
                    <a:lnTo>
                      <a:pt x="97" y="545"/>
                    </a:lnTo>
                    <a:lnTo>
                      <a:pt x="97" y="545"/>
                    </a:lnTo>
                    <a:lnTo>
                      <a:pt x="99" y="545"/>
                    </a:lnTo>
                    <a:lnTo>
                      <a:pt x="99" y="543"/>
                    </a:lnTo>
                    <a:lnTo>
                      <a:pt x="97" y="543"/>
                    </a:lnTo>
                    <a:lnTo>
                      <a:pt x="95" y="540"/>
                    </a:lnTo>
                    <a:lnTo>
                      <a:pt x="92" y="540"/>
                    </a:lnTo>
                    <a:lnTo>
                      <a:pt x="90" y="540"/>
                    </a:lnTo>
                    <a:lnTo>
                      <a:pt x="90" y="538"/>
                    </a:lnTo>
                    <a:lnTo>
                      <a:pt x="88" y="533"/>
                    </a:lnTo>
                    <a:lnTo>
                      <a:pt x="88" y="531"/>
                    </a:lnTo>
                    <a:lnTo>
                      <a:pt x="88" y="531"/>
                    </a:lnTo>
                    <a:lnTo>
                      <a:pt x="88" y="528"/>
                    </a:lnTo>
                    <a:lnTo>
                      <a:pt x="88" y="528"/>
                    </a:lnTo>
                    <a:lnTo>
                      <a:pt x="85" y="526"/>
                    </a:lnTo>
                    <a:lnTo>
                      <a:pt x="85" y="524"/>
                    </a:lnTo>
                    <a:lnTo>
                      <a:pt x="85" y="524"/>
                    </a:lnTo>
                    <a:lnTo>
                      <a:pt x="85" y="521"/>
                    </a:lnTo>
                    <a:lnTo>
                      <a:pt x="85" y="521"/>
                    </a:lnTo>
                    <a:lnTo>
                      <a:pt x="85" y="521"/>
                    </a:lnTo>
                    <a:lnTo>
                      <a:pt x="88" y="521"/>
                    </a:lnTo>
                    <a:lnTo>
                      <a:pt x="88" y="521"/>
                    </a:lnTo>
                    <a:lnTo>
                      <a:pt x="90" y="519"/>
                    </a:lnTo>
                    <a:lnTo>
                      <a:pt x="90" y="519"/>
                    </a:lnTo>
                    <a:lnTo>
                      <a:pt x="88" y="517"/>
                    </a:lnTo>
                    <a:lnTo>
                      <a:pt x="85" y="514"/>
                    </a:lnTo>
                    <a:lnTo>
                      <a:pt x="83" y="509"/>
                    </a:lnTo>
                    <a:lnTo>
                      <a:pt x="83" y="509"/>
                    </a:lnTo>
                    <a:lnTo>
                      <a:pt x="83" y="509"/>
                    </a:lnTo>
                    <a:lnTo>
                      <a:pt x="81" y="505"/>
                    </a:lnTo>
                    <a:lnTo>
                      <a:pt x="81" y="502"/>
                    </a:lnTo>
                    <a:lnTo>
                      <a:pt x="78" y="498"/>
                    </a:lnTo>
                    <a:lnTo>
                      <a:pt x="78" y="495"/>
                    </a:lnTo>
                    <a:lnTo>
                      <a:pt x="76" y="493"/>
                    </a:lnTo>
                    <a:lnTo>
                      <a:pt x="76" y="490"/>
                    </a:lnTo>
                    <a:lnTo>
                      <a:pt x="76" y="488"/>
                    </a:lnTo>
                    <a:lnTo>
                      <a:pt x="76" y="488"/>
                    </a:lnTo>
                    <a:lnTo>
                      <a:pt x="76" y="486"/>
                    </a:lnTo>
                    <a:lnTo>
                      <a:pt x="76" y="486"/>
                    </a:lnTo>
                    <a:lnTo>
                      <a:pt x="78" y="483"/>
                    </a:lnTo>
                    <a:lnTo>
                      <a:pt x="78" y="483"/>
                    </a:lnTo>
                    <a:lnTo>
                      <a:pt x="76" y="483"/>
                    </a:lnTo>
                    <a:lnTo>
                      <a:pt x="73" y="481"/>
                    </a:lnTo>
                    <a:lnTo>
                      <a:pt x="73" y="481"/>
                    </a:lnTo>
                    <a:lnTo>
                      <a:pt x="73" y="479"/>
                    </a:lnTo>
                    <a:lnTo>
                      <a:pt x="73" y="479"/>
                    </a:lnTo>
                    <a:lnTo>
                      <a:pt x="76" y="479"/>
                    </a:lnTo>
                    <a:lnTo>
                      <a:pt x="76" y="476"/>
                    </a:lnTo>
                    <a:lnTo>
                      <a:pt x="76" y="476"/>
                    </a:lnTo>
                    <a:lnTo>
                      <a:pt x="76" y="476"/>
                    </a:lnTo>
                    <a:lnTo>
                      <a:pt x="73" y="474"/>
                    </a:lnTo>
                    <a:lnTo>
                      <a:pt x="73" y="472"/>
                    </a:lnTo>
                    <a:lnTo>
                      <a:pt x="71" y="469"/>
                    </a:lnTo>
                    <a:lnTo>
                      <a:pt x="71" y="469"/>
                    </a:lnTo>
                    <a:lnTo>
                      <a:pt x="73" y="469"/>
                    </a:lnTo>
                    <a:lnTo>
                      <a:pt x="73" y="469"/>
                    </a:lnTo>
                    <a:lnTo>
                      <a:pt x="73" y="469"/>
                    </a:lnTo>
                    <a:lnTo>
                      <a:pt x="73" y="469"/>
                    </a:lnTo>
                    <a:lnTo>
                      <a:pt x="73" y="467"/>
                    </a:lnTo>
                    <a:lnTo>
                      <a:pt x="73" y="467"/>
                    </a:lnTo>
                    <a:lnTo>
                      <a:pt x="73" y="464"/>
                    </a:lnTo>
                    <a:lnTo>
                      <a:pt x="73" y="462"/>
                    </a:lnTo>
                    <a:lnTo>
                      <a:pt x="73" y="462"/>
                    </a:lnTo>
                    <a:lnTo>
                      <a:pt x="71" y="457"/>
                    </a:lnTo>
                    <a:lnTo>
                      <a:pt x="71" y="455"/>
                    </a:lnTo>
                    <a:lnTo>
                      <a:pt x="73" y="455"/>
                    </a:lnTo>
                    <a:lnTo>
                      <a:pt x="73" y="453"/>
                    </a:lnTo>
                    <a:lnTo>
                      <a:pt x="76" y="453"/>
                    </a:lnTo>
                    <a:lnTo>
                      <a:pt x="76" y="453"/>
                    </a:lnTo>
                    <a:lnTo>
                      <a:pt x="78" y="450"/>
                    </a:lnTo>
                    <a:lnTo>
                      <a:pt x="78" y="450"/>
                    </a:lnTo>
                    <a:lnTo>
                      <a:pt x="78" y="448"/>
                    </a:lnTo>
                    <a:lnTo>
                      <a:pt x="78" y="448"/>
                    </a:lnTo>
                    <a:lnTo>
                      <a:pt x="78" y="446"/>
                    </a:lnTo>
                    <a:lnTo>
                      <a:pt x="76" y="446"/>
                    </a:lnTo>
                    <a:lnTo>
                      <a:pt x="76" y="443"/>
                    </a:lnTo>
                    <a:lnTo>
                      <a:pt x="73" y="441"/>
                    </a:lnTo>
                    <a:lnTo>
                      <a:pt x="73" y="436"/>
                    </a:lnTo>
                    <a:lnTo>
                      <a:pt x="71" y="434"/>
                    </a:lnTo>
                    <a:lnTo>
                      <a:pt x="69" y="431"/>
                    </a:lnTo>
                    <a:lnTo>
                      <a:pt x="66" y="427"/>
                    </a:lnTo>
                    <a:lnTo>
                      <a:pt x="66" y="427"/>
                    </a:lnTo>
                    <a:lnTo>
                      <a:pt x="66" y="424"/>
                    </a:lnTo>
                    <a:lnTo>
                      <a:pt x="66" y="422"/>
                    </a:lnTo>
                    <a:lnTo>
                      <a:pt x="64" y="419"/>
                    </a:lnTo>
                    <a:lnTo>
                      <a:pt x="64" y="419"/>
                    </a:lnTo>
                    <a:lnTo>
                      <a:pt x="64" y="417"/>
                    </a:lnTo>
                    <a:lnTo>
                      <a:pt x="64" y="415"/>
                    </a:lnTo>
                    <a:lnTo>
                      <a:pt x="64" y="412"/>
                    </a:lnTo>
                    <a:lnTo>
                      <a:pt x="62" y="410"/>
                    </a:lnTo>
                    <a:lnTo>
                      <a:pt x="62" y="410"/>
                    </a:lnTo>
                    <a:lnTo>
                      <a:pt x="62" y="408"/>
                    </a:lnTo>
                    <a:lnTo>
                      <a:pt x="64" y="405"/>
                    </a:lnTo>
                    <a:lnTo>
                      <a:pt x="62" y="405"/>
                    </a:lnTo>
                    <a:lnTo>
                      <a:pt x="62" y="403"/>
                    </a:lnTo>
                    <a:lnTo>
                      <a:pt x="64" y="403"/>
                    </a:lnTo>
                    <a:lnTo>
                      <a:pt x="64" y="401"/>
                    </a:lnTo>
                    <a:lnTo>
                      <a:pt x="66" y="401"/>
                    </a:lnTo>
                    <a:lnTo>
                      <a:pt x="66" y="401"/>
                    </a:lnTo>
                    <a:lnTo>
                      <a:pt x="66" y="401"/>
                    </a:lnTo>
                    <a:lnTo>
                      <a:pt x="66" y="401"/>
                    </a:lnTo>
                    <a:lnTo>
                      <a:pt x="66" y="398"/>
                    </a:lnTo>
                    <a:lnTo>
                      <a:pt x="69" y="398"/>
                    </a:lnTo>
                    <a:lnTo>
                      <a:pt x="69" y="396"/>
                    </a:lnTo>
                    <a:lnTo>
                      <a:pt x="71" y="396"/>
                    </a:lnTo>
                    <a:lnTo>
                      <a:pt x="71" y="393"/>
                    </a:lnTo>
                    <a:lnTo>
                      <a:pt x="71" y="391"/>
                    </a:lnTo>
                    <a:lnTo>
                      <a:pt x="69" y="389"/>
                    </a:lnTo>
                    <a:lnTo>
                      <a:pt x="69" y="389"/>
                    </a:lnTo>
                    <a:lnTo>
                      <a:pt x="69" y="384"/>
                    </a:lnTo>
                    <a:lnTo>
                      <a:pt x="69" y="382"/>
                    </a:lnTo>
                    <a:lnTo>
                      <a:pt x="66" y="382"/>
                    </a:lnTo>
                    <a:lnTo>
                      <a:pt x="66" y="379"/>
                    </a:lnTo>
                    <a:lnTo>
                      <a:pt x="66" y="377"/>
                    </a:lnTo>
                    <a:lnTo>
                      <a:pt x="64" y="377"/>
                    </a:lnTo>
                    <a:lnTo>
                      <a:pt x="64" y="377"/>
                    </a:lnTo>
                    <a:lnTo>
                      <a:pt x="64" y="374"/>
                    </a:lnTo>
                    <a:lnTo>
                      <a:pt x="64" y="374"/>
                    </a:lnTo>
                    <a:lnTo>
                      <a:pt x="66" y="374"/>
                    </a:lnTo>
                    <a:lnTo>
                      <a:pt x="66" y="370"/>
                    </a:lnTo>
                    <a:lnTo>
                      <a:pt x="66" y="367"/>
                    </a:lnTo>
                    <a:lnTo>
                      <a:pt x="66" y="365"/>
                    </a:lnTo>
                    <a:lnTo>
                      <a:pt x="66" y="365"/>
                    </a:lnTo>
                    <a:lnTo>
                      <a:pt x="66" y="365"/>
                    </a:lnTo>
                    <a:lnTo>
                      <a:pt x="66" y="363"/>
                    </a:lnTo>
                    <a:lnTo>
                      <a:pt x="66" y="360"/>
                    </a:lnTo>
                    <a:lnTo>
                      <a:pt x="66" y="358"/>
                    </a:lnTo>
                    <a:lnTo>
                      <a:pt x="66" y="358"/>
                    </a:lnTo>
                    <a:lnTo>
                      <a:pt x="66" y="356"/>
                    </a:lnTo>
                    <a:lnTo>
                      <a:pt x="69" y="356"/>
                    </a:lnTo>
                    <a:lnTo>
                      <a:pt x="69" y="356"/>
                    </a:lnTo>
                    <a:lnTo>
                      <a:pt x="69" y="356"/>
                    </a:lnTo>
                    <a:lnTo>
                      <a:pt x="71" y="356"/>
                    </a:lnTo>
                    <a:lnTo>
                      <a:pt x="69" y="353"/>
                    </a:lnTo>
                    <a:lnTo>
                      <a:pt x="69" y="351"/>
                    </a:lnTo>
                    <a:lnTo>
                      <a:pt x="69" y="348"/>
                    </a:lnTo>
                    <a:lnTo>
                      <a:pt x="66" y="344"/>
                    </a:lnTo>
                    <a:lnTo>
                      <a:pt x="66" y="341"/>
                    </a:lnTo>
                    <a:lnTo>
                      <a:pt x="66" y="339"/>
                    </a:lnTo>
                    <a:lnTo>
                      <a:pt x="66" y="337"/>
                    </a:lnTo>
                    <a:lnTo>
                      <a:pt x="66" y="337"/>
                    </a:lnTo>
                    <a:lnTo>
                      <a:pt x="66" y="334"/>
                    </a:lnTo>
                    <a:lnTo>
                      <a:pt x="64" y="334"/>
                    </a:lnTo>
                    <a:lnTo>
                      <a:pt x="62" y="334"/>
                    </a:lnTo>
                    <a:lnTo>
                      <a:pt x="62" y="334"/>
                    </a:lnTo>
                    <a:lnTo>
                      <a:pt x="59" y="332"/>
                    </a:lnTo>
                    <a:lnTo>
                      <a:pt x="59" y="332"/>
                    </a:lnTo>
                    <a:lnTo>
                      <a:pt x="59" y="329"/>
                    </a:lnTo>
                    <a:lnTo>
                      <a:pt x="59" y="327"/>
                    </a:lnTo>
                    <a:lnTo>
                      <a:pt x="59" y="327"/>
                    </a:lnTo>
                    <a:lnTo>
                      <a:pt x="59" y="325"/>
                    </a:lnTo>
                    <a:lnTo>
                      <a:pt x="57" y="325"/>
                    </a:lnTo>
                    <a:lnTo>
                      <a:pt x="55" y="320"/>
                    </a:lnTo>
                    <a:lnTo>
                      <a:pt x="55" y="318"/>
                    </a:lnTo>
                    <a:lnTo>
                      <a:pt x="55" y="315"/>
                    </a:lnTo>
                    <a:lnTo>
                      <a:pt x="52" y="313"/>
                    </a:lnTo>
                    <a:lnTo>
                      <a:pt x="52" y="313"/>
                    </a:lnTo>
                    <a:lnTo>
                      <a:pt x="50" y="311"/>
                    </a:lnTo>
                    <a:lnTo>
                      <a:pt x="50" y="308"/>
                    </a:lnTo>
                    <a:lnTo>
                      <a:pt x="50" y="308"/>
                    </a:lnTo>
                    <a:lnTo>
                      <a:pt x="50" y="308"/>
                    </a:lnTo>
                    <a:lnTo>
                      <a:pt x="50" y="306"/>
                    </a:lnTo>
                    <a:lnTo>
                      <a:pt x="50" y="306"/>
                    </a:lnTo>
                    <a:lnTo>
                      <a:pt x="50" y="306"/>
                    </a:lnTo>
                    <a:lnTo>
                      <a:pt x="47" y="306"/>
                    </a:lnTo>
                    <a:lnTo>
                      <a:pt x="47" y="303"/>
                    </a:lnTo>
                    <a:lnTo>
                      <a:pt x="45" y="301"/>
                    </a:lnTo>
                    <a:lnTo>
                      <a:pt x="43" y="299"/>
                    </a:lnTo>
                    <a:lnTo>
                      <a:pt x="43" y="296"/>
                    </a:lnTo>
                    <a:lnTo>
                      <a:pt x="43" y="294"/>
                    </a:lnTo>
                    <a:lnTo>
                      <a:pt x="43" y="292"/>
                    </a:lnTo>
                    <a:lnTo>
                      <a:pt x="43" y="289"/>
                    </a:lnTo>
                    <a:lnTo>
                      <a:pt x="43" y="289"/>
                    </a:lnTo>
                    <a:lnTo>
                      <a:pt x="43" y="289"/>
                    </a:lnTo>
                    <a:lnTo>
                      <a:pt x="45" y="289"/>
                    </a:lnTo>
                    <a:lnTo>
                      <a:pt x="45" y="287"/>
                    </a:lnTo>
                    <a:lnTo>
                      <a:pt x="45" y="287"/>
                    </a:lnTo>
                    <a:lnTo>
                      <a:pt x="45" y="287"/>
                    </a:lnTo>
                    <a:lnTo>
                      <a:pt x="45" y="285"/>
                    </a:lnTo>
                    <a:lnTo>
                      <a:pt x="43" y="285"/>
                    </a:lnTo>
                    <a:lnTo>
                      <a:pt x="45" y="282"/>
                    </a:lnTo>
                    <a:lnTo>
                      <a:pt x="45" y="280"/>
                    </a:lnTo>
                    <a:lnTo>
                      <a:pt x="45" y="275"/>
                    </a:lnTo>
                    <a:lnTo>
                      <a:pt x="45" y="275"/>
                    </a:lnTo>
                    <a:lnTo>
                      <a:pt x="45" y="273"/>
                    </a:lnTo>
                    <a:lnTo>
                      <a:pt x="45" y="273"/>
                    </a:lnTo>
                    <a:lnTo>
                      <a:pt x="45" y="273"/>
                    </a:lnTo>
                    <a:lnTo>
                      <a:pt x="47" y="273"/>
                    </a:lnTo>
                    <a:lnTo>
                      <a:pt x="50" y="270"/>
                    </a:lnTo>
                    <a:lnTo>
                      <a:pt x="50" y="270"/>
                    </a:lnTo>
                    <a:lnTo>
                      <a:pt x="50" y="268"/>
                    </a:lnTo>
                    <a:lnTo>
                      <a:pt x="50" y="268"/>
                    </a:lnTo>
                    <a:lnTo>
                      <a:pt x="47" y="268"/>
                    </a:lnTo>
                    <a:lnTo>
                      <a:pt x="47" y="268"/>
                    </a:lnTo>
                    <a:lnTo>
                      <a:pt x="47" y="266"/>
                    </a:lnTo>
                    <a:lnTo>
                      <a:pt x="47" y="263"/>
                    </a:lnTo>
                    <a:lnTo>
                      <a:pt x="45" y="261"/>
                    </a:lnTo>
                    <a:lnTo>
                      <a:pt x="45" y="256"/>
                    </a:lnTo>
                    <a:lnTo>
                      <a:pt x="43" y="251"/>
                    </a:lnTo>
                    <a:lnTo>
                      <a:pt x="43" y="249"/>
                    </a:lnTo>
                    <a:lnTo>
                      <a:pt x="43" y="247"/>
                    </a:lnTo>
                    <a:lnTo>
                      <a:pt x="45" y="247"/>
                    </a:lnTo>
                    <a:lnTo>
                      <a:pt x="45" y="244"/>
                    </a:lnTo>
                    <a:lnTo>
                      <a:pt x="45" y="240"/>
                    </a:lnTo>
                    <a:lnTo>
                      <a:pt x="45" y="237"/>
                    </a:lnTo>
                    <a:lnTo>
                      <a:pt x="45" y="235"/>
                    </a:lnTo>
                    <a:lnTo>
                      <a:pt x="45" y="232"/>
                    </a:lnTo>
                    <a:lnTo>
                      <a:pt x="47" y="230"/>
                    </a:lnTo>
                    <a:lnTo>
                      <a:pt x="47" y="228"/>
                    </a:lnTo>
                    <a:lnTo>
                      <a:pt x="47" y="228"/>
                    </a:lnTo>
                    <a:lnTo>
                      <a:pt x="47" y="228"/>
                    </a:lnTo>
                    <a:lnTo>
                      <a:pt x="50" y="225"/>
                    </a:lnTo>
                    <a:lnTo>
                      <a:pt x="50" y="223"/>
                    </a:lnTo>
                    <a:lnTo>
                      <a:pt x="52" y="221"/>
                    </a:lnTo>
                    <a:lnTo>
                      <a:pt x="52" y="221"/>
                    </a:lnTo>
                    <a:lnTo>
                      <a:pt x="52" y="218"/>
                    </a:lnTo>
                    <a:lnTo>
                      <a:pt x="52" y="213"/>
                    </a:lnTo>
                    <a:lnTo>
                      <a:pt x="52" y="211"/>
                    </a:lnTo>
                    <a:lnTo>
                      <a:pt x="55" y="211"/>
                    </a:lnTo>
                    <a:lnTo>
                      <a:pt x="55" y="206"/>
                    </a:lnTo>
                    <a:lnTo>
                      <a:pt x="55" y="204"/>
                    </a:lnTo>
                    <a:lnTo>
                      <a:pt x="57" y="204"/>
                    </a:lnTo>
                    <a:lnTo>
                      <a:pt x="57" y="204"/>
                    </a:lnTo>
                    <a:lnTo>
                      <a:pt x="57" y="204"/>
                    </a:lnTo>
                    <a:lnTo>
                      <a:pt x="59" y="204"/>
                    </a:lnTo>
                    <a:lnTo>
                      <a:pt x="59" y="204"/>
                    </a:lnTo>
                    <a:lnTo>
                      <a:pt x="62" y="204"/>
                    </a:lnTo>
                    <a:lnTo>
                      <a:pt x="64" y="202"/>
                    </a:lnTo>
                    <a:lnTo>
                      <a:pt x="64" y="202"/>
                    </a:lnTo>
                    <a:lnTo>
                      <a:pt x="64" y="199"/>
                    </a:lnTo>
                    <a:lnTo>
                      <a:pt x="62" y="197"/>
                    </a:lnTo>
                    <a:lnTo>
                      <a:pt x="59" y="195"/>
                    </a:lnTo>
                    <a:lnTo>
                      <a:pt x="57" y="192"/>
                    </a:lnTo>
                    <a:lnTo>
                      <a:pt x="57" y="190"/>
                    </a:lnTo>
                    <a:lnTo>
                      <a:pt x="57" y="190"/>
                    </a:lnTo>
                    <a:lnTo>
                      <a:pt x="57" y="187"/>
                    </a:lnTo>
                    <a:lnTo>
                      <a:pt x="57" y="187"/>
                    </a:lnTo>
                    <a:lnTo>
                      <a:pt x="59" y="185"/>
                    </a:lnTo>
                    <a:lnTo>
                      <a:pt x="59" y="183"/>
                    </a:lnTo>
                    <a:lnTo>
                      <a:pt x="55" y="176"/>
                    </a:lnTo>
                    <a:lnTo>
                      <a:pt x="55" y="173"/>
                    </a:lnTo>
                    <a:lnTo>
                      <a:pt x="52" y="171"/>
                    </a:lnTo>
                    <a:lnTo>
                      <a:pt x="52" y="168"/>
                    </a:lnTo>
                    <a:lnTo>
                      <a:pt x="52" y="164"/>
                    </a:lnTo>
                    <a:lnTo>
                      <a:pt x="55" y="164"/>
                    </a:lnTo>
                    <a:lnTo>
                      <a:pt x="55" y="164"/>
                    </a:lnTo>
                    <a:lnTo>
                      <a:pt x="55" y="161"/>
                    </a:lnTo>
                    <a:lnTo>
                      <a:pt x="55" y="161"/>
                    </a:lnTo>
                    <a:lnTo>
                      <a:pt x="55" y="161"/>
                    </a:lnTo>
                    <a:lnTo>
                      <a:pt x="55" y="159"/>
                    </a:lnTo>
                    <a:lnTo>
                      <a:pt x="55" y="159"/>
                    </a:lnTo>
                    <a:lnTo>
                      <a:pt x="52" y="157"/>
                    </a:lnTo>
                    <a:lnTo>
                      <a:pt x="52" y="157"/>
                    </a:lnTo>
                    <a:lnTo>
                      <a:pt x="52" y="154"/>
                    </a:lnTo>
                    <a:lnTo>
                      <a:pt x="52" y="152"/>
                    </a:lnTo>
                    <a:lnTo>
                      <a:pt x="52" y="152"/>
                    </a:lnTo>
                    <a:lnTo>
                      <a:pt x="52" y="150"/>
                    </a:lnTo>
                    <a:lnTo>
                      <a:pt x="55" y="150"/>
                    </a:lnTo>
                    <a:lnTo>
                      <a:pt x="55" y="147"/>
                    </a:lnTo>
                    <a:lnTo>
                      <a:pt x="57" y="147"/>
                    </a:lnTo>
                    <a:lnTo>
                      <a:pt x="59" y="145"/>
                    </a:lnTo>
                    <a:lnTo>
                      <a:pt x="62" y="142"/>
                    </a:lnTo>
                    <a:lnTo>
                      <a:pt x="66" y="140"/>
                    </a:lnTo>
                    <a:lnTo>
                      <a:pt x="71" y="140"/>
                    </a:lnTo>
                    <a:lnTo>
                      <a:pt x="71" y="138"/>
                    </a:lnTo>
                    <a:lnTo>
                      <a:pt x="71" y="138"/>
                    </a:lnTo>
                    <a:lnTo>
                      <a:pt x="73" y="131"/>
                    </a:lnTo>
                    <a:lnTo>
                      <a:pt x="73" y="123"/>
                    </a:lnTo>
                    <a:lnTo>
                      <a:pt x="73" y="116"/>
                    </a:lnTo>
                    <a:lnTo>
                      <a:pt x="71" y="114"/>
                    </a:lnTo>
                    <a:lnTo>
                      <a:pt x="69" y="114"/>
                    </a:lnTo>
                    <a:lnTo>
                      <a:pt x="64" y="114"/>
                    </a:lnTo>
                    <a:lnTo>
                      <a:pt x="62" y="114"/>
                    </a:lnTo>
                    <a:lnTo>
                      <a:pt x="59" y="114"/>
                    </a:lnTo>
                    <a:lnTo>
                      <a:pt x="59" y="114"/>
                    </a:lnTo>
                    <a:lnTo>
                      <a:pt x="59" y="114"/>
                    </a:lnTo>
                    <a:lnTo>
                      <a:pt x="57" y="112"/>
                    </a:lnTo>
                    <a:lnTo>
                      <a:pt x="57" y="112"/>
                    </a:lnTo>
                    <a:lnTo>
                      <a:pt x="57" y="109"/>
                    </a:lnTo>
                    <a:lnTo>
                      <a:pt x="57" y="107"/>
                    </a:lnTo>
                    <a:lnTo>
                      <a:pt x="55" y="102"/>
                    </a:lnTo>
                    <a:lnTo>
                      <a:pt x="55" y="102"/>
                    </a:lnTo>
                    <a:lnTo>
                      <a:pt x="55" y="100"/>
                    </a:lnTo>
                    <a:lnTo>
                      <a:pt x="55" y="97"/>
                    </a:lnTo>
                    <a:lnTo>
                      <a:pt x="52" y="95"/>
                    </a:lnTo>
                    <a:lnTo>
                      <a:pt x="52" y="93"/>
                    </a:lnTo>
                    <a:lnTo>
                      <a:pt x="52" y="90"/>
                    </a:lnTo>
                    <a:lnTo>
                      <a:pt x="50" y="88"/>
                    </a:lnTo>
                    <a:lnTo>
                      <a:pt x="50" y="86"/>
                    </a:lnTo>
                    <a:lnTo>
                      <a:pt x="47" y="81"/>
                    </a:lnTo>
                    <a:lnTo>
                      <a:pt x="45" y="79"/>
                    </a:lnTo>
                    <a:lnTo>
                      <a:pt x="43" y="74"/>
                    </a:lnTo>
                    <a:lnTo>
                      <a:pt x="40" y="74"/>
                    </a:lnTo>
                    <a:lnTo>
                      <a:pt x="40" y="74"/>
                    </a:lnTo>
                    <a:lnTo>
                      <a:pt x="40" y="71"/>
                    </a:lnTo>
                    <a:lnTo>
                      <a:pt x="40" y="69"/>
                    </a:lnTo>
                    <a:lnTo>
                      <a:pt x="40" y="69"/>
                    </a:lnTo>
                    <a:lnTo>
                      <a:pt x="40" y="67"/>
                    </a:lnTo>
                    <a:lnTo>
                      <a:pt x="40" y="67"/>
                    </a:lnTo>
                    <a:lnTo>
                      <a:pt x="40" y="67"/>
                    </a:lnTo>
                    <a:lnTo>
                      <a:pt x="38" y="64"/>
                    </a:lnTo>
                    <a:lnTo>
                      <a:pt x="36" y="64"/>
                    </a:lnTo>
                    <a:lnTo>
                      <a:pt x="36" y="62"/>
                    </a:lnTo>
                    <a:lnTo>
                      <a:pt x="36" y="62"/>
                    </a:lnTo>
                    <a:lnTo>
                      <a:pt x="36" y="62"/>
                    </a:lnTo>
                    <a:lnTo>
                      <a:pt x="38" y="60"/>
                    </a:lnTo>
                    <a:lnTo>
                      <a:pt x="36" y="60"/>
                    </a:lnTo>
                    <a:lnTo>
                      <a:pt x="36" y="57"/>
                    </a:lnTo>
                    <a:lnTo>
                      <a:pt x="36" y="57"/>
                    </a:lnTo>
                    <a:lnTo>
                      <a:pt x="36" y="55"/>
                    </a:lnTo>
                    <a:lnTo>
                      <a:pt x="36" y="55"/>
                    </a:lnTo>
                    <a:lnTo>
                      <a:pt x="38" y="55"/>
                    </a:lnTo>
                    <a:lnTo>
                      <a:pt x="38" y="52"/>
                    </a:lnTo>
                    <a:lnTo>
                      <a:pt x="38" y="52"/>
                    </a:lnTo>
                    <a:lnTo>
                      <a:pt x="38" y="50"/>
                    </a:lnTo>
                    <a:lnTo>
                      <a:pt x="36" y="48"/>
                    </a:lnTo>
                    <a:lnTo>
                      <a:pt x="36" y="48"/>
                    </a:lnTo>
                    <a:lnTo>
                      <a:pt x="38" y="45"/>
                    </a:lnTo>
                    <a:lnTo>
                      <a:pt x="38" y="43"/>
                    </a:lnTo>
                    <a:lnTo>
                      <a:pt x="38" y="43"/>
                    </a:lnTo>
                    <a:lnTo>
                      <a:pt x="38" y="41"/>
                    </a:lnTo>
                    <a:lnTo>
                      <a:pt x="38" y="41"/>
                    </a:lnTo>
                    <a:lnTo>
                      <a:pt x="38" y="41"/>
                    </a:lnTo>
                    <a:lnTo>
                      <a:pt x="36" y="38"/>
                    </a:lnTo>
                    <a:lnTo>
                      <a:pt x="36" y="38"/>
                    </a:lnTo>
                    <a:lnTo>
                      <a:pt x="33" y="36"/>
                    </a:lnTo>
                    <a:lnTo>
                      <a:pt x="31" y="36"/>
                    </a:lnTo>
                    <a:lnTo>
                      <a:pt x="29" y="34"/>
                    </a:lnTo>
                    <a:lnTo>
                      <a:pt x="29" y="31"/>
                    </a:lnTo>
                    <a:lnTo>
                      <a:pt x="29" y="31"/>
                    </a:lnTo>
                    <a:lnTo>
                      <a:pt x="29" y="29"/>
                    </a:lnTo>
                    <a:lnTo>
                      <a:pt x="26" y="26"/>
                    </a:lnTo>
                    <a:lnTo>
                      <a:pt x="26" y="24"/>
                    </a:lnTo>
                    <a:lnTo>
                      <a:pt x="26" y="22"/>
                    </a:lnTo>
                    <a:lnTo>
                      <a:pt x="24" y="19"/>
                    </a:lnTo>
                    <a:lnTo>
                      <a:pt x="24" y="17"/>
                    </a:lnTo>
                    <a:lnTo>
                      <a:pt x="24" y="17"/>
                    </a:lnTo>
                    <a:lnTo>
                      <a:pt x="24" y="15"/>
                    </a:lnTo>
                    <a:lnTo>
                      <a:pt x="24" y="15"/>
                    </a:lnTo>
                    <a:lnTo>
                      <a:pt x="24" y="12"/>
                    </a:lnTo>
                    <a:lnTo>
                      <a:pt x="24" y="12"/>
                    </a:lnTo>
                    <a:lnTo>
                      <a:pt x="21" y="10"/>
                    </a:lnTo>
                    <a:lnTo>
                      <a:pt x="19" y="10"/>
                    </a:lnTo>
                    <a:lnTo>
                      <a:pt x="19" y="7"/>
                    </a:lnTo>
                    <a:lnTo>
                      <a:pt x="17" y="3"/>
                    </a:lnTo>
                    <a:lnTo>
                      <a:pt x="14" y="0"/>
                    </a:lnTo>
                    <a:lnTo>
                      <a:pt x="14" y="3"/>
                    </a:lnTo>
                    <a:lnTo>
                      <a:pt x="12" y="5"/>
                    </a:lnTo>
                    <a:lnTo>
                      <a:pt x="10" y="5"/>
                    </a:lnTo>
                    <a:lnTo>
                      <a:pt x="10" y="5"/>
                    </a:lnTo>
                    <a:lnTo>
                      <a:pt x="10" y="7"/>
                    </a:lnTo>
                    <a:lnTo>
                      <a:pt x="10" y="10"/>
                    </a:lnTo>
                    <a:lnTo>
                      <a:pt x="12" y="12"/>
                    </a:lnTo>
                    <a:lnTo>
                      <a:pt x="10" y="15"/>
                    </a:lnTo>
                    <a:lnTo>
                      <a:pt x="10" y="17"/>
                    </a:lnTo>
                    <a:lnTo>
                      <a:pt x="7" y="17"/>
                    </a:lnTo>
                    <a:lnTo>
                      <a:pt x="5" y="19"/>
                    </a:lnTo>
                    <a:lnTo>
                      <a:pt x="3" y="19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3" y="19"/>
                    </a:lnTo>
                    <a:lnTo>
                      <a:pt x="3" y="24"/>
                    </a:lnTo>
                    <a:lnTo>
                      <a:pt x="3" y="29"/>
                    </a:lnTo>
                    <a:lnTo>
                      <a:pt x="5" y="38"/>
                    </a:lnTo>
                    <a:lnTo>
                      <a:pt x="7" y="43"/>
                    </a:lnTo>
                    <a:lnTo>
                      <a:pt x="7" y="45"/>
                    </a:lnTo>
                    <a:lnTo>
                      <a:pt x="10" y="48"/>
                    </a:lnTo>
                    <a:lnTo>
                      <a:pt x="10" y="50"/>
                    </a:lnTo>
                    <a:lnTo>
                      <a:pt x="10" y="60"/>
                    </a:lnTo>
                    <a:lnTo>
                      <a:pt x="10" y="64"/>
                    </a:lnTo>
                    <a:lnTo>
                      <a:pt x="10" y="69"/>
                    </a:lnTo>
                    <a:lnTo>
                      <a:pt x="14" y="81"/>
                    </a:lnTo>
                    <a:lnTo>
                      <a:pt x="14" y="83"/>
                    </a:lnTo>
                    <a:lnTo>
                      <a:pt x="14" y="86"/>
                    </a:lnTo>
                    <a:lnTo>
                      <a:pt x="14" y="88"/>
                    </a:lnTo>
                    <a:lnTo>
                      <a:pt x="14" y="93"/>
                    </a:lnTo>
                    <a:lnTo>
                      <a:pt x="14" y="95"/>
                    </a:lnTo>
                    <a:lnTo>
                      <a:pt x="14" y="100"/>
                    </a:lnTo>
                    <a:lnTo>
                      <a:pt x="14" y="107"/>
                    </a:lnTo>
                    <a:lnTo>
                      <a:pt x="14" y="114"/>
                    </a:lnTo>
                    <a:lnTo>
                      <a:pt x="12" y="116"/>
                    </a:lnTo>
                    <a:lnTo>
                      <a:pt x="12" y="119"/>
                    </a:lnTo>
                    <a:lnTo>
                      <a:pt x="10" y="119"/>
                    </a:lnTo>
                    <a:lnTo>
                      <a:pt x="10" y="121"/>
                    </a:lnTo>
                    <a:lnTo>
                      <a:pt x="10" y="123"/>
                    </a:lnTo>
                    <a:lnTo>
                      <a:pt x="10" y="126"/>
                    </a:lnTo>
                    <a:lnTo>
                      <a:pt x="12" y="128"/>
                    </a:lnTo>
                    <a:lnTo>
                      <a:pt x="14" y="128"/>
                    </a:lnTo>
                    <a:lnTo>
                      <a:pt x="14" y="128"/>
                    </a:lnTo>
                    <a:lnTo>
                      <a:pt x="14" y="131"/>
                    </a:lnTo>
                    <a:lnTo>
                      <a:pt x="14" y="133"/>
                    </a:lnTo>
                    <a:lnTo>
                      <a:pt x="14" y="135"/>
                    </a:lnTo>
                    <a:lnTo>
                      <a:pt x="14" y="138"/>
                    </a:lnTo>
                    <a:lnTo>
                      <a:pt x="14" y="140"/>
                    </a:lnTo>
                    <a:lnTo>
                      <a:pt x="14" y="145"/>
                    </a:lnTo>
                    <a:lnTo>
                      <a:pt x="14" y="152"/>
                    </a:lnTo>
                    <a:lnTo>
                      <a:pt x="14" y="154"/>
                    </a:lnTo>
                    <a:lnTo>
                      <a:pt x="19" y="164"/>
                    </a:lnTo>
                    <a:lnTo>
                      <a:pt x="19" y="164"/>
                    </a:lnTo>
                    <a:lnTo>
                      <a:pt x="19" y="168"/>
                    </a:lnTo>
                    <a:lnTo>
                      <a:pt x="17" y="171"/>
                    </a:lnTo>
                    <a:lnTo>
                      <a:pt x="17" y="171"/>
                    </a:lnTo>
                    <a:lnTo>
                      <a:pt x="17" y="176"/>
                    </a:lnTo>
                    <a:lnTo>
                      <a:pt x="17" y="178"/>
                    </a:lnTo>
                    <a:lnTo>
                      <a:pt x="19" y="180"/>
                    </a:lnTo>
                    <a:lnTo>
                      <a:pt x="19" y="185"/>
                    </a:lnTo>
                    <a:lnTo>
                      <a:pt x="19" y="187"/>
                    </a:lnTo>
                    <a:lnTo>
                      <a:pt x="19" y="190"/>
                    </a:lnTo>
                    <a:lnTo>
                      <a:pt x="19" y="195"/>
                    </a:lnTo>
                    <a:lnTo>
                      <a:pt x="19" y="199"/>
                    </a:lnTo>
                    <a:lnTo>
                      <a:pt x="19" y="202"/>
                    </a:lnTo>
                    <a:lnTo>
                      <a:pt x="17" y="206"/>
                    </a:lnTo>
                    <a:lnTo>
                      <a:pt x="17" y="209"/>
                    </a:lnTo>
                    <a:lnTo>
                      <a:pt x="19" y="213"/>
                    </a:lnTo>
                    <a:lnTo>
                      <a:pt x="19" y="213"/>
                    </a:lnTo>
                    <a:lnTo>
                      <a:pt x="19" y="216"/>
                    </a:lnTo>
                    <a:lnTo>
                      <a:pt x="17" y="218"/>
                    </a:lnTo>
                    <a:lnTo>
                      <a:pt x="17" y="218"/>
                    </a:lnTo>
                    <a:lnTo>
                      <a:pt x="17" y="225"/>
                    </a:lnTo>
                    <a:lnTo>
                      <a:pt x="17" y="230"/>
                    </a:lnTo>
                    <a:lnTo>
                      <a:pt x="17" y="235"/>
                    </a:lnTo>
                    <a:lnTo>
                      <a:pt x="17" y="237"/>
                    </a:lnTo>
                    <a:lnTo>
                      <a:pt x="14" y="240"/>
                    </a:lnTo>
                    <a:lnTo>
                      <a:pt x="14" y="242"/>
                    </a:lnTo>
                    <a:lnTo>
                      <a:pt x="14" y="242"/>
                    </a:lnTo>
                    <a:lnTo>
                      <a:pt x="14" y="249"/>
                    </a:lnTo>
                    <a:lnTo>
                      <a:pt x="19" y="251"/>
                    </a:lnTo>
                    <a:lnTo>
                      <a:pt x="19" y="254"/>
                    </a:lnTo>
                    <a:lnTo>
                      <a:pt x="21" y="258"/>
                    </a:lnTo>
                    <a:lnTo>
                      <a:pt x="21" y="263"/>
                    </a:lnTo>
                    <a:lnTo>
                      <a:pt x="21" y="268"/>
                    </a:lnTo>
                    <a:lnTo>
                      <a:pt x="17" y="273"/>
                    </a:lnTo>
                    <a:lnTo>
                      <a:pt x="19" y="277"/>
                    </a:lnTo>
                    <a:lnTo>
                      <a:pt x="19" y="282"/>
                    </a:lnTo>
                    <a:lnTo>
                      <a:pt x="21" y="287"/>
                    </a:lnTo>
                    <a:lnTo>
                      <a:pt x="21" y="289"/>
                    </a:lnTo>
                    <a:lnTo>
                      <a:pt x="24" y="296"/>
                    </a:lnTo>
                    <a:lnTo>
                      <a:pt x="26" y="303"/>
                    </a:lnTo>
                    <a:lnTo>
                      <a:pt x="29" y="313"/>
                    </a:lnTo>
                    <a:lnTo>
                      <a:pt x="33" y="315"/>
                    </a:lnTo>
                    <a:lnTo>
                      <a:pt x="33" y="318"/>
                    </a:lnTo>
                    <a:lnTo>
                      <a:pt x="33" y="322"/>
                    </a:lnTo>
                    <a:lnTo>
                      <a:pt x="33" y="327"/>
                    </a:lnTo>
                    <a:lnTo>
                      <a:pt x="31" y="329"/>
                    </a:lnTo>
                    <a:lnTo>
                      <a:pt x="31" y="329"/>
                    </a:lnTo>
                    <a:lnTo>
                      <a:pt x="33" y="334"/>
                    </a:lnTo>
                    <a:lnTo>
                      <a:pt x="33" y="337"/>
                    </a:lnTo>
                    <a:lnTo>
                      <a:pt x="36" y="339"/>
                    </a:lnTo>
                    <a:lnTo>
                      <a:pt x="36" y="341"/>
                    </a:lnTo>
                    <a:lnTo>
                      <a:pt x="33" y="346"/>
                    </a:lnTo>
                    <a:lnTo>
                      <a:pt x="33" y="348"/>
                    </a:lnTo>
                    <a:lnTo>
                      <a:pt x="33" y="351"/>
                    </a:lnTo>
                    <a:lnTo>
                      <a:pt x="31" y="353"/>
                    </a:lnTo>
                    <a:lnTo>
                      <a:pt x="33" y="356"/>
                    </a:lnTo>
                    <a:lnTo>
                      <a:pt x="33" y="358"/>
                    </a:lnTo>
                    <a:lnTo>
                      <a:pt x="33" y="363"/>
                    </a:lnTo>
                    <a:lnTo>
                      <a:pt x="33" y="370"/>
                    </a:lnTo>
                    <a:lnTo>
                      <a:pt x="33" y="372"/>
                    </a:lnTo>
                    <a:lnTo>
                      <a:pt x="31" y="377"/>
                    </a:lnTo>
                    <a:lnTo>
                      <a:pt x="31" y="379"/>
                    </a:lnTo>
                    <a:lnTo>
                      <a:pt x="31" y="382"/>
                    </a:lnTo>
                    <a:lnTo>
                      <a:pt x="31" y="382"/>
                    </a:lnTo>
                    <a:lnTo>
                      <a:pt x="29" y="384"/>
                    </a:lnTo>
                    <a:lnTo>
                      <a:pt x="31" y="386"/>
                    </a:lnTo>
                    <a:lnTo>
                      <a:pt x="31" y="389"/>
                    </a:lnTo>
                    <a:lnTo>
                      <a:pt x="29" y="391"/>
                    </a:lnTo>
                    <a:lnTo>
                      <a:pt x="31" y="401"/>
                    </a:lnTo>
                    <a:lnTo>
                      <a:pt x="29" y="403"/>
                    </a:lnTo>
                    <a:lnTo>
                      <a:pt x="29" y="405"/>
                    </a:lnTo>
                    <a:lnTo>
                      <a:pt x="29" y="408"/>
                    </a:lnTo>
                    <a:lnTo>
                      <a:pt x="29" y="410"/>
                    </a:lnTo>
                    <a:lnTo>
                      <a:pt x="29" y="412"/>
                    </a:lnTo>
                    <a:lnTo>
                      <a:pt x="29" y="415"/>
                    </a:lnTo>
                    <a:lnTo>
                      <a:pt x="29" y="417"/>
                    </a:lnTo>
                    <a:lnTo>
                      <a:pt x="29" y="419"/>
                    </a:lnTo>
                    <a:lnTo>
                      <a:pt x="26" y="419"/>
                    </a:lnTo>
                    <a:lnTo>
                      <a:pt x="21" y="417"/>
                    </a:lnTo>
                    <a:lnTo>
                      <a:pt x="21" y="419"/>
                    </a:lnTo>
                    <a:lnTo>
                      <a:pt x="21" y="422"/>
                    </a:lnTo>
                    <a:lnTo>
                      <a:pt x="24" y="424"/>
                    </a:lnTo>
                    <a:lnTo>
                      <a:pt x="24" y="427"/>
                    </a:lnTo>
                    <a:lnTo>
                      <a:pt x="24" y="429"/>
                    </a:lnTo>
                    <a:lnTo>
                      <a:pt x="29" y="434"/>
                    </a:lnTo>
                    <a:lnTo>
                      <a:pt x="31" y="436"/>
                    </a:lnTo>
                    <a:lnTo>
                      <a:pt x="31" y="438"/>
                    </a:lnTo>
                    <a:lnTo>
                      <a:pt x="31" y="443"/>
                    </a:lnTo>
                    <a:lnTo>
                      <a:pt x="33" y="446"/>
                    </a:lnTo>
                    <a:lnTo>
                      <a:pt x="33" y="448"/>
                    </a:lnTo>
                    <a:lnTo>
                      <a:pt x="43" y="462"/>
                    </a:lnTo>
                    <a:lnTo>
                      <a:pt x="43" y="467"/>
                    </a:lnTo>
                    <a:lnTo>
                      <a:pt x="43" y="474"/>
                    </a:lnTo>
                    <a:lnTo>
                      <a:pt x="43" y="474"/>
                    </a:lnTo>
                    <a:lnTo>
                      <a:pt x="40" y="476"/>
                    </a:lnTo>
                    <a:lnTo>
                      <a:pt x="40" y="479"/>
                    </a:lnTo>
                    <a:lnTo>
                      <a:pt x="40" y="481"/>
                    </a:lnTo>
                    <a:lnTo>
                      <a:pt x="43" y="486"/>
                    </a:lnTo>
                    <a:lnTo>
                      <a:pt x="43" y="495"/>
                    </a:lnTo>
                    <a:lnTo>
                      <a:pt x="43" y="498"/>
                    </a:lnTo>
                    <a:lnTo>
                      <a:pt x="45" y="500"/>
                    </a:lnTo>
                    <a:lnTo>
                      <a:pt x="47" y="505"/>
                    </a:lnTo>
                    <a:lnTo>
                      <a:pt x="47" y="507"/>
                    </a:lnTo>
                    <a:lnTo>
                      <a:pt x="50" y="507"/>
                    </a:lnTo>
                    <a:lnTo>
                      <a:pt x="52" y="509"/>
                    </a:lnTo>
                    <a:lnTo>
                      <a:pt x="55" y="509"/>
                    </a:lnTo>
                    <a:lnTo>
                      <a:pt x="55" y="509"/>
                    </a:lnTo>
                    <a:lnTo>
                      <a:pt x="52" y="509"/>
                    </a:lnTo>
                    <a:lnTo>
                      <a:pt x="52" y="512"/>
                    </a:lnTo>
                    <a:lnTo>
                      <a:pt x="52" y="512"/>
                    </a:lnTo>
                    <a:lnTo>
                      <a:pt x="55" y="514"/>
                    </a:lnTo>
                    <a:lnTo>
                      <a:pt x="57" y="514"/>
                    </a:lnTo>
                    <a:lnTo>
                      <a:pt x="62" y="514"/>
                    </a:lnTo>
                    <a:lnTo>
                      <a:pt x="62" y="512"/>
                    </a:lnTo>
                    <a:lnTo>
                      <a:pt x="64" y="509"/>
                    </a:lnTo>
                    <a:lnTo>
                      <a:pt x="64" y="507"/>
                    </a:lnTo>
                    <a:lnTo>
                      <a:pt x="66" y="507"/>
                    </a:lnTo>
                    <a:lnTo>
                      <a:pt x="66" y="509"/>
                    </a:lnTo>
                    <a:lnTo>
                      <a:pt x="71" y="512"/>
                    </a:lnTo>
                    <a:lnTo>
                      <a:pt x="71" y="512"/>
                    </a:lnTo>
                    <a:lnTo>
                      <a:pt x="73" y="512"/>
                    </a:lnTo>
                    <a:lnTo>
                      <a:pt x="73" y="509"/>
                    </a:lnTo>
                    <a:lnTo>
                      <a:pt x="73" y="507"/>
                    </a:lnTo>
                    <a:lnTo>
                      <a:pt x="76" y="507"/>
                    </a:lnTo>
                    <a:lnTo>
                      <a:pt x="76" y="509"/>
                    </a:lnTo>
                    <a:lnTo>
                      <a:pt x="73" y="512"/>
                    </a:lnTo>
                    <a:lnTo>
                      <a:pt x="71" y="512"/>
                    </a:lnTo>
                    <a:lnTo>
                      <a:pt x="71" y="514"/>
                    </a:lnTo>
                    <a:lnTo>
                      <a:pt x="69" y="514"/>
                    </a:lnTo>
                    <a:lnTo>
                      <a:pt x="69" y="517"/>
                    </a:lnTo>
                    <a:lnTo>
                      <a:pt x="71" y="517"/>
                    </a:lnTo>
                    <a:lnTo>
                      <a:pt x="71" y="517"/>
                    </a:lnTo>
                    <a:lnTo>
                      <a:pt x="73" y="519"/>
                    </a:lnTo>
                    <a:lnTo>
                      <a:pt x="76" y="517"/>
                    </a:lnTo>
                    <a:lnTo>
                      <a:pt x="78" y="521"/>
                    </a:lnTo>
                    <a:lnTo>
                      <a:pt x="81" y="526"/>
                    </a:lnTo>
                    <a:lnTo>
                      <a:pt x="81" y="526"/>
                    </a:lnTo>
                    <a:lnTo>
                      <a:pt x="78" y="524"/>
                    </a:lnTo>
                    <a:lnTo>
                      <a:pt x="76" y="521"/>
                    </a:lnTo>
                    <a:lnTo>
                      <a:pt x="73" y="521"/>
                    </a:lnTo>
                    <a:lnTo>
                      <a:pt x="73" y="524"/>
                    </a:lnTo>
                    <a:lnTo>
                      <a:pt x="73" y="524"/>
                    </a:lnTo>
                    <a:lnTo>
                      <a:pt x="76" y="526"/>
                    </a:lnTo>
                    <a:lnTo>
                      <a:pt x="78" y="528"/>
                    </a:lnTo>
                    <a:lnTo>
                      <a:pt x="78" y="528"/>
                    </a:lnTo>
                    <a:lnTo>
                      <a:pt x="76" y="528"/>
                    </a:lnTo>
                    <a:lnTo>
                      <a:pt x="76" y="531"/>
                    </a:lnTo>
                    <a:lnTo>
                      <a:pt x="76" y="535"/>
                    </a:lnTo>
                    <a:lnTo>
                      <a:pt x="78" y="535"/>
                    </a:lnTo>
                    <a:lnTo>
                      <a:pt x="81" y="538"/>
                    </a:lnTo>
                    <a:lnTo>
                      <a:pt x="81" y="540"/>
                    </a:lnTo>
                    <a:lnTo>
                      <a:pt x="78" y="540"/>
                    </a:lnTo>
                    <a:lnTo>
                      <a:pt x="78" y="540"/>
                    </a:lnTo>
                    <a:lnTo>
                      <a:pt x="78" y="543"/>
                    </a:lnTo>
                    <a:lnTo>
                      <a:pt x="76" y="545"/>
                    </a:lnTo>
                    <a:lnTo>
                      <a:pt x="78" y="547"/>
                    </a:lnTo>
                    <a:lnTo>
                      <a:pt x="81" y="552"/>
                    </a:lnTo>
                    <a:lnTo>
                      <a:pt x="81" y="557"/>
                    </a:lnTo>
                    <a:lnTo>
                      <a:pt x="78" y="557"/>
                    </a:lnTo>
                    <a:lnTo>
                      <a:pt x="81" y="559"/>
                    </a:lnTo>
                    <a:lnTo>
                      <a:pt x="81" y="562"/>
                    </a:lnTo>
                    <a:lnTo>
                      <a:pt x="83" y="564"/>
                    </a:lnTo>
                    <a:lnTo>
                      <a:pt x="85" y="564"/>
                    </a:lnTo>
                    <a:lnTo>
                      <a:pt x="90" y="566"/>
                    </a:lnTo>
                    <a:lnTo>
                      <a:pt x="92" y="569"/>
                    </a:lnTo>
                    <a:lnTo>
                      <a:pt x="95" y="571"/>
                    </a:lnTo>
                    <a:lnTo>
                      <a:pt x="95" y="573"/>
                    </a:lnTo>
                    <a:lnTo>
                      <a:pt x="90" y="578"/>
                    </a:lnTo>
                    <a:lnTo>
                      <a:pt x="88" y="578"/>
                    </a:lnTo>
                    <a:lnTo>
                      <a:pt x="85" y="578"/>
                    </a:lnTo>
                    <a:lnTo>
                      <a:pt x="85" y="583"/>
                    </a:lnTo>
                    <a:lnTo>
                      <a:pt x="88" y="585"/>
                    </a:lnTo>
                    <a:lnTo>
                      <a:pt x="90" y="585"/>
                    </a:lnTo>
                    <a:lnTo>
                      <a:pt x="95" y="588"/>
                    </a:lnTo>
                    <a:lnTo>
                      <a:pt x="95" y="590"/>
                    </a:lnTo>
                    <a:lnTo>
                      <a:pt x="97" y="590"/>
                    </a:lnTo>
                    <a:lnTo>
                      <a:pt x="97" y="590"/>
                    </a:lnTo>
                    <a:lnTo>
                      <a:pt x="97" y="590"/>
                    </a:lnTo>
                    <a:lnTo>
                      <a:pt x="92" y="588"/>
                    </a:lnTo>
                    <a:lnTo>
                      <a:pt x="90" y="588"/>
                    </a:lnTo>
                    <a:lnTo>
                      <a:pt x="90" y="588"/>
                    </a:lnTo>
                    <a:lnTo>
                      <a:pt x="88" y="590"/>
                    </a:lnTo>
                    <a:lnTo>
                      <a:pt x="83" y="590"/>
                    </a:lnTo>
                    <a:lnTo>
                      <a:pt x="85" y="595"/>
                    </a:lnTo>
                    <a:lnTo>
                      <a:pt x="85" y="595"/>
                    </a:lnTo>
                    <a:lnTo>
                      <a:pt x="88" y="597"/>
                    </a:lnTo>
                    <a:lnTo>
                      <a:pt x="88" y="597"/>
                    </a:lnTo>
                    <a:lnTo>
                      <a:pt x="90" y="599"/>
                    </a:lnTo>
                    <a:lnTo>
                      <a:pt x="90" y="602"/>
                    </a:lnTo>
                    <a:lnTo>
                      <a:pt x="90" y="604"/>
                    </a:lnTo>
                    <a:lnTo>
                      <a:pt x="90" y="607"/>
                    </a:lnTo>
                    <a:lnTo>
                      <a:pt x="92" y="607"/>
                    </a:lnTo>
                    <a:lnTo>
                      <a:pt x="92" y="609"/>
                    </a:lnTo>
                    <a:lnTo>
                      <a:pt x="92" y="611"/>
                    </a:lnTo>
                    <a:lnTo>
                      <a:pt x="92" y="614"/>
                    </a:lnTo>
                    <a:lnTo>
                      <a:pt x="90" y="614"/>
                    </a:lnTo>
                    <a:lnTo>
                      <a:pt x="90" y="611"/>
                    </a:lnTo>
                    <a:lnTo>
                      <a:pt x="90" y="611"/>
                    </a:lnTo>
                    <a:lnTo>
                      <a:pt x="90" y="609"/>
                    </a:lnTo>
                    <a:lnTo>
                      <a:pt x="90" y="602"/>
                    </a:lnTo>
                    <a:lnTo>
                      <a:pt x="88" y="602"/>
                    </a:lnTo>
                    <a:lnTo>
                      <a:pt x="88" y="599"/>
                    </a:lnTo>
                    <a:lnTo>
                      <a:pt x="88" y="597"/>
                    </a:lnTo>
                    <a:lnTo>
                      <a:pt x="85" y="597"/>
                    </a:lnTo>
                    <a:lnTo>
                      <a:pt x="85" y="599"/>
                    </a:lnTo>
                    <a:lnTo>
                      <a:pt x="85" y="602"/>
                    </a:lnTo>
                    <a:lnTo>
                      <a:pt x="85" y="604"/>
                    </a:lnTo>
                    <a:lnTo>
                      <a:pt x="85" y="607"/>
                    </a:lnTo>
                    <a:lnTo>
                      <a:pt x="83" y="607"/>
                    </a:lnTo>
                    <a:lnTo>
                      <a:pt x="81" y="607"/>
                    </a:lnTo>
                    <a:lnTo>
                      <a:pt x="78" y="607"/>
                    </a:lnTo>
                    <a:lnTo>
                      <a:pt x="81" y="607"/>
                    </a:lnTo>
                    <a:lnTo>
                      <a:pt x="83" y="604"/>
                    </a:lnTo>
                    <a:lnTo>
                      <a:pt x="83" y="602"/>
                    </a:lnTo>
                    <a:lnTo>
                      <a:pt x="83" y="599"/>
                    </a:lnTo>
                    <a:lnTo>
                      <a:pt x="83" y="599"/>
                    </a:lnTo>
                    <a:lnTo>
                      <a:pt x="83" y="597"/>
                    </a:lnTo>
                    <a:lnTo>
                      <a:pt x="83" y="592"/>
                    </a:lnTo>
                    <a:lnTo>
                      <a:pt x="83" y="592"/>
                    </a:lnTo>
                    <a:lnTo>
                      <a:pt x="83" y="590"/>
                    </a:lnTo>
                    <a:lnTo>
                      <a:pt x="81" y="590"/>
                    </a:lnTo>
                    <a:lnTo>
                      <a:pt x="81" y="590"/>
                    </a:lnTo>
                    <a:lnTo>
                      <a:pt x="78" y="590"/>
                    </a:lnTo>
                    <a:lnTo>
                      <a:pt x="78" y="590"/>
                    </a:lnTo>
                    <a:lnTo>
                      <a:pt x="78" y="590"/>
                    </a:lnTo>
                    <a:lnTo>
                      <a:pt x="78" y="592"/>
                    </a:lnTo>
                    <a:lnTo>
                      <a:pt x="81" y="595"/>
                    </a:lnTo>
                    <a:lnTo>
                      <a:pt x="81" y="595"/>
                    </a:lnTo>
                    <a:lnTo>
                      <a:pt x="81" y="595"/>
                    </a:lnTo>
                    <a:lnTo>
                      <a:pt x="78" y="597"/>
                    </a:lnTo>
                    <a:lnTo>
                      <a:pt x="78" y="597"/>
                    </a:lnTo>
                    <a:lnTo>
                      <a:pt x="76" y="597"/>
                    </a:lnTo>
                    <a:lnTo>
                      <a:pt x="76" y="597"/>
                    </a:lnTo>
                    <a:lnTo>
                      <a:pt x="71" y="597"/>
                    </a:lnTo>
                    <a:lnTo>
                      <a:pt x="69" y="597"/>
                    </a:lnTo>
                    <a:lnTo>
                      <a:pt x="64" y="599"/>
                    </a:lnTo>
                    <a:lnTo>
                      <a:pt x="66" y="602"/>
                    </a:lnTo>
                    <a:lnTo>
                      <a:pt x="69" y="604"/>
                    </a:lnTo>
                    <a:lnTo>
                      <a:pt x="69" y="604"/>
                    </a:lnTo>
                    <a:lnTo>
                      <a:pt x="69" y="607"/>
                    </a:lnTo>
                    <a:lnTo>
                      <a:pt x="66" y="609"/>
                    </a:lnTo>
                    <a:lnTo>
                      <a:pt x="64" y="611"/>
                    </a:lnTo>
                    <a:lnTo>
                      <a:pt x="64" y="611"/>
                    </a:lnTo>
                    <a:lnTo>
                      <a:pt x="62" y="614"/>
                    </a:lnTo>
                    <a:lnTo>
                      <a:pt x="62" y="616"/>
                    </a:lnTo>
                    <a:lnTo>
                      <a:pt x="62" y="618"/>
                    </a:lnTo>
                    <a:lnTo>
                      <a:pt x="64" y="618"/>
                    </a:lnTo>
                    <a:lnTo>
                      <a:pt x="66" y="621"/>
                    </a:lnTo>
                    <a:lnTo>
                      <a:pt x="69" y="621"/>
                    </a:lnTo>
                    <a:lnTo>
                      <a:pt x="69" y="621"/>
                    </a:lnTo>
                    <a:lnTo>
                      <a:pt x="69" y="618"/>
                    </a:lnTo>
                    <a:lnTo>
                      <a:pt x="66" y="616"/>
                    </a:lnTo>
                    <a:lnTo>
                      <a:pt x="64" y="616"/>
                    </a:lnTo>
                    <a:lnTo>
                      <a:pt x="64" y="616"/>
                    </a:lnTo>
                    <a:lnTo>
                      <a:pt x="64" y="616"/>
                    </a:lnTo>
                    <a:lnTo>
                      <a:pt x="64" y="616"/>
                    </a:lnTo>
                    <a:lnTo>
                      <a:pt x="66" y="614"/>
                    </a:lnTo>
                    <a:lnTo>
                      <a:pt x="71" y="614"/>
                    </a:lnTo>
                    <a:lnTo>
                      <a:pt x="71" y="611"/>
                    </a:lnTo>
                    <a:lnTo>
                      <a:pt x="71" y="611"/>
                    </a:lnTo>
                    <a:lnTo>
                      <a:pt x="71" y="614"/>
                    </a:lnTo>
                    <a:lnTo>
                      <a:pt x="73" y="616"/>
                    </a:lnTo>
                    <a:lnTo>
                      <a:pt x="73" y="616"/>
                    </a:lnTo>
                    <a:lnTo>
                      <a:pt x="78" y="618"/>
                    </a:lnTo>
                    <a:lnTo>
                      <a:pt x="81" y="618"/>
                    </a:lnTo>
                    <a:lnTo>
                      <a:pt x="83" y="621"/>
                    </a:lnTo>
                    <a:lnTo>
                      <a:pt x="83" y="621"/>
                    </a:lnTo>
                    <a:lnTo>
                      <a:pt x="83" y="618"/>
                    </a:lnTo>
                    <a:lnTo>
                      <a:pt x="83" y="618"/>
                    </a:lnTo>
                    <a:lnTo>
                      <a:pt x="83" y="618"/>
                    </a:lnTo>
                    <a:lnTo>
                      <a:pt x="83" y="618"/>
                    </a:lnTo>
                    <a:lnTo>
                      <a:pt x="85" y="618"/>
                    </a:lnTo>
                    <a:lnTo>
                      <a:pt x="88" y="621"/>
                    </a:lnTo>
                    <a:lnTo>
                      <a:pt x="90" y="621"/>
                    </a:lnTo>
                    <a:lnTo>
                      <a:pt x="90" y="623"/>
                    </a:lnTo>
                    <a:lnTo>
                      <a:pt x="92" y="625"/>
                    </a:lnTo>
                    <a:lnTo>
                      <a:pt x="90" y="625"/>
                    </a:lnTo>
                    <a:lnTo>
                      <a:pt x="88" y="628"/>
                    </a:lnTo>
                    <a:lnTo>
                      <a:pt x="88" y="630"/>
                    </a:lnTo>
                    <a:lnTo>
                      <a:pt x="92" y="633"/>
                    </a:lnTo>
                    <a:lnTo>
                      <a:pt x="92" y="633"/>
                    </a:lnTo>
                    <a:lnTo>
                      <a:pt x="95" y="635"/>
                    </a:lnTo>
                    <a:lnTo>
                      <a:pt x="95" y="635"/>
                    </a:lnTo>
                    <a:lnTo>
                      <a:pt x="95" y="635"/>
                    </a:lnTo>
                    <a:lnTo>
                      <a:pt x="95" y="637"/>
                    </a:lnTo>
                    <a:lnTo>
                      <a:pt x="92" y="635"/>
                    </a:lnTo>
                    <a:lnTo>
                      <a:pt x="92" y="635"/>
                    </a:lnTo>
                    <a:lnTo>
                      <a:pt x="90" y="635"/>
                    </a:lnTo>
                    <a:lnTo>
                      <a:pt x="88" y="635"/>
                    </a:lnTo>
                    <a:lnTo>
                      <a:pt x="88" y="635"/>
                    </a:lnTo>
                    <a:lnTo>
                      <a:pt x="88" y="637"/>
                    </a:lnTo>
                    <a:lnTo>
                      <a:pt x="90" y="637"/>
                    </a:lnTo>
                    <a:lnTo>
                      <a:pt x="90" y="637"/>
                    </a:lnTo>
                    <a:lnTo>
                      <a:pt x="92" y="640"/>
                    </a:lnTo>
                    <a:lnTo>
                      <a:pt x="95" y="640"/>
                    </a:lnTo>
                    <a:lnTo>
                      <a:pt x="95" y="640"/>
                    </a:lnTo>
                    <a:lnTo>
                      <a:pt x="95" y="642"/>
                    </a:lnTo>
                    <a:lnTo>
                      <a:pt x="97" y="642"/>
                    </a:lnTo>
                    <a:lnTo>
                      <a:pt x="99" y="642"/>
                    </a:lnTo>
                    <a:lnTo>
                      <a:pt x="102" y="642"/>
                    </a:lnTo>
                    <a:lnTo>
                      <a:pt x="102" y="640"/>
                    </a:lnTo>
                    <a:lnTo>
                      <a:pt x="102" y="637"/>
                    </a:lnTo>
                    <a:lnTo>
                      <a:pt x="102" y="635"/>
                    </a:lnTo>
                    <a:lnTo>
                      <a:pt x="104" y="635"/>
                    </a:lnTo>
                    <a:lnTo>
                      <a:pt x="107" y="640"/>
                    </a:lnTo>
                    <a:lnTo>
                      <a:pt x="107" y="642"/>
                    </a:lnTo>
                    <a:lnTo>
                      <a:pt x="109" y="642"/>
                    </a:lnTo>
                    <a:lnTo>
                      <a:pt x="109" y="642"/>
                    </a:lnTo>
                    <a:lnTo>
                      <a:pt x="111" y="644"/>
                    </a:lnTo>
                    <a:lnTo>
                      <a:pt x="114" y="647"/>
                    </a:lnTo>
                    <a:lnTo>
                      <a:pt x="114" y="647"/>
                    </a:lnTo>
                    <a:lnTo>
                      <a:pt x="111" y="647"/>
                    </a:lnTo>
                    <a:lnTo>
                      <a:pt x="104" y="644"/>
                    </a:lnTo>
                    <a:lnTo>
                      <a:pt x="97" y="644"/>
                    </a:lnTo>
                    <a:lnTo>
                      <a:pt x="95" y="642"/>
                    </a:lnTo>
                    <a:lnTo>
                      <a:pt x="92" y="642"/>
                    </a:lnTo>
                    <a:lnTo>
                      <a:pt x="92" y="647"/>
                    </a:lnTo>
                    <a:lnTo>
                      <a:pt x="95" y="649"/>
                    </a:lnTo>
                    <a:lnTo>
                      <a:pt x="97" y="649"/>
                    </a:lnTo>
                    <a:lnTo>
                      <a:pt x="97" y="652"/>
                    </a:lnTo>
                    <a:lnTo>
                      <a:pt x="99" y="654"/>
                    </a:lnTo>
                    <a:lnTo>
                      <a:pt x="102" y="652"/>
                    </a:lnTo>
                    <a:lnTo>
                      <a:pt x="102" y="652"/>
                    </a:lnTo>
                    <a:lnTo>
                      <a:pt x="107" y="652"/>
                    </a:lnTo>
                    <a:lnTo>
                      <a:pt x="104" y="654"/>
                    </a:lnTo>
                    <a:lnTo>
                      <a:pt x="104" y="654"/>
                    </a:lnTo>
                    <a:lnTo>
                      <a:pt x="104" y="654"/>
                    </a:lnTo>
                    <a:lnTo>
                      <a:pt x="102" y="654"/>
                    </a:lnTo>
                    <a:lnTo>
                      <a:pt x="102" y="656"/>
                    </a:lnTo>
                    <a:lnTo>
                      <a:pt x="102" y="659"/>
                    </a:lnTo>
                    <a:lnTo>
                      <a:pt x="104" y="663"/>
                    </a:lnTo>
                    <a:lnTo>
                      <a:pt x="109" y="670"/>
                    </a:lnTo>
                    <a:lnTo>
                      <a:pt x="109" y="673"/>
                    </a:lnTo>
                    <a:lnTo>
                      <a:pt x="109" y="673"/>
                    </a:lnTo>
                    <a:lnTo>
                      <a:pt x="109" y="673"/>
                    </a:lnTo>
                    <a:lnTo>
                      <a:pt x="111" y="673"/>
                    </a:lnTo>
                    <a:lnTo>
                      <a:pt x="111" y="673"/>
                    </a:lnTo>
                    <a:lnTo>
                      <a:pt x="111" y="670"/>
                    </a:lnTo>
                    <a:lnTo>
                      <a:pt x="111" y="668"/>
                    </a:lnTo>
                    <a:lnTo>
                      <a:pt x="111" y="668"/>
                    </a:lnTo>
                    <a:lnTo>
                      <a:pt x="111" y="666"/>
                    </a:lnTo>
                    <a:lnTo>
                      <a:pt x="111" y="663"/>
                    </a:lnTo>
                    <a:lnTo>
                      <a:pt x="111" y="663"/>
                    </a:lnTo>
                    <a:lnTo>
                      <a:pt x="111" y="663"/>
                    </a:lnTo>
                    <a:lnTo>
                      <a:pt x="111" y="666"/>
                    </a:lnTo>
                    <a:lnTo>
                      <a:pt x="111" y="666"/>
                    </a:lnTo>
                    <a:lnTo>
                      <a:pt x="111" y="666"/>
                    </a:lnTo>
                    <a:lnTo>
                      <a:pt x="114" y="668"/>
                    </a:lnTo>
                    <a:lnTo>
                      <a:pt x="114" y="670"/>
                    </a:lnTo>
                    <a:lnTo>
                      <a:pt x="114" y="670"/>
                    </a:lnTo>
                    <a:lnTo>
                      <a:pt x="114" y="673"/>
                    </a:lnTo>
                    <a:lnTo>
                      <a:pt x="116" y="673"/>
                    </a:lnTo>
                    <a:lnTo>
                      <a:pt x="118" y="675"/>
                    </a:lnTo>
                    <a:lnTo>
                      <a:pt x="118" y="675"/>
                    </a:lnTo>
                    <a:lnTo>
                      <a:pt x="118" y="675"/>
                    </a:lnTo>
                    <a:lnTo>
                      <a:pt x="116" y="675"/>
                    </a:lnTo>
                    <a:lnTo>
                      <a:pt x="114" y="675"/>
                    </a:lnTo>
                    <a:lnTo>
                      <a:pt x="111" y="675"/>
                    </a:lnTo>
                    <a:lnTo>
                      <a:pt x="111" y="675"/>
                    </a:lnTo>
                    <a:lnTo>
                      <a:pt x="111" y="678"/>
                    </a:lnTo>
                    <a:lnTo>
                      <a:pt x="114" y="680"/>
                    </a:lnTo>
                    <a:lnTo>
                      <a:pt x="116" y="682"/>
                    </a:lnTo>
                    <a:lnTo>
                      <a:pt x="118" y="682"/>
                    </a:lnTo>
                    <a:lnTo>
                      <a:pt x="118" y="682"/>
                    </a:lnTo>
                    <a:lnTo>
                      <a:pt x="121" y="685"/>
                    </a:lnTo>
                    <a:lnTo>
                      <a:pt x="121" y="685"/>
                    </a:lnTo>
                    <a:lnTo>
                      <a:pt x="114" y="682"/>
                    </a:lnTo>
                    <a:lnTo>
                      <a:pt x="114" y="685"/>
                    </a:lnTo>
                    <a:lnTo>
                      <a:pt x="111" y="687"/>
                    </a:lnTo>
                    <a:lnTo>
                      <a:pt x="114" y="689"/>
                    </a:lnTo>
                    <a:lnTo>
                      <a:pt x="116" y="692"/>
                    </a:lnTo>
                    <a:lnTo>
                      <a:pt x="118" y="692"/>
                    </a:lnTo>
                    <a:lnTo>
                      <a:pt x="118" y="692"/>
                    </a:lnTo>
                    <a:lnTo>
                      <a:pt x="123" y="694"/>
                    </a:lnTo>
                    <a:lnTo>
                      <a:pt x="126" y="694"/>
                    </a:lnTo>
                    <a:lnTo>
                      <a:pt x="121" y="694"/>
                    </a:lnTo>
                    <a:lnTo>
                      <a:pt x="123" y="696"/>
                    </a:lnTo>
                    <a:lnTo>
                      <a:pt x="123" y="696"/>
                    </a:lnTo>
                    <a:lnTo>
                      <a:pt x="126" y="699"/>
                    </a:lnTo>
                    <a:lnTo>
                      <a:pt x="128" y="701"/>
                    </a:lnTo>
                    <a:lnTo>
                      <a:pt x="130" y="699"/>
                    </a:lnTo>
                    <a:lnTo>
                      <a:pt x="130" y="694"/>
                    </a:lnTo>
                    <a:lnTo>
                      <a:pt x="130" y="694"/>
                    </a:lnTo>
                    <a:lnTo>
                      <a:pt x="130" y="694"/>
                    </a:lnTo>
                    <a:lnTo>
                      <a:pt x="130" y="696"/>
                    </a:lnTo>
                    <a:lnTo>
                      <a:pt x="133" y="696"/>
                    </a:lnTo>
                    <a:lnTo>
                      <a:pt x="133" y="696"/>
                    </a:lnTo>
                    <a:lnTo>
                      <a:pt x="133" y="696"/>
                    </a:lnTo>
                    <a:lnTo>
                      <a:pt x="130" y="699"/>
                    </a:lnTo>
                    <a:lnTo>
                      <a:pt x="130" y="701"/>
                    </a:lnTo>
                    <a:lnTo>
                      <a:pt x="133" y="704"/>
                    </a:lnTo>
                    <a:lnTo>
                      <a:pt x="133" y="704"/>
                    </a:lnTo>
                    <a:lnTo>
                      <a:pt x="126" y="701"/>
                    </a:lnTo>
                    <a:lnTo>
                      <a:pt x="126" y="701"/>
                    </a:lnTo>
                    <a:lnTo>
                      <a:pt x="126" y="699"/>
                    </a:lnTo>
                    <a:lnTo>
                      <a:pt x="121" y="696"/>
                    </a:lnTo>
                    <a:lnTo>
                      <a:pt x="118" y="694"/>
                    </a:lnTo>
                    <a:lnTo>
                      <a:pt x="114" y="692"/>
                    </a:lnTo>
                    <a:lnTo>
                      <a:pt x="114" y="692"/>
                    </a:lnTo>
                    <a:lnTo>
                      <a:pt x="111" y="692"/>
                    </a:lnTo>
                    <a:lnTo>
                      <a:pt x="111" y="694"/>
                    </a:lnTo>
                    <a:lnTo>
                      <a:pt x="114" y="694"/>
                    </a:lnTo>
                    <a:lnTo>
                      <a:pt x="116" y="696"/>
                    </a:lnTo>
                    <a:lnTo>
                      <a:pt x="116" y="696"/>
                    </a:lnTo>
                    <a:lnTo>
                      <a:pt x="114" y="699"/>
                    </a:lnTo>
                    <a:lnTo>
                      <a:pt x="109" y="699"/>
                    </a:lnTo>
                    <a:lnTo>
                      <a:pt x="111" y="701"/>
                    </a:lnTo>
                    <a:lnTo>
                      <a:pt x="114" y="701"/>
                    </a:lnTo>
                    <a:lnTo>
                      <a:pt x="118" y="706"/>
                    </a:lnTo>
                    <a:lnTo>
                      <a:pt x="121" y="706"/>
                    </a:lnTo>
                    <a:lnTo>
                      <a:pt x="121" y="706"/>
                    </a:lnTo>
                    <a:lnTo>
                      <a:pt x="123" y="708"/>
                    </a:lnTo>
                    <a:lnTo>
                      <a:pt x="126" y="708"/>
                    </a:lnTo>
                    <a:lnTo>
                      <a:pt x="126" y="708"/>
                    </a:lnTo>
                    <a:lnTo>
                      <a:pt x="128" y="708"/>
                    </a:lnTo>
                    <a:lnTo>
                      <a:pt x="130" y="708"/>
                    </a:lnTo>
                    <a:lnTo>
                      <a:pt x="133" y="711"/>
                    </a:lnTo>
                    <a:lnTo>
                      <a:pt x="135" y="711"/>
                    </a:lnTo>
                    <a:lnTo>
                      <a:pt x="137" y="718"/>
                    </a:lnTo>
                    <a:lnTo>
                      <a:pt x="135" y="715"/>
                    </a:lnTo>
                    <a:lnTo>
                      <a:pt x="133" y="718"/>
                    </a:lnTo>
                    <a:lnTo>
                      <a:pt x="135" y="718"/>
                    </a:lnTo>
                    <a:lnTo>
                      <a:pt x="137" y="720"/>
                    </a:lnTo>
                    <a:lnTo>
                      <a:pt x="140" y="720"/>
                    </a:lnTo>
                    <a:lnTo>
                      <a:pt x="140" y="720"/>
                    </a:lnTo>
                    <a:lnTo>
                      <a:pt x="142" y="720"/>
                    </a:lnTo>
                    <a:lnTo>
                      <a:pt x="142" y="720"/>
                    </a:lnTo>
                    <a:lnTo>
                      <a:pt x="144" y="723"/>
                    </a:lnTo>
                    <a:lnTo>
                      <a:pt x="147" y="725"/>
                    </a:lnTo>
                    <a:lnTo>
                      <a:pt x="149" y="725"/>
                    </a:lnTo>
                    <a:lnTo>
                      <a:pt x="152" y="727"/>
                    </a:lnTo>
                    <a:lnTo>
                      <a:pt x="154" y="725"/>
                    </a:lnTo>
                    <a:lnTo>
                      <a:pt x="156" y="723"/>
                    </a:lnTo>
                    <a:lnTo>
                      <a:pt x="161" y="720"/>
                    </a:lnTo>
                    <a:lnTo>
                      <a:pt x="161" y="720"/>
                    </a:lnTo>
                    <a:lnTo>
                      <a:pt x="159" y="718"/>
                    </a:lnTo>
                    <a:lnTo>
                      <a:pt x="159" y="718"/>
                    </a:lnTo>
                    <a:lnTo>
                      <a:pt x="156" y="718"/>
                    </a:lnTo>
                    <a:lnTo>
                      <a:pt x="149" y="715"/>
                    </a:lnTo>
                    <a:lnTo>
                      <a:pt x="149" y="715"/>
                    </a:lnTo>
                    <a:lnTo>
                      <a:pt x="147" y="713"/>
                    </a:lnTo>
                    <a:lnTo>
                      <a:pt x="147" y="713"/>
                    </a:lnTo>
                    <a:lnTo>
                      <a:pt x="149" y="713"/>
                    </a:lnTo>
                    <a:lnTo>
                      <a:pt x="156" y="715"/>
                    </a:lnTo>
                    <a:lnTo>
                      <a:pt x="161" y="718"/>
                    </a:lnTo>
                    <a:lnTo>
                      <a:pt x="161" y="720"/>
                    </a:lnTo>
                    <a:lnTo>
                      <a:pt x="163" y="723"/>
                    </a:lnTo>
                    <a:lnTo>
                      <a:pt x="163" y="723"/>
                    </a:lnTo>
                    <a:lnTo>
                      <a:pt x="161" y="723"/>
                    </a:lnTo>
                    <a:lnTo>
                      <a:pt x="163" y="725"/>
                    </a:lnTo>
                    <a:lnTo>
                      <a:pt x="163" y="725"/>
                    </a:lnTo>
                    <a:lnTo>
                      <a:pt x="166" y="727"/>
                    </a:lnTo>
                    <a:lnTo>
                      <a:pt x="166" y="730"/>
                    </a:lnTo>
                    <a:lnTo>
                      <a:pt x="166" y="730"/>
                    </a:lnTo>
                    <a:lnTo>
                      <a:pt x="166" y="730"/>
                    </a:lnTo>
                    <a:lnTo>
                      <a:pt x="166" y="732"/>
                    </a:lnTo>
                    <a:lnTo>
                      <a:pt x="166" y="732"/>
                    </a:lnTo>
                    <a:lnTo>
                      <a:pt x="166" y="732"/>
                    </a:lnTo>
                    <a:lnTo>
                      <a:pt x="163" y="732"/>
                    </a:lnTo>
                    <a:lnTo>
                      <a:pt x="163" y="732"/>
                    </a:lnTo>
                    <a:lnTo>
                      <a:pt x="166" y="730"/>
                    </a:lnTo>
                    <a:lnTo>
                      <a:pt x="166" y="730"/>
                    </a:lnTo>
                    <a:lnTo>
                      <a:pt x="163" y="727"/>
                    </a:lnTo>
                    <a:lnTo>
                      <a:pt x="163" y="727"/>
                    </a:lnTo>
                    <a:lnTo>
                      <a:pt x="161" y="725"/>
                    </a:lnTo>
                    <a:lnTo>
                      <a:pt x="161" y="725"/>
                    </a:lnTo>
                    <a:lnTo>
                      <a:pt x="161" y="725"/>
                    </a:lnTo>
                    <a:lnTo>
                      <a:pt x="159" y="725"/>
                    </a:lnTo>
                    <a:lnTo>
                      <a:pt x="159" y="725"/>
                    </a:lnTo>
                    <a:lnTo>
                      <a:pt x="159" y="725"/>
                    </a:lnTo>
                    <a:lnTo>
                      <a:pt x="156" y="727"/>
                    </a:lnTo>
                    <a:lnTo>
                      <a:pt x="154" y="727"/>
                    </a:lnTo>
                    <a:lnTo>
                      <a:pt x="152" y="727"/>
                    </a:lnTo>
                    <a:lnTo>
                      <a:pt x="149" y="727"/>
                    </a:lnTo>
                    <a:lnTo>
                      <a:pt x="149" y="727"/>
                    </a:lnTo>
                    <a:lnTo>
                      <a:pt x="147" y="727"/>
                    </a:lnTo>
                    <a:lnTo>
                      <a:pt x="147" y="727"/>
                    </a:lnTo>
                    <a:lnTo>
                      <a:pt x="147" y="727"/>
                    </a:lnTo>
                    <a:lnTo>
                      <a:pt x="147" y="730"/>
                    </a:lnTo>
                    <a:lnTo>
                      <a:pt x="147" y="730"/>
                    </a:lnTo>
                    <a:lnTo>
                      <a:pt x="144" y="730"/>
                    </a:lnTo>
                    <a:lnTo>
                      <a:pt x="142" y="727"/>
                    </a:lnTo>
                    <a:lnTo>
                      <a:pt x="140" y="727"/>
                    </a:lnTo>
                    <a:lnTo>
                      <a:pt x="137" y="727"/>
                    </a:lnTo>
                    <a:lnTo>
                      <a:pt x="137" y="727"/>
                    </a:lnTo>
                    <a:lnTo>
                      <a:pt x="137" y="727"/>
                    </a:lnTo>
                    <a:lnTo>
                      <a:pt x="137" y="727"/>
                    </a:lnTo>
                    <a:lnTo>
                      <a:pt x="137" y="730"/>
                    </a:lnTo>
                    <a:lnTo>
                      <a:pt x="140" y="732"/>
                    </a:lnTo>
                    <a:lnTo>
                      <a:pt x="142" y="732"/>
                    </a:lnTo>
                    <a:lnTo>
                      <a:pt x="142" y="732"/>
                    </a:lnTo>
                    <a:lnTo>
                      <a:pt x="144" y="732"/>
                    </a:lnTo>
                    <a:lnTo>
                      <a:pt x="144" y="734"/>
                    </a:lnTo>
                    <a:lnTo>
                      <a:pt x="144" y="737"/>
                    </a:lnTo>
                    <a:lnTo>
                      <a:pt x="147" y="737"/>
                    </a:lnTo>
                    <a:lnTo>
                      <a:pt x="149" y="739"/>
                    </a:lnTo>
                    <a:lnTo>
                      <a:pt x="152" y="739"/>
                    </a:lnTo>
                    <a:lnTo>
                      <a:pt x="154" y="739"/>
                    </a:lnTo>
                    <a:lnTo>
                      <a:pt x="156" y="737"/>
                    </a:lnTo>
                    <a:lnTo>
                      <a:pt x="159" y="737"/>
                    </a:lnTo>
                    <a:lnTo>
                      <a:pt x="159" y="737"/>
                    </a:lnTo>
                    <a:lnTo>
                      <a:pt x="159" y="734"/>
                    </a:lnTo>
                    <a:lnTo>
                      <a:pt x="159" y="734"/>
                    </a:lnTo>
                    <a:lnTo>
                      <a:pt x="161" y="737"/>
                    </a:lnTo>
                    <a:lnTo>
                      <a:pt x="161" y="737"/>
                    </a:lnTo>
                    <a:lnTo>
                      <a:pt x="159" y="739"/>
                    </a:lnTo>
                    <a:lnTo>
                      <a:pt x="159" y="739"/>
                    </a:lnTo>
                    <a:lnTo>
                      <a:pt x="154" y="741"/>
                    </a:lnTo>
                    <a:lnTo>
                      <a:pt x="156" y="744"/>
                    </a:lnTo>
                    <a:lnTo>
                      <a:pt x="159" y="744"/>
                    </a:lnTo>
                    <a:lnTo>
                      <a:pt x="161" y="746"/>
                    </a:lnTo>
                    <a:lnTo>
                      <a:pt x="166" y="746"/>
                    </a:lnTo>
                    <a:lnTo>
                      <a:pt x="166" y="746"/>
                    </a:lnTo>
                    <a:lnTo>
                      <a:pt x="166" y="746"/>
                    </a:lnTo>
                    <a:lnTo>
                      <a:pt x="166" y="744"/>
                    </a:lnTo>
                    <a:lnTo>
                      <a:pt x="166" y="744"/>
                    </a:lnTo>
                    <a:lnTo>
                      <a:pt x="166" y="741"/>
                    </a:lnTo>
                    <a:lnTo>
                      <a:pt x="166" y="739"/>
                    </a:lnTo>
                    <a:lnTo>
                      <a:pt x="166" y="737"/>
                    </a:lnTo>
                    <a:lnTo>
                      <a:pt x="166" y="737"/>
                    </a:lnTo>
                    <a:lnTo>
                      <a:pt x="166" y="737"/>
                    </a:lnTo>
                    <a:lnTo>
                      <a:pt x="168" y="734"/>
                    </a:lnTo>
                    <a:lnTo>
                      <a:pt x="170" y="737"/>
                    </a:lnTo>
                    <a:lnTo>
                      <a:pt x="170" y="737"/>
                    </a:lnTo>
                    <a:lnTo>
                      <a:pt x="170" y="737"/>
                    </a:lnTo>
                    <a:lnTo>
                      <a:pt x="173" y="737"/>
                    </a:lnTo>
                    <a:lnTo>
                      <a:pt x="173" y="734"/>
                    </a:lnTo>
                    <a:lnTo>
                      <a:pt x="180" y="737"/>
                    </a:lnTo>
                    <a:lnTo>
                      <a:pt x="182" y="737"/>
                    </a:lnTo>
                    <a:lnTo>
                      <a:pt x="187" y="737"/>
                    </a:lnTo>
                    <a:lnTo>
                      <a:pt x="185" y="737"/>
                    </a:lnTo>
                    <a:lnTo>
                      <a:pt x="185" y="739"/>
                    </a:lnTo>
                    <a:lnTo>
                      <a:pt x="182" y="739"/>
                    </a:lnTo>
                    <a:lnTo>
                      <a:pt x="180" y="737"/>
                    </a:lnTo>
                    <a:lnTo>
                      <a:pt x="178" y="737"/>
                    </a:lnTo>
                    <a:lnTo>
                      <a:pt x="173" y="741"/>
                    </a:lnTo>
                    <a:lnTo>
                      <a:pt x="170" y="741"/>
                    </a:lnTo>
                    <a:lnTo>
                      <a:pt x="170" y="741"/>
                    </a:lnTo>
                    <a:lnTo>
                      <a:pt x="168" y="739"/>
                    </a:lnTo>
                    <a:lnTo>
                      <a:pt x="168" y="739"/>
                    </a:lnTo>
                    <a:lnTo>
                      <a:pt x="168" y="741"/>
                    </a:lnTo>
                    <a:lnTo>
                      <a:pt x="166" y="741"/>
                    </a:lnTo>
                    <a:lnTo>
                      <a:pt x="168" y="744"/>
                    </a:lnTo>
                    <a:lnTo>
                      <a:pt x="168" y="749"/>
                    </a:lnTo>
                    <a:lnTo>
                      <a:pt x="168" y="749"/>
                    </a:lnTo>
                    <a:lnTo>
                      <a:pt x="168" y="751"/>
                    </a:lnTo>
                    <a:lnTo>
                      <a:pt x="170" y="751"/>
                    </a:lnTo>
                    <a:lnTo>
                      <a:pt x="175" y="753"/>
                    </a:lnTo>
                    <a:lnTo>
                      <a:pt x="178" y="753"/>
                    </a:lnTo>
                    <a:lnTo>
                      <a:pt x="178" y="753"/>
                    </a:lnTo>
                    <a:lnTo>
                      <a:pt x="178" y="751"/>
                    </a:lnTo>
                    <a:lnTo>
                      <a:pt x="178" y="751"/>
                    </a:lnTo>
                    <a:lnTo>
                      <a:pt x="180" y="749"/>
                    </a:lnTo>
                    <a:lnTo>
                      <a:pt x="180" y="746"/>
                    </a:lnTo>
                    <a:lnTo>
                      <a:pt x="185" y="744"/>
                    </a:lnTo>
                    <a:lnTo>
                      <a:pt x="189" y="739"/>
                    </a:lnTo>
                    <a:lnTo>
                      <a:pt x="192" y="741"/>
                    </a:lnTo>
                    <a:lnTo>
                      <a:pt x="194" y="741"/>
                    </a:lnTo>
                    <a:lnTo>
                      <a:pt x="194" y="744"/>
                    </a:lnTo>
                    <a:lnTo>
                      <a:pt x="194" y="744"/>
                    </a:lnTo>
                    <a:lnTo>
                      <a:pt x="194" y="746"/>
                    </a:lnTo>
                    <a:lnTo>
                      <a:pt x="192" y="746"/>
                    </a:lnTo>
                    <a:lnTo>
                      <a:pt x="189" y="749"/>
                    </a:lnTo>
                    <a:lnTo>
                      <a:pt x="192" y="756"/>
                    </a:lnTo>
                    <a:lnTo>
                      <a:pt x="189" y="756"/>
                    </a:lnTo>
                    <a:lnTo>
                      <a:pt x="189" y="756"/>
                    </a:lnTo>
                    <a:lnTo>
                      <a:pt x="189" y="753"/>
                    </a:lnTo>
                    <a:lnTo>
                      <a:pt x="189" y="753"/>
                    </a:lnTo>
                    <a:lnTo>
                      <a:pt x="187" y="751"/>
                    </a:lnTo>
                    <a:lnTo>
                      <a:pt x="185" y="749"/>
                    </a:lnTo>
                    <a:lnTo>
                      <a:pt x="185" y="751"/>
                    </a:lnTo>
                    <a:lnTo>
                      <a:pt x="180" y="751"/>
                    </a:lnTo>
                    <a:lnTo>
                      <a:pt x="180" y="751"/>
                    </a:lnTo>
                    <a:lnTo>
                      <a:pt x="180" y="751"/>
                    </a:lnTo>
                    <a:lnTo>
                      <a:pt x="180" y="753"/>
                    </a:lnTo>
                    <a:lnTo>
                      <a:pt x="182" y="753"/>
                    </a:lnTo>
                    <a:lnTo>
                      <a:pt x="187" y="758"/>
                    </a:lnTo>
                    <a:lnTo>
                      <a:pt x="187" y="758"/>
                    </a:lnTo>
                    <a:lnTo>
                      <a:pt x="192" y="760"/>
                    </a:lnTo>
                    <a:lnTo>
                      <a:pt x="196" y="76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290" name="Freeform 189"/>
              <p:cNvSpPr>
                <a:spLocks/>
              </p:cNvSpPr>
              <p:nvPr/>
            </p:nvSpPr>
            <p:spPr bwMode="auto">
              <a:xfrm>
                <a:off x="3817" y="1988"/>
                <a:ext cx="194" cy="336"/>
              </a:xfrm>
              <a:custGeom>
                <a:avLst/>
                <a:gdLst>
                  <a:gd name="T0" fmla="*/ 194 w 194"/>
                  <a:gd name="T1" fmla="*/ 121 h 336"/>
                  <a:gd name="T2" fmla="*/ 184 w 194"/>
                  <a:gd name="T3" fmla="*/ 78 h 336"/>
                  <a:gd name="T4" fmla="*/ 140 w 194"/>
                  <a:gd name="T5" fmla="*/ 52 h 336"/>
                  <a:gd name="T6" fmla="*/ 95 w 194"/>
                  <a:gd name="T7" fmla="*/ 29 h 336"/>
                  <a:gd name="T8" fmla="*/ 52 w 194"/>
                  <a:gd name="T9" fmla="*/ 2 h 336"/>
                  <a:gd name="T10" fmla="*/ 28 w 194"/>
                  <a:gd name="T11" fmla="*/ 21 h 336"/>
                  <a:gd name="T12" fmla="*/ 33 w 194"/>
                  <a:gd name="T13" fmla="*/ 43 h 336"/>
                  <a:gd name="T14" fmla="*/ 45 w 194"/>
                  <a:gd name="T15" fmla="*/ 64 h 336"/>
                  <a:gd name="T16" fmla="*/ 40 w 194"/>
                  <a:gd name="T17" fmla="*/ 83 h 336"/>
                  <a:gd name="T18" fmla="*/ 38 w 194"/>
                  <a:gd name="T19" fmla="*/ 128 h 336"/>
                  <a:gd name="T20" fmla="*/ 14 w 194"/>
                  <a:gd name="T21" fmla="*/ 168 h 336"/>
                  <a:gd name="T22" fmla="*/ 0 w 194"/>
                  <a:gd name="T23" fmla="*/ 197 h 336"/>
                  <a:gd name="T24" fmla="*/ 14 w 194"/>
                  <a:gd name="T25" fmla="*/ 218 h 336"/>
                  <a:gd name="T26" fmla="*/ 24 w 194"/>
                  <a:gd name="T27" fmla="*/ 227 h 336"/>
                  <a:gd name="T28" fmla="*/ 31 w 194"/>
                  <a:gd name="T29" fmla="*/ 244 h 336"/>
                  <a:gd name="T30" fmla="*/ 31 w 194"/>
                  <a:gd name="T31" fmla="*/ 256 h 336"/>
                  <a:gd name="T32" fmla="*/ 33 w 194"/>
                  <a:gd name="T33" fmla="*/ 272 h 336"/>
                  <a:gd name="T34" fmla="*/ 38 w 194"/>
                  <a:gd name="T35" fmla="*/ 284 h 336"/>
                  <a:gd name="T36" fmla="*/ 26 w 194"/>
                  <a:gd name="T37" fmla="*/ 284 h 336"/>
                  <a:gd name="T38" fmla="*/ 12 w 194"/>
                  <a:gd name="T39" fmla="*/ 289 h 336"/>
                  <a:gd name="T40" fmla="*/ 14 w 194"/>
                  <a:gd name="T41" fmla="*/ 298 h 336"/>
                  <a:gd name="T42" fmla="*/ 26 w 194"/>
                  <a:gd name="T43" fmla="*/ 308 h 336"/>
                  <a:gd name="T44" fmla="*/ 36 w 194"/>
                  <a:gd name="T45" fmla="*/ 325 h 336"/>
                  <a:gd name="T46" fmla="*/ 40 w 194"/>
                  <a:gd name="T47" fmla="*/ 334 h 336"/>
                  <a:gd name="T48" fmla="*/ 45 w 194"/>
                  <a:gd name="T49" fmla="*/ 336 h 336"/>
                  <a:gd name="T50" fmla="*/ 54 w 194"/>
                  <a:gd name="T51" fmla="*/ 332 h 336"/>
                  <a:gd name="T52" fmla="*/ 59 w 194"/>
                  <a:gd name="T53" fmla="*/ 332 h 336"/>
                  <a:gd name="T54" fmla="*/ 66 w 194"/>
                  <a:gd name="T55" fmla="*/ 332 h 336"/>
                  <a:gd name="T56" fmla="*/ 76 w 194"/>
                  <a:gd name="T57" fmla="*/ 327 h 336"/>
                  <a:gd name="T58" fmla="*/ 92 w 194"/>
                  <a:gd name="T59" fmla="*/ 325 h 336"/>
                  <a:gd name="T60" fmla="*/ 99 w 194"/>
                  <a:gd name="T61" fmla="*/ 320 h 336"/>
                  <a:gd name="T62" fmla="*/ 104 w 194"/>
                  <a:gd name="T63" fmla="*/ 313 h 336"/>
                  <a:gd name="T64" fmla="*/ 102 w 194"/>
                  <a:gd name="T65" fmla="*/ 308 h 336"/>
                  <a:gd name="T66" fmla="*/ 111 w 194"/>
                  <a:gd name="T67" fmla="*/ 306 h 336"/>
                  <a:gd name="T68" fmla="*/ 123 w 194"/>
                  <a:gd name="T69" fmla="*/ 301 h 336"/>
                  <a:gd name="T70" fmla="*/ 135 w 194"/>
                  <a:gd name="T71" fmla="*/ 298 h 336"/>
                  <a:gd name="T72" fmla="*/ 144 w 194"/>
                  <a:gd name="T73" fmla="*/ 284 h 336"/>
                  <a:gd name="T74" fmla="*/ 151 w 194"/>
                  <a:gd name="T75" fmla="*/ 280 h 336"/>
                  <a:gd name="T76" fmla="*/ 154 w 194"/>
                  <a:gd name="T77" fmla="*/ 272 h 336"/>
                  <a:gd name="T78" fmla="*/ 158 w 194"/>
                  <a:gd name="T79" fmla="*/ 268 h 336"/>
                  <a:gd name="T80" fmla="*/ 163 w 194"/>
                  <a:gd name="T81" fmla="*/ 265 h 336"/>
                  <a:gd name="T82" fmla="*/ 173 w 194"/>
                  <a:gd name="T83" fmla="*/ 263 h 336"/>
                  <a:gd name="T84" fmla="*/ 175 w 194"/>
                  <a:gd name="T85" fmla="*/ 256 h 336"/>
                  <a:gd name="T86" fmla="*/ 170 w 194"/>
                  <a:gd name="T87" fmla="*/ 251 h 336"/>
                  <a:gd name="T88" fmla="*/ 168 w 194"/>
                  <a:gd name="T89" fmla="*/ 239 h 336"/>
                  <a:gd name="T90" fmla="*/ 166 w 194"/>
                  <a:gd name="T91" fmla="*/ 230 h 336"/>
                  <a:gd name="T92" fmla="*/ 156 w 194"/>
                  <a:gd name="T93" fmla="*/ 227 h 336"/>
                  <a:gd name="T94" fmla="*/ 156 w 194"/>
                  <a:gd name="T95" fmla="*/ 220 h 336"/>
                  <a:gd name="T96" fmla="*/ 163 w 194"/>
                  <a:gd name="T97" fmla="*/ 211 h 336"/>
                  <a:gd name="T98" fmla="*/ 161 w 194"/>
                  <a:gd name="T99" fmla="*/ 204 h 336"/>
                  <a:gd name="T100" fmla="*/ 163 w 194"/>
                  <a:gd name="T101" fmla="*/ 199 h 336"/>
                  <a:gd name="T102" fmla="*/ 168 w 194"/>
                  <a:gd name="T103" fmla="*/ 194 h 336"/>
                  <a:gd name="T104" fmla="*/ 166 w 194"/>
                  <a:gd name="T105" fmla="*/ 187 h 336"/>
                  <a:gd name="T106" fmla="*/ 170 w 194"/>
                  <a:gd name="T107" fmla="*/ 185 h 336"/>
                  <a:gd name="T108" fmla="*/ 173 w 194"/>
                  <a:gd name="T109" fmla="*/ 178 h 336"/>
                  <a:gd name="T110" fmla="*/ 175 w 194"/>
                  <a:gd name="T111" fmla="*/ 166 h 336"/>
                  <a:gd name="T112" fmla="*/ 187 w 194"/>
                  <a:gd name="T113" fmla="*/ 161 h 336"/>
                  <a:gd name="T114" fmla="*/ 194 w 194"/>
                  <a:gd name="T115" fmla="*/ 161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94" h="336">
                    <a:moveTo>
                      <a:pt x="194" y="159"/>
                    </a:moveTo>
                    <a:lnTo>
                      <a:pt x="194" y="149"/>
                    </a:lnTo>
                    <a:lnTo>
                      <a:pt x="194" y="140"/>
                    </a:lnTo>
                    <a:lnTo>
                      <a:pt x="194" y="130"/>
                    </a:lnTo>
                    <a:lnTo>
                      <a:pt x="194" y="121"/>
                    </a:lnTo>
                    <a:lnTo>
                      <a:pt x="194" y="111"/>
                    </a:lnTo>
                    <a:lnTo>
                      <a:pt x="194" y="102"/>
                    </a:lnTo>
                    <a:lnTo>
                      <a:pt x="192" y="92"/>
                    </a:lnTo>
                    <a:lnTo>
                      <a:pt x="192" y="83"/>
                    </a:lnTo>
                    <a:lnTo>
                      <a:pt x="184" y="78"/>
                    </a:lnTo>
                    <a:lnTo>
                      <a:pt x="175" y="74"/>
                    </a:lnTo>
                    <a:lnTo>
                      <a:pt x="166" y="69"/>
                    </a:lnTo>
                    <a:lnTo>
                      <a:pt x="156" y="64"/>
                    </a:lnTo>
                    <a:lnTo>
                      <a:pt x="149" y="57"/>
                    </a:lnTo>
                    <a:lnTo>
                      <a:pt x="140" y="52"/>
                    </a:lnTo>
                    <a:lnTo>
                      <a:pt x="130" y="47"/>
                    </a:lnTo>
                    <a:lnTo>
                      <a:pt x="121" y="43"/>
                    </a:lnTo>
                    <a:lnTo>
                      <a:pt x="114" y="38"/>
                    </a:lnTo>
                    <a:lnTo>
                      <a:pt x="104" y="33"/>
                    </a:lnTo>
                    <a:lnTo>
                      <a:pt x="95" y="29"/>
                    </a:lnTo>
                    <a:lnTo>
                      <a:pt x="88" y="24"/>
                    </a:lnTo>
                    <a:lnTo>
                      <a:pt x="78" y="19"/>
                    </a:lnTo>
                    <a:lnTo>
                      <a:pt x="69" y="12"/>
                    </a:lnTo>
                    <a:lnTo>
                      <a:pt x="59" y="7"/>
                    </a:lnTo>
                    <a:lnTo>
                      <a:pt x="52" y="2"/>
                    </a:lnTo>
                    <a:lnTo>
                      <a:pt x="45" y="0"/>
                    </a:lnTo>
                    <a:lnTo>
                      <a:pt x="38" y="2"/>
                    </a:lnTo>
                    <a:lnTo>
                      <a:pt x="33" y="5"/>
                    </a:lnTo>
                    <a:lnTo>
                      <a:pt x="26" y="10"/>
                    </a:lnTo>
                    <a:lnTo>
                      <a:pt x="28" y="21"/>
                    </a:lnTo>
                    <a:lnTo>
                      <a:pt x="31" y="31"/>
                    </a:lnTo>
                    <a:lnTo>
                      <a:pt x="31" y="38"/>
                    </a:lnTo>
                    <a:lnTo>
                      <a:pt x="31" y="40"/>
                    </a:lnTo>
                    <a:lnTo>
                      <a:pt x="31" y="40"/>
                    </a:lnTo>
                    <a:lnTo>
                      <a:pt x="33" y="43"/>
                    </a:lnTo>
                    <a:lnTo>
                      <a:pt x="38" y="52"/>
                    </a:lnTo>
                    <a:lnTo>
                      <a:pt x="38" y="55"/>
                    </a:lnTo>
                    <a:lnTo>
                      <a:pt x="38" y="57"/>
                    </a:lnTo>
                    <a:lnTo>
                      <a:pt x="40" y="57"/>
                    </a:lnTo>
                    <a:lnTo>
                      <a:pt x="45" y="64"/>
                    </a:lnTo>
                    <a:lnTo>
                      <a:pt x="45" y="64"/>
                    </a:lnTo>
                    <a:lnTo>
                      <a:pt x="45" y="66"/>
                    </a:lnTo>
                    <a:lnTo>
                      <a:pt x="43" y="74"/>
                    </a:lnTo>
                    <a:lnTo>
                      <a:pt x="40" y="74"/>
                    </a:lnTo>
                    <a:lnTo>
                      <a:pt x="40" y="83"/>
                    </a:lnTo>
                    <a:lnTo>
                      <a:pt x="40" y="90"/>
                    </a:lnTo>
                    <a:lnTo>
                      <a:pt x="40" y="97"/>
                    </a:lnTo>
                    <a:lnTo>
                      <a:pt x="38" y="107"/>
                    </a:lnTo>
                    <a:lnTo>
                      <a:pt x="38" y="116"/>
                    </a:lnTo>
                    <a:lnTo>
                      <a:pt x="38" y="128"/>
                    </a:lnTo>
                    <a:lnTo>
                      <a:pt x="38" y="137"/>
                    </a:lnTo>
                    <a:lnTo>
                      <a:pt x="33" y="145"/>
                    </a:lnTo>
                    <a:lnTo>
                      <a:pt x="24" y="154"/>
                    </a:lnTo>
                    <a:lnTo>
                      <a:pt x="17" y="161"/>
                    </a:lnTo>
                    <a:lnTo>
                      <a:pt x="14" y="168"/>
                    </a:lnTo>
                    <a:lnTo>
                      <a:pt x="7" y="178"/>
                    </a:lnTo>
                    <a:lnTo>
                      <a:pt x="2" y="185"/>
                    </a:lnTo>
                    <a:lnTo>
                      <a:pt x="0" y="190"/>
                    </a:lnTo>
                    <a:lnTo>
                      <a:pt x="0" y="192"/>
                    </a:lnTo>
                    <a:lnTo>
                      <a:pt x="0" y="197"/>
                    </a:lnTo>
                    <a:lnTo>
                      <a:pt x="2" y="206"/>
                    </a:lnTo>
                    <a:lnTo>
                      <a:pt x="5" y="211"/>
                    </a:lnTo>
                    <a:lnTo>
                      <a:pt x="9" y="216"/>
                    </a:lnTo>
                    <a:lnTo>
                      <a:pt x="12" y="218"/>
                    </a:lnTo>
                    <a:lnTo>
                      <a:pt x="14" y="218"/>
                    </a:lnTo>
                    <a:lnTo>
                      <a:pt x="19" y="220"/>
                    </a:lnTo>
                    <a:lnTo>
                      <a:pt x="19" y="220"/>
                    </a:lnTo>
                    <a:lnTo>
                      <a:pt x="19" y="225"/>
                    </a:lnTo>
                    <a:lnTo>
                      <a:pt x="21" y="225"/>
                    </a:lnTo>
                    <a:lnTo>
                      <a:pt x="24" y="227"/>
                    </a:lnTo>
                    <a:lnTo>
                      <a:pt x="26" y="230"/>
                    </a:lnTo>
                    <a:lnTo>
                      <a:pt x="26" y="235"/>
                    </a:lnTo>
                    <a:lnTo>
                      <a:pt x="28" y="239"/>
                    </a:lnTo>
                    <a:lnTo>
                      <a:pt x="28" y="239"/>
                    </a:lnTo>
                    <a:lnTo>
                      <a:pt x="31" y="244"/>
                    </a:lnTo>
                    <a:lnTo>
                      <a:pt x="31" y="244"/>
                    </a:lnTo>
                    <a:lnTo>
                      <a:pt x="31" y="246"/>
                    </a:lnTo>
                    <a:lnTo>
                      <a:pt x="31" y="249"/>
                    </a:lnTo>
                    <a:lnTo>
                      <a:pt x="31" y="251"/>
                    </a:lnTo>
                    <a:lnTo>
                      <a:pt x="31" y="256"/>
                    </a:lnTo>
                    <a:lnTo>
                      <a:pt x="28" y="256"/>
                    </a:lnTo>
                    <a:lnTo>
                      <a:pt x="28" y="261"/>
                    </a:lnTo>
                    <a:lnTo>
                      <a:pt x="31" y="265"/>
                    </a:lnTo>
                    <a:lnTo>
                      <a:pt x="31" y="270"/>
                    </a:lnTo>
                    <a:lnTo>
                      <a:pt x="33" y="272"/>
                    </a:lnTo>
                    <a:lnTo>
                      <a:pt x="33" y="277"/>
                    </a:lnTo>
                    <a:lnTo>
                      <a:pt x="36" y="280"/>
                    </a:lnTo>
                    <a:lnTo>
                      <a:pt x="38" y="282"/>
                    </a:lnTo>
                    <a:lnTo>
                      <a:pt x="40" y="284"/>
                    </a:lnTo>
                    <a:lnTo>
                      <a:pt x="38" y="284"/>
                    </a:lnTo>
                    <a:lnTo>
                      <a:pt x="36" y="284"/>
                    </a:lnTo>
                    <a:lnTo>
                      <a:pt x="33" y="284"/>
                    </a:lnTo>
                    <a:lnTo>
                      <a:pt x="31" y="284"/>
                    </a:lnTo>
                    <a:lnTo>
                      <a:pt x="31" y="284"/>
                    </a:lnTo>
                    <a:lnTo>
                      <a:pt x="26" y="284"/>
                    </a:lnTo>
                    <a:lnTo>
                      <a:pt x="21" y="284"/>
                    </a:lnTo>
                    <a:lnTo>
                      <a:pt x="17" y="284"/>
                    </a:lnTo>
                    <a:lnTo>
                      <a:pt x="14" y="284"/>
                    </a:lnTo>
                    <a:lnTo>
                      <a:pt x="12" y="287"/>
                    </a:lnTo>
                    <a:lnTo>
                      <a:pt x="12" y="289"/>
                    </a:lnTo>
                    <a:lnTo>
                      <a:pt x="9" y="291"/>
                    </a:lnTo>
                    <a:lnTo>
                      <a:pt x="9" y="291"/>
                    </a:lnTo>
                    <a:lnTo>
                      <a:pt x="12" y="294"/>
                    </a:lnTo>
                    <a:lnTo>
                      <a:pt x="14" y="296"/>
                    </a:lnTo>
                    <a:lnTo>
                      <a:pt x="14" y="298"/>
                    </a:lnTo>
                    <a:lnTo>
                      <a:pt x="17" y="301"/>
                    </a:lnTo>
                    <a:lnTo>
                      <a:pt x="21" y="303"/>
                    </a:lnTo>
                    <a:lnTo>
                      <a:pt x="24" y="308"/>
                    </a:lnTo>
                    <a:lnTo>
                      <a:pt x="24" y="308"/>
                    </a:lnTo>
                    <a:lnTo>
                      <a:pt x="26" y="308"/>
                    </a:lnTo>
                    <a:lnTo>
                      <a:pt x="26" y="308"/>
                    </a:lnTo>
                    <a:lnTo>
                      <a:pt x="28" y="310"/>
                    </a:lnTo>
                    <a:lnTo>
                      <a:pt x="31" y="315"/>
                    </a:lnTo>
                    <a:lnTo>
                      <a:pt x="33" y="320"/>
                    </a:lnTo>
                    <a:lnTo>
                      <a:pt x="36" y="325"/>
                    </a:lnTo>
                    <a:lnTo>
                      <a:pt x="38" y="329"/>
                    </a:lnTo>
                    <a:lnTo>
                      <a:pt x="38" y="329"/>
                    </a:lnTo>
                    <a:lnTo>
                      <a:pt x="40" y="329"/>
                    </a:lnTo>
                    <a:lnTo>
                      <a:pt x="40" y="332"/>
                    </a:lnTo>
                    <a:lnTo>
                      <a:pt x="40" y="334"/>
                    </a:lnTo>
                    <a:lnTo>
                      <a:pt x="38" y="334"/>
                    </a:lnTo>
                    <a:lnTo>
                      <a:pt x="38" y="336"/>
                    </a:lnTo>
                    <a:lnTo>
                      <a:pt x="40" y="336"/>
                    </a:lnTo>
                    <a:lnTo>
                      <a:pt x="43" y="336"/>
                    </a:lnTo>
                    <a:lnTo>
                      <a:pt x="45" y="336"/>
                    </a:lnTo>
                    <a:lnTo>
                      <a:pt x="47" y="336"/>
                    </a:lnTo>
                    <a:lnTo>
                      <a:pt x="47" y="334"/>
                    </a:lnTo>
                    <a:lnTo>
                      <a:pt x="52" y="334"/>
                    </a:lnTo>
                    <a:lnTo>
                      <a:pt x="54" y="332"/>
                    </a:lnTo>
                    <a:lnTo>
                      <a:pt x="54" y="332"/>
                    </a:lnTo>
                    <a:lnTo>
                      <a:pt x="57" y="329"/>
                    </a:lnTo>
                    <a:lnTo>
                      <a:pt x="57" y="329"/>
                    </a:lnTo>
                    <a:lnTo>
                      <a:pt x="57" y="329"/>
                    </a:lnTo>
                    <a:lnTo>
                      <a:pt x="57" y="329"/>
                    </a:lnTo>
                    <a:lnTo>
                      <a:pt x="59" y="332"/>
                    </a:lnTo>
                    <a:lnTo>
                      <a:pt x="59" y="334"/>
                    </a:lnTo>
                    <a:lnTo>
                      <a:pt x="62" y="336"/>
                    </a:lnTo>
                    <a:lnTo>
                      <a:pt x="62" y="336"/>
                    </a:lnTo>
                    <a:lnTo>
                      <a:pt x="64" y="334"/>
                    </a:lnTo>
                    <a:lnTo>
                      <a:pt x="66" y="332"/>
                    </a:lnTo>
                    <a:lnTo>
                      <a:pt x="69" y="332"/>
                    </a:lnTo>
                    <a:lnTo>
                      <a:pt x="71" y="329"/>
                    </a:lnTo>
                    <a:lnTo>
                      <a:pt x="73" y="329"/>
                    </a:lnTo>
                    <a:lnTo>
                      <a:pt x="73" y="329"/>
                    </a:lnTo>
                    <a:lnTo>
                      <a:pt x="76" y="327"/>
                    </a:lnTo>
                    <a:lnTo>
                      <a:pt x="78" y="327"/>
                    </a:lnTo>
                    <a:lnTo>
                      <a:pt x="80" y="327"/>
                    </a:lnTo>
                    <a:lnTo>
                      <a:pt x="83" y="327"/>
                    </a:lnTo>
                    <a:lnTo>
                      <a:pt x="90" y="325"/>
                    </a:lnTo>
                    <a:lnTo>
                      <a:pt x="92" y="325"/>
                    </a:lnTo>
                    <a:lnTo>
                      <a:pt x="95" y="325"/>
                    </a:lnTo>
                    <a:lnTo>
                      <a:pt x="95" y="325"/>
                    </a:lnTo>
                    <a:lnTo>
                      <a:pt x="97" y="322"/>
                    </a:lnTo>
                    <a:lnTo>
                      <a:pt x="97" y="322"/>
                    </a:lnTo>
                    <a:lnTo>
                      <a:pt x="99" y="320"/>
                    </a:lnTo>
                    <a:lnTo>
                      <a:pt x="102" y="317"/>
                    </a:lnTo>
                    <a:lnTo>
                      <a:pt x="104" y="315"/>
                    </a:lnTo>
                    <a:lnTo>
                      <a:pt x="104" y="313"/>
                    </a:lnTo>
                    <a:lnTo>
                      <a:pt x="104" y="313"/>
                    </a:lnTo>
                    <a:lnTo>
                      <a:pt x="104" y="313"/>
                    </a:lnTo>
                    <a:lnTo>
                      <a:pt x="104" y="313"/>
                    </a:lnTo>
                    <a:lnTo>
                      <a:pt x="104" y="310"/>
                    </a:lnTo>
                    <a:lnTo>
                      <a:pt x="102" y="308"/>
                    </a:lnTo>
                    <a:lnTo>
                      <a:pt x="102" y="308"/>
                    </a:lnTo>
                    <a:lnTo>
                      <a:pt x="102" y="308"/>
                    </a:lnTo>
                    <a:lnTo>
                      <a:pt x="102" y="308"/>
                    </a:lnTo>
                    <a:lnTo>
                      <a:pt x="102" y="306"/>
                    </a:lnTo>
                    <a:lnTo>
                      <a:pt x="104" y="306"/>
                    </a:lnTo>
                    <a:lnTo>
                      <a:pt x="106" y="306"/>
                    </a:lnTo>
                    <a:lnTo>
                      <a:pt x="111" y="306"/>
                    </a:lnTo>
                    <a:lnTo>
                      <a:pt x="114" y="303"/>
                    </a:lnTo>
                    <a:lnTo>
                      <a:pt x="116" y="303"/>
                    </a:lnTo>
                    <a:lnTo>
                      <a:pt x="118" y="303"/>
                    </a:lnTo>
                    <a:lnTo>
                      <a:pt x="121" y="303"/>
                    </a:lnTo>
                    <a:lnTo>
                      <a:pt x="123" y="301"/>
                    </a:lnTo>
                    <a:lnTo>
                      <a:pt x="128" y="303"/>
                    </a:lnTo>
                    <a:lnTo>
                      <a:pt x="132" y="298"/>
                    </a:lnTo>
                    <a:lnTo>
                      <a:pt x="132" y="298"/>
                    </a:lnTo>
                    <a:lnTo>
                      <a:pt x="135" y="298"/>
                    </a:lnTo>
                    <a:lnTo>
                      <a:pt x="135" y="298"/>
                    </a:lnTo>
                    <a:lnTo>
                      <a:pt x="137" y="296"/>
                    </a:lnTo>
                    <a:lnTo>
                      <a:pt x="137" y="294"/>
                    </a:lnTo>
                    <a:lnTo>
                      <a:pt x="140" y="291"/>
                    </a:lnTo>
                    <a:lnTo>
                      <a:pt x="140" y="289"/>
                    </a:lnTo>
                    <a:lnTo>
                      <a:pt x="144" y="284"/>
                    </a:lnTo>
                    <a:lnTo>
                      <a:pt x="147" y="284"/>
                    </a:lnTo>
                    <a:lnTo>
                      <a:pt x="147" y="284"/>
                    </a:lnTo>
                    <a:lnTo>
                      <a:pt x="149" y="280"/>
                    </a:lnTo>
                    <a:lnTo>
                      <a:pt x="149" y="280"/>
                    </a:lnTo>
                    <a:lnTo>
                      <a:pt x="151" y="280"/>
                    </a:lnTo>
                    <a:lnTo>
                      <a:pt x="151" y="280"/>
                    </a:lnTo>
                    <a:lnTo>
                      <a:pt x="154" y="277"/>
                    </a:lnTo>
                    <a:lnTo>
                      <a:pt x="154" y="275"/>
                    </a:lnTo>
                    <a:lnTo>
                      <a:pt x="154" y="275"/>
                    </a:lnTo>
                    <a:lnTo>
                      <a:pt x="154" y="272"/>
                    </a:lnTo>
                    <a:lnTo>
                      <a:pt x="154" y="272"/>
                    </a:lnTo>
                    <a:lnTo>
                      <a:pt x="154" y="270"/>
                    </a:lnTo>
                    <a:lnTo>
                      <a:pt x="154" y="270"/>
                    </a:lnTo>
                    <a:lnTo>
                      <a:pt x="158" y="268"/>
                    </a:lnTo>
                    <a:lnTo>
                      <a:pt x="158" y="268"/>
                    </a:lnTo>
                    <a:lnTo>
                      <a:pt x="158" y="265"/>
                    </a:lnTo>
                    <a:lnTo>
                      <a:pt x="161" y="265"/>
                    </a:lnTo>
                    <a:lnTo>
                      <a:pt x="161" y="265"/>
                    </a:lnTo>
                    <a:lnTo>
                      <a:pt x="163" y="265"/>
                    </a:lnTo>
                    <a:lnTo>
                      <a:pt x="163" y="265"/>
                    </a:lnTo>
                    <a:lnTo>
                      <a:pt x="166" y="263"/>
                    </a:lnTo>
                    <a:lnTo>
                      <a:pt x="168" y="263"/>
                    </a:lnTo>
                    <a:lnTo>
                      <a:pt x="170" y="263"/>
                    </a:lnTo>
                    <a:lnTo>
                      <a:pt x="173" y="263"/>
                    </a:lnTo>
                    <a:lnTo>
                      <a:pt x="173" y="263"/>
                    </a:lnTo>
                    <a:lnTo>
                      <a:pt x="175" y="265"/>
                    </a:lnTo>
                    <a:lnTo>
                      <a:pt x="175" y="263"/>
                    </a:lnTo>
                    <a:lnTo>
                      <a:pt x="175" y="258"/>
                    </a:lnTo>
                    <a:lnTo>
                      <a:pt x="175" y="256"/>
                    </a:lnTo>
                    <a:lnTo>
                      <a:pt x="175" y="256"/>
                    </a:lnTo>
                    <a:lnTo>
                      <a:pt x="175" y="253"/>
                    </a:lnTo>
                    <a:lnTo>
                      <a:pt x="173" y="253"/>
                    </a:lnTo>
                    <a:lnTo>
                      <a:pt x="173" y="253"/>
                    </a:lnTo>
                    <a:lnTo>
                      <a:pt x="170" y="253"/>
                    </a:lnTo>
                    <a:lnTo>
                      <a:pt x="170" y="251"/>
                    </a:lnTo>
                    <a:lnTo>
                      <a:pt x="170" y="251"/>
                    </a:lnTo>
                    <a:lnTo>
                      <a:pt x="168" y="249"/>
                    </a:lnTo>
                    <a:lnTo>
                      <a:pt x="168" y="242"/>
                    </a:lnTo>
                    <a:lnTo>
                      <a:pt x="168" y="242"/>
                    </a:lnTo>
                    <a:lnTo>
                      <a:pt x="168" y="239"/>
                    </a:lnTo>
                    <a:lnTo>
                      <a:pt x="168" y="239"/>
                    </a:lnTo>
                    <a:lnTo>
                      <a:pt x="168" y="239"/>
                    </a:lnTo>
                    <a:lnTo>
                      <a:pt x="166" y="235"/>
                    </a:lnTo>
                    <a:lnTo>
                      <a:pt x="166" y="232"/>
                    </a:lnTo>
                    <a:lnTo>
                      <a:pt x="166" y="230"/>
                    </a:lnTo>
                    <a:lnTo>
                      <a:pt x="166" y="227"/>
                    </a:lnTo>
                    <a:lnTo>
                      <a:pt x="163" y="227"/>
                    </a:lnTo>
                    <a:lnTo>
                      <a:pt x="161" y="227"/>
                    </a:lnTo>
                    <a:lnTo>
                      <a:pt x="158" y="227"/>
                    </a:lnTo>
                    <a:lnTo>
                      <a:pt x="156" y="227"/>
                    </a:lnTo>
                    <a:lnTo>
                      <a:pt x="156" y="227"/>
                    </a:lnTo>
                    <a:lnTo>
                      <a:pt x="156" y="225"/>
                    </a:lnTo>
                    <a:lnTo>
                      <a:pt x="154" y="225"/>
                    </a:lnTo>
                    <a:lnTo>
                      <a:pt x="156" y="223"/>
                    </a:lnTo>
                    <a:lnTo>
                      <a:pt x="156" y="220"/>
                    </a:lnTo>
                    <a:lnTo>
                      <a:pt x="158" y="218"/>
                    </a:lnTo>
                    <a:lnTo>
                      <a:pt x="161" y="216"/>
                    </a:lnTo>
                    <a:lnTo>
                      <a:pt x="161" y="216"/>
                    </a:lnTo>
                    <a:lnTo>
                      <a:pt x="163" y="213"/>
                    </a:lnTo>
                    <a:lnTo>
                      <a:pt x="163" y="211"/>
                    </a:lnTo>
                    <a:lnTo>
                      <a:pt x="163" y="211"/>
                    </a:lnTo>
                    <a:lnTo>
                      <a:pt x="161" y="208"/>
                    </a:lnTo>
                    <a:lnTo>
                      <a:pt x="161" y="206"/>
                    </a:lnTo>
                    <a:lnTo>
                      <a:pt x="161" y="204"/>
                    </a:lnTo>
                    <a:lnTo>
                      <a:pt x="161" y="204"/>
                    </a:lnTo>
                    <a:lnTo>
                      <a:pt x="161" y="201"/>
                    </a:lnTo>
                    <a:lnTo>
                      <a:pt x="161" y="201"/>
                    </a:lnTo>
                    <a:lnTo>
                      <a:pt x="163" y="199"/>
                    </a:lnTo>
                    <a:lnTo>
                      <a:pt x="163" y="199"/>
                    </a:lnTo>
                    <a:lnTo>
                      <a:pt x="163" y="199"/>
                    </a:lnTo>
                    <a:lnTo>
                      <a:pt x="166" y="199"/>
                    </a:lnTo>
                    <a:lnTo>
                      <a:pt x="168" y="197"/>
                    </a:lnTo>
                    <a:lnTo>
                      <a:pt x="168" y="197"/>
                    </a:lnTo>
                    <a:lnTo>
                      <a:pt x="168" y="194"/>
                    </a:lnTo>
                    <a:lnTo>
                      <a:pt x="168" y="194"/>
                    </a:lnTo>
                    <a:lnTo>
                      <a:pt x="166" y="192"/>
                    </a:lnTo>
                    <a:lnTo>
                      <a:pt x="166" y="192"/>
                    </a:lnTo>
                    <a:lnTo>
                      <a:pt x="166" y="190"/>
                    </a:lnTo>
                    <a:lnTo>
                      <a:pt x="166" y="190"/>
                    </a:lnTo>
                    <a:lnTo>
                      <a:pt x="166" y="187"/>
                    </a:lnTo>
                    <a:lnTo>
                      <a:pt x="166" y="187"/>
                    </a:lnTo>
                    <a:lnTo>
                      <a:pt x="166" y="185"/>
                    </a:lnTo>
                    <a:lnTo>
                      <a:pt x="168" y="185"/>
                    </a:lnTo>
                    <a:lnTo>
                      <a:pt x="170" y="185"/>
                    </a:lnTo>
                    <a:lnTo>
                      <a:pt x="170" y="185"/>
                    </a:lnTo>
                    <a:lnTo>
                      <a:pt x="170" y="182"/>
                    </a:lnTo>
                    <a:lnTo>
                      <a:pt x="170" y="180"/>
                    </a:lnTo>
                    <a:lnTo>
                      <a:pt x="170" y="180"/>
                    </a:lnTo>
                    <a:lnTo>
                      <a:pt x="173" y="178"/>
                    </a:lnTo>
                    <a:lnTo>
                      <a:pt x="173" y="178"/>
                    </a:lnTo>
                    <a:lnTo>
                      <a:pt x="173" y="175"/>
                    </a:lnTo>
                    <a:lnTo>
                      <a:pt x="175" y="175"/>
                    </a:lnTo>
                    <a:lnTo>
                      <a:pt x="175" y="173"/>
                    </a:lnTo>
                    <a:lnTo>
                      <a:pt x="175" y="171"/>
                    </a:lnTo>
                    <a:lnTo>
                      <a:pt x="175" y="166"/>
                    </a:lnTo>
                    <a:lnTo>
                      <a:pt x="175" y="166"/>
                    </a:lnTo>
                    <a:lnTo>
                      <a:pt x="177" y="163"/>
                    </a:lnTo>
                    <a:lnTo>
                      <a:pt x="180" y="163"/>
                    </a:lnTo>
                    <a:lnTo>
                      <a:pt x="184" y="163"/>
                    </a:lnTo>
                    <a:lnTo>
                      <a:pt x="187" y="161"/>
                    </a:lnTo>
                    <a:lnTo>
                      <a:pt x="189" y="161"/>
                    </a:lnTo>
                    <a:lnTo>
                      <a:pt x="194" y="163"/>
                    </a:lnTo>
                    <a:lnTo>
                      <a:pt x="194" y="163"/>
                    </a:lnTo>
                    <a:lnTo>
                      <a:pt x="194" y="163"/>
                    </a:lnTo>
                    <a:lnTo>
                      <a:pt x="194" y="161"/>
                    </a:lnTo>
                    <a:lnTo>
                      <a:pt x="194" y="159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291" name="Freeform 190"/>
              <p:cNvSpPr>
                <a:spLocks/>
              </p:cNvSpPr>
              <p:nvPr/>
            </p:nvSpPr>
            <p:spPr bwMode="auto">
              <a:xfrm>
                <a:off x="3836" y="2251"/>
                <a:ext cx="241" cy="185"/>
              </a:xfrm>
              <a:custGeom>
                <a:avLst/>
                <a:gdLst>
                  <a:gd name="T0" fmla="*/ 236 w 241"/>
                  <a:gd name="T1" fmla="*/ 111 h 185"/>
                  <a:gd name="T2" fmla="*/ 225 w 241"/>
                  <a:gd name="T3" fmla="*/ 104 h 185"/>
                  <a:gd name="T4" fmla="*/ 220 w 241"/>
                  <a:gd name="T5" fmla="*/ 95 h 185"/>
                  <a:gd name="T6" fmla="*/ 213 w 241"/>
                  <a:gd name="T7" fmla="*/ 83 h 185"/>
                  <a:gd name="T8" fmla="*/ 201 w 241"/>
                  <a:gd name="T9" fmla="*/ 71 h 185"/>
                  <a:gd name="T10" fmla="*/ 187 w 241"/>
                  <a:gd name="T11" fmla="*/ 57 h 185"/>
                  <a:gd name="T12" fmla="*/ 180 w 241"/>
                  <a:gd name="T13" fmla="*/ 50 h 185"/>
                  <a:gd name="T14" fmla="*/ 168 w 241"/>
                  <a:gd name="T15" fmla="*/ 45 h 185"/>
                  <a:gd name="T16" fmla="*/ 170 w 241"/>
                  <a:gd name="T17" fmla="*/ 35 h 185"/>
                  <a:gd name="T18" fmla="*/ 168 w 241"/>
                  <a:gd name="T19" fmla="*/ 17 h 185"/>
                  <a:gd name="T20" fmla="*/ 154 w 241"/>
                  <a:gd name="T21" fmla="*/ 0 h 185"/>
                  <a:gd name="T22" fmla="*/ 144 w 241"/>
                  <a:gd name="T23" fmla="*/ 2 h 185"/>
                  <a:gd name="T24" fmla="*/ 135 w 241"/>
                  <a:gd name="T25" fmla="*/ 7 h 185"/>
                  <a:gd name="T26" fmla="*/ 135 w 241"/>
                  <a:gd name="T27" fmla="*/ 14 h 185"/>
                  <a:gd name="T28" fmla="*/ 128 w 241"/>
                  <a:gd name="T29" fmla="*/ 21 h 185"/>
                  <a:gd name="T30" fmla="*/ 116 w 241"/>
                  <a:gd name="T31" fmla="*/ 35 h 185"/>
                  <a:gd name="T32" fmla="*/ 102 w 241"/>
                  <a:gd name="T33" fmla="*/ 40 h 185"/>
                  <a:gd name="T34" fmla="*/ 85 w 241"/>
                  <a:gd name="T35" fmla="*/ 43 h 185"/>
                  <a:gd name="T36" fmla="*/ 85 w 241"/>
                  <a:gd name="T37" fmla="*/ 47 h 185"/>
                  <a:gd name="T38" fmla="*/ 83 w 241"/>
                  <a:gd name="T39" fmla="*/ 54 h 185"/>
                  <a:gd name="T40" fmla="*/ 73 w 241"/>
                  <a:gd name="T41" fmla="*/ 62 h 185"/>
                  <a:gd name="T42" fmla="*/ 54 w 241"/>
                  <a:gd name="T43" fmla="*/ 66 h 185"/>
                  <a:gd name="T44" fmla="*/ 43 w 241"/>
                  <a:gd name="T45" fmla="*/ 73 h 185"/>
                  <a:gd name="T46" fmla="*/ 38 w 241"/>
                  <a:gd name="T47" fmla="*/ 66 h 185"/>
                  <a:gd name="T48" fmla="*/ 28 w 241"/>
                  <a:gd name="T49" fmla="*/ 73 h 185"/>
                  <a:gd name="T50" fmla="*/ 14 w 241"/>
                  <a:gd name="T51" fmla="*/ 78 h 185"/>
                  <a:gd name="T52" fmla="*/ 9 w 241"/>
                  <a:gd name="T53" fmla="*/ 90 h 185"/>
                  <a:gd name="T54" fmla="*/ 2 w 241"/>
                  <a:gd name="T55" fmla="*/ 102 h 185"/>
                  <a:gd name="T56" fmla="*/ 0 w 241"/>
                  <a:gd name="T57" fmla="*/ 106 h 185"/>
                  <a:gd name="T58" fmla="*/ 2 w 241"/>
                  <a:gd name="T59" fmla="*/ 116 h 185"/>
                  <a:gd name="T60" fmla="*/ 2 w 241"/>
                  <a:gd name="T61" fmla="*/ 123 h 185"/>
                  <a:gd name="T62" fmla="*/ 9 w 241"/>
                  <a:gd name="T63" fmla="*/ 140 h 185"/>
                  <a:gd name="T64" fmla="*/ 12 w 241"/>
                  <a:gd name="T65" fmla="*/ 147 h 185"/>
                  <a:gd name="T66" fmla="*/ 19 w 241"/>
                  <a:gd name="T67" fmla="*/ 159 h 185"/>
                  <a:gd name="T68" fmla="*/ 28 w 241"/>
                  <a:gd name="T69" fmla="*/ 168 h 185"/>
                  <a:gd name="T70" fmla="*/ 31 w 241"/>
                  <a:gd name="T71" fmla="*/ 175 h 185"/>
                  <a:gd name="T72" fmla="*/ 33 w 241"/>
                  <a:gd name="T73" fmla="*/ 185 h 185"/>
                  <a:gd name="T74" fmla="*/ 38 w 241"/>
                  <a:gd name="T75" fmla="*/ 168 h 185"/>
                  <a:gd name="T76" fmla="*/ 40 w 241"/>
                  <a:gd name="T77" fmla="*/ 159 h 185"/>
                  <a:gd name="T78" fmla="*/ 54 w 241"/>
                  <a:gd name="T79" fmla="*/ 154 h 185"/>
                  <a:gd name="T80" fmla="*/ 64 w 241"/>
                  <a:gd name="T81" fmla="*/ 156 h 185"/>
                  <a:gd name="T82" fmla="*/ 71 w 241"/>
                  <a:gd name="T83" fmla="*/ 156 h 185"/>
                  <a:gd name="T84" fmla="*/ 78 w 241"/>
                  <a:gd name="T85" fmla="*/ 154 h 185"/>
                  <a:gd name="T86" fmla="*/ 80 w 241"/>
                  <a:gd name="T87" fmla="*/ 137 h 185"/>
                  <a:gd name="T88" fmla="*/ 102 w 241"/>
                  <a:gd name="T89" fmla="*/ 125 h 185"/>
                  <a:gd name="T90" fmla="*/ 116 w 241"/>
                  <a:gd name="T91" fmla="*/ 137 h 185"/>
                  <a:gd name="T92" fmla="*/ 128 w 241"/>
                  <a:gd name="T93" fmla="*/ 142 h 185"/>
                  <a:gd name="T94" fmla="*/ 149 w 241"/>
                  <a:gd name="T95" fmla="*/ 144 h 185"/>
                  <a:gd name="T96" fmla="*/ 158 w 241"/>
                  <a:gd name="T97" fmla="*/ 133 h 185"/>
                  <a:gd name="T98" fmla="*/ 173 w 241"/>
                  <a:gd name="T99" fmla="*/ 130 h 185"/>
                  <a:gd name="T100" fmla="*/ 192 w 241"/>
                  <a:gd name="T101" fmla="*/ 128 h 185"/>
                  <a:gd name="T102" fmla="*/ 206 w 241"/>
                  <a:gd name="T103" fmla="*/ 121 h 185"/>
                  <a:gd name="T104" fmla="*/ 229 w 241"/>
                  <a:gd name="T105" fmla="*/ 125 h 185"/>
                  <a:gd name="T106" fmla="*/ 239 w 241"/>
                  <a:gd name="T107" fmla="*/ 123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41" h="185">
                    <a:moveTo>
                      <a:pt x="239" y="123"/>
                    </a:moveTo>
                    <a:lnTo>
                      <a:pt x="239" y="121"/>
                    </a:lnTo>
                    <a:lnTo>
                      <a:pt x="239" y="116"/>
                    </a:lnTo>
                    <a:lnTo>
                      <a:pt x="239" y="114"/>
                    </a:lnTo>
                    <a:lnTo>
                      <a:pt x="236" y="114"/>
                    </a:lnTo>
                    <a:lnTo>
                      <a:pt x="236" y="111"/>
                    </a:lnTo>
                    <a:lnTo>
                      <a:pt x="236" y="111"/>
                    </a:lnTo>
                    <a:lnTo>
                      <a:pt x="234" y="109"/>
                    </a:lnTo>
                    <a:lnTo>
                      <a:pt x="232" y="109"/>
                    </a:lnTo>
                    <a:lnTo>
                      <a:pt x="229" y="106"/>
                    </a:lnTo>
                    <a:lnTo>
                      <a:pt x="229" y="104"/>
                    </a:lnTo>
                    <a:lnTo>
                      <a:pt x="225" y="104"/>
                    </a:lnTo>
                    <a:lnTo>
                      <a:pt x="225" y="104"/>
                    </a:lnTo>
                    <a:lnTo>
                      <a:pt x="222" y="102"/>
                    </a:lnTo>
                    <a:lnTo>
                      <a:pt x="222" y="99"/>
                    </a:lnTo>
                    <a:lnTo>
                      <a:pt x="222" y="97"/>
                    </a:lnTo>
                    <a:lnTo>
                      <a:pt x="220" y="97"/>
                    </a:lnTo>
                    <a:lnTo>
                      <a:pt x="220" y="95"/>
                    </a:lnTo>
                    <a:lnTo>
                      <a:pt x="222" y="92"/>
                    </a:lnTo>
                    <a:lnTo>
                      <a:pt x="220" y="90"/>
                    </a:lnTo>
                    <a:lnTo>
                      <a:pt x="218" y="88"/>
                    </a:lnTo>
                    <a:lnTo>
                      <a:pt x="215" y="88"/>
                    </a:lnTo>
                    <a:lnTo>
                      <a:pt x="215" y="85"/>
                    </a:lnTo>
                    <a:lnTo>
                      <a:pt x="213" y="83"/>
                    </a:lnTo>
                    <a:lnTo>
                      <a:pt x="206" y="78"/>
                    </a:lnTo>
                    <a:lnTo>
                      <a:pt x="203" y="78"/>
                    </a:lnTo>
                    <a:lnTo>
                      <a:pt x="201" y="76"/>
                    </a:lnTo>
                    <a:lnTo>
                      <a:pt x="199" y="73"/>
                    </a:lnTo>
                    <a:lnTo>
                      <a:pt x="199" y="73"/>
                    </a:lnTo>
                    <a:lnTo>
                      <a:pt x="201" y="71"/>
                    </a:lnTo>
                    <a:lnTo>
                      <a:pt x="201" y="69"/>
                    </a:lnTo>
                    <a:lnTo>
                      <a:pt x="199" y="66"/>
                    </a:lnTo>
                    <a:lnTo>
                      <a:pt x="196" y="64"/>
                    </a:lnTo>
                    <a:lnTo>
                      <a:pt x="194" y="59"/>
                    </a:lnTo>
                    <a:lnTo>
                      <a:pt x="192" y="59"/>
                    </a:lnTo>
                    <a:lnTo>
                      <a:pt x="187" y="57"/>
                    </a:lnTo>
                    <a:lnTo>
                      <a:pt x="184" y="57"/>
                    </a:lnTo>
                    <a:lnTo>
                      <a:pt x="182" y="57"/>
                    </a:lnTo>
                    <a:lnTo>
                      <a:pt x="182" y="54"/>
                    </a:lnTo>
                    <a:lnTo>
                      <a:pt x="180" y="52"/>
                    </a:lnTo>
                    <a:lnTo>
                      <a:pt x="182" y="50"/>
                    </a:lnTo>
                    <a:lnTo>
                      <a:pt x="180" y="50"/>
                    </a:lnTo>
                    <a:lnTo>
                      <a:pt x="180" y="50"/>
                    </a:lnTo>
                    <a:lnTo>
                      <a:pt x="177" y="47"/>
                    </a:lnTo>
                    <a:lnTo>
                      <a:pt x="175" y="47"/>
                    </a:lnTo>
                    <a:lnTo>
                      <a:pt x="170" y="47"/>
                    </a:lnTo>
                    <a:lnTo>
                      <a:pt x="170" y="47"/>
                    </a:lnTo>
                    <a:lnTo>
                      <a:pt x="168" y="45"/>
                    </a:lnTo>
                    <a:lnTo>
                      <a:pt x="168" y="43"/>
                    </a:lnTo>
                    <a:lnTo>
                      <a:pt x="168" y="43"/>
                    </a:lnTo>
                    <a:lnTo>
                      <a:pt x="168" y="43"/>
                    </a:lnTo>
                    <a:lnTo>
                      <a:pt x="168" y="40"/>
                    </a:lnTo>
                    <a:lnTo>
                      <a:pt x="168" y="40"/>
                    </a:lnTo>
                    <a:lnTo>
                      <a:pt x="170" y="35"/>
                    </a:lnTo>
                    <a:lnTo>
                      <a:pt x="170" y="35"/>
                    </a:lnTo>
                    <a:lnTo>
                      <a:pt x="170" y="28"/>
                    </a:lnTo>
                    <a:lnTo>
                      <a:pt x="170" y="26"/>
                    </a:lnTo>
                    <a:lnTo>
                      <a:pt x="170" y="24"/>
                    </a:lnTo>
                    <a:lnTo>
                      <a:pt x="168" y="19"/>
                    </a:lnTo>
                    <a:lnTo>
                      <a:pt x="168" y="17"/>
                    </a:lnTo>
                    <a:lnTo>
                      <a:pt x="163" y="12"/>
                    </a:lnTo>
                    <a:lnTo>
                      <a:pt x="163" y="12"/>
                    </a:lnTo>
                    <a:lnTo>
                      <a:pt x="158" y="5"/>
                    </a:lnTo>
                    <a:lnTo>
                      <a:pt x="156" y="5"/>
                    </a:lnTo>
                    <a:lnTo>
                      <a:pt x="156" y="2"/>
                    </a:lnTo>
                    <a:lnTo>
                      <a:pt x="154" y="0"/>
                    </a:lnTo>
                    <a:lnTo>
                      <a:pt x="154" y="0"/>
                    </a:lnTo>
                    <a:lnTo>
                      <a:pt x="151" y="0"/>
                    </a:lnTo>
                    <a:lnTo>
                      <a:pt x="149" y="0"/>
                    </a:lnTo>
                    <a:lnTo>
                      <a:pt x="147" y="0"/>
                    </a:lnTo>
                    <a:lnTo>
                      <a:pt x="144" y="2"/>
                    </a:lnTo>
                    <a:lnTo>
                      <a:pt x="144" y="2"/>
                    </a:lnTo>
                    <a:lnTo>
                      <a:pt x="142" y="2"/>
                    </a:lnTo>
                    <a:lnTo>
                      <a:pt x="142" y="2"/>
                    </a:lnTo>
                    <a:lnTo>
                      <a:pt x="139" y="2"/>
                    </a:lnTo>
                    <a:lnTo>
                      <a:pt x="139" y="5"/>
                    </a:lnTo>
                    <a:lnTo>
                      <a:pt x="139" y="5"/>
                    </a:lnTo>
                    <a:lnTo>
                      <a:pt x="135" y="7"/>
                    </a:lnTo>
                    <a:lnTo>
                      <a:pt x="135" y="7"/>
                    </a:lnTo>
                    <a:lnTo>
                      <a:pt x="135" y="9"/>
                    </a:lnTo>
                    <a:lnTo>
                      <a:pt x="135" y="9"/>
                    </a:lnTo>
                    <a:lnTo>
                      <a:pt x="135" y="12"/>
                    </a:lnTo>
                    <a:lnTo>
                      <a:pt x="135" y="12"/>
                    </a:lnTo>
                    <a:lnTo>
                      <a:pt x="135" y="14"/>
                    </a:lnTo>
                    <a:lnTo>
                      <a:pt x="132" y="17"/>
                    </a:lnTo>
                    <a:lnTo>
                      <a:pt x="132" y="17"/>
                    </a:lnTo>
                    <a:lnTo>
                      <a:pt x="130" y="17"/>
                    </a:lnTo>
                    <a:lnTo>
                      <a:pt x="130" y="17"/>
                    </a:lnTo>
                    <a:lnTo>
                      <a:pt x="128" y="21"/>
                    </a:lnTo>
                    <a:lnTo>
                      <a:pt x="128" y="21"/>
                    </a:lnTo>
                    <a:lnTo>
                      <a:pt x="125" y="21"/>
                    </a:lnTo>
                    <a:lnTo>
                      <a:pt x="121" y="26"/>
                    </a:lnTo>
                    <a:lnTo>
                      <a:pt x="121" y="28"/>
                    </a:lnTo>
                    <a:lnTo>
                      <a:pt x="118" y="31"/>
                    </a:lnTo>
                    <a:lnTo>
                      <a:pt x="118" y="33"/>
                    </a:lnTo>
                    <a:lnTo>
                      <a:pt x="116" y="35"/>
                    </a:lnTo>
                    <a:lnTo>
                      <a:pt x="116" y="35"/>
                    </a:lnTo>
                    <a:lnTo>
                      <a:pt x="113" y="35"/>
                    </a:lnTo>
                    <a:lnTo>
                      <a:pt x="113" y="35"/>
                    </a:lnTo>
                    <a:lnTo>
                      <a:pt x="109" y="40"/>
                    </a:lnTo>
                    <a:lnTo>
                      <a:pt x="104" y="38"/>
                    </a:lnTo>
                    <a:lnTo>
                      <a:pt x="102" y="40"/>
                    </a:lnTo>
                    <a:lnTo>
                      <a:pt x="99" y="40"/>
                    </a:lnTo>
                    <a:lnTo>
                      <a:pt x="97" y="40"/>
                    </a:lnTo>
                    <a:lnTo>
                      <a:pt x="95" y="40"/>
                    </a:lnTo>
                    <a:lnTo>
                      <a:pt x="92" y="43"/>
                    </a:lnTo>
                    <a:lnTo>
                      <a:pt x="87" y="43"/>
                    </a:lnTo>
                    <a:lnTo>
                      <a:pt x="85" y="43"/>
                    </a:lnTo>
                    <a:lnTo>
                      <a:pt x="83" y="43"/>
                    </a:lnTo>
                    <a:lnTo>
                      <a:pt x="83" y="45"/>
                    </a:lnTo>
                    <a:lnTo>
                      <a:pt x="83" y="45"/>
                    </a:lnTo>
                    <a:lnTo>
                      <a:pt x="83" y="45"/>
                    </a:lnTo>
                    <a:lnTo>
                      <a:pt x="83" y="45"/>
                    </a:lnTo>
                    <a:lnTo>
                      <a:pt x="85" y="47"/>
                    </a:lnTo>
                    <a:lnTo>
                      <a:pt x="85" y="50"/>
                    </a:lnTo>
                    <a:lnTo>
                      <a:pt x="85" y="50"/>
                    </a:lnTo>
                    <a:lnTo>
                      <a:pt x="85" y="50"/>
                    </a:lnTo>
                    <a:lnTo>
                      <a:pt x="85" y="50"/>
                    </a:lnTo>
                    <a:lnTo>
                      <a:pt x="85" y="52"/>
                    </a:lnTo>
                    <a:lnTo>
                      <a:pt x="83" y="54"/>
                    </a:lnTo>
                    <a:lnTo>
                      <a:pt x="80" y="57"/>
                    </a:lnTo>
                    <a:lnTo>
                      <a:pt x="78" y="59"/>
                    </a:lnTo>
                    <a:lnTo>
                      <a:pt x="78" y="59"/>
                    </a:lnTo>
                    <a:lnTo>
                      <a:pt x="76" y="62"/>
                    </a:lnTo>
                    <a:lnTo>
                      <a:pt x="76" y="62"/>
                    </a:lnTo>
                    <a:lnTo>
                      <a:pt x="73" y="62"/>
                    </a:lnTo>
                    <a:lnTo>
                      <a:pt x="71" y="62"/>
                    </a:lnTo>
                    <a:lnTo>
                      <a:pt x="64" y="64"/>
                    </a:lnTo>
                    <a:lnTo>
                      <a:pt x="61" y="64"/>
                    </a:lnTo>
                    <a:lnTo>
                      <a:pt x="59" y="64"/>
                    </a:lnTo>
                    <a:lnTo>
                      <a:pt x="57" y="64"/>
                    </a:lnTo>
                    <a:lnTo>
                      <a:pt x="54" y="66"/>
                    </a:lnTo>
                    <a:lnTo>
                      <a:pt x="54" y="66"/>
                    </a:lnTo>
                    <a:lnTo>
                      <a:pt x="52" y="66"/>
                    </a:lnTo>
                    <a:lnTo>
                      <a:pt x="50" y="69"/>
                    </a:lnTo>
                    <a:lnTo>
                      <a:pt x="47" y="69"/>
                    </a:lnTo>
                    <a:lnTo>
                      <a:pt x="45" y="71"/>
                    </a:lnTo>
                    <a:lnTo>
                      <a:pt x="43" y="73"/>
                    </a:lnTo>
                    <a:lnTo>
                      <a:pt x="43" y="73"/>
                    </a:lnTo>
                    <a:lnTo>
                      <a:pt x="40" y="71"/>
                    </a:lnTo>
                    <a:lnTo>
                      <a:pt x="40" y="69"/>
                    </a:lnTo>
                    <a:lnTo>
                      <a:pt x="38" y="66"/>
                    </a:lnTo>
                    <a:lnTo>
                      <a:pt x="38" y="66"/>
                    </a:lnTo>
                    <a:lnTo>
                      <a:pt x="38" y="66"/>
                    </a:lnTo>
                    <a:lnTo>
                      <a:pt x="38" y="66"/>
                    </a:lnTo>
                    <a:lnTo>
                      <a:pt x="35" y="69"/>
                    </a:lnTo>
                    <a:lnTo>
                      <a:pt x="35" y="69"/>
                    </a:lnTo>
                    <a:lnTo>
                      <a:pt x="33" y="71"/>
                    </a:lnTo>
                    <a:lnTo>
                      <a:pt x="28" y="71"/>
                    </a:lnTo>
                    <a:lnTo>
                      <a:pt x="28" y="73"/>
                    </a:lnTo>
                    <a:lnTo>
                      <a:pt x="26" y="73"/>
                    </a:lnTo>
                    <a:lnTo>
                      <a:pt x="24" y="73"/>
                    </a:lnTo>
                    <a:lnTo>
                      <a:pt x="21" y="73"/>
                    </a:lnTo>
                    <a:lnTo>
                      <a:pt x="19" y="73"/>
                    </a:lnTo>
                    <a:lnTo>
                      <a:pt x="17" y="76"/>
                    </a:lnTo>
                    <a:lnTo>
                      <a:pt x="14" y="78"/>
                    </a:lnTo>
                    <a:lnTo>
                      <a:pt x="14" y="80"/>
                    </a:lnTo>
                    <a:lnTo>
                      <a:pt x="14" y="80"/>
                    </a:lnTo>
                    <a:lnTo>
                      <a:pt x="12" y="83"/>
                    </a:lnTo>
                    <a:lnTo>
                      <a:pt x="12" y="85"/>
                    </a:lnTo>
                    <a:lnTo>
                      <a:pt x="9" y="88"/>
                    </a:lnTo>
                    <a:lnTo>
                      <a:pt x="9" y="90"/>
                    </a:lnTo>
                    <a:lnTo>
                      <a:pt x="7" y="92"/>
                    </a:lnTo>
                    <a:lnTo>
                      <a:pt x="5" y="97"/>
                    </a:lnTo>
                    <a:lnTo>
                      <a:pt x="5" y="99"/>
                    </a:lnTo>
                    <a:lnTo>
                      <a:pt x="5" y="99"/>
                    </a:lnTo>
                    <a:lnTo>
                      <a:pt x="5" y="99"/>
                    </a:lnTo>
                    <a:lnTo>
                      <a:pt x="2" y="102"/>
                    </a:lnTo>
                    <a:lnTo>
                      <a:pt x="0" y="102"/>
                    </a:lnTo>
                    <a:lnTo>
                      <a:pt x="0" y="102"/>
                    </a:lnTo>
                    <a:lnTo>
                      <a:pt x="0" y="104"/>
                    </a:lnTo>
                    <a:lnTo>
                      <a:pt x="0" y="104"/>
                    </a:lnTo>
                    <a:lnTo>
                      <a:pt x="0" y="106"/>
                    </a:lnTo>
                    <a:lnTo>
                      <a:pt x="0" y="106"/>
                    </a:lnTo>
                    <a:lnTo>
                      <a:pt x="2" y="106"/>
                    </a:lnTo>
                    <a:lnTo>
                      <a:pt x="2" y="106"/>
                    </a:lnTo>
                    <a:lnTo>
                      <a:pt x="2" y="106"/>
                    </a:lnTo>
                    <a:lnTo>
                      <a:pt x="2" y="109"/>
                    </a:lnTo>
                    <a:lnTo>
                      <a:pt x="2" y="116"/>
                    </a:lnTo>
                    <a:lnTo>
                      <a:pt x="2" y="116"/>
                    </a:lnTo>
                    <a:lnTo>
                      <a:pt x="2" y="118"/>
                    </a:lnTo>
                    <a:lnTo>
                      <a:pt x="2" y="118"/>
                    </a:lnTo>
                    <a:lnTo>
                      <a:pt x="2" y="121"/>
                    </a:lnTo>
                    <a:lnTo>
                      <a:pt x="2" y="121"/>
                    </a:lnTo>
                    <a:lnTo>
                      <a:pt x="2" y="121"/>
                    </a:lnTo>
                    <a:lnTo>
                      <a:pt x="2" y="123"/>
                    </a:lnTo>
                    <a:lnTo>
                      <a:pt x="5" y="125"/>
                    </a:lnTo>
                    <a:lnTo>
                      <a:pt x="5" y="133"/>
                    </a:lnTo>
                    <a:lnTo>
                      <a:pt x="5" y="135"/>
                    </a:lnTo>
                    <a:lnTo>
                      <a:pt x="5" y="135"/>
                    </a:lnTo>
                    <a:lnTo>
                      <a:pt x="7" y="137"/>
                    </a:lnTo>
                    <a:lnTo>
                      <a:pt x="9" y="140"/>
                    </a:lnTo>
                    <a:lnTo>
                      <a:pt x="12" y="142"/>
                    </a:lnTo>
                    <a:lnTo>
                      <a:pt x="12" y="144"/>
                    </a:lnTo>
                    <a:lnTo>
                      <a:pt x="12" y="147"/>
                    </a:lnTo>
                    <a:lnTo>
                      <a:pt x="12" y="147"/>
                    </a:lnTo>
                    <a:lnTo>
                      <a:pt x="12" y="147"/>
                    </a:lnTo>
                    <a:lnTo>
                      <a:pt x="12" y="147"/>
                    </a:lnTo>
                    <a:lnTo>
                      <a:pt x="12" y="147"/>
                    </a:lnTo>
                    <a:lnTo>
                      <a:pt x="12" y="149"/>
                    </a:lnTo>
                    <a:lnTo>
                      <a:pt x="12" y="151"/>
                    </a:lnTo>
                    <a:lnTo>
                      <a:pt x="14" y="154"/>
                    </a:lnTo>
                    <a:lnTo>
                      <a:pt x="17" y="156"/>
                    </a:lnTo>
                    <a:lnTo>
                      <a:pt x="19" y="159"/>
                    </a:lnTo>
                    <a:lnTo>
                      <a:pt x="21" y="161"/>
                    </a:lnTo>
                    <a:lnTo>
                      <a:pt x="24" y="163"/>
                    </a:lnTo>
                    <a:lnTo>
                      <a:pt x="24" y="166"/>
                    </a:lnTo>
                    <a:lnTo>
                      <a:pt x="26" y="166"/>
                    </a:lnTo>
                    <a:lnTo>
                      <a:pt x="26" y="166"/>
                    </a:lnTo>
                    <a:lnTo>
                      <a:pt x="28" y="168"/>
                    </a:lnTo>
                    <a:lnTo>
                      <a:pt x="28" y="168"/>
                    </a:lnTo>
                    <a:lnTo>
                      <a:pt x="28" y="168"/>
                    </a:lnTo>
                    <a:lnTo>
                      <a:pt x="31" y="170"/>
                    </a:lnTo>
                    <a:lnTo>
                      <a:pt x="31" y="173"/>
                    </a:lnTo>
                    <a:lnTo>
                      <a:pt x="31" y="173"/>
                    </a:lnTo>
                    <a:lnTo>
                      <a:pt x="31" y="175"/>
                    </a:lnTo>
                    <a:lnTo>
                      <a:pt x="31" y="175"/>
                    </a:lnTo>
                    <a:lnTo>
                      <a:pt x="31" y="178"/>
                    </a:lnTo>
                    <a:lnTo>
                      <a:pt x="31" y="178"/>
                    </a:lnTo>
                    <a:lnTo>
                      <a:pt x="31" y="180"/>
                    </a:lnTo>
                    <a:lnTo>
                      <a:pt x="31" y="182"/>
                    </a:lnTo>
                    <a:lnTo>
                      <a:pt x="33" y="185"/>
                    </a:lnTo>
                    <a:lnTo>
                      <a:pt x="33" y="182"/>
                    </a:lnTo>
                    <a:lnTo>
                      <a:pt x="35" y="178"/>
                    </a:lnTo>
                    <a:lnTo>
                      <a:pt x="35" y="175"/>
                    </a:lnTo>
                    <a:lnTo>
                      <a:pt x="38" y="173"/>
                    </a:lnTo>
                    <a:lnTo>
                      <a:pt x="38" y="170"/>
                    </a:lnTo>
                    <a:lnTo>
                      <a:pt x="38" y="168"/>
                    </a:lnTo>
                    <a:lnTo>
                      <a:pt x="38" y="166"/>
                    </a:lnTo>
                    <a:lnTo>
                      <a:pt x="38" y="166"/>
                    </a:lnTo>
                    <a:lnTo>
                      <a:pt x="38" y="163"/>
                    </a:lnTo>
                    <a:lnTo>
                      <a:pt x="38" y="161"/>
                    </a:lnTo>
                    <a:lnTo>
                      <a:pt x="40" y="159"/>
                    </a:lnTo>
                    <a:lnTo>
                      <a:pt x="40" y="159"/>
                    </a:lnTo>
                    <a:lnTo>
                      <a:pt x="40" y="156"/>
                    </a:lnTo>
                    <a:lnTo>
                      <a:pt x="43" y="156"/>
                    </a:lnTo>
                    <a:lnTo>
                      <a:pt x="47" y="156"/>
                    </a:lnTo>
                    <a:lnTo>
                      <a:pt x="52" y="156"/>
                    </a:lnTo>
                    <a:lnTo>
                      <a:pt x="52" y="156"/>
                    </a:lnTo>
                    <a:lnTo>
                      <a:pt x="54" y="154"/>
                    </a:lnTo>
                    <a:lnTo>
                      <a:pt x="57" y="154"/>
                    </a:lnTo>
                    <a:lnTo>
                      <a:pt x="57" y="154"/>
                    </a:lnTo>
                    <a:lnTo>
                      <a:pt x="61" y="156"/>
                    </a:lnTo>
                    <a:lnTo>
                      <a:pt x="64" y="156"/>
                    </a:lnTo>
                    <a:lnTo>
                      <a:pt x="64" y="156"/>
                    </a:lnTo>
                    <a:lnTo>
                      <a:pt x="64" y="156"/>
                    </a:lnTo>
                    <a:lnTo>
                      <a:pt x="66" y="156"/>
                    </a:lnTo>
                    <a:lnTo>
                      <a:pt x="66" y="156"/>
                    </a:lnTo>
                    <a:lnTo>
                      <a:pt x="69" y="156"/>
                    </a:lnTo>
                    <a:lnTo>
                      <a:pt x="69" y="159"/>
                    </a:lnTo>
                    <a:lnTo>
                      <a:pt x="69" y="159"/>
                    </a:lnTo>
                    <a:lnTo>
                      <a:pt x="71" y="156"/>
                    </a:lnTo>
                    <a:lnTo>
                      <a:pt x="71" y="156"/>
                    </a:lnTo>
                    <a:lnTo>
                      <a:pt x="76" y="156"/>
                    </a:lnTo>
                    <a:lnTo>
                      <a:pt x="76" y="156"/>
                    </a:lnTo>
                    <a:lnTo>
                      <a:pt x="76" y="159"/>
                    </a:lnTo>
                    <a:lnTo>
                      <a:pt x="78" y="159"/>
                    </a:lnTo>
                    <a:lnTo>
                      <a:pt x="78" y="154"/>
                    </a:lnTo>
                    <a:lnTo>
                      <a:pt x="78" y="149"/>
                    </a:lnTo>
                    <a:lnTo>
                      <a:pt x="78" y="144"/>
                    </a:lnTo>
                    <a:lnTo>
                      <a:pt x="76" y="142"/>
                    </a:lnTo>
                    <a:lnTo>
                      <a:pt x="78" y="140"/>
                    </a:lnTo>
                    <a:lnTo>
                      <a:pt x="78" y="140"/>
                    </a:lnTo>
                    <a:lnTo>
                      <a:pt x="80" y="137"/>
                    </a:lnTo>
                    <a:lnTo>
                      <a:pt x="85" y="128"/>
                    </a:lnTo>
                    <a:lnTo>
                      <a:pt x="90" y="125"/>
                    </a:lnTo>
                    <a:lnTo>
                      <a:pt x="95" y="123"/>
                    </a:lnTo>
                    <a:lnTo>
                      <a:pt x="97" y="123"/>
                    </a:lnTo>
                    <a:lnTo>
                      <a:pt x="99" y="125"/>
                    </a:lnTo>
                    <a:lnTo>
                      <a:pt x="102" y="125"/>
                    </a:lnTo>
                    <a:lnTo>
                      <a:pt x="104" y="128"/>
                    </a:lnTo>
                    <a:lnTo>
                      <a:pt x="106" y="130"/>
                    </a:lnTo>
                    <a:lnTo>
                      <a:pt x="111" y="133"/>
                    </a:lnTo>
                    <a:lnTo>
                      <a:pt x="111" y="135"/>
                    </a:lnTo>
                    <a:lnTo>
                      <a:pt x="113" y="137"/>
                    </a:lnTo>
                    <a:lnTo>
                      <a:pt x="116" y="137"/>
                    </a:lnTo>
                    <a:lnTo>
                      <a:pt x="118" y="137"/>
                    </a:lnTo>
                    <a:lnTo>
                      <a:pt x="121" y="140"/>
                    </a:lnTo>
                    <a:lnTo>
                      <a:pt x="125" y="140"/>
                    </a:lnTo>
                    <a:lnTo>
                      <a:pt x="125" y="142"/>
                    </a:lnTo>
                    <a:lnTo>
                      <a:pt x="128" y="140"/>
                    </a:lnTo>
                    <a:lnTo>
                      <a:pt x="128" y="142"/>
                    </a:lnTo>
                    <a:lnTo>
                      <a:pt x="132" y="142"/>
                    </a:lnTo>
                    <a:lnTo>
                      <a:pt x="135" y="142"/>
                    </a:lnTo>
                    <a:lnTo>
                      <a:pt x="139" y="142"/>
                    </a:lnTo>
                    <a:lnTo>
                      <a:pt x="149" y="144"/>
                    </a:lnTo>
                    <a:lnTo>
                      <a:pt x="149" y="144"/>
                    </a:lnTo>
                    <a:lnTo>
                      <a:pt x="149" y="144"/>
                    </a:lnTo>
                    <a:lnTo>
                      <a:pt x="149" y="142"/>
                    </a:lnTo>
                    <a:lnTo>
                      <a:pt x="151" y="137"/>
                    </a:lnTo>
                    <a:lnTo>
                      <a:pt x="154" y="135"/>
                    </a:lnTo>
                    <a:lnTo>
                      <a:pt x="154" y="135"/>
                    </a:lnTo>
                    <a:lnTo>
                      <a:pt x="156" y="133"/>
                    </a:lnTo>
                    <a:lnTo>
                      <a:pt x="158" y="133"/>
                    </a:lnTo>
                    <a:lnTo>
                      <a:pt x="161" y="133"/>
                    </a:lnTo>
                    <a:lnTo>
                      <a:pt x="163" y="133"/>
                    </a:lnTo>
                    <a:lnTo>
                      <a:pt x="165" y="133"/>
                    </a:lnTo>
                    <a:lnTo>
                      <a:pt x="168" y="133"/>
                    </a:lnTo>
                    <a:lnTo>
                      <a:pt x="168" y="133"/>
                    </a:lnTo>
                    <a:lnTo>
                      <a:pt x="173" y="130"/>
                    </a:lnTo>
                    <a:lnTo>
                      <a:pt x="175" y="130"/>
                    </a:lnTo>
                    <a:lnTo>
                      <a:pt x="177" y="130"/>
                    </a:lnTo>
                    <a:lnTo>
                      <a:pt x="182" y="128"/>
                    </a:lnTo>
                    <a:lnTo>
                      <a:pt x="184" y="125"/>
                    </a:lnTo>
                    <a:lnTo>
                      <a:pt x="187" y="125"/>
                    </a:lnTo>
                    <a:lnTo>
                      <a:pt x="192" y="128"/>
                    </a:lnTo>
                    <a:lnTo>
                      <a:pt x="196" y="128"/>
                    </a:lnTo>
                    <a:lnTo>
                      <a:pt x="199" y="128"/>
                    </a:lnTo>
                    <a:lnTo>
                      <a:pt x="201" y="125"/>
                    </a:lnTo>
                    <a:lnTo>
                      <a:pt x="201" y="125"/>
                    </a:lnTo>
                    <a:lnTo>
                      <a:pt x="203" y="121"/>
                    </a:lnTo>
                    <a:lnTo>
                      <a:pt x="206" y="121"/>
                    </a:lnTo>
                    <a:lnTo>
                      <a:pt x="210" y="121"/>
                    </a:lnTo>
                    <a:lnTo>
                      <a:pt x="210" y="121"/>
                    </a:lnTo>
                    <a:lnTo>
                      <a:pt x="218" y="123"/>
                    </a:lnTo>
                    <a:lnTo>
                      <a:pt x="227" y="125"/>
                    </a:lnTo>
                    <a:lnTo>
                      <a:pt x="229" y="125"/>
                    </a:lnTo>
                    <a:lnTo>
                      <a:pt x="229" y="125"/>
                    </a:lnTo>
                    <a:lnTo>
                      <a:pt x="232" y="125"/>
                    </a:lnTo>
                    <a:lnTo>
                      <a:pt x="234" y="123"/>
                    </a:lnTo>
                    <a:lnTo>
                      <a:pt x="234" y="123"/>
                    </a:lnTo>
                    <a:lnTo>
                      <a:pt x="236" y="123"/>
                    </a:lnTo>
                    <a:lnTo>
                      <a:pt x="241" y="123"/>
                    </a:lnTo>
                    <a:lnTo>
                      <a:pt x="239" y="123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292" name="Freeform 191"/>
              <p:cNvSpPr>
                <a:spLocks noEditPoints="1"/>
              </p:cNvSpPr>
              <p:nvPr/>
            </p:nvSpPr>
            <p:spPr bwMode="auto">
              <a:xfrm>
                <a:off x="2077" y="2066"/>
                <a:ext cx="30" cy="10"/>
              </a:xfrm>
              <a:custGeom>
                <a:avLst/>
                <a:gdLst>
                  <a:gd name="T0" fmla="*/ 2 w 30"/>
                  <a:gd name="T1" fmla="*/ 7 h 10"/>
                  <a:gd name="T2" fmla="*/ 2 w 30"/>
                  <a:gd name="T3" fmla="*/ 7 h 10"/>
                  <a:gd name="T4" fmla="*/ 0 w 30"/>
                  <a:gd name="T5" fmla="*/ 7 h 10"/>
                  <a:gd name="T6" fmla="*/ 0 w 30"/>
                  <a:gd name="T7" fmla="*/ 7 h 10"/>
                  <a:gd name="T8" fmla="*/ 0 w 30"/>
                  <a:gd name="T9" fmla="*/ 7 h 10"/>
                  <a:gd name="T10" fmla="*/ 0 w 30"/>
                  <a:gd name="T11" fmla="*/ 7 h 10"/>
                  <a:gd name="T12" fmla="*/ 0 w 30"/>
                  <a:gd name="T13" fmla="*/ 10 h 10"/>
                  <a:gd name="T14" fmla="*/ 2 w 30"/>
                  <a:gd name="T15" fmla="*/ 10 h 10"/>
                  <a:gd name="T16" fmla="*/ 2 w 30"/>
                  <a:gd name="T17" fmla="*/ 10 h 10"/>
                  <a:gd name="T18" fmla="*/ 2 w 30"/>
                  <a:gd name="T19" fmla="*/ 10 h 10"/>
                  <a:gd name="T20" fmla="*/ 4 w 30"/>
                  <a:gd name="T21" fmla="*/ 10 h 10"/>
                  <a:gd name="T22" fmla="*/ 4 w 30"/>
                  <a:gd name="T23" fmla="*/ 7 h 10"/>
                  <a:gd name="T24" fmla="*/ 2 w 30"/>
                  <a:gd name="T25" fmla="*/ 7 h 10"/>
                  <a:gd name="T26" fmla="*/ 26 w 30"/>
                  <a:gd name="T27" fmla="*/ 0 h 10"/>
                  <a:gd name="T28" fmla="*/ 26 w 30"/>
                  <a:gd name="T29" fmla="*/ 0 h 10"/>
                  <a:gd name="T30" fmla="*/ 26 w 30"/>
                  <a:gd name="T31" fmla="*/ 0 h 10"/>
                  <a:gd name="T32" fmla="*/ 23 w 30"/>
                  <a:gd name="T33" fmla="*/ 0 h 10"/>
                  <a:gd name="T34" fmla="*/ 23 w 30"/>
                  <a:gd name="T35" fmla="*/ 0 h 10"/>
                  <a:gd name="T36" fmla="*/ 23 w 30"/>
                  <a:gd name="T37" fmla="*/ 0 h 10"/>
                  <a:gd name="T38" fmla="*/ 23 w 30"/>
                  <a:gd name="T39" fmla="*/ 0 h 10"/>
                  <a:gd name="T40" fmla="*/ 26 w 30"/>
                  <a:gd name="T41" fmla="*/ 0 h 10"/>
                  <a:gd name="T42" fmla="*/ 26 w 30"/>
                  <a:gd name="T43" fmla="*/ 0 h 10"/>
                  <a:gd name="T44" fmla="*/ 26 w 30"/>
                  <a:gd name="T45" fmla="*/ 0 h 10"/>
                  <a:gd name="T46" fmla="*/ 26 w 30"/>
                  <a:gd name="T47" fmla="*/ 0 h 10"/>
                  <a:gd name="T48" fmla="*/ 26 w 30"/>
                  <a:gd name="T49" fmla="*/ 0 h 10"/>
                  <a:gd name="T50" fmla="*/ 26 w 30"/>
                  <a:gd name="T51" fmla="*/ 0 h 10"/>
                  <a:gd name="T52" fmla="*/ 30 w 30"/>
                  <a:gd name="T53" fmla="*/ 0 h 10"/>
                  <a:gd name="T54" fmla="*/ 30 w 30"/>
                  <a:gd name="T55" fmla="*/ 0 h 10"/>
                  <a:gd name="T56" fmla="*/ 30 w 30"/>
                  <a:gd name="T57" fmla="*/ 0 h 10"/>
                  <a:gd name="T58" fmla="*/ 30 w 30"/>
                  <a:gd name="T59" fmla="*/ 0 h 10"/>
                  <a:gd name="T60" fmla="*/ 28 w 30"/>
                  <a:gd name="T61" fmla="*/ 0 h 10"/>
                  <a:gd name="T62" fmla="*/ 28 w 30"/>
                  <a:gd name="T63" fmla="*/ 0 h 10"/>
                  <a:gd name="T64" fmla="*/ 30 w 30"/>
                  <a:gd name="T65" fmla="*/ 0 h 10"/>
                  <a:gd name="T66" fmla="*/ 30 w 30"/>
                  <a:gd name="T67" fmla="*/ 0 h 10"/>
                  <a:gd name="T68" fmla="*/ 30 w 30"/>
                  <a:gd name="T69" fmla="*/ 0 h 10"/>
                  <a:gd name="T70" fmla="*/ 30 w 30"/>
                  <a:gd name="T71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0" h="10">
                    <a:moveTo>
                      <a:pt x="2" y="7"/>
                    </a:moveTo>
                    <a:lnTo>
                      <a:pt x="2" y="7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4" y="10"/>
                    </a:lnTo>
                    <a:lnTo>
                      <a:pt x="4" y="7"/>
                    </a:lnTo>
                    <a:lnTo>
                      <a:pt x="2" y="7"/>
                    </a:lnTo>
                    <a:close/>
                    <a:moveTo>
                      <a:pt x="26" y="0"/>
                    </a:moveTo>
                    <a:lnTo>
                      <a:pt x="26" y="0"/>
                    </a:lnTo>
                    <a:lnTo>
                      <a:pt x="26" y="0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26" y="0"/>
                    </a:lnTo>
                    <a:close/>
                    <a:moveTo>
                      <a:pt x="30" y="0"/>
                    </a:moveTo>
                    <a:lnTo>
                      <a:pt x="30" y="0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293" name="Freeform 192"/>
              <p:cNvSpPr>
                <a:spLocks noEditPoints="1"/>
              </p:cNvSpPr>
              <p:nvPr/>
            </p:nvSpPr>
            <p:spPr bwMode="auto">
              <a:xfrm>
                <a:off x="3103" y="2121"/>
                <a:ext cx="47" cy="49"/>
              </a:xfrm>
              <a:custGeom>
                <a:avLst/>
                <a:gdLst>
                  <a:gd name="T0" fmla="*/ 12 w 47"/>
                  <a:gd name="T1" fmla="*/ 45 h 49"/>
                  <a:gd name="T2" fmla="*/ 12 w 47"/>
                  <a:gd name="T3" fmla="*/ 47 h 49"/>
                  <a:gd name="T4" fmla="*/ 14 w 47"/>
                  <a:gd name="T5" fmla="*/ 49 h 49"/>
                  <a:gd name="T6" fmla="*/ 16 w 47"/>
                  <a:gd name="T7" fmla="*/ 47 h 49"/>
                  <a:gd name="T8" fmla="*/ 14 w 47"/>
                  <a:gd name="T9" fmla="*/ 45 h 49"/>
                  <a:gd name="T10" fmla="*/ 35 w 47"/>
                  <a:gd name="T11" fmla="*/ 40 h 49"/>
                  <a:gd name="T12" fmla="*/ 35 w 47"/>
                  <a:gd name="T13" fmla="*/ 42 h 49"/>
                  <a:gd name="T14" fmla="*/ 38 w 47"/>
                  <a:gd name="T15" fmla="*/ 42 h 49"/>
                  <a:gd name="T16" fmla="*/ 38 w 47"/>
                  <a:gd name="T17" fmla="*/ 40 h 49"/>
                  <a:gd name="T18" fmla="*/ 38 w 47"/>
                  <a:gd name="T19" fmla="*/ 38 h 49"/>
                  <a:gd name="T20" fmla="*/ 28 w 47"/>
                  <a:gd name="T21" fmla="*/ 40 h 49"/>
                  <a:gd name="T22" fmla="*/ 26 w 47"/>
                  <a:gd name="T23" fmla="*/ 38 h 49"/>
                  <a:gd name="T24" fmla="*/ 26 w 47"/>
                  <a:gd name="T25" fmla="*/ 40 h 49"/>
                  <a:gd name="T26" fmla="*/ 26 w 47"/>
                  <a:gd name="T27" fmla="*/ 42 h 49"/>
                  <a:gd name="T28" fmla="*/ 28 w 47"/>
                  <a:gd name="T29" fmla="*/ 47 h 49"/>
                  <a:gd name="T30" fmla="*/ 33 w 47"/>
                  <a:gd name="T31" fmla="*/ 45 h 49"/>
                  <a:gd name="T32" fmla="*/ 31 w 47"/>
                  <a:gd name="T33" fmla="*/ 42 h 49"/>
                  <a:gd name="T34" fmla="*/ 47 w 47"/>
                  <a:gd name="T35" fmla="*/ 19 h 49"/>
                  <a:gd name="T36" fmla="*/ 45 w 47"/>
                  <a:gd name="T37" fmla="*/ 19 h 49"/>
                  <a:gd name="T38" fmla="*/ 42 w 47"/>
                  <a:gd name="T39" fmla="*/ 21 h 49"/>
                  <a:gd name="T40" fmla="*/ 42 w 47"/>
                  <a:gd name="T41" fmla="*/ 23 h 49"/>
                  <a:gd name="T42" fmla="*/ 47 w 47"/>
                  <a:gd name="T43" fmla="*/ 23 h 49"/>
                  <a:gd name="T44" fmla="*/ 47 w 47"/>
                  <a:gd name="T45" fmla="*/ 21 h 49"/>
                  <a:gd name="T46" fmla="*/ 19 w 47"/>
                  <a:gd name="T47" fmla="*/ 9 h 49"/>
                  <a:gd name="T48" fmla="*/ 16 w 47"/>
                  <a:gd name="T49" fmla="*/ 9 h 49"/>
                  <a:gd name="T50" fmla="*/ 16 w 47"/>
                  <a:gd name="T51" fmla="*/ 14 h 49"/>
                  <a:gd name="T52" fmla="*/ 19 w 47"/>
                  <a:gd name="T53" fmla="*/ 12 h 49"/>
                  <a:gd name="T54" fmla="*/ 24 w 47"/>
                  <a:gd name="T55" fmla="*/ 12 h 49"/>
                  <a:gd name="T56" fmla="*/ 21 w 47"/>
                  <a:gd name="T57" fmla="*/ 12 h 49"/>
                  <a:gd name="T58" fmla="*/ 42 w 47"/>
                  <a:gd name="T59" fmla="*/ 12 h 49"/>
                  <a:gd name="T60" fmla="*/ 45 w 47"/>
                  <a:gd name="T61" fmla="*/ 9 h 49"/>
                  <a:gd name="T62" fmla="*/ 42 w 47"/>
                  <a:gd name="T63" fmla="*/ 7 h 49"/>
                  <a:gd name="T64" fmla="*/ 42 w 47"/>
                  <a:gd name="T65" fmla="*/ 9 h 49"/>
                  <a:gd name="T66" fmla="*/ 7 w 47"/>
                  <a:gd name="T67" fmla="*/ 4 h 49"/>
                  <a:gd name="T68" fmla="*/ 5 w 47"/>
                  <a:gd name="T69" fmla="*/ 4 h 49"/>
                  <a:gd name="T70" fmla="*/ 5 w 47"/>
                  <a:gd name="T71" fmla="*/ 7 h 49"/>
                  <a:gd name="T72" fmla="*/ 7 w 47"/>
                  <a:gd name="T73" fmla="*/ 7 h 49"/>
                  <a:gd name="T74" fmla="*/ 7 w 47"/>
                  <a:gd name="T75" fmla="*/ 4 h 49"/>
                  <a:gd name="T76" fmla="*/ 5 w 47"/>
                  <a:gd name="T77" fmla="*/ 0 h 49"/>
                  <a:gd name="T78" fmla="*/ 0 w 47"/>
                  <a:gd name="T79" fmla="*/ 0 h 49"/>
                  <a:gd name="T80" fmla="*/ 0 w 47"/>
                  <a:gd name="T81" fmla="*/ 2 h 49"/>
                  <a:gd name="T82" fmla="*/ 0 w 47"/>
                  <a:gd name="T83" fmla="*/ 4 h 49"/>
                  <a:gd name="T84" fmla="*/ 5 w 47"/>
                  <a:gd name="T85" fmla="*/ 2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7" h="49">
                    <a:moveTo>
                      <a:pt x="14" y="45"/>
                    </a:moveTo>
                    <a:lnTo>
                      <a:pt x="12" y="45"/>
                    </a:lnTo>
                    <a:lnTo>
                      <a:pt x="12" y="47"/>
                    </a:lnTo>
                    <a:lnTo>
                      <a:pt x="12" y="47"/>
                    </a:lnTo>
                    <a:lnTo>
                      <a:pt x="14" y="49"/>
                    </a:lnTo>
                    <a:lnTo>
                      <a:pt x="14" y="49"/>
                    </a:lnTo>
                    <a:lnTo>
                      <a:pt x="16" y="47"/>
                    </a:lnTo>
                    <a:lnTo>
                      <a:pt x="16" y="47"/>
                    </a:lnTo>
                    <a:lnTo>
                      <a:pt x="16" y="45"/>
                    </a:lnTo>
                    <a:lnTo>
                      <a:pt x="14" y="45"/>
                    </a:lnTo>
                    <a:close/>
                    <a:moveTo>
                      <a:pt x="38" y="38"/>
                    </a:moveTo>
                    <a:lnTo>
                      <a:pt x="35" y="40"/>
                    </a:lnTo>
                    <a:lnTo>
                      <a:pt x="35" y="40"/>
                    </a:lnTo>
                    <a:lnTo>
                      <a:pt x="35" y="42"/>
                    </a:lnTo>
                    <a:lnTo>
                      <a:pt x="38" y="42"/>
                    </a:lnTo>
                    <a:lnTo>
                      <a:pt x="38" y="42"/>
                    </a:lnTo>
                    <a:lnTo>
                      <a:pt x="38" y="42"/>
                    </a:lnTo>
                    <a:lnTo>
                      <a:pt x="38" y="40"/>
                    </a:lnTo>
                    <a:lnTo>
                      <a:pt x="38" y="38"/>
                    </a:lnTo>
                    <a:lnTo>
                      <a:pt x="38" y="38"/>
                    </a:lnTo>
                    <a:close/>
                    <a:moveTo>
                      <a:pt x="31" y="42"/>
                    </a:moveTo>
                    <a:lnTo>
                      <a:pt x="28" y="40"/>
                    </a:lnTo>
                    <a:lnTo>
                      <a:pt x="28" y="38"/>
                    </a:lnTo>
                    <a:lnTo>
                      <a:pt x="26" y="38"/>
                    </a:lnTo>
                    <a:lnTo>
                      <a:pt x="26" y="38"/>
                    </a:lnTo>
                    <a:lnTo>
                      <a:pt x="26" y="40"/>
                    </a:lnTo>
                    <a:lnTo>
                      <a:pt x="26" y="42"/>
                    </a:lnTo>
                    <a:lnTo>
                      <a:pt x="26" y="42"/>
                    </a:lnTo>
                    <a:lnTo>
                      <a:pt x="28" y="45"/>
                    </a:lnTo>
                    <a:lnTo>
                      <a:pt x="28" y="47"/>
                    </a:lnTo>
                    <a:lnTo>
                      <a:pt x="31" y="47"/>
                    </a:lnTo>
                    <a:lnTo>
                      <a:pt x="33" y="45"/>
                    </a:lnTo>
                    <a:lnTo>
                      <a:pt x="31" y="42"/>
                    </a:lnTo>
                    <a:lnTo>
                      <a:pt x="31" y="42"/>
                    </a:lnTo>
                    <a:close/>
                    <a:moveTo>
                      <a:pt x="47" y="21"/>
                    </a:moveTo>
                    <a:lnTo>
                      <a:pt x="47" y="19"/>
                    </a:lnTo>
                    <a:lnTo>
                      <a:pt x="45" y="19"/>
                    </a:lnTo>
                    <a:lnTo>
                      <a:pt x="45" y="19"/>
                    </a:lnTo>
                    <a:lnTo>
                      <a:pt x="42" y="19"/>
                    </a:lnTo>
                    <a:lnTo>
                      <a:pt x="42" y="21"/>
                    </a:lnTo>
                    <a:lnTo>
                      <a:pt x="42" y="23"/>
                    </a:lnTo>
                    <a:lnTo>
                      <a:pt x="42" y="23"/>
                    </a:lnTo>
                    <a:lnTo>
                      <a:pt x="45" y="23"/>
                    </a:lnTo>
                    <a:lnTo>
                      <a:pt x="47" y="23"/>
                    </a:lnTo>
                    <a:lnTo>
                      <a:pt x="47" y="21"/>
                    </a:lnTo>
                    <a:lnTo>
                      <a:pt x="47" y="21"/>
                    </a:lnTo>
                    <a:close/>
                    <a:moveTo>
                      <a:pt x="21" y="12"/>
                    </a:moveTo>
                    <a:lnTo>
                      <a:pt x="19" y="9"/>
                    </a:lnTo>
                    <a:lnTo>
                      <a:pt x="16" y="9"/>
                    </a:lnTo>
                    <a:lnTo>
                      <a:pt x="16" y="9"/>
                    </a:lnTo>
                    <a:lnTo>
                      <a:pt x="16" y="12"/>
                    </a:lnTo>
                    <a:lnTo>
                      <a:pt x="16" y="14"/>
                    </a:lnTo>
                    <a:lnTo>
                      <a:pt x="19" y="12"/>
                    </a:lnTo>
                    <a:lnTo>
                      <a:pt x="19" y="12"/>
                    </a:lnTo>
                    <a:lnTo>
                      <a:pt x="21" y="12"/>
                    </a:lnTo>
                    <a:lnTo>
                      <a:pt x="24" y="12"/>
                    </a:lnTo>
                    <a:lnTo>
                      <a:pt x="24" y="12"/>
                    </a:lnTo>
                    <a:lnTo>
                      <a:pt x="21" y="12"/>
                    </a:lnTo>
                    <a:close/>
                    <a:moveTo>
                      <a:pt x="42" y="9"/>
                    </a:moveTo>
                    <a:lnTo>
                      <a:pt x="42" y="12"/>
                    </a:lnTo>
                    <a:lnTo>
                      <a:pt x="45" y="9"/>
                    </a:lnTo>
                    <a:lnTo>
                      <a:pt x="45" y="9"/>
                    </a:lnTo>
                    <a:lnTo>
                      <a:pt x="45" y="7"/>
                    </a:lnTo>
                    <a:lnTo>
                      <a:pt x="42" y="7"/>
                    </a:lnTo>
                    <a:lnTo>
                      <a:pt x="42" y="7"/>
                    </a:lnTo>
                    <a:lnTo>
                      <a:pt x="42" y="9"/>
                    </a:lnTo>
                    <a:lnTo>
                      <a:pt x="42" y="9"/>
                    </a:lnTo>
                    <a:close/>
                    <a:moveTo>
                      <a:pt x="7" y="4"/>
                    </a:moveTo>
                    <a:lnTo>
                      <a:pt x="5" y="4"/>
                    </a:lnTo>
                    <a:lnTo>
                      <a:pt x="5" y="4"/>
                    </a:lnTo>
                    <a:lnTo>
                      <a:pt x="5" y="7"/>
                    </a:lnTo>
                    <a:lnTo>
                      <a:pt x="5" y="7"/>
                    </a:lnTo>
                    <a:lnTo>
                      <a:pt x="7" y="7"/>
                    </a:lnTo>
                    <a:lnTo>
                      <a:pt x="7" y="7"/>
                    </a:lnTo>
                    <a:lnTo>
                      <a:pt x="7" y="7"/>
                    </a:lnTo>
                    <a:lnTo>
                      <a:pt x="7" y="4"/>
                    </a:lnTo>
                    <a:close/>
                    <a:moveTo>
                      <a:pt x="7" y="0"/>
                    </a:moveTo>
                    <a:lnTo>
                      <a:pt x="5" y="0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5" y="2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294" name="Freeform 193"/>
              <p:cNvSpPr>
                <a:spLocks noEditPoints="1"/>
              </p:cNvSpPr>
              <p:nvPr/>
            </p:nvSpPr>
            <p:spPr bwMode="auto">
              <a:xfrm>
                <a:off x="1502" y="840"/>
                <a:ext cx="1464" cy="757"/>
              </a:xfrm>
              <a:custGeom>
                <a:avLst/>
                <a:gdLst>
                  <a:gd name="T0" fmla="*/ 619 w 1464"/>
                  <a:gd name="T1" fmla="*/ 102 h 757"/>
                  <a:gd name="T2" fmla="*/ 785 w 1464"/>
                  <a:gd name="T3" fmla="*/ 120 h 757"/>
                  <a:gd name="T4" fmla="*/ 648 w 1464"/>
                  <a:gd name="T5" fmla="*/ 144 h 757"/>
                  <a:gd name="T6" fmla="*/ 757 w 1464"/>
                  <a:gd name="T7" fmla="*/ 144 h 757"/>
                  <a:gd name="T8" fmla="*/ 7 w 1464"/>
                  <a:gd name="T9" fmla="*/ 544 h 757"/>
                  <a:gd name="T10" fmla="*/ 28 w 1464"/>
                  <a:gd name="T11" fmla="*/ 580 h 757"/>
                  <a:gd name="T12" fmla="*/ 2 w 1464"/>
                  <a:gd name="T13" fmla="*/ 516 h 757"/>
                  <a:gd name="T14" fmla="*/ 1036 w 1464"/>
                  <a:gd name="T15" fmla="*/ 128 h 757"/>
                  <a:gd name="T16" fmla="*/ 986 w 1464"/>
                  <a:gd name="T17" fmla="*/ 94 h 757"/>
                  <a:gd name="T18" fmla="*/ 960 w 1464"/>
                  <a:gd name="T19" fmla="*/ 106 h 757"/>
                  <a:gd name="T20" fmla="*/ 1144 w 1464"/>
                  <a:gd name="T21" fmla="*/ 151 h 757"/>
                  <a:gd name="T22" fmla="*/ 1123 w 1464"/>
                  <a:gd name="T23" fmla="*/ 47 h 757"/>
                  <a:gd name="T24" fmla="*/ 972 w 1464"/>
                  <a:gd name="T25" fmla="*/ 73 h 757"/>
                  <a:gd name="T26" fmla="*/ 773 w 1464"/>
                  <a:gd name="T27" fmla="*/ 220 h 757"/>
                  <a:gd name="T28" fmla="*/ 865 w 1464"/>
                  <a:gd name="T29" fmla="*/ 154 h 757"/>
                  <a:gd name="T30" fmla="*/ 693 w 1464"/>
                  <a:gd name="T31" fmla="*/ 158 h 757"/>
                  <a:gd name="T32" fmla="*/ 643 w 1464"/>
                  <a:gd name="T33" fmla="*/ 225 h 757"/>
                  <a:gd name="T34" fmla="*/ 733 w 1464"/>
                  <a:gd name="T35" fmla="*/ 229 h 757"/>
                  <a:gd name="T36" fmla="*/ 877 w 1464"/>
                  <a:gd name="T37" fmla="*/ 97 h 757"/>
                  <a:gd name="T38" fmla="*/ 894 w 1464"/>
                  <a:gd name="T39" fmla="*/ 64 h 757"/>
                  <a:gd name="T40" fmla="*/ 934 w 1464"/>
                  <a:gd name="T41" fmla="*/ 277 h 757"/>
                  <a:gd name="T42" fmla="*/ 1081 w 1464"/>
                  <a:gd name="T43" fmla="*/ 338 h 757"/>
                  <a:gd name="T44" fmla="*/ 1196 w 1464"/>
                  <a:gd name="T45" fmla="*/ 566 h 757"/>
                  <a:gd name="T46" fmla="*/ 1192 w 1464"/>
                  <a:gd name="T47" fmla="*/ 641 h 757"/>
                  <a:gd name="T48" fmla="*/ 1464 w 1464"/>
                  <a:gd name="T49" fmla="*/ 9 h 757"/>
                  <a:gd name="T50" fmla="*/ 1147 w 1464"/>
                  <a:gd name="T51" fmla="*/ 14 h 757"/>
                  <a:gd name="T52" fmla="*/ 1144 w 1464"/>
                  <a:gd name="T53" fmla="*/ 54 h 757"/>
                  <a:gd name="T54" fmla="*/ 1173 w 1464"/>
                  <a:gd name="T55" fmla="*/ 90 h 757"/>
                  <a:gd name="T56" fmla="*/ 1393 w 1464"/>
                  <a:gd name="T57" fmla="*/ 19 h 757"/>
                  <a:gd name="T58" fmla="*/ 1196 w 1464"/>
                  <a:gd name="T59" fmla="*/ 232 h 757"/>
                  <a:gd name="T60" fmla="*/ 1185 w 1464"/>
                  <a:gd name="T61" fmla="*/ 182 h 757"/>
                  <a:gd name="T62" fmla="*/ 1069 w 1464"/>
                  <a:gd name="T63" fmla="*/ 142 h 757"/>
                  <a:gd name="T64" fmla="*/ 948 w 1464"/>
                  <a:gd name="T65" fmla="*/ 201 h 757"/>
                  <a:gd name="T66" fmla="*/ 1116 w 1464"/>
                  <a:gd name="T67" fmla="*/ 234 h 757"/>
                  <a:gd name="T68" fmla="*/ 1078 w 1464"/>
                  <a:gd name="T69" fmla="*/ 331 h 757"/>
                  <a:gd name="T70" fmla="*/ 1178 w 1464"/>
                  <a:gd name="T71" fmla="*/ 298 h 757"/>
                  <a:gd name="T72" fmla="*/ 1246 w 1464"/>
                  <a:gd name="T73" fmla="*/ 270 h 757"/>
                  <a:gd name="T74" fmla="*/ 1159 w 1464"/>
                  <a:gd name="T75" fmla="*/ 563 h 757"/>
                  <a:gd name="T76" fmla="*/ 1161 w 1464"/>
                  <a:gd name="T77" fmla="*/ 471 h 757"/>
                  <a:gd name="T78" fmla="*/ 1123 w 1464"/>
                  <a:gd name="T79" fmla="*/ 405 h 757"/>
                  <a:gd name="T80" fmla="*/ 1059 w 1464"/>
                  <a:gd name="T81" fmla="*/ 369 h 757"/>
                  <a:gd name="T82" fmla="*/ 854 w 1464"/>
                  <a:gd name="T83" fmla="*/ 497 h 757"/>
                  <a:gd name="T84" fmla="*/ 733 w 1464"/>
                  <a:gd name="T85" fmla="*/ 452 h 757"/>
                  <a:gd name="T86" fmla="*/ 773 w 1464"/>
                  <a:gd name="T87" fmla="*/ 315 h 757"/>
                  <a:gd name="T88" fmla="*/ 948 w 1464"/>
                  <a:gd name="T89" fmla="*/ 270 h 757"/>
                  <a:gd name="T90" fmla="*/ 922 w 1464"/>
                  <a:gd name="T91" fmla="*/ 225 h 757"/>
                  <a:gd name="T92" fmla="*/ 832 w 1464"/>
                  <a:gd name="T93" fmla="*/ 206 h 757"/>
                  <a:gd name="T94" fmla="*/ 780 w 1464"/>
                  <a:gd name="T95" fmla="*/ 241 h 757"/>
                  <a:gd name="T96" fmla="*/ 612 w 1464"/>
                  <a:gd name="T97" fmla="*/ 258 h 757"/>
                  <a:gd name="T98" fmla="*/ 423 w 1464"/>
                  <a:gd name="T99" fmla="*/ 199 h 757"/>
                  <a:gd name="T100" fmla="*/ 279 w 1464"/>
                  <a:gd name="T101" fmla="*/ 225 h 757"/>
                  <a:gd name="T102" fmla="*/ 64 w 1464"/>
                  <a:gd name="T103" fmla="*/ 495 h 757"/>
                  <a:gd name="T104" fmla="*/ 61 w 1464"/>
                  <a:gd name="T105" fmla="*/ 577 h 757"/>
                  <a:gd name="T106" fmla="*/ 622 w 1464"/>
                  <a:gd name="T107" fmla="*/ 630 h 757"/>
                  <a:gd name="T108" fmla="*/ 700 w 1464"/>
                  <a:gd name="T109" fmla="*/ 667 h 757"/>
                  <a:gd name="T110" fmla="*/ 721 w 1464"/>
                  <a:gd name="T111" fmla="*/ 705 h 757"/>
                  <a:gd name="T112" fmla="*/ 785 w 1464"/>
                  <a:gd name="T113" fmla="*/ 712 h 757"/>
                  <a:gd name="T114" fmla="*/ 903 w 1464"/>
                  <a:gd name="T115" fmla="*/ 686 h 757"/>
                  <a:gd name="T116" fmla="*/ 979 w 1464"/>
                  <a:gd name="T117" fmla="*/ 724 h 757"/>
                  <a:gd name="T118" fmla="*/ 894 w 1464"/>
                  <a:gd name="T119" fmla="*/ 660 h 757"/>
                  <a:gd name="T120" fmla="*/ 1055 w 1464"/>
                  <a:gd name="T121" fmla="*/ 599 h 757"/>
                  <a:gd name="T122" fmla="*/ 880 w 1464"/>
                  <a:gd name="T123" fmla="*/ 466 h 757"/>
                  <a:gd name="T124" fmla="*/ 891 w 1464"/>
                  <a:gd name="T125" fmla="*/ 326 h 7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464" h="757">
                    <a:moveTo>
                      <a:pt x="733" y="90"/>
                    </a:moveTo>
                    <a:lnTo>
                      <a:pt x="731" y="90"/>
                    </a:lnTo>
                    <a:lnTo>
                      <a:pt x="733" y="92"/>
                    </a:lnTo>
                    <a:lnTo>
                      <a:pt x="742" y="92"/>
                    </a:lnTo>
                    <a:lnTo>
                      <a:pt x="747" y="92"/>
                    </a:lnTo>
                    <a:lnTo>
                      <a:pt x="747" y="90"/>
                    </a:lnTo>
                    <a:lnTo>
                      <a:pt x="750" y="90"/>
                    </a:lnTo>
                    <a:lnTo>
                      <a:pt x="750" y="90"/>
                    </a:lnTo>
                    <a:lnTo>
                      <a:pt x="747" y="90"/>
                    </a:lnTo>
                    <a:lnTo>
                      <a:pt x="745" y="90"/>
                    </a:lnTo>
                    <a:lnTo>
                      <a:pt x="740" y="90"/>
                    </a:lnTo>
                    <a:lnTo>
                      <a:pt x="735" y="90"/>
                    </a:lnTo>
                    <a:lnTo>
                      <a:pt x="733" y="90"/>
                    </a:lnTo>
                    <a:close/>
                    <a:moveTo>
                      <a:pt x="629" y="248"/>
                    </a:moveTo>
                    <a:lnTo>
                      <a:pt x="629" y="246"/>
                    </a:lnTo>
                    <a:lnTo>
                      <a:pt x="629" y="248"/>
                    </a:lnTo>
                    <a:lnTo>
                      <a:pt x="627" y="248"/>
                    </a:lnTo>
                    <a:lnTo>
                      <a:pt x="627" y="248"/>
                    </a:lnTo>
                    <a:lnTo>
                      <a:pt x="624" y="251"/>
                    </a:lnTo>
                    <a:lnTo>
                      <a:pt x="624" y="251"/>
                    </a:lnTo>
                    <a:lnTo>
                      <a:pt x="624" y="253"/>
                    </a:lnTo>
                    <a:lnTo>
                      <a:pt x="624" y="253"/>
                    </a:lnTo>
                    <a:lnTo>
                      <a:pt x="624" y="253"/>
                    </a:lnTo>
                    <a:lnTo>
                      <a:pt x="627" y="251"/>
                    </a:lnTo>
                    <a:lnTo>
                      <a:pt x="629" y="251"/>
                    </a:lnTo>
                    <a:lnTo>
                      <a:pt x="629" y="251"/>
                    </a:lnTo>
                    <a:lnTo>
                      <a:pt x="629" y="251"/>
                    </a:lnTo>
                    <a:lnTo>
                      <a:pt x="629" y="248"/>
                    </a:lnTo>
                    <a:lnTo>
                      <a:pt x="629" y="248"/>
                    </a:lnTo>
                    <a:lnTo>
                      <a:pt x="629" y="248"/>
                    </a:lnTo>
                    <a:close/>
                    <a:moveTo>
                      <a:pt x="617" y="102"/>
                    </a:moveTo>
                    <a:lnTo>
                      <a:pt x="617" y="102"/>
                    </a:lnTo>
                    <a:lnTo>
                      <a:pt x="617" y="104"/>
                    </a:lnTo>
                    <a:lnTo>
                      <a:pt x="617" y="104"/>
                    </a:lnTo>
                    <a:lnTo>
                      <a:pt x="617" y="104"/>
                    </a:lnTo>
                    <a:lnTo>
                      <a:pt x="617" y="104"/>
                    </a:lnTo>
                    <a:lnTo>
                      <a:pt x="619" y="104"/>
                    </a:lnTo>
                    <a:lnTo>
                      <a:pt x="624" y="104"/>
                    </a:lnTo>
                    <a:lnTo>
                      <a:pt x="627" y="102"/>
                    </a:lnTo>
                    <a:lnTo>
                      <a:pt x="629" y="104"/>
                    </a:lnTo>
                    <a:lnTo>
                      <a:pt x="631" y="104"/>
                    </a:lnTo>
                    <a:lnTo>
                      <a:pt x="631" y="104"/>
                    </a:lnTo>
                    <a:lnTo>
                      <a:pt x="634" y="104"/>
                    </a:lnTo>
                    <a:lnTo>
                      <a:pt x="636" y="104"/>
                    </a:lnTo>
                    <a:lnTo>
                      <a:pt x="641" y="102"/>
                    </a:lnTo>
                    <a:lnTo>
                      <a:pt x="643" y="99"/>
                    </a:lnTo>
                    <a:lnTo>
                      <a:pt x="643" y="99"/>
                    </a:lnTo>
                    <a:lnTo>
                      <a:pt x="643" y="102"/>
                    </a:lnTo>
                    <a:lnTo>
                      <a:pt x="643" y="102"/>
                    </a:lnTo>
                    <a:lnTo>
                      <a:pt x="641" y="102"/>
                    </a:lnTo>
                    <a:lnTo>
                      <a:pt x="643" y="104"/>
                    </a:lnTo>
                    <a:lnTo>
                      <a:pt x="641" y="104"/>
                    </a:lnTo>
                    <a:lnTo>
                      <a:pt x="641" y="106"/>
                    </a:lnTo>
                    <a:lnTo>
                      <a:pt x="638" y="106"/>
                    </a:lnTo>
                    <a:lnTo>
                      <a:pt x="641" y="106"/>
                    </a:lnTo>
                    <a:lnTo>
                      <a:pt x="643" y="106"/>
                    </a:lnTo>
                    <a:lnTo>
                      <a:pt x="645" y="106"/>
                    </a:lnTo>
                    <a:lnTo>
                      <a:pt x="650" y="104"/>
                    </a:lnTo>
                    <a:lnTo>
                      <a:pt x="653" y="104"/>
                    </a:lnTo>
                    <a:lnTo>
                      <a:pt x="653" y="104"/>
                    </a:lnTo>
                    <a:lnTo>
                      <a:pt x="655" y="104"/>
                    </a:lnTo>
                    <a:lnTo>
                      <a:pt x="655" y="104"/>
                    </a:lnTo>
                    <a:lnTo>
                      <a:pt x="655" y="102"/>
                    </a:lnTo>
                    <a:lnTo>
                      <a:pt x="655" y="102"/>
                    </a:lnTo>
                    <a:lnTo>
                      <a:pt x="655" y="102"/>
                    </a:lnTo>
                    <a:lnTo>
                      <a:pt x="655" y="102"/>
                    </a:lnTo>
                    <a:lnTo>
                      <a:pt x="657" y="102"/>
                    </a:lnTo>
                    <a:lnTo>
                      <a:pt x="657" y="99"/>
                    </a:lnTo>
                    <a:lnTo>
                      <a:pt x="660" y="99"/>
                    </a:lnTo>
                    <a:lnTo>
                      <a:pt x="660" y="99"/>
                    </a:lnTo>
                    <a:lnTo>
                      <a:pt x="662" y="97"/>
                    </a:lnTo>
                    <a:lnTo>
                      <a:pt x="662" y="97"/>
                    </a:lnTo>
                    <a:lnTo>
                      <a:pt x="662" y="97"/>
                    </a:lnTo>
                    <a:lnTo>
                      <a:pt x="662" y="99"/>
                    </a:lnTo>
                    <a:lnTo>
                      <a:pt x="662" y="99"/>
                    </a:lnTo>
                    <a:lnTo>
                      <a:pt x="662" y="102"/>
                    </a:lnTo>
                    <a:lnTo>
                      <a:pt x="662" y="102"/>
                    </a:lnTo>
                    <a:lnTo>
                      <a:pt x="662" y="102"/>
                    </a:lnTo>
                    <a:lnTo>
                      <a:pt x="664" y="102"/>
                    </a:lnTo>
                    <a:lnTo>
                      <a:pt x="667" y="102"/>
                    </a:lnTo>
                    <a:lnTo>
                      <a:pt x="669" y="99"/>
                    </a:lnTo>
                    <a:lnTo>
                      <a:pt x="669" y="99"/>
                    </a:lnTo>
                    <a:lnTo>
                      <a:pt x="674" y="97"/>
                    </a:lnTo>
                    <a:lnTo>
                      <a:pt x="674" y="97"/>
                    </a:lnTo>
                    <a:lnTo>
                      <a:pt x="676" y="97"/>
                    </a:lnTo>
                    <a:lnTo>
                      <a:pt x="676" y="97"/>
                    </a:lnTo>
                    <a:lnTo>
                      <a:pt x="676" y="94"/>
                    </a:lnTo>
                    <a:lnTo>
                      <a:pt x="676" y="94"/>
                    </a:lnTo>
                    <a:lnTo>
                      <a:pt x="679" y="94"/>
                    </a:lnTo>
                    <a:lnTo>
                      <a:pt x="679" y="94"/>
                    </a:lnTo>
                    <a:lnTo>
                      <a:pt x="681" y="94"/>
                    </a:lnTo>
                    <a:lnTo>
                      <a:pt x="683" y="94"/>
                    </a:lnTo>
                    <a:lnTo>
                      <a:pt x="686" y="92"/>
                    </a:lnTo>
                    <a:lnTo>
                      <a:pt x="686" y="92"/>
                    </a:lnTo>
                    <a:lnTo>
                      <a:pt x="688" y="92"/>
                    </a:lnTo>
                    <a:lnTo>
                      <a:pt x="690" y="92"/>
                    </a:lnTo>
                    <a:lnTo>
                      <a:pt x="693" y="90"/>
                    </a:lnTo>
                    <a:lnTo>
                      <a:pt x="695" y="90"/>
                    </a:lnTo>
                    <a:lnTo>
                      <a:pt x="695" y="90"/>
                    </a:lnTo>
                    <a:lnTo>
                      <a:pt x="695" y="90"/>
                    </a:lnTo>
                    <a:lnTo>
                      <a:pt x="695" y="92"/>
                    </a:lnTo>
                    <a:lnTo>
                      <a:pt x="690" y="92"/>
                    </a:lnTo>
                    <a:lnTo>
                      <a:pt x="688" y="94"/>
                    </a:lnTo>
                    <a:lnTo>
                      <a:pt x="686" y="94"/>
                    </a:lnTo>
                    <a:lnTo>
                      <a:pt x="683" y="97"/>
                    </a:lnTo>
                    <a:lnTo>
                      <a:pt x="683" y="97"/>
                    </a:lnTo>
                    <a:lnTo>
                      <a:pt x="683" y="97"/>
                    </a:lnTo>
                    <a:lnTo>
                      <a:pt x="686" y="99"/>
                    </a:lnTo>
                    <a:lnTo>
                      <a:pt x="686" y="99"/>
                    </a:lnTo>
                    <a:lnTo>
                      <a:pt x="688" y="99"/>
                    </a:lnTo>
                    <a:lnTo>
                      <a:pt x="690" y="99"/>
                    </a:lnTo>
                    <a:lnTo>
                      <a:pt x="690" y="99"/>
                    </a:lnTo>
                    <a:lnTo>
                      <a:pt x="693" y="97"/>
                    </a:lnTo>
                    <a:lnTo>
                      <a:pt x="695" y="97"/>
                    </a:lnTo>
                    <a:lnTo>
                      <a:pt x="695" y="97"/>
                    </a:lnTo>
                    <a:lnTo>
                      <a:pt x="697" y="94"/>
                    </a:lnTo>
                    <a:lnTo>
                      <a:pt x="697" y="94"/>
                    </a:lnTo>
                    <a:lnTo>
                      <a:pt x="700" y="94"/>
                    </a:lnTo>
                    <a:lnTo>
                      <a:pt x="707" y="94"/>
                    </a:lnTo>
                    <a:lnTo>
                      <a:pt x="709" y="94"/>
                    </a:lnTo>
                    <a:lnTo>
                      <a:pt x="714" y="92"/>
                    </a:lnTo>
                    <a:lnTo>
                      <a:pt x="714" y="92"/>
                    </a:lnTo>
                    <a:lnTo>
                      <a:pt x="716" y="92"/>
                    </a:lnTo>
                    <a:lnTo>
                      <a:pt x="716" y="92"/>
                    </a:lnTo>
                    <a:lnTo>
                      <a:pt x="716" y="90"/>
                    </a:lnTo>
                    <a:lnTo>
                      <a:pt x="716" y="90"/>
                    </a:lnTo>
                    <a:lnTo>
                      <a:pt x="716" y="90"/>
                    </a:lnTo>
                    <a:lnTo>
                      <a:pt x="719" y="87"/>
                    </a:lnTo>
                    <a:lnTo>
                      <a:pt x="719" y="87"/>
                    </a:lnTo>
                    <a:lnTo>
                      <a:pt x="721" y="90"/>
                    </a:lnTo>
                    <a:lnTo>
                      <a:pt x="724" y="87"/>
                    </a:lnTo>
                    <a:lnTo>
                      <a:pt x="724" y="87"/>
                    </a:lnTo>
                    <a:lnTo>
                      <a:pt x="724" y="87"/>
                    </a:lnTo>
                    <a:lnTo>
                      <a:pt x="721" y="85"/>
                    </a:lnTo>
                    <a:lnTo>
                      <a:pt x="721" y="85"/>
                    </a:lnTo>
                    <a:lnTo>
                      <a:pt x="724" y="85"/>
                    </a:lnTo>
                    <a:lnTo>
                      <a:pt x="733" y="83"/>
                    </a:lnTo>
                    <a:lnTo>
                      <a:pt x="735" y="83"/>
                    </a:lnTo>
                    <a:lnTo>
                      <a:pt x="738" y="83"/>
                    </a:lnTo>
                    <a:lnTo>
                      <a:pt x="738" y="83"/>
                    </a:lnTo>
                    <a:lnTo>
                      <a:pt x="738" y="80"/>
                    </a:lnTo>
                    <a:lnTo>
                      <a:pt x="733" y="80"/>
                    </a:lnTo>
                    <a:lnTo>
                      <a:pt x="733" y="78"/>
                    </a:lnTo>
                    <a:lnTo>
                      <a:pt x="731" y="78"/>
                    </a:lnTo>
                    <a:lnTo>
                      <a:pt x="731" y="78"/>
                    </a:lnTo>
                    <a:lnTo>
                      <a:pt x="726" y="78"/>
                    </a:lnTo>
                    <a:lnTo>
                      <a:pt x="724" y="80"/>
                    </a:lnTo>
                    <a:lnTo>
                      <a:pt x="721" y="80"/>
                    </a:lnTo>
                    <a:lnTo>
                      <a:pt x="721" y="80"/>
                    </a:lnTo>
                    <a:lnTo>
                      <a:pt x="721" y="80"/>
                    </a:lnTo>
                    <a:lnTo>
                      <a:pt x="724" y="80"/>
                    </a:lnTo>
                    <a:lnTo>
                      <a:pt x="724" y="80"/>
                    </a:lnTo>
                    <a:lnTo>
                      <a:pt x="721" y="83"/>
                    </a:lnTo>
                    <a:lnTo>
                      <a:pt x="721" y="83"/>
                    </a:lnTo>
                    <a:lnTo>
                      <a:pt x="719" y="83"/>
                    </a:lnTo>
                    <a:lnTo>
                      <a:pt x="719" y="80"/>
                    </a:lnTo>
                    <a:lnTo>
                      <a:pt x="716" y="83"/>
                    </a:lnTo>
                    <a:lnTo>
                      <a:pt x="714" y="83"/>
                    </a:lnTo>
                    <a:lnTo>
                      <a:pt x="714" y="83"/>
                    </a:lnTo>
                    <a:lnTo>
                      <a:pt x="707" y="80"/>
                    </a:lnTo>
                    <a:lnTo>
                      <a:pt x="697" y="83"/>
                    </a:lnTo>
                    <a:lnTo>
                      <a:pt x="693" y="83"/>
                    </a:lnTo>
                    <a:lnTo>
                      <a:pt x="688" y="83"/>
                    </a:lnTo>
                    <a:lnTo>
                      <a:pt x="686" y="85"/>
                    </a:lnTo>
                    <a:lnTo>
                      <a:pt x="679" y="85"/>
                    </a:lnTo>
                    <a:lnTo>
                      <a:pt x="669" y="87"/>
                    </a:lnTo>
                    <a:lnTo>
                      <a:pt x="667" y="90"/>
                    </a:lnTo>
                    <a:lnTo>
                      <a:pt x="667" y="90"/>
                    </a:lnTo>
                    <a:lnTo>
                      <a:pt x="664" y="90"/>
                    </a:lnTo>
                    <a:lnTo>
                      <a:pt x="662" y="90"/>
                    </a:lnTo>
                    <a:lnTo>
                      <a:pt x="655" y="92"/>
                    </a:lnTo>
                    <a:lnTo>
                      <a:pt x="653" y="92"/>
                    </a:lnTo>
                    <a:lnTo>
                      <a:pt x="650" y="92"/>
                    </a:lnTo>
                    <a:lnTo>
                      <a:pt x="641" y="97"/>
                    </a:lnTo>
                    <a:lnTo>
                      <a:pt x="641" y="97"/>
                    </a:lnTo>
                    <a:lnTo>
                      <a:pt x="629" y="97"/>
                    </a:lnTo>
                    <a:lnTo>
                      <a:pt x="629" y="97"/>
                    </a:lnTo>
                    <a:lnTo>
                      <a:pt x="627" y="97"/>
                    </a:lnTo>
                    <a:lnTo>
                      <a:pt x="619" y="99"/>
                    </a:lnTo>
                    <a:lnTo>
                      <a:pt x="617" y="102"/>
                    </a:lnTo>
                    <a:lnTo>
                      <a:pt x="617" y="102"/>
                    </a:lnTo>
                    <a:lnTo>
                      <a:pt x="619" y="102"/>
                    </a:lnTo>
                    <a:lnTo>
                      <a:pt x="619" y="102"/>
                    </a:lnTo>
                    <a:lnTo>
                      <a:pt x="622" y="102"/>
                    </a:lnTo>
                    <a:lnTo>
                      <a:pt x="619" y="102"/>
                    </a:lnTo>
                    <a:lnTo>
                      <a:pt x="619" y="102"/>
                    </a:lnTo>
                    <a:lnTo>
                      <a:pt x="619" y="102"/>
                    </a:lnTo>
                    <a:lnTo>
                      <a:pt x="619" y="102"/>
                    </a:lnTo>
                    <a:lnTo>
                      <a:pt x="619" y="102"/>
                    </a:lnTo>
                    <a:lnTo>
                      <a:pt x="617" y="102"/>
                    </a:lnTo>
                    <a:close/>
                    <a:moveTo>
                      <a:pt x="745" y="106"/>
                    </a:moveTo>
                    <a:lnTo>
                      <a:pt x="742" y="106"/>
                    </a:lnTo>
                    <a:lnTo>
                      <a:pt x="742" y="106"/>
                    </a:lnTo>
                    <a:lnTo>
                      <a:pt x="745" y="106"/>
                    </a:lnTo>
                    <a:lnTo>
                      <a:pt x="747" y="104"/>
                    </a:lnTo>
                    <a:lnTo>
                      <a:pt x="747" y="104"/>
                    </a:lnTo>
                    <a:lnTo>
                      <a:pt x="745" y="102"/>
                    </a:lnTo>
                    <a:lnTo>
                      <a:pt x="745" y="99"/>
                    </a:lnTo>
                    <a:lnTo>
                      <a:pt x="742" y="99"/>
                    </a:lnTo>
                    <a:lnTo>
                      <a:pt x="740" y="99"/>
                    </a:lnTo>
                    <a:lnTo>
                      <a:pt x="738" y="99"/>
                    </a:lnTo>
                    <a:lnTo>
                      <a:pt x="731" y="99"/>
                    </a:lnTo>
                    <a:lnTo>
                      <a:pt x="728" y="99"/>
                    </a:lnTo>
                    <a:lnTo>
                      <a:pt x="728" y="99"/>
                    </a:lnTo>
                    <a:lnTo>
                      <a:pt x="731" y="97"/>
                    </a:lnTo>
                    <a:lnTo>
                      <a:pt x="731" y="97"/>
                    </a:lnTo>
                    <a:lnTo>
                      <a:pt x="731" y="97"/>
                    </a:lnTo>
                    <a:lnTo>
                      <a:pt x="731" y="97"/>
                    </a:lnTo>
                    <a:lnTo>
                      <a:pt x="731" y="97"/>
                    </a:lnTo>
                    <a:lnTo>
                      <a:pt x="731" y="94"/>
                    </a:lnTo>
                    <a:lnTo>
                      <a:pt x="728" y="94"/>
                    </a:lnTo>
                    <a:lnTo>
                      <a:pt x="726" y="94"/>
                    </a:lnTo>
                    <a:lnTo>
                      <a:pt x="724" y="94"/>
                    </a:lnTo>
                    <a:lnTo>
                      <a:pt x="714" y="97"/>
                    </a:lnTo>
                    <a:lnTo>
                      <a:pt x="709" y="97"/>
                    </a:lnTo>
                    <a:lnTo>
                      <a:pt x="709" y="97"/>
                    </a:lnTo>
                    <a:lnTo>
                      <a:pt x="707" y="99"/>
                    </a:lnTo>
                    <a:lnTo>
                      <a:pt x="707" y="99"/>
                    </a:lnTo>
                    <a:lnTo>
                      <a:pt x="707" y="99"/>
                    </a:lnTo>
                    <a:lnTo>
                      <a:pt x="709" y="99"/>
                    </a:lnTo>
                    <a:lnTo>
                      <a:pt x="716" y="99"/>
                    </a:lnTo>
                    <a:lnTo>
                      <a:pt x="716" y="99"/>
                    </a:lnTo>
                    <a:lnTo>
                      <a:pt x="716" y="102"/>
                    </a:lnTo>
                    <a:lnTo>
                      <a:pt x="716" y="102"/>
                    </a:lnTo>
                    <a:lnTo>
                      <a:pt x="705" y="99"/>
                    </a:lnTo>
                    <a:lnTo>
                      <a:pt x="702" y="99"/>
                    </a:lnTo>
                    <a:lnTo>
                      <a:pt x="700" y="99"/>
                    </a:lnTo>
                    <a:lnTo>
                      <a:pt x="695" y="102"/>
                    </a:lnTo>
                    <a:lnTo>
                      <a:pt x="693" y="102"/>
                    </a:lnTo>
                    <a:lnTo>
                      <a:pt x="693" y="102"/>
                    </a:lnTo>
                    <a:lnTo>
                      <a:pt x="693" y="104"/>
                    </a:lnTo>
                    <a:lnTo>
                      <a:pt x="690" y="104"/>
                    </a:lnTo>
                    <a:lnTo>
                      <a:pt x="688" y="104"/>
                    </a:lnTo>
                    <a:lnTo>
                      <a:pt x="688" y="104"/>
                    </a:lnTo>
                    <a:lnTo>
                      <a:pt x="690" y="104"/>
                    </a:lnTo>
                    <a:lnTo>
                      <a:pt x="690" y="106"/>
                    </a:lnTo>
                    <a:lnTo>
                      <a:pt x="700" y="104"/>
                    </a:lnTo>
                    <a:lnTo>
                      <a:pt x="709" y="104"/>
                    </a:lnTo>
                    <a:lnTo>
                      <a:pt x="705" y="106"/>
                    </a:lnTo>
                    <a:lnTo>
                      <a:pt x="700" y="106"/>
                    </a:lnTo>
                    <a:lnTo>
                      <a:pt x="697" y="106"/>
                    </a:lnTo>
                    <a:lnTo>
                      <a:pt x="688" y="106"/>
                    </a:lnTo>
                    <a:lnTo>
                      <a:pt x="683" y="106"/>
                    </a:lnTo>
                    <a:lnTo>
                      <a:pt x="681" y="106"/>
                    </a:lnTo>
                    <a:lnTo>
                      <a:pt x="679" y="109"/>
                    </a:lnTo>
                    <a:lnTo>
                      <a:pt x="676" y="109"/>
                    </a:lnTo>
                    <a:lnTo>
                      <a:pt x="674" y="109"/>
                    </a:lnTo>
                    <a:lnTo>
                      <a:pt x="676" y="109"/>
                    </a:lnTo>
                    <a:lnTo>
                      <a:pt x="683" y="111"/>
                    </a:lnTo>
                    <a:lnTo>
                      <a:pt x="688" y="109"/>
                    </a:lnTo>
                    <a:lnTo>
                      <a:pt x="702" y="109"/>
                    </a:lnTo>
                    <a:lnTo>
                      <a:pt x="702" y="109"/>
                    </a:lnTo>
                    <a:lnTo>
                      <a:pt x="702" y="109"/>
                    </a:lnTo>
                    <a:lnTo>
                      <a:pt x="700" y="109"/>
                    </a:lnTo>
                    <a:lnTo>
                      <a:pt x="697" y="109"/>
                    </a:lnTo>
                    <a:lnTo>
                      <a:pt x="686" y="111"/>
                    </a:lnTo>
                    <a:lnTo>
                      <a:pt x="683" y="111"/>
                    </a:lnTo>
                    <a:lnTo>
                      <a:pt x="674" y="111"/>
                    </a:lnTo>
                    <a:lnTo>
                      <a:pt x="671" y="111"/>
                    </a:lnTo>
                    <a:lnTo>
                      <a:pt x="669" y="111"/>
                    </a:lnTo>
                    <a:lnTo>
                      <a:pt x="669" y="113"/>
                    </a:lnTo>
                    <a:lnTo>
                      <a:pt x="667" y="113"/>
                    </a:lnTo>
                    <a:lnTo>
                      <a:pt x="664" y="113"/>
                    </a:lnTo>
                    <a:lnTo>
                      <a:pt x="662" y="113"/>
                    </a:lnTo>
                    <a:lnTo>
                      <a:pt x="662" y="116"/>
                    </a:lnTo>
                    <a:lnTo>
                      <a:pt x="660" y="116"/>
                    </a:lnTo>
                    <a:lnTo>
                      <a:pt x="660" y="116"/>
                    </a:lnTo>
                    <a:lnTo>
                      <a:pt x="660" y="116"/>
                    </a:lnTo>
                    <a:lnTo>
                      <a:pt x="664" y="118"/>
                    </a:lnTo>
                    <a:lnTo>
                      <a:pt x="667" y="118"/>
                    </a:lnTo>
                    <a:lnTo>
                      <a:pt x="671" y="116"/>
                    </a:lnTo>
                    <a:lnTo>
                      <a:pt x="674" y="118"/>
                    </a:lnTo>
                    <a:lnTo>
                      <a:pt x="676" y="120"/>
                    </a:lnTo>
                    <a:lnTo>
                      <a:pt x="679" y="120"/>
                    </a:lnTo>
                    <a:lnTo>
                      <a:pt x="679" y="120"/>
                    </a:lnTo>
                    <a:lnTo>
                      <a:pt x="681" y="118"/>
                    </a:lnTo>
                    <a:lnTo>
                      <a:pt x="681" y="118"/>
                    </a:lnTo>
                    <a:lnTo>
                      <a:pt x="683" y="118"/>
                    </a:lnTo>
                    <a:lnTo>
                      <a:pt x="683" y="118"/>
                    </a:lnTo>
                    <a:lnTo>
                      <a:pt x="686" y="118"/>
                    </a:lnTo>
                    <a:lnTo>
                      <a:pt x="686" y="118"/>
                    </a:lnTo>
                    <a:lnTo>
                      <a:pt x="686" y="118"/>
                    </a:lnTo>
                    <a:lnTo>
                      <a:pt x="686" y="120"/>
                    </a:lnTo>
                    <a:lnTo>
                      <a:pt x="686" y="120"/>
                    </a:lnTo>
                    <a:lnTo>
                      <a:pt x="686" y="120"/>
                    </a:lnTo>
                    <a:lnTo>
                      <a:pt x="688" y="120"/>
                    </a:lnTo>
                    <a:lnTo>
                      <a:pt x="695" y="118"/>
                    </a:lnTo>
                    <a:lnTo>
                      <a:pt x="697" y="118"/>
                    </a:lnTo>
                    <a:lnTo>
                      <a:pt x="700" y="116"/>
                    </a:lnTo>
                    <a:lnTo>
                      <a:pt x="700" y="116"/>
                    </a:lnTo>
                    <a:lnTo>
                      <a:pt x="700" y="116"/>
                    </a:lnTo>
                    <a:lnTo>
                      <a:pt x="700" y="116"/>
                    </a:lnTo>
                    <a:lnTo>
                      <a:pt x="700" y="116"/>
                    </a:lnTo>
                    <a:lnTo>
                      <a:pt x="702" y="116"/>
                    </a:lnTo>
                    <a:lnTo>
                      <a:pt x="702" y="116"/>
                    </a:lnTo>
                    <a:lnTo>
                      <a:pt x="705" y="116"/>
                    </a:lnTo>
                    <a:lnTo>
                      <a:pt x="707" y="113"/>
                    </a:lnTo>
                    <a:lnTo>
                      <a:pt x="709" y="113"/>
                    </a:lnTo>
                    <a:lnTo>
                      <a:pt x="709" y="113"/>
                    </a:lnTo>
                    <a:lnTo>
                      <a:pt x="709" y="113"/>
                    </a:lnTo>
                    <a:lnTo>
                      <a:pt x="709" y="113"/>
                    </a:lnTo>
                    <a:lnTo>
                      <a:pt x="709" y="113"/>
                    </a:lnTo>
                    <a:lnTo>
                      <a:pt x="714" y="113"/>
                    </a:lnTo>
                    <a:lnTo>
                      <a:pt x="716" y="113"/>
                    </a:lnTo>
                    <a:lnTo>
                      <a:pt x="714" y="113"/>
                    </a:lnTo>
                    <a:lnTo>
                      <a:pt x="709" y="113"/>
                    </a:lnTo>
                    <a:lnTo>
                      <a:pt x="709" y="116"/>
                    </a:lnTo>
                    <a:lnTo>
                      <a:pt x="707" y="116"/>
                    </a:lnTo>
                    <a:lnTo>
                      <a:pt x="707" y="116"/>
                    </a:lnTo>
                    <a:lnTo>
                      <a:pt x="705" y="116"/>
                    </a:lnTo>
                    <a:lnTo>
                      <a:pt x="705" y="118"/>
                    </a:lnTo>
                    <a:lnTo>
                      <a:pt x="705" y="118"/>
                    </a:lnTo>
                    <a:lnTo>
                      <a:pt x="705" y="118"/>
                    </a:lnTo>
                    <a:lnTo>
                      <a:pt x="705" y="118"/>
                    </a:lnTo>
                    <a:lnTo>
                      <a:pt x="709" y="118"/>
                    </a:lnTo>
                    <a:lnTo>
                      <a:pt x="714" y="118"/>
                    </a:lnTo>
                    <a:lnTo>
                      <a:pt x="716" y="118"/>
                    </a:lnTo>
                    <a:lnTo>
                      <a:pt x="719" y="118"/>
                    </a:lnTo>
                    <a:lnTo>
                      <a:pt x="721" y="116"/>
                    </a:lnTo>
                    <a:lnTo>
                      <a:pt x="721" y="116"/>
                    </a:lnTo>
                    <a:lnTo>
                      <a:pt x="721" y="116"/>
                    </a:lnTo>
                    <a:lnTo>
                      <a:pt x="724" y="116"/>
                    </a:lnTo>
                    <a:lnTo>
                      <a:pt x="724" y="118"/>
                    </a:lnTo>
                    <a:lnTo>
                      <a:pt x="726" y="118"/>
                    </a:lnTo>
                    <a:lnTo>
                      <a:pt x="728" y="118"/>
                    </a:lnTo>
                    <a:lnTo>
                      <a:pt x="731" y="116"/>
                    </a:lnTo>
                    <a:lnTo>
                      <a:pt x="733" y="116"/>
                    </a:lnTo>
                    <a:lnTo>
                      <a:pt x="735" y="116"/>
                    </a:lnTo>
                    <a:lnTo>
                      <a:pt x="740" y="116"/>
                    </a:lnTo>
                    <a:lnTo>
                      <a:pt x="742" y="116"/>
                    </a:lnTo>
                    <a:lnTo>
                      <a:pt x="742" y="116"/>
                    </a:lnTo>
                    <a:lnTo>
                      <a:pt x="740" y="116"/>
                    </a:lnTo>
                    <a:lnTo>
                      <a:pt x="738" y="118"/>
                    </a:lnTo>
                    <a:lnTo>
                      <a:pt x="733" y="118"/>
                    </a:lnTo>
                    <a:lnTo>
                      <a:pt x="728" y="118"/>
                    </a:lnTo>
                    <a:lnTo>
                      <a:pt x="728" y="120"/>
                    </a:lnTo>
                    <a:lnTo>
                      <a:pt x="726" y="120"/>
                    </a:lnTo>
                    <a:lnTo>
                      <a:pt x="724" y="120"/>
                    </a:lnTo>
                    <a:lnTo>
                      <a:pt x="716" y="120"/>
                    </a:lnTo>
                    <a:lnTo>
                      <a:pt x="714" y="120"/>
                    </a:lnTo>
                    <a:lnTo>
                      <a:pt x="705" y="120"/>
                    </a:lnTo>
                    <a:lnTo>
                      <a:pt x="697" y="123"/>
                    </a:lnTo>
                    <a:lnTo>
                      <a:pt x="693" y="123"/>
                    </a:lnTo>
                    <a:lnTo>
                      <a:pt x="688" y="125"/>
                    </a:lnTo>
                    <a:lnTo>
                      <a:pt x="688" y="125"/>
                    </a:lnTo>
                    <a:lnTo>
                      <a:pt x="688" y="125"/>
                    </a:lnTo>
                    <a:lnTo>
                      <a:pt x="688" y="128"/>
                    </a:lnTo>
                    <a:lnTo>
                      <a:pt x="690" y="128"/>
                    </a:lnTo>
                    <a:lnTo>
                      <a:pt x="690" y="128"/>
                    </a:lnTo>
                    <a:lnTo>
                      <a:pt x="693" y="130"/>
                    </a:lnTo>
                    <a:lnTo>
                      <a:pt x="697" y="130"/>
                    </a:lnTo>
                    <a:lnTo>
                      <a:pt x="705" y="130"/>
                    </a:lnTo>
                    <a:lnTo>
                      <a:pt x="716" y="128"/>
                    </a:lnTo>
                    <a:lnTo>
                      <a:pt x="724" y="128"/>
                    </a:lnTo>
                    <a:lnTo>
                      <a:pt x="731" y="125"/>
                    </a:lnTo>
                    <a:lnTo>
                      <a:pt x="733" y="125"/>
                    </a:lnTo>
                    <a:lnTo>
                      <a:pt x="735" y="123"/>
                    </a:lnTo>
                    <a:lnTo>
                      <a:pt x="738" y="123"/>
                    </a:lnTo>
                    <a:lnTo>
                      <a:pt x="740" y="123"/>
                    </a:lnTo>
                    <a:lnTo>
                      <a:pt x="745" y="123"/>
                    </a:lnTo>
                    <a:lnTo>
                      <a:pt x="754" y="120"/>
                    </a:lnTo>
                    <a:lnTo>
                      <a:pt x="761" y="120"/>
                    </a:lnTo>
                    <a:lnTo>
                      <a:pt x="766" y="118"/>
                    </a:lnTo>
                    <a:lnTo>
                      <a:pt x="768" y="118"/>
                    </a:lnTo>
                    <a:lnTo>
                      <a:pt x="768" y="118"/>
                    </a:lnTo>
                    <a:lnTo>
                      <a:pt x="766" y="120"/>
                    </a:lnTo>
                    <a:lnTo>
                      <a:pt x="766" y="120"/>
                    </a:lnTo>
                    <a:lnTo>
                      <a:pt x="766" y="120"/>
                    </a:lnTo>
                    <a:lnTo>
                      <a:pt x="768" y="120"/>
                    </a:lnTo>
                    <a:lnTo>
                      <a:pt x="768" y="120"/>
                    </a:lnTo>
                    <a:lnTo>
                      <a:pt x="771" y="120"/>
                    </a:lnTo>
                    <a:lnTo>
                      <a:pt x="773" y="120"/>
                    </a:lnTo>
                    <a:lnTo>
                      <a:pt x="778" y="120"/>
                    </a:lnTo>
                    <a:lnTo>
                      <a:pt x="780" y="120"/>
                    </a:lnTo>
                    <a:lnTo>
                      <a:pt x="785" y="120"/>
                    </a:lnTo>
                    <a:lnTo>
                      <a:pt x="785" y="120"/>
                    </a:lnTo>
                    <a:lnTo>
                      <a:pt x="787" y="120"/>
                    </a:lnTo>
                    <a:lnTo>
                      <a:pt x="792" y="120"/>
                    </a:lnTo>
                    <a:lnTo>
                      <a:pt x="802" y="118"/>
                    </a:lnTo>
                    <a:lnTo>
                      <a:pt x="804" y="118"/>
                    </a:lnTo>
                    <a:lnTo>
                      <a:pt x="806" y="116"/>
                    </a:lnTo>
                    <a:lnTo>
                      <a:pt x="813" y="113"/>
                    </a:lnTo>
                    <a:lnTo>
                      <a:pt x="816" y="111"/>
                    </a:lnTo>
                    <a:lnTo>
                      <a:pt x="820" y="109"/>
                    </a:lnTo>
                    <a:lnTo>
                      <a:pt x="823" y="109"/>
                    </a:lnTo>
                    <a:lnTo>
                      <a:pt x="823" y="106"/>
                    </a:lnTo>
                    <a:lnTo>
                      <a:pt x="825" y="106"/>
                    </a:lnTo>
                    <a:lnTo>
                      <a:pt x="825" y="104"/>
                    </a:lnTo>
                    <a:lnTo>
                      <a:pt x="825" y="104"/>
                    </a:lnTo>
                    <a:lnTo>
                      <a:pt x="825" y="104"/>
                    </a:lnTo>
                    <a:lnTo>
                      <a:pt x="823" y="104"/>
                    </a:lnTo>
                    <a:lnTo>
                      <a:pt x="818" y="102"/>
                    </a:lnTo>
                    <a:lnTo>
                      <a:pt x="816" y="102"/>
                    </a:lnTo>
                    <a:lnTo>
                      <a:pt x="813" y="104"/>
                    </a:lnTo>
                    <a:lnTo>
                      <a:pt x="811" y="104"/>
                    </a:lnTo>
                    <a:lnTo>
                      <a:pt x="811" y="104"/>
                    </a:lnTo>
                    <a:lnTo>
                      <a:pt x="809" y="104"/>
                    </a:lnTo>
                    <a:lnTo>
                      <a:pt x="809" y="106"/>
                    </a:lnTo>
                    <a:lnTo>
                      <a:pt x="809" y="106"/>
                    </a:lnTo>
                    <a:lnTo>
                      <a:pt x="809" y="106"/>
                    </a:lnTo>
                    <a:lnTo>
                      <a:pt x="809" y="106"/>
                    </a:lnTo>
                    <a:lnTo>
                      <a:pt x="806" y="106"/>
                    </a:lnTo>
                    <a:lnTo>
                      <a:pt x="804" y="106"/>
                    </a:lnTo>
                    <a:lnTo>
                      <a:pt x="804" y="109"/>
                    </a:lnTo>
                    <a:lnTo>
                      <a:pt x="804" y="109"/>
                    </a:lnTo>
                    <a:lnTo>
                      <a:pt x="804" y="106"/>
                    </a:lnTo>
                    <a:lnTo>
                      <a:pt x="806" y="106"/>
                    </a:lnTo>
                    <a:lnTo>
                      <a:pt x="806" y="106"/>
                    </a:lnTo>
                    <a:lnTo>
                      <a:pt x="806" y="106"/>
                    </a:lnTo>
                    <a:lnTo>
                      <a:pt x="804" y="104"/>
                    </a:lnTo>
                    <a:lnTo>
                      <a:pt x="802" y="104"/>
                    </a:lnTo>
                    <a:lnTo>
                      <a:pt x="802" y="104"/>
                    </a:lnTo>
                    <a:lnTo>
                      <a:pt x="799" y="106"/>
                    </a:lnTo>
                    <a:lnTo>
                      <a:pt x="794" y="106"/>
                    </a:lnTo>
                    <a:lnTo>
                      <a:pt x="792" y="106"/>
                    </a:lnTo>
                    <a:lnTo>
                      <a:pt x="792" y="106"/>
                    </a:lnTo>
                    <a:lnTo>
                      <a:pt x="794" y="106"/>
                    </a:lnTo>
                    <a:lnTo>
                      <a:pt x="799" y="104"/>
                    </a:lnTo>
                    <a:lnTo>
                      <a:pt x="799" y="104"/>
                    </a:lnTo>
                    <a:lnTo>
                      <a:pt x="799" y="104"/>
                    </a:lnTo>
                    <a:lnTo>
                      <a:pt x="802" y="104"/>
                    </a:lnTo>
                    <a:lnTo>
                      <a:pt x="802" y="102"/>
                    </a:lnTo>
                    <a:lnTo>
                      <a:pt x="799" y="102"/>
                    </a:lnTo>
                    <a:lnTo>
                      <a:pt x="799" y="102"/>
                    </a:lnTo>
                    <a:lnTo>
                      <a:pt x="797" y="102"/>
                    </a:lnTo>
                    <a:lnTo>
                      <a:pt x="794" y="102"/>
                    </a:lnTo>
                    <a:lnTo>
                      <a:pt x="794" y="102"/>
                    </a:lnTo>
                    <a:lnTo>
                      <a:pt x="794" y="102"/>
                    </a:lnTo>
                    <a:lnTo>
                      <a:pt x="794" y="102"/>
                    </a:lnTo>
                    <a:lnTo>
                      <a:pt x="797" y="102"/>
                    </a:lnTo>
                    <a:lnTo>
                      <a:pt x="799" y="99"/>
                    </a:lnTo>
                    <a:lnTo>
                      <a:pt x="802" y="99"/>
                    </a:lnTo>
                    <a:lnTo>
                      <a:pt x="802" y="97"/>
                    </a:lnTo>
                    <a:lnTo>
                      <a:pt x="802" y="97"/>
                    </a:lnTo>
                    <a:lnTo>
                      <a:pt x="802" y="97"/>
                    </a:lnTo>
                    <a:lnTo>
                      <a:pt x="802" y="97"/>
                    </a:lnTo>
                    <a:lnTo>
                      <a:pt x="802" y="94"/>
                    </a:lnTo>
                    <a:lnTo>
                      <a:pt x="802" y="94"/>
                    </a:lnTo>
                    <a:lnTo>
                      <a:pt x="804" y="94"/>
                    </a:lnTo>
                    <a:lnTo>
                      <a:pt x="804" y="94"/>
                    </a:lnTo>
                    <a:lnTo>
                      <a:pt x="804" y="92"/>
                    </a:lnTo>
                    <a:lnTo>
                      <a:pt x="806" y="92"/>
                    </a:lnTo>
                    <a:lnTo>
                      <a:pt x="809" y="92"/>
                    </a:lnTo>
                    <a:lnTo>
                      <a:pt x="809" y="92"/>
                    </a:lnTo>
                    <a:lnTo>
                      <a:pt x="809" y="92"/>
                    </a:lnTo>
                    <a:lnTo>
                      <a:pt x="809" y="92"/>
                    </a:lnTo>
                    <a:lnTo>
                      <a:pt x="806" y="90"/>
                    </a:lnTo>
                    <a:lnTo>
                      <a:pt x="802" y="90"/>
                    </a:lnTo>
                    <a:lnTo>
                      <a:pt x="802" y="90"/>
                    </a:lnTo>
                    <a:lnTo>
                      <a:pt x="799" y="92"/>
                    </a:lnTo>
                    <a:lnTo>
                      <a:pt x="794" y="92"/>
                    </a:lnTo>
                    <a:lnTo>
                      <a:pt x="787" y="94"/>
                    </a:lnTo>
                    <a:lnTo>
                      <a:pt x="785" y="94"/>
                    </a:lnTo>
                    <a:lnTo>
                      <a:pt x="778" y="97"/>
                    </a:lnTo>
                    <a:lnTo>
                      <a:pt x="778" y="97"/>
                    </a:lnTo>
                    <a:lnTo>
                      <a:pt x="778" y="97"/>
                    </a:lnTo>
                    <a:lnTo>
                      <a:pt x="776" y="97"/>
                    </a:lnTo>
                    <a:lnTo>
                      <a:pt x="776" y="99"/>
                    </a:lnTo>
                    <a:lnTo>
                      <a:pt x="776" y="99"/>
                    </a:lnTo>
                    <a:lnTo>
                      <a:pt x="778" y="99"/>
                    </a:lnTo>
                    <a:lnTo>
                      <a:pt x="780" y="99"/>
                    </a:lnTo>
                    <a:lnTo>
                      <a:pt x="783" y="102"/>
                    </a:lnTo>
                    <a:lnTo>
                      <a:pt x="783" y="102"/>
                    </a:lnTo>
                    <a:lnTo>
                      <a:pt x="780" y="102"/>
                    </a:lnTo>
                    <a:lnTo>
                      <a:pt x="780" y="102"/>
                    </a:lnTo>
                    <a:lnTo>
                      <a:pt x="780" y="104"/>
                    </a:lnTo>
                    <a:lnTo>
                      <a:pt x="773" y="104"/>
                    </a:lnTo>
                    <a:lnTo>
                      <a:pt x="771" y="106"/>
                    </a:lnTo>
                    <a:lnTo>
                      <a:pt x="778" y="109"/>
                    </a:lnTo>
                    <a:lnTo>
                      <a:pt x="778" y="109"/>
                    </a:lnTo>
                    <a:lnTo>
                      <a:pt x="778" y="109"/>
                    </a:lnTo>
                    <a:lnTo>
                      <a:pt x="776" y="111"/>
                    </a:lnTo>
                    <a:lnTo>
                      <a:pt x="776" y="111"/>
                    </a:lnTo>
                    <a:lnTo>
                      <a:pt x="773" y="111"/>
                    </a:lnTo>
                    <a:lnTo>
                      <a:pt x="773" y="111"/>
                    </a:lnTo>
                    <a:lnTo>
                      <a:pt x="757" y="111"/>
                    </a:lnTo>
                    <a:lnTo>
                      <a:pt x="754" y="111"/>
                    </a:lnTo>
                    <a:lnTo>
                      <a:pt x="752" y="111"/>
                    </a:lnTo>
                    <a:lnTo>
                      <a:pt x="750" y="111"/>
                    </a:lnTo>
                    <a:lnTo>
                      <a:pt x="747" y="111"/>
                    </a:lnTo>
                    <a:lnTo>
                      <a:pt x="747" y="109"/>
                    </a:lnTo>
                    <a:lnTo>
                      <a:pt x="747" y="109"/>
                    </a:lnTo>
                    <a:lnTo>
                      <a:pt x="750" y="106"/>
                    </a:lnTo>
                    <a:lnTo>
                      <a:pt x="750" y="106"/>
                    </a:lnTo>
                    <a:lnTo>
                      <a:pt x="750" y="106"/>
                    </a:lnTo>
                    <a:lnTo>
                      <a:pt x="747" y="106"/>
                    </a:lnTo>
                    <a:lnTo>
                      <a:pt x="745" y="106"/>
                    </a:lnTo>
                    <a:close/>
                    <a:moveTo>
                      <a:pt x="634" y="104"/>
                    </a:moveTo>
                    <a:lnTo>
                      <a:pt x="634" y="104"/>
                    </a:lnTo>
                    <a:lnTo>
                      <a:pt x="634" y="106"/>
                    </a:lnTo>
                    <a:lnTo>
                      <a:pt x="631" y="106"/>
                    </a:lnTo>
                    <a:lnTo>
                      <a:pt x="629" y="106"/>
                    </a:lnTo>
                    <a:lnTo>
                      <a:pt x="627" y="106"/>
                    </a:lnTo>
                    <a:lnTo>
                      <a:pt x="629" y="106"/>
                    </a:lnTo>
                    <a:lnTo>
                      <a:pt x="629" y="106"/>
                    </a:lnTo>
                    <a:lnTo>
                      <a:pt x="631" y="106"/>
                    </a:lnTo>
                    <a:lnTo>
                      <a:pt x="631" y="106"/>
                    </a:lnTo>
                    <a:lnTo>
                      <a:pt x="634" y="106"/>
                    </a:lnTo>
                    <a:lnTo>
                      <a:pt x="634" y="106"/>
                    </a:lnTo>
                    <a:lnTo>
                      <a:pt x="636" y="104"/>
                    </a:lnTo>
                    <a:lnTo>
                      <a:pt x="636" y="104"/>
                    </a:lnTo>
                    <a:lnTo>
                      <a:pt x="636" y="104"/>
                    </a:lnTo>
                    <a:lnTo>
                      <a:pt x="634" y="104"/>
                    </a:lnTo>
                    <a:lnTo>
                      <a:pt x="634" y="104"/>
                    </a:lnTo>
                    <a:close/>
                    <a:moveTo>
                      <a:pt x="246" y="213"/>
                    </a:moveTo>
                    <a:lnTo>
                      <a:pt x="248" y="213"/>
                    </a:lnTo>
                    <a:lnTo>
                      <a:pt x="251" y="213"/>
                    </a:lnTo>
                    <a:lnTo>
                      <a:pt x="251" y="213"/>
                    </a:lnTo>
                    <a:lnTo>
                      <a:pt x="248" y="210"/>
                    </a:lnTo>
                    <a:lnTo>
                      <a:pt x="248" y="210"/>
                    </a:lnTo>
                    <a:lnTo>
                      <a:pt x="246" y="213"/>
                    </a:lnTo>
                    <a:lnTo>
                      <a:pt x="246" y="213"/>
                    </a:lnTo>
                    <a:lnTo>
                      <a:pt x="246" y="213"/>
                    </a:lnTo>
                    <a:close/>
                    <a:moveTo>
                      <a:pt x="485" y="170"/>
                    </a:moveTo>
                    <a:lnTo>
                      <a:pt x="487" y="170"/>
                    </a:lnTo>
                    <a:lnTo>
                      <a:pt x="487" y="173"/>
                    </a:lnTo>
                    <a:lnTo>
                      <a:pt x="489" y="173"/>
                    </a:lnTo>
                    <a:lnTo>
                      <a:pt x="496" y="175"/>
                    </a:lnTo>
                    <a:lnTo>
                      <a:pt x="496" y="177"/>
                    </a:lnTo>
                    <a:lnTo>
                      <a:pt x="496" y="177"/>
                    </a:lnTo>
                    <a:lnTo>
                      <a:pt x="496" y="180"/>
                    </a:lnTo>
                    <a:lnTo>
                      <a:pt x="496" y="180"/>
                    </a:lnTo>
                    <a:lnTo>
                      <a:pt x="494" y="184"/>
                    </a:lnTo>
                    <a:lnTo>
                      <a:pt x="494" y="184"/>
                    </a:lnTo>
                    <a:lnTo>
                      <a:pt x="494" y="184"/>
                    </a:lnTo>
                    <a:lnTo>
                      <a:pt x="494" y="187"/>
                    </a:lnTo>
                    <a:lnTo>
                      <a:pt x="496" y="187"/>
                    </a:lnTo>
                    <a:lnTo>
                      <a:pt x="499" y="187"/>
                    </a:lnTo>
                    <a:lnTo>
                      <a:pt x="501" y="184"/>
                    </a:lnTo>
                    <a:lnTo>
                      <a:pt x="504" y="184"/>
                    </a:lnTo>
                    <a:lnTo>
                      <a:pt x="511" y="182"/>
                    </a:lnTo>
                    <a:lnTo>
                      <a:pt x="520" y="180"/>
                    </a:lnTo>
                    <a:lnTo>
                      <a:pt x="522" y="180"/>
                    </a:lnTo>
                    <a:lnTo>
                      <a:pt x="522" y="180"/>
                    </a:lnTo>
                    <a:lnTo>
                      <a:pt x="522" y="180"/>
                    </a:lnTo>
                    <a:lnTo>
                      <a:pt x="522" y="180"/>
                    </a:lnTo>
                    <a:lnTo>
                      <a:pt x="527" y="180"/>
                    </a:lnTo>
                    <a:lnTo>
                      <a:pt x="532" y="180"/>
                    </a:lnTo>
                    <a:lnTo>
                      <a:pt x="537" y="180"/>
                    </a:lnTo>
                    <a:lnTo>
                      <a:pt x="539" y="177"/>
                    </a:lnTo>
                    <a:lnTo>
                      <a:pt x="541" y="177"/>
                    </a:lnTo>
                    <a:lnTo>
                      <a:pt x="541" y="177"/>
                    </a:lnTo>
                    <a:lnTo>
                      <a:pt x="549" y="173"/>
                    </a:lnTo>
                    <a:lnTo>
                      <a:pt x="551" y="170"/>
                    </a:lnTo>
                    <a:lnTo>
                      <a:pt x="556" y="168"/>
                    </a:lnTo>
                    <a:lnTo>
                      <a:pt x="558" y="165"/>
                    </a:lnTo>
                    <a:lnTo>
                      <a:pt x="560" y="165"/>
                    </a:lnTo>
                    <a:lnTo>
                      <a:pt x="565" y="165"/>
                    </a:lnTo>
                    <a:lnTo>
                      <a:pt x="570" y="165"/>
                    </a:lnTo>
                    <a:lnTo>
                      <a:pt x="572" y="163"/>
                    </a:lnTo>
                    <a:lnTo>
                      <a:pt x="579" y="161"/>
                    </a:lnTo>
                    <a:lnTo>
                      <a:pt x="582" y="158"/>
                    </a:lnTo>
                    <a:lnTo>
                      <a:pt x="584" y="158"/>
                    </a:lnTo>
                    <a:lnTo>
                      <a:pt x="601" y="154"/>
                    </a:lnTo>
                    <a:lnTo>
                      <a:pt x="612" y="151"/>
                    </a:lnTo>
                    <a:lnTo>
                      <a:pt x="617" y="151"/>
                    </a:lnTo>
                    <a:lnTo>
                      <a:pt x="629" y="149"/>
                    </a:lnTo>
                    <a:lnTo>
                      <a:pt x="634" y="149"/>
                    </a:lnTo>
                    <a:lnTo>
                      <a:pt x="636" y="147"/>
                    </a:lnTo>
                    <a:lnTo>
                      <a:pt x="645" y="147"/>
                    </a:lnTo>
                    <a:lnTo>
                      <a:pt x="645" y="147"/>
                    </a:lnTo>
                    <a:lnTo>
                      <a:pt x="648" y="144"/>
                    </a:lnTo>
                    <a:lnTo>
                      <a:pt x="648" y="144"/>
                    </a:lnTo>
                    <a:lnTo>
                      <a:pt x="648" y="144"/>
                    </a:lnTo>
                    <a:lnTo>
                      <a:pt x="650" y="144"/>
                    </a:lnTo>
                    <a:lnTo>
                      <a:pt x="650" y="142"/>
                    </a:lnTo>
                    <a:lnTo>
                      <a:pt x="648" y="142"/>
                    </a:lnTo>
                    <a:lnTo>
                      <a:pt x="645" y="139"/>
                    </a:lnTo>
                    <a:lnTo>
                      <a:pt x="643" y="135"/>
                    </a:lnTo>
                    <a:lnTo>
                      <a:pt x="641" y="135"/>
                    </a:lnTo>
                    <a:lnTo>
                      <a:pt x="641" y="132"/>
                    </a:lnTo>
                    <a:lnTo>
                      <a:pt x="638" y="132"/>
                    </a:lnTo>
                    <a:lnTo>
                      <a:pt x="636" y="132"/>
                    </a:lnTo>
                    <a:lnTo>
                      <a:pt x="634" y="132"/>
                    </a:lnTo>
                    <a:lnTo>
                      <a:pt x="629" y="132"/>
                    </a:lnTo>
                    <a:lnTo>
                      <a:pt x="624" y="132"/>
                    </a:lnTo>
                    <a:lnTo>
                      <a:pt x="624" y="132"/>
                    </a:lnTo>
                    <a:lnTo>
                      <a:pt x="622" y="132"/>
                    </a:lnTo>
                    <a:lnTo>
                      <a:pt x="615" y="135"/>
                    </a:lnTo>
                    <a:lnTo>
                      <a:pt x="612" y="135"/>
                    </a:lnTo>
                    <a:lnTo>
                      <a:pt x="612" y="137"/>
                    </a:lnTo>
                    <a:lnTo>
                      <a:pt x="612" y="135"/>
                    </a:lnTo>
                    <a:lnTo>
                      <a:pt x="615" y="135"/>
                    </a:lnTo>
                    <a:lnTo>
                      <a:pt x="615" y="132"/>
                    </a:lnTo>
                    <a:lnTo>
                      <a:pt x="615" y="132"/>
                    </a:lnTo>
                    <a:lnTo>
                      <a:pt x="615" y="132"/>
                    </a:lnTo>
                    <a:lnTo>
                      <a:pt x="615" y="132"/>
                    </a:lnTo>
                    <a:lnTo>
                      <a:pt x="612" y="132"/>
                    </a:lnTo>
                    <a:lnTo>
                      <a:pt x="608" y="135"/>
                    </a:lnTo>
                    <a:lnTo>
                      <a:pt x="608" y="135"/>
                    </a:lnTo>
                    <a:lnTo>
                      <a:pt x="608" y="135"/>
                    </a:lnTo>
                    <a:lnTo>
                      <a:pt x="608" y="135"/>
                    </a:lnTo>
                    <a:lnTo>
                      <a:pt x="612" y="132"/>
                    </a:lnTo>
                    <a:lnTo>
                      <a:pt x="608" y="132"/>
                    </a:lnTo>
                    <a:lnTo>
                      <a:pt x="603" y="130"/>
                    </a:lnTo>
                    <a:lnTo>
                      <a:pt x="598" y="130"/>
                    </a:lnTo>
                    <a:lnTo>
                      <a:pt x="598" y="128"/>
                    </a:lnTo>
                    <a:lnTo>
                      <a:pt x="596" y="128"/>
                    </a:lnTo>
                    <a:lnTo>
                      <a:pt x="593" y="128"/>
                    </a:lnTo>
                    <a:lnTo>
                      <a:pt x="591" y="128"/>
                    </a:lnTo>
                    <a:lnTo>
                      <a:pt x="579" y="128"/>
                    </a:lnTo>
                    <a:lnTo>
                      <a:pt x="567" y="130"/>
                    </a:lnTo>
                    <a:lnTo>
                      <a:pt x="549" y="130"/>
                    </a:lnTo>
                    <a:lnTo>
                      <a:pt x="549" y="130"/>
                    </a:lnTo>
                    <a:lnTo>
                      <a:pt x="549" y="130"/>
                    </a:lnTo>
                    <a:lnTo>
                      <a:pt x="549" y="132"/>
                    </a:lnTo>
                    <a:lnTo>
                      <a:pt x="549" y="132"/>
                    </a:lnTo>
                    <a:lnTo>
                      <a:pt x="546" y="137"/>
                    </a:lnTo>
                    <a:lnTo>
                      <a:pt x="544" y="137"/>
                    </a:lnTo>
                    <a:lnTo>
                      <a:pt x="546" y="139"/>
                    </a:lnTo>
                    <a:lnTo>
                      <a:pt x="546" y="139"/>
                    </a:lnTo>
                    <a:lnTo>
                      <a:pt x="546" y="139"/>
                    </a:lnTo>
                    <a:lnTo>
                      <a:pt x="546" y="139"/>
                    </a:lnTo>
                    <a:lnTo>
                      <a:pt x="541" y="142"/>
                    </a:lnTo>
                    <a:lnTo>
                      <a:pt x="537" y="144"/>
                    </a:lnTo>
                    <a:lnTo>
                      <a:pt x="530" y="147"/>
                    </a:lnTo>
                    <a:lnTo>
                      <a:pt x="525" y="149"/>
                    </a:lnTo>
                    <a:lnTo>
                      <a:pt x="522" y="149"/>
                    </a:lnTo>
                    <a:lnTo>
                      <a:pt x="518" y="151"/>
                    </a:lnTo>
                    <a:lnTo>
                      <a:pt x="518" y="151"/>
                    </a:lnTo>
                    <a:lnTo>
                      <a:pt x="518" y="151"/>
                    </a:lnTo>
                    <a:lnTo>
                      <a:pt x="518" y="154"/>
                    </a:lnTo>
                    <a:lnTo>
                      <a:pt x="518" y="154"/>
                    </a:lnTo>
                    <a:lnTo>
                      <a:pt x="518" y="154"/>
                    </a:lnTo>
                    <a:lnTo>
                      <a:pt x="518" y="154"/>
                    </a:lnTo>
                    <a:lnTo>
                      <a:pt x="518" y="154"/>
                    </a:lnTo>
                    <a:lnTo>
                      <a:pt x="518" y="154"/>
                    </a:lnTo>
                    <a:lnTo>
                      <a:pt x="518" y="154"/>
                    </a:lnTo>
                    <a:lnTo>
                      <a:pt x="511" y="156"/>
                    </a:lnTo>
                    <a:lnTo>
                      <a:pt x="511" y="156"/>
                    </a:lnTo>
                    <a:lnTo>
                      <a:pt x="508" y="156"/>
                    </a:lnTo>
                    <a:lnTo>
                      <a:pt x="508" y="156"/>
                    </a:lnTo>
                    <a:lnTo>
                      <a:pt x="506" y="158"/>
                    </a:lnTo>
                    <a:lnTo>
                      <a:pt x="504" y="158"/>
                    </a:lnTo>
                    <a:lnTo>
                      <a:pt x="504" y="161"/>
                    </a:lnTo>
                    <a:lnTo>
                      <a:pt x="504" y="161"/>
                    </a:lnTo>
                    <a:lnTo>
                      <a:pt x="504" y="161"/>
                    </a:lnTo>
                    <a:lnTo>
                      <a:pt x="501" y="161"/>
                    </a:lnTo>
                    <a:lnTo>
                      <a:pt x="499" y="161"/>
                    </a:lnTo>
                    <a:lnTo>
                      <a:pt x="496" y="163"/>
                    </a:lnTo>
                    <a:lnTo>
                      <a:pt x="494" y="163"/>
                    </a:lnTo>
                    <a:lnTo>
                      <a:pt x="494" y="163"/>
                    </a:lnTo>
                    <a:lnTo>
                      <a:pt x="492" y="165"/>
                    </a:lnTo>
                    <a:lnTo>
                      <a:pt x="489" y="165"/>
                    </a:lnTo>
                    <a:lnTo>
                      <a:pt x="487" y="165"/>
                    </a:lnTo>
                    <a:lnTo>
                      <a:pt x="487" y="165"/>
                    </a:lnTo>
                    <a:lnTo>
                      <a:pt x="487" y="165"/>
                    </a:lnTo>
                    <a:lnTo>
                      <a:pt x="487" y="168"/>
                    </a:lnTo>
                    <a:lnTo>
                      <a:pt x="487" y="168"/>
                    </a:lnTo>
                    <a:lnTo>
                      <a:pt x="482" y="168"/>
                    </a:lnTo>
                    <a:lnTo>
                      <a:pt x="482" y="168"/>
                    </a:lnTo>
                    <a:lnTo>
                      <a:pt x="482" y="168"/>
                    </a:lnTo>
                    <a:lnTo>
                      <a:pt x="482" y="170"/>
                    </a:lnTo>
                    <a:lnTo>
                      <a:pt x="480" y="170"/>
                    </a:lnTo>
                    <a:lnTo>
                      <a:pt x="478" y="170"/>
                    </a:lnTo>
                    <a:lnTo>
                      <a:pt x="478" y="170"/>
                    </a:lnTo>
                    <a:lnTo>
                      <a:pt x="480" y="170"/>
                    </a:lnTo>
                    <a:lnTo>
                      <a:pt x="485" y="170"/>
                    </a:lnTo>
                    <a:close/>
                    <a:moveTo>
                      <a:pt x="771" y="78"/>
                    </a:moveTo>
                    <a:lnTo>
                      <a:pt x="771" y="78"/>
                    </a:lnTo>
                    <a:lnTo>
                      <a:pt x="771" y="78"/>
                    </a:lnTo>
                    <a:lnTo>
                      <a:pt x="771" y="78"/>
                    </a:lnTo>
                    <a:lnTo>
                      <a:pt x="771" y="80"/>
                    </a:lnTo>
                    <a:lnTo>
                      <a:pt x="773" y="80"/>
                    </a:lnTo>
                    <a:lnTo>
                      <a:pt x="776" y="80"/>
                    </a:lnTo>
                    <a:lnTo>
                      <a:pt x="778" y="83"/>
                    </a:lnTo>
                    <a:lnTo>
                      <a:pt x="780" y="83"/>
                    </a:lnTo>
                    <a:lnTo>
                      <a:pt x="792" y="80"/>
                    </a:lnTo>
                    <a:lnTo>
                      <a:pt x="792" y="80"/>
                    </a:lnTo>
                    <a:lnTo>
                      <a:pt x="794" y="80"/>
                    </a:lnTo>
                    <a:lnTo>
                      <a:pt x="799" y="80"/>
                    </a:lnTo>
                    <a:lnTo>
                      <a:pt x="804" y="80"/>
                    </a:lnTo>
                    <a:lnTo>
                      <a:pt x="806" y="78"/>
                    </a:lnTo>
                    <a:lnTo>
                      <a:pt x="809" y="78"/>
                    </a:lnTo>
                    <a:lnTo>
                      <a:pt x="809" y="78"/>
                    </a:lnTo>
                    <a:lnTo>
                      <a:pt x="811" y="75"/>
                    </a:lnTo>
                    <a:lnTo>
                      <a:pt x="811" y="75"/>
                    </a:lnTo>
                    <a:lnTo>
                      <a:pt x="811" y="75"/>
                    </a:lnTo>
                    <a:lnTo>
                      <a:pt x="811" y="75"/>
                    </a:lnTo>
                    <a:lnTo>
                      <a:pt x="811" y="75"/>
                    </a:lnTo>
                    <a:lnTo>
                      <a:pt x="806" y="75"/>
                    </a:lnTo>
                    <a:lnTo>
                      <a:pt x="804" y="75"/>
                    </a:lnTo>
                    <a:lnTo>
                      <a:pt x="804" y="73"/>
                    </a:lnTo>
                    <a:lnTo>
                      <a:pt x="806" y="73"/>
                    </a:lnTo>
                    <a:lnTo>
                      <a:pt x="806" y="73"/>
                    </a:lnTo>
                    <a:lnTo>
                      <a:pt x="816" y="73"/>
                    </a:lnTo>
                    <a:lnTo>
                      <a:pt x="820" y="73"/>
                    </a:lnTo>
                    <a:lnTo>
                      <a:pt x="823" y="71"/>
                    </a:lnTo>
                    <a:lnTo>
                      <a:pt x="825" y="71"/>
                    </a:lnTo>
                    <a:lnTo>
                      <a:pt x="825" y="71"/>
                    </a:lnTo>
                    <a:lnTo>
                      <a:pt x="825" y="71"/>
                    </a:lnTo>
                    <a:lnTo>
                      <a:pt x="816" y="71"/>
                    </a:lnTo>
                    <a:lnTo>
                      <a:pt x="813" y="71"/>
                    </a:lnTo>
                    <a:lnTo>
                      <a:pt x="811" y="71"/>
                    </a:lnTo>
                    <a:lnTo>
                      <a:pt x="806" y="71"/>
                    </a:lnTo>
                    <a:lnTo>
                      <a:pt x="792" y="71"/>
                    </a:lnTo>
                    <a:lnTo>
                      <a:pt x="785" y="73"/>
                    </a:lnTo>
                    <a:lnTo>
                      <a:pt x="780" y="73"/>
                    </a:lnTo>
                    <a:lnTo>
                      <a:pt x="780" y="73"/>
                    </a:lnTo>
                    <a:lnTo>
                      <a:pt x="778" y="73"/>
                    </a:lnTo>
                    <a:lnTo>
                      <a:pt x="778" y="73"/>
                    </a:lnTo>
                    <a:lnTo>
                      <a:pt x="776" y="73"/>
                    </a:lnTo>
                    <a:lnTo>
                      <a:pt x="776" y="73"/>
                    </a:lnTo>
                    <a:lnTo>
                      <a:pt x="776" y="75"/>
                    </a:lnTo>
                    <a:lnTo>
                      <a:pt x="773" y="75"/>
                    </a:lnTo>
                    <a:lnTo>
                      <a:pt x="773" y="75"/>
                    </a:lnTo>
                    <a:lnTo>
                      <a:pt x="773" y="78"/>
                    </a:lnTo>
                    <a:lnTo>
                      <a:pt x="773" y="78"/>
                    </a:lnTo>
                    <a:lnTo>
                      <a:pt x="771" y="78"/>
                    </a:lnTo>
                    <a:lnTo>
                      <a:pt x="771" y="78"/>
                    </a:lnTo>
                    <a:close/>
                    <a:moveTo>
                      <a:pt x="660" y="111"/>
                    </a:moveTo>
                    <a:lnTo>
                      <a:pt x="662" y="109"/>
                    </a:lnTo>
                    <a:lnTo>
                      <a:pt x="669" y="106"/>
                    </a:lnTo>
                    <a:lnTo>
                      <a:pt x="676" y="104"/>
                    </a:lnTo>
                    <a:lnTo>
                      <a:pt x="676" y="104"/>
                    </a:lnTo>
                    <a:lnTo>
                      <a:pt x="681" y="102"/>
                    </a:lnTo>
                    <a:lnTo>
                      <a:pt x="681" y="102"/>
                    </a:lnTo>
                    <a:lnTo>
                      <a:pt x="681" y="102"/>
                    </a:lnTo>
                    <a:lnTo>
                      <a:pt x="679" y="102"/>
                    </a:lnTo>
                    <a:lnTo>
                      <a:pt x="676" y="102"/>
                    </a:lnTo>
                    <a:lnTo>
                      <a:pt x="671" y="104"/>
                    </a:lnTo>
                    <a:lnTo>
                      <a:pt x="667" y="104"/>
                    </a:lnTo>
                    <a:lnTo>
                      <a:pt x="664" y="104"/>
                    </a:lnTo>
                    <a:lnTo>
                      <a:pt x="655" y="106"/>
                    </a:lnTo>
                    <a:lnTo>
                      <a:pt x="650" y="109"/>
                    </a:lnTo>
                    <a:lnTo>
                      <a:pt x="648" y="109"/>
                    </a:lnTo>
                    <a:lnTo>
                      <a:pt x="648" y="109"/>
                    </a:lnTo>
                    <a:lnTo>
                      <a:pt x="645" y="109"/>
                    </a:lnTo>
                    <a:lnTo>
                      <a:pt x="648" y="111"/>
                    </a:lnTo>
                    <a:lnTo>
                      <a:pt x="650" y="111"/>
                    </a:lnTo>
                    <a:lnTo>
                      <a:pt x="653" y="111"/>
                    </a:lnTo>
                    <a:lnTo>
                      <a:pt x="655" y="111"/>
                    </a:lnTo>
                    <a:lnTo>
                      <a:pt x="660" y="111"/>
                    </a:lnTo>
                    <a:close/>
                    <a:moveTo>
                      <a:pt x="773" y="151"/>
                    </a:moveTo>
                    <a:lnTo>
                      <a:pt x="773" y="151"/>
                    </a:lnTo>
                    <a:lnTo>
                      <a:pt x="778" y="151"/>
                    </a:lnTo>
                    <a:lnTo>
                      <a:pt x="783" y="149"/>
                    </a:lnTo>
                    <a:lnTo>
                      <a:pt x="785" y="147"/>
                    </a:lnTo>
                    <a:lnTo>
                      <a:pt x="787" y="144"/>
                    </a:lnTo>
                    <a:lnTo>
                      <a:pt x="787" y="144"/>
                    </a:lnTo>
                    <a:lnTo>
                      <a:pt x="787" y="144"/>
                    </a:lnTo>
                    <a:lnTo>
                      <a:pt x="787" y="142"/>
                    </a:lnTo>
                    <a:lnTo>
                      <a:pt x="787" y="142"/>
                    </a:lnTo>
                    <a:lnTo>
                      <a:pt x="787" y="142"/>
                    </a:lnTo>
                    <a:lnTo>
                      <a:pt x="785" y="139"/>
                    </a:lnTo>
                    <a:lnTo>
                      <a:pt x="783" y="139"/>
                    </a:lnTo>
                    <a:lnTo>
                      <a:pt x="780" y="139"/>
                    </a:lnTo>
                    <a:lnTo>
                      <a:pt x="768" y="142"/>
                    </a:lnTo>
                    <a:lnTo>
                      <a:pt x="764" y="142"/>
                    </a:lnTo>
                    <a:lnTo>
                      <a:pt x="764" y="142"/>
                    </a:lnTo>
                    <a:lnTo>
                      <a:pt x="759" y="142"/>
                    </a:lnTo>
                    <a:lnTo>
                      <a:pt x="757" y="144"/>
                    </a:lnTo>
                    <a:lnTo>
                      <a:pt x="757" y="144"/>
                    </a:lnTo>
                    <a:lnTo>
                      <a:pt x="759" y="144"/>
                    </a:lnTo>
                    <a:lnTo>
                      <a:pt x="759" y="147"/>
                    </a:lnTo>
                    <a:lnTo>
                      <a:pt x="761" y="149"/>
                    </a:lnTo>
                    <a:lnTo>
                      <a:pt x="761" y="149"/>
                    </a:lnTo>
                    <a:lnTo>
                      <a:pt x="761" y="149"/>
                    </a:lnTo>
                    <a:lnTo>
                      <a:pt x="764" y="151"/>
                    </a:lnTo>
                    <a:lnTo>
                      <a:pt x="764" y="154"/>
                    </a:lnTo>
                    <a:lnTo>
                      <a:pt x="764" y="154"/>
                    </a:lnTo>
                    <a:lnTo>
                      <a:pt x="766" y="154"/>
                    </a:lnTo>
                    <a:lnTo>
                      <a:pt x="766" y="154"/>
                    </a:lnTo>
                    <a:lnTo>
                      <a:pt x="768" y="154"/>
                    </a:lnTo>
                    <a:lnTo>
                      <a:pt x="771" y="154"/>
                    </a:lnTo>
                    <a:lnTo>
                      <a:pt x="773" y="151"/>
                    </a:lnTo>
                    <a:close/>
                    <a:moveTo>
                      <a:pt x="617" y="241"/>
                    </a:moveTo>
                    <a:lnTo>
                      <a:pt x="619" y="241"/>
                    </a:lnTo>
                    <a:lnTo>
                      <a:pt x="619" y="241"/>
                    </a:lnTo>
                    <a:lnTo>
                      <a:pt x="619" y="239"/>
                    </a:lnTo>
                    <a:lnTo>
                      <a:pt x="619" y="239"/>
                    </a:lnTo>
                    <a:lnTo>
                      <a:pt x="617" y="239"/>
                    </a:lnTo>
                    <a:lnTo>
                      <a:pt x="617" y="241"/>
                    </a:lnTo>
                    <a:close/>
                    <a:moveTo>
                      <a:pt x="619" y="241"/>
                    </a:moveTo>
                    <a:lnTo>
                      <a:pt x="619" y="241"/>
                    </a:lnTo>
                    <a:lnTo>
                      <a:pt x="619" y="241"/>
                    </a:lnTo>
                    <a:lnTo>
                      <a:pt x="619" y="241"/>
                    </a:lnTo>
                    <a:lnTo>
                      <a:pt x="622" y="244"/>
                    </a:lnTo>
                    <a:lnTo>
                      <a:pt x="622" y="244"/>
                    </a:lnTo>
                    <a:lnTo>
                      <a:pt x="622" y="244"/>
                    </a:lnTo>
                    <a:lnTo>
                      <a:pt x="624" y="241"/>
                    </a:lnTo>
                    <a:lnTo>
                      <a:pt x="624" y="241"/>
                    </a:lnTo>
                    <a:lnTo>
                      <a:pt x="622" y="241"/>
                    </a:lnTo>
                    <a:lnTo>
                      <a:pt x="619" y="241"/>
                    </a:lnTo>
                    <a:close/>
                    <a:moveTo>
                      <a:pt x="790" y="66"/>
                    </a:moveTo>
                    <a:lnTo>
                      <a:pt x="797" y="66"/>
                    </a:lnTo>
                    <a:lnTo>
                      <a:pt x="804" y="66"/>
                    </a:lnTo>
                    <a:lnTo>
                      <a:pt x="806" y="66"/>
                    </a:lnTo>
                    <a:lnTo>
                      <a:pt x="809" y="66"/>
                    </a:lnTo>
                    <a:lnTo>
                      <a:pt x="809" y="66"/>
                    </a:lnTo>
                    <a:lnTo>
                      <a:pt x="811" y="66"/>
                    </a:lnTo>
                    <a:lnTo>
                      <a:pt x="813" y="66"/>
                    </a:lnTo>
                    <a:lnTo>
                      <a:pt x="816" y="66"/>
                    </a:lnTo>
                    <a:lnTo>
                      <a:pt x="816" y="66"/>
                    </a:lnTo>
                    <a:lnTo>
                      <a:pt x="818" y="66"/>
                    </a:lnTo>
                    <a:lnTo>
                      <a:pt x="818" y="66"/>
                    </a:lnTo>
                    <a:lnTo>
                      <a:pt x="820" y="66"/>
                    </a:lnTo>
                    <a:lnTo>
                      <a:pt x="823" y="66"/>
                    </a:lnTo>
                    <a:lnTo>
                      <a:pt x="828" y="66"/>
                    </a:lnTo>
                    <a:lnTo>
                      <a:pt x="830" y="66"/>
                    </a:lnTo>
                    <a:lnTo>
                      <a:pt x="832" y="66"/>
                    </a:lnTo>
                    <a:lnTo>
                      <a:pt x="835" y="66"/>
                    </a:lnTo>
                    <a:lnTo>
                      <a:pt x="837" y="66"/>
                    </a:lnTo>
                    <a:lnTo>
                      <a:pt x="837" y="66"/>
                    </a:lnTo>
                    <a:lnTo>
                      <a:pt x="837" y="64"/>
                    </a:lnTo>
                    <a:lnTo>
                      <a:pt x="839" y="64"/>
                    </a:lnTo>
                    <a:lnTo>
                      <a:pt x="839" y="64"/>
                    </a:lnTo>
                    <a:lnTo>
                      <a:pt x="839" y="61"/>
                    </a:lnTo>
                    <a:lnTo>
                      <a:pt x="839" y="61"/>
                    </a:lnTo>
                    <a:lnTo>
                      <a:pt x="837" y="61"/>
                    </a:lnTo>
                    <a:lnTo>
                      <a:pt x="837" y="61"/>
                    </a:lnTo>
                    <a:lnTo>
                      <a:pt x="837" y="61"/>
                    </a:lnTo>
                    <a:lnTo>
                      <a:pt x="835" y="61"/>
                    </a:lnTo>
                    <a:lnTo>
                      <a:pt x="832" y="59"/>
                    </a:lnTo>
                    <a:lnTo>
                      <a:pt x="830" y="59"/>
                    </a:lnTo>
                    <a:lnTo>
                      <a:pt x="828" y="61"/>
                    </a:lnTo>
                    <a:lnTo>
                      <a:pt x="823" y="61"/>
                    </a:lnTo>
                    <a:lnTo>
                      <a:pt x="818" y="61"/>
                    </a:lnTo>
                    <a:lnTo>
                      <a:pt x="816" y="61"/>
                    </a:lnTo>
                    <a:lnTo>
                      <a:pt x="813" y="64"/>
                    </a:lnTo>
                    <a:lnTo>
                      <a:pt x="806" y="64"/>
                    </a:lnTo>
                    <a:lnTo>
                      <a:pt x="799" y="64"/>
                    </a:lnTo>
                    <a:lnTo>
                      <a:pt x="797" y="64"/>
                    </a:lnTo>
                    <a:lnTo>
                      <a:pt x="792" y="66"/>
                    </a:lnTo>
                    <a:lnTo>
                      <a:pt x="790" y="66"/>
                    </a:lnTo>
                    <a:lnTo>
                      <a:pt x="787" y="66"/>
                    </a:lnTo>
                    <a:lnTo>
                      <a:pt x="787" y="66"/>
                    </a:lnTo>
                    <a:lnTo>
                      <a:pt x="787" y="66"/>
                    </a:lnTo>
                    <a:lnTo>
                      <a:pt x="790" y="66"/>
                    </a:lnTo>
                    <a:close/>
                    <a:moveTo>
                      <a:pt x="5" y="547"/>
                    </a:moveTo>
                    <a:lnTo>
                      <a:pt x="5" y="547"/>
                    </a:lnTo>
                    <a:lnTo>
                      <a:pt x="2" y="549"/>
                    </a:lnTo>
                    <a:lnTo>
                      <a:pt x="2" y="549"/>
                    </a:lnTo>
                    <a:lnTo>
                      <a:pt x="2" y="549"/>
                    </a:lnTo>
                    <a:lnTo>
                      <a:pt x="2" y="549"/>
                    </a:lnTo>
                    <a:lnTo>
                      <a:pt x="5" y="547"/>
                    </a:lnTo>
                    <a:lnTo>
                      <a:pt x="5" y="547"/>
                    </a:lnTo>
                    <a:lnTo>
                      <a:pt x="5" y="547"/>
                    </a:lnTo>
                    <a:close/>
                    <a:moveTo>
                      <a:pt x="785" y="194"/>
                    </a:moveTo>
                    <a:lnTo>
                      <a:pt x="785" y="194"/>
                    </a:lnTo>
                    <a:lnTo>
                      <a:pt x="783" y="194"/>
                    </a:lnTo>
                    <a:lnTo>
                      <a:pt x="783" y="194"/>
                    </a:lnTo>
                    <a:lnTo>
                      <a:pt x="783" y="196"/>
                    </a:lnTo>
                    <a:lnTo>
                      <a:pt x="783" y="196"/>
                    </a:lnTo>
                    <a:lnTo>
                      <a:pt x="783" y="196"/>
                    </a:lnTo>
                    <a:lnTo>
                      <a:pt x="785" y="196"/>
                    </a:lnTo>
                    <a:lnTo>
                      <a:pt x="785" y="196"/>
                    </a:lnTo>
                    <a:lnTo>
                      <a:pt x="787" y="196"/>
                    </a:lnTo>
                    <a:lnTo>
                      <a:pt x="787" y="196"/>
                    </a:lnTo>
                    <a:lnTo>
                      <a:pt x="787" y="194"/>
                    </a:lnTo>
                    <a:lnTo>
                      <a:pt x="787" y="194"/>
                    </a:lnTo>
                    <a:lnTo>
                      <a:pt x="787" y="194"/>
                    </a:lnTo>
                    <a:lnTo>
                      <a:pt x="785" y="194"/>
                    </a:lnTo>
                    <a:close/>
                    <a:moveTo>
                      <a:pt x="835" y="113"/>
                    </a:moveTo>
                    <a:lnTo>
                      <a:pt x="835" y="113"/>
                    </a:lnTo>
                    <a:lnTo>
                      <a:pt x="835" y="113"/>
                    </a:lnTo>
                    <a:lnTo>
                      <a:pt x="832" y="113"/>
                    </a:lnTo>
                    <a:lnTo>
                      <a:pt x="830" y="113"/>
                    </a:lnTo>
                    <a:lnTo>
                      <a:pt x="828" y="113"/>
                    </a:lnTo>
                    <a:lnTo>
                      <a:pt x="825" y="113"/>
                    </a:lnTo>
                    <a:lnTo>
                      <a:pt x="823" y="113"/>
                    </a:lnTo>
                    <a:lnTo>
                      <a:pt x="820" y="116"/>
                    </a:lnTo>
                    <a:lnTo>
                      <a:pt x="818" y="116"/>
                    </a:lnTo>
                    <a:lnTo>
                      <a:pt x="818" y="116"/>
                    </a:lnTo>
                    <a:lnTo>
                      <a:pt x="818" y="118"/>
                    </a:lnTo>
                    <a:lnTo>
                      <a:pt x="818" y="118"/>
                    </a:lnTo>
                    <a:lnTo>
                      <a:pt x="818" y="118"/>
                    </a:lnTo>
                    <a:lnTo>
                      <a:pt x="823" y="118"/>
                    </a:lnTo>
                    <a:lnTo>
                      <a:pt x="825" y="118"/>
                    </a:lnTo>
                    <a:lnTo>
                      <a:pt x="830" y="118"/>
                    </a:lnTo>
                    <a:lnTo>
                      <a:pt x="832" y="118"/>
                    </a:lnTo>
                    <a:lnTo>
                      <a:pt x="832" y="118"/>
                    </a:lnTo>
                    <a:lnTo>
                      <a:pt x="832" y="116"/>
                    </a:lnTo>
                    <a:lnTo>
                      <a:pt x="835" y="116"/>
                    </a:lnTo>
                    <a:lnTo>
                      <a:pt x="835" y="116"/>
                    </a:lnTo>
                    <a:lnTo>
                      <a:pt x="835" y="116"/>
                    </a:lnTo>
                    <a:lnTo>
                      <a:pt x="835" y="116"/>
                    </a:lnTo>
                    <a:lnTo>
                      <a:pt x="835" y="113"/>
                    </a:lnTo>
                    <a:close/>
                    <a:moveTo>
                      <a:pt x="761" y="75"/>
                    </a:moveTo>
                    <a:lnTo>
                      <a:pt x="764" y="75"/>
                    </a:lnTo>
                    <a:lnTo>
                      <a:pt x="768" y="75"/>
                    </a:lnTo>
                    <a:lnTo>
                      <a:pt x="768" y="75"/>
                    </a:lnTo>
                    <a:lnTo>
                      <a:pt x="771" y="73"/>
                    </a:lnTo>
                    <a:lnTo>
                      <a:pt x="771" y="73"/>
                    </a:lnTo>
                    <a:lnTo>
                      <a:pt x="771" y="73"/>
                    </a:lnTo>
                    <a:lnTo>
                      <a:pt x="773" y="73"/>
                    </a:lnTo>
                    <a:lnTo>
                      <a:pt x="771" y="73"/>
                    </a:lnTo>
                    <a:lnTo>
                      <a:pt x="771" y="73"/>
                    </a:lnTo>
                    <a:lnTo>
                      <a:pt x="771" y="71"/>
                    </a:lnTo>
                    <a:lnTo>
                      <a:pt x="768" y="71"/>
                    </a:lnTo>
                    <a:lnTo>
                      <a:pt x="768" y="71"/>
                    </a:lnTo>
                    <a:lnTo>
                      <a:pt x="768" y="71"/>
                    </a:lnTo>
                    <a:lnTo>
                      <a:pt x="768" y="71"/>
                    </a:lnTo>
                    <a:lnTo>
                      <a:pt x="768" y="71"/>
                    </a:lnTo>
                    <a:lnTo>
                      <a:pt x="766" y="71"/>
                    </a:lnTo>
                    <a:lnTo>
                      <a:pt x="764" y="71"/>
                    </a:lnTo>
                    <a:lnTo>
                      <a:pt x="761" y="71"/>
                    </a:lnTo>
                    <a:lnTo>
                      <a:pt x="761" y="71"/>
                    </a:lnTo>
                    <a:lnTo>
                      <a:pt x="759" y="71"/>
                    </a:lnTo>
                    <a:lnTo>
                      <a:pt x="757" y="73"/>
                    </a:lnTo>
                    <a:lnTo>
                      <a:pt x="759" y="75"/>
                    </a:lnTo>
                    <a:lnTo>
                      <a:pt x="761" y="75"/>
                    </a:lnTo>
                    <a:close/>
                    <a:moveTo>
                      <a:pt x="52" y="528"/>
                    </a:moveTo>
                    <a:lnTo>
                      <a:pt x="52" y="528"/>
                    </a:lnTo>
                    <a:lnTo>
                      <a:pt x="54" y="523"/>
                    </a:lnTo>
                    <a:lnTo>
                      <a:pt x="54" y="523"/>
                    </a:lnTo>
                    <a:lnTo>
                      <a:pt x="54" y="523"/>
                    </a:lnTo>
                    <a:lnTo>
                      <a:pt x="54" y="523"/>
                    </a:lnTo>
                    <a:lnTo>
                      <a:pt x="54" y="523"/>
                    </a:lnTo>
                    <a:lnTo>
                      <a:pt x="52" y="525"/>
                    </a:lnTo>
                    <a:lnTo>
                      <a:pt x="50" y="525"/>
                    </a:lnTo>
                    <a:lnTo>
                      <a:pt x="50" y="525"/>
                    </a:lnTo>
                    <a:lnTo>
                      <a:pt x="50" y="528"/>
                    </a:lnTo>
                    <a:lnTo>
                      <a:pt x="50" y="528"/>
                    </a:lnTo>
                    <a:lnTo>
                      <a:pt x="52" y="528"/>
                    </a:lnTo>
                    <a:close/>
                    <a:moveTo>
                      <a:pt x="12" y="525"/>
                    </a:moveTo>
                    <a:lnTo>
                      <a:pt x="9" y="525"/>
                    </a:lnTo>
                    <a:lnTo>
                      <a:pt x="7" y="525"/>
                    </a:lnTo>
                    <a:lnTo>
                      <a:pt x="5" y="525"/>
                    </a:lnTo>
                    <a:lnTo>
                      <a:pt x="2" y="525"/>
                    </a:lnTo>
                    <a:lnTo>
                      <a:pt x="0" y="525"/>
                    </a:lnTo>
                    <a:lnTo>
                      <a:pt x="0" y="525"/>
                    </a:lnTo>
                    <a:lnTo>
                      <a:pt x="0" y="528"/>
                    </a:lnTo>
                    <a:lnTo>
                      <a:pt x="0" y="528"/>
                    </a:lnTo>
                    <a:lnTo>
                      <a:pt x="2" y="530"/>
                    </a:lnTo>
                    <a:lnTo>
                      <a:pt x="2" y="530"/>
                    </a:lnTo>
                    <a:lnTo>
                      <a:pt x="0" y="530"/>
                    </a:lnTo>
                    <a:lnTo>
                      <a:pt x="0" y="530"/>
                    </a:lnTo>
                    <a:lnTo>
                      <a:pt x="0" y="530"/>
                    </a:lnTo>
                    <a:lnTo>
                      <a:pt x="0" y="532"/>
                    </a:lnTo>
                    <a:lnTo>
                      <a:pt x="0" y="532"/>
                    </a:lnTo>
                    <a:lnTo>
                      <a:pt x="0" y="535"/>
                    </a:lnTo>
                    <a:lnTo>
                      <a:pt x="0" y="537"/>
                    </a:lnTo>
                    <a:lnTo>
                      <a:pt x="2" y="540"/>
                    </a:lnTo>
                    <a:lnTo>
                      <a:pt x="2" y="542"/>
                    </a:lnTo>
                    <a:lnTo>
                      <a:pt x="2" y="542"/>
                    </a:lnTo>
                    <a:lnTo>
                      <a:pt x="2" y="544"/>
                    </a:lnTo>
                    <a:lnTo>
                      <a:pt x="2" y="547"/>
                    </a:lnTo>
                    <a:lnTo>
                      <a:pt x="5" y="544"/>
                    </a:lnTo>
                    <a:lnTo>
                      <a:pt x="7" y="544"/>
                    </a:lnTo>
                    <a:lnTo>
                      <a:pt x="5" y="544"/>
                    </a:lnTo>
                    <a:lnTo>
                      <a:pt x="5" y="544"/>
                    </a:lnTo>
                    <a:lnTo>
                      <a:pt x="5" y="542"/>
                    </a:lnTo>
                    <a:lnTo>
                      <a:pt x="7" y="542"/>
                    </a:lnTo>
                    <a:lnTo>
                      <a:pt x="7" y="542"/>
                    </a:lnTo>
                    <a:lnTo>
                      <a:pt x="7" y="540"/>
                    </a:lnTo>
                    <a:lnTo>
                      <a:pt x="5" y="542"/>
                    </a:lnTo>
                    <a:lnTo>
                      <a:pt x="5" y="542"/>
                    </a:lnTo>
                    <a:lnTo>
                      <a:pt x="5" y="540"/>
                    </a:lnTo>
                    <a:lnTo>
                      <a:pt x="5" y="537"/>
                    </a:lnTo>
                    <a:lnTo>
                      <a:pt x="5" y="537"/>
                    </a:lnTo>
                    <a:lnTo>
                      <a:pt x="9" y="535"/>
                    </a:lnTo>
                    <a:lnTo>
                      <a:pt x="7" y="535"/>
                    </a:lnTo>
                    <a:lnTo>
                      <a:pt x="5" y="535"/>
                    </a:lnTo>
                    <a:lnTo>
                      <a:pt x="5" y="532"/>
                    </a:lnTo>
                    <a:lnTo>
                      <a:pt x="5" y="532"/>
                    </a:lnTo>
                    <a:lnTo>
                      <a:pt x="5" y="532"/>
                    </a:lnTo>
                    <a:lnTo>
                      <a:pt x="5" y="530"/>
                    </a:lnTo>
                    <a:lnTo>
                      <a:pt x="5" y="530"/>
                    </a:lnTo>
                    <a:lnTo>
                      <a:pt x="7" y="532"/>
                    </a:lnTo>
                    <a:lnTo>
                      <a:pt x="9" y="530"/>
                    </a:lnTo>
                    <a:lnTo>
                      <a:pt x="12" y="528"/>
                    </a:lnTo>
                    <a:lnTo>
                      <a:pt x="12" y="528"/>
                    </a:lnTo>
                    <a:lnTo>
                      <a:pt x="12" y="525"/>
                    </a:lnTo>
                    <a:lnTo>
                      <a:pt x="12" y="525"/>
                    </a:lnTo>
                    <a:lnTo>
                      <a:pt x="12" y="525"/>
                    </a:lnTo>
                    <a:close/>
                    <a:moveTo>
                      <a:pt x="45" y="532"/>
                    </a:moveTo>
                    <a:lnTo>
                      <a:pt x="45" y="532"/>
                    </a:lnTo>
                    <a:lnTo>
                      <a:pt x="45" y="532"/>
                    </a:lnTo>
                    <a:lnTo>
                      <a:pt x="45" y="535"/>
                    </a:lnTo>
                    <a:lnTo>
                      <a:pt x="45" y="535"/>
                    </a:lnTo>
                    <a:lnTo>
                      <a:pt x="42" y="537"/>
                    </a:lnTo>
                    <a:lnTo>
                      <a:pt x="45" y="537"/>
                    </a:lnTo>
                    <a:lnTo>
                      <a:pt x="45" y="540"/>
                    </a:lnTo>
                    <a:lnTo>
                      <a:pt x="45" y="540"/>
                    </a:lnTo>
                    <a:lnTo>
                      <a:pt x="47" y="537"/>
                    </a:lnTo>
                    <a:lnTo>
                      <a:pt x="47" y="535"/>
                    </a:lnTo>
                    <a:lnTo>
                      <a:pt x="47" y="532"/>
                    </a:lnTo>
                    <a:lnTo>
                      <a:pt x="45" y="532"/>
                    </a:lnTo>
                    <a:close/>
                    <a:moveTo>
                      <a:pt x="54" y="537"/>
                    </a:moveTo>
                    <a:lnTo>
                      <a:pt x="54" y="540"/>
                    </a:lnTo>
                    <a:lnTo>
                      <a:pt x="52" y="540"/>
                    </a:lnTo>
                    <a:lnTo>
                      <a:pt x="52" y="540"/>
                    </a:lnTo>
                    <a:lnTo>
                      <a:pt x="52" y="542"/>
                    </a:lnTo>
                    <a:lnTo>
                      <a:pt x="52" y="542"/>
                    </a:lnTo>
                    <a:lnTo>
                      <a:pt x="54" y="540"/>
                    </a:lnTo>
                    <a:lnTo>
                      <a:pt x="54" y="540"/>
                    </a:lnTo>
                    <a:lnTo>
                      <a:pt x="57" y="537"/>
                    </a:lnTo>
                    <a:lnTo>
                      <a:pt x="61" y="535"/>
                    </a:lnTo>
                    <a:lnTo>
                      <a:pt x="61" y="532"/>
                    </a:lnTo>
                    <a:lnTo>
                      <a:pt x="59" y="532"/>
                    </a:lnTo>
                    <a:lnTo>
                      <a:pt x="57" y="535"/>
                    </a:lnTo>
                    <a:lnTo>
                      <a:pt x="54" y="537"/>
                    </a:lnTo>
                    <a:close/>
                    <a:moveTo>
                      <a:pt x="47" y="525"/>
                    </a:moveTo>
                    <a:lnTo>
                      <a:pt x="47" y="525"/>
                    </a:lnTo>
                    <a:lnTo>
                      <a:pt x="47" y="525"/>
                    </a:lnTo>
                    <a:lnTo>
                      <a:pt x="47" y="528"/>
                    </a:lnTo>
                    <a:lnTo>
                      <a:pt x="47" y="528"/>
                    </a:lnTo>
                    <a:lnTo>
                      <a:pt x="47" y="530"/>
                    </a:lnTo>
                    <a:lnTo>
                      <a:pt x="47" y="530"/>
                    </a:lnTo>
                    <a:lnTo>
                      <a:pt x="47" y="530"/>
                    </a:lnTo>
                    <a:lnTo>
                      <a:pt x="47" y="528"/>
                    </a:lnTo>
                    <a:lnTo>
                      <a:pt x="50" y="525"/>
                    </a:lnTo>
                    <a:lnTo>
                      <a:pt x="50" y="525"/>
                    </a:lnTo>
                    <a:lnTo>
                      <a:pt x="47" y="525"/>
                    </a:lnTo>
                    <a:close/>
                    <a:moveTo>
                      <a:pt x="71" y="582"/>
                    </a:moveTo>
                    <a:lnTo>
                      <a:pt x="68" y="582"/>
                    </a:lnTo>
                    <a:lnTo>
                      <a:pt x="68" y="582"/>
                    </a:lnTo>
                    <a:lnTo>
                      <a:pt x="66" y="585"/>
                    </a:lnTo>
                    <a:lnTo>
                      <a:pt x="66" y="587"/>
                    </a:lnTo>
                    <a:lnTo>
                      <a:pt x="66" y="589"/>
                    </a:lnTo>
                    <a:lnTo>
                      <a:pt x="66" y="589"/>
                    </a:lnTo>
                    <a:lnTo>
                      <a:pt x="68" y="587"/>
                    </a:lnTo>
                    <a:lnTo>
                      <a:pt x="68" y="585"/>
                    </a:lnTo>
                    <a:lnTo>
                      <a:pt x="71" y="585"/>
                    </a:lnTo>
                    <a:lnTo>
                      <a:pt x="71" y="585"/>
                    </a:lnTo>
                    <a:lnTo>
                      <a:pt x="71" y="582"/>
                    </a:lnTo>
                    <a:lnTo>
                      <a:pt x="71" y="582"/>
                    </a:lnTo>
                    <a:lnTo>
                      <a:pt x="71" y="582"/>
                    </a:lnTo>
                    <a:close/>
                    <a:moveTo>
                      <a:pt x="71" y="587"/>
                    </a:moveTo>
                    <a:lnTo>
                      <a:pt x="71" y="587"/>
                    </a:lnTo>
                    <a:lnTo>
                      <a:pt x="68" y="587"/>
                    </a:lnTo>
                    <a:lnTo>
                      <a:pt x="68" y="589"/>
                    </a:lnTo>
                    <a:lnTo>
                      <a:pt x="68" y="589"/>
                    </a:lnTo>
                    <a:lnTo>
                      <a:pt x="71" y="589"/>
                    </a:lnTo>
                    <a:lnTo>
                      <a:pt x="71" y="589"/>
                    </a:lnTo>
                    <a:lnTo>
                      <a:pt x="71" y="587"/>
                    </a:lnTo>
                    <a:lnTo>
                      <a:pt x="71" y="587"/>
                    </a:lnTo>
                    <a:lnTo>
                      <a:pt x="71" y="585"/>
                    </a:lnTo>
                    <a:lnTo>
                      <a:pt x="71" y="587"/>
                    </a:lnTo>
                    <a:close/>
                    <a:moveTo>
                      <a:pt x="68" y="594"/>
                    </a:moveTo>
                    <a:lnTo>
                      <a:pt x="68" y="596"/>
                    </a:lnTo>
                    <a:lnTo>
                      <a:pt x="71" y="596"/>
                    </a:lnTo>
                    <a:lnTo>
                      <a:pt x="71" y="596"/>
                    </a:lnTo>
                    <a:lnTo>
                      <a:pt x="71" y="599"/>
                    </a:lnTo>
                    <a:lnTo>
                      <a:pt x="71" y="599"/>
                    </a:lnTo>
                    <a:lnTo>
                      <a:pt x="73" y="601"/>
                    </a:lnTo>
                    <a:lnTo>
                      <a:pt x="73" y="599"/>
                    </a:lnTo>
                    <a:lnTo>
                      <a:pt x="73" y="596"/>
                    </a:lnTo>
                    <a:lnTo>
                      <a:pt x="73" y="596"/>
                    </a:lnTo>
                    <a:lnTo>
                      <a:pt x="71" y="594"/>
                    </a:lnTo>
                    <a:lnTo>
                      <a:pt x="71" y="594"/>
                    </a:lnTo>
                    <a:lnTo>
                      <a:pt x="68" y="594"/>
                    </a:lnTo>
                    <a:close/>
                    <a:moveTo>
                      <a:pt x="42" y="556"/>
                    </a:moveTo>
                    <a:lnTo>
                      <a:pt x="42" y="556"/>
                    </a:lnTo>
                    <a:lnTo>
                      <a:pt x="42" y="559"/>
                    </a:lnTo>
                    <a:lnTo>
                      <a:pt x="42" y="561"/>
                    </a:lnTo>
                    <a:lnTo>
                      <a:pt x="42" y="561"/>
                    </a:lnTo>
                    <a:lnTo>
                      <a:pt x="42" y="561"/>
                    </a:lnTo>
                    <a:lnTo>
                      <a:pt x="45" y="561"/>
                    </a:lnTo>
                    <a:lnTo>
                      <a:pt x="45" y="559"/>
                    </a:lnTo>
                    <a:lnTo>
                      <a:pt x="45" y="559"/>
                    </a:lnTo>
                    <a:lnTo>
                      <a:pt x="47" y="556"/>
                    </a:lnTo>
                    <a:lnTo>
                      <a:pt x="47" y="556"/>
                    </a:lnTo>
                    <a:lnTo>
                      <a:pt x="47" y="556"/>
                    </a:lnTo>
                    <a:lnTo>
                      <a:pt x="47" y="556"/>
                    </a:lnTo>
                    <a:lnTo>
                      <a:pt x="45" y="556"/>
                    </a:lnTo>
                    <a:lnTo>
                      <a:pt x="42" y="556"/>
                    </a:lnTo>
                    <a:close/>
                    <a:moveTo>
                      <a:pt x="35" y="599"/>
                    </a:moveTo>
                    <a:lnTo>
                      <a:pt x="35" y="599"/>
                    </a:lnTo>
                    <a:lnTo>
                      <a:pt x="35" y="596"/>
                    </a:lnTo>
                    <a:lnTo>
                      <a:pt x="38" y="596"/>
                    </a:lnTo>
                    <a:lnTo>
                      <a:pt x="38" y="594"/>
                    </a:lnTo>
                    <a:lnTo>
                      <a:pt x="38" y="594"/>
                    </a:lnTo>
                    <a:lnTo>
                      <a:pt x="35" y="592"/>
                    </a:lnTo>
                    <a:lnTo>
                      <a:pt x="33" y="594"/>
                    </a:lnTo>
                    <a:lnTo>
                      <a:pt x="33" y="594"/>
                    </a:lnTo>
                    <a:lnTo>
                      <a:pt x="33" y="594"/>
                    </a:lnTo>
                    <a:lnTo>
                      <a:pt x="33" y="596"/>
                    </a:lnTo>
                    <a:lnTo>
                      <a:pt x="31" y="596"/>
                    </a:lnTo>
                    <a:lnTo>
                      <a:pt x="31" y="596"/>
                    </a:lnTo>
                    <a:lnTo>
                      <a:pt x="33" y="596"/>
                    </a:lnTo>
                    <a:lnTo>
                      <a:pt x="33" y="599"/>
                    </a:lnTo>
                    <a:lnTo>
                      <a:pt x="33" y="599"/>
                    </a:lnTo>
                    <a:lnTo>
                      <a:pt x="35" y="599"/>
                    </a:lnTo>
                    <a:close/>
                    <a:moveTo>
                      <a:pt x="73" y="618"/>
                    </a:moveTo>
                    <a:lnTo>
                      <a:pt x="73" y="618"/>
                    </a:lnTo>
                    <a:lnTo>
                      <a:pt x="71" y="620"/>
                    </a:lnTo>
                    <a:lnTo>
                      <a:pt x="71" y="620"/>
                    </a:lnTo>
                    <a:lnTo>
                      <a:pt x="73" y="615"/>
                    </a:lnTo>
                    <a:lnTo>
                      <a:pt x="71" y="611"/>
                    </a:lnTo>
                    <a:lnTo>
                      <a:pt x="73" y="608"/>
                    </a:lnTo>
                    <a:lnTo>
                      <a:pt x="73" y="608"/>
                    </a:lnTo>
                    <a:lnTo>
                      <a:pt x="73" y="608"/>
                    </a:lnTo>
                    <a:lnTo>
                      <a:pt x="71" y="606"/>
                    </a:lnTo>
                    <a:lnTo>
                      <a:pt x="71" y="604"/>
                    </a:lnTo>
                    <a:lnTo>
                      <a:pt x="66" y="604"/>
                    </a:lnTo>
                    <a:lnTo>
                      <a:pt x="64" y="601"/>
                    </a:lnTo>
                    <a:lnTo>
                      <a:pt x="64" y="599"/>
                    </a:lnTo>
                    <a:lnTo>
                      <a:pt x="64" y="596"/>
                    </a:lnTo>
                    <a:lnTo>
                      <a:pt x="64" y="596"/>
                    </a:lnTo>
                    <a:lnTo>
                      <a:pt x="64" y="596"/>
                    </a:lnTo>
                    <a:lnTo>
                      <a:pt x="64" y="596"/>
                    </a:lnTo>
                    <a:lnTo>
                      <a:pt x="64" y="594"/>
                    </a:lnTo>
                    <a:lnTo>
                      <a:pt x="64" y="589"/>
                    </a:lnTo>
                    <a:lnTo>
                      <a:pt x="64" y="587"/>
                    </a:lnTo>
                    <a:lnTo>
                      <a:pt x="64" y="585"/>
                    </a:lnTo>
                    <a:lnTo>
                      <a:pt x="64" y="585"/>
                    </a:lnTo>
                    <a:lnTo>
                      <a:pt x="64" y="582"/>
                    </a:lnTo>
                    <a:lnTo>
                      <a:pt x="64" y="582"/>
                    </a:lnTo>
                    <a:lnTo>
                      <a:pt x="59" y="582"/>
                    </a:lnTo>
                    <a:lnTo>
                      <a:pt x="54" y="580"/>
                    </a:lnTo>
                    <a:lnTo>
                      <a:pt x="47" y="580"/>
                    </a:lnTo>
                    <a:lnTo>
                      <a:pt x="42" y="577"/>
                    </a:lnTo>
                    <a:lnTo>
                      <a:pt x="38" y="573"/>
                    </a:lnTo>
                    <a:lnTo>
                      <a:pt x="33" y="573"/>
                    </a:lnTo>
                    <a:lnTo>
                      <a:pt x="31" y="573"/>
                    </a:lnTo>
                    <a:lnTo>
                      <a:pt x="28" y="573"/>
                    </a:lnTo>
                    <a:lnTo>
                      <a:pt x="26" y="573"/>
                    </a:lnTo>
                    <a:lnTo>
                      <a:pt x="26" y="575"/>
                    </a:lnTo>
                    <a:lnTo>
                      <a:pt x="24" y="575"/>
                    </a:lnTo>
                    <a:lnTo>
                      <a:pt x="24" y="577"/>
                    </a:lnTo>
                    <a:lnTo>
                      <a:pt x="26" y="580"/>
                    </a:lnTo>
                    <a:lnTo>
                      <a:pt x="26" y="580"/>
                    </a:lnTo>
                    <a:lnTo>
                      <a:pt x="28" y="580"/>
                    </a:lnTo>
                    <a:lnTo>
                      <a:pt x="28" y="580"/>
                    </a:lnTo>
                    <a:lnTo>
                      <a:pt x="31" y="580"/>
                    </a:lnTo>
                    <a:lnTo>
                      <a:pt x="33" y="577"/>
                    </a:lnTo>
                    <a:lnTo>
                      <a:pt x="33" y="577"/>
                    </a:lnTo>
                    <a:lnTo>
                      <a:pt x="35" y="577"/>
                    </a:lnTo>
                    <a:lnTo>
                      <a:pt x="38" y="577"/>
                    </a:lnTo>
                    <a:lnTo>
                      <a:pt x="35" y="580"/>
                    </a:lnTo>
                    <a:lnTo>
                      <a:pt x="35" y="580"/>
                    </a:lnTo>
                    <a:lnTo>
                      <a:pt x="33" y="582"/>
                    </a:lnTo>
                    <a:lnTo>
                      <a:pt x="33" y="582"/>
                    </a:lnTo>
                    <a:lnTo>
                      <a:pt x="33" y="580"/>
                    </a:lnTo>
                    <a:lnTo>
                      <a:pt x="33" y="580"/>
                    </a:lnTo>
                    <a:lnTo>
                      <a:pt x="28" y="580"/>
                    </a:lnTo>
                    <a:lnTo>
                      <a:pt x="28" y="580"/>
                    </a:lnTo>
                    <a:lnTo>
                      <a:pt x="28" y="580"/>
                    </a:lnTo>
                    <a:lnTo>
                      <a:pt x="26" y="582"/>
                    </a:lnTo>
                    <a:lnTo>
                      <a:pt x="26" y="585"/>
                    </a:lnTo>
                    <a:lnTo>
                      <a:pt x="26" y="585"/>
                    </a:lnTo>
                    <a:lnTo>
                      <a:pt x="26" y="585"/>
                    </a:lnTo>
                    <a:lnTo>
                      <a:pt x="26" y="587"/>
                    </a:lnTo>
                    <a:lnTo>
                      <a:pt x="24" y="587"/>
                    </a:lnTo>
                    <a:lnTo>
                      <a:pt x="24" y="587"/>
                    </a:lnTo>
                    <a:lnTo>
                      <a:pt x="24" y="587"/>
                    </a:lnTo>
                    <a:lnTo>
                      <a:pt x="24" y="587"/>
                    </a:lnTo>
                    <a:lnTo>
                      <a:pt x="26" y="587"/>
                    </a:lnTo>
                    <a:lnTo>
                      <a:pt x="31" y="587"/>
                    </a:lnTo>
                    <a:lnTo>
                      <a:pt x="31" y="587"/>
                    </a:lnTo>
                    <a:lnTo>
                      <a:pt x="31" y="589"/>
                    </a:lnTo>
                    <a:lnTo>
                      <a:pt x="31" y="589"/>
                    </a:lnTo>
                    <a:lnTo>
                      <a:pt x="31" y="589"/>
                    </a:lnTo>
                    <a:lnTo>
                      <a:pt x="33" y="589"/>
                    </a:lnTo>
                    <a:lnTo>
                      <a:pt x="33" y="587"/>
                    </a:lnTo>
                    <a:lnTo>
                      <a:pt x="33" y="587"/>
                    </a:lnTo>
                    <a:lnTo>
                      <a:pt x="33" y="587"/>
                    </a:lnTo>
                    <a:lnTo>
                      <a:pt x="33" y="587"/>
                    </a:lnTo>
                    <a:lnTo>
                      <a:pt x="33" y="589"/>
                    </a:lnTo>
                    <a:lnTo>
                      <a:pt x="33" y="589"/>
                    </a:lnTo>
                    <a:lnTo>
                      <a:pt x="31" y="589"/>
                    </a:lnTo>
                    <a:lnTo>
                      <a:pt x="31" y="592"/>
                    </a:lnTo>
                    <a:lnTo>
                      <a:pt x="31" y="592"/>
                    </a:lnTo>
                    <a:lnTo>
                      <a:pt x="31" y="592"/>
                    </a:lnTo>
                    <a:lnTo>
                      <a:pt x="33" y="592"/>
                    </a:lnTo>
                    <a:lnTo>
                      <a:pt x="33" y="592"/>
                    </a:lnTo>
                    <a:lnTo>
                      <a:pt x="35" y="592"/>
                    </a:lnTo>
                    <a:lnTo>
                      <a:pt x="35" y="592"/>
                    </a:lnTo>
                    <a:lnTo>
                      <a:pt x="35" y="592"/>
                    </a:lnTo>
                    <a:lnTo>
                      <a:pt x="35" y="592"/>
                    </a:lnTo>
                    <a:lnTo>
                      <a:pt x="38" y="592"/>
                    </a:lnTo>
                    <a:lnTo>
                      <a:pt x="38" y="592"/>
                    </a:lnTo>
                    <a:lnTo>
                      <a:pt x="38" y="594"/>
                    </a:lnTo>
                    <a:lnTo>
                      <a:pt x="38" y="596"/>
                    </a:lnTo>
                    <a:lnTo>
                      <a:pt x="38" y="596"/>
                    </a:lnTo>
                    <a:lnTo>
                      <a:pt x="40" y="596"/>
                    </a:lnTo>
                    <a:lnTo>
                      <a:pt x="40" y="596"/>
                    </a:lnTo>
                    <a:lnTo>
                      <a:pt x="40" y="596"/>
                    </a:lnTo>
                    <a:lnTo>
                      <a:pt x="45" y="596"/>
                    </a:lnTo>
                    <a:lnTo>
                      <a:pt x="42" y="596"/>
                    </a:lnTo>
                    <a:lnTo>
                      <a:pt x="38" y="599"/>
                    </a:lnTo>
                    <a:lnTo>
                      <a:pt x="35" y="599"/>
                    </a:lnTo>
                    <a:lnTo>
                      <a:pt x="35" y="599"/>
                    </a:lnTo>
                    <a:lnTo>
                      <a:pt x="35" y="599"/>
                    </a:lnTo>
                    <a:lnTo>
                      <a:pt x="33" y="601"/>
                    </a:lnTo>
                    <a:lnTo>
                      <a:pt x="33" y="604"/>
                    </a:lnTo>
                    <a:lnTo>
                      <a:pt x="33" y="604"/>
                    </a:lnTo>
                    <a:lnTo>
                      <a:pt x="35" y="601"/>
                    </a:lnTo>
                    <a:lnTo>
                      <a:pt x="35" y="601"/>
                    </a:lnTo>
                    <a:lnTo>
                      <a:pt x="38" y="604"/>
                    </a:lnTo>
                    <a:lnTo>
                      <a:pt x="38" y="604"/>
                    </a:lnTo>
                    <a:lnTo>
                      <a:pt x="38" y="601"/>
                    </a:lnTo>
                    <a:lnTo>
                      <a:pt x="38" y="601"/>
                    </a:lnTo>
                    <a:lnTo>
                      <a:pt x="40" y="601"/>
                    </a:lnTo>
                    <a:lnTo>
                      <a:pt x="40" y="601"/>
                    </a:lnTo>
                    <a:lnTo>
                      <a:pt x="40" y="601"/>
                    </a:lnTo>
                    <a:lnTo>
                      <a:pt x="40" y="604"/>
                    </a:lnTo>
                    <a:lnTo>
                      <a:pt x="40" y="604"/>
                    </a:lnTo>
                    <a:lnTo>
                      <a:pt x="42" y="604"/>
                    </a:lnTo>
                    <a:lnTo>
                      <a:pt x="42" y="604"/>
                    </a:lnTo>
                    <a:lnTo>
                      <a:pt x="40" y="606"/>
                    </a:lnTo>
                    <a:lnTo>
                      <a:pt x="40" y="606"/>
                    </a:lnTo>
                    <a:lnTo>
                      <a:pt x="40" y="606"/>
                    </a:lnTo>
                    <a:lnTo>
                      <a:pt x="42" y="606"/>
                    </a:lnTo>
                    <a:lnTo>
                      <a:pt x="42" y="606"/>
                    </a:lnTo>
                    <a:lnTo>
                      <a:pt x="42" y="606"/>
                    </a:lnTo>
                    <a:lnTo>
                      <a:pt x="45" y="606"/>
                    </a:lnTo>
                    <a:lnTo>
                      <a:pt x="45" y="606"/>
                    </a:lnTo>
                    <a:lnTo>
                      <a:pt x="45" y="606"/>
                    </a:lnTo>
                    <a:lnTo>
                      <a:pt x="42" y="608"/>
                    </a:lnTo>
                    <a:lnTo>
                      <a:pt x="40" y="608"/>
                    </a:lnTo>
                    <a:lnTo>
                      <a:pt x="40" y="608"/>
                    </a:lnTo>
                    <a:lnTo>
                      <a:pt x="42" y="611"/>
                    </a:lnTo>
                    <a:lnTo>
                      <a:pt x="42" y="611"/>
                    </a:lnTo>
                    <a:lnTo>
                      <a:pt x="42" y="613"/>
                    </a:lnTo>
                    <a:lnTo>
                      <a:pt x="45" y="613"/>
                    </a:lnTo>
                    <a:lnTo>
                      <a:pt x="47" y="611"/>
                    </a:lnTo>
                    <a:lnTo>
                      <a:pt x="50" y="611"/>
                    </a:lnTo>
                    <a:lnTo>
                      <a:pt x="54" y="611"/>
                    </a:lnTo>
                    <a:lnTo>
                      <a:pt x="54" y="611"/>
                    </a:lnTo>
                    <a:lnTo>
                      <a:pt x="57" y="608"/>
                    </a:lnTo>
                    <a:lnTo>
                      <a:pt x="57" y="608"/>
                    </a:lnTo>
                    <a:lnTo>
                      <a:pt x="59" y="606"/>
                    </a:lnTo>
                    <a:lnTo>
                      <a:pt x="59" y="606"/>
                    </a:lnTo>
                    <a:lnTo>
                      <a:pt x="57" y="608"/>
                    </a:lnTo>
                    <a:lnTo>
                      <a:pt x="57" y="608"/>
                    </a:lnTo>
                    <a:lnTo>
                      <a:pt x="54" y="611"/>
                    </a:lnTo>
                    <a:lnTo>
                      <a:pt x="52" y="611"/>
                    </a:lnTo>
                    <a:lnTo>
                      <a:pt x="47" y="615"/>
                    </a:lnTo>
                    <a:lnTo>
                      <a:pt x="47" y="615"/>
                    </a:lnTo>
                    <a:lnTo>
                      <a:pt x="47" y="615"/>
                    </a:lnTo>
                    <a:lnTo>
                      <a:pt x="47" y="618"/>
                    </a:lnTo>
                    <a:lnTo>
                      <a:pt x="50" y="618"/>
                    </a:lnTo>
                    <a:lnTo>
                      <a:pt x="52" y="620"/>
                    </a:lnTo>
                    <a:lnTo>
                      <a:pt x="54" y="620"/>
                    </a:lnTo>
                    <a:lnTo>
                      <a:pt x="59" y="622"/>
                    </a:lnTo>
                    <a:lnTo>
                      <a:pt x="61" y="622"/>
                    </a:lnTo>
                    <a:lnTo>
                      <a:pt x="66" y="625"/>
                    </a:lnTo>
                    <a:lnTo>
                      <a:pt x="66" y="625"/>
                    </a:lnTo>
                    <a:lnTo>
                      <a:pt x="66" y="625"/>
                    </a:lnTo>
                    <a:lnTo>
                      <a:pt x="68" y="622"/>
                    </a:lnTo>
                    <a:lnTo>
                      <a:pt x="68" y="622"/>
                    </a:lnTo>
                    <a:lnTo>
                      <a:pt x="71" y="622"/>
                    </a:lnTo>
                    <a:lnTo>
                      <a:pt x="71" y="622"/>
                    </a:lnTo>
                    <a:lnTo>
                      <a:pt x="73" y="622"/>
                    </a:lnTo>
                    <a:lnTo>
                      <a:pt x="73" y="618"/>
                    </a:lnTo>
                    <a:lnTo>
                      <a:pt x="73" y="618"/>
                    </a:lnTo>
                    <a:lnTo>
                      <a:pt x="73" y="618"/>
                    </a:lnTo>
                    <a:lnTo>
                      <a:pt x="73" y="618"/>
                    </a:lnTo>
                    <a:close/>
                    <a:moveTo>
                      <a:pt x="38" y="604"/>
                    </a:moveTo>
                    <a:lnTo>
                      <a:pt x="38" y="604"/>
                    </a:lnTo>
                    <a:lnTo>
                      <a:pt x="38" y="604"/>
                    </a:lnTo>
                    <a:lnTo>
                      <a:pt x="38" y="606"/>
                    </a:lnTo>
                    <a:lnTo>
                      <a:pt x="38" y="606"/>
                    </a:lnTo>
                    <a:lnTo>
                      <a:pt x="40" y="604"/>
                    </a:lnTo>
                    <a:lnTo>
                      <a:pt x="40" y="604"/>
                    </a:lnTo>
                    <a:lnTo>
                      <a:pt x="38" y="604"/>
                    </a:lnTo>
                    <a:close/>
                    <a:moveTo>
                      <a:pt x="47" y="535"/>
                    </a:moveTo>
                    <a:lnTo>
                      <a:pt x="50" y="535"/>
                    </a:lnTo>
                    <a:lnTo>
                      <a:pt x="50" y="535"/>
                    </a:lnTo>
                    <a:lnTo>
                      <a:pt x="52" y="535"/>
                    </a:lnTo>
                    <a:lnTo>
                      <a:pt x="52" y="535"/>
                    </a:lnTo>
                    <a:lnTo>
                      <a:pt x="50" y="537"/>
                    </a:lnTo>
                    <a:lnTo>
                      <a:pt x="50" y="537"/>
                    </a:lnTo>
                    <a:lnTo>
                      <a:pt x="47" y="540"/>
                    </a:lnTo>
                    <a:lnTo>
                      <a:pt x="45" y="542"/>
                    </a:lnTo>
                    <a:lnTo>
                      <a:pt x="45" y="544"/>
                    </a:lnTo>
                    <a:lnTo>
                      <a:pt x="47" y="542"/>
                    </a:lnTo>
                    <a:lnTo>
                      <a:pt x="50" y="540"/>
                    </a:lnTo>
                    <a:lnTo>
                      <a:pt x="52" y="540"/>
                    </a:lnTo>
                    <a:lnTo>
                      <a:pt x="54" y="537"/>
                    </a:lnTo>
                    <a:lnTo>
                      <a:pt x="59" y="530"/>
                    </a:lnTo>
                    <a:lnTo>
                      <a:pt x="61" y="528"/>
                    </a:lnTo>
                    <a:lnTo>
                      <a:pt x="59" y="525"/>
                    </a:lnTo>
                    <a:lnTo>
                      <a:pt x="59" y="525"/>
                    </a:lnTo>
                    <a:lnTo>
                      <a:pt x="59" y="523"/>
                    </a:lnTo>
                    <a:lnTo>
                      <a:pt x="57" y="523"/>
                    </a:lnTo>
                    <a:lnTo>
                      <a:pt x="57" y="525"/>
                    </a:lnTo>
                    <a:lnTo>
                      <a:pt x="54" y="525"/>
                    </a:lnTo>
                    <a:lnTo>
                      <a:pt x="52" y="528"/>
                    </a:lnTo>
                    <a:lnTo>
                      <a:pt x="50" y="528"/>
                    </a:lnTo>
                    <a:lnTo>
                      <a:pt x="50" y="530"/>
                    </a:lnTo>
                    <a:lnTo>
                      <a:pt x="50" y="530"/>
                    </a:lnTo>
                    <a:lnTo>
                      <a:pt x="50" y="532"/>
                    </a:lnTo>
                    <a:lnTo>
                      <a:pt x="50" y="532"/>
                    </a:lnTo>
                    <a:lnTo>
                      <a:pt x="47" y="535"/>
                    </a:lnTo>
                    <a:close/>
                    <a:moveTo>
                      <a:pt x="28" y="509"/>
                    </a:moveTo>
                    <a:lnTo>
                      <a:pt x="28" y="509"/>
                    </a:lnTo>
                    <a:lnTo>
                      <a:pt x="31" y="506"/>
                    </a:lnTo>
                    <a:lnTo>
                      <a:pt x="31" y="506"/>
                    </a:lnTo>
                    <a:lnTo>
                      <a:pt x="28" y="506"/>
                    </a:lnTo>
                    <a:lnTo>
                      <a:pt x="26" y="509"/>
                    </a:lnTo>
                    <a:lnTo>
                      <a:pt x="21" y="509"/>
                    </a:lnTo>
                    <a:lnTo>
                      <a:pt x="21" y="509"/>
                    </a:lnTo>
                    <a:lnTo>
                      <a:pt x="19" y="511"/>
                    </a:lnTo>
                    <a:lnTo>
                      <a:pt x="19" y="511"/>
                    </a:lnTo>
                    <a:lnTo>
                      <a:pt x="16" y="514"/>
                    </a:lnTo>
                    <a:lnTo>
                      <a:pt x="16" y="516"/>
                    </a:lnTo>
                    <a:lnTo>
                      <a:pt x="14" y="516"/>
                    </a:lnTo>
                    <a:lnTo>
                      <a:pt x="9" y="516"/>
                    </a:lnTo>
                    <a:lnTo>
                      <a:pt x="9" y="516"/>
                    </a:lnTo>
                    <a:lnTo>
                      <a:pt x="9" y="516"/>
                    </a:lnTo>
                    <a:lnTo>
                      <a:pt x="9" y="516"/>
                    </a:lnTo>
                    <a:lnTo>
                      <a:pt x="9" y="516"/>
                    </a:lnTo>
                    <a:lnTo>
                      <a:pt x="16" y="514"/>
                    </a:lnTo>
                    <a:lnTo>
                      <a:pt x="19" y="511"/>
                    </a:lnTo>
                    <a:lnTo>
                      <a:pt x="19" y="511"/>
                    </a:lnTo>
                    <a:lnTo>
                      <a:pt x="19" y="509"/>
                    </a:lnTo>
                    <a:lnTo>
                      <a:pt x="21" y="509"/>
                    </a:lnTo>
                    <a:lnTo>
                      <a:pt x="21" y="506"/>
                    </a:lnTo>
                    <a:lnTo>
                      <a:pt x="21" y="506"/>
                    </a:lnTo>
                    <a:lnTo>
                      <a:pt x="19" y="506"/>
                    </a:lnTo>
                    <a:lnTo>
                      <a:pt x="16" y="509"/>
                    </a:lnTo>
                    <a:lnTo>
                      <a:pt x="16" y="506"/>
                    </a:lnTo>
                    <a:lnTo>
                      <a:pt x="12" y="506"/>
                    </a:lnTo>
                    <a:lnTo>
                      <a:pt x="12" y="506"/>
                    </a:lnTo>
                    <a:lnTo>
                      <a:pt x="9" y="506"/>
                    </a:lnTo>
                    <a:lnTo>
                      <a:pt x="9" y="506"/>
                    </a:lnTo>
                    <a:lnTo>
                      <a:pt x="7" y="509"/>
                    </a:lnTo>
                    <a:lnTo>
                      <a:pt x="5" y="511"/>
                    </a:lnTo>
                    <a:lnTo>
                      <a:pt x="2" y="511"/>
                    </a:lnTo>
                    <a:lnTo>
                      <a:pt x="2" y="514"/>
                    </a:lnTo>
                    <a:lnTo>
                      <a:pt x="2" y="516"/>
                    </a:lnTo>
                    <a:lnTo>
                      <a:pt x="2" y="516"/>
                    </a:lnTo>
                    <a:lnTo>
                      <a:pt x="2" y="518"/>
                    </a:lnTo>
                    <a:lnTo>
                      <a:pt x="2" y="518"/>
                    </a:lnTo>
                    <a:lnTo>
                      <a:pt x="2" y="521"/>
                    </a:lnTo>
                    <a:lnTo>
                      <a:pt x="5" y="523"/>
                    </a:lnTo>
                    <a:lnTo>
                      <a:pt x="5" y="523"/>
                    </a:lnTo>
                    <a:lnTo>
                      <a:pt x="5" y="523"/>
                    </a:lnTo>
                    <a:lnTo>
                      <a:pt x="2" y="523"/>
                    </a:lnTo>
                    <a:lnTo>
                      <a:pt x="2" y="521"/>
                    </a:lnTo>
                    <a:lnTo>
                      <a:pt x="0" y="521"/>
                    </a:lnTo>
                    <a:lnTo>
                      <a:pt x="0" y="523"/>
                    </a:lnTo>
                    <a:lnTo>
                      <a:pt x="0" y="523"/>
                    </a:lnTo>
                    <a:lnTo>
                      <a:pt x="0" y="525"/>
                    </a:lnTo>
                    <a:lnTo>
                      <a:pt x="2" y="525"/>
                    </a:lnTo>
                    <a:lnTo>
                      <a:pt x="9" y="523"/>
                    </a:lnTo>
                    <a:lnTo>
                      <a:pt x="12" y="523"/>
                    </a:lnTo>
                    <a:lnTo>
                      <a:pt x="14" y="521"/>
                    </a:lnTo>
                    <a:lnTo>
                      <a:pt x="16" y="518"/>
                    </a:lnTo>
                    <a:lnTo>
                      <a:pt x="19" y="516"/>
                    </a:lnTo>
                    <a:lnTo>
                      <a:pt x="24" y="511"/>
                    </a:lnTo>
                    <a:lnTo>
                      <a:pt x="28" y="509"/>
                    </a:lnTo>
                    <a:close/>
                    <a:moveTo>
                      <a:pt x="38" y="518"/>
                    </a:moveTo>
                    <a:lnTo>
                      <a:pt x="40" y="518"/>
                    </a:lnTo>
                    <a:lnTo>
                      <a:pt x="40" y="521"/>
                    </a:lnTo>
                    <a:lnTo>
                      <a:pt x="40" y="523"/>
                    </a:lnTo>
                    <a:lnTo>
                      <a:pt x="40" y="525"/>
                    </a:lnTo>
                    <a:lnTo>
                      <a:pt x="42" y="525"/>
                    </a:lnTo>
                    <a:lnTo>
                      <a:pt x="42" y="525"/>
                    </a:lnTo>
                    <a:lnTo>
                      <a:pt x="45" y="525"/>
                    </a:lnTo>
                    <a:lnTo>
                      <a:pt x="45" y="523"/>
                    </a:lnTo>
                    <a:lnTo>
                      <a:pt x="45" y="521"/>
                    </a:lnTo>
                    <a:lnTo>
                      <a:pt x="45" y="518"/>
                    </a:lnTo>
                    <a:lnTo>
                      <a:pt x="45" y="518"/>
                    </a:lnTo>
                    <a:lnTo>
                      <a:pt x="42" y="516"/>
                    </a:lnTo>
                    <a:lnTo>
                      <a:pt x="40" y="516"/>
                    </a:lnTo>
                    <a:lnTo>
                      <a:pt x="38" y="518"/>
                    </a:lnTo>
                    <a:close/>
                    <a:moveTo>
                      <a:pt x="45" y="509"/>
                    </a:moveTo>
                    <a:lnTo>
                      <a:pt x="42" y="511"/>
                    </a:lnTo>
                    <a:lnTo>
                      <a:pt x="42" y="511"/>
                    </a:lnTo>
                    <a:lnTo>
                      <a:pt x="42" y="511"/>
                    </a:lnTo>
                    <a:lnTo>
                      <a:pt x="42" y="511"/>
                    </a:lnTo>
                    <a:lnTo>
                      <a:pt x="42" y="511"/>
                    </a:lnTo>
                    <a:lnTo>
                      <a:pt x="42" y="511"/>
                    </a:lnTo>
                    <a:lnTo>
                      <a:pt x="42" y="511"/>
                    </a:lnTo>
                    <a:lnTo>
                      <a:pt x="42" y="511"/>
                    </a:lnTo>
                    <a:lnTo>
                      <a:pt x="42" y="511"/>
                    </a:lnTo>
                    <a:lnTo>
                      <a:pt x="45" y="511"/>
                    </a:lnTo>
                    <a:lnTo>
                      <a:pt x="45" y="511"/>
                    </a:lnTo>
                    <a:lnTo>
                      <a:pt x="45" y="511"/>
                    </a:lnTo>
                    <a:lnTo>
                      <a:pt x="45" y="511"/>
                    </a:lnTo>
                    <a:lnTo>
                      <a:pt x="45" y="511"/>
                    </a:lnTo>
                    <a:lnTo>
                      <a:pt x="45" y="511"/>
                    </a:lnTo>
                    <a:lnTo>
                      <a:pt x="47" y="511"/>
                    </a:lnTo>
                    <a:lnTo>
                      <a:pt x="50" y="511"/>
                    </a:lnTo>
                    <a:lnTo>
                      <a:pt x="50" y="509"/>
                    </a:lnTo>
                    <a:lnTo>
                      <a:pt x="52" y="509"/>
                    </a:lnTo>
                    <a:lnTo>
                      <a:pt x="50" y="509"/>
                    </a:lnTo>
                    <a:lnTo>
                      <a:pt x="50" y="506"/>
                    </a:lnTo>
                    <a:lnTo>
                      <a:pt x="50" y="506"/>
                    </a:lnTo>
                    <a:lnTo>
                      <a:pt x="50" y="506"/>
                    </a:lnTo>
                    <a:lnTo>
                      <a:pt x="45" y="509"/>
                    </a:lnTo>
                    <a:close/>
                    <a:moveTo>
                      <a:pt x="54" y="497"/>
                    </a:moveTo>
                    <a:lnTo>
                      <a:pt x="54" y="497"/>
                    </a:lnTo>
                    <a:lnTo>
                      <a:pt x="54" y="497"/>
                    </a:lnTo>
                    <a:lnTo>
                      <a:pt x="54" y="497"/>
                    </a:lnTo>
                    <a:lnTo>
                      <a:pt x="52" y="497"/>
                    </a:lnTo>
                    <a:lnTo>
                      <a:pt x="52" y="497"/>
                    </a:lnTo>
                    <a:lnTo>
                      <a:pt x="50" y="499"/>
                    </a:lnTo>
                    <a:lnTo>
                      <a:pt x="50" y="499"/>
                    </a:lnTo>
                    <a:lnTo>
                      <a:pt x="50" y="499"/>
                    </a:lnTo>
                    <a:lnTo>
                      <a:pt x="50" y="499"/>
                    </a:lnTo>
                    <a:lnTo>
                      <a:pt x="52" y="497"/>
                    </a:lnTo>
                    <a:lnTo>
                      <a:pt x="54" y="497"/>
                    </a:lnTo>
                    <a:close/>
                    <a:moveTo>
                      <a:pt x="955" y="87"/>
                    </a:moveTo>
                    <a:lnTo>
                      <a:pt x="955" y="87"/>
                    </a:lnTo>
                    <a:lnTo>
                      <a:pt x="955" y="90"/>
                    </a:lnTo>
                    <a:lnTo>
                      <a:pt x="955" y="90"/>
                    </a:lnTo>
                    <a:lnTo>
                      <a:pt x="958" y="90"/>
                    </a:lnTo>
                    <a:lnTo>
                      <a:pt x="958" y="90"/>
                    </a:lnTo>
                    <a:lnTo>
                      <a:pt x="955" y="90"/>
                    </a:lnTo>
                    <a:lnTo>
                      <a:pt x="955" y="90"/>
                    </a:lnTo>
                    <a:lnTo>
                      <a:pt x="953" y="90"/>
                    </a:lnTo>
                    <a:lnTo>
                      <a:pt x="951" y="90"/>
                    </a:lnTo>
                    <a:lnTo>
                      <a:pt x="951" y="90"/>
                    </a:lnTo>
                    <a:lnTo>
                      <a:pt x="951" y="92"/>
                    </a:lnTo>
                    <a:lnTo>
                      <a:pt x="951" y="92"/>
                    </a:lnTo>
                    <a:lnTo>
                      <a:pt x="951" y="92"/>
                    </a:lnTo>
                    <a:lnTo>
                      <a:pt x="953" y="92"/>
                    </a:lnTo>
                    <a:lnTo>
                      <a:pt x="958" y="94"/>
                    </a:lnTo>
                    <a:lnTo>
                      <a:pt x="960" y="94"/>
                    </a:lnTo>
                    <a:lnTo>
                      <a:pt x="962" y="94"/>
                    </a:lnTo>
                    <a:lnTo>
                      <a:pt x="960" y="94"/>
                    </a:lnTo>
                    <a:lnTo>
                      <a:pt x="960" y="94"/>
                    </a:lnTo>
                    <a:lnTo>
                      <a:pt x="955" y="94"/>
                    </a:lnTo>
                    <a:lnTo>
                      <a:pt x="955" y="94"/>
                    </a:lnTo>
                    <a:lnTo>
                      <a:pt x="955" y="97"/>
                    </a:lnTo>
                    <a:lnTo>
                      <a:pt x="955" y="97"/>
                    </a:lnTo>
                    <a:lnTo>
                      <a:pt x="960" y="97"/>
                    </a:lnTo>
                    <a:lnTo>
                      <a:pt x="960" y="99"/>
                    </a:lnTo>
                    <a:lnTo>
                      <a:pt x="962" y="99"/>
                    </a:lnTo>
                    <a:lnTo>
                      <a:pt x="967" y="99"/>
                    </a:lnTo>
                    <a:lnTo>
                      <a:pt x="969" y="99"/>
                    </a:lnTo>
                    <a:lnTo>
                      <a:pt x="972" y="99"/>
                    </a:lnTo>
                    <a:lnTo>
                      <a:pt x="977" y="99"/>
                    </a:lnTo>
                    <a:lnTo>
                      <a:pt x="979" y="99"/>
                    </a:lnTo>
                    <a:lnTo>
                      <a:pt x="981" y="99"/>
                    </a:lnTo>
                    <a:lnTo>
                      <a:pt x="981" y="99"/>
                    </a:lnTo>
                    <a:lnTo>
                      <a:pt x="986" y="97"/>
                    </a:lnTo>
                    <a:lnTo>
                      <a:pt x="988" y="97"/>
                    </a:lnTo>
                    <a:lnTo>
                      <a:pt x="988" y="97"/>
                    </a:lnTo>
                    <a:lnTo>
                      <a:pt x="988" y="99"/>
                    </a:lnTo>
                    <a:lnTo>
                      <a:pt x="988" y="102"/>
                    </a:lnTo>
                    <a:lnTo>
                      <a:pt x="988" y="104"/>
                    </a:lnTo>
                    <a:lnTo>
                      <a:pt x="991" y="104"/>
                    </a:lnTo>
                    <a:lnTo>
                      <a:pt x="991" y="106"/>
                    </a:lnTo>
                    <a:lnTo>
                      <a:pt x="988" y="106"/>
                    </a:lnTo>
                    <a:lnTo>
                      <a:pt x="988" y="109"/>
                    </a:lnTo>
                    <a:lnTo>
                      <a:pt x="988" y="109"/>
                    </a:lnTo>
                    <a:lnTo>
                      <a:pt x="986" y="109"/>
                    </a:lnTo>
                    <a:lnTo>
                      <a:pt x="986" y="109"/>
                    </a:lnTo>
                    <a:lnTo>
                      <a:pt x="981" y="111"/>
                    </a:lnTo>
                    <a:lnTo>
                      <a:pt x="979" y="113"/>
                    </a:lnTo>
                    <a:lnTo>
                      <a:pt x="979" y="113"/>
                    </a:lnTo>
                    <a:lnTo>
                      <a:pt x="977" y="113"/>
                    </a:lnTo>
                    <a:lnTo>
                      <a:pt x="977" y="116"/>
                    </a:lnTo>
                    <a:lnTo>
                      <a:pt x="977" y="116"/>
                    </a:lnTo>
                    <a:lnTo>
                      <a:pt x="977" y="116"/>
                    </a:lnTo>
                    <a:lnTo>
                      <a:pt x="977" y="116"/>
                    </a:lnTo>
                    <a:lnTo>
                      <a:pt x="977" y="118"/>
                    </a:lnTo>
                    <a:lnTo>
                      <a:pt x="977" y="118"/>
                    </a:lnTo>
                    <a:lnTo>
                      <a:pt x="974" y="118"/>
                    </a:lnTo>
                    <a:lnTo>
                      <a:pt x="974" y="118"/>
                    </a:lnTo>
                    <a:lnTo>
                      <a:pt x="974" y="120"/>
                    </a:lnTo>
                    <a:lnTo>
                      <a:pt x="972" y="123"/>
                    </a:lnTo>
                    <a:lnTo>
                      <a:pt x="972" y="123"/>
                    </a:lnTo>
                    <a:lnTo>
                      <a:pt x="974" y="125"/>
                    </a:lnTo>
                    <a:lnTo>
                      <a:pt x="974" y="125"/>
                    </a:lnTo>
                    <a:lnTo>
                      <a:pt x="977" y="125"/>
                    </a:lnTo>
                    <a:lnTo>
                      <a:pt x="979" y="125"/>
                    </a:lnTo>
                    <a:lnTo>
                      <a:pt x="979" y="125"/>
                    </a:lnTo>
                    <a:lnTo>
                      <a:pt x="981" y="125"/>
                    </a:lnTo>
                    <a:lnTo>
                      <a:pt x="981" y="125"/>
                    </a:lnTo>
                    <a:lnTo>
                      <a:pt x="981" y="123"/>
                    </a:lnTo>
                    <a:lnTo>
                      <a:pt x="986" y="123"/>
                    </a:lnTo>
                    <a:lnTo>
                      <a:pt x="986" y="123"/>
                    </a:lnTo>
                    <a:lnTo>
                      <a:pt x="984" y="123"/>
                    </a:lnTo>
                    <a:lnTo>
                      <a:pt x="984" y="125"/>
                    </a:lnTo>
                    <a:lnTo>
                      <a:pt x="986" y="125"/>
                    </a:lnTo>
                    <a:lnTo>
                      <a:pt x="986" y="125"/>
                    </a:lnTo>
                    <a:lnTo>
                      <a:pt x="988" y="125"/>
                    </a:lnTo>
                    <a:lnTo>
                      <a:pt x="993" y="128"/>
                    </a:lnTo>
                    <a:lnTo>
                      <a:pt x="995" y="128"/>
                    </a:lnTo>
                    <a:lnTo>
                      <a:pt x="998" y="128"/>
                    </a:lnTo>
                    <a:lnTo>
                      <a:pt x="1000" y="128"/>
                    </a:lnTo>
                    <a:lnTo>
                      <a:pt x="1003" y="125"/>
                    </a:lnTo>
                    <a:lnTo>
                      <a:pt x="1005" y="125"/>
                    </a:lnTo>
                    <a:lnTo>
                      <a:pt x="1005" y="125"/>
                    </a:lnTo>
                    <a:lnTo>
                      <a:pt x="1005" y="125"/>
                    </a:lnTo>
                    <a:lnTo>
                      <a:pt x="1005" y="123"/>
                    </a:lnTo>
                    <a:lnTo>
                      <a:pt x="1007" y="123"/>
                    </a:lnTo>
                    <a:lnTo>
                      <a:pt x="1007" y="123"/>
                    </a:lnTo>
                    <a:lnTo>
                      <a:pt x="1007" y="123"/>
                    </a:lnTo>
                    <a:lnTo>
                      <a:pt x="1010" y="123"/>
                    </a:lnTo>
                    <a:lnTo>
                      <a:pt x="1010" y="123"/>
                    </a:lnTo>
                    <a:lnTo>
                      <a:pt x="1010" y="123"/>
                    </a:lnTo>
                    <a:lnTo>
                      <a:pt x="1010" y="123"/>
                    </a:lnTo>
                    <a:lnTo>
                      <a:pt x="1010" y="125"/>
                    </a:lnTo>
                    <a:lnTo>
                      <a:pt x="1010" y="125"/>
                    </a:lnTo>
                    <a:lnTo>
                      <a:pt x="1012" y="125"/>
                    </a:lnTo>
                    <a:lnTo>
                      <a:pt x="1014" y="123"/>
                    </a:lnTo>
                    <a:lnTo>
                      <a:pt x="1017" y="123"/>
                    </a:lnTo>
                    <a:lnTo>
                      <a:pt x="1017" y="123"/>
                    </a:lnTo>
                    <a:lnTo>
                      <a:pt x="1017" y="123"/>
                    </a:lnTo>
                    <a:lnTo>
                      <a:pt x="1017" y="123"/>
                    </a:lnTo>
                    <a:lnTo>
                      <a:pt x="1017" y="123"/>
                    </a:lnTo>
                    <a:lnTo>
                      <a:pt x="1014" y="125"/>
                    </a:lnTo>
                    <a:lnTo>
                      <a:pt x="1012" y="125"/>
                    </a:lnTo>
                    <a:lnTo>
                      <a:pt x="1012" y="128"/>
                    </a:lnTo>
                    <a:lnTo>
                      <a:pt x="1010" y="128"/>
                    </a:lnTo>
                    <a:lnTo>
                      <a:pt x="1012" y="128"/>
                    </a:lnTo>
                    <a:lnTo>
                      <a:pt x="1012" y="128"/>
                    </a:lnTo>
                    <a:lnTo>
                      <a:pt x="1017" y="128"/>
                    </a:lnTo>
                    <a:lnTo>
                      <a:pt x="1021" y="128"/>
                    </a:lnTo>
                    <a:lnTo>
                      <a:pt x="1026" y="128"/>
                    </a:lnTo>
                    <a:lnTo>
                      <a:pt x="1029" y="128"/>
                    </a:lnTo>
                    <a:lnTo>
                      <a:pt x="1033" y="128"/>
                    </a:lnTo>
                    <a:lnTo>
                      <a:pt x="1033" y="128"/>
                    </a:lnTo>
                    <a:lnTo>
                      <a:pt x="1033" y="128"/>
                    </a:lnTo>
                    <a:lnTo>
                      <a:pt x="1036" y="128"/>
                    </a:lnTo>
                    <a:lnTo>
                      <a:pt x="1038" y="128"/>
                    </a:lnTo>
                    <a:lnTo>
                      <a:pt x="1040" y="128"/>
                    </a:lnTo>
                    <a:lnTo>
                      <a:pt x="1043" y="128"/>
                    </a:lnTo>
                    <a:lnTo>
                      <a:pt x="1043" y="128"/>
                    </a:lnTo>
                    <a:lnTo>
                      <a:pt x="1045" y="128"/>
                    </a:lnTo>
                    <a:lnTo>
                      <a:pt x="1050" y="128"/>
                    </a:lnTo>
                    <a:lnTo>
                      <a:pt x="1050" y="128"/>
                    </a:lnTo>
                    <a:lnTo>
                      <a:pt x="1050" y="128"/>
                    </a:lnTo>
                    <a:lnTo>
                      <a:pt x="1050" y="125"/>
                    </a:lnTo>
                    <a:lnTo>
                      <a:pt x="1052" y="125"/>
                    </a:lnTo>
                    <a:lnTo>
                      <a:pt x="1052" y="128"/>
                    </a:lnTo>
                    <a:lnTo>
                      <a:pt x="1052" y="128"/>
                    </a:lnTo>
                    <a:lnTo>
                      <a:pt x="1055" y="128"/>
                    </a:lnTo>
                    <a:lnTo>
                      <a:pt x="1055" y="128"/>
                    </a:lnTo>
                    <a:lnTo>
                      <a:pt x="1057" y="125"/>
                    </a:lnTo>
                    <a:lnTo>
                      <a:pt x="1057" y="125"/>
                    </a:lnTo>
                    <a:lnTo>
                      <a:pt x="1057" y="128"/>
                    </a:lnTo>
                    <a:lnTo>
                      <a:pt x="1057" y="128"/>
                    </a:lnTo>
                    <a:lnTo>
                      <a:pt x="1059" y="128"/>
                    </a:lnTo>
                    <a:lnTo>
                      <a:pt x="1062" y="128"/>
                    </a:lnTo>
                    <a:lnTo>
                      <a:pt x="1064" y="128"/>
                    </a:lnTo>
                    <a:lnTo>
                      <a:pt x="1071" y="128"/>
                    </a:lnTo>
                    <a:lnTo>
                      <a:pt x="1073" y="128"/>
                    </a:lnTo>
                    <a:lnTo>
                      <a:pt x="1076" y="128"/>
                    </a:lnTo>
                    <a:lnTo>
                      <a:pt x="1078" y="125"/>
                    </a:lnTo>
                    <a:lnTo>
                      <a:pt x="1078" y="125"/>
                    </a:lnTo>
                    <a:lnTo>
                      <a:pt x="1081" y="123"/>
                    </a:lnTo>
                    <a:lnTo>
                      <a:pt x="1081" y="123"/>
                    </a:lnTo>
                    <a:lnTo>
                      <a:pt x="1081" y="123"/>
                    </a:lnTo>
                    <a:lnTo>
                      <a:pt x="1081" y="123"/>
                    </a:lnTo>
                    <a:lnTo>
                      <a:pt x="1081" y="120"/>
                    </a:lnTo>
                    <a:lnTo>
                      <a:pt x="1081" y="120"/>
                    </a:lnTo>
                    <a:lnTo>
                      <a:pt x="1081" y="120"/>
                    </a:lnTo>
                    <a:lnTo>
                      <a:pt x="1083" y="123"/>
                    </a:lnTo>
                    <a:lnTo>
                      <a:pt x="1083" y="123"/>
                    </a:lnTo>
                    <a:lnTo>
                      <a:pt x="1085" y="123"/>
                    </a:lnTo>
                    <a:lnTo>
                      <a:pt x="1083" y="123"/>
                    </a:lnTo>
                    <a:lnTo>
                      <a:pt x="1083" y="123"/>
                    </a:lnTo>
                    <a:lnTo>
                      <a:pt x="1083" y="125"/>
                    </a:lnTo>
                    <a:lnTo>
                      <a:pt x="1083" y="125"/>
                    </a:lnTo>
                    <a:lnTo>
                      <a:pt x="1083" y="128"/>
                    </a:lnTo>
                    <a:lnTo>
                      <a:pt x="1083" y="128"/>
                    </a:lnTo>
                    <a:lnTo>
                      <a:pt x="1085" y="128"/>
                    </a:lnTo>
                    <a:lnTo>
                      <a:pt x="1085" y="128"/>
                    </a:lnTo>
                    <a:lnTo>
                      <a:pt x="1088" y="128"/>
                    </a:lnTo>
                    <a:lnTo>
                      <a:pt x="1092" y="128"/>
                    </a:lnTo>
                    <a:lnTo>
                      <a:pt x="1092" y="128"/>
                    </a:lnTo>
                    <a:lnTo>
                      <a:pt x="1095" y="128"/>
                    </a:lnTo>
                    <a:lnTo>
                      <a:pt x="1097" y="128"/>
                    </a:lnTo>
                    <a:lnTo>
                      <a:pt x="1102" y="128"/>
                    </a:lnTo>
                    <a:lnTo>
                      <a:pt x="1104" y="128"/>
                    </a:lnTo>
                    <a:lnTo>
                      <a:pt x="1116" y="128"/>
                    </a:lnTo>
                    <a:lnTo>
                      <a:pt x="1116" y="128"/>
                    </a:lnTo>
                    <a:lnTo>
                      <a:pt x="1118" y="125"/>
                    </a:lnTo>
                    <a:lnTo>
                      <a:pt x="1118" y="125"/>
                    </a:lnTo>
                    <a:lnTo>
                      <a:pt x="1121" y="123"/>
                    </a:lnTo>
                    <a:lnTo>
                      <a:pt x="1121" y="123"/>
                    </a:lnTo>
                    <a:lnTo>
                      <a:pt x="1121" y="123"/>
                    </a:lnTo>
                    <a:lnTo>
                      <a:pt x="1121" y="123"/>
                    </a:lnTo>
                    <a:lnTo>
                      <a:pt x="1121" y="120"/>
                    </a:lnTo>
                    <a:lnTo>
                      <a:pt x="1121" y="120"/>
                    </a:lnTo>
                    <a:lnTo>
                      <a:pt x="1121" y="120"/>
                    </a:lnTo>
                    <a:lnTo>
                      <a:pt x="1123" y="120"/>
                    </a:lnTo>
                    <a:lnTo>
                      <a:pt x="1126" y="123"/>
                    </a:lnTo>
                    <a:lnTo>
                      <a:pt x="1130" y="120"/>
                    </a:lnTo>
                    <a:lnTo>
                      <a:pt x="1133" y="120"/>
                    </a:lnTo>
                    <a:lnTo>
                      <a:pt x="1133" y="120"/>
                    </a:lnTo>
                    <a:lnTo>
                      <a:pt x="1133" y="120"/>
                    </a:lnTo>
                    <a:lnTo>
                      <a:pt x="1130" y="118"/>
                    </a:lnTo>
                    <a:lnTo>
                      <a:pt x="1130" y="118"/>
                    </a:lnTo>
                    <a:lnTo>
                      <a:pt x="1126" y="120"/>
                    </a:lnTo>
                    <a:lnTo>
                      <a:pt x="1126" y="120"/>
                    </a:lnTo>
                    <a:lnTo>
                      <a:pt x="1123" y="120"/>
                    </a:lnTo>
                    <a:lnTo>
                      <a:pt x="1123" y="118"/>
                    </a:lnTo>
                    <a:lnTo>
                      <a:pt x="1123" y="118"/>
                    </a:lnTo>
                    <a:lnTo>
                      <a:pt x="1128" y="118"/>
                    </a:lnTo>
                    <a:lnTo>
                      <a:pt x="1135" y="116"/>
                    </a:lnTo>
                    <a:lnTo>
                      <a:pt x="1137" y="116"/>
                    </a:lnTo>
                    <a:lnTo>
                      <a:pt x="1137" y="116"/>
                    </a:lnTo>
                    <a:lnTo>
                      <a:pt x="1137" y="113"/>
                    </a:lnTo>
                    <a:lnTo>
                      <a:pt x="1137" y="111"/>
                    </a:lnTo>
                    <a:lnTo>
                      <a:pt x="1137" y="111"/>
                    </a:lnTo>
                    <a:lnTo>
                      <a:pt x="1133" y="111"/>
                    </a:lnTo>
                    <a:lnTo>
                      <a:pt x="1130" y="111"/>
                    </a:lnTo>
                    <a:lnTo>
                      <a:pt x="1130" y="111"/>
                    </a:lnTo>
                    <a:lnTo>
                      <a:pt x="1135" y="111"/>
                    </a:lnTo>
                    <a:lnTo>
                      <a:pt x="1135" y="111"/>
                    </a:lnTo>
                    <a:lnTo>
                      <a:pt x="1135" y="111"/>
                    </a:lnTo>
                    <a:lnTo>
                      <a:pt x="1133" y="109"/>
                    </a:lnTo>
                    <a:lnTo>
                      <a:pt x="1130" y="109"/>
                    </a:lnTo>
                    <a:lnTo>
                      <a:pt x="1126" y="109"/>
                    </a:lnTo>
                    <a:lnTo>
                      <a:pt x="1123" y="109"/>
                    </a:lnTo>
                    <a:lnTo>
                      <a:pt x="1123" y="109"/>
                    </a:lnTo>
                    <a:lnTo>
                      <a:pt x="1123" y="109"/>
                    </a:lnTo>
                    <a:lnTo>
                      <a:pt x="1126" y="109"/>
                    </a:lnTo>
                    <a:lnTo>
                      <a:pt x="1123" y="106"/>
                    </a:lnTo>
                    <a:lnTo>
                      <a:pt x="1118" y="106"/>
                    </a:lnTo>
                    <a:lnTo>
                      <a:pt x="1114" y="106"/>
                    </a:lnTo>
                    <a:lnTo>
                      <a:pt x="1111" y="106"/>
                    </a:lnTo>
                    <a:lnTo>
                      <a:pt x="1109" y="106"/>
                    </a:lnTo>
                    <a:lnTo>
                      <a:pt x="1102" y="106"/>
                    </a:lnTo>
                    <a:lnTo>
                      <a:pt x="1100" y="106"/>
                    </a:lnTo>
                    <a:lnTo>
                      <a:pt x="1095" y="106"/>
                    </a:lnTo>
                    <a:lnTo>
                      <a:pt x="1092" y="106"/>
                    </a:lnTo>
                    <a:lnTo>
                      <a:pt x="1090" y="106"/>
                    </a:lnTo>
                    <a:lnTo>
                      <a:pt x="1088" y="106"/>
                    </a:lnTo>
                    <a:lnTo>
                      <a:pt x="1081" y="109"/>
                    </a:lnTo>
                    <a:lnTo>
                      <a:pt x="1078" y="109"/>
                    </a:lnTo>
                    <a:lnTo>
                      <a:pt x="1076" y="109"/>
                    </a:lnTo>
                    <a:lnTo>
                      <a:pt x="1069" y="111"/>
                    </a:lnTo>
                    <a:lnTo>
                      <a:pt x="1066" y="111"/>
                    </a:lnTo>
                    <a:lnTo>
                      <a:pt x="1062" y="111"/>
                    </a:lnTo>
                    <a:lnTo>
                      <a:pt x="1059" y="111"/>
                    </a:lnTo>
                    <a:lnTo>
                      <a:pt x="1059" y="113"/>
                    </a:lnTo>
                    <a:lnTo>
                      <a:pt x="1059" y="113"/>
                    </a:lnTo>
                    <a:lnTo>
                      <a:pt x="1055" y="113"/>
                    </a:lnTo>
                    <a:lnTo>
                      <a:pt x="1055" y="113"/>
                    </a:lnTo>
                    <a:lnTo>
                      <a:pt x="1052" y="111"/>
                    </a:lnTo>
                    <a:lnTo>
                      <a:pt x="1050" y="111"/>
                    </a:lnTo>
                    <a:lnTo>
                      <a:pt x="1047" y="109"/>
                    </a:lnTo>
                    <a:lnTo>
                      <a:pt x="1045" y="111"/>
                    </a:lnTo>
                    <a:lnTo>
                      <a:pt x="1040" y="111"/>
                    </a:lnTo>
                    <a:lnTo>
                      <a:pt x="1040" y="111"/>
                    </a:lnTo>
                    <a:lnTo>
                      <a:pt x="1040" y="111"/>
                    </a:lnTo>
                    <a:lnTo>
                      <a:pt x="1040" y="111"/>
                    </a:lnTo>
                    <a:lnTo>
                      <a:pt x="1033" y="111"/>
                    </a:lnTo>
                    <a:lnTo>
                      <a:pt x="1031" y="109"/>
                    </a:lnTo>
                    <a:lnTo>
                      <a:pt x="1031" y="109"/>
                    </a:lnTo>
                    <a:lnTo>
                      <a:pt x="1029" y="109"/>
                    </a:lnTo>
                    <a:lnTo>
                      <a:pt x="1029" y="109"/>
                    </a:lnTo>
                    <a:lnTo>
                      <a:pt x="1026" y="109"/>
                    </a:lnTo>
                    <a:lnTo>
                      <a:pt x="1026" y="111"/>
                    </a:lnTo>
                    <a:lnTo>
                      <a:pt x="1026" y="111"/>
                    </a:lnTo>
                    <a:lnTo>
                      <a:pt x="1026" y="111"/>
                    </a:lnTo>
                    <a:lnTo>
                      <a:pt x="1024" y="111"/>
                    </a:lnTo>
                    <a:lnTo>
                      <a:pt x="1024" y="111"/>
                    </a:lnTo>
                    <a:lnTo>
                      <a:pt x="1024" y="111"/>
                    </a:lnTo>
                    <a:lnTo>
                      <a:pt x="1021" y="111"/>
                    </a:lnTo>
                    <a:lnTo>
                      <a:pt x="1019" y="111"/>
                    </a:lnTo>
                    <a:lnTo>
                      <a:pt x="1017" y="111"/>
                    </a:lnTo>
                    <a:lnTo>
                      <a:pt x="1017" y="111"/>
                    </a:lnTo>
                    <a:lnTo>
                      <a:pt x="1021" y="109"/>
                    </a:lnTo>
                    <a:lnTo>
                      <a:pt x="1024" y="109"/>
                    </a:lnTo>
                    <a:lnTo>
                      <a:pt x="1024" y="106"/>
                    </a:lnTo>
                    <a:lnTo>
                      <a:pt x="1026" y="106"/>
                    </a:lnTo>
                    <a:lnTo>
                      <a:pt x="1024" y="106"/>
                    </a:lnTo>
                    <a:lnTo>
                      <a:pt x="1024" y="106"/>
                    </a:lnTo>
                    <a:lnTo>
                      <a:pt x="1021" y="106"/>
                    </a:lnTo>
                    <a:lnTo>
                      <a:pt x="1021" y="106"/>
                    </a:lnTo>
                    <a:lnTo>
                      <a:pt x="1021" y="104"/>
                    </a:lnTo>
                    <a:lnTo>
                      <a:pt x="1021" y="104"/>
                    </a:lnTo>
                    <a:lnTo>
                      <a:pt x="1019" y="104"/>
                    </a:lnTo>
                    <a:lnTo>
                      <a:pt x="1019" y="102"/>
                    </a:lnTo>
                    <a:lnTo>
                      <a:pt x="1017" y="102"/>
                    </a:lnTo>
                    <a:lnTo>
                      <a:pt x="1012" y="102"/>
                    </a:lnTo>
                    <a:lnTo>
                      <a:pt x="1012" y="102"/>
                    </a:lnTo>
                    <a:lnTo>
                      <a:pt x="1010" y="102"/>
                    </a:lnTo>
                    <a:lnTo>
                      <a:pt x="1007" y="102"/>
                    </a:lnTo>
                    <a:lnTo>
                      <a:pt x="1007" y="99"/>
                    </a:lnTo>
                    <a:lnTo>
                      <a:pt x="1010" y="99"/>
                    </a:lnTo>
                    <a:lnTo>
                      <a:pt x="1014" y="99"/>
                    </a:lnTo>
                    <a:lnTo>
                      <a:pt x="1019" y="102"/>
                    </a:lnTo>
                    <a:lnTo>
                      <a:pt x="1031" y="99"/>
                    </a:lnTo>
                    <a:lnTo>
                      <a:pt x="1033" y="99"/>
                    </a:lnTo>
                    <a:lnTo>
                      <a:pt x="1033" y="99"/>
                    </a:lnTo>
                    <a:lnTo>
                      <a:pt x="1033" y="99"/>
                    </a:lnTo>
                    <a:lnTo>
                      <a:pt x="1036" y="99"/>
                    </a:lnTo>
                    <a:lnTo>
                      <a:pt x="1017" y="97"/>
                    </a:lnTo>
                    <a:lnTo>
                      <a:pt x="1012" y="97"/>
                    </a:lnTo>
                    <a:lnTo>
                      <a:pt x="1012" y="97"/>
                    </a:lnTo>
                    <a:lnTo>
                      <a:pt x="1012" y="94"/>
                    </a:lnTo>
                    <a:lnTo>
                      <a:pt x="1012" y="94"/>
                    </a:lnTo>
                    <a:lnTo>
                      <a:pt x="1014" y="94"/>
                    </a:lnTo>
                    <a:lnTo>
                      <a:pt x="1014" y="94"/>
                    </a:lnTo>
                    <a:lnTo>
                      <a:pt x="1019" y="94"/>
                    </a:lnTo>
                    <a:lnTo>
                      <a:pt x="1021" y="97"/>
                    </a:lnTo>
                    <a:lnTo>
                      <a:pt x="1024" y="94"/>
                    </a:lnTo>
                    <a:lnTo>
                      <a:pt x="1024" y="94"/>
                    </a:lnTo>
                    <a:lnTo>
                      <a:pt x="1024" y="94"/>
                    </a:lnTo>
                    <a:lnTo>
                      <a:pt x="1021" y="94"/>
                    </a:lnTo>
                    <a:lnTo>
                      <a:pt x="1019" y="92"/>
                    </a:lnTo>
                    <a:lnTo>
                      <a:pt x="1017" y="92"/>
                    </a:lnTo>
                    <a:lnTo>
                      <a:pt x="1014" y="92"/>
                    </a:lnTo>
                    <a:lnTo>
                      <a:pt x="1012" y="92"/>
                    </a:lnTo>
                    <a:lnTo>
                      <a:pt x="1003" y="92"/>
                    </a:lnTo>
                    <a:lnTo>
                      <a:pt x="998" y="94"/>
                    </a:lnTo>
                    <a:lnTo>
                      <a:pt x="995" y="92"/>
                    </a:lnTo>
                    <a:lnTo>
                      <a:pt x="986" y="94"/>
                    </a:lnTo>
                    <a:lnTo>
                      <a:pt x="986" y="97"/>
                    </a:lnTo>
                    <a:lnTo>
                      <a:pt x="986" y="94"/>
                    </a:lnTo>
                    <a:lnTo>
                      <a:pt x="988" y="94"/>
                    </a:lnTo>
                    <a:lnTo>
                      <a:pt x="991" y="94"/>
                    </a:lnTo>
                    <a:lnTo>
                      <a:pt x="993" y="92"/>
                    </a:lnTo>
                    <a:lnTo>
                      <a:pt x="993" y="92"/>
                    </a:lnTo>
                    <a:lnTo>
                      <a:pt x="993" y="92"/>
                    </a:lnTo>
                    <a:lnTo>
                      <a:pt x="995" y="92"/>
                    </a:lnTo>
                    <a:lnTo>
                      <a:pt x="995" y="92"/>
                    </a:lnTo>
                    <a:lnTo>
                      <a:pt x="995" y="90"/>
                    </a:lnTo>
                    <a:lnTo>
                      <a:pt x="995" y="90"/>
                    </a:lnTo>
                    <a:lnTo>
                      <a:pt x="993" y="90"/>
                    </a:lnTo>
                    <a:lnTo>
                      <a:pt x="993" y="90"/>
                    </a:lnTo>
                    <a:lnTo>
                      <a:pt x="991" y="87"/>
                    </a:lnTo>
                    <a:lnTo>
                      <a:pt x="991" y="87"/>
                    </a:lnTo>
                    <a:lnTo>
                      <a:pt x="988" y="90"/>
                    </a:lnTo>
                    <a:lnTo>
                      <a:pt x="986" y="87"/>
                    </a:lnTo>
                    <a:lnTo>
                      <a:pt x="981" y="87"/>
                    </a:lnTo>
                    <a:lnTo>
                      <a:pt x="977" y="87"/>
                    </a:lnTo>
                    <a:lnTo>
                      <a:pt x="972" y="85"/>
                    </a:lnTo>
                    <a:lnTo>
                      <a:pt x="969" y="85"/>
                    </a:lnTo>
                    <a:lnTo>
                      <a:pt x="967" y="87"/>
                    </a:lnTo>
                    <a:lnTo>
                      <a:pt x="962" y="87"/>
                    </a:lnTo>
                    <a:lnTo>
                      <a:pt x="960" y="87"/>
                    </a:lnTo>
                    <a:lnTo>
                      <a:pt x="958" y="87"/>
                    </a:lnTo>
                    <a:lnTo>
                      <a:pt x="955" y="87"/>
                    </a:lnTo>
                    <a:lnTo>
                      <a:pt x="955" y="87"/>
                    </a:lnTo>
                    <a:close/>
                    <a:moveTo>
                      <a:pt x="901" y="128"/>
                    </a:moveTo>
                    <a:lnTo>
                      <a:pt x="901" y="128"/>
                    </a:lnTo>
                    <a:lnTo>
                      <a:pt x="901" y="125"/>
                    </a:lnTo>
                    <a:lnTo>
                      <a:pt x="901" y="125"/>
                    </a:lnTo>
                    <a:lnTo>
                      <a:pt x="899" y="125"/>
                    </a:lnTo>
                    <a:lnTo>
                      <a:pt x="894" y="128"/>
                    </a:lnTo>
                    <a:lnTo>
                      <a:pt x="894" y="128"/>
                    </a:lnTo>
                    <a:lnTo>
                      <a:pt x="894" y="128"/>
                    </a:lnTo>
                    <a:lnTo>
                      <a:pt x="899" y="128"/>
                    </a:lnTo>
                    <a:lnTo>
                      <a:pt x="901" y="128"/>
                    </a:lnTo>
                    <a:close/>
                    <a:moveTo>
                      <a:pt x="955" y="149"/>
                    </a:moveTo>
                    <a:lnTo>
                      <a:pt x="958" y="147"/>
                    </a:lnTo>
                    <a:lnTo>
                      <a:pt x="960" y="144"/>
                    </a:lnTo>
                    <a:lnTo>
                      <a:pt x="962" y="144"/>
                    </a:lnTo>
                    <a:lnTo>
                      <a:pt x="962" y="144"/>
                    </a:lnTo>
                    <a:lnTo>
                      <a:pt x="965" y="144"/>
                    </a:lnTo>
                    <a:lnTo>
                      <a:pt x="969" y="142"/>
                    </a:lnTo>
                    <a:lnTo>
                      <a:pt x="972" y="139"/>
                    </a:lnTo>
                    <a:lnTo>
                      <a:pt x="974" y="139"/>
                    </a:lnTo>
                    <a:lnTo>
                      <a:pt x="977" y="139"/>
                    </a:lnTo>
                    <a:lnTo>
                      <a:pt x="974" y="137"/>
                    </a:lnTo>
                    <a:lnTo>
                      <a:pt x="974" y="137"/>
                    </a:lnTo>
                    <a:lnTo>
                      <a:pt x="969" y="137"/>
                    </a:lnTo>
                    <a:lnTo>
                      <a:pt x="962" y="135"/>
                    </a:lnTo>
                    <a:lnTo>
                      <a:pt x="960" y="137"/>
                    </a:lnTo>
                    <a:lnTo>
                      <a:pt x="953" y="137"/>
                    </a:lnTo>
                    <a:lnTo>
                      <a:pt x="953" y="137"/>
                    </a:lnTo>
                    <a:lnTo>
                      <a:pt x="953" y="135"/>
                    </a:lnTo>
                    <a:lnTo>
                      <a:pt x="951" y="135"/>
                    </a:lnTo>
                    <a:lnTo>
                      <a:pt x="951" y="135"/>
                    </a:lnTo>
                    <a:lnTo>
                      <a:pt x="946" y="135"/>
                    </a:lnTo>
                    <a:lnTo>
                      <a:pt x="943" y="132"/>
                    </a:lnTo>
                    <a:lnTo>
                      <a:pt x="941" y="132"/>
                    </a:lnTo>
                    <a:lnTo>
                      <a:pt x="936" y="135"/>
                    </a:lnTo>
                    <a:lnTo>
                      <a:pt x="934" y="135"/>
                    </a:lnTo>
                    <a:lnTo>
                      <a:pt x="927" y="135"/>
                    </a:lnTo>
                    <a:lnTo>
                      <a:pt x="925" y="135"/>
                    </a:lnTo>
                    <a:lnTo>
                      <a:pt x="920" y="135"/>
                    </a:lnTo>
                    <a:lnTo>
                      <a:pt x="920" y="135"/>
                    </a:lnTo>
                    <a:lnTo>
                      <a:pt x="917" y="137"/>
                    </a:lnTo>
                    <a:lnTo>
                      <a:pt x="917" y="137"/>
                    </a:lnTo>
                    <a:lnTo>
                      <a:pt x="915" y="137"/>
                    </a:lnTo>
                    <a:lnTo>
                      <a:pt x="915" y="137"/>
                    </a:lnTo>
                    <a:lnTo>
                      <a:pt x="915" y="137"/>
                    </a:lnTo>
                    <a:lnTo>
                      <a:pt x="915" y="139"/>
                    </a:lnTo>
                    <a:lnTo>
                      <a:pt x="915" y="142"/>
                    </a:lnTo>
                    <a:lnTo>
                      <a:pt x="915" y="142"/>
                    </a:lnTo>
                    <a:lnTo>
                      <a:pt x="917" y="142"/>
                    </a:lnTo>
                    <a:lnTo>
                      <a:pt x="917" y="142"/>
                    </a:lnTo>
                    <a:lnTo>
                      <a:pt x="915" y="142"/>
                    </a:lnTo>
                    <a:lnTo>
                      <a:pt x="913" y="142"/>
                    </a:lnTo>
                    <a:lnTo>
                      <a:pt x="910" y="139"/>
                    </a:lnTo>
                    <a:lnTo>
                      <a:pt x="908" y="139"/>
                    </a:lnTo>
                    <a:lnTo>
                      <a:pt x="906" y="142"/>
                    </a:lnTo>
                    <a:lnTo>
                      <a:pt x="906" y="142"/>
                    </a:lnTo>
                    <a:lnTo>
                      <a:pt x="906" y="142"/>
                    </a:lnTo>
                    <a:lnTo>
                      <a:pt x="903" y="142"/>
                    </a:lnTo>
                    <a:lnTo>
                      <a:pt x="903" y="144"/>
                    </a:lnTo>
                    <a:lnTo>
                      <a:pt x="899" y="147"/>
                    </a:lnTo>
                    <a:lnTo>
                      <a:pt x="896" y="151"/>
                    </a:lnTo>
                    <a:lnTo>
                      <a:pt x="896" y="151"/>
                    </a:lnTo>
                    <a:lnTo>
                      <a:pt x="894" y="154"/>
                    </a:lnTo>
                    <a:lnTo>
                      <a:pt x="891" y="154"/>
                    </a:lnTo>
                    <a:lnTo>
                      <a:pt x="891" y="156"/>
                    </a:lnTo>
                    <a:lnTo>
                      <a:pt x="889" y="156"/>
                    </a:lnTo>
                    <a:lnTo>
                      <a:pt x="889" y="156"/>
                    </a:lnTo>
                    <a:lnTo>
                      <a:pt x="889" y="161"/>
                    </a:lnTo>
                    <a:lnTo>
                      <a:pt x="887" y="163"/>
                    </a:lnTo>
                    <a:lnTo>
                      <a:pt x="884" y="168"/>
                    </a:lnTo>
                    <a:lnTo>
                      <a:pt x="880" y="170"/>
                    </a:lnTo>
                    <a:lnTo>
                      <a:pt x="882" y="170"/>
                    </a:lnTo>
                    <a:lnTo>
                      <a:pt x="889" y="170"/>
                    </a:lnTo>
                    <a:lnTo>
                      <a:pt x="889" y="170"/>
                    </a:lnTo>
                    <a:lnTo>
                      <a:pt x="894" y="170"/>
                    </a:lnTo>
                    <a:lnTo>
                      <a:pt x="896" y="170"/>
                    </a:lnTo>
                    <a:lnTo>
                      <a:pt x="899" y="168"/>
                    </a:lnTo>
                    <a:lnTo>
                      <a:pt x="901" y="165"/>
                    </a:lnTo>
                    <a:lnTo>
                      <a:pt x="908" y="163"/>
                    </a:lnTo>
                    <a:lnTo>
                      <a:pt x="910" y="163"/>
                    </a:lnTo>
                    <a:lnTo>
                      <a:pt x="910" y="161"/>
                    </a:lnTo>
                    <a:lnTo>
                      <a:pt x="910" y="161"/>
                    </a:lnTo>
                    <a:lnTo>
                      <a:pt x="910" y="161"/>
                    </a:lnTo>
                    <a:lnTo>
                      <a:pt x="910" y="158"/>
                    </a:lnTo>
                    <a:lnTo>
                      <a:pt x="910" y="158"/>
                    </a:lnTo>
                    <a:lnTo>
                      <a:pt x="908" y="158"/>
                    </a:lnTo>
                    <a:lnTo>
                      <a:pt x="906" y="158"/>
                    </a:lnTo>
                    <a:lnTo>
                      <a:pt x="915" y="156"/>
                    </a:lnTo>
                    <a:lnTo>
                      <a:pt x="917" y="156"/>
                    </a:lnTo>
                    <a:lnTo>
                      <a:pt x="929" y="158"/>
                    </a:lnTo>
                    <a:lnTo>
                      <a:pt x="932" y="158"/>
                    </a:lnTo>
                    <a:lnTo>
                      <a:pt x="934" y="158"/>
                    </a:lnTo>
                    <a:lnTo>
                      <a:pt x="939" y="156"/>
                    </a:lnTo>
                    <a:lnTo>
                      <a:pt x="941" y="154"/>
                    </a:lnTo>
                    <a:lnTo>
                      <a:pt x="946" y="154"/>
                    </a:lnTo>
                    <a:lnTo>
                      <a:pt x="948" y="151"/>
                    </a:lnTo>
                    <a:lnTo>
                      <a:pt x="951" y="149"/>
                    </a:lnTo>
                    <a:lnTo>
                      <a:pt x="951" y="149"/>
                    </a:lnTo>
                    <a:lnTo>
                      <a:pt x="948" y="149"/>
                    </a:lnTo>
                    <a:lnTo>
                      <a:pt x="953" y="149"/>
                    </a:lnTo>
                    <a:lnTo>
                      <a:pt x="955" y="149"/>
                    </a:lnTo>
                    <a:close/>
                    <a:moveTo>
                      <a:pt x="901" y="215"/>
                    </a:moveTo>
                    <a:lnTo>
                      <a:pt x="901" y="215"/>
                    </a:lnTo>
                    <a:lnTo>
                      <a:pt x="899" y="215"/>
                    </a:lnTo>
                    <a:lnTo>
                      <a:pt x="899" y="215"/>
                    </a:lnTo>
                    <a:lnTo>
                      <a:pt x="899" y="218"/>
                    </a:lnTo>
                    <a:lnTo>
                      <a:pt x="899" y="218"/>
                    </a:lnTo>
                    <a:lnTo>
                      <a:pt x="899" y="218"/>
                    </a:lnTo>
                    <a:lnTo>
                      <a:pt x="899" y="218"/>
                    </a:lnTo>
                    <a:lnTo>
                      <a:pt x="901" y="218"/>
                    </a:lnTo>
                    <a:lnTo>
                      <a:pt x="903" y="215"/>
                    </a:lnTo>
                    <a:lnTo>
                      <a:pt x="903" y="215"/>
                    </a:lnTo>
                    <a:lnTo>
                      <a:pt x="903" y="215"/>
                    </a:lnTo>
                    <a:lnTo>
                      <a:pt x="903" y="215"/>
                    </a:lnTo>
                    <a:lnTo>
                      <a:pt x="901" y="215"/>
                    </a:lnTo>
                    <a:close/>
                    <a:moveTo>
                      <a:pt x="925" y="244"/>
                    </a:moveTo>
                    <a:lnTo>
                      <a:pt x="925" y="244"/>
                    </a:lnTo>
                    <a:lnTo>
                      <a:pt x="925" y="244"/>
                    </a:lnTo>
                    <a:lnTo>
                      <a:pt x="925" y="244"/>
                    </a:lnTo>
                    <a:lnTo>
                      <a:pt x="925" y="246"/>
                    </a:lnTo>
                    <a:lnTo>
                      <a:pt x="927" y="246"/>
                    </a:lnTo>
                    <a:lnTo>
                      <a:pt x="927" y="246"/>
                    </a:lnTo>
                    <a:lnTo>
                      <a:pt x="927" y="246"/>
                    </a:lnTo>
                    <a:lnTo>
                      <a:pt x="929" y="244"/>
                    </a:lnTo>
                    <a:lnTo>
                      <a:pt x="929" y="244"/>
                    </a:lnTo>
                    <a:lnTo>
                      <a:pt x="932" y="244"/>
                    </a:lnTo>
                    <a:lnTo>
                      <a:pt x="932" y="241"/>
                    </a:lnTo>
                    <a:lnTo>
                      <a:pt x="934" y="241"/>
                    </a:lnTo>
                    <a:lnTo>
                      <a:pt x="934" y="239"/>
                    </a:lnTo>
                    <a:lnTo>
                      <a:pt x="934" y="239"/>
                    </a:lnTo>
                    <a:lnTo>
                      <a:pt x="936" y="237"/>
                    </a:lnTo>
                    <a:lnTo>
                      <a:pt x="936" y="237"/>
                    </a:lnTo>
                    <a:lnTo>
                      <a:pt x="936" y="237"/>
                    </a:lnTo>
                    <a:lnTo>
                      <a:pt x="934" y="234"/>
                    </a:lnTo>
                    <a:lnTo>
                      <a:pt x="932" y="237"/>
                    </a:lnTo>
                    <a:lnTo>
                      <a:pt x="929" y="237"/>
                    </a:lnTo>
                    <a:lnTo>
                      <a:pt x="929" y="239"/>
                    </a:lnTo>
                    <a:lnTo>
                      <a:pt x="927" y="239"/>
                    </a:lnTo>
                    <a:lnTo>
                      <a:pt x="927" y="239"/>
                    </a:lnTo>
                    <a:lnTo>
                      <a:pt x="927" y="239"/>
                    </a:lnTo>
                    <a:lnTo>
                      <a:pt x="927" y="241"/>
                    </a:lnTo>
                    <a:lnTo>
                      <a:pt x="925" y="241"/>
                    </a:lnTo>
                    <a:lnTo>
                      <a:pt x="925" y="244"/>
                    </a:lnTo>
                    <a:close/>
                    <a:moveTo>
                      <a:pt x="880" y="149"/>
                    </a:moveTo>
                    <a:lnTo>
                      <a:pt x="877" y="151"/>
                    </a:lnTo>
                    <a:lnTo>
                      <a:pt x="877" y="151"/>
                    </a:lnTo>
                    <a:lnTo>
                      <a:pt x="875" y="151"/>
                    </a:lnTo>
                    <a:lnTo>
                      <a:pt x="875" y="151"/>
                    </a:lnTo>
                    <a:lnTo>
                      <a:pt x="872" y="154"/>
                    </a:lnTo>
                    <a:lnTo>
                      <a:pt x="875" y="154"/>
                    </a:lnTo>
                    <a:lnTo>
                      <a:pt x="877" y="154"/>
                    </a:lnTo>
                    <a:lnTo>
                      <a:pt x="877" y="154"/>
                    </a:lnTo>
                    <a:lnTo>
                      <a:pt x="877" y="154"/>
                    </a:lnTo>
                    <a:lnTo>
                      <a:pt x="880" y="154"/>
                    </a:lnTo>
                    <a:lnTo>
                      <a:pt x="880" y="151"/>
                    </a:lnTo>
                    <a:lnTo>
                      <a:pt x="882" y="151"/>
                    </a:lnTo>
                    <a:lnTo>
                      <a:pt x="882" y="151"/>
                    </a:lnTo>
                    <a:lnTo>
                      <a:pt x="880" y="151"/>
                    </a:lnTo>
                    <a:lnTo>
                      <a:pt x="880" y="151"/>
                    </a:lnTo>
                    <a:lnTo>
                      <a:pt x="880" y="151"/>
                    </a:lnTo>
                    <a:lnTo>
                      <a:pt x="880" y="149"/>
                    </a:lnTo>
                    <a:close/>
                    <a:moveTo>
                      <a:pt x="960" y="106"/>
                    </a:moveTo>
                    <a:lnTo>
                      <a:pt x="962" y="106"/>
                    </a:lnTo>
                    <a:lnTo>
                      <a:pt x="962" y="106"/>
                    </a:lnTo>
                    <a:lnTo>
                      <a:pt x="962" y="106"/>
                    </a:lnTo>
                    <a:lnTo>
                      <a:pt x="962" y="106"/>
                    </a:lnTo>
                    <a:lnTo>
                      <a:pt x="962" y="104"/>
                    </a:lnTo>
                    <a:lnTo>
                      <a:pt x="962" y="104"/>
                    </a:lnTo>
                    <a:lnTo>
                      <a:pt x="965" y="104"/>
                    </a:lnTo>
                    <a:lnTo>
                      <a:pt x="965" y="104"/>
                    </a:lnTo>
                    <a:lnTo>
                      <a:pt x="965" y="104"/>
                    </a:lnTo>
                    <a:lnTo>
                      <a:pt x="960" y="104"/>
                    </a:lnTo>
                    <a:lnTo>
                      <a:pt x="960" y="104"/>
                    </a:lnTo>
                    <a:lnTo>
                      <a:pt x="958" y="104"/>
                    </a:lnTo>
                    <a:lnTo>
                      <a:pt x="958" y="104"/>
                    </a:lnTo>
                    <a:lnTo>
                      <a:pt x="958" y="104"/>
                    </a:lnTo>
                    <a:lnTo>
                      <a:pt x="958" y="104"/>
                    </a:lnTo>
                    <a:lnTo>
                      <a:pt x="958" y="106"/>
                    </a:lnTo>
                    <a:lnTo>
                      <a:pt x="958" y="106"/>
                    </a:lnTo>
                    <a:lnTo>
                      <a:pt x="958" y="106"/>
                    </a:lnTo>
                    <a:lnTo>
                      <a:pt x="958" y="106"/>
                    </a:lnTo>
                    <a:lnTo>
                      <a:pt x="958" y="106"/>
                    </a:lnTo>
                    <a:lnTo>
                      <a:pt x="960" y="106"/>
                    </a:lnTo>
                    <a:close/>
                    <a:moveTo>
                      <a:pt x="922" y="125"/>
                    </a:moveTo>
                    <a:lnTo>
                      <a:pt x="922" y="125"/>
                    </a:lnTo>
                    <a:lnTo>
                      <a:pt x="920" y="125"/>
                    </a:lnTo>
                    <a:lnTo>
                      <a:pt x="920" y="128"/>
                    </a:lnTo>
                    <a:lnTo>
                      <a:pt x="920" y="128"/>
                    </a:lnTo>
                    <a:lnTo>
                      <a:pt x="920" y="128"/>
                    </a:lnTo>
                    <a:lnTo>
                      <a:pt x="922" y="128"/>
                    </a:lnTo>
                    <a:lnTo>
                      <a:pt x="925" y="128"/>
                    </a:lnTo>
                    <a:lnTo>
                      <a:pt x="925" y="128"/>
                    </a:lnTo>
                    <a:lnTo>
                      <a:pt x="925" y="128"/>
                    </a:lnTo>
                    <a:lnTo>
                      <a:pt x="927" y="128"/>
                    </a:lnTo>
                    <a:lnTo>
                      <a:pt x="925" y="128"/>
                    </a:lnTo>
                    <a:lnTo>
                      <a:pt x="925" y="125"/>
                    </a:lnTo>
                    <a:lnTo>
                      <a:pt x="922" y="125"/>
                    </a:lnTo>
                    <a:close/>
                    <a:moveTo>
                      <a:pt x="920" y="118"/>
                    </a:moveTo>
                    <a:lnTo>
                      <a:pt x="920" y="118"/>
                    </a:lnTo>
                    <a:lnTo>
                      <a:pt x="917" y="120"/>
                    </a:lnTo>
                    <a:lnTo>
                      <a:pt x="917" y="120"/>
                    </a:lnTo>
                    <a:lnTo>
                      <a:pt x="920" y="120"/>
                    </a:lnTo>
                    <a:lnTo>
                      <a:pt x="920" y="120"/>
                    </a:lnTo>
                    <a:lnTo>
                      <a:pt x="920" y="120"/>
                    </a:lnTo>
                    <a:lnTo>
                      <a:pt x="920" y="120"/>
                    </a:lnTo>
                    <a:lnTo>
                      <a:pt x="920" y="120"/>
                    </a:lnTo>
                    <a:lnTo>
                      <a:pt x="922" y="120"/>
                    </a:lnTo>
                    <a:lnTo>
                      <a:pt x="922" y="120"/>
                    </a:lnTo>
                    <a:lnTo>
                      <a:pt x="925" y="123"/>
                    </a:lnTo>
                    <a:lnTo>
                      <a:pt x="929" y="123"/>
                    </a:lnTo>
                    <a:lnTo>
                      <a:pt x="932" y="123"/>
                    </a:lnTo>
                    <a:lnTo>
                      <a:pt x="934" y="125"/>
                    </a:lnTo>
                    <a:lnTo>
                      <a:pt x="934" y="125"/>
                    </a:lnTo>
                    <a:lnTo>
                      <a:pt x="934" y="125"/>
                    </a:lnTo>
                    <a:lnTo>
                      <a:pt x="936" y="125"/>
                    </a:lnTo>
                    <a:lnTo>
                      <a:pt x="941" y="125"/>
                    </a:lnTo>
                    <a:lnTo>
                      <a:pt x="943" y="125"/>
                    </a:lnTo>
                    <a:lnTo>
                      <a:pt x="948" y="125"/>
                    </a:lnTo>
                    <a:lnTo>
                      <a:pt x="951" y="125"/>
                    </a:lnTo>
                    <a:lnTo>
                      <a:pt x="951" y="125"/>
                    </a:lnTo>
                    <a:lnTo>
                      <a:pt x="951" y="125"/>
                    </a:lnTo>
                    <a:lnTo>
                      <a:pt x="953" y="123"/>
                    </a:lnTo>
                    <a:lnTo>
                      <a:pt x="953" y="123"/>
                    </a:lnTo>
                    <a:lnTo>
                      <a:pt x="953" y="123"/>
                    </a:lnTo>
                    <a:lnTo>
                      <a:pt x="955" y="123"/>
                    </a:lnTo>
                    <a:lnTo>
                      <a:pt x="955" y="120"/>
                    </a:lnTo>
                    <a:lnTo>
                      <a:pt x="955" y="120"/>
                    </a:lnTo>
                    <a:lnTo>
                      <a:pt x="958" y="118"/>
                    </a:lnTo>
                    <a:lnTo>
                      <a:pt x="958" y="118"/>
                    </a:lnTo>
                    <a:lnTo>
                      <a:pt x="958" y="118"/>
                    </a:lnTo>
                    <a:lnTo>
                      <a:pt x="960" y="118"/>
                    </a:lnTo>
                    <a:lnTo>
                      <a:pt x="960" y="116"/>
                    </a:lnTo>
                    <a:lnTo>
                      <a:pt x="960" y="116"/>
                    </a:lnTo>
                    <a:lnTo>
                      <a:pt x="960" y="113"/>
                    </a:lnTo>
                    <a:lnTo>
                      <a:pt x="960" y="113"/>
                    </a:lnTo>
                    <a:lnTo>
                      <a:pt x="958" y="111"/>
                    </a:lnTo>
                    <a:lnTo>
                      <a:pt x="958" y="109"/>
                    </a:lnTo>
                    <a:lnTo>
                      <a:pt x="955" y="109"/>
                    </a:lnTo>
                    <a:lnTo>
                      <a:pt x="953" y="109"/>
                    </a:lnTo>
                    <a:lnTo>
                      <a:pt x="951" y="109"/>
                    </a:lnTo>
                    <a:lnTo>
                      <a:pt x="941" y="111"/>
                    </a:lnTo>
                    <a:lnTo>
                      <a:pt x="936" y="111"/>
                    </a:lnTo>
                    <a:lnTo>
                      <a:pt x="934" y="113"/>
                    </a:lnTo>
                    <a:lnTo>
                      <a:pt x="932" y="113"/>
                    </a:lnTo>
                    <a:lnTo>
                      <a:pt x="929" y="116"/>
                    </a:lnTo>
                    <a:lnTo>
                      <a:pt x="929" y="116"/>
                    </a:lnTo>
                    <a:lnTo>
                      <a:pt x="927" y="116"/>
                    </a:lnTo>
                    <a:lnTo>
                      <a:pt x="925" y="116"/>
                    </a:lnTo>
                    <a:lnTo>
                      <a:pt x="920" y="118"/>
                    </a:lnTo>
                    <a:lnTo>
                      <a:pt x="920" y="118"/>
                    </a:lnTo>
                    <a:close/>
                    <a:moveTo>
                      <a:pt x="925" y="113"/>
                    </a:moveTo>
                    <a:lnTo>
                      <a:pt x="925" y="113"/>
                    </a:lnTo>
                    <a:lnTo>
                      <a:pt x="927" y="113"/>
                    </a:lnTo>
                    <a:lnTo>
                      <a:pt x="929" y="111"/>
                    </a:lnTo>
                    <a:lnTo>
                      <a:pt x="932" y="111"/>
                    </a:lnTo>
                    <a:lnTo>
                      <a:pt x="932" y="111"/>
                    </a:lnTo>
                    <a:lnTo>
                      <a:pt x="934" y="111"/>
                    </a:lnTo>
                    <a:lnTo>
                      <a:pt x="934" y="111"/>
                    </a:lnTo>
                    <a:lnTo>
                      <a:pt x="936" y="111"/>
                    </a:lnTo>
                    <a:lnTo>
                      <a:pt x="936" y="111"/>
                    </a:lnTo>
                    <a:lnTo>
                      <a:pt x="936" y="111"/>
                    </a:lnTo>
                    <a:lnTo>
                      <a:pt x="936" y="109"/>
                    </a:lnTo>
                    <a:lnTo>
                      <a:pt x="934" y="109"/>
                    </a:lnTo>
                    <a:lnTo>
                      <a:pt x="934" y="109"/>
                    </a:lnTo>
                    <a:lnTo>
                      <a:pt x="934" y="109"/>
                    </a:lnTo>
                    <a:lnTo>
                      <a:pt x="932" y="109"/>
                    </a:lnTo>
                    <a:lnTo>
                      <a:pt x="932" y="111"/>
                    </a:lnTo>
                    <a:lnTo>
                      <a:pt x="925" y="111"/>
                    </a:lnTo>
                    <a:lnTo>
                      <a:pt x="925" y="111"/>
                    </a:lnTo>
                    <a:lnTo>
                      <a:pt x="922" y="111"/>
                    </a:lnTo>
                    <a:lnTo>
                      <a:pt x="922" y="113"/>
                    </a:lnTo>
                    <a:lnTo>
                      <a:pt x="922" y="113"/>
                    </a:lnTo>
                    <a:lnTo>
                      <a:pt x="922" y="113"/>
                    </a:lnTo>
                    <a:lnTo>
                      <a:pt x="925" y="113"/>
                    </a:lnTo>
                    <a:close/>
                    <a:moveTo>
                      <a:pt x="998" y="75"/>
                    </a:moveTo>
                    <a:lnTo>
                      <a:pt x="995" y="75"/>
                    </a:lnTo>
                    <a:lnTo>
                      <a:pt x="991" y="75"/>
                    </a:lnTo>
                    <a:lnTo>
                      <a:pt x="988" y="75"/>
                    </a:lnTo>
                    <a:lnTo>
                      <a:pt x="986" y="75"/>
                    </a:lnTo>
                    <a:lnTo>
                      <a:pt x="979" y="75"/>
                    </a:lnTo>
                    <a:lnTo>
                      <a:pt x="979" y="75"/>
                    </a:lnTo>
                    <a:lnTo>
                      <a:pt x="977" y="75"/>
                    </a:lnTo>
                    <a:lnTo>
                      <a:pt x="977" y="78"/>
                    </a:lnTo>
                    <a:lnTo>
                      <a:pt x="977" y="78"/>
                    </a:lnTo>
                    <a:lnTo>
                      <a:pt x="977" y="80"/>
                    </a:lnTo>
                    <a:lnTo>
                      <a:pt x="977" y="80"/>
                    </a:lnTo>
                    <a:lnTo>
                      <a:pt x="995" y="80"/>
                    </a:lnTo>
                    <a:lnTo>
                      <a:pt x="1003" y="80"/>
                    </a:lnTo>
                    <a:lnTo>
                      <a:pt x="1003" y="80"/>
                    </a:lnTo>
                    <a:lnTo>
                      <a:pt x="1005" y="80"/>
                    </a:lnTo>
                    <a:lnTo>
                      <a:pt x="1007" y="80"/>
                    </a:lnTo>
                    <a:lnTo>
                      <a:pt x="1012" y="78"/>
                    </a:lnTo>
                    <a:lnTo>
                      <a:pt x="1014" y="75"/>
                    </a:lnTo>
                    <a:lnTo>
                      <a:pt x="1014" y="75"/>
                    </a:lnTo>
                    <a:lnTo>
                      <a:pt x="1014" y="75"/>
                    </a:lnTo>
                    <a:lnTo>
                      <a:pt x="1012" y="75"/>
                    </a:lnTo>
                    <a:lnTo>
                      <a:pt x="1012" y="75"/>
                    </a:lnTo>
                    <a:lnTo>
                      <a:pt x="1005" y="75"/>
                    </a:lnTo>
                    <a:lnTo>
                      <a:pt x="998" y="75"/>
                    </a:lnTo>
                    <a:close/>
                    <a:moveTo>
                      <a:pt x="1142" y="149"/>
                    </a:moveTo>
                    <a:lnTo>
                      <a:pt x="1140" y="149"/>
                    </a:lnTo>
                    <a:lnTo>
                      <a:pt x="1137" y="147"/>
                    </a:lnTo>
                    <a:lnTo>
                      <a:pt x="1137" y="147"/>
                    </a:lnTo>
                    <a:lnTo>
                      <a:pt x="1137" y="147"/>
                    </a:lnTo>
                    <a:lnTo>
                      <a:pt x="1137" y="144"/>
                    </a:lnTo>
                    <a:lnTo>
                      <a:pt x="1137" y="144"/>
                    </a:lnTo>
                    <a:lnTo>
                      <a:pt x="1130" y="142"/>
                    </a:lnTo>
                    <a:lnTo>
                      <a:pt x="1126" y="142"/>
                    </a:lnTo>
                    <a:lnTo>
                      <a:pt x="1111" y="142"/>
                    </a:lnTo>
                    <a:lnTo>
                      <a:pt x="1111" y="142"/>
                    </a:lnTo>
                    <a:lnTo>
                      <a:pt x="1107" y="142"/>
                    </a:lnTo>
                    <a:lnTo>
                      <a:pt x="1104" y="142"/>
                    </a:lnTo>
                    <a:lnTo>
                      <a:pt x="1102" y="139"/>
                    </a:lnTo>
                    <a:lnTo>
                      <a:pt x="1100" y="139"/>
                    </a:lnTo>
                    <a:lnTo>
                      <a:pt x="1097" y="139"/>
                    </a:lnTo>
                    <a:lnTo>
                      <a:pt x="1095" y="139"/>
                    </a:lnTo>
                    <a:lnTo>
                      <a:pt x="1095" y="142"/>
                    </a:lnTo>
                    <a:lnTo>
                      <a:pt x="1095" y="142"/>
                    </a:lnTo>
                    <a:lnTo>
                      <a:pt x="1092" y="144"/>
                    </a:lnTo>
                    <a:lnTo>
                      <a:pt x="1092" y="144"/>
                    </a:lnTo>
                    <a:lnTo>
                      <a:pt x="1092" y="144"/>
                    </a:lnTo>
                    <a:lnTo>
                      <a:pt x="1092" y="144"/>
                    </a:lnTo>
                    <a:lnTo>
                      <a:pt x="1092" y="144"/>
                    </a:lnTo>
                    <a:lnTo>
                      <a:pt x="1090" y="147"/>
                    </a:lnTo>
                    <a:lnTo>
                      <a:pt x="1090" y="147"/>
                    </a:lnTo>
                    <a:lnTo>
                      <a:pt x="1090" y="147"/>
                    </a:lnTo>
                    <a:lnTo>
                      <a:pt x="1090" y="149"/>
                    </a:lnTo>
                    <a:lnTo>
                      <a:pt x="1090" y="149"/>
                    </a:lnTo>
                    <a:lnTo>
                      <a:pt x="1095" y="149"/>
                    </a:lnTo>
                    <a:lnTo>
                      <a:pt x="1095" y="149"/>
                    </a:lnTo>
                    <a:lnTo>
                      <a:pt x="1095" y="151"/>
                    </a:lnTo>
                    <a:lnTo>
                      <a:pt x="1095" y="151"/>
                    </a:lnTo>
                    <a:lnTo>
                      <a:pt x="1092" y="154"/>
                    </a:lnTo>
                    <a:lnTo>
                      <a:pt x="1092" y="156"/>
                    </a:lnTo>
                    <a:lnTo>
                      <a:pt x="1092" y="156"/>
                    </a:lnTo>
                    <a:lnTo>
                      <a:pt x="1095" y="156"/>
                    </a:lnTo>
                    <a:lnTo>
                      <a:pt x="1097" y="158"/>
                    </a:lnTo>
                    <a:lnTo>
                      <a:pt x="1100" y="158"/>
                    </a:lnTo>
                    <a:lnTo>
                      <a:pt x="1102" y="156"/>
                    </a:lnTo>
                    <a:lnTo>
                      <a:pt x="1111" y="156"/>
                    </a:lnTo>
                    <a:lnTo>
                      <a:pt x="1114" y="156"/>
                    </a:lnTo>
                    <a:lnTo>
                      <a:pt x="1121" y="156"/>
                    </a:lnTo>
                    <a:lnTo>
                      <a:pt x="1130" y="156"/>
                    </a:lnTo>
                    <a:lnTo>
                      <a:pt x="1137" y="156"/>
                    </a:lnTo>
                    <a:lnTo>
                      <a:pt x="1142" y="156"/>
                    </a:lnTo>
                    <a:lnTo>
                      <a:pt x="1142" y="156"/>
                    </a:lnTo>
                    <a:lnTo>
                      <a:pt x="1142" y="154"/>
                    </a:lnTo>
                    <a:lnTo>
                      <a:pt x="1142" y="154"/>
                    </a:lnTo>
                    <a:lnTo>
                      <a:pt x="1142" y="154"/>
                    </a:lnTo>
                    <a:lnTo>
                      <a:pt x="1144" y="151"/>
                    </a:lnTo>
                    <a:lnTo>
                      <a:pt x="1142" y="151"/>
                    </a:lnTo>
                    <a:lnTo>
                      <a:pt x="1142" y="151"/>
                    </a:lnTo>
                    <a:lnTo>
                      <a:pt x="1142" y="151"/>
                    </a:lnTo>
                    <a:lnTo>
                      <a:pt x="1142" y="149"/>
                    </a:lnTo>
                    <a:lnTo>
                      <a:pt x="1142" y="149"/>
                    </a:lnTo>
                    <a:close/>
                    <a:moveTo>
                      <a:pt x="1043" y="83"/>
                    </a:moveTo>
                    <a:lnTo>
                      <a:pt x="1047" y="83"/>
                    </a:lnTo>
                    <a:lnTo>
                      <a:pt x="1047" y="83"/>
                    </a:lnTo>
                    <a:lnTo>
                      <a:pt x="1050" y="83"/>
                    </a:lnTo>
                    <a:lnTo>
                      <a:pt x="1050" y="83"/>
                    </a:lnTo>
                    <a:lnTo>
                      <a:pt x="1050" y="80"/>
                    </a:lnTo>
                    <a:lnTo>
                      <a:pt x="1052" y="80"/>
                    </a:lnTo>
                    <a:lnTo>
                      <a:pt x="1050" y="80"/>
                    </a:lnTo>
                    <a:lnTo>
                      <a:pt x="1050" y="78"/>
                    </a:lnTo>
                    <a:lnTo>
                      <a:pt x="1047" y="78"/>
                    </a:lnTo>
                    <a:lnTo>
                      <a:pt x="1045" y="78"/>
                    </a:lnTo>
                    <a:lnTo>
                      <a:pt x="1043" y="78"/>
                    </a:lnTo>
                    <a:lnTo>
                      <a:pt x="1040" y="78"/>
                    </a:lnTo>
                    <a:lnTo>
                      <a:pt x="1038" y="78"/>
                    </a:lnTo>
                    <a:lnTo>
                      <a:pt x="1038" y="78"/>
                    </a:lnTo>
                    <a:lnTo>
                      <a:pt x="1036" y="78"/>
                    </a:lnTo>
                    <a:lnTo>
                      <a:pt x="1036" y="80"/>
                    </a:lnTo>
                    <a:lnTo>
                      <a:pt x="1033" y="80"/>
                    </a:lnTo>
                    <a:lnTo>
                      <a:pt x="1033" y="80"/>
                    </a:lnTo>
                    <a:lnTo>
                      <a:pt x="1033" y="83"/>
                    </a:lnTo>
                    <a:lnTo>
                      <a:pt x="1040" y="83"/>
                    </a:lnTo>
                    <a:lnTo>
                      <a:pt x="1043" y="83"/>
                    </a:lnTo>
                    <a:close/>
                    <a:moveTo>
                      <a:pt x="1040" y="47"/>
                    </a:moveTo>
                    <a:lnTo>
                      <a:pt x="1029" y="47"/>
                    </a:lnTo>
                    <a:lnTo>
                      <a:pt x="1024" y="47"/>
                    </a:lnTo>
                    <a:lnTo>
                      <a:pt x="1024" y="49"/>
                    </a:lnTo>
                    <a:lnTo>
                      <a:pt x="1019" y="49"/>
                    </a:lnTo>
                    <a:lnTo>
                      <a:pt x="1021" y="49"/>
                    </a:lnTo>
                    <a:lnTo>
                      <a:pt x="1024" y="52"/>
                    </a:lnTo>
                    <a:lnTo>
                      <a:pt x="1024" y="52"/>
                    </a:lnTo>
                    <a:lnTo>
                      <a:pt x="1026" y="52"/>
                    </a:lnTo>
                    <a:lnTo>
                      <a:pt x="1029" y="52"/>
                    </a:lnTo>
                    <a:lnTo>
                      <a:pt x="1036" y="49"/>
                    </a:lnTo>
                    <a:lnTo>
                      <a:pt x="1036" y="49"/>
                    </a:lnTo>
                    <a:lnTo>
                      <a:pt x="1038" y="49"/>
                    </a:lnTo>
                    <a:lnTo>
                      <a:pt x="1040" y="49"/>
                    </a:lnTo>
                    <a:lnTo>
                      <a:pt x="1040" y="49"/>
                    </a:lnTo>
                    <a:lnTo>
                      <a:pt x="1038" y="52"/>
                    </a:lnTo>
                    <a:lnTo>
                      <a:pt x="1038" y="52"/>
                    </a:lnTo>
                    <a:lnTo>
                      <a:pt x="1038" y="52"/>
                    </a:lnTo>
                    <a:lnTo>
                      <a:pt x="1038" y="52"/>
                    </a:lnTo>
                    <a:lnTo>
                      <a:pt x="1038" y="52"/>
                    </a:lnTo>
                    <a:lnTo>
                      <a:pt x="1045" y="52"/>
                    </a:lnTo>
                    <a:lnTo>
                      <a:pt x="1047" y="52"/>
                    </a:lnTo>
                    <a:lnTo>
                      <a:pt x="1052" y="49"/>
                    </a:lnTo>
                    <a:lnTo>
                      <a:pt x="1055" y="49"/>
                    </a:lnTo>
                    <a:lnTo>
                      <a:pt x="1057" y="49"/>
                    </a:lnTo>
                    <a:lnTo>
                      <a:pt x="1059" y="49"/>
                    </a:lnTo>
                    <a:lnTo>
                      <a:pt x="1059" y="49"/>
                    </a:lnTo>
                    <a:lnTo>
                      <a:pt x="1066" y="52"/>
                    </a:lnTo>
                    <a:lnTo>
                      <a:pt x="1071" y="49"/>
                    </a:lnTo>
                    <a:lnTo>
                      <a:pt x="1071" y="52"/>
                    </a:lnTo>
                    <a:lnTo>
                      <a:pt x="1064" y="52"/>
                    </a:lnTo>
                    <a:lnTo>
                      <a:pt x="1055" y="52"/>
                    </a:lnTo>
                    <a:lnTo>
                      <a:pt x="1052" y="54"/>
                    </a:lnTo>
                    <a:lnTo>
                      <a:pt x="1050" y="54"/>
                    </a:lnTo>
                    <a:lnTo>
                      <a:pt x="1045" y="54"/>
                    </a:lnTo>
                    <a:lnTo>
                      <a:pt x="1043" y="54"/>
                    </a:lnTo>
                    <a:lnTo>
                      <a:pt x="1033" y="57"/>
                    </a:lnTo>
                    <a:lnTo>
                      <a:pt x="1031" y="57"/>
                    </a:lnTo>
                    <a:lnTo>
                      <a:pt x="1029" y="57"/>
                    </a:lnTo>
                    <a:lnTo>
                      <a:pt x="1029" y="57"/>
                    </a:lnTo>
                    <a:lnTo>
                      <a:pt x="1029" y="57"/>
                    </a:lnTo>
                    <a:lnTo>
                      <a:pt x="1031" y="59"/>
                    </a:lnTo>
                    <a:lnTo>
                      <a:pt x="1036" y="59"/>
                    </a:lnTo>
                    <a:lnTo>
                      <a:pt x="1038" y="59"/>
                    </a:lnTo>
                    <a:lnTo>
                      <a:pt x="1036" y="59"/>
                    </a:lnTo>
                    <a:lnTo>
                      <a:pt x="1033" y="59"/>
                    </a:lnTo>
                    <a:lnTo>
                      <a:pt x="1031" y="59"/>
                    </a:lnTo>
                    <a:lnTo>
                      <a:pt x="1031" y="59"/>
                    </a:lnTo>
                    <a:lnTo>
                      <a:pt x="1031" y="61"/>
                    </a:lnTo>
                    <a:lnTo>
                      <a:pt x="1031" y="61"/>
                    </a:lnTo>
                    <a:lnTo>
                      <a:pt x="1033" y="61"/>
                    </a:lnTo>
                    <a:lnTo>
                      <a:pt x="1033" y="61"/>
                    </a:lnTo>
                    <a:lnTo>
                      <a:pt x="1036" y="61"/>
                    </a:lnTo>
                    <a:lnTo>
                      <a:pt x="1038" y="61"/>
                    </a:lnTo>
                    <a:lnTo>
                      <a:pt x="1047" y="64"/>
                    </a:lnTo>
                    <a:lnTo>
                      <a:pt x="1047" y="64"/>
                    </a:lnTo>
                    <a:lnTo>
                      <a:pt x="1043" y="64"/>
                    </a:lnTo>
                    <a:lnTo>
                      <a:pt x="1036" y="64"/>
                    </a:lnTo>
                    <a:lnTo>
                      <a:pt x="1033" y="64"/>
                    </a:lnTo>
                    <a:lnTo>
                      <a:pt x="1033" y="64"/>
                    </a:lnTo>
                    <a:lnTo>
                      <a:pt x="1036" y="66"/>
                    </a:lnTo>
                    <a:lnTo>
                      <a:pt x="1038" y="66"/>
                    </a:lnTo>
                    <a:lnTo>
                      <a:pt x="1040" y="68"/>
                    </a:lnTo>
                    <a:lnTo>
                      <a:pt x="1045" y="68"/>
                    </a:lnTo>
                    <a:lnTo>
                      <a:pt x="1052" y="68"/>
                    </a:lnTo>
                    <a:lnTo>
                      <a:pt x="1055" y="68"/>
                    </a:lnTo>
                    <a:lnTo>
                      <a:pt x="1057" y="68"/>
                    </a:lnTo>
                    <a:lnTo>
                      <a:pt x="1059" y="68"/>
                    </a:lnTo>
                    <a:lnTo>
                      <a:pt x="1059" y="68"/>
                    </a:lnTo>
                    <a:lnTo>
                      <a:pt x="1059" y="68"/>
                    </a:lnTo>
                    <a:lnTo>
                      <a:pt x="1059" y="68"/>
                    </a:lnTo>
                    <a:lnTo>
                      <a:pt x="1057" y="66"/>
                    </a:lnTo>
                    <a:lnTo>
                      <a:pt x="1057" y="66"/>
                    </a:lnTo>
                    <a:lnTo>
                      <a:pt x="1059" y="66"/>
                    </a:lnTo>
                    <a:lnTo>
                      <a:pt x="1062" y="66"/>
                    </a:lnTo>
                    <a:lnTo>
                      <a:pt x="1064" y="66"/>
                    </a:lnTo>
                    <a:lnTo>
                      <a:pt x="1064" y="66"/>
                    </a:lnTo>
                    <a:lnTo>
                      <a:pt x="1064" y="68"/>
                    </a:lnTo>
                    <a:lnTo>
                      <a:pt x="1066" y="68"/>
                    </a:lnTo>
                    <a:lnTo>
                      <a:pt x="1066" y="68"/>
                    </a:lnTo>
                    <a:lnTo>
                      <a:pt x="1066" y="68"/>
                    </a:lnTo>
                    <a:lnTo>
                      <a:pt x="1069" y="68"/>
                    </a:lnTo>
                    <a:lnTo>
                      <a:pt x="1069" y="68"/>
                    </a:lnTo>
                    <a:lnTo>
                      <a:pt x="1069" y="68"/>
                    </a:lnTo>
                    <a:lnTo>
                      <a:pt x="1069" y="66"/>
                    </a:lnTo>
                    <a:lnTo>
                      <a:pt x="1069" y="66"/>
                    </a:lnTo>
                    <a:lnTo>
                      <a:pt x="1069" y="64"/>
                    </a:lnTo>
                    <a:lnTo>
                      <a:pt x="1069" y="64"/>
                    </a:lnTo>
                    <a:lnTo>
                      <a:pt x="1071" y="61"/>
                    </a:lnTo>
                    <a:lnTo>
                      <a:pt x="1071" y="61"/>
                    </a:lnTo>
                    <a:lnTo>
                      <a:pt x="1071" y="64"/>
                    </a:lnTo>
                    <a:lnTo>
                      <a:pt x="1071" y="64"/>
                    </a:lnTo>
                    <a:lnTo>
                      <a:pt x="1073" y="66"/>
                    </a:lnTo>
                    <a:lnTo>
                      <a:pt x="1073" y="68"/>
                    </a:lnTo>
                    <a:lnTo>
                      <a:pt x="1076" y="68"/>
                    </a:lnTo>
                    <a:lnTo>
                      <a:pt x="1076" y="68"/>
                    </a:lnTo>
                    <a:lnTo>
                      <a:pt x="1078" y="68"/>
                    </a:lnTo>
                    <a:lnTo>
                      <a:pt x="1078" y="68"/>
                    </a:lnTo>
                    <a:lnTo>
                      <a:pt x="1083" y="66"/>
                    </a:lnTo>
                    <a:lnTo>
                      <a:pt x="1083" y="66"/>
                    </a:lnTo>
                    <a:lnTo>
                      <a:pt x="1085" y="64"/>
                    </a:lnTo>
                    <a:lnTo>
                      <a:pt x="1085" y="64"/>
                    </a:lnTo>
                    <a:lnTo>
                      <a:pt x="1085" y="61"/>
                    </a:lnTo>
                    <a:lnTo>
                      <a:pt x="1085" y="61"/>
                    </a:lnTo>
                    <a:lnTo>
                      <a:pt x="1088" y="61"/>
                    </a:lnTo>
                    <a:lnTo>
                      <a:pt x="1090" y="64"/>
                    </a:lnTo>
                    <a:lnTo>
                      <a:pt x="1090" y="64"/>
                    </a:lnTo>
                    <a:lnTo>
                      <a:pt x="1092" y="64"/>
                    </a:lnTo>
                    <a:lnTo>
                      <a:pt x="1095" y="64"/>
                    </a:lnTo>
                    <a:lnTo>
                      <a:pt x="1095" y="64"/>
                    </a:lnTo>
                    <a:lnTo>
                      <a:pt x="1095" y="61"/>
                    </a:lnTo>
                    <a:lnTo>
                      <a:pt x="1095" y="61"/>
                    </a:lnTo>
                    <a:lnTo>
                      <a:pt x="1095" y="61"/>
                    </a:lnTo>
                    <a:lnTo>
                      <a:pt x="1092" y="61"/>
                    </a:lnTo>
                    <a:lnTo>
                      <a:pt x="1092" y="61"/>
                    </a:lnTo>
                    <a:lnTo>
                      <a:pt x="1095" y="61"/>
                    </a:lnTo>
                    <a:lnTo>
                      <a:pt x="1095" y="59"/>
                    </a:lnTo>
                    <a:lnTo>
                      <a:pt x="1097" y="59"/>
                    </a:lnTo>
                    <a:lnTo>
                      <a:pt x="1100" y="57"/>
                    </a:lnTo>
                    <a:lnTo>
                      <a:pt x="1102" y="57"/>
                    </a:lnTo>
                    <a:lnTo>
                      <a:pt x="1102" y="57"/>
                    </a:lnTo>
                    <a:lnTo>
                      <a:pt x="1104" y="57"/>
                    </a:lnTo>
                    <a:lnTo>
                      <a:pt x="1107" y="57"/>
                    </a:lnTo>
                    <a:lnTo>
                      <a:pt x="1104" y="57"/>
                    </a:lnTo>
                    <a:lnTo>
                      <a:pt x="1102" y="57"/>
                    </a:lnTo>
                    <a:lnTo>
                      <a:pt x="1102" y="57"/>
                    </a:lnTo>
                    <a:lnTo>
                      <a:pt x="1102" y="59"/>
                    </a:lnTo>
                    <a:lnTo>
                      <a:pt x="1100" y="59"/>
                    </a:lnTo>
                    <a:lnTo>
                      <a:pt x="1100" y="59"/>
                    </a:lnTo>
                    <a:lnTo>
                      <a:pt x="1100" y="61"/>
                    </a:lnTo>
                    <a:lnTo>
                      <a:pt x="1102" y="61"/>
                    </a:lnTo>
                    <a:lnTo>
                      <a:pt x="1104" y="61"/>
                    </a:lnTo>
                    <a:lnTo>
                      <a:pt x="1109" y="59"/>
                    </a:lnTo>
                    <a:lnTo>
                      <a:pt x="1111" y="59"/>
                    </a:lnTo>
                    <a:lnTo>
                      <a:pt x="1111" y="57"/>
                    </a:lnTo>
                    <a:lnTo>
                      <a:pt x="1114" y="57"/>
                    </a:lnTo>
                    <a:lnTo>
                      <a:pt x="1116" y="57"/>
                    </a:lnTo>
                    <a:lnTo>
                      <a:pt x="1116" y="57"/>
                    </a:lnTo>
                    <a:lnTo>
                      <a:pt x="1118" y="57"/>
                    </a:lnTo>
                    <a:lnTo>
                      <a:pt x="1121" y="57"/>
                    </a:lnTo>
                    <a:lnTo>
                      <a:pt x="1128" y="54"/>
                    </a:lnTo>
                    <a:lnTo>
                      <a:pt x="1137" y="54"/>
                    </a:lnTo>
                    <a:lnTo>
                      <a:pt x="1140" y="52"/>
                    </a:lnTo>
                    <a:lnTo>
                      <a:pt x="1142" y="52"/>
                    </a:lnTo>
                    <a:lnTo>
                      <a:pt x="1144" y="52"/>
                    </a:lnTo>
                    <a:lnTo>
                      <a:pt x="1142" y="49"/>
                    </a:lnTo>
                    <a:lnTo>
                      <a:pt x="1142" y="49"/>
                    </a:lnTo>
                    <a:lnTo>
                      <a:pt x="1142" y="47"/>
                    </a:lnTo>
                    <a:lnTo>
                      <a:pt x="1142" y="47"/>
                    </a:lnTo>
                    <a:lnTo>
                      <a:pt x="1140" y="47"/>
                    </a:lnTo>
                    <a:lnTo>
                      <a:pt x="1140" y="47"/>
                    </a:lnTo>
                    <a:lnTo>
                      <a:pt x="1135" y="49"/>
                    </a:lnTo>
                    <a:lnTo>
                      <a:pt x="1135" y="49"/>
                    </a:lnTo>
                    <a:lnTo>
                      <a:pt x="1135" y="47"/>
                    </a:lnTo>
                    <a:lnTo>
                      <a:pt x="1135" y="47"/>
                    </a:lnTo>
                    <a:lnTo>
                      <a:pt x="1135" y="47"/>
                    </a:lnTo>
                    <a:lnTo>
                      <a:pt x="1135" y="47"/>
                    </a:lnTo>
                    <a:lnTo>
                      <a:pt x="1130" y="47"/>
                    </a:lnTo>
                    <a:lnTo>
                      <a:pt x="1128" y="47"/>
                    </a:lnTo>
                    <a:lnTo>
                      <a:pt x="1126" y="47"/>
                    </a:lnTo>
                    <a:lnTo>
                      <a:pt x="1123" y="47"/>
                    </a:lnTo>
                    <a:lnTo>
                      <a:pt x="1123" y="47"/>
                    </a:lnTo>
                    <a:lnTo>
                      <a:pt x="1123" y="47"/>
                    </a:lnTo>
                    <a:lnTo>
                      <a:pt x="1126" y="47"/>
                    </a:lnTo>
                    <a:lnTo>
                      <a:pt x="1130" y="45"/>
                    </a:lnTo>
                    <a:lnTo>
                      <a:pt x="1133" y="42"/>
                    </a:lnTo>
                    <a:lnTo>
                      <a:pt x="1133" y="42"/>
                    </a:lnTo>
                    <a:lnTo>
                      <a:pt x="1133" y="40"/>
                    </a:lnTo>
                    <a:lnTo>
                      <a:pt x="1130" y="40"/>
                    </a:lnTo>
                    <a:lnTo>
                      <a:pt x="1128" y="40"/>
                    </a:lnTo>
                    <a:lnTo>
                      <a:pt x="1126" y="40"/>
                    </a:lnTo>
                    <a:lnTo>
                      <a:pt x="1126" y="40"/>
                    </a:lnTo>
                    <a:lnTo>
                      <a:pt x="1126" y="40"/>
                    </a:lnTo>
                    <a:lnTo>
                      <a:pt x="1130" y="40"/>
                    </a:lnTo>
                    <a:lnTo>
                      <a:pt x="1130" y="38"/>
                    </a:lnTo>
                    <a:lnTo>
                      <a:pt x="1133" y="38"/>
                    </a:lnTo>
                    <a:lnTo>
                      <a:pt x="1133" y="38"/>
                    </a:lnTo>
                    <a:lnTo>
                      <a:pt x="1133" y="35"/>
                    </a:lnTo>
                    <a:lnTo>
                      <a:pt x="1130" y="35"/>
                    </a:lnTo>
                    <a:lnTo>
                      <a:pt x="1128" y="35"/>
                    </a:lnTo>
                    <a:lnTo>
                      <a:pt x="1126" y="35"/>
                    </a:lnTo>
                    <a:lnTo>
                      <a:pt x="1123" y="35"/>
                    </a:lnTo>
                    <a:lnTo>
                      <a:pt x="1121" y="35"/>
                    </a:lnTo>
                    <a:lnTo>
                      <a:pt x="1121" y="38"/>
                    </a:lnTo>
                    <a:lnTo>
                      <a:pt x="1121" y="38"/>
                    </a:lnTo>
                    <a:lnTo>
                      <a:pt x="1121" y="38"/>
                    </a:lnTo>
                    <a:lnTo>
                      <a:pt x="1121" y="38"/>
                    </a:lnTo>
                    <a:lnTo>
                      <a:pt x="1123" y="40"/>
                    </a:lnTo>
                    <a:lnTo>
                      <a:pt x="1123" y="40"/>
                    </a:lnTo>
                    <a:lnTo>
                      <a:pt x="1121" y="40"/>
                    </a:lnTo>
                    <a:lnTo>
                      <a:pt x="1121" y="40"/>
                    </a:lnTo>
                    <a:lnTo>
                      <a:pt x="1118" y="40"/>
                    </a:lnTo>
                    <a:lnTo>
                      <a:pt x="1116" y="40"/>
                    </a:lnTo>
                    <a:lnTo>
                      <a:pt x="1114" y="38"/>
                    </a:lnTo>
                    <a:lnTo>
                      <a:pt x="1114" y="38"/>
                    </a:lnTo>
                    <a:lnTo>
                      <a:pt x="1114" y="38"/>
                    </a:lnTo>
                    <a:lnTo>
                      <a:pt x="1116" y="35"/>
                    </a:lnTo>
                    <a:lnTo>
                      <a:pt x="1116" y="35"/>
                    </a:lnTo>
                    <a:lnTo>
                      <a:pt x="1116" y="35"/>
                    </a:lnTo>
                    <a:lnTo>
                      <a:pt x="1116" y="35"/>
                    </a:lnTo>
                    <a:lnTo>
                      <a:pt x="1118" y="35"/>
                    </a:lnTo>
                    <a:lnTo>
                      <a:pt x="1118" y="35"/>
                    </a:lnTo>
                    <a:lnTo>
                      <a:pt x="1118" y="35"/>
                    </a:lnTo>
                    <a:lnTo>
                      <a:pt x="1118" y="35"/>
                    </a:lnTo>
                    <a:lnTo>
                      <a:pt x="1116" y="33"/>
                    </a:lnTo>
                    <a:lnTo>
                      <a:pt x="1114" y="33"/>
                    </a:lnTo>
                    <a:lnTo>
                      <a:pt x="1114" y="33"/>
                    </a:lnTo>
                    <a:lnTo>
                      <a:pt x="1111" y="35"/>
                    </a:lnTo>
                    <a:lnTo>
                      <a:pt x="1109" y="35"/>
                    </a:lnTo>
                    <a:lnTo>
                      <a:pt x="1107" y="33"/>
                    </a:lnTo>
                    <a:lnTo>
                      <a:pt x="1104" y="33"/>
                    </a:lnTo>
                    <a:lnTo>
                      <a:pt x="1102" y="33"/>
                    </a:lnTo>
                    <a:lnTo>
                      <a:pt x="1104" y="33"/>
                    </a:lnTo>
                    <a:lnTo>
                      <a:pt x="1104" y="33"/>
                    </a:lnTo>
                    <a:lnTo>
                      <a:pt x="1104" y="33"/>
                    </a:lnTo>
                    <a:lnTo>
                      <a:pt x="1102" y="31"/>
                    </a:lnTo>
                    <a:lnTo>
                      <a:pt x="1102" y="31"/>
                    </a:lnTo>
                    <a:lnTo>
                      <a:pt x="1100" y="26"/>
                    </a:lnTo>
                    <a:lnTo>
                      <a:pt x="1100" y="26"/>
                    </a:lnTo>
                    <a:lnTo>
                      <a:pt x="1100" y="26"/>
                    </a:lnTo>
                    <a:lnTo>
                      <a:pt x="1097" y="23"/>
                    </a:lnTo>
                    <a:lnTo>
                      <a:pt x="1097" y="23"/>
                    </a:lnTo>
                    <a:lnTo>
                      <a:pt x="1090" y="23"/>
                    </a:lnTo>
                    <a:lnTo>
                      <a:pt x="1088" y="23"/>
                    </a:lnTo>
                    <a:lnTo>
                      <a:pt x="1083" y="23"/>
                    </a:lnTo>
                    <a:lnTo>
                      <a:pt x="1078" y="23"/>
                    </a:lnTo>
                    <a:lnTo>
                      <a:pt x="1078" y="23"/>
                    </a:lnTo>
                    <a:lnTo>
                      <a:pt x="1076" y="23"/>
                    </a:lnTo>
                    <a:lnTo>
                      <a:pt x="1076" y="23"/>
                    </a:lnTo>
                    <a:lnTo>
                      <a:pt x="1076" y="23"/>
                    </a:lnTo>
                    <a:lnTo>
                      <a:pt x="1076" y="23"/>
                    </a:lnTo>
                    <a:lnTo>
                      <a:pt x="1076" y="23"/>
                    </a:lnTo>
                    <a:lnTo>
                      <a:pt x="1076" y="23"/>
                    </a:lnTo>
                    <a:lnTo>
                      <a:pt x="1078" y="26"/>
                    </a:lnTo>
                    <a:lnTo>
                      <a:pt x="1083" y="26"/>
                    </a:lnTo>
                    <a:lnTo>
                      <a:pt x="1085" y="26"/>
                    </a:lnTo>
                    <a:lnTo>
                      <a:pt x="1085" y="26"/>
                    </a:lnTo>
                    <a:lnTo>
                      <a:pt x="1083" y="26"/>
                    </a:lnTo>
                    <a:lnTo>
                      <a:pt x="1083" y="26"/>
                    </a:lnTo>
                    <a:lnTo>
                      <a:pt x="1081" y="26"/>
                    </a:lnTo>
                    <a:lnTo>
                      <a:pt x="1081" y="26"/>
                    </a:lnTo>
                    <a:lnTo>
                      <a:pt x="1076" y="26"/>
                    </a:lnTo>
                    <a:lnTo>
                      <a:pt x="1071" y="26"/>
                    </a:lnTo>
                    <a:lnTo>
                      <a:pt x="1066" y="28"/>
                    </a:lnTo>
                    <a:lnTo>
                      <a:pt x="1062" y="26"/>
                    </a:lnTo>
                    <a:lnTo>
                      <a:pt x="1059" y="28"/>
                    </a:lnTo>
                    <a:lnTo>
                      <a:pt x="1052" y="31"/>
                    </a:lnTo>
                    <a:lnTo>
                      <a:pt x="1052" y="31"/>
                    </a:lnTo>
                    <a:lnTo>
                      <a:pt x="1055" y="31"/>
                    </a:lnTo>
                    <a:lnTo>
                      <a:pt x="1059" y="31"/>
                    </a:lnTo>
                    <a:lnTo>
                      <a:pt x="1059" y="33"/>
                    </a:lnTo>
                    <a:lnTo>
                      <a:pt x="1062" y="33"/>
                    </a:lnTo>
                    <a:lnTo>
                      <a:pt x="1064" y="33"/>
                    </a:lnTo>
                    <a:lnTo>
                      <a:pt x="1064" y="33"/>
                    </a:lnTo>
                    <a:lnTo>
                      <a:pt x="1059" y="33"/>
                    </a:lnTo>
                    <a:lnTo>
                      <a:pt x="1055" y="33"/>
                    </a:lnTo>
                    <a:lnTo>
                      <a:pt x="1055" y="33"/>
                    </a:lnTo>
                    <a:lnTo>
                      <a:pt x="1055" y="33"/>
                    </a:lnTo>
                    <a:lnTo>
                      <a:pt x="1052" y="33"/>
                    </a:lnTo>
                    <a:lnTo>
                      <a:pt x="1050" y="33"/>
                    </a:lnTo>
                    <a:lnTo>
                      <a:pt x="1047" y="31"/>
                    </a:lnTo>
                    <a:lnTo>
                      <a:pt x="1045" y="31"/>
                    </a:lnTo>
                    <a:lnTo>
                      <a:pt x="1043" y="33"/>
                    </a:lnTo>
                    <a:lnTo>
                      <a:pt x="1038" y="33"/>
                    </a:lnTo>
                    <a:lnTo>
                      <a:pt x="1040" y="35"/>
                    </a:lnTo>
                    <a:lnTo>
                      <a:pt x="1043" y="35"/>
                    </a:lnTo>
                    <a:lnTo>
                      <a:pt x="1043" y="35"/>
                    </a:lnTo>
                    <a:lnTo>
                      <a:pt x="1040" y="35"/>
                    </a:lnTo>
                    <a:lnTo>
                      <a:pt x="1038" y="35"/>
                    </a:lnTo>
                    <a:lnTo>
                      <a:pt x="1036" y="35"/>
                    </a:lnTo>
                    <a:lnTo>
                      <a:pt x="1033" y="38"/>
                    </a:lnTo>
                    <a:lnTo>
                      <a:pt x="1031" y="38"/>
                    </a:lnTo>
                    <a:lnTo>
                      <a:pt x="1031" y="38"/>
                    </a:lnTo>
                    <a:lnTo>
                      <a:pt x="1031" y="38"/>
                    </a:lnTo>
                    <a:lnTo>
                      <a:pt x="1031" y="38"/>
                    </a:lnTo>
                    <a:lnTo>
                      <a:pt x="1031" y="38"/>
                    </a:lnTo>
                    <a:lnTo>
                      <a:pt x="1033" y="38"/>
                    </a:lnTo>
                    <a:lnTo>
                      <a:pt x="1036" y="38"/>
                    </a:lnTo>
                    <a:lnTo>
                      <a:pt x="1038" y="38"/>
                    </a:lnTo>
                    <a:lnTo>
                      <a:pt x="1038" y="40"/>
                    </a:lnTo>
                    <a:lnTo>
                      <a:pt x="1040" y="40"/>
                    </a:lnTo>
                    <a:lnTo>
                      <a:pt x="1050" y="38"/>
                    </a:lnTo>
                    <a:lnTo>
                      <a:pt x="1052" y="38"/>
                    </a:lnTo>
                    <a:lnTo>
                      <a:pt x="1052" y="40"/>
                    </a:lnTo>
                    <a:lnTo>
                      <a:pt x="1047" y="40"/>
                    </a:lnTo>
                    <a:lnTo>
                      <a:pt x="1047" y="40"/>
                    </a:lnTo>
                    <a:lnTo>
                      <a:pt x="1047" y="40"/>
                    </a:lnTo>
                    <a:lnTo>
                      <a:pt x="1047" y="40"/>
                    </a:lnTo>
                    <a:lnTo>
                      <a:pt x="1047" y="40"/>
                    </a:lnTo>
                    <a:lnTo>
                      <a:pt x="1045" y="40"/>
                    </a:lnTo>
                    <a:lnTo>
                      <a:pt x="1038" y="40"/>
                    </a:lnTo>
                    <a:lnTo>
                      <a:pt x="1033" y="40"/>
                    </a:lnTo>
                    <a:lnTo>
                      <a:pt x="1024" y="40"/>
                    </a:lnTo>
                    <a:lnTo>
                      <a:pt x="1021" y="40"/>
                    </a:lnTo>
                    <a:lnTo>
                      <a:pt x="1021" y="42"/>
                    </a:lnTo>
                    <a:lnTo>
                      <a:pt x="1021" y="42"/>
                    </a:lnTo>
                    <a:lnTo>
                      <a:pt x="1021" y="45"/>
                    </a:lnTo>
                    <a:lnTo>
                      <a:pt x="1024" y="45"/>
                    </a:lnTo>
                    <a:lnTo>
                      <a:pt x="1024" y="47"/>
                    </a:lnTo>
                    <a:lnTo>
                      <a:pt x="1026" y="47"/>
                    </a:lnTo>
                    <a:lnTo>
                      <a:pt x="1026" y="47"/>
                    </a:lnTo>
                    <a:lnTo>
                      <a:pt x="1031" y="47"/>
                    </a:lnTo>
                    <a:lnTo>
                      <a:pt x="1033" y="47"/>
                    </a:lnTo>
                    <a:lnTo>
                      <a:pt x="1040" y="45"/>
                    </a:lnTo>
                    <a:lnTo>
                      <a:pt x="1043" y="45"/>
                    </a:lnTo>
                    <a:lnTo>
                      <a:pt x="1040" y="47"/>
                    </a:lnTo>
                    <a:lnTo>
                      <a:pt x="1040" y="47"/>
                    </a:lnTo>
                    <a:close/>
                    <a:moveTo>
                      <a:pt x="1033" y="94"/>
                    </a:moveTo>
                    <a:lnTo>
                      <a:pt x="1033" y="92"/>
                    </a:lnTo>
                    <a:lnTo>
                      <a:pt x="1036" y="92"/>
                    </a:lnTo>
                    <a:lnTo>
                      <a:pt x="1038" y="92"/>
                    </a:lnTo>
                    <a:lnTo>
                      <a:pt x="1038" y="92"/>
                    </a:lnTo>
                    <a:lnTo>
                      <a:pt x="1038" y="92"/>
                    </a:lnTo>
                    <a:lnTo>
                      <a:pt x="1038" y="90"/>
                    </a:lnTo>
                    <a:lnTo>
                      <a:pt x="1038" y="90"/>
                    </a:lnTo>
                    <a:lnTo>
                      <a:pt x="1036" y="90"/>
                    </a:lnTo>
                    <a:lnTo>
                      <a:pt x="1033" y="90"/>
                    </a:lnTo>
                    <a:lnTo>
                      <a:pt x="1031" y="90"/>
                    </a:lnTo>
                    <a:lnTo>
                      <a:pt x="1029" y="90"/>
                    </a:lnTo>
                    <a:lnTo>
                      <a:pt x="1029" y="92"/>
                    </a:lnTo>
                    <a:lnTo>
                      <a:pt x="1026" y="92"/>
                    </a:lnTo>
                    <a:lnTo>
                      <a:pt x="1026" y="92"/>
                    </a:lnTo>
                    <a:lnTo>
                      <a:pt x="1029" y="94"/>
                    </a:lnTo>
                    <a:lnTo>
                      <a:pt x="1029" y="94"/>
                    </a:lnTo>
                    <a:lnTo>
                      <a:pt x="1029" y="94"/>
                    </a:lnTo>
                    <a:lnTo>
                      <a:pt x="1029" y="94"/>
                    </a:lnTo>
                    <a:lnTo>
                      <a:pt x="1031" y="94"/>
                    </a:lnTo>
                    <a:lnTo>
                      <a:pt x="1033" y="94"/>
                    </a:lnTo>
                    <a:lnTo>
                      <a:pt x="1033" y="94"/>
                    </a:lnTo>
                    <a:lnTo>
                      <a:pt x="1033" y="94"/>
                    </a:lnTo>
                    <a:lnTo>
                      <a:pt x="1033" y="94"/>
                    </a:lnTo>
                    <a:lnTo>
                      <a:pt x="1033" y="94"/>
                    </a:lnTo>
                    <a:lnTo>
                      <a:pt x="1033" y="94"/>
                    </a:lnTo>
                    <a:close/>
                    <a:moveTo>
                      <a:pt x="76" y="613"/>
                    </a:moveTo>
                    <a:lnTo>
                      <a:pt x="73" y="613"/>
                    </a:lnTo>
                    <a:lnTo>
                      <a:pt x="73" y="615"/>
                    </a:lnTo>
                    <a:lnTo>
                      <a:pt x="73" y="615"/>
                    </a:lnTo>
                    <a:lnTo>
                      <a:pt x="73" y="615"/>
                    </a:lnTo>
                    <a:lnTo>
                      <a:pt x="73" y="615"/>
                    </a:lnTo>
                    <a:lnTo>
                      <a:pt x="76" y="615"/>
                    </a:lnTo>
                    <a:lnTo>
                      <a:pt x="76" y="615"/>
                    </a:lnTo>
                    <a:lnTo>
                      <a:pt x="76" y="613"/>
                    </a:lnTo>
                    <a:lnTo>
                      <a:pt x="76" y="613"/>
                    </a:lnTo>
                    <a:lnTo>
                      <a:pt x="76" y="613"/>
                    </a:lnTo>
                    <a:close/>
                    <a:moveTo>
                      <a:pt x="972" y="73"/>
                    </a:moveTo>
                    <a:lnTo>
                      <a:pt x="974" y="73"/>
                    </a:lnTo>
                    <a:lnTo>
                      <a:pt x="972" y="73"/>
                    </a:lnTo>
                    <a:lnTo>
                      <a:pt x="972" y="73"/>
                    </a:lnTo>
                    <a:lnTo>
                      <a:pt x="972" y="73"/>
                    </a:lnTo>
                    <a:lnTo>
                      <a:pt x="972" y="75"/>
                    </a:lnTo>
                    <a:lnTo>
                      <a:pt x="974" y="73"/>
                    </a:lnTo>
                    <a:lnTo>
                      <a:pt x="977" y="73"/>
                    </a:lnTo>
                    <a:lnTo>
                      <a:pt x="979" y="73"/>
                    </a:lnTo>
                    <a:lnTo>
                      <a:pt x="984" y="73"/>
                    </a:lnTo>
                    <a:lnTo>
                      <a:pt x="991" y="73"/>
                    </a:lnTo>
                    <a:lnTo>
                      <a:pt x="993" y="71"/>
                    </a:lnTo>
                    <a:lnTo>
                      <a:pt x="993" y="71"/>
                    </a:lnTo>
                    <a:lnTo>
                      <a:pt x="995" y="71"/>
                    </a:lnTo>
                    <a:lnTo>
                      <a:pt x="998" y="71"/>
                    </a:lnTo>
                    <a:lnTo>
                      <a:pt x="1003" y="71"/>
                    </a:lnTo>
                    <a:lnTo>
                      <a:pt x="1003" y="71"/>
                    </a:lnTo>
                    <a:lnTo>
                      <a:pt x="1003" y="68"/>
                    </a:lnTo>
                    <a:lnTo>
                      <a:pt x="1003" y="68"/>
                    </a:lnTo>
                    <a:lnTo>
                      <a:pt x="1000" y="68"/>
                    </a:lnTo>
                    <a:lnTo>
                      <a:pt x="1003" y="68"/>
                    </a:lnTo>
                    <a:lnTo>
                      <a:pt x="1005" y="66"/>
                    </a:lnTo>
                    <a:lnTo>
                      <a:pt x="1007" y="66"/>
                    </a:lnTo>
                    <a:lnTo>
                      <a:pt x="1007" y="66"/>
                    </a:lnTo>
                    <a:lnTo>
                      <a:pt x="1007" y="66"/>
                    </a:lnTo>
                    <a:lnTo>
                      <a:pt x="1007" y="64"/>
                    </a:lnTo>
                    <a:lnTo>
                      <a:pt x="1005" y="64"/>
                    </a:lnTo>
                    <a:lnTo>
                      <a:pt x="1003" y="64"/>
                    </a:lnTo>
                    <a:lnTo>
                      <a:pt x="998" y="64"/>
                    </a:lnTo>
                    <a:lnTo>
                      <a:pt x="995" y="64"/>
                    </a:lnTo>
                    <a:lnTo>
                      <a:pt x="995" y="64"/>
                    </a:lnTo>
                    <a:lnTo>
                      <a:pt x="995" y="64"/>
                    </a:lnTo>
                    <a:lnTo>
                      <a:pt x="995" y="61"/>
                    </a:lnTo>
                    <a:lnTo>
                      <a:pt x="995" y="61"/>
                    </a:lnTo>
                    <a:lnTo>
                      <a:pt x="995" y="61"/>
                    </a:lnTo>
                    <a:lnTo>
                      <a:pt x="991" y="61"/>
                    </a:lnTo>
                    <a:lnTo>
                      <a:pt x="988" y="59"/>
                    </a:lnTo>
                    <a:lnTo>
                      <a:pt x="988" y="59"/>
                    </a:lnTo>
                    <a:lnTo>
                      <a:pt x="986" y="59"/>
                    </a:lnTo>
                    <a:lnTo>
                      <a:pt x="979" y="59"/>
                    </a:lnTo>
                    <a:lnTo>
                      <a:pt x="979" y="59"/>
                    </a:lnTo>
                    <a:lnTo>
                      <a:pt x="977" y="59"/>
                    </a:lnTo>
                    <a:lnTo>
                      <a:pt x="974" y="59"/>
                    </a:lnTo>
                    <a:lnTo>
                      <a:pt x="974" y="61"/>
                    </a:lnTo>
                    <a:lnTo>
                      <a:pt x="974" y="61"/>
                    </a:lnTo>
                    <a:lnTo>
                      <a:pt x="974" y="64"/>
                    </a:lnTo>
                    <a:lnTo>
                      <a:pt x="969" y="64"/>
                    </a:lnTo>
                    <a:lnTo>
                      <a:pt x="969" y="64"/>
                    </a:lnTo>
                    <a:lnTo>
                      <a:pt x="969" y="64"/>
                    </a:lnTo>
                    <a:lnTo>
                      <a:pt x="969" y="64"/>
                    </a:lnTo>
                    <a:lnTo>
                      <a:pt x="969" y="64"/>
                    </a:lnTo>
                    <a:lnTo>
                      <a:pt x="969" y="66"/>
                    </a:lnTo>
                    <a:lnTo>
                      <a:pt x="972" y="66"/>
                    </a:lnTo>
                    <a:lnTo>
                      <a:pt x="969" y="66"/>
                    </a:lnTo>
                    <a:lnTo>
                      <a:pt x="972" y="68"/>
                    </a:lnTo>
                    <a:lnTo>
                      <a:pt x="969" y="68"/>
                    </a:lnTo>
                    <a:lnTo>
                      <a:pt x="977" y="68"/>
                    </a:lnTo>
                    <a:lnTo>
                      <a:pt x="979" y="68"/>
                    </a:lnTo>
                    <a:lnTo>
                      <a:pt x="979" y="68"/>
                    </a:lnTo>
                    <a:lnTo>
                      <a:pt x="979" y="68"/>
                    </a:lnTo>
                    <a:lnTo>
                      <a:pt x="977" y="68"/>
                    </a:lnTo>
                    <a:lnTo>
                      <a:pt x="974" y="71"/>
                    </a:lnTo>
                    <a:lnTo>
                      <a:pt x="969" y="71"/>
                    </a:lnTo>
                    <a:lnTo>
                      <a:pt x="969" y="71"/>
                    </a:lnTo>
                    <a:lnTo>
                      <a:pt x="969" y="71"/>
                    </a:lnTo>
                    <a:lnTo>
                      <a:pt x="969" y="71"/>
                    </a:lnTo>
                    <a:lnTo>
                      <a:pt x="972" y="73"/>
                    </a:lnTo>
                    <a:close/>
                    <a:moveTo>
                      <a:pt x="981" y="42"/>
                    </a:moveTo>
                    <a:lnTo>
                      <a:pt x="986" y="42"/>
                    </a:lnTo>
                    <a:lnTo>
                      <a:pt x="986" y="45"/>
                    </a:lnTo>
                    <a:lnTo>
                      <a:pt x="986" y="45"/>
                    </a:lnTo>
                    <a:lnTo>
                      <a:pt x="986" y="45"/>
                    </a:lnTo>
                    <a:lnTo>
                      <a:pt x="986" y="45"/>
                    </a:lnTo>
                    <a:lnTo>
                      <a:pt x="988" y="45"/>
                    </a:lnTo>
                    <a:lnTo>
                      <a:pt x="991" y="45"/>
                    </a:lnTo>
                    <a:lnTo>
                      <a:pt x="991" y="45"/>
                    </a:lnTo>
                    <a:lnTo>
                      <a:pt x="993" y="45"/>
                    </a:lnTo>
                    <a:lnTo>
                      <a:pt x="993" y="45"/>
                    </a:lnTo>
                    <a:lnTo>
                      <a:pt x="995" y="42"/>
                    </a:lnTo>
                    <a:lnTo>
                      <a:pt x="998" y="40"/>
                    </a:lnTo>
                    <a:lnTo>
                      <a:pt x="998" y="40"/>
                    </a:lnTo>
                    <a:lnTo>
                      <a:pt x="995" y="40"/>
                    </a:lnTo>
                    <a:lnTo>
                      <a:pt x="995" y="40"/>
                    </a:lnTo>
                    <a:lnTo>
                      <a:pt x="993" y="40"/>
                    </a:lnTo>
                    <a:lnTo>
                      <a:pt x="988" y="40"/>
                    </a:lnTo>
                    <a:lnTo>
                      <a:pt x="988" y="40"/>
                    </a:lnTo>
                    <a:lnTo>
                      <a:pt x="984" y="40"/>
                    </a:lnTo>
                    <a:lnTo>
                      <a:pt x="984" y="40"/>
                    </a:lnTo>
                    <a:lnTo>
                      <a:pt x="981" y="40"/>
                    </a:lnTo>
                    <a:lnTo>
                      <a:pt x="981" y="42"/>
                    </a:lnTo>
                    <a:lnTo>
                      <a:pt x="979" y="42"/>
                    </a:lnTo>
                    <a:lnTo>
                      <a:pt x="979" y="42"/>
                    </a:lnTo>
                    <a:lnTo>
                      <a:pt x="981" y="42"/>
                    </a:lnTo>
                    <a:lnTo>
                      <a:pt x="981" y="42"/>
                    </a:lnTo>
                    <a:close/>
                    <a:moveTo>
                      <a:pt x="908" y="75"/>
                    </a:moveTo>
                    <a:lnTo>
                      <a:pt x="910" y="75"/>
                    </a:lnTo>
                    <a:lnTo>
                      <a:pt x="913" y="75"/>
                    </a:lnTo>
                    <a:lnTo>
                      <a:pt x="915" y="75"/>
                    </a:lnTo>
                    <a:lnTo>
                      <a:pt x="917" y="75"/>
                    </a:lnTo>
                    <a:lnTo>
                      <a:pt x="922" y="75"/>
                    </a:lnTo>
                    <a:lnTo>
                      <a:pt x="922" y="75"/>
                    </a:lnTo>
                    <a:lnTo>
                      <a:pt x="922" y="75"/>
                    </a:lnTo>
                    <a:lnTo>
                      <a:pt x="922" y="73"/>
                    </a:lnTo>
                    <a:lnTo>
                      <a:pt x="922" y="73"/>
                    </a:lnTo>
                    <a:lnTo>
                      <a:pt x="920" y="73"/>
                    </a:lnTo>
                    <a:lnTo>
                      <a:pt x="917" y="73"/>
                    </a:lnTo>
                    <a:lnTo>
                      <a:pt x="915" y="73"/>
                    </a:lnTo>
                    <a:lnTo>
                      <a:pt x="910" y="73"/>
                    </a:lnTo>
                    <a:lnTo>
                      <a:pt x="908" y="73"/>
                    </a:lnTo>
                    <a:lnTo>
                      <a:pt x="908" y="73"/>
                    </a:lnTo>
                    <a:lnTo>
                      <a:pt x="906" y="73"/>
                    </a:lnTo>
                    <a:lnTo>
                      <a:pt x="906" y="75"/>
                    </a:lnTo>
                    <a:lnTo>
                      <a:pt x="906" y="75"/>
                    </a:lnTo>
                    <a:lnTo>
                      <a:pt x="908" y="75"/>
                    </a:lnTo>
                    <a:close/>
                    <a:moveTo>
                      <a:pt x="783" y="227"/>
                    </a:moveTo>
                    <a:lnTo>
                      <a:pt x="783" y="227"/>
                    </a:lnTo>
                    <a:lnTo>
                      <a:pt x="783" y="227"/>
                    </a:lnTo>
                    <a:lnTo>
                      <a:pt x="787" y="229"/>
                    </a:lnTo>
                    <a:lnTo>
                      <a:pt x="790" y="229"/>
                    </a:lnTo>
                    <a:lnTo>
                      <a:pt x="790" y="232"/>
                    </a:lnTo>
                    <a:lnTo>
                      <a:pt x="792" y="232"/>
                    </a:lnTo>
                    <a:lnTo>
                      <a:pt x="797" y="232"/>
                    </a:lnTo>
                    <a:lnTo>
                      <a:pt x="802" y="232"/>
                    </a:lnTo>
                    <a:lnTo>
                      <a:pt x="804" y="232"/>
                    </a:lnTo>
                    <a:lnTo>
                      <a:pt x="806" y="232"/>
                    </a:lnTo>
                    <a:lnTo>
                      <a:pt x="811" y="229"/>
                    </a:lnTo>
                    <a:lnTo>
                      <a:pt x="813" y="229"/>
                    </a:lnTo>
                    <a:lnTo>
                      <a:pt x="816" y="229"/>
                    </a:lnTo>
                    <a:lnTo>
                      <a:pt x="818" y="227"/>
                    </a:lnTo>
                    <a:lnTo>
                      <a:pt x="818" y="227"/>
                    </a:lnTo>
                    <a:lnTo>
                      <a:pt x="820" y="227"/>
                    </a:lnTo>
                    <a:lnTo>
                      <a:pt x="823" y="227"/>
                    </a:lnTo>
                    <a:lnTo>
                      <a:pt x="825" y="227"/>
                    </a:lnTo>
                    <a:lnTo>
                      <a:pt x="825" y="225"/>
                    </a:lnTo>
                    <a:lnTo>
                      <a:pt x="825" y="225"/>
                    </a:lnTo>
                    <a:lnTo>
                      <a:pt x="825" y="225"/>
                    </a:lnTo>
                    <a:lnTo>
                      <a:pt x="823" y="225"/>
                    </a:lnTo>
                    <a:lnTo>
                      <a:pt x="820" y="225"/>
                    </a:lnTo>
                    <a:lnTo>
                      <a:pt x="820" y="225"/>
                    </a:lnTo>
                    <a:lnTo>
                      <a:pt x="820" y="225"/>
                    </a:lnTo>
                    <a:lnTo>
                      <a:pt x="818" y="222"/>
                    </a:lnTo>
                    <a:lnTo>
                      <a:pt x="820" y="220"/>
                    </a:lnTo>
                    <a:lnTo>
                      <a:pt x="820" y="218"/>
                    </a:lnTo>
                    <a:lnTo>
                      <a:pt x="820" y="218"/>
                    </a:lnTo>
                    <a:lnTo>
                      <a:pt x="816" y="215"/>
                    </a:lnTo>
                    <a:lnTo>
                      <a:pt x="816" y="213"/>
                    </a:lnTo>
                    <a:lnTo>
                      <a:pt x="813" y="213"/>
                    </a:lnTo>
                    <a:lnTo>
                      <a:pt x="813" y="213"/>
                    </a:lnTo>
                    <a:lnTo>
                      <a:pt x="813" y="210"/>
                    </a:lnTo>
                    <a:lnTo>
                      <a:pt x="813" y="210"/>
                    </a:lnTo>
                    <a:lnTo>
                      <a:pt x="811" y="210"/>
                    </a:lnTo>
                    <a:lnTo>
                      <a:pt x="811" y="210"/>
                    </a:lnTo>
                    <a:lnTo>
                      <a:pt x="809" y="210"/>
                    </a:lnTo>
                    <a:lnTo>
                      <a:pt x="809" y="210"/>
                    </a:lnTo>
                    <a:lnTo>
                      <a:pt x="809" y="210"/>
                    </a:lnTo>
                    <a:lnTo>
                      <a:pt x="811" y="210"/>
                    </a:lnTo>
                    <a:lnTo>
                      <a:pt x="811" y="210"/>
                    </a:lnTo>
                    <a:lnTo>
                      <a:pt x="811" y="210"/>
                    </a:lnTo>
                    <a:lnTo>
                      <a:pt x="811" y="210"/>
                    </a:lnTo>
                    <a:lnTo>
                      <a:pt x="811" y="208"/>
                    </a:lnTo>
                    <a:lnTo>
                      <a:pt x="809" y="208"/>
                    </a:lnTo>
                    <a:lnTo>
                      <a:pt x="809" y="208"/>
                    </a:lnTo>
                    <a:lnTo>
                      <a:pt x="806" y="208"/>
                    </a:lnTo>
                    <a:lnTo>
                      <a:pt x="804" y="208"/>
                    </a:lnTo>
                    <a:lnTo>
                      <a:pt x="802" y="208"/>
                    </a:lnTo>
                    <a:lnTo>
                      <a:pt x="802" y="208"/>
                    </a:lnTo>
                    <a:lnTo>
                      <a:pt x="799" y="210"/>
                    </a:lnTo>
                    <a:lnTo>
                      <a:pt x="799" y="210"/>
                    </a:lnTo>
                    <a:lnTo>
                      <a:pt x="799" y="210"/>
                    </a:lnTo>
                    <a:lnTo>
                      <a:pt x="797" y="210"/>
                    </a:lnTo>
                    <a:lnTo>
                      <a:pt x="797" y="213"/>
                    </a:lnTo>
                    <a:lnTo>
                      <a:pt x="799" y="215"/>
                    </a:lnTo>
                    <a:lnTo>
                      <a:pt x="797" y="215"/>
                    </a:lnTo>
                    <a:lnTo>
                      <a:pt x="797" y="215"/>
                    </a:lnTo>
                    <a:lnTo>
                      <a:pt x="794" y="213"/>
                    </a:lnTo>
                    <a:lnTo>
                      <a:pt x="794" y="213"/>
                    </a:lnTo>
                    <a:lnTo>
                      <a:pt x="794" y="213"/>
                    </a:lnTo>
                    <a:lnTo>
                      <a:pt x="792" y="213"/>
                    </a:lnTo>
                    <a:lnTo>
                      <a:pt x="792" y="213"/>
                    </a:lnTo>
                    <a:lnTo>
                      <a:pt x="792" y="213"/>
                    </a:lnTo>
                    <a:lnTo>
                      <a:pt x="792" y="215"/>
                    </a:lnTo>
                    <a:lnTo>
                      <a:pt x="792" y="215"/>
                    </a:lnTo>
                    <a:lnTo>
                      <a:pt x="792" y="215"/>
                    </a:lnTo>
                    <a:lnTo>
                      <a:pt x="792" y="215"/>
                    </a:lnTo>
                    <a:lnTo>
                      <a:pt x="792" y="215"/>
                    </a:lnTo>
                    <a:lnTo>
                      <a:pt x="792" y="218"/>
                    </a:lnTo>
                    <a:lnTo>
                      <a:pt x="790" y="218"/>
                    </a:lnTo>
                    <a:lnTo>
                      <a:pt x="790" y="218"/>
                    </a:lnTo>
                    <a:lnTo>
                      <a:pt x="785" y="220"/>
                    </a:lnTo>
                    <a:lnTo>
                      <a:pt x="783" y="220"/>
                    </a:lnTo>
                    <a:lnTo>
                      <a:pt x="778" y="220"/>
                    </a:lnTo>
                    <a:lnTo>
                      <a:pt x="773" y="220"/>
                    </a:lnTo>
                    <a:lnTo>
                      <a:pt x="773" y="220"/>
                    </a:lnTo>
                    <a:lnTo>
                      <a:pt x="771" y="222"/>
                    </a:lnTo>
                    <a:lnTo>
                      <a:pt x="771" y="222"/>
                    </a:lnTo>
                    <a:lnTo>
                      <a:pt x="771" y="222"/>
                    </a:lnTo>
                    <a:lnTo>
                      <a:pt x="771" y="225"/>
                    </a:lnTo>
                    <a:lnTo>
                      <a:pt x="771" y="225"/>
                    </a:lnTo>
                    <a:lnTo>
                      <a:pt x="771" y="225"/>
                    </a:lnTo>
                    <a:lnTo>
                      <a:pt x="773" y="225"/>
                    </a:lnTo>
                    <a:lnTo>
                      <a:pt x="773" y="225"/>
                    </a:lnTo>
                    <a:lnTo>
                      <a:pt x="776" y="225"/>
                    </a:lnTo>
                    <a:lnTo>
                      <a:pt x="776" y="225"/>
                    </a:lnTo>
                    <a:lnTo>
                      <a:pt x="778" y="225"/>
                    </a:lnTo>
                    <a:lnTo>
                      <a:pt x="778" y="225"/>
                    </a:lnTo>
                    <a:lnTo>
                      <a:pt x="778" y="225"/>
                    </a:lnTo>
                    <a:lnTo>
                      <a:pt x="778" y="225"/>
                    </a:lnTo>
                    <a:lnTo>
                      <a:pt x="778" y="225"/>
                    </a:lnTo>
                    <a:lnTo>
                      <a:pt x="778" y="225"/>
                    </a:lnTo>
                    <a:lnTo>
                      <a:pt x="778" y="227"/>
                    </a:lnTo>
                    <a:lnTo>
                      <a:pt x="778" y="227"/>
                    </a:lnTo>
                    <a:lnTo>
                      <a:pt x="780" y="227"/>
                    </a:lnTo>
                    <a:lnTo>
                      <a:pt x="783" y="227"/>
                    </a:lnTo>
                    <a:lnTo>
                      <a:pt x="783" y="225"/>
                    </a:lnTo>
                    <a:lnTo>
                      <a:pt x="785" y="225"/>
                    </a:lnTo>
                    <a:lnTo>
                      <a:pt x="785" y="225"/>
                    </a:lnTo>
                    <a:lnTo>
                      <a:pt x="785" y="227"/>
                    </a:lnTo>
                    <a:lnTo>
                      <a:pt x="783" y="227"/>
                    </a:lnTo>
                    <a:close/>
                    <a:moveTo>
                      <a:pt x="837" y="139"/>
                    </a:moveTo>
                    <a:lnTo>
                      <a:pt x="837" y="142"/>
                    </a:lnTo>
                    <a:lnTo>
                      <a:pt x="837" y="142"/>
                    </a:lnTo>
                    <a:lnTo>
                      <a:pt x="837" y="142"/>
                    </a:lnTo>
                    <a:lnTo>
                      <a:pt x="837" y="142"/>
                    </a:lnTo>
                    <a:lnTo>
                      <a:pt x="839" y="144"/>
                    </a:lnTo>
                    <a:lnTo>
                      <a:pt x="839" y="144"/>
                    </a:lnTo>
                    <a:lnTo>
                      <a:pt x="839" y="144"/>
                    </a:lnTo>
                    <a:lnTo>
                      <a:pt x="839" y="144"/>
                    </a:lnTo>
                    <a:lnTo>
                      <a:pt x="837" y="147"/>
                    </a:lnTo>
                    <a:lnTo>
                      <a:pt x="837" y="144"/>
                    </a:lnTo>
                    <a:lnTo>
                      <a:pt x="837" y="144"/>
                    </a:lnTo>
                    <a:lnTo>
                      <a:pt x="835" y="142"/>
                    </a:lnTo>
                    <a:lnTo>
                      <a:pt x="832" y="144"/>
                    </a:lnTo>
                    <a:lnTo>
                      <a:pt x="830" y="144"/>
                    </a:lnTo>
                    <a:lnTo>
                      <a:pt x="828" y="144"/>
                    </a:lnTo>
                    <a:lnTo>
                      <a:pt x="825" y="144"/>
                    </a:lnTo>
                    <a:lnTo>
                      <a:pt x="825" y="144"/>
                    </a:lnTo>
                    <a:lnTo>
                      <a:pt x="825" y="147"/>
                    </a:lnTo>
                    <a:lnTo>
                      <a:pt x="825" y="147"/>
                    </a:lnTo>
                    <a:lnTo>
                      <a:pt x="830" y="149"/>
                    </a:lnTo>
                    <a:lnTo>
                      <a:pt x="832" y="149"/>
                    </a:lnTo>
                    <a:lnTo>
                      <a:pt x="835" y="149"/>
                    </a:lnTo>
                    <a:lnTo>
                      <a:pt x="835" y="149"/>
                    </a:lnTo>
                    <a:lnTo>
                      <a:pt x="837" y="147"/>
                    </a:lnTo>
                    <a:lnTo>
                      <a:pt x="839" y="147"/>
                    </a:lnTo>
                    <a:lnTo>
                      <a:pt x="839" y="149"/>
                    </a:lnTo>
                    <a:lnTo>
                      <a:pt x="842" y="149"/>
                    </a:lnTo>
                    <a:lnTo>
                      <a:pt x="839" y="149"/>
                    </a:lnTo>
                    <a:lnTo>
                      <a:pt x="839" y="149"/>
                    </a:lnTo>
                    <a:lnTo>
                      <a:pt x="837" y="149"/>
                    </a:lnTo>
                    <a:lnTo>
                      <a:pt x="837" y="149"/>
                    </a:lnTo>
                    <a:lnTo>
                      <a:pt x="835" y="149"/>
                    </a:lnTo>
                    <a:lnTo>
                      <a:pt x="835" y="149"/>
                    </a:lnTo>
                    <a:lnTo>
                      <a:pt x="832" y="149"/>
                    </a:lnTo>
                    <a:lnTo>
                      <a:pt x="832" y="151"/>
                    </a:lnTo>
                    <a:lnTo>
                      <a:pt x="832" y="151"/>
                    </a:lnTo>
                    <a:lnTo>
                      <a:pt x="832" y="151"/>
                    </a:lnTo>
                    <a:lnTo>
                      <a:pt x="835" y="151"/>
                    </a:lnTo>
                    <a:lnTo>
                      <a:pt x="835" y="151"/>
                    </a:lnTo>
                    <a:lnTo>
                      <a:pt x="835" y="151"/>
                    </a:lnTo>
                    <a:lnTo>
                      <a:pt x="835" y="151"/>
                    </a:lnTo>
                    <a:lnTo>
                      <a:pt x="835" y="154"/>
                    </a:lnTo>
                    <a:lnTo>
                      <a:pt x="835" y="154"/>
                    </a:lnTo>
                    <a:lnTo>
                      <a:pt x="832" y="154"/>
                    </a:lnTo>
                    <a:lnTo>
                      <a:pt x="832" y="156"/>
                    </a:lnTo>
                    <a:lnTo>
                      <a:pt x="832" y="154"/>
                    </a:lnTo>
                    <a:lnTo>
                      <a:pt x="830" y="154"/>
                    </a:lnTo>
                    <a:lnTo>
                      <a:pt x="830" y="154"/>
                    </a:lnTo>
                    <a:lnTo>
                      <a:pt x="828" y="156"/>
                    </a:lnTo>
                    <a:lnTo>
                      <a:pt x="825" y="156"/>
                    </a:lnTo>
                    <a:lnTo>
                      <a:pt x="825" y="156"/>
                    </a:lnTo>
                    <a:lnTo>
                      <a:pt x="818" y="158"/>
                    </a:lnTo>
                    <a:lnTo>
                      <a:pt x="816" y="158"/>
                    </a:lnTo>
                    <a:lnTo>
                      <a:pt x="813" y="158"/>
                    </a:lnTo>
                    <a:lnTo>
                      <a:pt x="813" y="158"/>
                    </a:lnTo>
                    <a:lnTo>
                      <a:pt x="813" y="156"/>
                    </a:lnTo>
                    <a:lnTo>
                      <a:pt x="813" y="156"/>
                    </a:lnTo>
                    <a:lnTo>
                      <a:pt x="813" y="154"/>
                    </a:lnTo>
                    <a:lnTo>
                      <a:pt x="813" y="154"/>
                    </a:lnTo>
                    <a:lnTo>
                      <a:pt x="813" y="154"/>
                    </a:lnTo>
                    <a:lnTo>
                      <a:pt x="813" y="154"/>
                    </a:lnTo>
                    <a:lnTo>
                      <a:pt x="813" y="151"/>
                    </a:lnTo>
                    <a:lnTo>
                      <a:pt x="811" y="151"/>
                    </a:lnTo>
                    <a:lnTo>
                      <a:pt x="809" y="151"/>
                    </a:lnTo>
                    <a:lnTo>
                      <a:pt x="806" y="151"/>
                    </a:lnTo>
                    <a:lnTo>
                      <a:pt x="804" y="154"/>
                    </a:lnTo>
                    <a:lnTo>
                      <a:pt x="802" y="154"/>
                    </a:lnTo>
                    <a:lnTo>
                      <a:pt x="799" y="154"/>
                    </a:lnTo>
                    <a:lnTo>
                      <a:pt x="799" y="156"/>
                    </a:lnTo>
                    <a:lnTo>
                      <a:pt x="797" y="156"/>
                    </a:lnTo>
                    <a:lnTo>
                      <a:pt x="797" y="156"/>
                    </a:lnTo>
                    <a:lnTo>
                      <a:pt x="797" y="158"/>
                    </a:lnTo>
                    <a:lnTo>
                      <a:pt x="797" y="161"/>
                    </a:lnTo>
                    <a:lnTo>
                      <a:pt x="802" y="161"/>
                    </a:lnTo>
                    <a:lnTo>
                      <a:pt x="802" y="163"/>
                    </a:lnTo>
                    <a:lnTo>
                      <a:pt x="802" y="163"/>
                    </a:lnTo>
                    <a:lnTo>
                      <a:pt x="802" y="163"/>
                    </a:lnTo>
                    <a:lnTo>
                      <a:pt x="802" y="165"/>
                    </a:lnTo>
                    <a:lnTo>
                      <a:pt x="802" y="165"/>
                    </a:lnTo>
                    <a:lnTo>
                      <a:pt x="804" y="165"/>
                    </a:lnTo>
                    <a:lnTo>
                      <a:pt x="806" y="165"/>
                    </a:lnTo>
                    <a:lnTo>
                      <a:pt x="806" y="165"/>
                    </a:lnTo>
                    <a:lnTo>
                      <a:pt x="806" y="165"/>
                    </a:lnTo>
                    <a:lnTo>
                      <a:pt x="809" y="165"/>
                    </a:lnTo>
                    <a:lnTo>
                      <a:pt x="809" y="165"/>
                    </a:lnTo>
                    <a:lnTo>
                      <a:pt x="809" y="165"/>
                    </a:lnTo>
                    <a:lnTo>
                      <a:pt x="811" y="168"/>
                    </a:lnTo>
                    <a:lnTo>
                      <a:pt x="811" y="168"/>
                    </a:lnTo>
                    <a:lnTo>
                      <a:pt x="813" y="168"/>
                    </a:lnTo>
                    <a:lnTo>
                      <a:pt x="813" y="170"/>
                    </a:lnTo>
                    <a:lnTo>
                      <a:pt x="813" y="173"/>
                    </a:lnTo>
                    <a:lnTo>
                      <a:pt x="816" y="175"/>
                    </a:lnTo>
                    <a:lnTo>
                      <a:pt x="816" y="177"/>
                    </a:lnTo>
                    <a:lnTo>
                      <a:pt x="818" y="177"/>
                    </a:lnTo>
                    <a:lnTo>
                      <a:pt x="816" y="180"/>
                    </a:lnTo>
                    <a:lnTo>
                      <a:pt x="816" y="180"/>
                    </a:lnTo>
                    <a:lnTo>
                      <a:pt x="816" y="182"/>
                    </a:lnTo>
                    <a:lnTo>
                      <a:pt x="818" y="182"/>
                    </a:lnTo>
                    <a:lnTo>
                      <a:pt x="820" y="182"/>
                    </a:lnTo>
                    <a:lnTo>
                      <a:pt x="820" y="182"/>
                    </a:lnTo>
                    <a:lnTo>
                      <a:pt x="823" y="182"/>
                    </a:lnTo>
                    <a:lnTo>
                      <a:pt x="825" y="182"/>
                    </a:lnTo>
                    <a:lnTo>
                      <a:pt x="825" y="182"/>
                    </a:lnTo>
                    <a:lnTo>
                      <a:pt x="830" y="180"/>
                    </a:lnTo>
                    <a:lnTo>
                      <a:pt x="832" y="180"/>
                    </a:lnTo>
                    <a:lnTo>
                      <a:pt x="832" y="180"/>
                    </a:lnTo>
                    <a:lnTo>
                      <a:pt x="832" y="177"/>
                    </a:lnTo>
                    <a:lnTo>
                      <a:pt x="832" y="175"/>
                    </a:lnTo>
                    <a:lnTo>
                      <a:pt x="832" y="175"/>
                    </a:lnTo>
                    <a:lnTo>
                      <a:pt x="835" y="173"/>
                    </a:lnTo>
                    <a:lnTo>
                      <a:pt x="837" y="173"/>
                    </a:lnTo>
                    <a:lnTo>
                      <a:pt x="837" y="173"/>
                    </a:lnTo>
                    <a:lnTo>
                      <a:pt x="837" y="173"/>
                    </a:lnTo>
                    <a:lnTo>
                      <a:pt x="835" y="173"/>
                    </a:lnTo>
                    <a:lnTo>
                      <a:pt x="835" y="175"/>
                    </a:lnTo>
                    <a:lnTo>
                      <a:pt x="835" y="175"/>
                    </a:lnTo>
                    <a:lnTo>
                      <a:pt x="835" y="175"/>
                    </a:lnTo>
                    <a:lnTo>
                      <a:pt x="835" y="175"/>
                    </a:lnTo>
                    <a:lnTo>
                      <a:pt x="842" y="177"/>
                    </a:lnTo>
                    <a:lnTo>
                      <a:pt x="844" y="177"/>
                    </a:lnTo>
                    <a:lnTo>
                      <a:pt x="849" y="175"/>
                    </a:lnTo>
                    <a:lnTo>
                      <a:pt x="849" y="175"/>
                    </a:lnTo>
                    <a:lnTo>
                      <a:pt x="851" y="175"/>
                    </a:lnTo>
                    <a:lnTo>
                      <a:pt x="854" y="173"/>
                    </a:lnTo>
                    <a:lnTo>
                      <a:pt x="858" y="173"/>
                    </a:lnTo>
                    <a:lnTo>
                      <a:pt x="861" y="170"/>
                    </a:lnTo>
                    <a:lnTo>
                      <a:pt x="861" y="170"/>
                    </a:lnTo>
                    <a:lnTo>
                      <a:pt x="861" y="170"/>
                    </a:lnTo>
                    <a:lnTo>
                      <a:pt x="861" y="170"/>
                    </a:lnTo>
                    <a:lnTo>
                      <a:pt x="863" y="168"/>
                    </a:lnTo>
                    <a:lnTo>
                      <a:pt x="865" y="168"/>
                    </a:lnTo>
                    <a:lnTo>
                      <a:pt x="865" y="165"/>
                    </a:lnTo>
                    <a:lnTo>
                      <a:pt x="865" y="165"/>
                    </a:lnTo>
                    <a:lnTo>
                      <a:pt x="865" y="165"/>
                    </a:lnTo>
                    <a:lnTo>
                      <a:pt x="865" y="165"/>
                    </a:lnTo>
                    <a:lnTo>
                      <a:pt x="865" y="165"/>
                    </a:lnTo>
                    <a:lnTo>
                      <a:pt x="865" y="165"/>
                    </a:lnTo>
                    <a:lnTo>
                      <a:pt x="868" y="165"/>
                    </a:lnTo>
                    <a:lnTo>
                      <a:pt x="870" y="163"/>
                    </a:lnTo>
                    <a:lnTo>
                      <a:pt x="870" y="163"/>
                    </a:lnTo>
                    <a:lnTo>
                      <a:pt x="872" y="161"/>
                    </a:lnTo>
                    <a:lnTo>
                      <a:pt x="875" y="161"/>
                    </a:lnTo>
                    <a:lnTo>
                      <a:pt x="875" y="158"/>
                    </a:lnTo>
                    <a:lnTo>
                      <a:pt x="875" y="158"/>
                    </a:lnTo>
                    <a:lnTo>
                      <a:pt x="875" y="158"/>
                    </a:lnTo>
                    <a:lnTo>
                      <a:pt x="875" y="158"/>
                    </a:lnTo>
                    <a:lnTo>
                      <a:pt x="870" y="158"/>
                    </a:lnTo>
                    <a:lnTo>
                      <a:pt x="868" y="158"/>
                    </a:lnTo>
                    <a:lnTo>
                      <a:pt x="865" y="158"/>
                    </a:lnTo>
                    <a:lnTo>
                      <a:pt x="865" y="158"/>
                    </a:lnTo>
                    <a:lnTo>
                      <a:pt x="868" y="158"/>
                    </a:lnTo>
                    <a:lnTo>
                      <a:pt x="868" y="158"/>
                    </a:lnTo>
                    <a:lnTo>
                      <a:pt x="870" y="156"/>
                    </a:lnTo>
                    <a:lnTo>
                      <a:pt x="868" y="156"/>
                    </a:lnTo>
                    <a:lnTo>
                      <a:pt x="868" y="156"/>
                    </a:lnTo>
                    <a:lnTo>
                      <a:pt x="868" y="156"/>
                    </a:lnTo>
                    <a:lnTo>
                      <a:pt x="868" y="154"/>
                    </a:lnTo>
                    <a:lnTo>
                      <a:pt x="870" y="154"/>
                    </a:lnTo>
                    <a:lnTo>
                      <a:pt x="870" y="154"/>
                    </a:lnTo>
                    <a:lnTo>
                      <a:pt x="868" y="154"/>
                    </a:lnTo>
                    <a:lnTo>
                      <a:pt x="868" y="154"/>
                    </a:lnTo>
                    <a:lnTo>
                      <a:pt x="865" y="154"/>
                    </a:lnTo>
                    <a:lnTo>
                      <a:pt x="863" y="154"/>
                    </a:lnTo>
                    <a:lnTo>
                      <a:pt x="861" y="154"/>
                    </a:lnTo>
                    <a:lnTo>
                      <a:pt x="858" y="154"/>
                    </a:lnTo>
                    <a:lnTo>
                      <a:pt x="856" y="154"/>
                    </a:lnTo>
                    <a:lnTo>
                      <a:pt x="856" y="154"/>
                    </a:lnTo>
                    <a:lnTo>
                      <a:pt x="856" y="154"/>
                    </a:lnTo>
                    <a:lnTo>
                      <a:pt x="856" y="154"/>
                    </a:lnTo>
                    <a:lnTo>
                      <a:pt x="856" y="154"/>
                    </a:lnTo>
                    <a:lnTo>
                      <a:pt x="858" y="151"/>
                    </a:lnTo>
                    <a:lnTo>
                      <a:pt x="861" y="151"/>
                    </a:lnTo>
                    <a:lnTo>
                      <a:pt x="870" y="149"/>
                    </a:lnTo>
                    <a:lnTo>
                      <a:pt x="875" y="147"/>
                    </a:lnTo>
                    <a:lnTo>
                      <a:pt x="880" y="147"/>
                    </a:lnTo>
                    <a:lnTo>
                      <a:pt x="880" y="147"/>
                    </a:lnTo>
                    <a:lnTo>
                      <a:pt x="880" y="144"/>
                    </a:lnTo>
                    <a:lnTo>
                      <a:pt x="880" y="144"/>
                    </a:lnTo>
                    <a:lnTo>
                      <a:pt x="877" y="144"/>
                    </a:lnTo>
                    <a:lnTo>
                      <a:pt x="877" y="144"/>
                    </a:lnTo>
                    <a:lnTo>
                      <a:pt x="875" y="144"/>
                    </a:lnTo>
                    <a:lnTo>
                      <a:pt x="875" y="144"/>
                    </a:lnTo>
                    <a:lnTo>
                      <a:pt x="877" y="144"/>
                    </a:lnTo>
                    <a:lnTo>
                      <a:pt x="877" y="144"/>
                    </a:lnTo>
                    <a:lnTo>
                      <a:pt x="877" y="144"/>
                    </a:lnTo>
                    <a:lnTo>
                      <a:pt x="880" y="144"/>
                    </a:lnTo>
                    <a:lnTo>
                      <a:pt x="882" y="144"/>
                    </a:lnTo>
                    <a:lnTo>
                      <a:pt x="884" y="144"/>
                    </a:lnTo>
                    <a:lnTo>
                      <a:pt x="884" y="142"/>
                    </a:lnTo>
                    <a:lnTo>
                      <a:pt x="887" y="142"/>
                    </a:lnTo>
                    <a:lnTo>
                      <a:pt x="887" y="142"/>
                    </a:lnTo>
                    <a:lnTo>
                      <a:pt x="887" y="142"/>
                    </a:lnTo>
                    <a:lnTo>
                      <a:pt x="889" y="139"/>
                    </a:lnTo>
                    <a:lnTo>
                      <a:pt x="889" y="139"/>
                    </a:lnTo>
                    <a:lnTo>
                      <a:pt x="887" y="139"/>
                    </a:lnTo>
                    <a:lnTo>
                      <a:pt x="887" y="139"/>
                    </a:lnTo>
                    <a:lnTo>
                      <a:pt x="884" y="137"/>
                    </a:lnTo>
                    <a:lnTo>
                      <a:pt x="882" y="137"/>
                    </a:lnTo>
                    <a:lnTo>
                      <a:pt x="880" y="137"/>
                    </a:lnTo>
                    <a:lnTo>
                      <a:pt x="880" y="139"/>
                    </a:lnTo>
                    <a:lnTo>
                      <a:pt x="875" y="139"/>
                    </a:lnTo>
                    <a:lnTo>
                      <a:pt x="870" y="139"/>
                    </a:lnTo>
                    <a:lnTo>
                      <a:pt x="865" y="139"/>
                    </a:lnTo>
                    <a:lnTo>
                      <a:pt x="863" y="139"/>
                    </a:lnTo>
                    <a:lnTo>
                      <a:pt x="861" y="142"/>
                    </a:lnTo>
                    <a:lnTo>
                      <a:pt x="854" y="137"/>
                    </a:lnTo>
                    <a:lnTo>
                      <a:pt x="851" y="137"/>
                    </a:lnTo>
                    <a:lnTo>
                      <a:pt x="851" y="137"/>
                    </a:lnTo>
                    <a:lnTo>
                      <a:pt x="849" y="139"/>
                    </a:lnTo>
                    <a:lnTo>
                      <a:pt x="851" y="139"/>
                    </a:lnTo>
                    <a:lnTo>
                      <a:pt x="851" y="139"/>
                    </a:lnTo>
                    <a:lnTo>
                      <a:pt x="854" y="139"/>
                    </a:lnTo>
                    <a:lnTo>
                      <a:pt x="854" y="139"/>
                    </a:lnTo>
                    <a:lnTo>
                      <a:pt x="851" y="139"/>
                    </a:lnTo>
                    <a:lnTo>
                      <a:pt x="849" y="139"/>
                    </a:lnTo>
                    <a:lnTo>
                      <a:pt x="846" y="139"/>
                    </a:lnTo>
                    <a:lnTo>
                      <a:pt x="839" y="139"/>
                    </a:lnTo>
                    <a:lnTo>
                      <a:pt x="839" y="139"/>
                    </a:lnTo>
                    <a:lnTo>
                      <a:pt x="837" y="139"/>
                    </a:lnTo>
                    <a:close/>
                    <a:moveTo>
                      <a:pt x="766" y="208"/>
                    </a:moveTo>
                    <a:lnTo>
                      <a:pt x="768" y="203"/>
                    </a:lnTo>
                    <a:lnTo>
                      <a:pt x="768" y="203"/>
                    </a:lnTo>
                    <a:lnTo>
                      <a:pt x="768" y="203"/>
                    </a:lnTo>
                    <a:lnTo>
                      <a:pt x="768" y="203"/>
                    </a:lnTo>
                    <a:lnTo>
                      <a:pt x="768" y="203"/>
                    </a:lnTo>
                    <a:lnTo>
                      <a:pt x="764" y="203"/>
                    </a:lnTo>
                    <a:lnTo>
                      <a:pt x="764" y="201"/>
                    </a:lnTo>
                    <a:lnTo>
                      <a:pt x="764" y="201"/>
                    </a:lnTo>
                    <a:lnTo>
                      <a:pt x="764" y="201"/>
                    </a:lnTo>
                    <a:lnTo>
                      <a:pt x="764" y="201"/>
                    </a:lnTo>
                    <a:lnTo>
                      <a:pt x="764" y="201"/>
                    </a:lnTo>
                    <a:lnTo>
                      <a:pt x="761" y="201"/>
                    </a:lnTo>
                    <a:lnTo>
                      <a:pt x="759" y="201"/>
                    </a:lnTo>
                    <a:lnTo>
                      <a:pt x="757" y="199"/>
                    </a:lnTo>
                    <a:lnTo>
                      <a:pt x="754" y="196"/>
                    </a:lnTo>
                    <a:lnTo>
                      <a:pt x="754" y="196"/>
                    </a:lnTo>
                    <a:lnTo>
                      <a:pt x="752" y="194"/>
                    </a:lnTo>
                    <a:lnTo>
                      <a:pt x="752" y="194"/>
                    </a:lnTo>
                    <a:lnTo>
                      <a:pt x="752" y="194"/>
                    </a:lnTo>
                    <a:lnTo>
                      <a:pt x="752" y="196"/>
                    </a:lnTo>
                    <a:lnTo>
                      <a:pt x="750" y="196"/>
                    </a:lnTo>
                    <a:lnTo>
                      <a:pt x="750" y="196"/>
                    </a:lnTo>
                    <a:lnTo>
                      <a:pt x="750" y="196"/>
                    </a:lnTo>
                    <a:lnTo>
                      <a:pt x="750" y="196"/>
                    </a:lnTo>
                    <a:lnTo>
                      <a:pt x="750" y="196"/>
                    </a:lnTo>
                    <a:lnTo>
                      <a:pt x="747" y="194"/>
                    </a:lnTo>
                    <a:lnTo>
                      <a:pt x="745" y="194"/>
                    </a:lnTo>
                    <a:lnTo>
                      <a:pt x="742" y="192"/>
                    </a:lnTo>
                    <a:lnTo>
                      <a:pt x="742" y="192"/>
                    </a:lnTo>
                    <a:lnTo>
                      <a:pt x="742" y="189"/>
                    </a:lnTo>
                    <a:lnTo>
                      <a:pt x="740" y="187"/>
                    </a:lnTo>
                    <a:lnTo>
                      <a:pt x="740" y="187"/>
                    </a:lnTo>
                    <a:lnTo>
                      <a:pt x="740" y="184"/>
                    </a:lnTo>
                    <a:lnTo>
                      <a:pt x="745" y="182"/>
                    </a:lnTo>
                    <a:lnTo>
                      <a:pt x="747" y="182"/>
                    </a:lnTo>
                    <a:lnTo>
                      <a:pt x="747" y="182"/>
                    </a:lnTo>
                    <a:lnTo>
                      <a:pt x="750" y="180"/>
                    </a:lnTo>
                    <a:lnTo>
                      <a:pt x="750" y="180"/>
                    </a:lnTo>
                    <a:lnTo>
                      <a:pt x="750" y="180"/>
                    </a:lnTo>
                    <a:lnTo>
                      <a:pt x="750" y="180"/>
                    </a:lnTo>
                    <a:lnTo>
                      <a:pt x="752" y="177"/>
                    </a:lnTo>
                    <a:lnTo>
                      <a:pt x="752" y="175"/>
                    </a:lnTo>
                    <a:lnTo>
                      <a:pt x="752" y="173"/>
                    </a:lnTo>
                    <a:lnTo>
                      <a:pt x="752" y="173"/>
                    </a:lnTo>
                    <a:lnTo>
                      <a:pt x="754" y="170"/>
                    </a:lnTo>
                    <a:lnTo>
                      <a:pt x="757" y="163"/>
                    </a:lnTo>
                    <a:lnTo>
                      <a:pt x="757" y="163"/>
                    </a:lnTo>
                    <a:lnTo>
                      <a:pt x="759" y="161"/>
                    </a:lnTo>
                    <a:lnTo>
                      <a:pt x="759" y="158"/>
                    </a:lnTo>
                    <a:lnTo>
                      <a:pt x="761" y="158"/>
                    </a:lnTo>
                    <a:lnTo>
                      <a:pt x="761" y="158"/>
                    </a:lnTo>
                    <a:lnTo>
                      <a:pt x="761" y="158"/>
                    </a:lnTo>
                    <a:lnTo>
                      <a:pt x="761" y="156"/>
                    </a:lnTo>
                    <a:lnTo>
                      <a:pt x="761" y="156"/>
                    </a:lnTo>
                    <a:lnTo>
                      <a:pt x="761" y="156"/>
                    </a:lnTo>
                    <a:lnTo>
                      <a:pt x="761" y="154"/>
                    </a:lnTo>
                    <a:lnTo>
                      <a:pt x="761" y="154"/>
                    </a:lnTo>
                    <a:lnTo>
                      <a:pt x="759" y="151"/>
                    </a:lnTo>
                    <a:lnTo>
                      <a:pt x="757" y="149"/>
                    </a:lnTo>
                    <a:lnTo>
                      <a:pt x="754" y="149"/>
                    </a:lnTo>
                    <a:lnTo>
                      <a:pt x="752" y="149"/>
                    </a:lnTo>
                    <a:lnTo>
                      <a:pt x="750" y="149"/>
                    </a:lnTo>
                    <a:lnTo>
                      <a:pt x="750" y="149"/>
                    </a:lnTo>
                    <a:lnTo>
                      <a:pt x="747" y="149"/>
                    </a:lnTo>
                    <a:lnTo>
                      <a:pt x="745" y="149"/>
                    </a:lnTo>
                    <a:lnTo>
                      <a:pt x="742" y="147"/>
                    </a:lnTo>
                    <a:lnTo>
                      <a:pt x="740" y="147"/>
                    </a:lnTo>
                    <a:lnTo>
                      <a:pt x="738" y="149"/>
                    </a:lnTo>
                    <a:lnTo>
                      <a:pt x="738" y="149"/>
                    </a:lnTo>
                    <a:lnTo>
                      <a:pt x="738" y="149"/>
                    </a:lnTo>
                    <a:lnTo>
                      <a:pt x="738" y="149"/>
                    </a:lnTo>
                    <a:lnTo>
                      <a:pt x="738" y="149"/>
                    </a:lnTo>
                    <a:lnTo>
                      <a:pt x="735" y="149"/>
                    </a:lnTo>
                    <a:lnTo>
                      <a:pt x="733" y="149"/>
                    </a:lnTo>
                    <a:lnTo>
                      <a:pt x="733" y="151"/>
                    </a:lnTo>
                    <a:lnTo>
                      <a:pt x="733" y="151"/>
                    </a:lnTo>
                    <a:lnTo>
                      <a:pt x="726" y="158"/>
                    </a:lnTo>
                    <a:lnTo>
                      <a:pt x="726" y="161"/>
                    </a:lnTo>
                    <a:lnTo>
                      <a:pt x="726" y="161"/>
                    </a:lnTo>
                    <a:lnTo>
                      <a:pt x="724" y="161"/>
                    </a:lnTo>
                    <a:lnTo>
                      <a:pt x="724" y="161"/>
                    </a:lnTo>
                    <a:lnTo>
                      <a:pt x="724" y="163"/>
                    </a:lnTo>
                    <a:lnTo>
                      <a:pt x="724" y="163"/>
                    </a:lnTo>
                    <a:lnTo>
                      <a:pt x="721" y="163"/>
                    </a:lnTo>
                    <a:lnTo>
                      <a:pt x="721" y="165"/>
                    </a:lnTo>
                    <a:lnTo>
                      <a:pt x="719" y="168"/>
                    </a:lnTo>
                    <a:lnTo>
                      <a:pt x="719" y="170"/>
                    </a:lnTo>
                    <a:lnTo>
                      <a:pt x="719" y="173"/>
                    </a:lnTo>
                    <a:lnTo>
                      <a:pt x="719" y="173"/>
                    </a:lnTo>
                    <a:lnTo>
                      <a:pt x="719" y="173"/>
                    </a:lnTo>
                    <a:lnTo>
                      <a:pt x="719" y="173"/>
                    </a:lnTo>
                    <a:lnTo>
                      <a:pt x="719" y="173"/>
                    </a:lnTo>
                    <a:lnTo>
                      <a:pt x="719" y="173"/>
                    </a:lnTo>
                    <a:lnTo>
                      <a:pt x="712" y="175"/>
                    </a:lnTo>
                    <a:lnTo>
                      <a:pt x="709" y="175"/>
                    </a:lnTo>
                    <a:lnTo>
                      <a:pt x="709" y="177"/>
                    </a:lnTo>
                    <a:lnTo>
                      <a:pt x="707" y="177"/>
                    </a:lnTo>
                    <a:lnTo>
                      <a:pt x="707" y="177"/>
                    </a:lnTo>
                    <a:lnTo>
                      <a:pt x="707" y="175"/>
                    </a:lnTo>
                    <a:lnTo>
                      <a:pt x="705" y="175"/>
                    </a:lnTo>
                    <a:lnTo>
                      <a:pt x="705" y="175"/>
                    </a:lnTo>
                    <a:lnTo>
                      <a:pt x="705" y="175"/>
                    </a:lnTo>
                    <a:lnTo>
                      <a:pt x="707" y="173"/>
                    </a:lnTo>
                    <a:lnTo>
                      <a:pt x="709" y="168"/>
                    </a:lnTo>
                    <a:lnTo>
                      <a:pt x="712" y="165"/>
                    </a:lnTo>
                    <a:lnTo>
                      <a:pt x="712" y="163"/>
                    </a:lnTo>
                    <a:lnTo>
                      <a:pt x="714" y="161"/>
                    </a:lnTo>
                    <a:lnTo>
                      <a:pt x="714" y="161"/>
                    </a:lnTo>
                    <a:lnTo>
                      <a:pt x="714" y="161"/>
                    </a:lnTo>
                    <a:lnTo>
                      <a:pt x="712" y="161"/>
                    </a:lnTo>
                    <a:lnTo>
                      <a:pt x="712" y="161"/>
                    </a:lnTo>
                    <a:lnTo>
                      <a:pt x="712" y="158"/>
                    </a:lnTo>
                    <a:lnTo>
                      <a:pt x="714" y="158"/>
                    </a:lnTo>
                    <a:lnTo>
                      <a:pt x="714" y="158"/>
                    </a:lnTo>
                    <a:lnTo>
                      <a:pt x="712" y="158"/>
                    </a:lnTo>
                    <a:lnTo>
                      <a:pt x="712" y="158"/>
                    </a:lnTo>
                    <a:lnTo>
                      <a:pt x="712" y="156"/>
                    </a:lnTo>
                    <a:lnTo>
                      <a:pt x="709" y="156"/>
                    </a:lnTo>
                    <a:lnTo>
                      <a:pt x="709" y="156"/>
                    </a:lnTo>
                    <a:lnTo>
                      <a:pt x="707" y="154"/>
                    </a:lnTo>
                    <a:lnTo>
                      <a:pt x="705" y="154"/>
                    </a:lnTo>
                    <a:lnTo>
                      <a:pt x="700" y="154"/>
                    </a:lnTo>
                    <a:lnTo>
                      <a:pt x="697" y="154"/>
                    </a:lnTo>
                    <a:lnTo>
                      <a:pt x="697" y="154"/>
                    </a:lnTo>
                    <a:lnTo>
                      <a:pt x="697" y="156"/>
                    </a:lnTo>
                    <a:lnTo>
                      <a:pt x="700" y="156"/>
                    </a:lnTo>
                    <a:lnTo>
                      <a:pt x="700" y="156"/>
                    </a:lnTo>
                    <a:lnTo>
                      <a:pt x="697" y="158"/>
                    </a:lnTo>
                    <a:lnTo>
                      <a:pt x="697" y="158"/>
                    </a:lnTo>
                    <a:lnTo>
                      <a:pt x="693" y="158"/>
                    </a:lnTo>
                    <a:lnTo>
                      <a:pt x="693" y="161"/>
                    </a:lnTo>
                    <a:lnTo>
                      <a:pt x="688" y="161"/>
                    </a:lnTo>
                    <a:lnTo>
                      <a:pt x="683" y="163"/>
                    </a:lnTo>
                    <a:lnTo>
                      <a:pt x="679" y="163"/>
                    </a:lnTo>
                    <a:lnTo>
                      <a:pt x="679" y="163"/>
                    </a:lnTo>
                    <a:lnTo>
                      <a:pt x="676" y="163"/>
                    </a:lnTo>
                    <a:lnTo>
                      <a:pt x="679" y="163"/>
                    </a:lnTo>
                    <a:lnTo>
                      <a:pt x="679" y="163"/>
                    </a:lnTo>
                    <a:lnTo>
                      <a:pt x="679" y="163"/>
                    </a:lnTo>
                    <a:lnTo>
                      <a:pt x="679" y="163"/>
                    </a:lnTo>
                    <a:lnTo>
                      <a:pt x="679" y="163"/>
                    </a:lnTo>
                    <a:lnTo>
                      <a:pt x="679" y="163"/>
                    </a:lnTo>
                    <a:lnTo>
                      <a:pt x="676" y="163"/>
                    </a:lnTo>
                    <a:lnTo>
                      <a:pt x="674" y="163"/>
                    </a:lnTo>
                    <a:lnTo>
                      <a:pt x="671" y="165"/>
                    </a:lnTo>
                    <a:lnTo>
                      <a:pt x="671" y="165"/>
                    </a:lnTo>
                    <a:lnTo>
                      <a:pt x="669" y="163"/>
                    </a:lnTo>
                    <a:lnTo>
                      <a:pt x="671" y="163"/>
                    </a:lnTo>
                    <a:lnTo>
                      <a:pt x="674" y="163"/>
                    </a:lnTo>
                    <a:lnTo>
                      <a:pt x="681" y="161"/>
                    </a:lnTo>
                    <a:lnTo>
                      <a:pt x="683" y="158"/>
                    </a:lnTo>
                    <a:lnTo>
                      <a:pt x="686" y="158"/>
                    </a:lnTo>
                    <a:lnTo>
                      <a:pt x="683" y="156"/>
                    </a:lnTo>
                    <a:lnTo>
                      <a:pt x="679" y="156"/>
                    </a:lnTo>
                    <a:lnTo>
                      <a:pt x="674" y="154"/>
                    </a:lnTo>
                    <a:lnTo>
                      <a:pt x="671" y="154"/>
                    </a:lnTo>
                    <a:lnTo>
                      <a:pt x="667" y="154"/>
                    </a:lnTo>
                    <a:lnTo>
                      <a:pt x="664" y="154"/>
                    </a:lnTo>
                    <a:lnTo>
                      <a:pt x="664" y="154"/>
                    </a:lnTo>
                    <a:lnTo>
                      <a:pt x="660" y="156"/>
                    </a:lnTo>
                    <a:lnTo>
                      <a:pt x="657" y="156"/>
                    </a:lnTo>
                    <a:lnTo>
                      <a:pt x="657" y="158"/>
                    </a:lnTo>
                    <a:lnTo>
                      <a:pt x="655" y="158"/>
                    </a:lnTo>
                    <a:lnTo>
                      <a:pt x="655" y="158"/>
                    </a:lnTo>
                    <a:lnTo>
                      <a:pt x="653" y="158"/>
                    </a:lnTo>
                    <a:lnTo>
                      <a:pt x="653" y="158"/>
                    </a:lnTo>
                    <a:lnTo>
                      <a:pt x="653" y="158"/>
                    </a:lnTo>
                    <a:lnTo>
                      <a:pt x="648" y="158"/>
                    </a:lnTo>
                    <a:lnTo>
                      <a:pt x="645" y="158"/>
                    </a:lnTo>
                    <a:lnTo>
                      <a:pt x="643" y="161"/>
                    </a:lnTo>
                    <a:lnTo>
                      <a:pt x="641" y="161"/>
                    </a:lnTo>
                    <a:lnTo>
                      <a:pt x="641" y="161"/>
                    </a:lnTo>
                    <a:lnTo>
                      <a:pt x="641" y="158"/>
                    </a:lnTo>
                    <a:lnTo>
                      <a:pt x="645" y="158"/>
                    </a:lnTo>
                    <a:lnTo>
                      <a:pt x="648" y="156"/>
                    </a:lnTo>
                    <a:lnTo>
                      <a:pt x="650" y="156"/>
                    </a:lnTo>
                    <a:lnTo>
                      <a:pt x="653" y="154"/>
                    </a:lnTo>
                    <a:lnTo>
                      <a:pt x="653" y="154"/>
                    </a:lnTo>
                    <a:lnTo>
                      <a:pt x="655" y="154"/>
                    </a:lnTo>
                    <a:lnTo>
                      <a:pt x="655" y="151"/>
                    </a:lnTo>
                    <a:lnTo>
                      <a:pt x="657" y="149"/>
                    </a:lnTo>
                    <a:lnTo>
                      <a:pt x="660" y="149"/>
                    </a:lnTo>
                    <a:lnTo>
                      <a:pt x="660" y="149"/>
                    </a:lnTo>
                    <a:lnTo>
                      <a:pt x="660" y="149"/>
                    </a:lnTo>
                    <a:lnTo>
                      <a:pt x="657" y="147"/>
                    </a:lnTo>
                    <a:lnTo>
                      <a:pt x="655" y="147"/>
                    </a:lnTo>
                    <a:lnTo>
                      <a:pt x="641" y="149"/>
                    </a:lnTo>
                    <a:lnTo>
                      <a:pt x="624" y="151"/>
                    </a:lnTo>
                    <a:lnTo>
                      <a:pt x="617" y="154"/>
                    </a:lnTo>
                    <a:lnTo>
                      <a:pt x="612" y="154"/>
                    </a:lnTo>
                    <a:lnTo>
                      <a:pt x="605" y="156"/>
                    </a:lnTo>
                    <a:lnTo>
                      <a:pt x="593" y="158"/>
                    </a:lnTo>
                    <a:lnTo>
                      <a:pt x="589" y="161"/>
                    </a:lnTo>
                    <a:lnTo>
                      <a:pt x="586" y="163"/>
                    </a:lnTo>
                    <a:lnTo>
                      <a:pt x="584" y="163"/>
                    </a:lnTo>
                    <a:lnTo>
                      <a:pt x="584" y="163"/>
                    </a:lnTo>
                    <a:lnTo>
                      <a:pt x="584" y="163"/>
                    </a:lnTo>
                    <a:lnTo>
                      <a:pt x="586" y="165"/>
                    </a:lnTo>
                    <a:lnTo>
                      <a:pt x="586" y="165"/>
                    </a:lnTo>
                    <a:lnTo>
                      <a:pt x="584" y="165"/>
                    </a:lnTo>
                    <a:lnTo>
                      <a:pt x="582" y="165"/>
                    </a:lnTo>
                    <a:lnTo>
                      <a:pt x="577" y="168"/>
                    </a:lnTo>
                    <a:lnTo>
                      <a:pt x="570" y="170"/>
                    </a:lnTo>
                    <a:lnTo>
                      <a:pt x="570" y="170"/>
                    </a:lnTo>
                    <a:lnTo>
                      <a:pt x="567" y="173"/>
                    </a:lnTo>
                    <a:lnTo>
                      <a:pt x="565" y="173"/>
                    </a:lnTo>
                    <a:lnTo>
                      <a:pt x="563" y="175"/>
                    </a:lnTo>
                    <a:lnTo>
                      <a:pt x="563" y="175"/>
                    </a:lnTo>
                    <a:lnTo>
                      <a:pt x="563" y="175"/>
                    </a:lnTo>
                    <a:lnTo>
                      <a:pt x="567" y="177"/>
                    </a:lnTo>
                    <a:lnTo>
                      <a:pt x="570" y="177"/>
                    </a:lnTo>
                    <a:lnTo>
                      <a:pt x="577" y="175"/>
                    </a:lnTo>
                    <a:lnTo>
                      <a:pt x="577" y="175"/>
                    </a:lnTo>
                    <a:lnTo>
                      <a:pt x="575" y="177"/>
                    </a:lnTo>
                    <a:lnTo>
                      <a:pt x="570" y="177"/>
                    </a:lnTo>
                    <a:lnTo>
                      <a:pt x="567" y="180"/>
                    </a:lnTo>
                    <a:lnTo>
                      <a:pt x="567" y="180"/>
                    </a:lnTo>
                    <a:lnTo>
                      <a:pt x="567" y="180"/>
                    </a:lnTo>
                    <a:lnTo>
                      <a:pt x="570" y="180"/>
                    </a:lnTo>
                    <a:lnTo>
                      <a:pt x="572" y="180"/>
                    </a:lnTo>
                    <a:lnTo>
                      <a:pt x="579" y="180"/>
                    </a:lnTo>
                    <a:lnTo>
                      <a:pt x="586" y="180"/>
                    </a:lnTo>
                    <a:lnTo>
                      <a:pt x="603" y="177"/>
                    </a:lnTo>
                    <a:lnTo>
                      <a:pt x="608" y="180"/>
                    </a:lnTo>
                    <a:lnTo>
                      <a:pt x="608" y="180"/>
                    </a:lnTo>
                    <a:lnTo>
                      <a:pt x="605" y="180"/>
                    </a:lnTo>
                    <a:lnTo>
                      <a:pt x="603" y="180"/>
                    </a:lnTo>
                    <a:lnTo>
                      <a:pt x="601" y="180"/>
                    </a:lnTo>
                    <a:lnTo>
                      <a:pt x="598" y="180"/>
                    </a:lnTo>
                    <a:lnTo>
                      <a:pt x="596" y="180"/>
                    </a:lnTo>
                    <a:lnTo>
                      <a:pt x="596" y="180"/>
                    </a:lnTo>
                    <a:lnTo>
                      <a:pt x="596" y="180"/>
                    </a:lnTo>
                    <a:lnTo>
                      <a:pt x="596" y="180"/>
                    </a:lnTo>
                    <a:lnTo>
                      <a:pt x="593" y="182"/>
                    </a:lnTo>
                    <a:lnTo>
                      <a:pt x="591" y="182"/>
                    </a:lnTo>
                    <a:lnTo>
                      <a:pt x="589" y="182"/>
                    </a:lnTo>
                    <a:lnTo>
                      <a:pt x="582" y="182"/>
                    </a:lnTo>
                    <a:lnTo>
                      <a:pt x="575" y="184"/>
                    </a:lnTo>
                    <a:lnTo>
                      <a:pt x="567" y="184"/>
                    </a:lnTo>
                    <a:lnTo>
                      <a:pt x="565" y="184"/>
                    </a:lnTo>
                    <a:lnTo>
                      <a:pt x="558" y="187"/>
                    </a:lnTo>
                    <a:lnTo>
                      <a:pt x="556" y="187"/>
                    </a:lnTo>
                    <a:lnTo>
                      <a:pt x="556" y="189"/>
                    </a:lnTo>
                    <a:lnTo>
                      <a:pt x="556" y="189"/>
                    </a:lnTo>
                    <a:lnTo>
                      <a:pt x="558" y="194"/>
                    </a:lnTo>
                    <a:lnTo>
                      <a:pt x="565" y="194"/>
                    </a:lnTo>
                    <a:lnTo>
                      <a:pt x="575" y="194"/>
                    </a:lnTo>
                    <a:lnTo>
                      <a:pt x="577" y="194"/>
                    </a:lnTo>
                    <a:lnTo>
                      <a:pt x="577" y="194"/>
                    </a:lnTo>
                    <a:lnTo>
                      <a:pt x="579" y="194"/>
                    </a:lnTo>
                    <a:lnTo>
                      <a:pt x="589" y="194"/>
                    </a:lnTo>
                    <a:lnTo>
                      <a:pt x="596" y="194"/>
                    </a:lnTo>
                    <a:lnTo>
                      <a:pt x="598" y="194"/>
                    </a:lnTo>
                    <a:lnTo>
                      <a:pt x="603" y="194"/>
                    </a:lnTo>
                    <a:lnTo>
                      <a:pt x="603" y="194"/>
                    </a:lnTo>
                    <a:lnTo>
                      <a:pt x="608" y="194"/>
                    </a:lnTo>
                    <a:lnTo>
                      <a:pt x="610" y="194"/>
                    </a:lnTo>
                    <a:lnTo>
                      <a:pt x="615" y="194"/>
                    </a:lnTo>
                    <a:lnTo>
                      <a:pt x="617" y="194"/>
                    </a:lnTo>
                    <a:lnTo>
                      <a:pt x="627" y="196"/>
                    </a:lnTo>
                    <a:lnTo>
                      <a:pt x="631" y="199"/>
                    </a:lnTo>
                    <a:lnTo>
                      <a:pt x="631" y="199"/>
                    </a:lnTo>
                    <a:lnTo>
                      <a:pt x="629" y="201"/>
                    </a:lnTo>
                    <a:lnTo>
                      <a:pt x="629" y="201"/>
                    </a:lnTo>
                    <a:lnTo>
                      <a:pt x="624" y="201"/>
                    </a:lnTo>
                    <a:lnTo>
                      <a:pt x="622" y="201"/>
                    </a:lnTo>
                    <a:lnTo>
                      <a:pt x="617" y="201"/>
                    </a:lnTo>
                    <a:lnTo>
                      <a:pt x="617" y="201"/>
                    </a:lnTo>
                    <a:lnTo>
                      <a:pt x="610" y="201"/>
                    </a:lnTo>
                    <a:lnTo>
                      <a:pt x="603" y="201"/>
                    </a:lnTo>
                    <a:lnTo>
                      <a:pt x="601" y="201"/>
                    </a:lnTo>
                    <a:lnTo>
                      <a:pt x="598" y="199"/>
                    </a:lnTo>
                    <a:lnTo>
                      <a:pt x="591" y="199"/>
                    </a:lnTo>
                    <a:lnTo>
                      <a:pt x="579" y="201"/>
                    </a:lnTo>
                    <a:lnTo>
                      <a:pt x="563" y="201"/>
                    </a:lnTo>
                    <a:lnTo>
                      <a:pt x="553" y="203"/>
                    </a:lnTo>
                    <a:lnTo>
                      <a:pt x="553" y="203"/>
                    </a:lnTo>
                    <a:lnTo>
                      <a:pt x="551" y="203"/>
                    </a:lnTo>
                    <a:lnTo>
                      <a:pt x="551" y="206"/>
                    </a:lnTo>
                    <a:lnTo>
                      <a:pt x="549" y="208"/>
                    </a:lnTo>
                    <a:lnTo>
                      <a:pt x="549" y="208"/>
                    </a:lnTo>
                    <a:lnTo>
                      <a:pt x="549" y="208"/>
                    </a:lnTo>
                    <a:lnTo>
                      <a:pt x="549" y="210"/>
                    </a:lnTo>
                    <a:lnTo>
                      <a:pt x="549" y="213"/>
                    </a:lnTo>
                    <a:lnTo>
                      <a:pt x="549" y="213"/>
                    </a:lnTo>
                    <a:lnTo>
                      <a:pt x="549" y="215"/>
                    </a:lnTo>
                    <a:lnTo>
                      <a:pt x="549" y="215"/>
                    </a:lnTo>
                    <a:lnTo>
                      <a:pt x="549" y="215"/>
                    </a:lnTo>
                    <a:lnTo>
                      <a:pt x="553" y="218"/>
                    </a:lnTo>
                    <a:lnTo>
                      <a:pt x="556" y="218"/>
                    </a:lnTo>
                    <a:lnTo>
                      <a:pt x="558" y="218"/>
                    </a:lnTo>
                    <a:lnTo>
                      <a:pt x="563" y="218"/>
                    </a:lnTo>
                    <a:lnTo>
                      <a:pt x="570" y="218"/>
                    </a:lnTo>
                    <a:lnTo>
                      <a:pt x="575" y="218"/>
                    </a:lnTo>
                    <a:lnTo>
                      <a:pt x="577" y="218"/>
                    </a:lnTo>
                    <a:lnTo>
                      <a:pt x="582" y="220"/>
                    </a:lnTo>
                    <a:lnTo>
                      <a:pt x="582" y="220"/>
                    </a:lnTo>
                    <a:lnTo>
                      <a:pt x="579" y="222"/>
                    </a:lnTo>
                    <a:lnTo>
                      <a:pt x="579" y="222"/>
                    </a:lnTo>
                    <a:lnTo>
                      <a:pt x="577" y="225"/>
                    </a:lnTo>
                    <a:lnTo>
                      <a:pt x="575" y="227"/>
                    </a:lnTo>
                    <a:lnTo>
                      <a:pt x="575" y="229"/>
                    </a:lnTo>
                    <a:lnTo>
                      <a:pt x="575" y="232"/>
                    </a:lnTo>
                    <a:lnTo>
                      <a:pt x="577" y="232"/>
                    </a:lnTo>
                    <a:lnTo>
                      <a:pt x="577" y="232"/>
                    </a:lnTo>
                    <a:lnTo>
                      <a:pt x="579" y="232"/>
                    </a:lnTo>
                    <a:lnTo>
                      <a:pt x="582" y="232"/>
                    </a:lnTo>
                    <a:lnTo>
                      <a:pt x="589" y="232"/>
                    </a:lnTo>
                    <a:lnTo>
                      <a:pt x="598" y="232"/>
                    </a:lnTo>
                    <a:lnTo>
                      <a:pt x="601" y="232"/>
                    </a:lnTo>
                    <a:lnTo>
                      <a:pt x="605" y="229"/>
                    </a:lnTo>
                    <a:lnTo>
                      <a:pt x="608" y="229"/>
                    </a:lnTo>
                    <a:lnTo>
                      <a:pt x="608" y="229"/>
                    </a:lnTo>
                    <a:lnTo>
                      <a:pt x="615" y="229"/>
                    </a:lnTo>
                    <a:lnTo>
                      <a:pt x="622" y="229"/>
                    </a:lnTo>
                    <a:lnTo>
                      <a:pt x="629" y="229"/>
                    </a:lnTo>
                    <a:lnTo>
                      <a:pt x="638" y="227"/>
                    </a:lnTo>
                    <a:lnTo>
                      <a:pt x="643" y="225"/>
                    </a:lnTo>
                    <a:lnTo>
                      <a:pt x="645" y="225"/>
                    </a:lnTo>
                    <a:lnTo>
                      <a:pt x="650" y="225"/>
                    </a:lnTo>
                    <a:lnTo>
                      <a:pt x="657" y="225"/>
                    </a:lnTo>
                    <a:lnTo>
                      <a:pt x="662" y="222"/>
                    </a:lnTo>
                    <a:lnTo>
                      <a:pt x="664" y="222"/>
                    </a:lnTo>
                    <a:lnTo>
                      <a:pt x="669" y="220"/>
                    </a:lnTo>
                    <a:lnTo>
                      <a:pt x="671" y="220"/>
                    </a:lnTo>
                    <a:lnTo>
                      <a:pt x="676" y="218"/>
                    </a:lnTo>
                    <a:lnTo>
                      <a:pt x="679" y="215"/>
                    </a:lnTo>
                    <a:lnTo>
                      <a:pt x="681" y="215"/>
                    </a:lnTo>
                    <a:lnTo>
                      <a:pt x="683" y="215"/>
                    </a:lnTo>
                    <a:lnTo>
                      <a:pt x="683" y="215"/>
                    </a:lnTo>
                    <a:lnTo>
                      <a:pt x="686" y="215"/>
                    </a:lnTo>
                    <a:lnTo>
                      <a:pt x="683" y="218"/>
                    </a:lnTo>
                    <a:lnTo>
                      <a:pt x="683" y="218"/>
                    </a:lnTo>
                    <a:lnTo>
                      <a:pt x="683" y="218"/>
                    </a:lnTo>
                    <a:lnTo>
                      <a:pt x="681" y="218"/>
                    </a:lnTo>
                    <a:lnTo>
                      <a:pt x="683" y="220"/>
                    </a:lnTo>
                    <a:lnTo>
                      <a:pt x="683" y="220"/>
                    </a:lnTo>
                    <a:lnTo>
                      <a:pt x="686" y="220"/>
                    </a:lnTo>
                    <a:lnTo>
                      <a:pt x="688" y="220"/>
                    </a:lnTo>
                    <a:lnTo>
                      <a:pt x="690" y="220"/>
                    </a:lnTo>
                    <a:lnTo>
                      <a:pt x="695" y="220"/>
                    </a:lnTo>
                    <a:lnTo>
                      <a:pt x="697" y="222"/>
                    </a:lnTo>
                    <a:lnTo>
                      <a:pt x="697" y="222"/>
                    </a:lnTo>
                    <a:lnTo>
                      <a:pt x="697" y="222"/>
                    </a:lnTo>
                    <a:lnTo>
                      <a:pt x="693" y="222"/>
                    </a:lnTo>
                    <a:lnTo>
                      <a:pt x="693" y="225"/>
                    </a:lnTo>
                    <a:lnTo>
                      <a:pt x="693" y="225"/>
                    </a:lnTo>
                    <a:lnTo>
                      <a:pt x="700" y="225"/>
                    </a:lnTo>
                    <a:lnTo>
                      <a:pt x="702" y="225"/>
                    </a:lnTo>
                    <a:lnTo>
                      <a:pt x="705" y="225"/>
                    </a:lnTo>
                    <a:lnTo>
                      <a:pt x="707" y="225"/>
                    </a:lnTo>
                    <a:lnTo>
                      <a:pt x="709" y="225"/>
                    </a:lnTo>
                    <a:lnTo>
                      <a:pt x="714" y="227"/>
                    </a:lnTo>
                    <a:lnTo>
                      <a:pt x="719" y="225"/>
                    </a:lnTo>
                    <a:lnTo>
                      <a:pt x="721" y="227"/>
                    </a:lnTo>
                    <a:lnTo>
                      <a:pt x="724" y="225"/>
                    </a:lnTo>
                    <a:lnTo>
                      <a:pt x="724" y="225"/>
                    </a:lnTo>
                    <a:lnTo>
                      <a:pt x="728" y="225"/>
                    </a:lnTo>
                    <a:lnTo>
                      <a:pt x="731" y="225"/>
                    </a:lnTo>
                    <a:lnTo>
                      <a:pt x="738" y="222"/>
                    </a:lnTo>
                    <a:lnTo>
                      <a:pt x="740" y="222"/>
                    </a:lnTo>
                    <a:lnTo>
                      <a:pt x="742" y="220"/>
                    </a:lnTo>
                    <a:lnTo>
                      <a:pt x="742" y="220"/>
                    </a:lnTo>
                    <a:lnTo>
                      <a:pt x="742" y="220"/>
                    </a:lnTo>
                    <a:lnTo>
                      <a:pt x="742" y="218"/>
                    </a:lnTo>
                    <a:lnTo>
                      <a:pt x="742" y="218"/>
                    </a:lnTo>
                    <a:lnTo>
                      <a:pt x="740" y="218"/>
                    </a:lnTo>
                    <a:lnTo>
                      <a:pt x="740" y="218"/>
                    </a:lnTo>
                    <a:lnTo>
                      <a:pt x="740" y="218"/>
                    </a:lnTo>
                    <a:lnTo>
                      <a:pt x="740" y="218"/>
                    </a:lnTo>
                    <a:lnTo>
                      <a:pt x="742" y="218"/>
                    </a:lnTo>
                    <a:lnTo>
                      <a:pt x="742" y="215"/>
                    </a:lnTo>
                    <a:lnTo>
                      <a:pt x="745" y="215"/>
                    </a:lnTo>
                    <a:lnTo>
                      <a:pt x="745" y="215"/>
                    </a:lnTo>
                    <a:lnTo>
                      <a:pt x="745" y="215"/>
                    </a:lnTo>
                    <a:lnTo>
                      <a:pt x="742" y="215"/>
                    </a:lnTo>
                    <a:lnTo>
                      <a:pt x="740" y="215"/>
                    </a:lnTo>
                    <a:lnTo>
                      <a:pt x="738" y="215"/>
                    </a:lnTo>
                    <a:lnTo>
                      <a:pt x="733" y="215"/>
                    </a:lnTo>
                    <a:lnTo>
                      <a:pt x="731" y="218"/>
                    </a:lnTo>
                    <a:lnTo>
                      <a:pt x="726" y="220"/>
                    </a:lnTo>
                    <a:lnTo>
                      <a:pt x="726" y="220"/>
                    </a:lnTo>
                    <a:lnTo>
                      <a:pt x="726" y="218"/>
                    </a:lnTo>
                    <a:lnTo>
                      <a:pt x="728" y="215"/>
                    </a:lnTo>
                    <a:lnTo>
                      <a:pt x="731" y="215"/>
                    </a:lnTo>
                    <a:lnTo>
                      <a:pt x="731" y="215"/>
                    </a:lnTo>
                    <a:lnTo>
                      <a:pt x="731" y="215"/>
                    </a:lnTo>
                    <a:lnTo>
                      <a:pt x="731" y="215"/>
                    </a:lnTo>
                    <a:lnTo>
                      <a:pt x="731" y="213"/>
                    </a:lnTo>
                    <a:lnTo>
                      <a:pt x="728" y="213"/>
                    </a:lnTo>
                    <a:lnTo>
                      <a:pt x="728" y="213"/>
                    </a:lnTo>
                    <a:lnTo>
                      <a:pt x="728" y="210"/>
                    </a:lnTo>
                    <a:lnTo>
                      <a:pt x="728" y="210"/>
                    </a:lnTo>
                    <a:lnTo>
                      <a:pt x="731" y="210"/>
                    </a:lnTo>
                    <a:lnTo>
                      <a:pt x="731" y="210"/>
                    </a:lnTo>
                    <a:lnTo>
                      <a:pt x="733" y="213"/>
                    </a:lnTo>
                    <a:lnTo>
                      <a:pt x="735" y="213"/>
                    </a:lnTo>
                    <a:lnTo>
                      <a:pt x="735" y="213"/>
                    </a:lnTo>
                    <a:lnTo>
                      <a:pt x="738" y="213"/>
                    </a:lnTo>
                    <a:lnTo>
                      <a:pt x="740" y="213"/>
                    </a:lnTo>
                    <a:lnTo>
                      <a:pt x="740" y="213"/>
                    </a:lnTo>
                    <a:lnTo>
                      <a:pt x="740" y="213"/>
                    </a:lnTo>
                    <a:lnTo>
                      <a:pt x="740" y="210"/>
                    </a:lnTo>
                    <a:lnTo>
                      <a:pt x="742" y="210"/>
                    </a:lnTo>
                    <a:lnTo>
                      <a:pt x="742" y="210"/>
                    </a:lnTo>
                    <a:lnTo>
                      <a:pt x="742" y="208"/>
                    </a:lnTo>
                    <a:lnTo>
                      <a:pt x="747" y="208"/>
                    </a:lnTo>
                    <a:lnTo>
                      <a:pt x="750" y="208"/>
                    </a:lnTo>
                    <a:lnTo>
                      <a:pt x="750" y="208"/>
                    </a:lnTo>
                    <a:lnTo>
                      <a:pt x="750" y="208"/>
                    </a:lnTo>
                    <a:lnTo>
                      <a:pt x="752" y="210"/>
                    </a:lnTo>
                    <a:lnTo>
                      <a:pt x="752" y="210"/>
                    </a:lnTo>
                    <a:lnTo>
                      <a:pt x="754" y="210"/>
                    </a:lnTo>
                    <a:lnTo>
                      <a:pt x="754" y="210"/>
                    </a:lnTo>
                    <a:lnTo>
                      <a:pt x="757" y="210"/>
                    </a:lnTo>
                    <a:lnTo>
                      <a:pt x="759" y="208"/>
                    </a:lnTo>
                    <a:lnTo>
                      <a:pt x="759" y="208"/>
                    </a:lnTo>
                    <a:lnTo>
                      <a:pt x="759" y="208"/>
                    </a:lnTo>
                    <a:lnTo>
                      <a:pt x="759" y="210"/>
                    </a:lnTo>
                    <a:lnTo>
                      <a:pt x="759" y="210"/>
                    </a:lnTo>
                    <a:lnTo>
                      <a:pt x="759" y="210"/>
                    </a:lnTo>
                    <a:lnTo>
                      <a:pt x="761" y="210"/>
                    </a:lnTo>
                    <a:lnTo>
                      <a:pt x="761" y="210"/>
                    </a:lnTo>
                    <a:lnTo>
                      <a:pt x="764" y="210"/>
                    </a:lnTo>
                    <a:lnTo>
                      <a:pt x="766" y="208"/>
                    </a:lnTo>
                    <a:lnTo>
                      <a:pt x="766" y="208"/>
                    </a:lnTo>
                    <a:close/>
                    <a:moveTo>
                      <a:pt x="830" y="215"/>
                    </a:moveTo>
                    <a:lnTo>
                      <a:pt x="830" y="215"/>
                    </a:lnTo>
                    <a:lnTo>
                      <a:pt x="830" y="215"/>
                    </a:lnTo>
                    <a:lnTo>
                      <a:pt x="828" y="218"/>
                    </a:lnTo>
                    <a:lnTo>
                      <a:pt x="828" y="218"/>
                    </a:lnTo>
                    <a:lnTo>
                      <a:pt x="830" y="218"/>
                    </a:lnTo>
                    <a:lnTo>
                      <a:pt x="830" y="218"/>
                    </a:lnTo>
                    <a:lnTo>
                      <a:pt x="832" y="215"/>
                    </a:lnTo>
                    <a:lnTo>
                      <a:pt x="832" y="215"/>
                    </a:lnTo>
                    <a:lnTo>
                      <a:pt x="835" y="215"/>
                    </a:lnTo>
                    <a:lnTo>
                      <a:pt x="835" y="213"/>
                    </a:lnTo>
                    <a:lnTo>
                      <a:pt x="835" y="213"/>
                    </a:lnTo>
                    <a:lnTo>
                      <a:pt x="835" y="213"/>
                    </a:lnTo>
                    <a:lnTo>
                      <a:pt x="832" y="210"/>
                    </a:lnTo>
                    <a:lnTo>
                      <a:pt x="832" y="210"/>
                    </a:lnTo>
                    <a:lnTo>
                      <a:pt x="830" y="213"/>
                    </a:lnTo>
                    <a:lnTo>
                      <a:pt x="828" y="213"/>
                    </a:lnTo>
                    <a:lnTo>
                      <a:pt x="828" y="213"/>
                    </a:lnTo>
                    <a:lnTo>
                      <a:pt x="825" y="215"/>
                    </a:lnTo>
                    <a:lnTo>
                      <a:pt x="825" y="215"/>
                    </a:lnTo>
                    <a:lnTo>
                      <a:pt x="825" y="215"/>
                    </a:lnTo>
                    <a:lnTo>
                      <a:pt x="825" y="215"/>
                    </a:lnTo>
                    <a:lnTo>
                      <a:pt x="825" y="218"/>
                    </a:lnTo>
                    <a:lnTo>
                      <a:pt x="828" y="215"/>
                    </a:lnTo>
                    <a:lnTo>
                      <a:pt x="828" y="215"/>
                    </a:lnTo>
                    <a:lnTo>
                      <a:pt x="830" y="213"/>
                    </a:lnTo>
                    <a:lnTo>
                      <a:pt x="830" y="213"/>
                    </a:lnTo>
                    <a:lnTo>
                      <a:pt x="830" y="213"/>
                    </a:lnTo>
                    <a:lnTo>
                      <a:pt x="830" y="213"/>
                    </a:lnTo>
                    <a:lnTo>
                      <a:pt x="832" y="213"/>
                    </a:lnTo>
                    <a:lnTo>
                      <a:pt x="830" y="213"/>
                    </a:lnTo>
                    <a:lnTo>
                      <a:pt x="830" y="215"/>
                    </a:lnTo>
                    <a:close/>
                    <a:moveTo>
                      <a:pt x="764" y="220"/>
                    </a:moveTo>
                    <a:lnTo>
                      <a:pt x="761" y="222"/>
                    </a:lnTo>
                    <a:lnTo>
                      <a:pt x="761" y="222"/>
                    </a:lnTo>
                    <a:lnTo>
                      <a:pt x="761" y="222"/>
                    </a:lnTo>
                    <a:lnTo>
                      <a:pt x="761" y="222"/>
                    </a:lnTo>
                    <a:lnTo>
                      <a:pt x="761" y="222"/>
                    </a:lnTo>
                    <a:lnTo>
                      <a:pt x="764" y="225"/>
                    </a:lnTo>
                    <a:lnTo>
                      <a:pt x="764" y="222"/>
                    </a:lnTo>
                    <a:lnTo>
                      <a:pt x="764" y="222"/>
                    </a:lnTo>
                    <a:lnTo>
                      <a:pt x="764" y="222"/>
                    </a:lnTo>
                    <a:lnTo>
                      <a:pt x="764" y="220"/>
                    </a:lnTo>
                    <a:lnTo>
                      <a:pt x="764" y="220"/>
                    </a:lnTo>
                    <a:lnTo>
                      <a:pt x="764" y="220"/>
                    </a:lnTo>
                    <a:close/>
                    <a:moveTo>
                      <a:pt x="754" y="227"/>
                    </a:moveTo>
                    <a:lnTo>
                      <a:pt x="754" y="227"/>
                    </a:lnTo>
                    <a:lnTo>
                      <a:pt x="757" y="227"/>
                    </a:lnTo>
                    <a:lnTo>
                      <a:pt x="757" y="227"/>
                    </a:lnTo>
                    <a:lnTo>
                      <a:pt x="757" y="227"/>
                    </a:lnTo>
                    <a:lnTo>
                      <a:pt x="759" y="225"/>
                    </a:lnTo>
                    <a:lnTo>
                      <a:pt x="759" y="225"/>
                    </a:lnTo>
                    <a:lnTo>
                      <a:pt x="759" y="225"/>
                    </a:lnTo>
                    <a:lnTo>
                      <a:pt x="759" y="222"/>
                    </a:lnTo>
                    <a:lnTo>
                      <a:pt x="759" y="222"/>
                    </a:lnTo>
                    <a:lnTo>
                      <a:pt x="757" y="222"/>
                    </a:lnTo>
                    <a:lnTo>
                      <a:pt x="757" y="222"/>
                    </a:lnTo>
                    <a:lnTo>
                      <a:pt x="757" y="222"/>
                    </a:lnTo>
                    <a:lnTo>
                      <a:pt x="754" y="222"/>
                    </a:lnTo>
                    <a:lnTo>
                      <a:pt x="754" y="222"/>
                    </a:lnTo>
                    <a:lnTo>
                      <a:pt x="754" y="225"/>
                    </a:lnTo>
                    <a:lnTo>
                      <a:pt x="752" y="225"/>
                    </a:lnTo>
                    <a:lnTo>
                      <a:pt x="752" y="227"/>
                    </a:lnTo>
                    <a:lnTo>
                      <a:pt x="752" y="227"/>
                    </a:lnTo>
                    <a:lnTo>
                      <a:pt x="752" y="227"/>
                    </a:lnTo>
                    <a:lnTo>
                      <a:pt x="752" y="227"/>
                    </a:lnTo>
                    <a:lnTo>
                      <a:pt x="754" y="227"/>
                    </a:lnTo>
                    <a:lnTo>
                      <a:pt x="754" y="227"/>
                    </a:lnTo>
                    <a:lnTo>
                      <a:pt x="754" y="227"/>
                    </a:lnTo>
                    <a:lnTo>
                      <a:pt x="754" y="227"/>
                    </a:lnTo>
                    <a:lnTo>
                      <a:pt x="754" y="227"/>
                    </a:lnTo>
                    <a:close/>
                    <a:moveTo>
                      <a:pt x="731" y="227"/>
                    </a:moveTo>
                    <a:lnTo>
                      <a:pt x="731" y="227"/>
                    </a:lnTo>
                    <a:lnTo>
                      <a:pt x="728" y="227"/>
                    </a:lnTo>
                    <a:lnTo>
                      <a:pt x="726" y="229"/>
                    </a:lnTo>
                    <a:lnTo>
                      <a:pt x="728" y="229"/>
                    </a:lnTo>
                    <a:lnTo>
                      <a:pt x="731" y="229"/>
                    </a:lnTo>
                    <a:lnTo>
                      <a:pt x="731" y="229"/>
                    </a:lnTo>
                    <a:lnTo>
                      <a:pt x="731" y="229"/>
                    </a:lnTo>
                    <a:lnTo>
                      <a:pt x="733" y="229"/>
                    </a:lnTo>
                    <a:lnTo>
                      <a:pt x="735" y="229"/>
                    </a:lnTo>
                    <a:lnTo>
                      <a:pt x="735" y="227"/>
                    </a:lnTo>
                    <a:lnTo>
                      <a:pt x="735" y="227"/>
                    </a:lnTo>
                    <a:lnTo>
                      <a:pt x="735" y="227"/>
                    </a:lnTo>
                    <a:lnTo>
                      <a:pt x="735" y="227"/>
                    </a:lnTo>
                    <a:lnTo>
                      <a:pt x="733" y="225"/>
                    </a:lnTo>
                    <a:lnTo>
                      <a:pt x="731" y="227"/>
                    </a:lnTo>
                    <a:close/>
                    <a:moveTo>
                      <a:pt x="754" y="215"/>
                    </a:moveTo>
                    <a:lnTo>
                      <a:pt x="754" y="215"/>
                    </a:lnTo>
                    <a:lnTo>
                      <a:pt x="754" y="215"/>
                    </a:lnTo>
                    <a:lnTo>
                      <a:pt x="757" y="215"/>
                    </a:lnTo>
                    <a:lnTo>
                      <a:pt x="757" y="215"/>
                    </a:lnTo>
                    <a:lnTo>
                      <a:pt x="757" y="215"/>
                    </a:lnTo>
                    <a:lnTo>
                      <a:pt x="759" y="215"/>
                    </a:lnTo>
                    <a:lnTo>
                      <a:pt x="759" y="213"/>
                    </a:lnTo>
                    <a:lnTo>
                      <a:pt x="759" y="213"/>
                    </a:lnTo>
                    <a:lnTo>
                      <a:pt x="757" y="213"/>
                    </a:lnTo>
                    <a:lnTo>
                      <a:pt x="757" y="213"/>
                    </a:lnTo>
                    <a:lnTo>
                      <a:pt x="754" y="213"/>
                    </a:lnTo>
                    <a:lnTo>
                      <a:pt x="754" y="213"/>
                    </a:lnTo>
                    <a:lnTo>
                      <a:pt x="754" y="213"/>
                    </a:lnTo>
                    <a:lnTo>
                      <a:pt x="757" y="213"/>
                    </a:lnTo>
                    <a:lnTo>
                      <a:pt x="757" y="215"/>
                    </a:lnTo>
                    <a:lnTo>
                      <a:pt x="757" y="215"/>
                    </a:lnTo>
                    <a:lnTo>
                      <a:pt x="754" y="215"/>
                    </a:lnTo>
                    <a:lnTo>
                      <a:pt x="754" y="215"/>
                    </a:lnTo>
                    <a:lnTo>
                      <a:pt x="754" y="215"/>
                    </a:lnTo>
                    <a:lnTo>
                      <a:pt x="754" y="215"/>
                    </a:lnTo>
                    <a:close/>
                    <a:moveTo>
                      <a:pt x="690" y="229"/>
                    </a:moveTo>
                    <a:lnTo>
                      <a:pt x="688" y="229"/>
                    </a:lnTo>
                    <a:lnTo>
                      <a:pt x="688" y="232"/>
                    </a:lnTo>
                    <a:lnTo>
                      <a:pt x="688" y="232"/>
                    </a:lnTo>
                    <a:lnTo>
                      <a:pt x="688" y="232"/>
                    </a:lnTo>
                    <a:lnTo>
                      <a:pt x="688" y="232"/>
                    </a:lnTo>
                    <a:lnTo>
                      <a:pt x="690" y="234"/>
                    </a:lnTo>
                    <a:lnTo>
                      <a:pt x="690" y="234"/>
                    </a:lnTo>
                    <a:lnTo>
                      <a:pt x="693" y="234"/>
                    </a:lnTo>
                    <a:lnTo>
                      <a:pt x="693" y="232"/>
                    </a:lnTo>
                    <a:lnTo>
                      <a:pt x="693" y="232"/>
                    </a:lnTo>
                    <a:lnTo>
                      <a:pt x="695" y="232"/>
                    </a:lnTo>
                    <a:lnTo>
                      <a:pt x="695" y="232"/>
                    </a:lnTo>
                    <a:lnTo>
                      <a:pt x="693" y="229"/>
                    </a:lnTo>
                    <a:lnTo>
                      <a:pt x="693" y="229"/>
                    </a:lnTo>
                    <a:lnTo>
                      <a:pt x="690" y="229"/>
                    </a:lnTo>
                    <a:close/>
                    <a:moveTo>
                      <a:pt x="868" y="106"/>
                    </a:moveTo>
                    <a:lnTo>
                      <a:pt x="863" y="106"/>
                    </a:lnTo>
                    <a:lnTo>
                      <a:pt x="863" y="106"/>
                    </a:lnTo>
                    <a:lnTo>
                      <a:pt x="861" y="109"/>
                    </a:lnTo>
                    <a:lnTo>
                      <a:pt x="854" y="109"/>
                    </a:lnTo>
                    <a:lnTo>
                      <a:pt x="854" y="109"/>
                    </a:lnTo>
                    <a:lnTo>
                      <a:pt x="854" y="111"/>
                    </a:lnTo>
                    <a:lnTo>
                      <a:pt x="854" y="111"/>
                    </a:lnTo>
                    <a:lnTo>
                      <a:pt x="854" y="111"/>
                    </a:lnTo>
                    <a:lnTo>
                      <a:pt x="870" y="109"/>
                    </a:lnTo>
                    <a:lnTo>
                      <a:pt x="872" y="111"/>
                    </a:lnTo>
                    <a:lnTo>
                      <a:pt x="877" y="109"/>
                    </a:lnTo>
                    <a:lnTo>
                      <a:pt x="891" y="109"/>
                    </a:lnTo>
                    <a:lnTo>
                      <a:pt x="901" y="109"/>
                    </a:lnTo>
                    <a:lnTo>
                      <a:pt x="899" y="109"/>
                    </a:lnTo>
                    <a:lnTo>
                      <a:pt x="894" y="109"/>
                    </a:lnTo>
                    <a:lnTo>
                      <a:pt x="891" y="109"/>
                    </a:lnTo>
                    <a:lnTo>
                      <a:pt x="891" y="109"/>
                    </a:lnTo>
                    <a:lnTo>
                      <a:pt x="887" y="111"/>
                    </a:lnTo>
                    <a:lnTo>
                      <a:pt x="882" y="111"/>
                    </a:lnTo>
                    <a:lnTo>
                      <a:pt x="875" y="113"/>
                    </a:lnTo>
                    <a:lnTo>
                      <a:pt x="875" y="113"/>
                    </a:lnTo>
                    <a:lnTo>
                      <a:pt x="872" y="113"/>
                    </a:lnTo>
                    <a:lnTo>
                      <a:pt x="875" y="113"/>
                    </a:lnTo>
                    <a:lnTo>
                      <a:pt x="877" y="116"/>
                    </a:lnTo>
                    <a:lnTo>
                      <a:pt x="880" y="116"/>
                    </a:lnTo>
                    <a:lnTo>
                      <a:pt x="877" y="116"/>
                    </a:lnTo>
                    <a:lnTo>
                      <a:pt x="875" y="116"/>
                    </a:lnTo>
                    <a:lnTo>
                      <a:pt x="872" y="116"/>
                    </a:lnTo>
                    <a:lnTo>
                      <a:pt x="872" y="118"/>
                    </a:lnTo>
                    <a:lnTo>
                      <a:pt x="872" y="118"/>
                    </a:lnTo>
                    <a:lnTo>
                      <a:pt x="872" y="120"/>
                    </a:lnTo>
                    <a:lnTo>
                      <a:pt x="877" y="120"/>
                    </a:lnTo>
                    <a:lnTo>
                      <a:pt x="880" y="120"/>
                    </a:lnTo>
                    <a:lnTo>
                      <a:pt x="884" y="118"/>
                    </a:lnTo>
                    <a:lnTo>
                      <a:pt x="884" y="118"/>
                    </a:lnTo>
                    <a:lnTo>
                      <a:pt x="884" y="118"/>
                    </a:lnTo>
                    <a:lnTo>
                      <a:pt x="887" y="120"/>
                    </a:lnTo>
                    <a:lnTo>
                      <a:pt x="889" y="118"/>
                    </a:lnTo>
                    <a:lnTo>
                      <a:pt x="891" y="118"/>
                    </a:lnTo>
                    <a:lnTo>
                      <a:pt x="891" y="120"/>
                    </a:lnTo>
                    <a:lnTo>
                      <a:pt x="894" y="120"/>
                    </a:lnTo>
                    <a:lnTo>
                      <a:pt x="899" y="118"/>
                    </a:lnTo>
                    <a:lnTo>
                      <a:pt x="899" y="118"/>
                    </a:lnTo>
                    <a:lnTo>
                      <a:pt x="901" y="118"/>
                    </a:lnTo>
                    <a:lnTo>
                      <a:pt x="903" y="118"/>
                    </a:lnTo>
                    <a:lnTo>
                      <a:pt x="903" y="118"/>
                    </a:lnTo>
                    <a:lnTo>
                      <a:pt x="903" y="118"/>
                    </a:lnTo>
                    <a:lnTo>
                      <a:pt x="903" y="116"/>
                    </a:lnTo>
                    <a:lnTo>
                      <a:pt x="903" y="116"/>
                    </a:lnTo>
                    <a:lnTo>
                      <a:pt x="903" y="116"/>
                    </a:lnTo>
                    <a:lnTo>
                      <a:pt x="903" y="118"/>
                    </a:lnTo>
                    <a:lnTo>
                      <a:pt x="906" y="118"/>
                    </a:lnTo>
                    <a:lnTo>
                      <a:pt x="906" y="118"/>
                    </a:lnTo>
                    <a:lnTo>
                      <a:pt x="908" y="118"/>
                    </a:lnTo>
                    <a:lnTo>
                      <a:pt x="908" y="118"/>
                    </a:lnTo>
                    <a:lnTo>
                      <a:pt x="908" y="116"/>
                    </a:lnTo>
                    <a:lnTo>
                      <a:pt x="908" y="116"/>
                    </a:lnTo>
                    <a:lnTo>
                      <a:pt x="910" y="113"/>
                    </a:lnTo>
                    <a:lnTo>
                      <a:pt x="915" y="111"/>
                    </a:lnTo>
                    <a:lnTo>
                      <a:pt x="917" y="111"/>
                    </a:lnTo>
                    <a:lnTo>
                      <a:pt x="917" y="113"/>
                    </a:lnTo>
                    <a:lnTo>
                      <a:pt x="917" y="113"/>
                    </a:lnTo>
                    <a:lnTo>
                      <a:pt x="920" y="111"/>
                    </a:lnTo>
                    <a:lnTo>
                      <a:pt x="922" y="109"/>
                    </a:lnTo>
                    <a:lnTo>
                      <a:pt x="922" y="109"/>
                    </a:lnTo>
                    <a:lnTo>
                      <a:pt x="917" y="106"/>
                    </a:lnTo>
                    <a:lnTo>
                      <a:pt x="917" y="106"/>
                    </a:lnTo>
                    <a:lnTo>
                      <a:pt x="920" y="106"/>
                    </a:lnTo>
                    <a:lnTo>
                      <a:pt x="922" y="106"/>
                    </a:lnTo>
                    <a:lnTo>
                      <a:pt x="922" y="106"/>
                    </a:lnTo>
                    <a:lnTo>
                      <a:pt x="925" y="104"/>
                    </a:lnTo>
                    <a:lnTo>
                      <a:pt x="925" y="104"/>
                    </a:lnTo>
                    <a:lnTo>
                      <a:pt x="927" y="102"/>
                    </a:lnTo>
                    <a:lnTo>
                      <a:pt x="929" y="102"/>
                    </a:lnTo>
                    <a:lnTo>
                      <a:pt x="929" y="102"/>
                    </a:lnTo>
                    <a:lnTo>
                      <a:pt x="932" y="99"/>
                    </a:lnTo>
                    <a:lnTo>
                      <a:pt x="932" y="99"/>
                    </a:lnTo>
                    <a:lnTo>
                      <a:pt x="932" y="99"/>
                    </a:lnTo>
                    <a:lnTo>
                      <a:pt x="932" y="97"/>
                    </a:lnTo>
                    <a:lnTo>
                      <a:pt x="932" y="97"/>
                    </a:lnTo>
                    <a:lnTo>
                      <a:pt x="932" y="97"/>
                    </a:lnTo>
                    <a:lnTo>
                      <a:pt x="934" y="97"/>
                    </a:lnTo>
                    <a:lnTo>
                      <a:pt x="934" y="94"/>
                    </a:lnTo>
                    <a:lnTo>
                      <a:pt x="934" y="94"/>
                    </a:lnTo>
                    <a:lnTo>
                      <a:pt x="934" y="94"/>
                    </a:lnTo>
                    <a:lnTo>
                      <a:pt x="932" y="94"/>
                    </a:lnTo>
                    <a:lnTo>
                      <a:pt x="929" y="94"/>
                    </a:lnTo>
                    <a:lnTo>
                      <a:pt x="929" y="94"/>
                    </a:lnTo>
                    <a:lnTo>
                      <a:pt x="929" y="92"/>
                    </a:lnTo>
                    <a:lnTo>
                      <a:pt x="927" y="92"/>
                    </a:lnTo>
                    <a:lnTo>
                      <a:pt x="922" y="92"/>
                    </a:lnTo>
                    <a:lnTo>
                      <a:pt x="922" y="92"/>
                    </a:lnTo>
                    <a:lnTo>
                      <a:pt x="920" y="94"/>
                    </a:lnTo>
                    <a:lnTo>
                      <a:pt x="920" y="97"/>
                    </a:lnTo>
                    <a:lnTo>
                      <a:pt x="915" y="97"/>
                    </a:lnTo>
                    <a:lnTo>
                      <a:pt x="915" y="94"/>
                    </a:lnTo>
                    <a:lnTo>
                      <a:pt x="913" y="92"/>
                    </a:lnTo>
                    <a:lnTo>
                      <a:pt x="913" y="92"/>
                    </a:lnTo>
                    <a:lnTo>
                      <a:pt x="908" y="92"/>
                    </a:lnTo>
                    <a:lnTo>
                      <a:pt x="906" y="92"/>
                    </a:lnTo>
                    <a:lnTo>
                      <a:pt x="901" y="94"/>
                    </a:lnTo>
                    <a:lnTo>
                      <a:pt x="896" y="94"/>
                    </a:lnTo>
                    <a:lnTo>
                      <a:pt x="896" y="94"/>
                    </a:lnTo>
                    <a:lnTo>
                      <a:pt x="896" y="97"/>
                    </a:lnTo>
                    <a:lnTo>
                      <a:pt x="896" y="97"/>
                    </a:lnTo>
                    <a:lnTo>
                      <a:pt x="896" y="97"/>
                    </a:lnTo>
                    <a:lnTo>
                      <a:pt x="901" y="97"/>
                    </a:lnTo>
                    <a:lnTo>
                      <a:pt x="903" y="97"/>
                    </a:lnTo>
                    <a:lnTo>
                      <a:pt x="903" y="99"/>
                    </a:lnTo>
                    <a:lnTo>
                      <a:pt x="903" y="99"/>
                    </a:lnTo>
                    <a:lnTo>
                      <a:pt x="901" y="99"/>
                    </a:lnTo>
                    <a:lnTo>
                      <a:pt x="899" y="99"/>
                    </a:lnTo>
                    <a:lnTo>
                      <a:pt x="896" y="99"/>
                    </a:lnTo>
                    <a:lnTo>
                      <a:pt x="896" y="99"/>
                    </a:lnTo>
                    <a:lnTo>
                      <a:pt x="899" y="99"/>
                    </a:lnTo>
                    <a:lnTo>
                      <a:pt x="901" y="99"/>
                    </a:lnTo>
                    <a:lnTo>
                      <a:pt x="901" y="102"/>
                    </a:lnTo>
                    <a:lnTo>
                      <a:pt x="906" y="102"/>
                    </a:lnTo>
                    <a:lnTo>
                      <a:pt x="901" y="102"/>
                    </a:lnTo>
                    <a:lnTo>
                      <a:pt x="899" y="102"/>
                    </a:lnTo>
                    <a:lnTo>
                      <a:pt x="899" y="102"/>
                    </a:lnTo>
                    <a:lnTo>
                      <a:pt x="896" y="102"/>
                    </a:lnTo>
                    <a:lnTo>
                      <a:pt x="896" y="102"/>
                    </a:lnTo>
                    <a:lnTo>
                      <a:pt x="896" y="102"/>
                    </a:lnTo>
                    <a:lnTo>
                      <a:pt x="899" y="104"/>
                    </a:lnTo>
                    <a:lnTo>
                      <a:pt x="899" y="104"/>
                    </a:lnTo>
                    <a:lnTo>
                      <a:pt x="899" y="104"/>
                    </a:lnTo>
                    <a:lnTo>
                      <a:pt x="896" y="104"/>
                    </a:lnTo>
                    <a:lnTo>
                      <a:pt x="894" y="104"/>
                    </a:lnTo>
                    <a:lnTo>
                      <a:pt x="894" y="104"/>
                    </a:lnTo>
                    <a:lnTo>
                      <a:pt x="894" y="104"/>
                    </a:lnTo>
                    <a:lnTo>
                      <a:pt x="889" y="99"/>
                    </a:lnTo>
                    <a:lnTo>
                      <a:pt x="889" y="99"/>
                    </a:lnTo>
                    <a:lnTo>
                      <a:pt x="889" y="99"/>
                    </a:lnTo>
                    <a:lnTo>
                      <a:pt x="889" y="99"/>
                    </a:lnTo>
                    <a:lnTo>
                      <a:pt x="889" y="97"/>
                    </a:lnTo>
                    <a:lnTo>
                      <a:pt x="889" y="97"/>
                    </a:lnTo>
                    <a:lnTo>
                      <a:pt x="887" y="97"/>
                    </a:lnTo>
                    <a:lnTo>
                      <a:pt x="884" y="97"/>
                    </a:lnTo>
                    <a:lnTo>
                      <a:pt x="884" y="97"/>
                    </a:lnTo>
                    <a:lnTo>
                      <a:pt x="882" y="97"/>
                    </a:lnTo>
                    <a:lnTo>
                      <a:pt x="880" y="97"/>
                    </a:lnTo>
                    <a:lnTo>
                      <a:pt x="877" y="97"/>
                    </a:lnTo>
                    <a:lnTo>
                      <a:pt x="875" y="99"/>
                    </a:lnTo>
                    <a:lnTo>
                      <a:pt x="877" y="99"/>
                    </a:lnTo>
                    <a:lnTo>
                      <a:pt x="877" y="99"/>
                    </a:lnTo>
                    <a:lnTo>
                      <a:pt x="882" y="99"/>
                    </a:lnTo>
                    <a:lnTo>
                      <a:pt x="882" y="99"/>
                    </a:lnTo>
                    <a:lnTo>
                      <a:pt x="877" y="102"/>
                    </a:lnTo>
                    <a:lnTo>
                      <a:pt x="875" y="102"/>
                    </a:lnTo>
                    <a:lnTo>
                      <a:pt x="875" y="102"/>
                    </a:lnTo>
                    <a:lnTo>
                      <a:pt x="875" y="102"/>
                    </a:lnTo>
                    <a:lnTo>
                      <a:pt x="875" y="104"/>
                    </a:lnTo>
                    <a:lnTo>
                      <a:pt x="877" y="104"/>
                    </a:lnTo>
                    <a:lnTo>
                      <a:pt x="877" y="104"/>
                    </a:lnTo>
                    <a:lnTo>
                      <a:pt x="875" y="104"/>
                    </a:lnTo>
                    <a:lnTo>
                      <a:pt x="875" y="104"/>
                    </a:lnTo>
                    <a:lnTo>
                      <a:pt x="875" y="106"/>
                    </a:lnTo>
                    <a:lnTo>
                      <a:pt x="875" y="106"/>
                    </a:lnTo>
                    <a:lnTo>
                      <a:pt x="875" y="106"/>
                    </a:lnTo>
                    <a:lnTo>
                      <a:pt x="880" y="106"/>
                    </a:lnTo>
                    <a:lnTo>
                      <a:pt x="880" y="106"/>
                    </a:lnTo>
                    <a:lnTo>
                      <a:pt x="877" y="106"/>
                    </a:lnTo>
                    <a:lnTo>
                      <a:pt x="875" y="106"/>
                    </a:lnTo>
                    <a:lnTo>
                      <a:pt x="875" y="106"/>
                    </a:lnTo>
                    <a:lnTo>
                      <a:pt x="872" y="106"/>
                    </a:lnTo>
                    <a:lnTo>
                      <a:pt x="870" y="104"/>
                    </a:lnTo>
                    <a:lnTo>
                      <a:pt x="868" y="106"/>
                    </a:lnTo>
                    <a:close/>
                    <a:moveTo>
                      <a:pt x="894" y="94"/>
                    </a:moveTo>
                    <a:lnTo>
                      <a:pt x="901" y="92"/>
                    </a:lnTo>
                    <a:lnTo>
                      <a:pt x="908" y="92"/>
                    </a:lnTo>
                    <a:lnTo>
                      <a:pt x="906" y="92"/>
                    </a:lnTo>
                    <a:lnTo>
                      <a:pt x="906" y="92"/>
                    </a:lnTo>
                    <a:lnTo>
                      <a:pt x="901" y="92"/>
                    </a:lnTo>
                    <a:lnTo>
                      <a:pt x="901" y="92"/>
                    </a:lnTo>
                    <a:lnTo>
                      <a:pt x="896" y="92"/>
                    </a:lnTo>
                    <a:lnTo>
                      <a:pt x="891" y="92"/>
                    </a:lnTo>
                    <a:lnTo>
                      <a:pt x="889" y="94"/>
                    </a:lnTo>
                    <a:lnTo>
                      <a:pt x="889" y="94"/>
                    </a:lnTo>
                    <a:lnTo>
                      <a:pt x="889" y="94"/>
                    </a:lnTo>
                    <a:lnTo>
                      <a:pt x="894" y="94"/>
                    </a:lnTo>
                    <a:close/>
                    <a:moveTo>
                      <a:pt x="849" y="102"/>
                    </a:moveTo>
                    <a:lnTo>
                      <a:pt x="849" y="102"/>
                    </a:lnTo>
                    <a:lnTo>
                      <a:pt x="846" y="104"/>
                    </a:lnTo>
                    <a:lnTo>
                      <a:pt x="846" y="104"/>
                    </a:lnTo>
                    <a:lnTo>
                      <a:pt x="856" y="104"/>
                    </a:lnTo>
                    <a:lnTo>
                      <a:pt x="856" y="104"/>
                    </a:lnTo>
                    <a:lnTo>
                      <a:pt x="851" y="106"/>
                    </a:lnTo>
                    <a:lnTo>
                      <a:pt x="851" y="106"/>
                    </a:lnTo>
                    <a:lnTo>
                      <a:pt x="854" y="106"/>
                    </a:lnTo>
                    <a:lnTo>
                      <a:pt x="861" y="106"/>
                    </a:lnTo>
                    <a:lnTo>
                      <a:pt x="861" y="106"/>
                    </a:lnTo>
                    <a:lnTo>
                      <a:pt x="863" y="106"/>
                    </a:lnTo>
                    <a:lnTo>
                      <a:pt x="865" y="104"/>
                    </a:lnTo>
                    <a:lnTo>
                      <a:pt x="870" y="104"/>
                    </a:lnTo>
                    <a:lnTo>
                      <a:pt x="870" y="104"/>
                    </a:lnTo>
                    <a:lnTo>
                      <a:pt x="870" y="104"/>
                    </a:lnTo>
                    <a:lnTo>
                      <a:pt x="868" y="104"/>
                    </a:lnTo>
                    <a:lnTo>
                      <a:pt x="868" y="102"/>
                    </a:lnTo>
                    <a:lnTo>
                      <a:pt x="868" y="102"/>
                    </a:lnTo>
                    <a:lnTo>
                      <a:pt x="870" y="99"/>
                    </a:lnTo>
                    <a:lnTo>
                      <a:pt x="870" y="99"/>
                    </a:lnTo>
                    <a:lnTo>
                      <a:pt x="870" y="99"/>
                    </a:lnTo>
                    <a:lnTo>
                      <a:pt x="865" y="99"/>
                    </a:lnTo>
                    <a:lnTo>
                      <a:pt x="858" y="99"/>
                    </a:lnTo>
                    <a:lnTo>
                      <a:pt x="851" y="99"/>
                    </a:lnTo>
                    <a:lnTo>
                      <a:pt x="846" y="99"/>
                    </a:lnTo>
                    <a:lnTo>
                      <a:pt x="844" y="102"/>
                    </a:lnTo>
                    <a:lnTo>
                      <a:pt x="844" y="102"/>
                    </a:lnTo>
                    <a:lnTo>
                      <a:pt x="849" y="102"/>
                    </a:lnTo>
                    <a:close/>
                    <a:moveTo>
                      <a:pt x="891" y="66"/>
                    </a:moveTo>
                    <a:lnTo>
                      <a:pt x="894" y="68"/>
                    </a:lnTo>
                    <a:lnTo>
                      <a:pt x="899" y="68"/>
                    </a:lnTo>
                    <a:lnTo>
                      <a:pt x="903" y="66"/>
                    </a:lnTo>
                    <a:lnTo>
                      <a:pt x="915" y="66"/>
                    </a:lnTo>
                    <a:lnTo>
                      <a:pt x="913" y="66"/>
                    </a:lnTo>
                    <a:lnTo>
                      <a:pt x="913" y="66"/>
                    </a:lnTo>
                    <a:lnTo>
                      <a:pt x="913" y="66"/>
                    </a:lnTo>
                    <a:lnTo>
                      <a:pt x="913" y="68"/>
                    </a:lnTo>
                    <a:lnTo>
                      <a:pt x="913" y="68"/>
                    </a:lnTo>
                    <a:lnTo>
                      <a:pt x="917" y="66"/>
                    </a:lnTo>
                    <a:lnTo>
                      <a:pt x="920" y="66"/>
                    </a:lnTo>
                    <a:lnTo>
                      <a:pt x="922" y="68"/>
                    </a:lnTo>
                    <a:lnTo>
                      <a:pt x="929" y="68"/>
                    </a:lnTo>
                    <a:lnTo>
                      <a:pt x="932" y="68"/>
                    </a:lnTo>
                    <a:lnTo>
                      <a:pt x="932" y="68"/>
                    </a:lnTo>
                    <a:lnTo>
                      <a:pt x="932" y="71"/>
                    </a:lnTo>
                    <a:lnTo>
                      <a:pt x="932" y="71"/>
                    </a:lnTo>
                    <a:lnTo>
                      <a:pt x="929" y="71"/>
                    </a:lnTo>
                    <a:lnTo>
                      <a:pt x="929" y="71"/>
                    </a:lnTo>
                    <a:lnTo>
                      <a:pt x="929" y="73"/>
                    </a:lnTo>
                    <a:lnTo>
                      <a:pt x="929" y="73"/>
                    </a:lnTo>
                    <a:lnTo>
                      <a:pt x="932" y="73"/>
                    </a:lnTo>
                    <a:lnTo>
                      <a:pt x="936" y="75"/>
                    </a:lnTo>
                    <a:lnTo>
                      <a:pt x="939" y="73"/>
                    </a:lnTo>
                    <a:lnTo>
                      <a:pt x="943" y="73"/>
                    </a:lnTo>
                    <a:lnTo>
                      <a:pt x="946" y="73"/>
                    </a:lnTo>
                    <a:lnTo>
                      <a:pt x="948" y="73"/>
                    </a:lnTo>
                    <a:lnTo>
                      <a:pt x="951" y="71"/>
                    </a:lnTo>
                    <a:lnTo>
                      <a:pt x="951" y="71"/>
                    </a:lnTo>
                    <a:lnTo>
                      <a:pt x="951" y="71"/>
                    </a:lnTo>
                    <a:lnTo>
                      <a:pt x="953" y="71"/>
                    </a:lnTo>
                    <a:lnTo>
                      <a:pt x="953" y="68"/>
                    </a:lnTo>
                    <a:lnTo>
                      <a:pt x="951" y="66"/>
                    </a:lnTo>
                    <a:lnTo>
                      <a:pt x="948" y="66"/>
                    </a:lnTo>
                    <a:lnTo>
                      <a:pt x="948" y="66"/>
                    </a:lnTo>
                    <a:lnTo>
                      <a:pt x="951" y="66"/>
                    </a:lnTo>
                    <a:lnTo>
                      <a:pt x="951" y="66"/>
                    </a:lnTo>
                    <a:lnTo>
                      <a:pt x="951" y="64"/>
                    </a:lnTo>
                    <a:lnTo>
                      <a:pt x="951" y="64"/>
                    </a:lnTo>
                    <a:lnTo>
                      <a:pt x="953" y="64"/>
                    </a:lnTo>
                    <a:lnTo>
                      <a:pt x="955" y="64"/>
                    </a:lnTo>
                    <a:lnTo>
                      <a:pt x="958" y="64"/>
                    </a:lnTo>
                    <a:lnTo>
                      <a:pt x="958" y="61"/>
                    </a:lnTo>
                    <a:lnTo>
                      <a:pt x="955" y="61"/>
                    </a:lnTo>
                    <a:lnTo>
                      <a:pt x="955" y="61"/>
                    </a:lnTo>
                    <a:lnTo>
                      <a:pt x="953" y="59"/>
                    </a:lnTo>
                    <a:lnTo>
                      <a:pt x="946" y="59"/>
                    </a:lnTo>
                    <a:lnTo>
                      <a:pt x="943" y="59"/>
                    </a:lnTo>
                    <a:lnTo>
                      <a:pt x="943" y="59"/>
                    </a:lnTo>
                    <a:lnTo>
                      <a:pt x="946" y="59"/>
                    </a:lnTo>
                    <a:lnTo>
                      <a:pt x="948" y="57"/>
                    </a:lnTo>
                    <a:lnTo>
                      <a:pt x="948" y="57"/>
                    </a:lnTo>
                    <a:lnTo>
                      <a:pt x="948" y="57"/>
                    </a:lnTo>
                    <a:lnTo>
                      <a:pt x="948" y="57"/>
                    </a:lnTo>
                    <a:lnTo>
                      <a:pt x="946" y="57"/>
                    </a:lnTo>
                    <a:lnTo>
                      <a:pt x="943" y="54"/>
                    </a:lnTo>
                    <a:lnTo>
                      <a:pt x="941" y="54"/>
                    </a:lnTo>
                    <a:lnTo>
                      <a:pt x="939" y="54"/>
                    </a:lnTo>
                    <a:lnTo>
                      <a:pt x="936" y="57"/>
                    </a:lnTo>
                    <a:lnTo>
                      <a:pt x="934" y="57"/>
                    </a:lnTo>
                    <a:lnTo>
                      <a:pt x="932" y="57"/>
                    </a:lnTo>
                    <a:lnTo>
                      <a:pt x="932" y="57"/>
                    </a:lnTo>
                    <a:lnTo>
                      <a:pt x="929" y="57"/>
                    </a:lnTo>
                    <a:lnTo>
                      <a:pt x="927" y="59"/>
                    </a:lnTo>
                    <a:lnTo>
                      <a:pt x="929" y="57"/>
                    </a:lnTo>
                    <a:lnTo>
                      <a:pt x="929" y="57"/>
                    </a:lnTo>
                    <a:lnTo>
                      <a:pt x="929" y="57"/>
                    </a:lnTo>
                    <a:lnTo>
                      <a:pt x="929" y="57"/>
                    </a:lnTo>
                    <a:lnTo>
                      <a:pt x="929" y="57"/>
                    </a:lnTo>
                    <a:lnTo>
                      <a:pt x="932" y="57"/>
                    </a:lnTo>
                    <a:lnTo>
                      <a:pt x="932" y="54"/>
                    </a:lnTo>
                    <a:lnTo>
                      <a:pt x="932" y="54"/>
                    </a:lnTo>
                    <a:lnTo>
                      <a:pt x="932" y="54"/>
                    </a:lnTo>
                    <a:lnTo>
                      <a:pt x="932" y="52"/>
                    </a:lnTo>
                    <a:lnTo>
                      <a:pt x="929" y="52"/>
                    </a:lnTo>
                    <a:lnTo>
                      <a:pt x="927" y="52"/>
                    </a:lnTo>
                    <a:lnTo>
                      <a:pt x="925" y="52"/>
                    </a:lnTo>
                    <a:lnTo>
                      <a:pt x="922" y="52"/>
                    </a:lnTo>
                    <a:lnTo>
                      <a:pt x="910" y="52"/>
                    </a:lnTo>
                    <a:lnTo>
                      <a:pt x="906" y="52"/>
                    </a:lnTo>
                    <a:lnTo>
                      <a:pt x="903" y="52"/>
                    </a:lnTo>
                    <a:lnTo>
                      <a:pt x="901" y="52"/>
                    </a:lnTo>
                    <a:lnTo>
                      <a:pt x="899" y="54"/>
                    </a:lnTo>
                    <a:lnTo>
                      <a:pt x="899" y="54"/>
                    </a:lnTo>
                    <a:lnTo>
                      <a:pt x="896" y="54"/>
                    </a:lnTo>
                    <a:lnTo>
                      <a:pt x="896" y="57"/>
                    </a:lnTo>
                    <a:lnTo>
                      <a:pt x="899" y="57"/>
                    </a:lnTo>
                    <a:lnTo>
                      <a:pt x="906" y="57"/>
                    </a:lnTo>
                    <a:lnTo>
                      <a:pt x="906" y="57"/>
                    </a:lnTo>
                    <a:lnTo>
                      <a:pt x="906" y="57"/>
                    </a:lnTo>
                    <a:lnTo>
                      <a:pt x="901" y="59"/>
                    </a:lnTo>
                    <a:lnTo>
                      <a:pt x="899" y="59"/>
                    </a:lnTo>
                    <a:lnTo>
                      <a:pt x="899" y="59"/>
                    </a:lnTo>
                    <a:lnTo>
                      <a:pt x="899" y="59"/>
                    </a:lnTo>
                    <a:lnTo>
                      <a:pt x="901" y="59"/>
                    </a:lnTo>
                    <a:lnTo>
                      <a:pt x="901" y="59"/>
                    </a:lnTo>
                    <a:lnTo>
                      <a:pt x="908" y="57"/>
                    </a:lnTo>
                    <a:lnTo>
                      <a:pt x="913" y="57"/>
                    </a:lnTo>
                    <a:lnTo>
                      <a:pt x="913" y="57"/>
                    </a:lnTo>
                    <a:lnTo>
                      <a:pt x="913" y="57"/>
                    </a:lnTo>
                    <a:lnTo>
                      <a:pt x="913" y="57"/>
                    </a:lnTo>
                    <a:lnTo>
                      <a:pt x="913" y="57"/>
                    </a:lnTo>
                    <a:lnTo>
                      <a:pt x="908" y="59"/>
                    </a:lnTo>
                    <a:lnTo>
                      <a:pt x="908" y="59"/>
                    </a:lnTo>
                    <a:lnTo>
                      <a:pt x="908" y="59"/>
                    </a:lnTo>
                    <a:lnTo>
                      <a:pt x="908" y="59"/>
                    </a:lnTo>
                    <a:lnTo>
                      <a:pt x="915" y="59"/>
                    </a:lnTo>
                    <a:lnTo>
                      <a:pt x="915" y="59"/>
                    </a:lnTo>
                    <a:lnTo>
                      <a:pt x="915" y="59"/>
                    </a:lnTo>
                    <a:lnTo>
                      <a:pt x="913" y="61"/>
                    </a:lnTo>
                    <a:lnTo>
                      <a:pt x="908" y="61"/>
                    </a:lnTo>
                    <a:lnTo>
                      <a:pt x="906" y="61"/>
                    </a:lnTo>
                    <a:lnTo>
                      <a:pt x="910" y="61"/>
                    </a:lnTo>
                    <a:lnTo>
                      <a:pt x="910" y="61"/>
                    </a:lnTo>
                    <a:lnTo>
                      <a:pt x="908" y="64"/>
                    </a:lnTo>
                    <a:lnTo>
                      <a:pt x="906" y="64"/>
                    </a:lnTo>
                    <a:lnTo>
                      <a:pt x="901" y="64"/>
                    </a:lnTo>
                    <a:lnTo>
                      <a:pt x="896" y="64"/>
                    </a:lnTo>
                    <a:lnTo>
                      <a:pt x="894" y="64"/>
                    </a:lnTo>
                    <a:lnTo>
                      <a:pt x="894" y="64"/>
                    </a:lnTo>
                    <a:lnTo>
                      <a:pt x="891" y="64"/>
                    </a:lnTo>
                    <a:lnTo>
                      <a:pt x="889" y="64"/>
                    </a:lnTo>
                    <a:lnTo>
                      <a:pt x="889" y="66"/>
                    </a:lnTo>
                    <a:lnTo>
                      <a:pt x="889" y="66"/>
                    </a:lnTo>
                    <a:lnTo>
                      <a:pt x="891" y="66"/>
                    </a:lnTo>
                    <a:close/>
                    <a:moveTo>
                      <a:pt x="910" y="68"/>
                    </a:moveTo>
                    <a:lnTo>
                      <a:pt x="910" y="68"/>
                    </a:lnTo>
                    <a:lnTo>
                      <a:pt x="910" y="66"/>
                    </a:lnTo>
                    <a:lnTo>
                      <a:pt x="910" y="68"/>
                    </a:lnTo>
                    <a:lnTo>
                      <a:pt x="908" y="68"/>
                    </a:lnTo>
                    <a:lnTo>
                      <a:pt x="903" y="68"/>
                    </a:lnTo>
                    <a:lnTo>
                      <a:pt x="903" y="68"/>
                    </a:lnTo>
                    <a:lnTo>
                      <a:pt x="903" y="68"/>
                    </a:lnTo>
                    <a:lnTo>
                      <a:pt x="903" y="68"/>
                    </a:lnTo>
                    <a:lnTo>
                      <a:pt x="906" y="68"/>
                    </a:lnTo>
                    <a:lnTo>
                      <a:pt x="906" y="68"/>
                    </a:lnTo>
                    <a:lnTo>
                      <a:pt x="910" y="68"/>
                    </a:lnTo>
                    <a:close/>
                    <a:moveTo>
                      <a:pt x="882" y="135"/>
                    </a:moveTo>
                    <a:lnTo>
                      <a:pt x="875" y="135"/>
                    </a:lnTo>
                    <a:lnTo>
                      <a:pt x="870" y="135"/>
                    </a:lnTo>
                    <a:lnTo>
                      <a:pt x="870" y="137"/>
                    </a:lnTo>
                    <a:lnTo>
                      <a:pt x="868" y="137"/>
                    </a:lnTo>
                    <a:lnTo>
                      <a:pt x="868" y="137"/>
                    </a:lnTo>
                    <a:lnTo>
                      <a:pt x="865" y="137"/>
                    </a:lnTo>
                    <a:lnTo>
                      <a:pt x="863" y="137"/>
                    </a:lnTo>
                    <a:lnTo>
                      <a:pt x="861" y="137"/>
                    </a:lnTo>
                    <a:lnTo>
                      <a:pt x="861" y="137"/>
                    </a:lnTo>
                    <a:lnTo>
                      <a:pt x="861" y="137"/>
                    </a:lnTo>
                    <a:lnTo>
                      <a:pt x="861" y="139"/>
                    </a:lnTo>
                    <a:lnTo>
                      <a:pt x="865" y="139"/>
                    </a:lnTo>
                    <a:lnTo>
                      <a:pt x="868" y="139"/>
                    </a:lnTo>
                    <a:lnTo>
                      <a:pt x="868" y="139"/>
                    </a:lnTo>
                    <a:lnTo>
                      <a:pt x="870" y="139"/>
                    </a:lnTo>
                    <a:lnTo>
                      <a:pt x="870" y="139"/>
                    </a:lnTo>
                    <a:lnTo>
                      <a:pt x="875" y="139"/>
                    </a:lnTo>
                    <a:lnTo>
                      <a:pt x="877" y="137"/>
                    </a:lnTo>
                    <a:lnTo>
                      <a:pt x="882" y="137"/>
                    </a:lnTo>
                    <a:lnTo>
                      <a:pt x="884" y="137"/>
                    </a:lnTo>
                    <a:lnTo>
                      <a:pt x="887" y="135"/>
                    </a:lnTo>
                    <a:lnTo>
                      <a:pt x="887" y="135"/>
                    </a:lnTo>
                    <a:lnTo>
                      <a:pt x="887" y="135"/>
                    </a:lnTo>
                    <a:lnTo>
                      <a:pt x="887" y="135"/>
                    </a:lnTo>
                    <a:lnTo>
                      <a:pt x="887" y="135"/>
                    </a:lnTo>
                    <a:lnTo>
                      <a:pt x="882" y="135"/>
                    </a:lnTo>
                    <a:close/>
                    <a:moveTo>
                      <a:pt x="861" y="97"/>
                    </a:moveTo>
                    <a:lnTo>
                      <a:pt x="863" y="97"/>
                    </a:lnTo>
                    <a:lnTo>
                      <a:pt x="865" y="97"/>
                    </a:lnTo>
                    <a:lnTo>
                      <a:pt x="868" y="97"/>
                    </a:lnTo>
                    <a:lnTo>
                      <a:pt x="868" y="97"/>
                    </a:lnTo>
                    <a:lnTo>
                      <a:pt x="868" y="97"/>
                    </a:lnTo>
                    <a:lnTo>
                      <a:pt x="868" y="94"/>
                    </a:lnTo>
                    <a:lnTo>
                      <a:pt x="863" y="94"/>
                    </a:lnTo>
                    <a:lnTo>
                      <a:pt x="863" y="94"/>
                    </a:lnTo>
                    <a:lnTo>
                      <a:pt x="863" y="94"/>
                    </a:lnTo>
                    <a:lnTo>
                      <a:pt x="863" y="94"/>
                    </a:lnTo>
                    <a:lnTo>
                      <a:pt x="861" y="94"/>
                    </a:lnTo>
                    <a:lnTo>
                      <a:pt x="858" y="94"/>
                    </a:lnTo>
                    <a:lnTo>
                      <a:pt x="861" y="92"/>
                    </a:lnTo>
                    <a:lnTo>
                      <a:pt x="861" y="92"/>
                    </a:lnTo>
                    <a:lnTo>
                      <a:pt x="861" y="92"/>
                    </a:lnTo>
                    <a:lnTo>
                      <a:pt x="861" y="92"/>
                    </a:lnTo>
                    <a:lnTo>
                      <a:pt x="858" y="92"/>
                    </a:lnTo>
                    <a:lnTo>
                      <a:pt x="854" y="92"/>
                    </a:lnTo>
                    <a:lnTo>
                      <a:pt x="854" y="94"/>
                    </a:lnTo>
                    <a:lnTo>
                      <a:pt x="851" y="94"/>
                    </a:lnTo>
                    <a:lnTo>
                      <a:pt x="851" y="94"/>
                    </a:lnTo>
                    <a:lnTo>
                      <a:pt x="851" y="94"/>
                    </a:lnTo>
                    <a:lnTo>
                      <a:pt x="849" y="97"/>
                    </a:lnTo>
                    <a:lnTo>
                      <a:pt x="849" y="97"/>
                    </a:lnTo>
                    <a:lnTo>
                      <a:pt x="851" y="97"/>
                    </a:lnTo>
                    <a:lnTo>
                      <a:pt x="861" y="97"/>
                    </a:lnTo>
                    <a:close/>
                    <a:moveTo>
                      <a:pt x="861" y="85"/>
                    </a:moveTo>
                    <a:lnTo>
                      <a:pt x="863" y="85"/>
                    </a:lnTo>
                    <a:lnTo>
                      <a:pt x="865" y="85"/>
                    </a:lnTo>
                    <a:lnTo>
                      <a:pt x="865" y="85"/>
                    </a:lnTo>
                    <a:lnTo>
                      <a:pt x="868" y="83"/>
                    </a:lnTo>
                    <a:lnTo>
                      <a:pt x="868" y="83"/>
                    </a:lnTo>
                    <a:lnTo>
                      <a:pt x="870" y="83"/>
                    </a:lnTo>
                    <a:lnTo>
                      <a:pt x="870" y="83"/>
                    </a:lnTo>
                    <a:lnTo>
                      <a:pt x="868" y="80"/>
                    </a:lnTo>
                    <a:lnTo>
                      <a:pt x="868" y="80"/>
                    </a:lnTo>
                    <a:lnTo>
                      <a:pt x="868" y="80"/>
                    </a:lnTo>
                    <a:lnTo>
                      <a:pt x="868" y="80"/>
                    </a:lnTo>
                    <a:lnTo>
                      <a:pt x="868" y="78"/>
                    </a:lnTo>
                    <a:lnTo>
                      <a:pt x="868" y="78"/>
                    </a:lnTo>
                    <a:lnTo>
                      <a:pt x="868" y="75"/>
                    </a:lnTo>
                    <a:lnTo>
                      <a:pt x="865" y="75"/>
                    </a:lnTo>
                    <a:lnTo>
                      <a:pt x="863" y="75"/>
                    </a:lnTo>
                    <a:lnTo>
                      <a:pt x="861" y="75"/>
                    </a:lnTo>
                    <a:lnTo>
                      <a:pt x="861" y="75"/>
                    </a:lnTo>
                    <a:lnTo>
                      <a:pt x="861" y="78"/>
                    </a:lnTo>
                    <a:lnTo>
                      <a:pt x="858" y="78"/>
                    </a:lnTo>
                    <a:lnTo>
                      <a:pt x="861" y="78"/>
                    </a:lnTo>
                    <a:lnTo>
                      <a:pt x="858" y="80"/>
                    </a:lnTo>
                    <a:lnTo>
                      <a:pt x="858" y="83"/>
                    </a:lnTo>
                    <a:lnTo>
                      <a:pt x="858" y="83"/>
                    </a:lnTo>
                    <a:lnTo>
                      <a:pt x="858" y="85"/>
                    </a:lnTo>
                    <a:lnTo>
                      <a:pt x="861" y="85"/>
                    </a:lnTo>
                    <a:close/>
                    <a:moveTo>
                      <a:pt x="920" y="338"/>
                    </a:moveTo>
                    <a:lnTo>
                      <a:pt x="922" y="338"/>
                    </a:lnTo>
                    <a:lnTo>
                      <a:pt x="922" y="336"/>
                    </a:lnTo>
                    <a:lnTo>
                      <a:pt x="922" y="336"/>
                    </a:lnTo>
                    <a:lnTo>
                      <a:pt x="925" y="334"/>
                    </a:lnTo>
                    <a:lnTo>
                      <a:pt x="922" y="334"/>
                    </a:lnTo>
                    <a:lnTo>
                      <a:pt x="922" y="334"/>
                    </a:lnTo>
                    <a:lnTo>
                      <a:pt x="922" y="334"/>
                    </a:lnTo>
                    <a:lnTo>
                      <a:pt x="920" y="334"/>
                    </a:lnTo>
                    <a:lnTo>
                      <a:pt x="917" y="334"/>
                    </a:lnTo>
                    <a:lnTo>
                      <a:pt x="913" y="334"/>
                    </a:lnTo>
                    <a:lnTo>
                      <a:pt x="908" y="336"/>
                    </a:lnTo>
                    <a:lnTo>
                      <a:pt x="908" y="336"/>
                    </a:lnTo>
                    <a:lnTo>
                      <a:pt x="906" y="336"/>
                    </a:lnTo>
                    <a:lnTo>
                      <a:pt x="903" y="334"/>
                    </a:lnTo>
                    <a:lnTo>
                      <a:pt x="903" y="336"/>
                    </a:lnTo>
                    <a:lnTo>
                      <a:pt x="894" y="341"/>
                    </a:lnTo>
                    <a:lnTo>
                      <a:pt x="889" y="343"/>
                    </a:lnTo>
                    <a:lnTo>
                      <a:pt x="889" y="343"/>
                    </a:lnTo>
                    <a:lnTo>
                      <a:pt x="889" y="343"/>
                    </a:lnTo>
                    <a:lnTo>
                      <a:pt x="889" y="345"/>
                    </a:lnTo>
                    <a:lnTo>
                      <a:pt x="889" y="345"/>
                    </a:lnTo>
                    <a:lnTo>
                      <a:pt x="889" y="348"/>
                    </a:lnTo>
                    <a:lnTo>
                      <a:pt x="887" y="348"/>
                    </a:lnTo>
                    <a:lnTo>
                      <a:pt x="887" y="350"/>
                    </a:lnTo>
                    <a:lnTo>
                      <a:pt x="894" y="348"/>
                    </a:lnTo>
                    <a:lnTo>
                      <a:pt x="896" y="348"/>
                    </a:lnTo>
                    <a:lnTo>
                      <a:pt x="896" y="348"/>
                    </a:lnTo>
                    <a:lnTo>
                      <a:pt x="899" y="348"/>
                    </a:lnTo>
                    <a:lnTo>
                      <a:pt x="899" y="348"/>
                    </a:lnTo>
                    <a:lnTo>
                      <a:pt x="908" y="345"/>
                    </a:lnTo>
                    <a:lnTo>
                      <a:pt x="910" y="343"/>
                    </a:lnTo>
                    <a:lnTo>
                      <a:pt x="913" y="343"/>
                    </a:lnTo>
                    <a:lnTo>
                      <a:pt x="917" y="341"/>
                    </a:lnTo>
                    <a:lnTo>
                      <a:pt x="920" y="338"/>
                    </a:lnTo>
                    <a:close/>
                    <a:moveTo>
                      <a:pt x="1147" y="381"/>
                    </a:moveTo>
                    <a:lnTo>
                      <a:pt x="1144" y="381"/>
                    </a:lnTo>
                    <a:lnTo>
                      <a:pt x="1144" y="381"/>
                    </a:lnTo>
                    <a:lnTo>
                      <a:pt x="1144" y="383"/>
                    </a:lnTo>
                    <a:lnTo>
                      <a:pt x="1144" y="383"/>
                    </a:lnTo>
                    <a:lnTo>
                      <a:pt x="1147" y="383"/>
                    </a:lnTo>
                    <a:lnTo>
                      <a:pt x="1149" y="386"/>
                    </a:lnTo>
                    <a:lnTo>
                      <a:pt x="1149" y="383"/>
                    </a:lnTo>
                    <a:lnTo>
                      <a:pt x="1149" y="383"/>
                    </a:lnTo>
                    <a:lnTo>
                      <a:pt x="1149" y="381"/>
                    </a:lnTo>
                    <a:lnTo>
                      <a:pt x="1147" y="381"/>
                    </a:lnTo>
                    <a:lnTo>
                      <a:pt x="1147" y="381"/>
                    </a:lnTo>
                    <a:close/>
                    <a:moveTo>
                      <a:pt x="1159" y="438"/>
                    </a:moveTo>
                    <a:lnTo>
                      <a:pt x="1159" y="438"/>
                    </a:lnTo>
                    <a:lnTo>
                      <a:pt x="1159" y="438"/>
                    </a:lnTo>
                    <a:lnTo>
                      <a:pt x="1159" y="438"/>
                    </a:lnTo>
                    <a:lnTo>
                      <a:pt x="1156" y="438"/>
                    </a:lnTo>
                    <a:lnTo>
                      <a:pt x="1156" y="438"/>
                    </a:lnTo>
                    <a:lnTo>
                      <a:pt x="1156" y="440"/>
                    </a:lnTo>
                    <a:lnTo>
                      <a:pt x="1159" y="440"/>
                    </a:lnTo>
                    <a:lnTo>
                      <a:pt x="1161" y="440"/>
                    </a:lnTo>
                    <a:lnTo>
                      <a:pt x="1161" y="440"/>
                    </a:lnTo>
                    <a:lnTo>
                      <a:pt x="1161" y="438"/>
                    </a:lnTo>
                    <a:lnTo>
                      <a:pt x="1159" y="438"/>
                    </a:lnTo>
                    <a:close/>
                    <a:moveTo>
                      <a:pt x="1149" y="360"/>
                    </a:moveTo>
                    <a:lnTo>
                      <a:pt x="1149" y="360"/>
                    </a:lnTo>
                    <a:lnTo>
                      <a:pt x="1149" y="360"/>
                    </a:lnTo>
                    <a:lnTo>
                      <a:pt x="1149" y="360"/>
                    </a:lnTo>
                    <a:lnTo>
                      <a:pt x="1152" y="362"/>
                    </a:lnTo>
                    <a:lnTo>
                      <a:pt x="1152" y="362"/>
                    </a:lnTo>
                    <a:lnTo>
                      <a:pt x="1154" y="364"/>
                    </a:lnTo>
                    <a:lnTo>
                      <a:pt x="1154" y="364"/>
                    </a:lnTo>
                    <a:lnTo>
                      <a:pt x="1154" y="364"/>
                    </a:lnTo>
                    <a:lnTo>
                      <a:pt x="1154" y="364"/>
                    </a:lnTo>
                    <a:lnTo>
                      <a:pt x="1156" y="364"/>
                    </a:lnTo>
                    <a:lnTo>
                      <a:pt x="1156" y="362"/>
                    </a:lnTo>
                    <a:lnTo>
                      <a:pt x="1159" y="362"/>
                    </a:lnTo>
                    <a:lnTo>
                      <a:pt x="1159" y="362"/>
                    </a:lnTo>
                    <a:lnTo>
                      <a:pt x="1159" y="360"/>
                    </a:lnTo>
                    <a:lnTo>
                      <a:pt x="1159" y="360"/>
                    </a:lnTo>
                    <a:lnTo>
                      <a:pt x="1159" y="360"/>
                    </a:lnTo>
                    <a:lnTo>
                      <a:pt x="1156" y="357"/>
                    </a:lnTo>
                    <a:lnTo>
                      <a:pt x="1154" y="357"/>
                    </a:lnTo>
                    <a:lnTo>
                      <a:pt x="1149" y="360"/>
                    </a:lnTo>
                    <a:close/>
                    <a:moveTo>
                      <a:pt x="941" y="279"/>
                    </a:moveTo>
                    <a:lnTo>
                      <a:pt x="941" y="279"/>
                    </a:lnTo>
                    <a:lnTo>
                      <a:pt x="939" y="277"/>
                    </a:lnTo>
                    <a:lnTo>
                      <a:pt x="939" y="277"/>
                    </a:lnTo>
                    <a:lnTo>
                      <a:pt x="936" y="277"/>
                    </a:lnTo>
                    <a:lnTo>
                      <a:pt x="934" y="274"/>
                    </a:lnTo>
                    <a:lnTo>
                      <a:pt x="932" y="274"/>
                    </a:lnTo>
                    <a:lnTo>
                      <a:pt x="932" y="274"/>
                    </a:lnTo>
                    <a:lnTo>
                      <a:pt x="932" y="277"/>
                    </a:lnTo>
                    <a:lnTo>
                      <a:pt x="932" y="277"/>
                    </a:lnTo>
                    <a:lnTo>
                      <a:pt x="934" y="277"/>
                    </a:lnTo>
                    <a:lnTo>
                      <a:pt x="934" y="277"/>
                    </a:lnTo>
                    <a:lnTo>
                      <a:pt x="934" y="279"/>
                    </a:lnTo>
                    <a:lnTo>
                      <a:pt x="934" y="279"/>
                    </a:lnTo>
                    <a:lnTo>
                      <a:pt x="934" y="279"/>
                    </a:lnTo>
                    <a:lnTo>
                      <a:pt x="932" y="281"/>
                    </a:lnTo>
                    <a:lnTo>
                      <a:pt x="934" y="281"/>
                    </a:lnTo>
                    <a:lnTo>
                      <a:pt x="934" y="281"/>
                    </a:lnTo>
                    <a:lnTo>
                      <a:pt x="936" y="281"/>
                    </a:lnTo>
                    <a:lnTo>
                      <a:pt x="936" y="281"/>
                    </a:lnTo>
                    <a:lnTo>
                      <a:pt x="939" y="281"/>
                    </a:lnTo>
                    <a:lnTo>
                      <a:pt x="936" y="281"/>
                    </a:lnTo>
                    <a:lnTo>
                      <a:pt x="936" y="284"/>
                    </a:lnTo>
                    <a:lnTo>
                      <a:pt x="936" y="284"/>
                    </a:lnTo>
                    <a:lnTo>
                      <a:pt x="936" y="284"/>
                    </a:lnTo>
                    <a:lnTo>
                      <a:pt x="939" y="284"/>
                    </a:lnTo>
                    <a:lnTo>
                      <a:pt x="939" y="284"/>
                    </a:lnTo>
                    <a:lnTo>
                      <a:pt x="939" y="284"/>
                    </a:lnTo>
                    <a:lnTo>
                      <a:pt x="939" y="284"/>
                    </a:lnTo>
                    <a:lnTo>
                      <a:pt x="939" y="284"/>
                    </a:lnTo>
                    <a:lnTo>
                      <a:pt x="939" y="284"/>
                    </a:lnTo>
                    <a:lnTo>
                      <a:pt x="939" y="284"/>
                    </a:lnTo>
                    <a:lnTo>
                      <a:pt x="941" y="284"/>
                    </a:lnTo>
                    <a:lnTo>
                      <a:pt x="941" y="284"/>
                    </a:lnTo>
                    <a:lnTo>
                      <a:pt x="943" y="284"/>
                    </a:lnTo>
                    <a:lnTo>
                      <a:pt x="943" y="284"/>
                    </a:lnTo>
                    <a:lnTo>
                      <a:pt x="943" y="281"/>
                    </a:lnTo>
                    <a:lnTo>
                      <a:pt x="943" y="281"/>
                    </a:lnTo>
                    <a:lnTo>
                      <a:pt x="941" y="281"/>
                    </a:lnTo>
                    <a:lnTo>
                      <a:pt x="939" y="281"/>
                    </a:lnTo>
                    <a:lnTo>
                      <a:pt x="939" y="281"/>
                    </a:lnTo>
                    <a:lnTo>
                      <a:pt x="939" y="279"/>
                    </a:lnTo>
                    <a:lnTo>
                      <a:pt x="939" y="279"/>
                    </a:lnTo>
                    <a:lnTo>
                      <a:pt x="941" y="279"/>
                    </a:lnTo>
                    <a:close/>
                    <a:moveTo>
                      <a:pt x="1211" y="599"/>
                    </a:moveTo>
                    <a:lnTo>
                      <a:pt x="1215" y="596"/>
                    </a:lnTo>
                    <a:lnTo>
                      <a:pt x="1215" y="596"/>
                    </a:lnTo>
                    <a:lnTo>
                      <a:pt x="1213" y="596"/>
                    </a:lnTo>
                    <a:lnTo>
                      <a:pt x="1213" y="596"/>
                    </a:lnTo>
                    <a:lnTo>
                      <a:pt x="1211" y="596"/>
                    </a:lnTo>
                    <a:lnTo>
                      <a:pt x="1211" y="596"/>
                    </a:lnTo>
                    <a:lnTo>
                      <a:pt x="1211" y="596"/>
                    </a:lnTo>
                    <a:lnTo>
                      <a:pt x="1211" y="596"/>
                    </a:lnTo>
                    <a:lnTo>
                      <a:pt x="1208" y="599"/>
                    </a:lnTo>
                    <a:lnTo>
                      <a:pt x="1211" y="599"/>
                    </a:lnTo>
                    <a:lnTo>
                      <a:pt x="1211" y="599"/>
                    </a:lnTo>
                    <a:close/>
                    <a:moveTo>
                      <a:pt x="1213" y="549"/>
                    </a:moveTo>
                    <a:lnTo>
                      <a:pt x="1211" y="549"/>
                    </a:lnTo>
                    <a:lnTo>
                      <a:pt x="1208" y="551"/>
                    </a:lnTo>
                    <a:lnTo>
                      <a:pt x="1208" y="551"/>
                    </a:lnTo>
                    <a:lnTo>
                      <a:pt x="1208" y="551"/>
                    </a:lnTo>
                    <a:lnTo>
                      <a:pt x="1211" y="551"/>
                    </a:lnTo>
                    <a:lnTo>
                      <a:pt x="1211" y="551"/>
                    </a:lnTo>
                    <a:lnTo>
                      <a:pt x="1213" y="549"/>
                    </a:lnTo>
                    <a:close/>
                    <a:moveTo>
                      <a:pt x="1166" y="343"/>
                    </a:moveTo>
                    <a:lnTo>
                      <a:pt x="1163" y="343"/>
                    </a:lnTo>
                    <a:lnTo>
                      <a:pt x="1166" y="343"/>
                    </a:lnTo>
                    <a:lnTo>
                      <a:pt x="1166" y="345"/>
                    </a:lnTo>
                    <a:lnTo>
                      <a:pt x="1168" y="345"/>
                    </a:lnTo>
                    <a:lnTo>
                      <a:pt x="1170" y="345"/>
                    </a:lnTo>
                    <a:lnTo>
                      <a:pt x="1170" y="345"/>
                    </a:lnTo>
                    <a:lnTo>
                      <a:pt x="1173" y="343"/>
                    </a:lnTo>
                    <a:lnTo>
                      <a:pt x="1173" y="343"/>
                    </a:lnTo>
                    <a:lnTo>
                      <a:pt x="1173" y="341"/>
                    </a:lnTo>
                    <a:lnTo>
                      <a:pt x="1170" y="341"/>
                    </a:lnTo>
                    <a:lnTo>
                      <a:pt x="1168" y="341"/>
                    </a:lnTo>
                    <a:lnTo>
                      <a:pt x="1168" y="341"/>
                    </a:lnTo>
                    <a:lnTo>
                      <a:pt x="1166" y="343"/>
                    </a:lnTo>
                    <a:lnTo>
                      <a:pt x="1166" y="343"/>
                    </a:lnTo>
                    <a:lnTo>
                      <a:pt x="1166" y="343"/>
                    </a:lnTo>
                    <a:lnTo>
                      <a:pt x="1166" y="343"/>
                    </a:lnTo>
                    <a:close/>
                    <a:moveTo>
                      <a:pt x="1156" y="466"/>
                    </a:moveTo>
                    <a:lnTo>
                      <a:pt x="1156" y="466"/>
                    </a:lnTo>
                    <a:lnTo>
                      <a:pt x="1156" y="466"/>
                    </a:lnTo>
                    <a:lnTo>
                      <a:pt x="1154" y="469"/>
                    </a:lnTo>
                    <a:lnTo>
                      <a:pt x="1154" y="469"/>
                    </a:lnTo>
                    <a:lnTo>
                      <a:pt x="1156" y="469"/>
                    </a:lnTo>
                    <a:lnTo>
                      <a:pt x="1159" y="469"/>
                    </a:lnTo>
                    <a:lnTo>
                      <a:pt x="1159" y="469"/>
                    </a:lnTo>
                    <a:lnTo>
                      <a:pt x="1159" y="469"/>
                    </a:lnTo>
                    <a:lnTo>
                      <a:pt x="1159" y="466"/>
                    </a:lnTo>
                    <a:lnTo>
                      <a:pt x="1159" y="466"/>
                    </a:lnTo>
                    <a:lnTo>
                      <a:pt x="1156" y="466"/>
                    </a:lnTo>
                    <a:close/>
                    <a:moveTo>
                      <a:pt x="1092" y="386"/>
                    </a:moveTo>
                    <a:lnTo>
                      <a:pt x="1095" y="386"/>
                    </a:lnTo>
                    <a:lnTo>
                      <a:pt x="1097" y="383"/>
                    </a:lnTo>
                    <a:lnTo>
                      <a:pt x="1100" y="383"/>
                    </a:lnTo>
                    <a:lnTo>
                      <a:pt x="1100" y="381"/>
                    </a:lnTo>
                    <a:lnTo>
                      <a:pt x="1100" y="381"/>
                    </a:lnTo>
                    <a:lnTo>
                      <a:pt x="1100" y="381"/>
                    </a:lnTo>
                    <a:lnTo>
                      <a:pt x="1100" y="379"/>
                    </a:lnTo>
                    <a:lnTo>
                      <a:pt x="1097" y="379"/>
                    </a:lnTo>
                    <a:lnTo>
                      <a:pt x="1097" y="381"/>
                    </a:lnTo>
                    <a:lnTo>
                      <a:pt x="1095" y="381"/>
                    </a:lnTo>
                    <a:lnTo>
                      <a:pt x="1092" y="383"/>
                    </a:lnTo>
                    <a:lnTo>
                      <a:pt x="1090" y="386"/>
                    </a:lnTo>
                    <a:lnTo>
                      <a:pt x="1090" y="386"/>
                    </a:lnTo>
                    <a:lnTo>
                      <a:pt x="1090" y="386"/>
                    </a:lnTo>
                    <a:lnTo>
                      <a:pt x="1092" y="386"/>
                    </a:lnTo>
                    <a:close/>
                    <a:moveTo>
                      <a:pt x="823" y="549"/>
                    </a:moveTo>
                    <a:lnTo>
                      <a:pt x="823" y="549"/>
                    </a:lnTo>
                    <a:lnTo>
                      <a:pt x="825" y="551"/>
                    </a:lnTo>
                    <a:lnTo>
                      <a:pt x="825" y="551"/>
                    </a:lnTo>
                    <a:lnTo>
                      <a:pt x="828" y="551"/>
                    </a:lnTo>
                    <a:lnTo>
                      <a:pt x="828" y="549"/>
                    </a:lnTo>
                    <a:lnTo>
                      <a:pt x="828" y="549"/>
                    </a:lnTo>
                    <a:lnTo>
                      <a:pt x="828" y="549"/>
                    </a:lnTo>
                    <a:lnTo>
                      <a:pt x="830" y="549"/>
                    </a:lnTo>
                    <a:lnTo>
                      <a:pt x="830" y="547"/>
                    </a:lnTo>
                    <a:lnTo>
                      <a:pt x="830" y="547"/>
                    </a:lnTo>
                    <a:lnTo>
                      <a:pt x="823" y="549"/>
                    </a:lnTo>
                    <a:close/>
                    <a:moveTo>
                      <a:pt x="832" y="523"/>
                    </a:moveTo>
                    <a:lnTo>
                      <a:pt x="832" y="523"/>
                    </a:lnTo>
                    <a:lnTo>
                      <a:pt x="832" y="523"/>
                    </a:lnTo>
                    <a:lnTo>
                      <a:pt x="832" y="523"/>
                    </a:lnTo>
                    <a:lnTo>
                      <a:pt x="832" y="523"/>
                    </a:lnTo>
                    <a:lnTo>
                      <a:pt x="832" y="523"/>
                    </a:lnTo>
                    <a:lnTo>
                      <a:pt x="832" y="523"/>
                    </a:lnTo>
                    <a:lnTo>
                      <a:pt x="832" y="521"/>
                    </a:lnTo>
                    <a:lnTo>
                      <a:pt x="832" y="523"/>
                    </a:lnTo>
                    <a:close/>
                    <a:moveTo>
                      <a:pt x="745" y="355"/>
                    </a:moveTo>
                    <a:lnTo>
                      <a:pt x="745" y="355"/>
                    </a:lnTo>
                    <a:lnTo>
                      <a:pt x="747" y="355"/>
                    </a:lnTo>
                    <a:lnTo>
                      <a:pt x="747" y="355"/>
                    </a:lnTo>
                    <a:lnTo>
                      <a:pt x="747" y="355"/>
                    </a:lnTo>
                    <a:lnTo>
                      <a:pt x="747" y="355"/>
                    </a:lnTo>
                    <a:lnTo>
                      <a:pt x="747" y="353"/>
                    </a:lnTo>
                    <a:lnTo>
                      <a:pt x="745" y="355"/>
                    </a:lnTo>
                    <a:close/>
                    <a:moveTo>
                      <a:pt x="953" y="274"/>
                    </a:moveTo>
                    <a:lnTo>
                      <a:pt x="953" y="274"/>
                    </a:lnTo>
                    <a:lnTo>
                      <a:pt x="955" y="272"/>
                    </a:lnTo>
                    <a:lnTo>
                      <a:pt x="955" y="272"/>
                    </a:lnTo>
                    <a:lnTo>
                      <a:pt x="955" y="272"/>
                    </a:lnTo>
                    <a:lnTo>
                      <a:pt x="953" y="272"/>
                    </a:lnTo>
                    <a:lnTo>
                      <a:pt x="953" y="272"/>
                    </a:lnTo>
                    <a:lnTo>
                      <a:pt x="953" y="272"/>
                    </a:lnTo>
                    <a:lnTo>
                      <a:pt x="953" y="272"/>
                    </a:lnTo>
                    <a:lnTo>
                      <a:pt x="953" y="272"/>
                    </a:lnTo>
                    <a:lnTo>
                      <a:pt x="953" y="272"/>
                    </a:lnTo>
                    <a:lnTo>
                      <a:pt x="953" y="274"/>
                    </a:lnTo>
                    <a:close/>
                    <a:moveTo>
                      <a:pt x="1064" y="407"/>
                    </a:moveTo>
                    <a:lnTo>
                      <a:pt x="1064" y="407"/>
                    </a:lnTo>
                    <a:lnTo>
                      <a:pt x="1062" y="407"/>
                    </a:lnTo>
                    <a:lnTo>
                      <a:pt x="1062" y="409"/>
                    </a:lnTo>
                    <a:lnTo>
                      <a:pt x="1062" y="409"/>
                    </a:lnTo>
                    <a:lnTo>
                      <a:pt x="1062" y="412"/>
                    </a:lnTo>
                    <a:lnTo>
                      <a:pt x="1062" y="412"/>
                    </a:lnTo>
                    <a:lnTo>
                      <a:pt x="1062" y="409"/>
                    </a:lnTo>
                    <a:lnTo>
                      <a:pt x="1062" y="412"/>
                    </a:lnTo>
                    <a:lnTo>
                      <a:pt x="1064" y="409"/>
                    </a:lnTo>
                    <a:lnTo>
                      <a:pt x="1064" y="409"/>
                    </a:lnTo>
                    <a:lnTo>
                      <a:pt x="1064" y="409"/>
                    </a:lnTo>
                    <a:lnTo>
                      <a:pt x="1064" y="409"/>
                    </a:lnTo>
                    <a:lnTo>
                      <a:pt x="1064" y="407"/>
                    </a:lnTo>
                    <a:close/>
                    <a:moveTo>
                      <a:pt x="813" y="525"/>
                    </a:moveTo>
                    <a:lnTo>
                      <a:pt x="811" y="525"/>
                    </a:lnTo>
                    <a:lnTo>
                      <a:pt x="802" y="525"/>
                    </a:lnTo>
                    <a:lnTo>
                      <a:pt x="802" y="525"/>
                    </a:lnTo>
                    <a:lnTo>
                      <a:pt x="799" y="525"/>
                    </a:lnTo>
                    <a:lnTo>
                      <a:pt x="797" y="528"/>
                    </a:lnTo>
                    <a:lnTo>
                      <a:pt x="797" y="528"/>
                    </a:lnTo>
                    <a:lnTo>
                      <a:pt x="799" y="530"/>
                    </a:lnTo>
                    <a:lnTo>
                      <a:pt x="806" y="532"/>
                    </a:lnTo>
                    <a:lnTo>
                      <a:pt x="809" y="532"/>
                    </a:lnTo>
                    <a:lnTo>
                      <a:pt x="811" y="535"/>
                    </a:lnTo>
                    <a:lnTo>
                      <a:pt x="813" y="535"/>
                    </a:lnTo>
                    <a:lnTo>
                      <a:pt x="813" y="535"/>
                    </a:lnTo>
                    <a:lnTo>
                      <a:pt x="816" y="532"/>
                    </a:lnTo>
                    <a:lnTo>
                      <a:pt x="816" y="532"/>
                    </a:lnTo>
                    <a:lnTo>
                      <a:pt x="816" y="530"/>
                    </a:lnTo>
                    <a:lnTo>
                      <a:pt x="816" y="528"/>
                    </a:lnTo>
                    <a:lnTo>
                      <a:pt x="813" y="525"/>
                    </a:lnTo>
                    <a:close/>
                    <a:moveTo>
                      <a:pt x="1081" y="341"/>
                    </a:moveTo>
                    <a:lnTo>
                      <a:pt x="1083" y="341"/>
                    </a:lnTo>
                    <a:lnTo>
                      <a:pt x="1085" y="341"/>
                    </a:lnTo>
                    <a:lnTo>
                      <a:pt x="1085" y="341"/>
                    </a:lnTo>
                    <a:lnTo>
                      <a:pt x="1088" y="341"/>
                    </a:lnTo>
                    <a:lnTo>
                      <a:pt x="1088" y="341"/>
                    </a:lnTo>
                    <a:lnTo>
                      <a:pt x="1088" y="341"/>
                    </a:lnTo>
                    <a:lnTo>
                      <a:pt x="1088" y="341"/>
                    </a:lnTo>
                    <a:lnTo>
                      <a:pt x="1088" y="341"/>
                    </a:lnTo>
                    <a:lnTo>
                      <a:pt x="1088" y="338"/>
                    </a:lnTo>
                    <a:lnTo>
                      <a:pt x="1085" y="336"/>
                    </a:lnTo>
                    <a:lnTo>
                      <a:pt x="1083" y="336"/>
                    </a:lnTo>
                    <a:lnTo>
                      <a:pt x="1081" y="336"/>
                    </a:lnTo>
                    <a:lnTo>
                      <a:pt x="1081" y="336"/>
                    </a:lnTo>
                    <a:lnTo>
                      <a:pt x="1078" y="336"/>
                    </a:lnTo>
                    <a:lnTo>
                      <a:pt x="1078" y="336"/>
                    </a:lnTo>
                    <a:lnTo>
                      <a:pt x="1081" y="338"/>
                    </a:lnTo>
                    <a:lnTo>
                      <a:pt x="1081" y="338"/>
                    </a:lnTo>
                    <a:lnTo>
                      <a:pt x="1081" y="341"/>
                    </a:lnTo>
                    <a:lnTo>
                      <a:pt x="1081" y="341"/>
                    </a:lnTo>
                    <a:close/>
                    <a:moveTo>
                      <a:pt x="1031" y="341"/>
                    </a:moveTo>
                    <a:lnTo>
                      <a:pt x="1033" y="341"/>
                    </a:lnTo>
                    <a:lnTo>
                      <a:pt x="1036" y="341"/>
                    </a:lnTo>
                    <a:lnTo>
                      <a:pt x="1036" y="341"/>
                    </a:lnTo>
                    <a:lnTo>
                      <a:pt x="1036" y="341"/>
                    </a:lnTo>
                    <a:lnTo>
                      <a:pt x="1033" y="338"/>
                    </a:lnTo>
                    <a:lnTo>
                      <a:pt x="1031" y="338"/>
                    </a:lnTo>
                    <a:lnTo>
                      <a:pt x="1029" y="338"/>
                    </a:lnTo>
                    <a:lnTo>
                      <a:pt x="1029" y="338"/>
                    </a:lnTo>
                    <a:lnTo>
                      <a:pt x="1026" y="338"/>
                    </a:lnTo>
                    <a:lnTo>
                      <a:pt x="1026" y="338"/>
                    </a:lnTo>
                    <a:lnTo>
                      <a:pt x="1029" y="338"/>
                    </a:lnTo>
                    <a:lnTo>
                      <a:pt x="1031" y="341"/>
                    </a:lnTo>
                    <a:close/>
                    <a:moveTo>
                      <a:pt x="1159" y="355"/>
                    </a:moveTo>
                    <a:lnTo>
                      <a:pt x="1156" y="355"/>
                    </a:lnTo>
                    <a:lnTo>
                      <a:pt x="1156" y="355"/>
                    </a:lnTo>
                    <a:lnTo>
                      <a:pt x="1156" y="353"/>
                    </a:lnTo>
                    <a:lnTo>
                      <a:pt x="1156" y="353"/>
                    </a:lnTo>
                    <a:lnTo>
                      <a:pt x="1156" y="353"/>
                    </a:lnTo>
                    <a:lnTo>
                      <a:pt x="1154" y="353"/>
                    </a:lnTo>
                    <a:lnTo>
                      <a:pt x="1154" y="355"/>
                    </a:lnTo>
                    <a:lnTo>
                      <a:pt x="1154" y="355"/>
                    </a:lnTo>
                    <a:lnTo>
                      <a:pt x="1154" y="355"/>
                    </a:lnTo>
                    <a:lnTo>
                      <a:pt x="1156" y="357"/>
                    </a:lnTo>
                    <a:lnTo>
                      <a:pt x="1156" y="357"/>
                    </a:lnTo>
                    <a:lnTo>
                      <a:pt x="1159" y="357"/>
                    </a:lnTo>
                    <a:lnTo>
                      <a:pt x="1159" y="357"/>
                    </a:lnTo>
                    <a:lnTo>
                      <a:pt x="1159" y="355"/>
                    </a:lnTo>
                    <a:lnTo>
                      <a:pt x="1159" y="355"/>
                    </a:lnTo>
                    <a:lnTo>
                      <a:pt x="1159" y="355"/>
                    </a:lnTo>
                    <a:lnTo>
                      <a:pt x="1159" y="355"/>
                    </a:lnTo>
                    <a:lnTo>
                      <a:pt x="1159" y="355"/>
                    </a:lnTo>
                    <a:close/>
                    <a:moveTo>
                      <a:pt x="1222" y="618"/>
                    </a:moveTo>
                    <a:lnTo>
                      <a:pt x="1222" y="618"/>
                    </a:lnTo>
                    <a:lnTo>
                      <a:pt x="1220" y="620"/>
                    </a:lnTo>
                    <a:lnTo>
                      <a:pt x="1218" y="620"/>
                    </a:lnTo>
                    <a:lnTo>
                      <a:pt x="1218" y="620"/>
                    </a:lnTo>
                    <a:lnTo>
                      <a:pt x="1215" y="620"/>
                    </a:lnTo>
                    <a:lnTo>
                      <a:pt x="1213" y="622"/>
                    </a:lnTo>
                    <a:lnTo>
                      <a:pt x="1213" y="620"/>
                    </a:lnTo>
                    <a:lnTo>
                      <a:pt x="1211" y="620"/>
                    </a:lnTo>
                    <a:lnTo>
                      <a:pt x="1208" y="622"/>
                    </a:lnTo>
                    <a:lnTo>
                      <a:pt x="1208" y="622"/>
                    </a:lnTo>
                    <a:lnTo>
                      <a:pt x="1206" y="622"/>
                    </a:lnTo>
                    <a:lnTo>
                      <a:pt x="1204" y="622"/>
                    </a:lnTo>
                    <a:lnTo>
                      <a:pt x="1204" y="622"/>
                    </a:lnTo>
                    <a:lnTo>
                      <a:pt x="1204" y="622"/>
                    </a:lnTo>
                    <a:lnTo>
                      <a:pt x="1208" y="622"/>
                    </a:lnTo>
                    <a:lnTo>
                      <a:pt x="1211" y="620"/>
                    </a:lnTo>
                    <a:lnTo>
                      <a:pt x="1211" y="620"/>
                    </a:lnTo>
                    <a:lnTo>
                      <a:pt x="1213" y="618"/>
                    </a:lnTo>
                    <a:lnTo>
                      <a:pt x="1213" y="618"/>
                    </a:lnTo>
                    <a:lnTo>
                      <a:pt x="1211" y="618"/>
                    </a:lnTo>
                    <a:lnTo>
                      <a:pt x="1208" y="618"/>
                    </a:lnTo>
                    <a:lnTo>
                      <a:pt x="1208" y="618"/>
                    </a:lnTo>
                    <a:lnTo>
                      <a:pt x="1208" y="615"/>
                    </a:lnTo>
                    <a:lnTo>
                      <a:pt x="1208" y="615"/>
                    </a:lnTo>
                    <a:lnTo>
                      <a:pt x="1211" y="615"/>
                    </a:lnTo>
                    <a:lnTo>
                      <a:pt x="1211" y="615"/>
                    </a:lnTo>
                    <a:lnTo>
                      <a:pt x="1211" y="615"/>
                    </a:lnTo>
                    <a:lnTo>
                      <a:pt x="1208" y="615"/>
                    </a:lnTo>
                    <a:lnTo>
                      <a:pt x="1206" y="615"/>
                    </a:lnTo>
                    <a:lnTo>
                      <a:pt x="1206" y="615"/>
                    </a:lnTo>
                    <a:lnTo>
                      <a:pt x="1211" y="613"/>
                    </a:lnTo>
                    <a:lnTo>
                      <a:pt x="1211" y="613"/>
                    </a:lnTo>
                    <a:lnTo>
                      <a:pt x="1213" y="611"/>
                    </a:lnTo>
                    <a:lnTo>
                      <a:pt x="1213" y="611"/>
                    </a:lnTo>
                    <a:lnTo>
                      <a:pt x="1213" y="611"/>
                    </a:lnTo>
                    <a:lnTo>
                      <a:pt x="1215" y="608"/>
                    </a:lnTo>
                    <a:lnTo>
                      <a:pt x="1218" y="608"/>
                    </a:lnTo>
                    <a:lnTo>
                      <a:pt x="1218" y="606"/>
                    </a:lnTo>
                    <a:lnTo>
                      <a:pt x="1218" y="606"/>
                    </a:lnTo>
                    <a:lnTo>
                      <a:pt x="1218" y="604"/>
                    </a:lnTo>
                    <a:lnTo>
                      <a:pt x="1215" y="604"/>
                    </a:lnTo>
                    <a:lnTo>
                      <a:pt x="1215" y="601"/>
                    </a:lnTo>
                    <a:lnTo>
                      <a:pt x="1213" y="601"/>
                    </a:lnTo>
                    <a:lnTo>
                      <a:pt x="1208" y="601"/>
                    </a:lnTo>
                    <a:lnTo>
                      <a:pt x="1208" y="601"/>
                    </a:lnTo>
                    <a:lnTo>
                      <a:pt x="1206" y="601"/>
                    </a:lnTo>
                    <a:lnTo>
                      <a:pt x="1206" y="604"/>
                    </a:lnTo>
                    <a:lnTo>
                      <a:pt x="1206" y="604"/>
                    </a:lnTo>
                    <a:lnTo>
                      <a:pt x="1204" y="604"/>
                    </a:lnTo>
                    <a:lnTo>
                      <a:pt x="1206" y="604"/>
                    </a:lnTo>
                    <a:lnTo>
                      <a:pt x="1206" y="601"/>
                    </a:lnTo>
                    <a:lnTo>
                      <a:pt x="1206" y="599"/>
                    </a:lnTo>
                    <a:lnTo>
                      <a:pt x="1206" y="599"/>
                    </a:lnTo>
                    <a:lnTo>
                      <a:pt x="1204" y="601"/>
                    </a:lnTo>
                    <a:lnTo>
                      <a:pt x="1201" y="601"/>
                    </a:lnTo>
                    <a:lnTo>
                      <a:pt x="1201" y="604"/>
                    </a:lnTo>
                    <a:lnTo>
                      <a:pt x="1199" y="604"/>
                    </a:lnTo>
                    <a:lnTo>
                      <a:pt x="1199" y="604"/>
                    </a:lnTo>
                    <a:lnTo>
                      <a:pt x="1196" y="604"/>
                    </a:lnTo>
                    <a:lnTo>
                      <a:pt x="1196" y="606"/>
                    </a:lnTo>
                    <a:lnTo>
                      <a:pt x="1194" y="606"/>
                    </a:lnTo>
                    <a:lnTo>
                      <a:pt x="1196" y="604"/>
                    </a:lnTo>
                    <a:lnTo>
                      <a:pt x="1194" y="604"/>
                    </a:lnTo>
                    <a:lnTo>
                      <a:pt x="1194" y="604"/>
                    </a:lnTo>
                    <a:lnTo>
                      <a:pt x="1192" y="606"/>
                    </a:lnTo>
                    <a:lnTo>
                      <a:pt x="1192" y="606"/>
                    </a:lnTo>
                    <a:lnTo>
                      <a:pt x="1192" y="606"/>
                    </a:lnTo>
                    <a:lnTo>
                      <a:pt x="1189" y="608"/>
                    </a:lnTo>
                    <a:lnTo>
                      <a:pt x="1189" y="608"/>
                    </a:lnTo>
                    <a:lnTo>
                      <a:pt x="1189" y="608"/>
                    </a:lnTo>
                    <a:lnTo>
                      <a:pt x="1189" y="608"/>
                    </a:lnTo>
                    <a:lnTo>
                      <a:pt x="1189" y="608"/>
                    </a:lnTo>
                    <a:lnTo>
                      <a:pt x="1189" y="608"/>
                    </a:lnTo>
                    <a:lnTo>
                      <a:pt x="1192" y="606"/>
                    </a:lnTo>
                    <a:lnTo>
                      <a:pt x="1192" y="604"/>
                    </a:lnTo>
                    <a:lnTo>
                      <a:pt x="1194" y="601"/>
                    </a:lnTo>
                    <a:lnTo>
                      <a:pt x="1194" y="601"/>
                    </a:lnTo>
                    <a:lnTo>
                      <a:pt x="1194" y="601"/>
                    </a:lnTo>
                    <a:lnTo>
                      <a:pt x="1194" y="599"/>
                    </a:lnTo>
                    <a:lnTo>
                      <a:pt x="1192" y="601"/>
                    </a:lnTo>
                    <a:lnTo>
                      <a:pt x="1192" y="601"/>
                    </a:lnTo>
                    <a:lnTo>
                      <a:pt x="1192" y="604"/>
                    </a:lnTo>
                    <a:lnTo>
                      <a:pt x="1189" y="604"/>
                    </a:lnTo>
                    <a:lnTo>
                      <a:pt x="1189" y="604"/>
                    </a:lnTo>
                    <a:lnTo>
                      <a:pt x="1192" y="601"/>
                    </a:lnTo>
                    <a:lnTo>
                      <a:pt x="1192" y="601"/>
                    </a:lnTo>
                    <a:lnTo>
                      <a:pt x="1192" y="601"/>
                    </a:lnTo>
                    <a:lnTo>
                      <a:pt x="1189" y="601"/>
                    </a:lnTo>
                    <a:lnTo>
                      <a:pt x="1185" y="601"/>
                    </a:lnTo>
                    <a:lnTo>
                      <a:pt x="1185" y="601"/>
                    </a:lnTo>
                    <a:lnTo>
                      <a:pt x="1180" y="601"/>
                    </a:lnTo>
                    <a:lnTo>
                      <a:pt x="1180" y="601"/>
                    </a:lnTo>
                    <a:lnTo>
                      <a:pt x="1182" y="599"/>
                    </a:lnTo>
                    <a:lnTo>
                      <a:pt x="1185" y="596"/>
                    </a:lnTo>
                    <a:lnTo>
                      <a:pt x="1185" y="596"/>
                    </a:lnTo>
                    <a:lnTo>
                      <a:pt x="1185" y="596"/>
                    </a:lnTo>
                    <a:lnTo>
                      <a:pt x="1182" y="596"/>
                    </a:lnTo>
                    <a:lnTo>
                      <a:pt x="1182" y="596"/>
                    </a:lnTo>
                    <a:lnTo>
                      <a:pt x="1180" y="599"/>
                    </a:lnTo>
                    <a:lnTo>
                      <a:pt x="1180" y="599"/>
                    </a:lnTo>
                    <a:lnTo>
                      <a:pt x="1182" y="596"/>
                    </a:lnTo>
                    <a:lnTo>
                      <a:pt x="1187" y="594"/>
                    </a:lnTo>
                    <a:lnTo>
                      <a:pt x="1189" y="592"/>
                    </a:lnTo>
                    <a:lnTo>
                      <a:pt x="1192" y="592"/>
                    </a:lnTo>
                    <a:lnTo>
                      <a:pt x="1192" y="589"/>
                    </a:lnTo>
                    <a:lnTo>
                      <a:pt x="1192" y="589"/>
                    </a:lnTo>
                    <a:lnTo>
                      <a:pt x="1189" y="592"/>
                    </a:lnTo>
                    <a:lnTo>
                      <a:pt x="1187" y="592"/>
                    </a:lnTo>
                    <a:lnTo>
                      <a:pt x="1187" y="589"/>
                    </a:lnTo>
                    <a:lnTo>
                      <a:pt x="1187" y="589"/>
                    </a:lnTo>
                    <a:lnTo>
                      <a:pt x="1182" y="589"/>
                    </a:lnTo>
                    <a:lnTo>
                      <a:pt x="1182" y="592"/>
                    </a:lnTo>
                    <a:lnTo>
                      <a:pt x="1182" y="592"/>
                    </a:lnTo>
                    <a:lnTo>
                      <a:pt x="1182" y="589"/>
                    </a:lnTo>
                    <a:lnTo>
                      <a:pt x="1182" y="589"/>
                    </a:lnTo>
                    <a:lnTo>
                      <a:pt x="1182" y="587"/>
                    </a:lnTo>
                    <a:lnTo>
                      <a:pt x="1182" y="587"/>
                    </a:lnTo>
                    <a:lnTo>
                      <a:pt x="1182" y="589"/>
                    </a:lnTo>
                    <a:lnTo>
                      <a:pt x="1180" y="589"/>
                    </a:lnTo>
                    <a:lnTo>
                      <a:pt x="1178" y="592"/>
                    </a:lnTo>
                    <a:lnTo>
                      <a:pt x="1178" y="592"/>
                    </a:lnTo>
                    <a:lnTo>
                      <a:pt x="1175" y="592"/>
                    </a:lnTo>
                    <a:lnTo>
                      <a:pt x="1173" y="594"/>
                    </a:lnTo>
                    <a:lnTo>
                      <a:pt x="1170" y="596"/>
                    </a:lnTo>
                    <a:lnTo>
                      <a:pt x="1168" y="599"/>
                    </a:lnTo>
                    <a:lnTo>
                      <a:pt x="1168" y="596"/>
                    </a:lnTo>
                    <a:lnTo>
                      <a:pt x="1170" y="596"/>
                    </a:lnTo>
                    <a:lnTo>
                      <a:pt x="1168" y="596"/>
                    </a:lnTo>
                    <a:lnTo>
                      <a:pt x="1168" y="594"/>
                    </a:lnTo>
                    <a:lnTo>
                      <a:pt x="1170" y="594"/>
                    </a:lnTo>
                    <a:lnTo>
                      <a:pt x="1170" y="594"/>
                    </a:lnTo>
                    <a:lnTo>
                      <a:pt x="1170" y="592"/>
                    </a:lnTo>
                    <a:lnTo>
                      <a:pt x="1173" y="592"/>
                    </a:lnTo>
                    <a:lnTo>
                      <a:pt x="1173" y="592"/>
                    </a:lnTo>
                    <a:lnTo>
                      <a:pt x="1173" y="589"/>
                    </a:lnTo>
                    <a:lnTo>
                      <a:pt x="1173" y="589"/>
                    </a:lnTo>
                    <a:lnTo>
                      <a:pt x="1178" y="587"/>
                    </a:lnTo>
                    <a:lnTo>
                      <a:pt x="1180" y="585"/>
                    </a:lnTo>
                    <a:lnTo>
                      <a:pt x="1180" y="582"/>
                    </a:lnTo>
                    <a:lnTo>
                      <a:pt x="1180" y="582"/>
                    </a:lnTo>
                    <a:lnTo>
                      <a:pt x="1182" y="582"/>
                    </a:lnTo>
                    <a:lnTo>
                      <a:pt x="1187" y="577"/>
                    </a:lnTo>
                    <a:lnTo>
                      <a:pt x="1187" y="577"/>
                    </a:lnTo>
                    <a:lnTo>
                      <a:pt x="1189" y="575"/>
                    </a:lnTo>
                    <a:lnTo>
                      <a:pt x="1189" y="575"/>
                    </a:lnTo>
                    <a:lnTo>
                      <a:pt x="1189" y="575"/>
                    </a:lnTo>
                    <a:lnTo>
                      <a:pt x="1192" y="573"/>
                    </a:lnTo>
                    <a:lnTo>
                      <a:pt x="1194" y="573"/>
                    </a:lnTo>
                    <a:lnTo>
                      <a:pt x="1196" y="568"/>
                    </a:lnTo>
                    <a:lnTo>
                      <a:pt x="1196" y="568"/>
                    </a:lnTo>
                    <a:lnTo>
                      <a:pt x="1196" y="568"/>
                    </a:lnTo>
                    <a:lnTo>
                      <a:pt x="1196" y="566"/>
                    </a:lnTo>
                    <a:lnTo>
                      <a:pt x="1196" y="566"/>
                    </a:lnTo>
                    <a:lnTo>
                      <a:pt x="1196" y="566"/>
                    </a:lnTo>
                    <a:lnTo>
                      <a:pt x="1196" y="566"/>
                    </a:lnTo>
                    <a:lnTo>
                      <a:pt x="1194" y="566"/>
                    </a:lnTo>
                    <a:lnTo>
                      <a:pt x="1194" y="566"/>
                    </a:lnTo>
                    <a:lnTo>
                      <a:pt x="1194" y="566"/>
                    </a:lnTo>
                    <a:lnTo>
                      <a:pt x="1194" y="563"/>
                    </a:lnTo>
                    <a:lnTo>
                      <a:pt x="1194" y="563"/>
                    </a:lnTo>
                    <a:lnTo>
                      <a:pt x="1196" y="563"/>
                    </a:lnTo>
                    <a:lnTo>
                      <a:pt x="1199" y="563"/>
                    </a:lnTo>
                    <a:lnTo>
                      <a:pt x="1201" y="561"/>
                    </a:lnTo>
                    <a:lnTo>
                      <a:pt x="1201" y="561"/>
                    </a:lnTo>
                    <a:lnTo>
                      <a:pt x="1204" y="561"/>
                    </a:lnTo>
                    <a:lnTo>
                      <a:pt x="1206" y="559"/>
                    </a:lnTo>
                    <a:lnTo>
                      <a:pt x="1206" y="559"/>
                    </a:lnTo>
                    <a:lnTo>
                      <a:pt x="1206" y="559"/>
                    </a:lnTo>
                    <a:lnTo>
                      <a:pt x="1206" y="559"/>
                    </a:lnTo>
                    <a:lnTo>
                      <a:pt x="1201" y="559"/>
                    </a:lnTo>
                    <a:lnTo>
                      <a:pt x="1201" y="559"/>
                    </a:lnTo>
                    <a:lnTo>
                      <a:pt x="1201" y="559"/>
                    </a:lnTo>
                    <a:lnTo>
                      <a:pt x="1201" y="561"/>
                    </a:lnTo>
                    <a:lnTo>
                      <a:pt x="1199" y="559"/>
                    </a:lnTo>
                    <a:lnTo>
                      <a:pt x="1199" y="559"/>
                    </a:lnTo>
                    <a:lnTo>
                      <a:pt x="1196" y="559"/>
                    </a:lnTo>
                    <a:lnTo>
                      <a:pt x="1192" y="561"/>
                    </a:lnTo>
                    <a:lnTo>
                      <a:pt x="1187" y="561"/>
                    </a:lnTo>
                    <a:lnTo>
                      <a:pt x="1185" y="563"/>
                    </a:lnTo>
                    <a:lnTo>
                      <a:pt x="1185" y="563"/>
                    </a:lnTo>
                    <a:lnTo>
                      <a:pt x="1182" y="563"/>
                    </a:lnTo>
                    <a:lnTo>
                      <a:pt x="1180" y="566"/>
                    </a:lnTo>
                    <a:lnTo>
                      <a:pt x="1180" y="568"/>
                    </a:lnTo>
                    <a:lnTo>
                      <a:pt x="1178" y="568"/>
                    </a:lnTo>
                    <a:lnTo>
                      <a:pt x="1175" y="570"/>
                    </a:lnTo>
                    <a:lnTo>
                      <a:pt x="1175" y="570"/>
                    </a:lnTo>
                    <a:lnTo>
                      <a:pt x="1175" y="570"/>
                    </a:lnTo>
                    <a:lnTo>
                      <a:pt x="1175" y="570"/>
                    </a:lnTo>
                    <a:lnTo>
                      <a:pt x="1175" y="573"/>
                    </a:lnTo>
                    <a:lnTo>
                      <a:pt x="1173" y="575"/>
                    </a:lnTo>
                    <a:lnTo>
                      <a:pt x="1170" y="575"/>
                    </a:lnTo>
                    <a:lnTo>
                      <a:pt x="1170" y="575"/>
                    </a:lnTo>
                    <a:lnTo>
                      <a:pt x="1168" y="575"/>
                    </a:lnTo>
                    <a:lnTo>
                      <a:pt x="1168" y="577"/>
                    </a:lnTo>
                    <a:lnTo>
                      <a:pt x="1168" y="577"/>
                    </a:lnTo>
                    <a:lnTo>
                      <a:pt x="1170" y="577"/>
                    </a:lnTo>
                    <a:lnTo>
                      <a:pt x="1170" y="577"/>
                    </a:lnTo>
                    <a:lnTo>
                      <a:pt x="1168" y="577"/>
                    </a:lnTo>
                    <a:lnTo>
                      <a:pt x="1168" y="577"/>
                    </a:lnTo>
                    <a:lnTo>
                      <a:pt x="1166" y="580"/>
                    </a:lnTo>
                    <a:lnTo>
                      <a:pt x="1163" y="580"/>
                    </a:lnTo>
                    <a:lnTo>
                      <a:pt x="1161" y="587"/>
                    </a:lnTo>
                    <a:lnTo>
                      <a:pt x="1156" y="589"/>
                    </a:lnTo>
                    <a:lnTo>
                      <a:pt x="1152" y="596"/>
                    </a:lnTo>
                    <a:lnTo>
                      <a:pt x="1152" y="596"/>
                    </a:lnTo>
                    <a:lnTo>
                      <a:pt x="1152" y="599"/>
                    </a:lnTo>
                    <a:lnTo>
                      <a:pt x="1152" y="601"/>
                    </a:lnTo>
                    <a:lnTo>
                      <a:pt x="1152" y="601"/>
                    </a:lnTo>
                    <a:lnTo>
                      <a:pt x="1152" y="601"/>
                    </a:lnTo>
                    <a:lnTo>
                      <a:pt x="1149" y="599"/>
                    </a:lnTo>
                    <a:lnTo>
                      <a:pt x="1149" y="599"/>
                    </a:lnTo>
                    <a:lnTo>
                      <a:pt x="1147" y="601"/>
                    </a:lnTo>
                    <a:lnTo>
                      <a:pt x="1144" y="601"/>
                    </a:lnTo>
                    <a:lnTo>
                      <a:pt x="1144" y="604"/>
                    </a:lnTo>
                    <a:lnTo>
                      <a:pt x="1144" y="604"/>
                    </a:lnTo>
                    <a:lnTo>
                      <a:pt x="1144" y="606"/>
                    </a:lnTo>
                    <a:lnTo>
                      <a:pt x="1144" y="606"/>
                    </a:lnTo>
                    <a:lnTo>
                      <a:pt x="1147" y="606"/>
                    </a:lnTo>
                    <a:lnTo>
                      <a:pt x="1147" y="606"/>
                    </a:lnTo>
                    <a:lnTo>
                      <a:pt x="1144" y="606"/>
                    </a:lnTo>
                    <a:lnTo>
                      <a:pt x="1144" y="608"/>
                    </a:lnTo>
                    <a:lnTo>
                      <a:pt x="1144" y="611"/>
                    </a:lnTo>
                    <a:lnTo>
                      <a:pt x="1144" y="611"/>
                    </a:lnTo>
                    <a:lnTo>
                      <a:pt x="1144" y="611"/>
                    </a:lnTo>
                    <a:lnTo>
                      <a:pt x="1144" y="611"/>
                    </a:lnTo>
                    <a:lnTo>
                      <a:pt x="1144" y="611"/>
                    </a:lnTo>
                    <a:lnTo>
                      <a:pt x="1142" y="608"/>
                    </a:lnTo>
                    <a:lnTo>
                      <a:pt x="1140" y="608"/>
                    </a:lnTo>
                    <a:lnTo>
                      <a:pt x="1140" y="608"/>
                    </a:lnTo>
                    <a:lnTo>
                      <a:pt x="1140" y="608"/>
                    </a:lnTo>
                    <a:lnTo>
                      <a:pt x="1137" y="611"/>
                    </a:lnTo>
                    <a:lnTo>
                      <a:pt x="1135" y="613"/>
                    </a:lnTo>
                    <a:lnTo>
                      <a:pt x="1133" y="615"/>
                    </a:lnTo>
                    <a:lnTo>
                      <a:pt x="1130" y="618"/>
                    </a:lnTo>
                    <a:lnTo>
                      <a:pt x="1130" y="620"/>
                    </a:lnTo>
                    <a:lnTo>
                      <a:pt x="1128" y="618"/>
                    </a:lnTo>
                    <a:lnTo>
                      <a:pt x="1128" y="618"/>
                    </a:lnTo>
                    <a:lnTo>
                      <a:pt x="1128" y="618"/>
                    </a:lnTo>
                    <a:lnTo>
                      <a:pt x="1128" y="618"/>
                    </a:lnTo>
                    <a:lnTo>
                      <a:pt x="1130" y="615"/>
                    </a:lnTo>
                    <a:lnTo>
                      <a:pt x="1128" y="615"/>
                    </a:lnTo>
                    <a:lnTo>
                      <a:pt x="1123" y="618"/>
                    </a:lnTo>
                    <a:lnTo>
                      <a:pt x="1123" y="620"/>
                    </a:lnTo>
                    <a:lnTo>
                      <a:pt x="1121" y="620"/>
                    </a:lnTo>
                    <a:lnTo>
                      <a:pt x="1126" y="620"/>
                    </a:lnTo>
                    <a:lnTo>
                      <a:pt x="1130" y="620"/>
                    </a:lnTo>
                    <a:lnTo>
                      <a:pt x="1130" y="620"/>
                    </a:lnTo>
                    <a:lnTo>
                      <a:pt x="1133" y="620"/>
                    </a:lnTo>
                    <a:lnTo>
                      <a:pt x="1135" y="620"/>
                    </a:lnTo>
                    <a:lnTo>
                      <a:pt x="1135" y="620"/>
                    </a:lnTo>
                    <a:lnTo>
                      <a:pt x="1133" y="622"/>
                    </a:lnTo>
                    <a:lnTo>
                      <a:pt x="1130" y="622"/>
                    </a:lnTo>
                    <a:lnTo>
                      <a:pt x="1128" y="625"/>
                    </a:lnTo>
                    <a:lnTo>
                      <a:pt x="1123" y="627"/>
                    </a:lnTo>
                    <a:lnTo>
                      <a:pt x="1116" y="632"/>
                    </a:lnTo>
                    <a:lnTo>
                      <a:pt x="1114" y="632"/>
                    </a:lnTo>
                    <a:lnTo>
                      <a:pt x="1114" y="634"/>
                    </a:lnTo>
                    <a:lnTo>
                      <a:pt x="1114" y="634"/>
                    </a:lnTo>
                    <a:lnTo>
                      <a:pt x="1114" y="637"/>
                    </a:lnTo>
                    <a:lnTo>
                      <a:pt x="1114" y="639"/>
                    </a:lnTo>
                    <a:lnTo>
                      <a:pt x="1114" y="639"/>
                    </a:lnTo>
                    <a:lnTo>
                      <a:pt x="1116" y="641"/>
                    </a:lnTo>
                    <a:lnTo>
                      <a:pt x="1118" y="639"/>
                    </a:lnTo>
                    <a:lnTo>
                      <a:pt x="1123" y="639"/>
                    </a:lnTo>
                    <a:lnTo>
                      <a:pt x="1126" y="639"/>
                    </a:lnTo>
                    <a:lnTo>
                      <a:pt x="1128" y="639"/>
                    </a:lnTo>
                    <a:lnTo>
                      <a:pt x="1130" y="637"/>
                    </a:lnTo>
                    <a:lnTo>
                      <a:pt x="1130" y="637"/>
                    </a:lnTo>
                    <a:lnTo>
                      <a:pt x="1130" y="639"/>
                    </a:lnTo>
                    <a:lnTo>
                      <a:pt x="1130" y="639"/>
                    </a:lnTo>
                    <a:lnTo>
                      <a:pt x="1135" y="639"/>
                    </a:lnTo>
                    <a:lnTo>
                      <a:pt x="1137" y="639"/>
                    </a:lnTo>
                    <a:lnTo>
                      <a:pt x="1140" y="639"/>
                    </a:lnTo>
                    <a:lnTo>
                      <a:pt x="1142" y="639"/>
                    </a:lnTo>
                    <a:lnTo>
                      <a:pt x="1152" y="639"/>
                    </a:lnTo>
                    <a:lnTo>
                      <a:pt x="1154" y="641"/>
                    </a:lnTo>
                    <a:lnTo>
                      <a:pt x="1156" y="639"/>
                    </a:lnTo>
                    <a:lnTo>
                      <a:pt x="1159" y="639"/>
                    </a:lnTo>
                    <a:lnTo>
                      <a:pt x="1161" y="639"/>
                    </a:lnTo>
                    <a:lnTo>
                      <a:pt x="1163" y="639"/>
                    </a:lnTo>
                    <a:lnTo>
                      <a:pt x="1163" y="639"/>
                    </a:lnTo>
                    <a:lnTo>
                      <a:pt x="1166" y="637"/>
                    </a:lnTo>
                    <a:lnTo>
                      <a:pt x="1166" y="637"/>
                    </a:lnTo>
                    <a:lnTo>
                      <a:pt x="1166" y="637"/>
                    </a:lnTo>
                    <a:lnTo>
                      <a:pt x="1168" y="637"/>
                    </a:lnTo>
                    <a:lnTo>
                      <a:pt x="1170" y="637"/>
                    </a:lnTo>
                    <a:lnTo>
                      <a:pt x="1170" y="634"/>
                    </a:lnTo>
                    <a:lnTo>
                      <a:pt x="1170" y="637"/>
                    </a:lnTo>
                    <a:lnTo>
                      <a:pt x="1168" y="639"/>
                    </a:lnTo>
                    <a:lnTo>
                      <a:pt x="1166" y="641"/>
                    </a:lnTo>
                    <a:lnTo>
                      <a:pt x="1163" y="641"/>
                    </a:lnTo>
                    <a:lnTo>
                      <a:pt x="1166" y="641"/>
                    </a:lnTo>
                    <a:lnTo>
                      <a:pt x="1168" y="641"/>
                    </a:lnTo>
                    <a:lnTo>
                      <a:pt x="1170" y="641"/>
                    </a:lnTo>
                    <a:lnTo>
                      <a:pt x="1170" y="641"/>
                    </a:lnTo>
                    <a:lnTo>
                      <a:pt x="1173" y="641"/>
                    </a:lnTo>
                    <a:lnTo>
                      <a:pt x="1175" y="641"/>
                    </a:lnTo>
                    <a:lnTo>
                      <a:pt x="1175" y="641"/>
                    </a:lnTo>
                    <a:lnTo>
                      <a:pt x="1175" y="641"/>
                    </a:lnTo>
                    <a:lnTo>
                      <a:pt x="1175" y="641"/>
                    </a:lnTo>
                    <a:lnTo>
                      <a:pt x="1178" y="639"/>
                    </a:lnTo>
                    <a:lnTo>
                      <a:pt x="1178" y="639"/>
                    </a:lnTo>
                    <a:lnTo>
                      <a:pt x="1180" y="639"/>
                    </a:lnTo>
                    <a:lnTo>
                      <a:pt x="1182" y="639"/>
                    </a:lnTo>
                    <a:lnTo>
                      <a:pt x="1182" y="639"/>
                    </a:lnTo>
                    <a:lnTo>
                      <a:pt x="1185" y="639"/>
                    </a:lnTo>
                    <a:lnTo>
                      <a:pt x="1185" y="639"/>
                    </a:lnTo>
                    <a:lnTo>
                      <a:pt x="1187" y="639"/>
                    </a:lnTo>
                    <a:lnTo>
                      <a:pt x="1187" y="639"/>
                    </a:lnTo>
                    <a:lnTo>
                      <a:pt x="1185" y="641"/>
                    </a:lnTo>
                    <a:lnTo>
                      <a:pt x="1182" y="641"/>
                    </a:lnTo>
                    <a:lnTo>
                      <a:pt x="1180" y="644"/>
                    </a:lnTo>
                    <a:lnTo>
                      <a:pt x="1175" y="646"/>
                    </a:lnTo>
                    <a:lnTo>
                      <a:pt x="1175" y="649"/>
                    </a:lnTo>
                    <a:lnTo>
                      <a:pt x="1173" y="649"/>
                    </a:lnTo>
                    <a:lnTo>
                      <a:pt x="1170" y="649"/>
                    </a:lnTo>
                    <a:lnTo>
                      <a:pt x="1168" y="651"/>
                    </a:lnTo>
                    <a:lnTo>
                      <a:pt x="1166" y="651"/>
                    </a:lnTo>
                    <a:lnTo>
                      <a:pt x="1163" y="651"/>
                    </a:lnTo>
                    <a:lnTo>
                      <a:pt x="1163" y="653"/>
                    </a:lnTo>
                    <a:lnTo>
                      <a:pt x="1163" y="653"/>
                    </a:lnTo>
                    <a:lnTo>
                      <a:pt x="1163" y="653"/>
                    </a:lnTo>
                    <a:lnTo>
                      <a:pt x="1163" y="653"/>
                    </a:lnTo>
                    <a:lnTo>
                      <a:pt x="1163" y="656"/>
                    </a:lnTo>
                    <a:lnTo>
                      <a:pt x="1166" y="656"/>
                    </a:lnTo>
                    <a:lnTo>
                      <a:pt x="1168" y="656"/>
                    </a:lnTo>
                    <a:lnTo>
                      <a:pt x="1170" y="653"/>
                    </a:lnTo>
                    <a:lnTo>
                      <a:pt x="1170" y="653"/>
                    </a:lnTo>
                    <a:lnTo>
                      <a:pt x="1173" y="653"/>
                    </a:lnTo>
                    <a:lnTo>
                      <a:pt x="1173" y="653"/>
                    </a:lnTo>
                    <a:lnTo>
                      <a:pt x="1175" y="653"/>
                    </a:lnTo>
                    <a:lnTo>
                      <a:pt x="1178" y="651"/>
                    </a:lnTo>
                    <a:lnTo>
                      <a:pt x="1178" y="651"/>
                    </a:lnTo>
                    <a:lnTo>
                      <a:pt x="1180" y="649"/>
                    </a:lnTo>
                    <a:lnTo>
                      <a:pt x="1185" y="644"/>
                    </a:lnTo>
                    <a:lnTo>
                      <a:pt x="1185" y="644"/>
                    </a:lnTo>
                    <a:lnTo>
                      <a:pt x="1187" y="644"/>
                    </a:lnTo>
                    <a:lnTo>
                      <a:pt x="1187" y="644"/>
                    </a:lnTo>
                    <a:lnTo>
                      <a:pt x="1189" y="641"/>
                    </a:lnTo>
                    <a:lnTo>
                      <a:pt x="1192" y="641"/>
                    </a:lnTo>
                    <a:lnTo>
                      <a:pt x="1192" y="641"/>
                    </a:lnTo>
                    <a:lnTo>
                      <a:pt x="1189" y="644"/>
                    </a:lnTo>
                    <a:lnTo>
                      <a:pt x="1189" y="644"/>
                    </a:lnTo>
                    <a:lnTo>
                      <a:pt x="1192" y="644"/>
                    </a:lnTo>
                    <a:lnTo>
                      <a:pt x="1192" y="644"/>
                    </a:lnTo>
                    <a:lnTo>
                      <a:pt x="1192" y="641"/>
                    </a:lnTo>
                    <a:lnTo>
                      <a:pt x="1194" y="641"/>
                    </a:lnTo>
                    <a:lnTo>
                      <a:pt x="1196" y="637"/>
                    </a:lnTo>
                    <a:lnTo>
                      <a:pt x="1199" y="634"/>
                    </a:lnTo>
                    <a:lnTo>
                      <a:pt x="1199" y="634"/>
                    </a:lnTo>
                    <a:lnTo>
                      <a:pt x="1201" y="634"/>
                    </a:lnTo>
                    <a:lnTo>
                      <a:pt x="1201" y="637"/>
                    </a:lnTo>
                    <a:lnTo>
                      <a:pt x="1201" y="639"/>
                    </a:lnTo>
                    <a:lnTo>
                      <a:pt x="1201" y="641"/>
                    </a:lnTo>
                    <a:lnTo>
                      <a:pt x="1201" y="641"/>
                    </a:lnTo>
                    <a:lnTo>
                      <a:pt x="1201" y="644"/>
                    </a:lnTo>
                    <a:lnTo>
                      <a:pt x="1201" y="644"/>
                    </a:lnTo>
                    <a:lnTo>
                      <a:pt x="1199" y="646"/>
                    </a:lnTo>
                    <a:lnTo>
                      <a:pt x="1194" y="651"/>
                    </a:lnTo>
                    <a:lnTo>
                      <a:pt x="1194" y="653"/>
                    </a:lnTo>
                    <a:lnTo>
                      <a:pt x="1192" y="653"/>
                    </a:lnTo>
                    <a:lnTo>
                      <a:pt x="1192" y="656"/>
                    </a:lnTo>
                    <a:lnTo>
                      <a:pt x="1192" y="656"/>
                    </a:lnTo>
                    <a:lnTo>
                      <a:pt x="1194" y="656"/>
                    </a:lnTo>
                    <a:lnTo>
                      <a:pt x="1194" y="656"/>
                    </a:lnTo>
                    <a:lnTo>
                      <a:pt x="1194" y="656"/>
                    </a:lnTo>
                    <a:lnTo>
                      <a:pt x="1199" y="653"/>
                    </a:lnTo>
                    <a:lnTo>
                      <a:pt x="1199" y="651"/>
                    </a:lnTo>
                    <a:lnTo>
                      <a:pt x="1201" y="651"/>
                    </a:lnTo>
                    <a:lnTo>
                      <a:pt x="1204" y="649"/>
                    </a:lnTo>
                    <a:lnTo>
                      <a:pt x="1204" y="649"/>
                    </a:lnTo>
                    <a:lnTo>
                      <a:pt x="1204" y="649"/>
                    </a:lnTo>
                    <a:lnTo>
                      <a:pt x="1204" y="651"/>
                    </a:lnTo>
                    <a:lnTo>
                      <a:pt x="1201" y="651"/>
                    </a:lnTo>
                    <a:lnTo>
                      <a:pt x="1204" y="653"/>
                    </a:lnTo>
                    <a:lnTo>
                      <a:pt x="1201" y="653"/>
                    </a:lnTo>
                    <a:lnTo>
                      <a:pt x="1201" y="658"/>
                    </a:lnTo>
                    <a:lnTo>
                      <a:pt x="1201" y="660"/>
                    </a:lnTo>
                    <a:lnTo>
                      <a:pt x="1201" y="660"/>
                    </a:lnTo>
                    <a:lnTo>
                      <a:pt x="1201" y="660"/>
                    </a:lnTo>
                    <a:lnTo>
                      <a:pt x="1204" y="658"/>
                    </a:lnTo>
                    <a:lnTo>
                      <a:pt x="1206" y="658"/>
                    </a:lnTo>
                    <a:lnTo>
                      <a:pt x="1206" y="658"/>
                    </a:lnTo>
                    <a:lnTo>
                      <a:pt x="1206" y="658"/>
                    </a:lnTo>
                    <a:lnTo>
                      <a:pt x="1206" y="658"/>
                    </a:lnTo>
                    <a:lnTo>
                      <a:pt x="1208" y="660"/>
                    </a:lnTo>
                    <a:lnTo>
                      <a:pt x="1208" y="658"/>
                    </a:lnTo>
                    <a:lnTo>
                      <a:pt x="1208" y="658"/>
                    </a:lnTo>
                    <a:lnTo>
                      <a:pt x="1211" y="658"/>
                    </a:lnTo>
                    <a:lnTo>
                      <a:pt x="1211" y="656"/>
                    </a:lnTo>
                    <a:lnTo>
                      <a:pt x="1213" y="653"/>
                    </a:lnTo>
                    <a:lnTo>
                      <a:pt x="1215" y="651"/>
                    </a:lnTo>
                    <a:lnTo>
                      <a:pt x="1215" y="651"/>
                    </a:lnTo>
                    <a:lnTo>
                      <a:pt x="1215" y="651"/>
                    </a:lnTo>
                    <a:lnTo>
                      <a:pt x="1220" y="644"/>
                    </a:lnTo>
                    <a:lnTo>
                      <a:pt x="1220" y="641"/>
                    </a:lnTo>
                    <a:lnTo>
                      <a:pt x="1222" y="641"/>
                    </a:lnTo>
                    <a:lnTo>
                      <a:pt x="1222" y="639"/>
                    </a:lnTo>
                    <a:lnTo>
                      <a:pt x="1222" y="637"/>
                    </a:lnTo>
                    <a:lnTo>
                      <a:pt x="1222" y="637"/>
                    </a:lnTo>
                    <a:lnTo>
                      <a:pt x="1222" y="637"/>
                    </a:lnTo>
                    <a:lnTo>
                      <a:pt x="1220" y="637"/>
                    </a:lnTo>
                    <a:lnTo>
                      <a:pt x="1220" y="637"/>
                    </a:lnTo>
                    <a:lnTo>
                      <a:pt x="1218" y="639"/>
                    </a:lnTo>
                    <a:lnTo>
                      <a:pt x="1218" y="641"/>
                    </a:lnTo>
                    <a:lnTo>
                      <a:pt x="1215" y="641"/>
                    </a:lnTo>
                    <a:lnTo>
                      <a:pt x="1213" y="644"/>
                    </a:lnTo>
                    <a:lnTo>
                      <a:pt x="1213" y="641"/>
                    </a:lnTo>
                    <a:lnTo>
                      <a:pt x="1213" y="641"/>
                    </a:lnTo>
                    <a:lnTo>
                      <a:pt x="1213" y="639"/>
                    </a:lnTo>
                    <a:lnTo>
                      <a:pt x="1215" y="637"/>
                    </a:lnTo>
                    <a:lnTo>
                      <a:pt x="1215" y="634"/>
                    </a:lnTo>
                    <a:lnTo>
                      <a:pt x="1220" y="632"/>
                    </a:lnTo>
                    <a:lnTo>
                      <a:pt x="1220" y="632"/>
                    </a:lnTo>
                    <a:lnTo>
                      <a:pt x="1222" y="630"/>
                    </a:lnTo>
                    <a:lnTo>
                      <a:pt x="1222" y="630"/>
                    </a:lnTo>
                    <a:lnTo>
                      <a:pt x="1222" y="630"/>
                    </a:lnTo>
                    <a:lnTo>
                      <a:pt x="1222" y="627"/>
                    </a:lnTo>
                    <a:lnTo>
                      <a:pt x="1218" y="630"/>
                    </a:lnTo>
                    <a:lnTo>
                      <a:pt x="1215" y="632"/>
                    </a:lnTo>
                    <a:lnTo>
                      <a:pt x="1208" y="637"/>
                    </a:lnTo>
                    <a:lnTo>
                      <a:pt x="1206" y="639"/>
                    </a:lnTo>
                    <a:lnTo>
                      <a:pt x="1206" y="639"/>
                    </a:lnTo>
                    <a:lnTo>
                      <a:pt x="1204" y="639"/>
                    </a:lnTo>
                    <a:lnTo>
                      <a:pt x="1204" y="639"/>
                    </a:lnTo>
                    <a:lnTo>
                      <a:pt x="1204" y="637"/>
                    </a:lnTo>
                    <a:lnTo>
                      <a:pt x="1204" y="637"/>
                    </a:lnTo>
                    <a:lnTo>
                      <a:pt x="1204" y="637"/>
                    </a:lnTo>
                    <a:lnTo>
                      <a:pt x="1208" y="632"/>
                    </a:lnTo>
                    <a:lnTo>
                      <a:pt x="1208" y="632"/>
                    </a:lnTo>
                    <a:lnTo>
                      <a:pt x="1208" y="632"/>
                    </a:lnTo>
                    <a:lnTo>
                      <a:pt x="1208" y="632"/>
                    </a:lnTo>
                    <a:lnTo>
                      <a:pt x="1206" y="632"/>
                    </a:lnTo>
                    <a:lnTo>
                      <a:pt x="1206" y="632"/>
                    </a:lnTo>
                    <a:lnTo>
                      <a:pt x="1206" y="630"/>
                    </a:lnTo>
                    <a:lnTo>
                      <a:pt x="1208" y="630"/>
                    </a:lnTo>
                    <a:lnTo>
                      <a:pt x="1208" y="630"/>
                    </a:lnTo>
                    <a:lnTo>
                      <a:pt x="1211" y="630"/>
                    </a:lnTo>
                    <a:lnTo>
                      <a:pt x="1211" y="630"/>
                    </a:lnTo>
                    <a:lnTo>
                      <a:pt x="1211" y="627"/>
                    </a:lnTo>
                    <a:lnTo>
                      <a:pt x="1211" y="627"/>
                    </a:lnTo>
                    <a:lnTo>
                      <a:pt x="1213" y="627"/>
                    </a:lnTo>
                    <a:lnTo>
                      <a:pt x="1215" y="625"/>
                    </a:lnTo>
                    <a:lnTo>
                      <a:pt x="1215" y="625"/>
                    </a:lnTo>
                    <a:lnTo>
                      <a:pt x="1218" y="625"/>
                    </a:lnTo>
                    <a:lnTo>
                      <a:pt x="1218" y="625"/>
                    </a:lnTo>
                    <a:lnTo>
                      <a:pt x="1218" y="622"/>
                    </a:lnTo>
                    <a:lnTo>
                      <a:pt x="1220" y="622"/>
                    </a:lnTo>
                    <a:lnTo>
                      <a:pt x="1222" y="622"/>
                    </a:lnTo>
                    <a:lnTo>
                      <a:pt x="1222" y="620"/>
                    </a:lnTo>
                    <a:lnTo>
                      <a:pt x="1222" y="620"/>
                    </a:lnTo>
                    <a:lnTo>
                      <a:pt x="1222" y="618"/>
                    </a:lnTo>
                    <a:lnTo>
                      <a:pt x="1222" y="618"/>
                    </a:lnTo>
                    <a:lnTo>
                      <a:pt x="1222" y="618"/>
                    </a:lnTo>
                    <a:close/>
                    <a:moveTo>
                      <a:pt x="1097" y="229"/>
                    </a:moveTo>
                    <a:lnTo>
                      <a:pt x="1097" y="227"/>
                    </a:lnTo>
                    <a:lnTo>
                      <a:pt x="1095" y="229"/>
                    </a:lnTo>
                    <a:lnTo>
                      <a:pt x="1092" y="229"/>
                    </a:lnTo>
                    <a:lnTo>
                      <a:pt x="1092" y="229"/>
                    </a:lnTo>
                    <a:lnTo>
                      <a:pt x="1092" y="232"/>
                    </a:lnTo>
                    <a:lnTo>
                      <a:pt x="1090" y="232"/>
                    </a:lnTo>
                    <a:lnTo>
                      <a:pt x="1092" y="232"/>
                    </a:lnTo>
                    <a:lnTo>
                      <a:pt x="1095" y="234"/>
                    </a:lnTo>
                    <a:lnTo>
                      <a:pt x="1095" y="234"/>
                    </a:lnTo>
                    <a:lnTo>
                      <a:pt x="1095" y="234"/>
                    </a:lnTo>
                    <a:lnTo>
                      <a:pt x="1097" y="234"/>
                    </a:lnTo>
                    <a:lnTo>
                      <a:pt x="1097" y="234"/>
                    </a:lnTo>
                    <a:lnTo>
                      <a:pt x="1097" y="234"/>
                    </a:lnTo>
                    <a:lnTo>
                      <a:pt x="1097" y="234"/>
                    </a:lnTo>
                    <a:lnTo>
                      <a:pt x="1097" y="232"/>
                    </a:lnTo>
                    <a:lnTo>
                      <a:pt x="1100" y="232"/>
                    </a:lnTo>
                    <a:lnTo>
                      <a:pt x="1100" y="232"/>
                    </a:lnTo>
                    <a:lnTo>
                      <a:pt x="1100" y="232"/>
                    </a:lnTo>
                    <a:lnTo>
                      <a:pt x="1100" y="229"/>
                    </a:lnTo>
                    <a:lnTo>
                      <a:pt x="1097" y="229"/>
                    </a:lnTo>
                    <a:close/>
                    <a:moveTo>
                      <a:pt x="1095" y="239"/>
                    </a:moveTo>
                    <a:lnTo>
                      <a:pt x="1092" y="241"/>
                    </a:lnTo>
                    <a:lnTo>
                      <a:pt x="1092" y="241"/>
                    </a:lnTo>
                    <a:lnTo>
                      <a:pt x="1092" y="241"/>
                    </a:lnTo>
                    <a:lnTo>
                      <a:pt x="1092" y="244"/>
                    </a:lnTo>
                    <a:lnTo>
                      <a:pt x="1095" y="244"/>
                    </a:lnTo>
                    <a:lnTo>
                      <a:pt x="1095" y="244"/>
                    </a:lnTo>
                    <a:lnTo>
                      <a:pt x="1100" y="244"/>
                    </a:lnTo>
                    <a:lnTo>
                      <a:pt x="1107" y="244"/>
                    </a:lnTo>
                    <a:lnTo>
                      <a:pt x="1109" y="244"/>
                    </a:lnTo>
                    <a:lnTo>
                      <a:pt x="1109" y="244"/>
                    </a:lnTo>
                    <a:lnTo>
                      <a:pt x="1109" y="244"/>
                    </a:lnTo>
                    <a:lnTo>
                      <a:pt x="1111" y="241"/>
                    </a:lnTo>
                    <a:lnTo>
                      <a:pt x="1111" y="241"/>
                    </a:lnTo>
                    <a:lnTo>
                      <a:pt x="1111" y="241"/>
                    </a:lnTo>
                    <a:lnTo>
                      <a:pt x="1109" y="241"/>
                    </a:lnTo>
                    <a:lnTo>
                      <a:pt x="1104" y="241"/>
                    </a:lnTo>
                    <a:lnTo>
                      <a:pt x="1102" y="239"/>
                    </a:lnTo>
                    <a:lnTo>
                      <a:pt x="1100" y="239"/>
                    </a:lnTo>
                    <a:lnTo>
                      <a:pt x="1095" y="239"/>
                    </a:lnTo>
                    <a:lnTo>
                      <a:pt x="1095" y="239"/>
                    </a:lnTo>
                    <a:close/>
                    <a:moveTo>
                      <a:pt x="1038" y="234"/>
                    </a:moveTo>
                    <a:lnTo>
                      <a:pt x="1036" y="237"/>
                    </a:lnTo>
                    <a:lnTo>
                      <a:pt x="1036" y="237"/>
                    </a:lnTo>
                    <a:lnTo>
                      <a:pt x="1036" y="237"/>
                    </a:lnTo>
                    <a:lnTo>
                      <a:pt x="1038" y="237"/>
                    </a:lnTo>
                    <a:lnTo>
                      <a:pt x="1040" y="237"/>
                    </a:lnTo>
                    <a:lnTo>
                      <a:pt x="1040" y="234"/>
                    </a:lnTo>
                    <a:lnTo>
                      <a:pt x="1040" y="234"/>
                    </a:lnTo>
                    <a:lnTo>
                      <a:pt x="1038" y="234"/>
                    </a:lnTo>
                    <a:close/>
                    <a:moveTo>
                      <a:pt x="1069" y="210"/>
                    </a:moveTo>
                    <a:lnTo>
                      <a:pt x="1069" y="210"/>
                    </a:lnTo>
                    <a:lnTo>
                      <a:pt x="1069" y="210"/>
                    </a:lnTo>
                    <a:lnTo>
                      <a:pt x="1069" y="210"/>
                    </a:lnTo>
                    <a:lnTo>
                      <a:pt x="1066" y="210"/>
                    </a:lnTo>
                    <a:lnTo>
                      <a:pt x="1066" y="210"/>
                    </a:lnTo>
                    <a:lnTo>
                      <a:pt x="1064" y="210"/>
                    </a:lnTo>
                    <a:lnTo>
                      <a:pt x="1059" y="213"/>
                    </a:lnTo>
                    <a:lnTo>
                      <a:pt x="1057" y="215"/>
                    </a:lnTo>
                    <a:lnTo>
                      <a:pt x="1059" y="215"/>
                    </a:lnTo>
                    <a:lnTo>
                      <a:pt x="1059" y="213"/>
                    </a:lnTo>
                    <a:lnTo>
                      <a:pt x="1062" y="213"/>
                    </a:lnTo>
                    <a:lnTo>
                      <a:pt x="1064" y="213"/>
                    </a:lnTo>
                    <a:lnTo>
                      <a:pt x="1066" y="213"/>
                    </a:lnTo>
                    <a:lnTo>
                      <a:pt x="1071" y="213"/>
                    </a:lnTo>
                    <a:lnTo>
                      <a:pt x="1071" y="210"/>
                    </a:lnTo>
                    <a:lnTo>
                      <a:pt x="1071" y="210"/>
                    </a:lnTo>
                    <a:lnTo>
                      <a:pt x="1071" y="210"/>
                    </a:lnTo>
                    <a:lnTo>
                      <a:pt x="1071" y="210"/>
                    </a:lnTo>
                    <a:lnTo>
                      <a:pt x="1069" y="210"/>
                    </a:lnTo>
                    <a:close/>
                    <a:moveTo>
                      <a:pt x="1464" y="9"/>
                    </a:moveTo>
                    <a:lnTo>
                      <a:pt x="1464" y="9"/>
                    </a:lnTo>
                    <a:lnTo>
                      <a:pt x="1464" y="9"/>
                    </a:lnTo>
                    <a:lnTo>
                      <a:pt x="1461" y="7"/>
                    </a:lnTo>
                    <a:lnTo>
                      <a:pt x="1452" y="7"/>
                    </a:lnTo>
                    <a:lnTo>
                      <a:pt x="1442" y="9"/>
                    </a:lnTo>
                    <a:lnTo>
                      <a:pt x="1442" y="9"/>
                    </a:lnTo>
                    <a:lnTo>
                      <a:pt x="1447" y="7"/>
                    </a:lnTo>
                    <a:lnTo>
                      <a:pt x="1447" y="7"/>
                    </a:lnTo>
                    <a:lnTo>
                      <a:pt x="1445" y="7"/>
                    </a:lnTo>
                    <a:lnTo>
                      <a:pt x="1442" y="4"/>
                    </a:lnTo>
                    <a:lnTo>
                      <a:pt x="1442" y="4"/>
                    </a:lnTo>
                    <a:lnTo>
                      <a:pt x="1442" y="4"/>
                    </a:lnTo>
                    <a:lnTo>
                      <a:pt x="1445" y="4"/>
                    </a:lnTo>
                    <a:lnTo>
                      <a:pt x="1445" y="4"/>
                    </a:lnTo>
                    <a:lnTo>
                      <a:pt x="1445" y="4"/>
                    </a:lnTo>
                    <a:lnTo>
                      <a:pt x="1445" y="4"/>
                    </a:lnTo>
                    <a:lnTo>
                      <a:pt x="1440" y="4"/>
                    </a:lnTo>
                    <a:lnTo>
                      <a:pt x="1438" y="4"/>
                    </a:lnTo>
                    <a:lnTo>
                      <a:pt x="1435" y="4"/>
                    </a:lnTo>
                    <a:lnTo>
                      <a:pt x="1433" y="4"/>
                    </a:lnTo>
                    <a:lnTo>
                      <a:pt x="1433" y="4"/>
                    </a:lnTo>
                    <a:lnTo>
                      <a:pt x="1433" y="2"/>
                    </a:lnTo>
                    <a:lnTo>
                      <a:pt x="1431" y="2"/>
                    </a:lnTo>
                    <a:lnTo>
                      <a:pt x="1431" y="2"/>
                    </a:lnTo>
                    <a:lnTo>
                      <a:pt x="1428" y="2"/>
                    </a:lnTo>
                    <a:lnTo>
                      <a:pt x="1428" y="2"/>
                    </a:lnTo>
                    <a:lnTo>
                      <a:pt x="1426" y="4"/>
                    </a:lnTo>
                    <a:lnTo>
                      <a:pt x="1426" y="4"/>
                    </a:lnTo>
                    <a:lnTo>
                      <a:pt x="1423" y="4"/>
                    </a:lnTo>
                    <a:lnTo>
                      <a:pt x="1423" y="4"/>
                    </a:lnTo>
                    <a:lnTo>
                      <a:pt x="1421" y="4"/>
                    </a:lnTo>
                    <a:lnTo>
                      <a:pt x="1416" y="4"/>
                    </a:lnTo>
                    <a:lnTo>
                      <a:pt x="1409" y="4"/>
                    </a:lnTo>
                    <a:lnTo>
                      <a:pt x="1407" y="4"/>
                    </a:lnTo>
                    <a:lnTo>
                      <a:pt x="1405" y="4"/>
                    </a:lnTo>
                    <a:lnTo>
                      <a:pt x="1400" y="7"/>
                    </a:lnTo>
                    <a:lnTo>
                      <a:pt x="1397" y="7"/>
                    </a:lnTo>
                    <a:lnTo>
                      <a:pt x="1390" y="7"/>
                    </a:lnTo>
                    <a:lnTo>
                      <a:pt x="1388" y="7"/>
                    </a:lnTo>
                    <a:lnTo>
                      <a:pt x="1390" y="4"/>
                    </a:lnTo>
                    <a:lnTo>
                      <a:pt x="1409" y="4"/>
                    </a:lnTo>
                    <a:lnTo>
                      <a:pt x="1412" y="4"/>
                    </a:lnTo>
                    <a:lnTo>
                      <a:pt x="1414" y="2"/>
                    </a:lnTo>
                    <a:lnTo>
                      <a:pt x="1414" y="2"/>
                    </a:lnTo>
                    <a:lnTo>
                      <a:pt x="1414" y="2"/>
                    </a:lnTo>
                    <a:lnTo>
                      <a:pt x="1405" y="2"/>
                    </a:lnTo>
                    <a:lnTo>
                      <a:pt x="1402" y="2"/>
                    </a:lnTo>
                    <a:lnTo>
                      <a:pt x="1397" y="2"/>
                    </a:lnTo>
                    <a:lnTo>
                      <a:pt x="1397" y="2"/>
                    </a:lnTo>
                    <a:lnTo>
                      <a:pt x="1395" y="2"/>
                    </a:lnTo>
                    <a:lnTo>
                      <a:pt x="1390" y="2"/>
                    </a:lnTo>
                    <a:lnTo>
                      <a:pt x="1383" y="2"/>
                    </a:lnTo>
                    <a:lnTo>
                      <a:pt x="1381" y="2"/>
                    </a:lnTo>
                    <a:lnTo>
                      <a:pt x="1381" y="0"/>
                    </a:lnTo>
                    <a:lnTo>
                      <a:pt x="1379" y="0"/>
                    </a:lnTo>
                    <a:lnTo>
                      <a:pt x="1379" y="0"/>
                    </a:lnTo>
                    <a:lnTo>
                      <a:pt x="1369" y="0"/>
                    </a:lnTo>
                    <a:lnTo>
                      <a:pt x="1367" y="0"/>
                    </a:lnTo>
                    <a:lnTo>
                      <a:pt x="1362" y="2"/>
                    </a:lnTo>
                    <a:lnTo>
                      <a:pt x="1362" y="2"/>
                    </a:lnTo>
                    <a:lnTo>
                      <a:pt x="1362" y="2"/>
                    </a:lnTo>
                    <a:lnTo>
                      <a:pt x="1364" y="2"/>
                    </a:lnTo>
                    <a:lnTo>
                      <a:pt x="1364" y="2"/>
                    </a:lnTo>
                    <a:lnTo>
                      <a:pt x="1362" y="2"/>
                    </a:lnTo>
                    <a:lnTo>
                      <a:pt x="1360" y="2"/>
                    </a:lnTo>
                    <a:lnTo>
                      <a:pt x="1355" y="0"/>
                    </a:lnTo>
                    <a:lnTo>
                      <a:pt x="1355" y="0"/>
                    </a:lnTo>
                    <a:lnTo>
                      <a:pt x="1345" y="0"/>
                    </a:lnTo>
                    <a:lnTo>
                      <a:pt x="1341" y="2"/>
                    </a:lnTo>
                    <a:lnTo>
                      <a:pt x="1338" y="2"/>
                    </a:lnTo>
                    <a:lnTo>
                      <a:pt x="1338" y="2"/>
                    </a:lnTo>
                    <a:lnTo>
                      <a:pt x="1336" y="2"/>
                    </a:lnTo>
                    <a:lnTo>
                      <a:pt x="1338" y="4"/>
                    </a:lnTo>
                    <a:lnTo>
                      <a:pt x="1343" y="4"/>
                    </a:lnTo>
                    <a:lnTo>
                      <a:pt x="1343" y="4"/>
                    </a:lnTo>
                    <a:lnTo>
                      <a:pt x="1336" y="4"/>
                    </a:lnTo>
                    <a:lnTo>
                      <a:pt x="1334" y="4"/>
                    </a:lnTo>
                    <a:lnTo>
                      <a:pt x="1331" y="2"/>
                    </a:lnTo>
                    <a:lnTo>
                      <a:pt x="1331" y="2"/>
                    </a:lnTo>
                    <a:lnTo>
                      <a:pt x="1329" y="2"/>
                    </a:lnTo>
                    <a:lnTo>
                      <a:pt x="1329" y="2"/>
                    </a:lnTo>
                    <a:lnTo>
                      <a:pt x="1315" y="2"/>
                    </a:lnTo>
                    <a:lnTo>
                      <a:pt x="1298" y="2"/>
                    </a:lnTo>
                    <a:lnTo>
                      <a:pt x="1298" y="2"/>
                    </a:lnTo>
                    <a:lnTo>
                      <a:pt x="1298" y="2"/>
                    </a:lnTo>
                    <a:lnTo>
                      <a:pt x="1303" y="4"/>
                    </a:lnTo>
                    <a:lnTo>
                      <a:pt x="1305" y="4"/>
                    </a:lnTo>
                    <a:lnTo>
                      <a:pt x="1305" y="4"/>
                    </a:lnTo>
                    <a:lnTo>
                      <a:pt x="1308" y="7"/>
                    </a:lnTo>
                    <a:lnTo>
                      <a:pt x="1308" y="7"/>
                    </a:lnTo>
                    <a:lnTo>
                      <a:pt x="1305" y="7"/>
                    </a:lnTo>
                    <a:lnTo>
                      <a:pt x="1303" y="7"/>
                    </a:lnTo>
                    <a:lnTo>
                      <a:pt x="1301" y="7"/>
                    </a:lnTo>
                    <a:lnTo>
                      <a:pt x="1301" y="7"/>
                    </a:lnTo>
                    <a:lnTo>
                      <a:pt x="1301" y="7"/>
                    </a:lnTo>
                    <a:lnTo>
                      <a:pt x="1301" y="7"/>
                    </a:lnTo>
                    <a:lnTo>
                      <a:pt x="1293" y="4"/>
                    </a:lnTo>
                    <a:lnTo>
                      <a:pt x="1291" y="2"/>
                    </a:lnTo>
                    <a:lnTo>
                      <a:pt x="1291" y="2"/>
                    </a:lnTo>
                    <a:lnTo>
                      <a:pt x="1286" y="2"/>
                    </a:lnTo>
                    <a:lnTo>
                      <a:pt x="1282" y="2"/>
                    </a:lnTo>
                    <a:lnTo>
                      <a:pt x="1275" y="2"/>
                    </a:lnTo>
                    <a:lnTo>
                      <a:pt x="1267" y="2"/>
                    </a:lnTo>
                    <a:lnTo>
                      <a:pt x="1263" y="2"/>
                    </a:lnTo>
                    <a:lnTo>
                      <a:pt x="1263" y="2"/>
                    </a:lnTo>
                    <a:lnTo>
                      <a:pt x="1265" y="4"/>
                    </a:lnTo>
                    <a:lnTo>
                      <a:pt x="1265" y="4"/>
                    </a:lnTo>
                    <a:lnTo>
                      <a:pt x="1267" y="4"/>
                    </a:lnTo>
                    <a:lnTo>
                      <a:pt x="1270" y="4"/>
                    </a:lnTo>
                    <a:lnTo>
                      <a:pt x="1275" y="4"/>
                    </a:lnTo>
                    <a:lnTo>
                      <a:pt x="1275" y="4"/>
                    </a:lnTo>
                    <a:lnTo>
                      <a:pt x="1272" y="4"/>
                    </a:lnTo>
                    <a:lnTo>
                      <a:pt x="1260" y="4"/>
                    </a:lnTo>
                    <a:lnTo>
                      <a:pt x="1256" y="4"/>
                    </a:lnTo>
                    <a:lnTo>
                      <a:pt x="1251" y="4"/>
                    </a:lnTo>
                    <a:lnTo>
                      <a:pt x="1248" y="4"/>
                    </a:lnTo>
                    <a:lnTo>
                      <a:pt x="1248" y="4"/>
                    </a:lnTo>
                    <a:lnTo>
                      <a:pt x="1248" y="4"/>
                    </a:lnTo>
                    <a:lnTo>
                      <a:pt x="1251" y="7"/>
                    </a:lnTo>
                    <a:lnTo>
                      <a:pt x="1248" y="7"/>
                    </a:lnTo>
                    <a:lnTo>
                      <a:pt x="1246" y="7"/>
                    </a:lnTo>
                    <a:lnTo>
                      <a:pt x="1244" y="7"/>
                    </a:lnTo>
                    <a:lnTo>
                      <a:pt x="1241" y="7"/>
                    </a:lnTo>
                    <a:lnTo>
                      <a:pt x="1237" y="7"/>
                    </a:lnTo>
                    <a:lnTo>
                      <a:pt x="1237" y="7"/>
                    </a:lnTo>
                    <a:lnTo>
                      <a:pt x="1237" y="7"/>
                    </a:lnTo>
                    <a:lnTo>
                      <a:pt x="1239" y="7"/>
                    </a:lnTo>
                    <a:lnTo>
                      <a:pt x="1239" y="7"/>
                    </a:lnTo>
                    <a:lnTo>
                      <a:pt x="1234" y="7"/>
                    </a:lnTo>
                    <a:lnTo>
                      <a:pt x="1232" y="9"/>
                    </a:lnTo>
                    <a:lnTo>
                      <a:pt x="1230" y="9"/>
                    </a:lnTo>
                    <a:lnTo>
                      <a:pt x="1230" y="9"/>
                    </a:lnTo>
                    <a:lnTo>
                      <a:pt x="1230" y="9"/>
                    </a:lnTo>
                    <a:lnTo>
                      <a:pt x="1232" y="12"/>
                    </a:lnTo>
                    <a:lnTo>
                      <a:pt x="1237" y="12"/>
                    </a:lnTo>
                    <a:lnTo>
                      <a:pt x="1248" y="14"/>
                    </a:lnTo>
                    <a:lnTo>
                      <a:pt x="1253" y="14"/>
                    </a:lnTo>
                    <a:lnTo>
                      <a:pt x="1253" y="16"/>
                    </a:lnTo>
                    <a:lnTo>
                      <a:pt x="1253" y="16"/>
                    </a:lnTo>
                    <a:lnTo>
                      <a:pt x="1251" y="16"/>
                    </a:lnTo>
                    <a:lnTo>
                      <a:pt x="1248" y="14"/>
                    </a:lnTo>
                    <a:lnTo>
                      <a:pt x="1246" y="14"/>
                    </a:lnTo>
                    <a:lnTo>
                      <a:pt x="1244" y="14"/>
                    </a:lnTo>
                    <a:lnTo>
                      <a:pt x="1234" y="12"/>
                    </a:lnTo>
                    <a:lnTo>
                      <a:pt x="1227" y="12"/>
                    </a:lnTo>
                    <a:lnTo>
                      <a:pt x="1225" y="12"/>
                    </a:lnTo>
                    <a:lnTo>
                      <a:pt x="1225" y="12"/>
                    </a:lnTo>
                    <a:lnTo>
                      <a:pt x="1222" y="12"/>
                    </a:lnTo>
                    <a:lnTo>
                      <a:pt x="1222" y="12"/>
                    </a:lnTo>
                    <a:lnTo>
                      <a:pt x="1222" y="12"/>
                    </a:lnTo>
                    <a:lnTo>
                      <a:pt x="1225" y="14"/>
                    </a:lnTo>
                    <a:lnTo>
                      <a:pt x="1225" y="14"/>
                    </a:lnTo>
                    <a:lnTo>
                      <a:pt x="1220" y="14"/>
                    </a:lnTo>
                    <a:lnTo>
                      <a:pt x="1220" y="14"/>
                    </a:lnTo>
                    <a:lnTo>
                      <a:pt x="1218" y="12"/>
                    </a:lnTo>
                    <a:lnTo>
                      <a:pt x="1218" y="12"/>
                    </a:lnTo>
                    <a:lnTo>
                      <a:pt x="1215" y="9"/>
                    </a:lnTo>
                    <a:lnTo>
                      <a:pt x="1213" y="9"/>
                    </a:lnTo>
                    <a:lnTo>
                      <a:pt x="1206" y="9"/>
                    </a:lnTo>
                    <a:lnTo>
                      <a:pt x="1206" y="9"/>
                    </a:lnTo>
                    <a:lnTo>
                      <a:pt x="1204" y="9"/>
                    </a:lnTo>
                    <a:lnTo>
                      <a:pt x="1204" y="9"/>
                    </a:lnTo>
                    <a:lnTo>
                      <a:pt x="1196" y="9"/>
                    </a:lnTo>
                    <a:lnTo>
                      <a:pt x="1194" y="9"/>
                    </a:lnTo>
                    <a:lnTo>
                      <a:pt x="1189" y="12"/>
                    </a:lnTo>
                    <a:lnTo>
                      <a:pt x="1187" y="12"/>
                    </a:lnTo>
                    <a:lnTo>
                      <a:pt x="1185" y="12"/>
                    </a:lnTo>
                    <a:lnTo>
                      <a:pt x="1180" y="12"/>
                    </a:lnTo>
                    <a:lnTo>
                      <a:pt x="1180" y="12"/>
                    </a:lnTo>
                    <a:lnTo>
                      <a:pt x="1192" y="14"/>
                    </a:lnTo>
                    <a:lnTo>
                      <a:pt x="1192" y="14"/>
                    </a:lnTo>
                    <a:lnTo>
                      <a:pt x="1192" y="14"/>
                    </a:lnTo>
                    <a:lnTo>
                      <a:pt x="1192" y="14"/>
                    </a:lnTo>
                    <a:lnTo>
                      <a:pt x="1189" y="14"/>
                    </a:lnTo>
                    <a:lnTo>
                      <a:pt x="1187" y="14"/>
                    </a:lnTo>
                    <a:lnTo>
                      <a:pt x="1185" y="14"/>
                    </a:lnTo>
                    <a:lnTo>
                      <a:pt x="1182" y="14"/>
                    </a:lnTo>
                    <a:lnTo>
                      <a:pt x="1180" y="14"/>
                    </a:lnTo>
                    <a:lnTo>
                      <a:pt x="1178" y="14"/>
                    </a:lnTo>
                    <a:lnTo>
                      <a:pt x="1175" y="14"/>
                    </a:lnTo>
                    <a:lnTo>
                      <a:pt x="1173" y="14"/>
                    </a:lnTo>
                    <a:lnTo>
                      <a:pt x="1170" y="14"/>
                    </a:lnTo>
                    <a:lnTo>
                      <a:pt x="1170" y="14"/>
                    </a:lnTo>
                    <a:lnTo>
                      <a:pt x="1168" y="14"/>
                    </a:lnTo>
                    <a:lnTo>
                      <a:pt x="1168" y="14"/>
                    </a:lnTo>
                    <a:lnTo>
                      <a:pt x="1166" y="14"/>
                    </a:lnTo>
                    <a:lnTo>
                      <a:pt x="1161" y="14"/>
                    </a:lnTo>
                    <a:lnTo>
                      <a:pt x="1154" y="14"/>
                    </a:lnTo>
                    <a:lnTo>
                      <a:pt x="1149" y="14"/>
                    </a:lnTo>
                    <a:lnTo>
                      <a:pt x="1147" y="14"/>
                    </a:lnTo>
                    <a:lnTo>
                      <a:pt x="1142" y="16"/>
                    </a:lnTo>
                    <a:lnTo>
                      <a:pt x="1140" y="16"/>
                    </a:lnTo>
                    <a:lnTo>
                      <a:pt x="1133" y="16"/>
                    </a:lnTo>
                    <a:lnTo>
                      <a:pt x="1130" y="16"/>
                    </a:lnTo>
                    <a:lnTo>
                      <a:pt x="1123" y="16"/>
                    </a:lnTo>
                    <a:lnTo>
                      <a:pt x="1118" y="16"/>
                    </a:lnTo>
                    <a:lnTo>
                      <a:pt x="1116" y="19"/>
                    </a:lnTo>
                    <a:lnTo>
                      <a:pt x="1114" y="19"/>
                    </a:lnTo>
                    <a:lnTo>
                      <a:pt x="1111" y="19"/>
                    </a:lnTo>
                    <a:lnTo>
                      <a:pt x="1114" y="19"/>
                    </a:lnTo>
                    <a:lnTo>
                      <a:pt x="1114" y="19"/>
                    </a:lnTo>
                    <a:lnTo>
                      <a:pt x="1116" y="19"/>
                    </a:lnTo>
                    <a:lnTo>
                      <a:pt x="1121" y="19"/>
                    </a:lnTo>
                    <a:lnTo>
                      <a:pt x="1123" y="19"/>
                    </a:lnTo>
                    <a:lnTo>
                      <a:pt x="1126" y="19"/>
                    </a:lnTo>
                    <a:lnTo>
                      <a:pt x="1126" y="19"/>
                    </a:lnTo>
                    <a:lnTo>
                      <a:pt x="1133" y="19"/>
                    </a:lnTo>
                    <a:lnTo>
                      <a:pt x="1133" y="19"/>
                    </a:lnTo>
                    <a:lnTo>
                      <a:pt x="1121" y="21"/>
                    </a:lnTo>
                    <a:lnTo>
                      <a:pt x="1118" y="21"/>
                    </a:lnTo>
                    <a:lnTo>
                      <a:pt x="1121" y="21"/>
                    </a:lnTo>
                    <a:lnTo>
                      <a:pt x="1123" y="21"/>
                    </a:lnTo>
                    <a:lnTo>
                      <a:pt x="1140" y="21"/>
                    </a:lnTo>
                    <a:lnTo>
                      <a:pt x="1147" y="21"/>
                    </a:lnTo>
                    <a:lnTo>
                      <a:pt x="1149" y="21"/>
                    </a:lnTo>
                    <a:lnTo>
                      <a:pt x="1156" y="21"/>
                    </a:lnTo>
                    <a:lnTo>
                      <a:pt x="1154" y="21"/>
                    </a:lnTo>
                    <a:lnTo>
                      <a:pt x="1149" y="21"/>
                    </a:lnTo>
                    <a:lnTo>
                      <a:pt x="1144" y="21"/>
                    </a:lnTo>
                    <a:lnTo>
                      <a:pt x="1140" y="21"/>
                    </a:lnTo>
                    <a:lnTo>
                      <a:pt x="1133" y="23"/>
                    </a:lnTo>
                    <a:lnTo>
                      <a:pt x="1128" y="23"/>
                    </a:lnTo>
                    <a:lnTo>
                      <a:pt x="1128" y="23"/>
                    </a:lnTo>
                    <a:lnTo>
                      <a:pt x="1133" y="23"/>
                    </a:lnTo>
                    <a:lnTo>
                      <a:pt x="1130" y="23"/>
                    </a:lnTo>
                    <a:lnTo>
                      <a:pt x="1128" y="23"/>
                    </a:lnTo>
                    <a:lnTo>
                      <a:pt x="1123" y="26"/>
                    </a:lnTo>
                    <a:lnTo>
                      <a:pt x="1121" y="26"/>
                    </a:lnTo>
                    <a:lnTo>
                      <a:pt x="1121" y="26"/>
                    </a:lnTo>
                    <a:lnTo>
                      <a:pt x="1123" y="28"/>
                    </a:lnTo>
                    <a:lnTo>
                      <a:pt x="1126" y="28"/>
                    </a:lnTo>
                    <a:lnTo>
                      <a:pt x="1133" y="26"/>
                    </a:lnTo>
                    <a:lnTo>
                      <a:pt x="1152" y="26"/>
                    </a:lnTo>
                    <a:lnTo>
                      <a:pt x="1159" y="26"/>
                    </a:lnTo>
                    <a:lnTo>
                      <a:pt x="1170" y="23"/>
                    </a:lnTo>
                    <a:lnTo>
                      <a:pt x="1175" y="23"/>
                    </a:lnTo>
                    <a:lnTo>
                      <a:pt x="1178" y="23"/>
                    </a:lnTo>
                    <a:lnTo>
                      <a:pt x="1180" y="23"/>
                    </a:lnTo>
                    <a:lnTo>
                      <a:pt x="1180" y="23"/>
                    </a:lnTo>
                    <a:lnTo>
                      <a:pt x="1168" y="26"/>
                    </a:lnTo>
                    <a:lnTo>
                      <a:pt x="1159" y="28"/>
                    </a:lnTo>
                    <a:lnTo>
                      <a:pt x="1154" y="28"/>
                    </a:lnTo>
                    <a:lnTo>
                      <a:pt x="1147" y="28"/>
                    </a:lnTo>
                    <a:lnTo>
                      <a:pt x="1137" y="28"/>
                    </a:lnTo>
                    <a:lnTo>
                      <a:pt x="1126" y="28"/>
                    </a:lnTo>
                    <a:lnTo>
                      <a:pt x="1126" y="28"/>
                    </a:lnTo>
                    <a:lnTo>
                      <a:pt x="1126" y="28"/>
                    </a:lnTo>
                    <a:lnTo>
                      <a:pt x="1126" y="31"/>
                    </a:lnTo>
                    <a:lnTo>
                      <a:pt x="1126" y="31"/>
                    </a:lnTo>
                    <a:lnTo>
                      <a:pt x="1128" y="31"/>
                    </a:lnTo>
                    <a:lnTo>
                      <a:pt x="1130" y="31"/>
                    </a:lnTo>
                    <a:lnTo>
                      <a:pt x="1133" y="31"/>
                    </a:lnTo>
                    <a:lnTo>
                      <a:pt x="1135" y="33"/>
                    </a:lnTo>
                    <a:lnTo>
                      <a:pt x="1137" y="33"/>
                    </a:lnTo>
                    <a:lnTo>
                      <a:pt x="1142" y="33"/>
                    </a:lnTo>
                    <a:lnTo>
                      <a:pt x="1147" y="31"/>
                    </a:lnTo>
                    <a:lnTo>
                      <a:pt x="1161" y="28"/>
                    </a:lnTo>
                    <a:lnTo>
                      <a:pt x="1163" y="28"/>
                    </a:lnTo>
                    <a:lnTo>
                      <a:pt x="1168" y="28"/>
                    </a:lnTo>
                    <a:lnTo>
                      <a:pt x="1182" y="26"/>
                    </a:lnTo>
                    <a:lnTo>
                      <a:pt x="1196" y="26"/>
                    </a:lnTo>
                    <a:lnTo>
                      <a:pt x="1196" y="26"/>
                    </a:lnTo>
                    <a:lnTo>
                      <a:pt x="1180" y="26"/>
                    </a:lnTo>
                    <a:lnTo>
                      <a:pt x="1173" y="28"/>
                    </a:lnTo>
                    <a:lnTo>
                      <a:pt x="1166" y="28"/>
                    </a:lnTo>
                    <a:lnTo>
                      <a:pt x="1156" y="31"/>
                    </a:lnTo>
                    <a:lnTo>
                      <a:pt x="1154" y="31"/>
                    </a:lnTo>
                    <a:lnTo>
                      <a:pt x="1152" y="33"/>
                    </a:lnTo>
                    <a:lnTo>
                      <a:pt x="1149" y="33"/>
                    </a:lnTo>
                    <a:lnTo>
                      <a:pt x="1149" y="33"/>
                    </a:lnTo>
                    <a:lnTo>
                      <a:pt x="1154" y="33"/>
                    </a:lnTo>
                    <a:lnTo>
                      <a:pt x="1154" y="33"/>
                    </a:lnTo>
                    <a:lnTo>
                      <a:pt x="1159" y="33"/>
                    </a:lnTo>
                    <a:lnTo>
                      <a:pt x="1163" y="33"/>
                    </a:lnTo>
                    <a:lnTo>
                      <a:pt x="1166" y="35"/>
                    </a:lnTo>
                    <a:lnTo>
                      <a:pt x="1173" y="33"/>
                    </a:lnTo>
                    <a:lnTo>
                      <a:pt x="1175" y="33"/>
                    </a:lnTo>
                    <a:lnTo>
                      <a:pt x="1178" y="33"/>
                    </a:lnTo>
                    <a:lnTo>
                      <a:pt x="1180" y="33"/>
                    </a:lnTo>
                    <a:lnTo>
                      <a:pt x="1185" y="33"/>
                    </a:lnTo>
                    <a:lnTo>
                      <a:pt x="1189" y="31"/>
                    </a:lnTo>
                    <a:lnTo>
                      <a:pt x="1196" y="31"/>
                    </a:lnTo>
                    <a:lnTo>
                      <a:pt x="1199" y="31"/>
                    </a:lnTo>
                    <a:lnTo>
                      <a:pt x="1204" y="31"/>
                    </a:lnTo>
                    <a:lnTo>
                      <a:pt x="1201" y="31"/>
                    </a:lnTo>
                    <a:lnTo>
                      <a:pt x="1194" y="33"/>
                    </a:lnTo>
                    <a:lnTo>
                      <a:pt x="1192" y="33"/>
                    </a:lnTo>
                    <a:lnTo>
                      <a:pt x="1194" y="33"/>
                    </a:lnTo>
                    <a:lnTo>
                      <a:pt x="1196" y="33"/>
                    </a:lnTo>
                    <a:lnTo>
                      <a:pt x="1208" y="33"/>
                    </a:lnTo>
                    <a:lnTo>
                      <a:pt x="1211" y="33"/>
                    </a:lnTo>
                    <a:lnTo>
                      <a:pt x="1215" y="33"/>
                    </a:lnTo>
                    <a:lnTo>
                      <a:pt x="1227" y="31"/>
                    </a:lnTo>
                    <a:lnTo>
                      <a:pt x="1232" y="31"/>
                    </a:lnTo>
                    <a:lnTo>
                      <a:pt x="1234" y="28"/>
                    </a:lnTo>
                    <a:lnTo>
                      <a:pt x="1237" y="28"/>
                    </a:lnTo>
                    <a:lnTo>
                      <a:pt x="1237" y="28"/>
                    </a:lnTo>
                    <a:lnTo>
                      <a:pt x="1239" y="28"/>
                    </a:lnTo>
                    <a:lnTo>
                      <a:pt x="1241" y="26"/>
                    </a:lnTo>
                    <a:lnTo>
                      <a:pt x="1244" y="26"/>
                    </a:lnTo>
                    <a:lnTo>
                      <a:pt x="1244" y="26"/>
                    </a:lnTo>
                    <a:lnTo>
                      <a:pt x="1246" y="26"/>
                    </a:lnTo>
                    <a:lnTo>
                      <a:pt x="1248" y="26"/>
                    </a:lnTo>
                    <a:lnTo>
                      <a:pt x="1256" y="23"/>
                    </a:lnTo>
                    <a:lnTo>
                      <a:pt x="1260" y="23"/>
                    </a:lnTo>
                    <a:lnTo>
                      <a:pt x="1275" y="21"/>
                    </a:lnTo>
                    <a:lnTo>
                      <a:pt x="1272" y="23"/>
                    </a:lnTo>
                    <a:lnTo>
                      <a:pt x="1265" y="23"/>
                    </a:lnTo>
                    <a:lnTo>
                      <a:pt x="1256" y="26"/>
                    </a:lnTo>
                    <a:lnTo>
                      <a:pt x="1251" y="26"/>
                    </a:lnTo>
                    <a:lnTo>
                      <a:pt x="1248" y="26"/>
                    </a:lnTo>
                    <a:lnTo>
                      <a:pt x="1246" y="28"/>
                    </a:lnTo>
                    <a:lnTo>
                      <a:pt x="1246" y="28"/>
                    </a:lnTo>
                    <a:lnTo>
                      <a:pt x="1248" y="28"/>
                    </a:lnTo>
                    <a:lnTo>
                      <a:pt x="1253" y="28"/>
                    </a:lnTo>
                    <a:lnTo>
                      <a:pt x="1260" y="28"/>
                    </a:lnTo>
                    <a:lnTo>
                      <a:pt x="1263" y="28"/>
                    </a:lnTo>
                    <a:lnTo>
                      <a:pt x="1265" y="28"/>
                    </a:lnTo>
                    <a:lnTo>
                      <a:pt x="1265" y="31"/>
                    </a:lnTo>
                    <a:lnTo>
                      <a:pt x="1263" y="31"/>
                    </a:lnTo>
                    <a:lnTo>
                      <a:pt x="1258" y="31"/>
                    </a:lnTo>
                    <a:lnTo>
                      <a:pt x="1246" y="31"/>
                    </a:lnTo>
                    <a:lnTo>
                      <a:pt x="1230" y="33"/>
                    </a:lnTo>
                    <a:lnTo>
                      <a:pt x="1230" y="33"/>
                    </a:lnTo>
                    <a:lnTo>
                      <a:pt x="1222" y="33"/>
                    </a:lnTo>
                    <a:lnTo>
                      <a:pt x="1211" y="35"/>
                    </a:lnTo>
                    <a:lnTo>
                      <a:pt x="1192" y="35"/>
                    </a:lnTo>
                    <a:lnTo>
                      <a:pt x="1189" y="38"/>
                    </a:lnTo>
                    <a:lnTo>
                      <a:pt x="1187" y="38"/>
                    </a:lnTo>
                    <a:lnTo>
                      <a:pt x="1185" y="38"/>
                    </a:lnTo>
                    <a:lnTo>
                      <a:pt x="1187" y="40"/>
                    </a:lnTo>
                    <a:lnTo>
                      <a:pt x="1189" y="40"/>
                    </a:lnTo>
                    <a:lnTo>
                      <a:pt x="1192" y="42"/>
                    </a:lnTo>
                    <a:lnTo>
                      <a:pt x="1194" y="42"/>
                    </a:lnTo>
                    <a:lnTo>
                      <a:pt x="1194" y="45"/>
                    </a:lnTo>
                    <a:lnTo>
                      <a:pt x="1196" y="45"/>
                    </a:lnTo>
                    <a:lnTo>
                      <a:pt x="1196" y="47"/>
                    </a:lnTo>
                    <a:lnTo>
                      <a:pt x="1201" y="47"/>
                    </a:lnTo>
                    <a:lnTo>
                      <a:pt x="1206" y="47"/>
                    </a:lnTo>
                    <a:lnTo>
                      <a:pt x="1208" y="47"/>
                    </a:lnTo>
                    <a:lnTo>
                      <a:pt x="1206" y="47"/>
                    </a:lnTo>
                    <a:lnTo>
                      <a:pt x="1201" y="47"/>
                    </a:lnTo>
                    <a:lnTo>
                      <a:pt x="1199" y="47"/>
                    </a:lnTo>
                    <a:lnTo>
                      <a:pt x="1196" y="47"/>
                    </a:lnTo>
                    <a:lnTo>
                      <a:pt x="1192" y="47"/>
                    </a:lnTo>
                    <a:lnTo>
                      <a:pt x="1189" y="47"/>
                    </a:lnTo>
                    <a:lnTo>
                      <a:pt x="1187" y="45"/>
                    </a:lnTo>
                    <a:lnTo>
                      <a:pt x="1187" y="45"/>
                    </a:lnTo>
                    <a:lnTo>
                      <a:pt x="1185" y="42"/>
                    </a:lnTo>
                    <a:lnTo>
                      <a:pt x="1185" y="42"/>
                    </a:lnTo>
                    <a:lnTo>
                      <a:pt x="1180" y="40"/>
                    </a:lnTo>
                    <a:lnTo>
                      <a:pt x="1178" y="40"/>
                    </a:lnTo>
                    <a:lnTo>
                      <a:pt x="1175" y="38"/>
                    </a:lnTo>
                    <a:lnTo>
                      <a:pt x="1173" y="38"/>
                    </a:lnTo>
                    <a:lnTo>
                      <a:pt x="1166" y="38"/>
                    </a:lnTo>
                    <a:lnTo>
                      <a:pt x="1161" y="38"/>
                    </a:lnTo>
                    <a:lnTo>
                      <a:pt x="1147" y="38"/>
                    </a:lnTo>
                    <a:lnTo>
                      <a:pt x="1144" y="38"/>
                    </a:lnTo>
                    <a:lnTo>
                      <a:pt x="1140" y="40"/>
                    </a:lnTo>
                    <a:lnTo>
                      <a:pt x="1140" y="42"/>
                    </a:lnTo>
                    <a:lnTo>
                      <a:pt x="1137" y="45"/>
                    </a:lnTo>
                    <a:lnTo>
                      <a:pt x="1140" y="45"/>
                    </a:lnTo>
                    <a:lnTo>
                      <a:pt x="1140" y="45"/>
                    </a:lnTo>
                    <a:lnTo>
                      <a:pt x="1144" y="47"/>
                    </a:lnTo>
                    <a:lnTo>
                      <a:pt x="1147" y="47"/>
                    </a:lnTo>
                    <a:lnTo>
                      <a:pt x="1149" y="47"/>
                    </a:lnTo>
                    <a:lnTo>
                      <a:pt x="1149" y="49"/>
                    </a:lnTo>
                    <a:lnTo>
                      <a:pt x="1152" y="49"/>
                    </a:lnTo>
                    <a:lnTo>
                      <a:pt x="1152" y="52"/>
                    </a:lnTo>
                    <a:lnTo>
                      <a:pt x="1152" y="52"/>
                    </a:lnTo>
                    <a:lnTo>
                      <a:pt x="1154" y="54"/>
                    </a:lnTo>
                    <a:lnTo>
                      <a:pt x="1156" y="54"/>
                    </a:lnTo>
                    <a:lnTo>
                      <a:pt x="1156" y="54"/>
                    </a:lnTo>
                    <a:lnTo>
                      <a:pt x="1154" y="54"/>
                    </a:lnTo>
                    <a:lnTo>
                      <a:pt x="1152" y="54"/>
                    </a:lnTo>
                    <a:lnTo>
                      <a:pt x="1149" y="54"/>
                    </a:lnTo>
                    <a:lnTo>
                      <a:pt x="1147" y="54"/>
                    </a:lnTo>
                    <a:lnTo>
                      <a:pt x="1144" y="54"/>
                    </a:lnTo>
                    <a:lnTo>
                      <a:pt x="1144" y="54"/>
                    </a:lnTo>
                    <a:lnTo>
                      <a:pt x="1144" y="57"/>
                    </a:lnTo>
                    <a:lnTo>
                      <a:pt x="1144" y="57"/>
                    </a:lnTo>
                    <a:lnTo>
                      <a:pt x="1144" y="57"/>
                    </a:lnTo>
                    <a:lnTo>
                      <a:pt x="1147" y="57"/>
                    </a:lnTo>
                    <a:lnTo>
                      <a:pt x="1152" y="57"/>
                    </a:lnTo>
                    <a:lnTo>
                      <a:pt x="1159" y="57"/>
                    </a:lnTo>
                    <a:lnTo>
                      <a:pt x="1163" y="57"/>
                    </a:lnTo>
                    <a:lnTo>
                      <a:pt x="1166" y="57"/>
                    </a:lnTo>
                    <a:lnTo>
                      <a:pt x="1168" y="57"/>
                    </a:lnTo>
                    <a:lnTo>
                      <a:pt x="1173" y="57"/>
                    </a:lnTo>
                    <a:lnTo>
                      <a:pt x="1175" y="57"/>
                    </a:lnTo>
                    <a:lnTo>
                      <a:pt x="1175" y="57"/>
                    </a:lnTo>
                    <a:lnTo>
                      <a:pt x="1175" y="57"/>
                    </a:lnTo>
                    <a:lnTo>
                      <a:pt x="1173" y="57"/>
                    </a:lnTo>
                    <a:lnTo>
                      <a:pt x="1168" y="59"/>
                    </a:lnTo>
                    <a:lnTo>
                      <a:pt x="1168" y="59"/>
                    </a:lnTo>
                    <a:lnTo>
                      <a:pt x="1166" y="59"/>
                    </a:lnTo>
                    <a:lnTo>
                      <a:pt x="1159" y="59"/>
                    </a:lnTo>
                    <a:lnTo>
                      <a:pt x="1156" y="59"/>
                    </a:lnTo>
                    <a:lnTo>
                      <a:pt x="1154" y="59"/>
                    </a:lnTo>
                    <a:lnTo>
                      <a:pt x="1154" y="59"/>
                    </a:lnTo>
                    <a:lnTo>
                      <a:pt x="1152" y="59"/>
                    </a:lnTo>
                    <a:lnTo>
                      <a:pt x="1147" y="59"/>
                    </a:lnTo>
                    <a:lnTo>
                      <a:pt x="1137" y="59"/>
                    </a:lnTo>
                    <a:lnTo>
                      <a:pt x="1137" y="57"/>
                    </a:lnTo>
                    <a:lnTo>
                      <a:pt x="1133" y="57"/>
                    </a:lnTo>
                    <a:lnTo>
                      <a:pt x="1128" y="59"/>
                    </a:lnTo>
                    <a:lnTo>
                      <a:pt x="1121" y="59"/>
                    </a:lnTo>
                    <a:lnTo>
                      <a:pt x="1111" y="59"/>
                    </a:lnTo>
                    <a:lnTo>
                      <a:pt x="1109" y="61"/>
                    </a:lnTo>
                    <a:lnTo>
                      <a:pt x="1104" y="64"/>
                    </a:lnTo>
                    <a:lnTo>
                      <a:pt x="1100" y="64"/>
                    </a:lnTo>
                    <a:lnTo>
                      <a:pt x="1097" y="66"/>
                    </a:lnTo>
                    <a:lnTo>
                      <a:pt x="1095" y="66"/>
                    </a:lnTo>
                    <a:lnTo>
                      <a:pt x="1092" y="68"/>
                    </a:lnTo>
                    <a:lnTo>
                      <a:pt x="1092" y="68"/>
                    </a:lnTo>
                    <a:lnTo>
                      <a:pt x="1100" y="68"/>
                    </a:lnTo>
                    <a:lnTo>
                      <a:pt x="1102" y="68"/>
                    </a:lnTo>
                    <a:lnTo>
                      <a:pt x="1107" y="68"/>
                    </a:lnTo>
                    <a:lnTo>
                      <a:pt x="1111" y="66"/>
                    </a:lnTo>
                    <a:lnTo>
                      <a:pt x="1114" y="66"/>
                    </a:lnTo>
                    <a:lnTo>
                      <a:pt x="1109" y="68"/>
                    </a:lnTo>
                    <a:lnTo>
                      <a:pt x="1107" y="71"/>
                    </a:lnTo>
                    <a:lnTo>
                      <a:pt x="1114" y="71"/>
                    </a:lnTo>
                    <a:lnTo>
                      <a:pt x="1116" y="68"/>
                    </a:lnTo>
                    <a:lnTo>
                      <a:pt x="1118" y="68"/>
                    </a:lnTo>
                    <a:lnTo>
                      <a:pt x="1126" y="66"/>
                    </a:lnTo>
                    <a:lnTo>
                      <a:pt x="1133" y="64"/>
                    </a:lnTo>
                    <a:lnTo>
                      <a:pt x="1126" y="68"/>
                    </a:lnTo>
                    <a:lnTo>
                      <a:pt x="1130" y="68"/>
                    </a:lnTo>
                    <a:lnTo>
                      <a:pt x="1130" y="68"/>
                    </a:lnTo>
                    <a:lnTo>
                      <a:pt x="1133" y="68"/>
                    </a:lnTo>
                    <a:lnTo>
                      <a:pt x="1128" y="68"/>
                    </a:lnTo>
                    <a:lnTo>
                      <a:pt x="1128" y="68"/>
                    </a:lnTo>
                    <a:lnTo>
                      <a:pt x="1121" y="71"/>
                    </a:lnTo>
                    <a:lnTo>
                      <a:pt x="1116" y="71"/>
                    </a:lnTo>
                    <a:lnTo>
                      <a:pt x="1111" y="73"/>
                    </a:lnTo>
                    <a:lnTo>
                      <a:pt x="1111" y="75"/>
                    </a:lnTo>
                    <a:lnTo>
                      <a:pt x="1107" y="78"/>
                    </a:lnTo>
                    <a:lnTo>
                      <a:pt x="1109" y="78"/>
                    </a:lnTo>
                    <a:lnTo>
                      <a:pt x="1111" y="80"/>
                    </a:lnTo>
                    <a:lnTo>
                      <a:pt x="1116" y="78"/>
                    </a:lnTo>
                    <a:lnTo>
                      <a:pt x="1121" y="78"/>
                    </a:lnTo>
                    <a:lnTo>
                      <a:pt x="1123" y="78"/>
                    </a:lnTo>
                    <a:lnTo>
                      <a:pt x="1126" y="78"/>
                    </a:lnTo>
                    <a:lnTo>
                      <a:pt x="1130" y="78"/>
                    </a:lnTo>
                    <a:lnTo>
                      <a:pt x="1133" y="75"/>
                    </a:lnTo>
                    <a:lnTo>
                      <a:pt x="1147" y="73"/>
                    </a:lnTo>
                    <a:lnTo>
                      <a:pt x="1147" y="71"/>
                    </a:lnTo>
                    <a:lnTo>
                      <a:pt x="1147" y="73"/>
                    </a:lnTo>
                    <a:lnTo>
                      <a:pt x="1144" y="73"/>
                    </a:lnTo>
                    <a:lnTo>
                      <a:pt x="1144" y="73"/>
                    </a:lnTo>
                    <a:lnTo>
                      <a:pt x="1140" y="75"/>
                    </a:lnTo>
                    <a:lnTo>
                      <a:pt x="1133" y="78"/>
                    </a:lnTo>
                    <a:lnTo>
                      <a:pt x="1128" y="78"/>
                    </a:lnTo>
                    <a:lnTo>
                      <a:pt x="1128" y="80"/>
                    </a:lnTo>
                    <a:lnTo>
                      <a:pt x="1126" y="80"/>
                    </a:lnTo>
                    <a:lnTo>
                      <a:pt x="1123" y="80"/>
                    </a:lnTo>
                    <a:lnTo>
                      <a:pt x="1121" y="80"/>
                    </a:lnTo>
                    <a:lnTo>
                      <a:pt x="1114" y="80"/>
                    </a:lnTo>
                    <a:lnTo>
                      <a:pt x="1111" y="80"/>
                    </a:lnTo>
                    <a:lnTo>
                      <a:pt x="1109" y="80"/>
                    </a:lnTo>
                    <a:lnTo>
                      <a:pt x="1102" y="80"/>
                    </a:lnTo>
                    <a:lnTo>
                      <a:pt x="1102" y="78"/>
                    </a:lnTo>
                    <a:lnTo>
                      <a:pt x="1102" y="78"/>
                    </a:lnTo>
                    <a:lnTo>
                      <a:pt x="1100" y="75"/>
                    </a:lnTo>
                    <a:lnTo>
                      <a:pt x="1100" y="75"/>
                    </a:lnTo>
                    <a:lnTo>
                      <a:pt x="1095" y="73"/>
                    </a:lnTo>
                    <a:lnTo>
                      <a:pt x="1092" y="73"/>
                    </a:lnTo>
                    <a:lnTo>
                      <a:pt x="1090" y="73"/>
                    </a:lnTo>
                    <a:lnTo>
                      <a:pt x="1088" y="73"/>
                    </a:lnTo>
                    <a:lnTo>
                      <a:pt x="1083" y="73"/>
                    </a:lnTo>
                    <a:lnTo>
                      <a:pt x="1078" y="75"/>
                    </a:lnTo>
                    <a:lnTo>
                      <a:pt x="1076" y="75"/>
                    </a:lnTo>
                    <a:lnTo>
                      <a:pt x="1076" y="78"/>
                    </a:lnTo>
                    <a:lnTo>
                      <a:pt x="1076" y="80"/>
                    </a:lnTo>
                    <a:lnTo>
                      <a:pt x="1076" y="80"/>
                    </a:lnTo>
                    <a:lnTo>
                      <a:pt x="1076" y="80"/>
                    </a:lnTo>
                    <a:lnTo>
                      <a:pt x="1078" y="83"/>
                    </a:lnTo>
                    <a:lnTo>
                      <a:pt x="1078" y="83"/>
                    </a:lnTo>
                    <a:lnTo>
                      <a:pt x="1081" y="83"/>
                    </a:lnTo>
                    <a:lnTo>
                      <a:pt x="1081" y="83"/>
                    </a:lnTo>
                    <a:lnTo>
                      <a:pt x="1081" y="85"/>
                    </a:lnTo>
                    <a:lnTo>
                      <a:pt x="1081" y="85"/>
                    </a:lnTo>
                    <a:lnTo>
                      <a:pt x="1081" y="85"/>
                    </a:lnTo>
                    <a:lnTo>
                      <a:pt x="1078" y="85"/>
                    </a:lnTo>
                    <a:lnTo>
                      <a:pt x="1073" y="85"/>
                    </a:lnTo>
                    <a:lnTo>
                      <a:pt x="1071" y="85"/>
                    </a:lnTo>
                    <a:lnTo>
                      <a:pt x="1069" y="85"/>
                    </a:lnTo>
                    <a:lnTo>
                      <a:pt x="1064" y="85"/>
                    </a:lnTo>
                    <a:lnTo>
                      <a:pt x="1062" y="85"/>
                    </a:lnTo>
                    <a:lnTo>
                      <a:pt x="1059" y="85"/>
                    </a:lnTo>
                    <a:lnTo>
                      <a:pt x="1055" y="87"/>
                    </a:lnTo>
                    <a:lnTo>
                      <a:pt x="1043" y="90"/>
                    </a:lnTo>
                    <a:lnTo>
                      <a:pt x="1038" y="92"/>
                    </a:lnTo>
                    <a:lnTo>
                      <a:pt x="1036" y="94"/>
                    </a:lnTo>
                    <a:lnTo>
                      <a:pt x="1036" y="94"/>
                    </a:lnTo>
                    <a:lnTo>
                      <a:pt x="1043" y="97"/>
                    </a:lnTo>
                    <a:lnTo>
                      <a:pt x="1045" y="97"/>
                    </a:lnTo>
                    <a:lnTo>
                      <a:pt x="1047" y="94"/>
                    </a:lnTo>
                    <a:lnTo>
                      <a:pt x="1050" y="92"/>
                    </a:lnTo>
                    <a:lnTo>
                      <a:pt x="1052" y="90"/>
                    </a:lnTo>
                    <a:lnTo>
                      <a:pt x="1050" y="94"/>
                    </a:lnTo>
                    <a:lnTo>
                      <a:pt x="1047" y="97"/>
                    </a:lnTo>
                    <a:lnTo>
                      <a:pt x="1052" y="97"/>
                    </a:lnTo>
                    <a:lnTo>
                      <a:pt x="1057" y="97"/>
                    </a:lnTo>
                    <a:lnTo>
                      <a:pt x="1062" y="94"/>
                    </a:lnTo>
                    <a:lnTo>
                      <a:pt x="1062" y="97"/>
                    </a:lnTo>
                    <a:lnTo>
                      <a:pt x="1064" y="97"/>
                    </a:lnTo>
                    <a:lnTo>
                      <a:pt x="1069" y="97"/>
                    </a:lnTo>
                    <a:lnTo>
                      <a:pt x="1071" y="94"/>
                    </a:lnTo>
                    <a:lnTo>
                      <a:pt x="1073" y="94"/>
                    </a:lnTo>
                    <a:lnTo>
                      <a:pt x="1076" y="94"/>
                    </a:lnTo>
                    <a:lnTo>
                      <a:pt x="1076" y="94"/>
                    </a:lnTo>
                    <a:lnTo>
                      <a:pt x="1076" y="94"/>
                    </a:lnTo>
                    <a:lnTo>
                      <a:pt x="1076" y="97"/>
                    </a:lnTo>
                    <a:lnTo>
                      <a:pt x="1081" y="97"/>
                    </a:lnTo>
                    <a:lnTo>
                      <a:pt x="1083" y="99"/>
                    </a:lnTo>
                    <a:lnTo>
                      <a:pt x="1085" y="99"/>
                    </a:lnTo>
                    <a:lnTo>
                      <a:pt x="1097" y="97"/>
                    </a:lnTo>
                    <a:lnTo>
                      <a:pt x="1104" y="92"/>
                    </a:lnTo>
                    <a:lnTo>
                      <a:pt x="1104" y="94"/>
                    </a:lnTo>
                    <a:lnTo>
                      <a:pt x="1104" y="97"/>
                    </a:lnTo>
                    <a:lnTo>
                      <a:pt x="1109" y="97"/>
                    </a:lnTo>
                    <a:lnTo>
                      <a:pt x="1123" y="97"/>
                    </a:lnTo>
                    <a:lnTo>
                      <a:pt x="1126" y="94"/>
                    </a:lnTo>
                    <a:lnTo>
                      <a:pt x="1126" y="94"/>
                    </a:lnTo>
                    <a:lnTo>
                      <a:pt x="1126" y="92"/>
                    </a:lnTo>
                    <a:lnTo>
                      <a:pt x="1126" y="92"/>
                    </a:lnTo>
                    <a:lnTo>
                      <a:pt x="1126" y="92"/>
                    </a:lnTo>
                    <a:lnTo>
                      <a:pt x="1126" y="92"/>
                    </a:lnTo>
                    <a:lnTo>
                      <a:pt x="1128" y="92"/>
                    </a:lnTo>
                    <a:lnTo>
                      <a:pt x="1128" y="92"/>
                    </a:lnTo>
                    <a:lnTo>
                      <a:pt x="1128" y="92"/>
                    </a:lnTo>
                    <a:lnTo>
                      <a:pt x="1130" y="92"/>
                    </a:lnTo>
                    <a:lnTo>
                      <a:pt x="1130" y="94"/>
                    </a:lnTo>
                    <a:lnTo>
                      <a:pt x="1130" y="94"/>
                    </a:lnTo>
                    <a:lnTo>
                      <a:pt x="1133" y="94"/>
                    </a:lnTo>
                    <a:lnTo>
                      <a:pt x="1135" y="94"/>
                    </a:lnTo>
                    <a:lnTo>
                      <a:pt x="1135" y="94"/>
                    </a:lnTo>
                    <a:lnTo>
                      <a:pt x="1137" y="94"/>
                    </a:lnTo>
                    <a:lnTo>
                      <a:pt x="1140" y="94"/>
                    </a:lnTo>
                    <a:lnTo>
                      <a:pt x="1140" y="94"/>
                    </a:lnTo>
                    <a:lnTo>
                      <a:pt x="1140" y="97"/>
                    </a:lnTo>
                    <a:lnTo>
                      <a:pt x="1140" y="97"/>
                    </a:lnTo>
                    <a:lnTo>
                      <a:pt x="1137" y="97"/>
                    </a:lnTo>
                    <a:lnTo>
                      <a:pt x="1137" y="99"/>
                    </a:lnTo>
                    <a:lnTo>
                      <a:pt x="1135" y="99"/>
                    </a:lnTo>
                    <a:lnTo>
                      <a:pt x="1135" y="99"/>
                    </a:lnTo>
                    <a:lnTo>
                      <a:pt x="1137" y="99"/>
                    </a:lnTo>
                    <a:lnTo>
                      <a:pt x="1137" y="99"/>
                    </a:lnTo>
                    <a:lnTo>
                      <a:pt x="1144" y="99"/>
                    </a:lnTo>
                    <a:lnTo>
                      <a:pt x="1149" y="99"/>
                    </a:lnTo>
                    <a:lnTo>
                      <a:pt x="1154" y="99"/>
                    </a:lnTo>
                    <a:lnTo>
                      <a:pt x="1159" y="97"/>
                    </a:lnTo>
                    <a:lnTo>
                      <a:pt x="1161" y="97"/>
                    </a:lnTo>
                    <a:lnTo>
                      <a:pt x="1166" y="97"/>
                    </a:lnTo>
                    <a:lnTo>
                      <a:pt x="1175" y="94"/>
                    </a:lnTo>
                    <a:lnTo>
                      <a:pt x="1178" y="92"/>
                    </a:lnTo>
                    <a:lnTo>
                      <a:pt x="1182" y="92"/>
                    </a:lnTo>
                    <a:lnTo>
                      <a:pt x="1182" y="90"/>
                    </a:lnTo>
                    <a:lnTo>
                      <a:pt x="1182" y="87"/>
                    </a:lnTo>
                    <a:lnTo>
                      <a:pt x="1182" y="87"/>
                    </a:lnTo>
                    <a:lnTo>
                      <a:pt x="1180" y="87"/>
                    </a:lnTo>
                    <a:lnTo>
                      <a:pt x="1180" y="87"/>
                    </a:lnTo>
                    <a:lnTo>
                      <a:pt x="1175" y="90"/>
                    </a:lnTo>
                    <a:lnTo>
                      <a:pt x="1173" y="90"/>
                    </a:lnTo>
                    <a:lnTo>
                      <a:pt x="1173" y="90"/>
                    </a:lnTo>
                    <a:lnTo>
                      <a:pt x="1170" y="87"/>
                    </a:lnTo>
                    <a:lnTo>
                      <a:pt x="1168" y="87"/>
                    </a:lnTo>
                    <a:lnTo>
                      <a:pt x="1170" y="87"/>
                    </a:lnTo>
                    <a:lnTo>
                      <a:pt x="1170" y="85"/>
                    </a:lnTo>
                    <a:lnTo>
                      <a:pt x="1173" y="85"/>
                    </a:lnTo>
                    <a:lnTo>
                      <a:pt x="1170" y="85"/>
                    </a:lnTo>
                    <a:lnTo>
                      <a:pt x="1166" y="85"/>
                    </a:lnTo>
                    <a:lnTo>
                      <a:pt x="1161" y="85"/>
                    </a:lnTo>
                    <a:lnTo>
                      <a:pt x="1161" y="85"/>
                    </a:lnTo>
                    <a:lnTo>
                      <a:pt x="1156" y="83"/>
                    </a:lnTo>
                    <a:lnTo>
                      <a:pt x="1156" y="83"/>
                    </a:lnTo>
                    <a:lnTo>
                      <a:pt x="1152" y="83"/>
                    </a:lnTo>
                    <a:lnTo>
                      <a:pt x="1149" y="83"/>
                    </a:lnTo>
                    <a:lnTo>
                      <a:pt x="1147" y="83"/>
                    </a:lnTo>
                    <a:lnTo>
                      <a:pt x="1144" y="85"/>
                    </a:lnTo>
                    <a:lnTo>
                      <a:pt x="1142" y="83"/>
                    </a:lnTo>
                    <a:lnTo>
                      <a:pt x="1142" y="83"/>
                    </a:lnTo>
                    <a:lnTo>
                      <a:pt x="1142" y="83"/>
                    </a:lnTo>
                    <a:lnTo>
                      <a:pt x="1142" y="83"/>
                    </a:lnTo>
                    <a:lnTo>
                      <a:pt x="1144" y="83"/>
                    </a:lnTo>
                    <a:lnTo>
                      <a:pt x="1149" y="83"/>
                    </a:lnTo>
                    <a:lnTo>
                      <a:pt x="1152" y="83"/>
                    </a:lnTo>
                    <a:lnTo>
                      <a:pt x="1152" y="80"/>
                    </a:lnTo>
                    <a:lnTo>
                      <a:pt x="1152" y="80"/>
                    </a:lnTo>
                    <a:lnTo>
                      <a:pt x="1152" y="80"/>
                    </a:lnTo>
                    <a:lnTo>
                      <a:pt x="1149" y="80"/>
                    </a:lnTo>
                    <a:lnTo>
                      <a:pt x="1152" y="78"/>
                    </a:lnTo>
                    <a:lnTo>
                      <a:pt x="1152" y="78"/>
                    </a:lnTo>
                    <a:lnTo>
                      <a:pt x="1154" y="80"/>
                    </a:lnTo>
                    <a:lnTo>
                      <a:pt x="1156" y="80"/>
                    </a:lnTo>
                    <a:lnTo>
                      <a:pt x="1159" y="83"/>
                    </a:lnTo>
                    <a:lnTo>
                      <a:pt x="1163" y="83"/>
                    </a:lnTo>
                    <a:lnTo>
                      <a:pt x="1168" y="83"/>
                    </a:lnTo>
                    <a:lnTo>
                      <a:pt x="1178" y="83"/>
                    </a:lnTo>
                    <a:lnTo>
                      <a:pt x="1180" y="83"/>
                    </a:lnTo>
                    <a:lnTo>
                      <a:pt x="1182" y="83"/>
                    </a:lnTo>
                    <a:lnTo>
                      <a:pt x="1187" y="80"/>
                    </a:lnTo>
                    <a:lnTo>
                      <a:pt x="1189" y="80"/>
                    </a:lnTo>
                    <a:lnTo>
                      <a:pt x="1192" y="80"/>
                    </a:lnTo>
                    <a:lnTo>
                      <a:pt x="1194" y="78"/>
                    </a:lnTo>
                    <a:lnTo>
                      <a:pt x="1196" y="78"/>
                    </a:lnTo>
                    <a:lnTo>
                      <a:pt x="1196" y="75"/>
                    </a:lnTo>
                    <a:lnTo>
                      <a:pt x="1199" y="73"/>
                    </a:lnTo>
                    <a:lnTo>
                      <a:pt x="1201" y="73"/>
                    </a:lnTo>
                    <a:lnTo>
                      <a:pt x="1201" y="73"/>
                    </a:lnTo>
                    <a:lnTo>
                      <a:pt x="1208" y="73"/>
                    </a:lnTo>
                    <a:lnTo>
                      <a:pt x="1213" y="73"/>
                    </a:lnTo>
                    <a:lnTo>
                      <a:pt x="1218" y="73"/>
                    </a:lnTo>
                    <a:lnTo>
                      <a:pt x="1222" y="71"/>
                    </a:lnTo>
                    <a:lnTo>
                      <a:pt x="1225" y="71"/>
                    </a:lnTo>
                    <a:lnTo>
                      <a:pt x="1227" y="71"/>
                    </a:lnTo>
                    <a:lnTo>
                      <a:pt x="1230" y="71"/>
                    </a:lnTo>
                    <a:lnTo>
                      <a:pt x="1237" y="68"/>
                    </a:lnTo>
                    <a:lnTo>
                      <a:pt x="1241" y="66"/>
                    </a:lnTo>
                    <a:lnTo>
                      <a:pt x="1241" y="66"/>
                    </a:lnTo>
                    <a:lnTo>
                      <a:pt x="1239" y="66"/>
                    </a:lnTo>
                    <a:lnTo>
                      <a:pt x="1234" y="64"/>
                    </a:lnTo>
                    <a:lnTo>
                      <a:pt x="1230" y="64"/>
                    </a:lnTo>
                    <a:lnTo>
                      <a:pt x="1232" y="64"/>
                    </a:lnTo>
                    <a:lnTo>
                      <a:pt x="1237" y="64"/>
                    </a:lnTo>
                    <a:lnTo>
                      <a:pt x="1244" y="64"/>
                    </a:lnTo>
                    <a:lnTo>
                      <a:pt x="1248" y="64"/>
                    </a:lnTo>
                    <a:lnTo>
                      <a:pt x="1256" y="61"/>
                    </a:lnTo>
                    <a:lnTo>
                      <a:pt x="1256" y="61"/>
                    </a:lnTo>
                    <a:lnTo>
                      <a:pt x="1258" y="61"/>
                    </a:lnTo>
                    <a:lnTo>
                      <a:pt x="1258" y="59"/>
                    </a:lnTo>
                    <a:lnTo>
                      <a:pt x="1256" y="59"/>
                    </a:lnTo>
                    <a:lnTo>
                      <a:pt x="1253" y="59"/>
                    </a:lnTo>
                    <a:lnTo>
                      <a:pt x="1248" y="59"/>
                    </a:lnTo>
                    <a:lnTo>
                      <a:pt x="1244" y="59"/>
                    </a:lnTo>
                    <a:lnTo>
                      <a:pt x="1244" y="57"/>
                    </a:lnTo>
                    <a:lnTo>
                      <a:pt x="1244" y="57"/>
                    </a:lnTo>
                    <a:lnTo>
                      <a:pt x="1241" y="57"/>
                    </a:lnTo>
                    <a:lnTo>
                      <a:pt x="1239" y="57"/>
                    </a:lnTo>
                    <a:lnTo>
                      <a:pt x="1234" y="57"/>
                    </a:lnTo>
                    <a:lnTo>
                      <a:pt x="1225" y="57"/>
                    </a:lnTo>
                    <a:lnTo>
                      <a:pt x="1222" y="57"/>
                    </a:lnTo>
                    <a:lnTo>
                      <a:pt x="1220" y="57"/>
                    </a:lnTo>
                    <a:lnTo>
                      <a:pt x="1220" y="57"/>
                    </a:lnTo>
                    <a:lnTo>
                      <a:pt x="1218" y="57"/>
                    </a:lnTo>
                    <a:lnTo>
                      <a:pt x="1215" y="57"/>
                    </a:lnTo>
                    <a:lnTo>
                      <a:pt x="1215" y="54"/>
                    </a:lnTo>
                    <a:lnTo>
                      <a:pt x="1215" y="54"/>
                    </a:lnTo>
                    <a:lnTo>
                      <a:pt x="1218" y="54"/>
                    </a:lnTo>
                    <a:lnTo>
                      <a:pt x="1222" y="54"/>
                    </a:lnTo>
                    <a:lnTo>
                      <a:pt x="1225" y="54"/>
                    </a:lnTo>
                    <a:lnTo>
                      <a:pt x="1230" y="54"/>
                    </a:lnTo>
                    <a:lnTo>
                      <a:pt x="1237" y="54"/>
                    </a:lnTo>
                    <a:lnTo>
                      <a:pt x="1239" y="54"/>
                    </a:lnTo>
                    <a:lnTo>
                      <a:pt x="1241" y="54"/>
                    </a:lnTo>
                    <a:lnTo>
                      <a:pt x="1244" y="54"/>
                    </a:lnTo>
                    <a:lnTo>
                      <a:pt x="1246" y="54"/>
                    </a:lnTo>
                    <a:lnTo>
                      <a:pt x="1251" y="54"/>
                    </a:lnTo>
                    <a:lnTo>
                      <a:pt x="1251" y="54"/>
                    </a:lnTo>
                    <a:lnTo>
                      <a:pt x="1253" y="57"/>
                    </a:lnTo>
                    <a:lnTo>
                      <a:pt x="1260" y="57"/>
                    </a:lnTo>
                    <a:lnTo>
                      <a:pt x="1263" y="54"/>
                    </a:lnTo>
                    <a:lnTo>
                      <a:pt x="1265" y="52"/>
                    </a:lnTo>
                    <a:lnTo>
                      <a:pt x="1263" y="52"/>
                    </a:lnTo>
                    <a:lnTo>
                      <a:pt x="1258" y="54"/>
                    </a:lnTo>
                    <a:lnTo>
                      <a:pt x="1256" y="52"/>
                    </a:lnTo>
                    <a:lnTo>
                      <a:pt x="1253" y="52"/>
                    </a:lnTo>
                    <a:lnTo>
                      <a:pt x="1251" y="52"/>
                    </a:lnTo>
                    <a:lnTo>
                      <a:pt x="1248" y="52"/>
                    </a:lnTo>
                    <a:lnTo>
                      <a:pt x="1248" y="49"/>
                    </a:lnTo>
                    <a:lnTo>
                      <a:pt x="1244" y="49"/>
                    </a:lnTo>
                    <a:lnTo>
                      <a:pt x="1241" y="49"/>
                    </a:lnTo>
                    <a:lnTo>
                      <a:pt x="1241" y="49"/>
                    </a:lnTo>
                    <a:lnTo>
                      <a:pt x="1248" y="49"/>
                    </a:lnTo>
                    <a:lnTo>
                      <a:pt x="1251" y="49"/>
                    </a:lnTo>
                    <a:lnTo>
                      <a:pt x="1253" y="49"/>
                    </a:lnTo>
                    <a:lnTo>
                      <a:pt x="1258" y="49"/>
                    </a:lnTo>
                    <a:lnTo>
                      <a:pt x="1260" y="49"/>
                    </a:lnTo>
                    <a:lnTo>
                      <a:pt x="1265" y="49"/>
                    </a:lnTo>
                    <a:lnTo>
                      <a:pt x="1270" y="49"/>
                    </a:lnTo>
                    <a:lnTo>
                      <a:pt x="1272" y="49"/>
                    </a:lnTo>
                    <a:lnTo>
                      <a:pt x="1275" y="49"/>
                    </a:lnTo>
                    <a:lnTo>
                      <a:pt x="1277" y="49"/>
                    </a:lnTo>
                    <a:lnTo>
                      <a:pt x="1282" y="49"/>
                    </a:lnTo>
                    <a:lnTo>
                      <a:pt x="1284" y="49"/>
                    </a:lnTo>
                    <a:lnTo>
                      <a:pt x="1284" y="49"/>
                    </a:lnTo>
                    <a:lnTo>
                      <a:pt x="1286" y="47"/>
                    </a:lnTo>
                    <a:lnTo>
                      <a:pt x="1286" y="47"/>
                    </a:lnTo>
                    <a:lnTo>
                      <a:pt x="1286" y="47"/>
                    </a:lnTo>
                    <a:lnTo>
                      <a:pt x="1286" y="45"/>
                    </a:lnTo>
                    <a:lnTo>
                      <a:pt x="1286" y="45"/>
                    </a:lnTo>
                    <a:lnTo>
                      <a:pt x="1284" y="45"/>
                    </a:lnTo>
                    <a:lnTo>
                      <a:pt x="1279" y="45"/>
                    </a:lnTo>
                    <a:lnTo>
                      <a:pt x="1275" y="45"/>
                    </a:lnTo>
                    <a:lnTo>
                      <a:pt x="1275" y="45"/>
                    </a:lnTo>
                    <a:lnTo>
                      <a:pt x="1277" y="42"/>
                    </a:lnTo>
                    <a:lnTo>
                      <a:pt x="1282" y="42"/>
                    </a:lnTo>
                    <a:lnTo>
                      <a:pt x="1284" y="45"/>
                    </a:lnTo>
                    <a:lnTo>
                      <a:pt x="1289" y="45"/>
                    </a:lnTo>
                    <a:lnTo>
                      <a:pt x="1298" y="47"/>
                    </a:lnTo>
                    <a:lnTo>
                      <a:pt x="1301" y="47"/>
                    </a:lnTo>
                    <a:lnTo>
                      <a:pt x="1303" y="45"/>
                    </a:lnTo>
                    <a:lnTo>
                      <a:pt x="1310" y="45"/>
                    </a:lnTo>
                    <a:lnTo>
                      <a:pt x="1312" y="45"/>
                    </a:lnTo>
                    <a:lnTo>
                      <a:pt x="1315" y="45"/>
                    </a:lnTo>
                    <a:lnTo>
                      <a:pt x="1315" y="42"/>
                    </a:lnTo>
                    <a:lnTo>
                      <a:pt x="1315" y="42"/>
                    </a:lnTo>
                    <a:lnTo>
                      <a:pt x="1312" y="42"/>
                    </a:lnTo>
                    <a:lnTo>
                      <a:pt x="1322" y="42"/>
                    </a:lnTo>
                    <a:lnTo>
                      <a:pt x="1324" y="40"/>
                    </a:lnTo>
                    <a:lnTo>
                      <a:pt x="1327" y="40"/>
                    </a:lnTo>
                    <a:lnTo>
                      <a:pt x="1324" y="40"/>
                    </a:lnTo>
                    <a:lnTo>
                      <a:pt x="1322" y="40"/>
                    </a:lnTo>
                    <a:lnTo>
                      <a:pt x="1312" y="40"/>
                    </a:lnTo>
                    <a:lnTo>
                      <a:pt x="1310" y="40"/>
                    </a:lnTo>
                    <a:lnTo>
                      <a:pt x="1308" y="40"/>
                    </a:lnTo>
                    <a:lnTo>
                      <a:pt x="1308" y="40"/>
                    </a:lnTo>
                    <a:lnTo>
                      <a:pt x="1310" y="40"/>
                    </a:lnTo>
                    <a:lnTo>
                      <a:pt x="1312" y="40"/>
                    </a:lnTo>
                    <a:lnTo>
                      <a:pt x="1312" y="40"/>
                    </a:lnTo>
                    <a:lnTo>
                      <a:pt x="1315" y="40"/>
                    </a:lnTo>
                    <a:lnTo>
                      <a:pt x="1322" y="40"/>
                    </a:lnTo>
                    <a:lnTo>
                      <a:pt x="1331" y="38"/>
                    </a:lnTo>
                    <a:lnTo>
                      <a:pt x="1334" y="38"/>
                    </a:lnTo>
                    <a:lnTo>
                      <a:pt x="1331" y="35"/>
                    </a:lnTo>
                    <a:lnTo>
                      <a:pt x="1331" y="33"/>
                    </a:lnTo>
                    <a:lnTo>
                      <a:pt x="1331" y="33"/>
                    </a:lnTo>
                    <a:lnTo>
                      <a:pt x="1334" y="35"/>
                    </a:lnTo>
                    <a:lnTo>
                      <a:pt x="1336" y="35"/>
                    </a:lnTo>
                    <a:lnTo>
                      <a:pt x="1336" y="35"/>
                    </a:lnTo>
                    <a:lnTo>
                      <a:pt x="1338" y="35"/>
                    </a:lnTo>
                    <a:lnTo>
                      <a:pt x="1341" y="35"/>
                    </a:lnTo>
                    <a:lnTo>
                      <a:pt x="1343" y="35"/>
                    </a:lnTo>
                    <a:lnTo>
                      <a:pt x="1353" y="33"/>
                    </a:lnTo>
                    <a:lnTo>
                      <a:pt x="1357" y="33"/>
                    </a:lnTo>
                    <a:lnTo>
                      <a:pt x="1369" y="31"/>
                    </a:lnTo>
                    <a:lnTo>
                      <a:pt x="1383" y="26"/>
                    </a:lnTo>
                    <a:lnTo>
                      <a:pt x="1390" y="26"/>
                    </a:lnTo>
                    <a:lnTo>
                      <a:pt x="1402" y="23"/>
                    </a:lnTo>
                    <a:lnTo>
                      <a:pt x="1412" y="21"/>
                    </a:lnTo>
                    <a:lnTo>
                      <a:pt x="1412" y="21"/>
                    </a:lnTo>
                    <a:lnTo>
                      <a:pt x="1407" y="21"/>
                    </a:lnTo>
                    <a:lnTo>
                      <a:pt x="1402" y="21"/>
                    </a:lnTo>
                    <a:lnTo>
                      <a:pt x="1369" y="23"/>
                    </a:lnTo>
                    <a:lnTo>
                      <a:pt x="1367" y="23"/>
                    </a:lnTo>
                    <a:lnTo>
                      <a:pt x="1364" y="23"/>
                    </a:lnTo>
                    <a:lnTo>
                      <a:pt x="1367" y="23"/>
                    </a:lnTo>
                    <a:lnTo>
                      <a:pt x="1388" y="21"/>
                    </a:lnTo>
                    <a:lnTo>
                      <a:pt x="1390" y="21"/>
                    </a:lnTo>
                    <a:lnTo>
                      <a:pt x="1390" y="21"/>
                    </a:lnTo>
                    <a:lnTo>
                      <a:pt x="1390" y="21"/>
                    </a:lnTo>
                    <a:lnTo>
                      <a:pt x="1393" y="19"/>
                    </a:lnTo>
                    <a:lnTo>
                      <a:pt x="1400" y="19"/>
                    </a:lnTo>
                    <a:lnTo>
                      <a:pt x="1405" y="19"/>
                    </a:lnTo>
                    <a:lnTo>
                      <a:pt x="1407" y="19"/>
                    </a:lnTo>
                    <a:lnTo>
                      <a:pt x="1409" y="19"/>
                    </a:lnTo>
                    <a:lnTo>
                      <a:pt x="1412" y="19"/>
                    </a:lnTo>
                    <a:lnTo>
                      <a:pt x="1419" y="19"/>
                    </a:lnTo>
                    <a:lnTo>
                      <a:pt x="1421" y="19"/>
                    </a:lnTo>
                    <a:lnTo>
                      <a:pt x="1423" y="16"/>
                    </a:lnTo>
                    <a:lnTo>
                      <a:pt x="1431" y="16"/>
                    </a:lnTo>
                    <a:lnTo>
                      <a:pt x="1445" y="14"/>
                    </a:lnTo>
                    <a:lnTo>
                      <a:pt x="1450" y="14"/>
                    </a:lnTo>
                    <a:lnTo>
                      <a:pt x="1452" y="14"/>
                    </a:lnTo>
                    <a:lnTo>
                      <a:pt x="1459" y="12"/>
                    </a:lnTo>
                    <a:lnTo>
                      <a:pt x="1464" y="12"/>
                    </a:lnTo>
                    <a:lnTo>
                      <a:pt x="1464" y="9"/>
                    </a:lnTo>
                    <a:lnTo>
                      <a:pt x="1464" y="9"/>
                    </a:lnTo>
                    <a:close/>
                    <a:moveTo>
                      <a:pt x="1206" y="210"/>
                    </a:moveTo>
                    <a:lnTo>
                      <a:pt x="1206" y="210"/>
                    </a:lnTo>
                    <a:lnTo>
                      <a:pt x="1204" y="213"/>
                    </a:lnTo>
                    <a:lnTo>
                      <a:pt x="1201" y="213"/>
                    </a:lnTo>
                    <a:lnTo>
                      <a:pt x="1206" y="213"/>
                    </a:lnTo>
                    <a:lnTo>
                      <a:pt x="1206" y="213"/>
                    </a:lnTo>
                    <a:lnTo>
                      <a:pt x="1208" y="213"/>
                    </a:lnTo>
                    <a:lnTo>
                      <a:pt x="1208" y="210"/>
                    </a:lnTo>
                    <a:lnTo>
                      <a:pt x="1208" y="210"/>
                    </a:lnTo>
                    <a:lnTo>
                      <a:pt x="1208" y="210"/>
                    </a:lnTo>
                    <a:lnTo>
                      <a:pt x="1206" y="210"/>
                    </a:lnTo>
                    <a:close/>
                    <a:moveTo>
                      <a:pt x="1251" y="255"/>
                    </a:moveTo>
                    <a:lnTo>
                      <a:pt x="1253" y="255"/>
                    </a:lnTo>
                    <a:lnTo>
                      <a:pt x="1253" y="255"/>
                    </a:lnTo>
                    <a:lnTo>
                      <a:pt x="1253" y="255"/>
                    </a:lnTo>
                    <a:lnTo>
                      <a:pt x="1251" y="255"/>
                    </a:lnTo>
                    <a:lnTo>
                      <a:pt x="1248" y="255"/>
                    </a:lnTo>
                    <a:lnTo>
                      <a:pt x="1248" y="258"/>
                    </a:lnTo>
                    <a:lnTo>
                      <a:pt x="1246" y="258"/>
                    </a:lnTo>
                    <a:lnTo>
                      <a:pt x="1246" y="258"/>
                    </a:lnTo>
                    <a:lnTo>
                      <a:pt x="1246" y="258"/>
                    </a:lnTo>
                    <a:lnTo>
                      <a:pt x="1248" y="258"/>
                    </a:lnTo>
                    <a:lnTo>
                      <a:pt x="1251" y="255"/>
                    </a:lnTo>
                    <a:close/>
                    <a:moveTo>
                      <a:pt x="1149" y="106"/>
                    </a:moveTo>
                    <a:lnTo>
                      <a:pt x="1152" y="106"/>
                    </a:lnTo>
                    <a:lnTo>
                      <a:pt x="1154" y="106"/>
                    </a:lnTo>
                    <a:lnTo>
                      <a:pt x="1154" y="104"/>
                    </a:lnTo>
                    <a:lnTo>
                      <a:pt x="1154" y="104"/>
                    </a:lnTo>
                    <a:lnTo>
                      <a:pt x="1156" y="104"/>
                    </a:lnTo>
                    <a:lnTo>
                      <a:pt x="1159" y="102"/>
                    </a:lnTo>
                    <a:lnTo>
                      <a:pt x="1159" y="102"/>
                    </a:lnTo>
                    <a:lnTo>
                      <a:pt x="1159" y="102"/>
                    </a:lnTo>
                    <a:lnTo>
                      <a:pt x="1156" y="102"/>
                    </a:lnTo>
                    <a:lnTo>
                      <a:pt x="1152" y="104"/>
                    </a:lnTo>
                    <a:lnTo>
                      <a:pt x="1149" y="104"/>
                    </a:lnTo>
                    <a:lnTo>
                      <a:pt x="1144" y="104"/>
                    </a:lnTo>
                    <a:lnTo>
                      <a:pt x="1144" y="106"/>
                    </a:lnTo>
                    <a:lnTo>
                      <a:pt x="1147" y="106"/>
                    </a:lnTo>
                    <a:lnTo>
                      <a:pt x="1149" y="106"/>
                    </a:lnTo>
                    <a:close/>
                    <a:moveTo>
                      <a:pt x="1196" y="575"/>
                    </a:moveTo>
                    <a:lnTo>
                      <a:pt x="1196" y="575"/>
                    </a:lnTo>
                    <a:lnTo>
                      <a:pt x="1196" y="575"/>
                    </a:lnTo>
                    <a:lnTo>
                      <a:pt x="1196" y="575"/>
                    </a:lnTo>
                    <a:lnTo>
                      <a:pt x="1196" y="575"/>
                    </a:lnTo>
                    <a:lnTo>
                      <a:pt x="1199" y="575"/>
                    </a:lnTo>
                    <a:lnTo>
                      <a:pt x="1199" y="575"/>
                    </a:lnTo>
                    <a:lnTo>
                      <a:pt x="1199" y="573"/>
                    </a:lnTo>
                    <a:lnTo>
                      <a:pt x="1199" y="573"/>
                    </a:lnTo>
                    <a:lnTo>
                      <a:pt x="1196" y="575"/>
                    </a:lnTo>
                    <a:lnTo>
                      <a:pt x="1196" y="575"/>
                    </a:lnTo>
                    <a:close/>
                    <a:moveTo>
                      <a:pt x="1201" y="599"/>
                    </a:moveTo>
                    <a:lnTo>
                      <a:pt x="1201" y="599"/>
                    </a:lnTo>
                    <a:lnTo>
                      <a:pt x="1199" y="599"/>
                    </a:lnTo>
                    <a:lnTo>
                      <a:pt x="1201" y="601"/>
                    </a:lnTo>
                    <a:lnTo>
                      <a:pt x="1201" y="601"/>
                    </a:lnTo>
                    <a:lnTo>
                      <a:pt x="1201" y="601"/>
                    </a:lnTo>
                    <a:lnTo>
                      <a:pt x="1201" y="599"/>
                    </a:lnTo>
                    <a:lnTo>
                      <a:pt x="1206" y="599"/>
                    </a:lnTo>
                    <a:lnTo>
                      <a:pt x="1206" y="599"/>
                    </a:lnTo>
                    <a:lnTo>
                      <a:pt x="1206" y="599"/>
                    </a:lnTo>
                    <a:lnTo>
                      <a:pt x="1204" y="599"/>
                    </a:lnTo>
                    <a:lnTo>
                      <a:pt x="1201" y="599"/>
                    </a:lnTo>
                    <a:lnTo>
                      <a:pt x="1201" y="599"/>
                    </a:lnTo>
                    <a:lnTo>
                      <a:pt x="1201" y="599"/>
                    </a:lnTo>
                    <a:lnTo>
                      <a:pt x="1201" y="599"/>
                    </a:lnTo>
                    <a:lnTo>
                      <a:pt x="1201" y="599"/>
                    </a:lnTo>
                    <a:close/>
                    <a:moveTo>
                      <a:pt x="1260" y="263"/>
                    </a:moveTo>
                    <a:lnTo>
                      <a:pt x="1258" y="260"/>
                    </a:lnTo>
                    <a:lnTo>
                      <a:pt x="1258" y="258"/>
                    </a:lnTo>
                    <a:lnTo>
                      <a:pt x="1256" y="258"/>
                    </a:lnTo>
                    <a:lnTo>
                      <a:pt x="1251" y="260"/>
                    </a:lnTo>
                    <a:lnTo>
                      <a:pt x="1248" y="260"/>
                    </a:lnTo>
                    <a:lnTo>
                      <a:pt x="1246" y="260"/>
                    </a:lnTo>
                    <a:lnTo>
                      <a:pt x="1246" y="260"/>
                    </a:lnTo>
                    <a:lnTo>
                      <a:pt x="1244" y="260"/>
                    </a:lnTo>
                    <a:lnTo>
                      <a:pt x="1244" y="260"/>
                    </a:lnTo>
                    <a:lnTo>
                      <a:pt x="1239" y="260"/>
                    </a:lnTo>
                    <a:lnTo>
                      <a:pt x="1234" y="260"/>
                    </a:lnTo>
                    <a:lnTo>
                      <a:pt x="1232" y="263"/>
                    </a:lnTo>
                    <a:lnTo>
                      <a:pt x="1232" y="263"/>
                    </a:lnTo>
                    <a:lnTo>
                      <a:pt x="1239" y="258"/>
                    </a:lnTo>
                    <a:lnTo>
                      <a:pt x="1239" y="258"/>
                    </a:lnTo>
                    <a:lnTo>
                      <a:pt x="1241" y="258"/>
                    </a:lnTo>
                    <a:lnTo>
                      <a:pt x="1241" y="258"/>
                    </a:lnTo>
                    <a:lnTo>
                      <a:pt x="1244" y="255"/>
                    </a:lnTo>
                    <a:lnTo>
                      <a:pt x="1246" y="255"/>
                    </a:lnTo>
                    <a:lnTo>
                      <a:pt x="1241" y="253"/>
                    </a:lnTo>
                    <a:lnTo>
                      <a:pt x="1239" y="253"/>
                    </a:lnTo>
                    <a:lnTo>
                      <a:pt x="1239" y="253"/>
                    </a:lnTo>
                    <a:lnTo>
                      <a:pt x="1237" y="253"/>
                    </a:lnTo>
                    <a:lnTo>
                      <a:pt x="1234" y="253"/>
                    </a:lnTo>
                    <a:lnTo>
                      <a:pt x="1234" y="253"/>
                    </a:lnTo>
                    <a:lnTo>
                      <a:pt x="1232" y="253"/>
                    </a:lnTo>
                    <a:lnTo>
                      <a:pt x="1230" y="253"/>
                    </a:lnTo>
                    <a:lnTo>
                      <a:pt x="1227" y="253"/>
                    </a:lnTo>
                    <a:lnTo>
                      <a:pt x="1227" y="253"/>
                    </a:lnTo>
                    <a:lnTo>
                      <a:pt x="1225" y="253"/>
                    </a:lnTo>
                    <a:lnTo>
                      <a:pt x="1222" y="253"/>
                    </a:lnTo>
                    <a:lnTo>
                      <a:pt x="1225" y="253"/>
                    </a:lnTo>
                    <a:lnTo>
                      <a:pt x="1227" y="253"/>
                    </a:lnTo>
                    <a:lnTo>
                      <a:pt x="1230" y="253"/>
                    </a:lnTo>
                    <a:lnTo>
                      <a:pt x="1232" y="253"/>
                    </a:lnTo>
                    <a:lnTo>
                      <a:pt x="1234" y="251"/>
                    </a:lnTo>
                    <a:lnTo>
                      <a:pt x="1237" y="248"/>
                    </a:lnTo>
                    <a:lnTo>
                      <a:pt x="1237" y="246"/>
                    </a:lnTo>
                    <a:lnTo>
                      <a:pt x="1234" y="248"/>
                    </a:lnTo>
                    <a:lnTo>
                      <a:pt x="1232" y="246"/>
                    </a:lnTo>
                    <a:lnTo>
                      <a:pt x="1232" y="244"/>
                    </a:lnTo>
                    <a:lnTo>
                      <a:pt x="1230" y="244"/>
                    </a:lnTo>
                    <a:lnTo>
                      <a:pt x="1227" y="244"/>
                    </a:lnTo>
                    <a:lnTo>
                      <a:pt x="1225" y="244"/>
                    </a:lnTo>
                    <a:lnTo>
                      <a:pt x="1225" y="244"/>
                    </a:lnTo>
                    <a:lnTo>
                      <a:pt x="1225" y="244"/>
                    </a:lnTo>
                    <a:lnTo>
                      <a:pt x="1227" y="241"/>
                    </a:lnTo>
                    <a:lnTo>
                      <a:pt x="1227" y="241"/>
                    </a:lnTo>
                    <a:lnTo>
                      <a:pt x="1230" y="241"/>
                    </a:lnTo>
                    <a:lnTo>
                      <a:pt x="1227" y="241"/>
                    </a:lnTo>
                    <a:lnTo>
                      <a:pt x="1227" y="239"/>
                    </a:lnTo>
                    <a:lnTo>
                      <a:pt x="1227" y="241"/>
                    </a:lnTo>
                    <a:lnTo>
                      <a:pt x="1222" y="241"/>
                    </a:lnTo>
                    <a:lnTo>
                      <a:pt x="1220" y="244"/>
                    </a:lnTo>
                    <a:lnTo>
                      <a:pt x="1218" y="244"/>
                    </a:lnTo>
                    <a:lnTo>
                      <a:pt x="1218" y="246"/>
                    </a:lnTo>
                    <a:lnTo>
                      <a:pt x="1218" y="246"/>
                    </a:lnTo>
                    <a:lnTo>
                      <a:pt x="1218" y="246"/>
                    </a:lnTo>
                    <a:lnTo>
                      <a:pt x="1218" y="246"/>
                    </a:lnTo>
                    <a:lnTo>
                      <a:pt x="1218" y="244"/>
                    </a:lnTo>
                    <a:lnTo>
                      <a:pt x="1220" y="241"/>
                    </a:lnTo>
                    <a:lnTo>
                      <a:pt x="1220" y="241"/>
                    </a:lnTo>
                    <a:lnTo>
                      <a:pt x="1218" y="241"/>
                    </a:lnTo>
                    <a:lnTo>
                      <a:pt x="1218" y="241"/>
                    </a:lnTo>
                    <a:lnTo>
                      <a:pt x="1215" y="241"/>
                    </a:lnTo>
                    <a:lnTo>
                      <a:pt x="1213" y="241"/>
                    </a:lnTo>
                    <a:lnTo>
                      <a:pt x="1213" y="241"/>
                    </a:lnTo>
                    <a:lnTo>
                      <a:pt x="1215" y="241"/>
                    </a:lnTo>
                    <a:lnTo>
                      <a:pt x="1215" y="239"/>
                    </a:lnTo>
                    <a:lnTo>
                      <a:pt x="1213" y="239"/>
                    </a:lnTo>
                    <a:lnTo>
                      <a:pt x="1211" y="241"/>
                    </a:lnTo>
                    <a:lnTo>
                      <a:pt x="1206" y="244"/>
                    </a:lnTo>
                    <a:lnTo>
                      <a:pt x="1206" y="244"/>
                    </a:lnTo>
                    <a:lnTo>
                      <a:pt x="1206" y="244"/>
                    </a:lnTo>
                    <a:lnTo>
                      <a:pt x="1204" y="244"/>
                    </a:lnTo>
                    <a:lnTo>
                      <a:pt x="1204" y="244"/>
                    </a:lnTo>
                    <a:lnTo>
                      <a:pt x="1206" y="241"/>
                    </a:lnTo>
                    <a:lnTo>
                      <a:pt x="1211" y="239"/>
                    </a:lnTo>
                    <a:lnTo>
                      <a:pt x="1211" y="239"/>
                    </a:lnTo>
                    <a:lnTo>
                      <a:pt x="1213" y="237"/>
                    </a:lnTo>
                    <a:lnTo>
                      <a:pt x="1208" y="237"/>
                    </a:lnTo>
                    <a:lnTo>
                      <a:pt x="1206" y="237"/>
                    </a:lnTo>
                    <a:lnTo>
                      <a:pt x="1206" y="239"/>
                    </a:lnTo>
                    <a:lnTo>
                      <a:pt x="1204" y="241"/>
                    </a:lnTo>
                    <a:lnTo>
                      <a:pt x="1204" y="241"/>
                    </a:lnTo>
                    <a:lnTo>
                      <a:pt x="1206" y="239"/>
                    </a:lnTo>
                    <a:lnTo>
                      <a:pt x="1204" y="239"/>
                    </a:lnTo>
                    <a:lnTo>
                      <a:pt x="1201" y="239"/>
                    </a:lnTo>
                    <a:lnTo>
                      <a:pt x="1201" y="239"/>
                    </a:lnTo>
                    <a:lnTo>
                      <a:pt x="1201" y="239"/>
                    </a:lnTo>
                    <a:lnTo>
                      <a:pt x="1204" y="237"/>
                    </a:lnTo>
                    <a:lnTo>
                      <a:pt x="1204" y="237"/>
                    </a:lnTo>
                    <a:lnTo>
                      <a:pt x="1204" y="237"/>
                    </a:lnTo>
                    <a:lnTo>
                      <a:pt x="1204" y="234"/>
                    </a:lnTo>
                    <a:lnTo>
                      <a:pt x="1204" y="234"/>
                    </a:lnTo>
                    <a:lnTo>
                      <a:pt x="1208" y="234"/>
                    </a:lnTo>
                    <a:lnTo>
                      <a:pt x="1208" y="232"/>
                    </a:lnTo>
                    <a:lnTo>
                      <a:pt x="1208" y="232"/>
                    </a:lnTo>
                    <a:lnTo>
                      <a:pt x="1206" y="232"/>
                    </a:lnTo>
                    <a:lnTo>
                      <a:pt x="1204" y="232"/>
                    </a:lnTo>
                    <a:lnTo>
                      <a:pt x="1201" y="232"/>
                    </a:lnTo>
                    <a:lnTo>
                      <a:pt x="1201" y="232"/>
                    </a:lnTo>
                    <a:lnTo>
                      <a:pt x="1199" y="232"/>
                    </a:lnTo>
                    <a:lnTo>
                      <a:pt x="1199" y="232"/>
                    </a:lnTo>
                    <a:lnTo>
                      <a:pt x="1196" y="232"/>
                    </a:lnTo>
                    <a:lnTo>
                      <a:pt x="1196" y="232"/>
                    </a:lnTo>
                    <a:lnTo>
                      <a:pt x="1194" y="232"/>
                    </a:lnTo>
                    <a:lnTo>
                      <a:pt x="1192" y="232"/>
                    </a:lnTo>
                    <a:lnTo>
                      <a:pt x="1192" y="232"/>
                    </a:lnTo>
                    <a:lnTo>
                      <a:pt x="1192" y="229"/>
                    </a:lnTo>
                    <a:lnTo>
                      <a:pt x="1192" y="229"/>
                    </a:lnTo>
                    <a:lnTo>
                      <a:pt x="1192" y="227"/>
                    </a:lnTo>
                    <a:lnTo>
                      <a:pt x="1189" y="227"/>
                    </a:lnTo>
                    <a:lnTo>
                      <a:pt x="1187" y="227"/>
                    </a:lnTo>
                    <a:lnTo>
                      <a:pt x="1182" y="227"/>
                    </a:lnTo>
                    <a:lnTo>
                      <a:pt x="1178" y="225"/>
                    </a:lnTo>
                    <a:lnTo>
                      <a:pt x="1178" y="225"/>
                    </a:lnTo>
                    <a:lnTo>
                      <a:pt x="1178" y="225"/>
                    </a:lnTo>
                    <a:lnTo>
                      <a:pt x="1180" y="225"/>
                    </a:lnTo>
                    <a:lnTo>
                      <a:pt x="1185" y="227"/>
                    </a:lnTo>
                    <a:lnTo>
                      <a:pt x="1187" y="227"/>
                    </a:lnTo>
                    <a:lnTo>
                      <a:pt x="1189" y="225"/>
                    </a:lnTo>
                    <a:lnTo>
                      <a:pt x="1189" y="225"/>
                    </a:lnTo>
                    <a:lnTo>
                      <a:pt x="1192" y="225"/>
                    </a:lnTo>
                    <a:lnTo>
                      <a:pt x="1194" y="227"/>
                    </a:lnTo>
                    <a:lnTo>
                      <a:pt x="1196" y="227"/>
                    </a:lnTo>
                    <a:lnTo>
                      <a:pt x="1199" y="225"/>
                    </a:lnTo>
                    <a:lnTo>
                      <a:pt x="1201" y="225"/>
                    </a:lnTo>
                    <a:lnTo>
                      <a:pt x="1201" y="222"/>
                    </a:lnTo>
                    <a:lnTo>
                      <a:pt x="1201" y="222"/>
                    </a:lnTo>
                    <a:lnTo>
                      <a:pt x="1199" y="220"/>
                    </a:lnTo>
                    <a:lnTo>
                      <a:pt x="1196" y="220"/>
                    </a:lnTo>
                    <a:lnTo>
                      <a:pt x="1194" y="220"/>
                    </a:lnTo>
                    <a:lnTo>
                      <a:pt x="1185" y="222"/>
                    </a:lnTo>
                    <a:lnTo>
                      <a:pt x="1185" y="220"/>
                    </a:lnTo>
                    <a:lnTo>
                      <a:pt x="1192" y="220"/>
                    </a:lnTo>
                    <a:lnTo>
                      <a:pt x="1194" y="218"/>
                    </a:lnTo>
                    <a:lnTo>
                      <a:pt x="1199" y="220"/>
                    </a:lnTo>
                    <a:lnTo>
                      <a:pt x="1201" y="218"/>
                    </a:lnTo>
                    <a:lnTo>
                      <a:pt x="1204" y="220"/>
                    </a:lnTo>
                    <a:lnTo>
                      <a:pt x="1206" y="220"/>
                    </a:lnTo>
                    <a:lnTo>
                      <a:pt x="1206" y="220"/>
                    </a:lnTo>
                    <a:lnTo>
                      <a:pt x="1208" y="220"/>
                    </a:lnTo>
                    <a:lnTo>
                      <a:pt x="1211" y="220"/>
                    </a:lnTo>
                    <a:lnTo>
                      <a:pt x="1215" y="220"/>
                    </a:lnTo>
                    <a:lnTo>
                      <a:pt x="1218" y="220"/>
                    </a:lnTo>
                    <a:lnTo>
                      <a:pt x="1218" y="220"/>
                    </a:lnTo>
                    <a:lnTo>
                      <a:pt x="1220" y="218"/>
                    </a:lnTo>
                    <a:lnTo>
                      <a:pt x="1220" y="218"/>
                    </a:lnTo>
                    <a:lnTo>
                      <a:pt x="1220" y="218"/>
                    </a:lnTo>
                    <a:lnTo>
                      <a:pt x="1218" y="218"/>
                    </a:lnTo>
                    <a:lnTo>
                      <a:pt x="1215" y="215"/>
                    </a:lnTo>
                    <a:lnTo>
                      <a:pt x="1213" y="215"/>
                    </a:lnTo>
                    <a:lnTo>
                      <a:pt x="1213" y="215"/>
                    </a:lnTo>
                    <a:lnTo>
                      <a:pt x="1208" y="215"/>
                    </a:lnTo>
                    <a:lnTo>
                      <a:pt x="1206" y="215"/>
                    </a:lnTo>
                    <a:lnTo>
                      <a:pt x="1206" y="215"/>
                    </a:lnTo>
                    <a:lnTo>
                      <a:pt x="1204" y="215"/>
                    </a:lnTo>
                    <a:lnTo>
                      <a:pt x="1199" y="213"/>
                    </a:lnTo>
                    <a:lnTo>
                      <a:pt x="1194" y="213"/>
                    </a:lnTo>
                    <a:lnTo>
                      <a:pt x="1189" y="213"/>
                    </a:lnTo>
                    <a:lnTo>
                      <a:pt x="1187" y="213"/>
                    </a:lnTo>
                    <a:lnTo>
                      <a:pt x="1187" y="213"/>
                    </a:lnTo>
                    <a:lnTo>
                      <a:pt x="1189" y="213"/>
                    </a:lnTo>
                    <a:lnTo>
                      <a:pt x="1194" y="210"/>
                    </a:lnTo>
                    <a:lnTo>
                      <a:pt x="1196" y="210"/>
                    </a:lnTo>
                    <a:lnTo>
                      <a:pt x="1201" y="210"/>
                    </a:lnTo>
                    <a:lnTo>
                      <a:pt x="1201" y="210"/>
                    </a:lnTo>
                    <a:lnTo>
                      <a:pt x="1204" y="210"/>
                    </a:lnTo>
                    <a:lnTo>
                      <a:pt x="1204" y="210"/>
                    </a:lnTo>
                    <a:lnTo>
                      <a:pt x="1206" y="210"/>
                    </a:lnTo>
                    <a:lnTo>
                      <a:pt x="1208" y="208"/>
                    </a:lnTo>
                    <a:lnTo>
                      <a:pt x="1211" y="208"/>
                    </a:lnTo>
                    <a:lnTo>
                      <a:pt x="1215" y="210"/>
                    </a:lnTo>
                    <a:lnTo>
                      <a:pt x="1218" y="210"/>
                    </a:lnTo>
                    <a:lnTo>
                      <a:pt x="1218" y="210"/>
                    </a:lnTo>
                    <a:lnTo>
                      <a:pt x="1218" y="210"/>
                    </a:lnTo>
                    <a:lnTo>
                      <a:pt x="1220" y="208"/>
                    </a:lnTo>
                    <a:lnTo>
                      <a:pt x="1220" y="208"/>
                    </a:lnTo>
                    <a:lnTo>
                      <a:pt x="1220" y="206"/>
                    </a:lnTo>
                    <a:lnTo>
                      <a:pt x="1220" y="203"/>
                    </a:lnTo>
                    <a:lnTo>
                      <a:pt x="1218" y="201"/>
                    </a:lnTo>
                    <a:lnTo>
                      <a:pt x="1215" y="201"/>
                    </a:lnTo>
                    <a:lnTo>
                      <a:pt x="1213" y="199"/>
                    </a:lnTo>
                    <a:lnTo>
                      <a:pt x="1213" y="199"/>
                    </a:lnTo>
                    <a:lnTo>
                      <a:pt x="1211" y="201"/>
                    </a:lnTo>
                    <a:lnTo>
                      <a:pt x="1208" y="201"/>
                    </a:lnTo>
                    <a:lnTo>
                      <a:pt x="1208" y="201"/>
                    </a:lnTo>
                    <a:lnTo>
                      <a:pt x="1208" y="201"/>
                    </a:lnTo>
                    <a:lnTo>
                      <a:pt x="1208" y="203"/>
                    </a:lnTo>
                    <a:lnTo>
                      <a:pt x="1208" y="203"/>
                    </a:lnTo>
                    <a:lnTo>
                      <a:pt x="1208" y="203"/>
                    </a:lnTo>
                    <a:lnTo>
                      <a:pt x="1206" y="203"/>
                    </a:lnTo>
                    <a:lnTo>
                      <a:pt x="1204" y="203"/>
                    </a:lnTo>
                    <a:lnTo>
                      <a:pt x="1204" y="203"/>
                    </a:lnTo>
                    <a:lnTo>
                      <a:pt x="1201" y="206"/>
                    </a:lnTo>
                    <a:lnTo>
                      <a:pt x="1199" y="206"/>
                    </a:lnTo>
                    <a:lnTo>
                      <a:pt x="1199" y="206"/>
                    </a:lnTo>
                    <a:lnTo>
                      <a:pt x="1196" y="206"/>
                    </a:lnTo>
                    <a:lnTo>
                      <a:pt x="1201" y="203"/>
                    </a:lnTo>
                    <a:lnTo>
                      <a:pt x="1201" y="203"/>
                    </a:lnTo>
                    <a:lnTo>
                      <a:pt x="1204" y="203"/>
                    </a:lnTo>
                    <a:lnTo>
                      <a:pt x="1204" y="201"/>
                    </a:lnTo>
                    <a:lnTo>
                      <a:pt x="1204" y="201"/>
                    </a:lnTo>
                    <a:lnTo>
                      <a:pt x="1204" y="201"/>
                    </a:lnTo>
                    <a:lnTo>
                      <a:pt x="1201" y="201"/>
                    </a:lnTo>
                    <a:lnTo>
                      <a:pt x="1196" y="201"/>
                    </a:lnTo>
                    <a:lnTo>
                      <a:pt x="1192" y="201"/>
                    </a:lnTo>
                    <a:lnTo>
                      <a:pt x="1189" y="203"/>
                    </a:lnTo>
                    <a:lnTo>
                      <a:pt x="1187" y="203"/>
                    </a:lnTo>
                    <a:lnTo>
                      <a:pt x="1185" y="203"/>
                    </a:lnTo>
                    <a:lnTo>
                      <a:pt x="1182" y="203"/>
                    </a:lnTo>
                    <a:lnTo>
                      <a:pt x="1185" y="203"/>
                    </a:lnTo>
                    <a:lnTo>
                      <a:pt x="1189" y="201"/>
                    </a:lnTo>
                    <a:lnTo>
                      <a:pt x="1194" y="201"/>
                    </a:lnTo>
                    <a:lnTo>
                      <a:pt x="1196" y="201"/>
                    </a:lnTo>
                    <a:lnTo>
                      <a:pt x="1199" y="201"/>
                    </a:lnTo>
                    <a:lnTo>
                      <a:pt x="1204" y="199"/>
                    </a:lnTo>
                    <a:lnTo>
                      <a:pt x="1204" y="199"/>
                    </a:lnTo>
                    <a:lnTo>
                      <a:pt x="1206" y="199"/>
                    </a:lnTo>
                    <a:lnTo>
                      <a:pt x="1208" y="199"/>
                    </a:lnTo>
                    <a:lnTo>
                      <a:pt x="1208" y="199"/>
                    </a:lnTo>
                    <a:lnTo>
                      <a:pt x="1211" y="196"/>
                    </a:lnTo>
                    <a:lnTo>
                      <a:pt x="1211" y="196"/>
                    </a:lnTo>
                    <a:lnTo>
                      <a:pt x="1213" y="196"/>
                    </a:lnTo>
                    <a:lnTo>
                      <a:pt x="1213" y="194"/>
                    </a:lnTo>
                    <a:lnTo>
                      <a:pt x="1213" y="194"/>
                    </a:lnTo>
                    <a:lnTo>
                      <a:pt x="1211" y="194"/>
                    </a:lnTo>
                    <a:lnTo>
                      <a:pt x="1208" y="194"/>
                    </a:lnTo>
                    <a:lnTo>
                      <a:pt x="1206" y="192"/>
                    </a:lnTo>
                    <a:lnTo>
                      <a:pt x="1204" y="192"/>
                    </a:lnTo>
                    <a:lnTo>
                      <a:pt x="1204" y="192"/>
                    </a:lnTo>
                    <a:lnTo>
                      <a:pt x="1201" y="192"/>
                    </a:lnTo>
                    <a:lnTo>
                      <a:pt x="1199" y="192"/>
                    </a:lnTo>
                    <a:lnTo>
                      <a:pt x="1199" y="192"/>
                    </a:lnTo>
                    <a:lnTo>
                      <a:pt x="1196" y="192"/>
                    </a:lnTo>
                    <a:lnTo>
                      <a:pt x="1194" y="189"/>
                    </a:lnTo>
                    <a:lnTo>
                      <a:pt x="1194" y="192"/>
                    </a:lnTo>
                    <a:lnTo>
                      <a:pt x="1189" y="192"/>
                    </a:lnTo>
                    <a:lnTo>
                      <a:pt x="1185" y="192"/>
                    </a:lnTo>
                    <a:lnTo>
                      <a:pt x="1180" y="194"/>
                    </a:lnTo>
                    <a:lnTo>
                      <a:pt x="1178" y="194"/>
                    </a:lnTo>
                    <a:lnTo>
                      <a:pt x="1175" y="196"/>
                    </a:lnTo>
                    <a:lnTo>
                      <a:pt x="1168" y="201"/>
                    </a:lnTo>
                    <a:lnTo>
                      <a:pt x="1166" y="203"/>
                    </a:lnTo>
                    <a:lnTo>
                      <a:pt x="1166" y="203"/>
                    </a:lnTo>
                    <a:lnTo>
                      <a:pt x="1173" y="199"/>
                    </a:lnTo>
                    <a:lnTo>
                      <a:pt x="1173" y="196"/>
                    </a:lnTo>
                    <a:lnTo>
                      <a:pt x="1173" y="196"/>
                    </a:lnTo>
                    <a:lnTo>
                      <a:pt x="1173" y="196"/>
                    </a:lnTo>
                    <a:lnTo>
                      <a:pt x="1173" y="196"/>
                    </a:lnTo>
                    <a:lnTo>
                      <a:pt x="1170" y="196"/>
                    </a:lnTo>
                    <a:lnTo>
                      <a:pt x="1168" y="196"/>
                    </a:lnTo>
                    <a:lnTo>
                      <a:pt x="1166" y="199"/>
                    </a:lnTo>
                    <a:lnTo>
                      <a:pt x="1166" y="199"/>
                    </a:lnTo>
                    <a:lnTo>
                      <a:pt x="1166" y="199"/>
                    </a:lnTo>
                    <a:lnTo>
                      <a:pt x="1163" y="196"/>
                    </a:lnTo>
                    <a:lnTo>
                      <a:pt x="1166" y="196"/>
                    </a:lnTo>
                    <a:lnTo>
                      <a:pt x="1166" y="196"/>
                    </a:lnTo>
                    <a:lnTo>
                      <a:pt x="1168" y="196"/>
                    </a:lnTo>
                    <a:lnTo>
                      <a:pt x="1170" y="194"/>
                    </a:lnTo>
                    <a:lnTo>
                      <a:pt x="1173" y="194"/>
                    </a:lnTo>
                    <a:lnTo>
                      <a:pt x="1175" y="194"/>
                    </a:lnTo>
                    <a:lnTo>
                      <a:pt x="1178" y="194"/>
                    </a:lnTo>
                    <a:lnTo>
                      <a:pt x="1185" y="192"/>
                    </a:lnTo>
                    <a:lnTo>
                      <a:pt x="1187" y="189"/>
                    </a:lnTo>
                    <a:lnTo>
                      <a:pt x="1187" y="189"/>
                    </a:lnTo>
                    <a:lnTo>
                      <a:pt x="1187" y="187"/>
                    </a:lnTo>
                    <a:lnTo>
                      <a:pt x="1189" y="187"/>
                    </a:lnTo>
                    <a:lnTo>
                      <a:pt x="1187" y="187"/>
                    </a:lnTo>
                    <a:lnTo>
                      <a:pt x="1187" y="184"/>
                    </a:lnTo>
                    <a:lnTo>
                      <a:pt x="1187" y="187"/>
                    </a:lnTo>
                    <a:lnTo>
                      <a:pt x="1182" y="187"/>
                    </a:lnTo>
                    <a:lnTo>
                      <a:pt x="1180" y="187"/>
                    </a:lnTo>
                    <a:lnTo>
                      <a:pt x="1178" y="187"/>
                    </a:lnTo>
                    <a:lnTo>
                      <a:pt x="1175" y="187"/>
                    </a:lnTo>
                    <a:lnTo>
                      <a:pt x="1170" y="187"/>
                    </a:lnTo>
                    <a:lnTo>
                      <a:pt x="1168" y="189"/>
                    </a:lnTo>
                    <a:lnTo>
                      <a:pt x="1166" y="189"/>
                    </a:lnTo>
                    <a:lnTo>
                      <a:pt x="1163" y="192"/>
                    </a:lnTo>
                    <a:lnTo>
                      <a:pt x="1159" y="192"/>
                    </a:lnTo>
                    <a:lnTo>
                      <a:pt x="1161" y="189"/>
                    </a:lnTo>
                    <a:lnTo>
                      <a:pt x="1163" y="189"/>
                    </a:lnTo>
                    <a:lnTo>
                      <a:pt x="1166" y="189"/>
                    </a:lnTo>
                    <a:lnTo>
                      <a:pt x="1170" y="187"/>
                    </a:lnTo>
                    <a:lnTo>
                      <a:pt x="1173" y="187"/>
                    </a:lnTo>
                    <a:lnTo>
                      <a:pt x="1173" y="187"/>
                    </a:lnTo>
                    <a:lnTo>
                      <a:pt x="1178" y="187"/>
                    </a:lnTo>
                    <a:lnTo>
                      <a:pt x="1178" y="187"/>
                    </a:lnTo>
                    <a:lnTo>
                      <a:pt x="1180" y="184"/>
                    </a:lnTo>
                    <a:lnTo>
                      <a:pt x="1185" y="184"/>
                    </a:lnTo>
                    <a:lnTo>
                      <a:pt x="1185" y="182"/>
                    </a:lnTo>
                    <a:lnTo>
                      <a:pt x="1185" y="182"/>
                    </a:lnTo>
                    <a:lnTo>
                      <a:pt x="1185" y="182"/>
                    </a:lnTo>
                    <a:lnTo>
                      <a:pt x="1185" y="180"/>
                    </a:lnTo>
                    <a:lnTo>
                      <a:pt x="1182" y="180"/>
                    </a:lnTo>
                    <a:lnTo>
                      <a:pt x="1182" y="180"/>
                    </a:lnTo>
                    <a:lnTo>
                      <a:pt x="1180" y="177"/>
                    </a:lnTo>
                    <a:lnTo>
                      <a:pt x="1178" y="177"/>
                    </a:lnTo>
                    <a:lnTo>
                      <a:pt x="1173" y="177"/>
                    </a:lnTo>
                    <a:lnTo>
                      <a:pt x="1170" y="177"/>
                    </a:lnTo>
                    <a:lnTo>
                      <a:pt x="1170" y="177"/>
                    </a:lnTo>
                    <a:lnTo>
                      <a:pt x="1170" y="177"/>
                    </a:lnTo>
                    <a:lnTo>
                      <a:pt x="1168" y="175"/>
                    </a:lnTo>
                    <a:lnTo>
                      <a:pt x="1161" y="177"/>
                    </a:lnTo>
                    <a:lnTo>
                      <a:pt x="1161" y="177"/>
                    </a:lnTo>
                    <a:lnTo>
                      <a:pt x="1159" y="180"/>
                    </a:lnTo>
                    <a:lnTo>
                      <a:pt x="1159" y="182"/>
                    </a:lnTo>
                    <a:lnTo>
                      <a:pt x="1159" y="182"/>
                    </a:lnTo>
                    <a:lnTo>
                      <a:pt x="1159" y="182"/>
                    </a:lnTo>
                    <a:lnTo>
                      <a:pt x="1156" y="182"/>
                    </a:lnTo>
                    <a:lnTo>
                      <a:pt x="1156" y="180"/>
                    </a:lnTo>
                    <a:lnTo>
                      <a:pt x="1156" y="177"/>
                    </a:lnTo>
                    <a:lnTo>
                      <a:pt x="1156" y="177"/>
                    </a:lnTo>
                    <a:lnTo>
                      <a:pt x="1152" y="177"/>
                    </a:lnTo>
                    <a:lnTo>
                      <a:pt x="1152" y="180"/>
                    </a:lnTo>
                    <a:lnTo>
                      <a:pt x="1149" y="180"/>
                    </a:lnTo>
                    <a:lnTo>
                      <a:pt x="1147" y="180"/>
                    </a:lnTo>
                    <a:lnTo>
                      <a:pt x="1154" y="177"/>
                    </a:lnTo>
                    <a:lnTo>
                      <a:pt x="1156" y="175"/>
                    </a:lnTo>
                    <a:lnTo>
                      <a:pt x="1159" y="175"/>
                    </a:lnTo>
                    <a:lnTo>
                      <a:pt x="1156" y="175"/>
                    </a:lnTo>
                    <a:lnTo>
                      <a:pt x="1156" y="175"/>
                    </a:lnTo>
                    <a:lnTo>
                      <a:pt x="1154" y="175"/>
                    </a:lnTo>
                    <a:lnTo>
                      <a:pt x="1152" y="175"/>
                    </a:lnTo>
                    <a:lnTo>
                      <a:pt x="1147" y="175"/>
                    </a:lnTo>
                    <a:lnTo>
                      <a:pt x="1147" y="177"/>
                    </a:lnTo>
                    <a:lnTo>
                      <a:pt x="1144" y="177"/>
                    </a:lnTo>
                    <a:lnTo>
                      <a:pt x="1140" y="180"/>
                    </a:lnTo>
                    <a:lnTo>
                      <a:pt x="1137" y="182"/>
                    </a:lnTo>
                    <a:lnTo>
                      <a:pt x="1133" y="184"/>
                    </a:lnTo>
                    <a:lnTo>
                      <a:pt x="1133" y="184"/>
                    </a:lnTo>
                    <a:lnTo>
                      <a:pt x="1135" y="182"/>
                    </a:lnTo>
                    <a:lnTo>
                      <a:pt x="1137" y="180"/>
                    </a:lnTo>
                    <a:lnTo>
                      <a:pt x="1140" y="180"/>
                    </a:lnTo>
                    <a:lnTo>
                      <a:pt x="1140" y="180"/>
                    </a:lnTo>
                    <a:lnTo>
                      <a:pt x="1140" y="177"/>
                    </a:lnTo>
                    <a:lnTo>
                      <a:pt x="1142" y="177"/>
                    </a:lnTo>
                    <a:lnTo>
                      <a:pt x="1144" y="175"/>
                    </a:lnTo>
                    <a:lnTo>
                      <a:pt x="1140" y="175"/>
                    </a:lnTo>
                    <a:lnTo>
                      <a:pt x="1137" y="175"/>
                    </a:lnTo>
                    <a:lnTo>
                      <a:pt x="1137" y="175"/>
                    </a:lnTo>
                    <a:lnTo>
                      <a:pt x="1142" y="175"/>
                    </a:lnTo>
                    <a:lnTo>
                      <a:pt x="1144" y="175"/>
                    </a:lnTo>
                    <a:lnTo>
                      <a:pt x="1147" y="175"/>
                    </a:lnTo>
                    <a:lnTo>
                      <a:pt x="1152" y="173"/>
                    </a:lnTo>
                    <a:lnTo>
                      <a:pt x="1152" y="173"/>
                    </a:lnTo>
                    <a:lnTo>
                      <a:pt x="1154" y="170"/>
                    </a:lnTo>
                    <a:lnTo>
                      <a:pt x="1154" y="170"/>
                    </a:lnTo>
                    <a:lnTo>
                      <a:pt x="1154" y="170"/>
                    </a:lnTo>
                    <a:lnTo>
                      <a:pt x="1154" y="170"/>
                    </a:lnTo>
                    <a:lnTo>
                      <a:pt x="1154" y="168"/>
                    </a:lnTo>
                    <a:lnTo>
                      <a:pt x="1152" y="168"/>
                    </a:lnTo>
                    <a:lnTo>
                      <a:pt x="1149" y="168"/>
                    </a:lnTo>
                    <a:lnTo>
                      <a:pt x="1147" y="168"/>
                    </a:lnTo>
                    <a:lnTo>
                      <a:pt x="1144" y="170"/>
                    </a:lnTo>
                    <a:lnTo>
                      <a:pt x="1140" y="170"/>
                    </a:lnTo>
                    <a:lnTo>
                      <a:pt x="1135" y="173"/>
                    </a:lnTo>
                    <a:lnTo>
                      <a:pt x="1133" y="173"/>
                    </a:lnTo>
                    <a:lnTo>
                      <a:pt x="1130" y="175"/>
                    </a:lnTo>
                    <a:lnTo>
                      <a:pt x="1128" y="175"/>
                    </a:lnTo>
                    <a:lnTo>
                      <a:pt x="1128" y="175"/>
                    </a:lnTo>
                    <a:lnTo>
                      <a:pt x="1128" y="175"/>
                    </a:lnTo>
                    <a:lnTo>
                      <a:pt x="1130" y="173"/>
                    </a:lnTo>
                    <a:lnTo>
                      <a:pt x="1135" y="170"/>
                    </a:lnTo>
                    <a:lnTo>
                      <a:pt x="1137" y="170"/>
                    </a:lnTo>
                    <a:lnTo>
                      <a:pt x="1140" y="170"/>
                    </a:lnTo>
                    <a:lnTo>
                      <a:pt x="1147" y="165"/>
                    </a:lnTo>
                    <a:lnTo>
                      <a:pt x="1147" y="165"/>
                    </a:lnTo>
                    <a:lnTo>
                      <a:pt x="1149" y="165"/>
                    </a:lnTo>
                    <a:lnTo>
                      <a:pt x="1149" y="163"/>
                    </a:lnTo>
                    <a:lnTo>
                      <a:pt x="1149" y="163"/>
                    </a:lnTo>
                    <a:lnTo>
                      <a:pt x="1147" y="161"/>
                    </a:lnTo>
                    <a:lnTo>
                      <a:pt x="1144" y="161"/>
                    </a:lnTo>
                    <a:lnTo>
                      <a:pt x="1142" y="161"/>
                    </a:lnTo>
                    <a:lnTo>
                      <a:pt x="1140" y="161"/>
                    </a:lnTo>
                    <a:lnTo>
                      <a:pt x="1137" y="161"/>
                    </a:lnTo>
                    <a:lnTo>
                      <a:pt x="1137" y="161"/>
                    </a:lnTo>
                    <a:lnTo>
                      <a:pt x="1135" y="158"/>
                    </a:lnTo>
                    <a:lnTo>
                      <a:pt x="1133" y="158"/>
                    </a:lnTo>
                    <a:lnTo>
                      <a:pt x="1130" y="158"/>
                    </a:lnTo>
                    <a:lnTo>
                      <a:pt x="1126" y="158"/>
                    </a:lnTo>
                    <a:lnTo>
                      <a:pt x="1121" y="158"/>
                    </a:lnTo>
                    <a:lnTo>
                      <a:pt x="1118" y="158"/>
                    </a:lnTo>
                    <a:lnTo>
                      <a:pt x="1116" y="158"/>
                    </a:lnTo>
                    <a:lnTo>
                      <a:pt x="1109" y="161"/>
                    </a:lnTo>
                    <a:lnTo>
                      <a:pt x="1109" y="161"/>
                    </a:lnTo>
                    <a:lnTo>
                      <a:pt x="1107" y="161"/>
                    </a:lnTo>
                    <a:lnTo>
                      <a:pt x="1107" y="161"/>
                    </a:lnTo>
                    <a:lnTo>
                      <a:pt x="1107" y="163"/>
                    </a:lnTo>
                    <a:lnTo>
                      <a:pt x="1107" y="163"/>
                    </a:lnTo>
                    <a:lnTo>
                      <a:pt x="1107" y="163"/>
                    </a:lnTo>
                    <a:lnTo>
                      <a:pt x="1111" y="165"/>
                    </a:lnTo>
                    <a:lnTo>
                      <a:pt x="1114" y="165"/>
                    </a:lnTo>
                    <a:lnTo>
                      <a:pt x="1114" y="165"/>
                    </a:lnTo>
                    <a:lnTo>
                      <a:pt x="1114" y="168"/>
                    </a:lnTo>
                    <a:lnTo>
                      <a:pt x="1111" y="168"/>
                    </a:lnTo>
                    <a:lnTo>
                      <a:pt x="1107" y="165"/>
                    </a:lnTo>
                    <a:lnTo>
                      <a:pt x="1104" y="165"/>
                    </a:lnTo>
                    <a:lnTo>
                      <a:pt x="1104" y="165"/>
                    </a:lnTo>
                    <a:lnTo>
                      <a:pt x="1102" y="165"/>
                    </a:lnTo>
                    <a:lnTo>
                      <a:pt x="1102" y="163"/>
                    </a:lnTo>
                    <a:lnTo>
                      <a:pt x="1100" y="165"/>
                    </a:lnTo>
                    <a:lnTo>
                      <a:pt x="1095" y="168"/>
                    </a:lnTo>
                    <a:lnTo>
                      <a:pt x="1095" y="170"/>
                    </a:lnTo>
                    <a:lnTo>
                      <a:pt x="1095" y="170"/>
                    </a:lnTo>
                    <a:lnTo>
                      <a:pt x="1097" y="170"/>
                    </a:lnTo>
                    <a:lnTo>
                      <a:pt x="1095" y="173"/>
                    </a:lnTo>
                    <a:lnTo>
                      <a:pt x="1095" y="173"/>
                    </a:lnTo>
                    <a:lnTo>
                      <a:pt x="1095" y="173"/>
                    </a:lnTo>
                    <a:lnTo>
                      <a:pt x="1095" y="170"/>
                    </a:lnTo>
                    <a:lnTo>
                      <a:pt x="1092" y="170"/>
                    </a:lnTo>
                    <a:lnTo>
                      <a:pt x="1092" y="168"/>
                    </a:lnTo>
                    <a:lnTo>
                      <a:pt x="1095" y="168"/>
                    </a:lnTo>
                    <a:lnTo>
                      <a:pt x="1097" y="165"/>
                    </a:lnTo>
                    <a:lnTo>
                      <a:pt x="1095" y="163"/>
                    </a:lnTo>
                    <a:lnTo>
                      <a:pt x="1095" y="163"/>
                    </a:lnTo>
                    <a:lnTo>
                      <a:pt x="1092" y="165"/>
                    </a:lnTo>
                    <a:lnTo>
                      <a:pt x="1090" y="165"/>
                    </a:lnTo>
                    <a:lnTo>
                      <a:pt x="1088" y="165"/>
                    </a:lnTo>
                    <a:lnTo>
                      <a:pt x="1088" y="163"/>
                    </a:lnTo>
                    <a:lnTo>
                      <a:pt x="1088" y="163"/>
                    </a:lnTo>
                    <a:lnTo>
                      <a:pt x="1088" y="163"/>
                    </a:lnTo>
                    <a:lnTo>
                      <a:pt x="1085" y="163"/>
                    </a:lnTo>
                    <a:lnTo>
                      <a:pt x="1085" y="163"/>
                    </a:lnTo>
                    <a:lnTo>
                      <a:pt x="1083" y="163"/>
                    </a:lnTo>
                    <a:lnTo>
                      <a:pt x="1083" y="165"/>
                    </a:lnTo>
                    <a:lnTo>
                      <a:pt x="1083" y="165"/>
                    </a:lnTo>
                    <a:lnTo>
                      <a:pt x="1083" y="168"/>
                    </a:lnTo>
                    <a:lnTo>
                      <a:pt x="1083" y="168"/>
                    </a:lnTo>
                    <a:lnTo>
                      <a:pt x="1081" y="165"/>
                    </a:lnTo>
                    <a:lnTo>
                      <a:pt x="1081" y="165"/>
                    </a:lnTo>
                    <a:lnTo>
                      <a:pt x="1076" y="168"/>
                    </a:lnTo>
                    <a:lnTo>
                      <a:pt x="1069" y="170"/>
                    </a:lnTo>
                    <a:lnTo>
                      <a:pt x="1066" y="170"/>
                    </a:lnTo>
                    <a:lnTo>
                      <a:pt x="1066" y="173"/>
                    </a:lnTo>
                    <a:lnTo>
                      <a:pt x="1066" y="173"/>
                    </a:lnTo>
                    <a:lnTo>
                      <a:pt x="1066" y="173"/>
                    </a:lnTo>
                    <a:lnTo>
                      <a:pt x="1066" y="170"/>
                    </a:lnTo>
                    <a:lnTo>
                      <a:pt x="1066" y="170"/>
                    </a:lnTo>
                    <a:lnTo>
                      <a:pt x="1066" y="170"/>
                    </a:lnTo>
                    <a:lnTo>
                      <a:pt x="1066" y="170"/>
                    </a:lnTo>
                    <a:lnTo>
                      <a:pt x="1069" y="168"/>
                    </a:lnTo>
                    <a:lnTo>
                      <a:pt x="1069" y="168"/>
                    </a:lnTo>
                    <a:lnTo>
                      <a:pt x="1069" y="168"/>
                    </a:lnTo>
                    <a:lnTo>
                      <a:pt x="1071" y="168"/>
                    </a:lnTo>
                    <a:lnTo>
                      <a:pt x="1071" y="168"/>
                    </a:lnTo>
                    <a:lnTo>
                      <a:pt x="1069" y="168"/>
                    </a:lnTo>
                    <a:lnTo>
                      <a:pt x="1069" y="165"/>
                    </a:lnTo>
                    <a:lnTo>
                      <a:pt x="1071" y="165"/>
                    </a:lnTo>
                    <a:lnTo>
                      <a:pt x="1076" y="165"/>
                    </a:lnTo>
                    <a:lnTo>
                      <a:pt x="1078" y="163"/>
                    </a:lnTo>
                    <a:lnTo>
                      <a:pt x="1078" y="163"/>
                    </a:lnTo>
                    <a:lnTo>
                      <a:pt x="1076" y="163"/>
                    </a:lnTo>
                    <a:lnTo>
                      <a:pt x="1066" y="165"/>
                    </a:lnTo>
                    <a:lnTo>
                      <a:pt x="1069" y="165"/>
                    </a:lnTo>
                    <a:lnTo>
                      <a:pt x="1073" y="163"/>
                    </a:lnTo>
                    <a:lnTo>
                      <a:pt x="1078" y="161"/>
                    </a:lnTo>
                    <a:lnTo>
                      <a:pt x="1083" y="158"/>
                    </a:lnTo>
                    <a:lnTo>
                      <a:pt x="1085" y="158"/>
                    </a:lnTo>
                    <a:lnTo>
                      <a:pt x="1088" y="158"/>
                    </a:lnTo>
                    <a:lnTo>
                      <a:pt x="1088" y="156"/>
                    </a:lnTo>
                    <a:lnTo>
                      <a:pt x="1085" y="156"/>
                    </a:lnTo>
                    <a:lnTo>
                      <a:pt x="1085" y="156"/>
                    </a:lnTo>
                    <a:lnTo>
                      <a:pt x="1085" y="154"/>
                    </a:lnTo>
                    <a:lnTo>
                      <a:pt x="1085" y="154"/>
                    </a:lnTo>
                    <a:lnTo>
                      <a:pt x="1088" y="151"/>
                    </a:lnTo>
                    <a:lnTo>
                      <a:pt x="1088" y="151"/>
                    </a:lnTo>
                    <a:lnTo>
                      <a:pt x="1088" y="151"/>
                    </a:lnTo>
                    <a:lnTo>
                      <a:pt x="1088" y="149"/>
                    </a:lnTo>
                    <a:lnTo>
                      <a:pt x="1085" y="149"/>
                    </a:lnTo>
                    <a:lnTo>
                      <a:pt x="1085" y="149"/>
                    </a:lnTo>
                    <a:lnTo>
                      <a:pt x="1085" y="144"/>
                    </a:lnTo>
                    <a:lnTo>
                      <a:pt x="1085" y="142"/>
                    </a:lnTo>
                    <a:lnTo>
                      <a:pt x="1085" y="142"/>
                    </a:lnTo>
                    <a:lnTo>
                      <a:pt x="1085" y="142"/>
                    </a:lnTo>
                    <a:lnTo>
                      <a:pt x="1081" y="142"/>
                    </a:lnTo>
                    <a:lnTo>
                      <a:pt x="1078" y="142"/>
                    </a:lnTo>
                    <a:lnTo>
                      <a:pt x="1071" y="142"/>
                    </a:lnTo>
                    <a:lnTo>
                      <a:pt x="1069" y="142"/>
                    </a:lnTo>
                    <a:lnTo>
                      <a:pt x="1069" y="142"/>
                    </a:lnTo>
                    <a:lnTo>
                      <a:pt x="1066" y="142"/>
                    </a:lnTo>
                    <a:lnTo>
                      <a:pt x="1062" y="142"/>
                    </a:lnTo>
                    <a:lnTo>
                      <a:pt x="1055" y="144"/>
                    </a:lnTo>
                    <a:lnTo>
                      <a:pt x="1052" y="144"/>
                    </a:lnTo>
                    <a:lnTo>
                      <a:pt x="1052" y="144"/>
                    </a:lnTo>
                    <a:lnTo>
                      <a:pt x="1052" y="147"/>
                    </a:lnTo>
                    <a:lnTo>
                      <a:pt x="1052" y="147"/>
                    </a:lnTo>
                    <a:lnTo>
                      <a:pt x="1050" y="144"/>
                    </a:lnTo>
                    <a:lnTo>
                      <a:pt x="1045" y="147"/>
                    </a:lnTo>
                    <a:lnTo>
                      <a:pt x="1040" y="147"/>
                    </a:lnTo>
                    <a:lnTo>
                      <a:pt x="1036" y="147"/>
                    </a:lnTo>
                    <a:lnTo>
                      <a:pt x="1026" y="151"/>
                    </a:lnTo>
                    <a:lnTo>
                      <a:pt x="1026" y="151"/>
                    </a:lnTo>
                    <a:lnTo>
                      <a:pt x="1029" y="154"/>
                    </a:lnTo>
                    <a:lnTo>
                      <a:pt x="1036" y="156"/>
                    </a:lnTo>
                    <a:lnTo>
                      <a:pt x="1036" y="156"/>
                    </a:lnTo>
                    <a:lnTo>
                      <a:pt x="1029" y="154"/>
                    </a:lnTo>
                    <a:lnTo>
                      <a:pt x="1026" y="154"/>
                    </a:lnTo>
                    <a:lnTo>
                      <a:pt x="1024" y="154"/>
                    </a:lnTo>
                    <a:lnTo>
                      <a:pt x="1021" y="154"/>
                    </a:lnTo>
                    <a:lnTo>
                      <a:pt x="1019" y="156"/>
                    </a:lnTo>
                    <a:lnTo>
                      <a:pt x="1019" y="156"/>
                    </a:lnTo>
                    <a:lnTo>
                      <a:pt x="1017" y="156"/>
                    </a:lnTo>
                    <a:lnTo>
                      <a:pt x="1017" y="158"/>
                    </a:lnTo>
                    <a:lnTo>
                      <a:pt x="1014" y="158"/>
                    </a:lnTo>
                    <a:lnTo>
                      <a:pt x="1014" y="161"/>
                    </a:lnTo>
                    <a:lnTo>
                      <a:pt x="1014" y="161"/>
                    </a:lnTo>
                    <a:lnTo>
                      <a:pt x="1014" y="161"/>
                    </a:lnTo>
                    <a:lnTo>
                      <a:pt x="1017" y="163"/>
                    </a:lnTo>
                    <a:lnTo>
                      <a:pt x="1017" y="163"/>
                    </a:lnTo>
                    <a:lnTo>
                      <a:pt x="1017" y="163"/>
                    </a:lnTo>
                    <a:lnTo>
                      <a:pt x="1019" y="163"/>
                    </a:lnTo>
                    <a:lnTo>
                      <a:pt x="1021" y="163"/>
                    </a:lnTo>
                    <a:lnTo>
                      <a:pt x="1021" y="163"/>
                    </a:lnTo>
                    <a:lnTo>
                      <a:pt x="1024" y="163"/>
                    </a:lnTo>
                    <a:lnTo>
                      <a:pt x="1024" y="163"/>
                    </a:lnTo>
                    <a:lnTo>
                      <a:pt x="1021" y="165"/>
                    </a:lnTo>
                    <a:lnTo>
                      <a:pt x="1021" y="165"/>
                    </a:lnTo>
                    <a:lnTo>
                      <a:pt x="1021" y="165"/>
                    </a:lnTo>
                    <a:lnTo>
                      <a:pt x="1021" y="168"/>
                    </a:lnTo>
                    <a:lnTo>
                      <a:pt x="1024" y="168"/>
                    </a:lnTo>
                    <a:lnTo>
                      <a:pt x="1024" y="170"/>
                    </a:lnTo>
                    <a:lnTo>
                      <a:pt x="1024" y="170"/>
                    </a:lnTo>
                    <a:lnTo>
                      <a:pt x="1024" y="170"/>
                    </a:lnTo>
                    <a:lnTo>
                      <a:pt x="1021" y="168"/>
                    </a:lnTo>
                    <a:lnTo>
                      <a:pt x="1017" y="165"/>
                    </a:lnTo>
                    <a:lnTo>
                      <a:pt x="1012" y="165"/>
                    </a:lnTo>
                    <a:lnTo>
                      <a:pt x="1012" y="165"/>
                    </a:lnTo>
                    <a:lnTo>
                      <a:pt x="1007" y="168"/>
                    </a:lnTo>
                    <a:lnTo>
                      <a:pt x="1005" y="170"/>
                    </a:lnTo>
                    <a:lnTo>
                      <a:pt x="1003" y="170"/>
                    </a:lnTo>
                    <a:lnTo>
                      <a:pt x="1003" y="170"/>
                    </a:lnTo>
                    <a:lnTo>
                      <a:pt x="1003" y="170"/>
                    </a:lnTo>
                    <a:lnTo>
                      <a:pt x="1003" y="173"/>
                    </a:lnTo>
                    <a:lnTo>
                      <a:pt x="1005" y="173"/>
                    </a:lnTo>
                    <a:lnTo>
                      <a:pt x="1005" y="175"/>
                    </a:lnTo>
                    <a:lnTo>
                      <a:pt x="1005" y="175"/>
                    </a:lnTo>
                    <a:lnTo>
                      <a:pt x="1005" y="175"/>
                    </a:lnTo>
                    <a:lnTo>
                      <a:pt x="1007" y="175"/>
                    </a:lnTo>
                    <a:lnTo>
                      <a:pt x="1007" y="175"/>
                    </a:lnTo>
                    <a:lnTo>
                      <a:pt x="1010" y="175"/>
                    </a:lnTo>
                    <a:lnTo>
                      <a:pt x="1012" y="177"/>
                    </a:lnTo>
                    <a:lnTo>
                      <a:pt x="1012" y="177"/>
                    </a:lnTo>
                    <a:lnTo>
                      <a:pt x="1010" y="180"/>
                    </a:lnTo>
                    <a:lnTo>
                      <a:pt x="1010" y="180"/>
                    </a:lnTo>
                    <a:lnTo>
                      <a:pt x="1007" y="182"/>
                    </a:lnTo>
                    <a:lnTo>
                      <a:pt x="1003" y="187"/>
                    </a:lnTo>
                    <a:lnTo>
                      <a:pt x="1000" y="187"/>
                    </a:lnTo>
                    <a:lnTo>
                      <a:pt x="1000" y="187"/>
                    </a:lnTo>
                    <a:lnTo>
                      <a:pt x="998" y="187"/>
                    </a:lnTo>
                    <a:lnTo>
                      <a:pt x="998" y="187"/>
                    </a:lnTo>
                    <a:lnTo>
                      <a:pt x="998" y="187"/>
                    </a:lnTo>
                    <a:lnTo>
                      <a:pt x="998" y="187"/>
                    </a:lnTo>
                    <a:lnTo>
                      <a:pt x="1000" y="184"/>
                    </a:lnTo>
                    <a:lnTo>
                      <a:pt x="998" y="184"/>
                    </a:lnTo>
                    <a:lnTo>
                      <a:pt x="991" y="184"/>
                    </a:lnTo>
                    <a:lnTo>
                      <a:pt x="988" y="184"/>
                    </a:lnTo>
                    <a:lnTo>
                      <a:pt x="984" y="187"/>
                    </a:lnTo>
                    <a:lnTo>
                      <a:pt x="981" y="187"/>
                    </a:lnTo>
                    <a:lnTo>
                      <a:pt x="977" y="187"/>
                    </a:lnTo>
                    <a:lnTo>
                      <a:pt x="977" y="187"/>
                    </a:lnTo>
                    <a:lnTo>
                      <a:pt x="979" y="187"/>
                    </a:lnTo>
                    <a:lnTo>
                      <a:pt x="984" y="187"/>
                    </a:lnTo>
                    <a:lnTo>
                      <a:pt x="988" y="184"/>
                    </a:lnTo>
                    <a:lnTo>
                      <a:pt x="991" y="184"/>
                    </a:lnTo>
                    <a:lnTo>
                      <a:pt x="995" y="184"/>
                    </a:lnTo>
                    <a:lnTo>
                      <a:pt x="1000" y="182"/>
                    </a:lnTo>
                    <a:lnTo>
                      <a:pt x="1003" y="182"/>
                    </a:lnTo>
                    <a:lnTo>
                      <a:pt x="1003" y="180"/>
                    </a:lnTo>
                    <a:lnTo>
                      <a:pt x="1000" y="180"/>
                    </a:lnTo>
                    <a:lnTo>
                      <a:pt x="1000" y="177"/>
                    </a:lnTo>
                    <a:lnTo>
                      <a:pt x="998" y="177"/>
                    </a:lnTo>
                    <a:lnTo>
                      <a:pt x="995" y="175"/>
                    </a:lnTo>
                    <a:lnTo>
                      <a:pt x="995" y="173"/>
                    </a:lnTo>
                    <a:lnTo>
                      <a:pt x="998" y="170"/>
                    </a:lnTo>
                    <a:lnTo>
                      <a:pt x="998" y="168"/>
                    </a:lnTo>
                    <a:lnTo>
                      <a:pt x="998" y="168"/>
                    </a:lnTo>
                    <a:lnTo>
                      <a:pt x="1000" y="165"/>
                    </a:lnTo>
                    <a:lnTo>
                      <a:pt x="1003" y="163"/>
                    </a:lnTo>
                    <a:lnTo>
                      <a:pt x="1005" y="163"/>
                    </a:lnTo>
                    <a:lnTo>
                      <a:pt x="1005" y="161"/>
                    </a:lnTo>
                    <a:lnTo>
                      <a:pt x="1003" y="158"/>
                    </a:lnTo>
                    <a:lnTo>
                      <a:pt x="1005" y="158"/>
                    </a:lnTo>
                    <a:lnTo>
                      <a:pt x="1005" y="156"/>
                    </a:lnTo>
                    <a:lnTo>
                      <a:pt x="1007" y="156"/>
                    </a:lnTo>
                    <a:lnTo>
                      <a:pt x="1007" y="154"/>
                    </a:lnTo>
                    <a:lnTo>
                      <a:pt x="1010" y="154"/>
                    </a:lnTo>
                    <a:lnTo>
                      <a:pt x="1019" y="149"/>
                    </a:lnTo>
                    <a:lnTo>
                      <a:pt x="1021" y="149"/>
                    </a:lnTo>
                    <a:lnTo>
                      <a:pt x="1029" y="144"/>
                    </a:lnTo>
                    <a:lnTo>
                      <a:pt x="1033" y="144"/>
                    </a:lnTo>
                    <a:lnTo>
                      <a:pt x="1038" y="142"/>
                    </a:lnTo>
                    <a:lnTo>
                      <a:pt x="1043" y="142"/>
                    </a:lnTo>
                    <a:lnTo>
                      <a:pt x="1043" y="142"/>
                    </a:lnTo>
                    <a:lnTo>
                      <a:pt x="1043" y="139"/>
                    </a:lnTo>
                    <a:lnTo>
                      <a:pt x="1043" y="139"/>
                    </a:lnTo>
                    <a:lnTo>
                      <a:pt x="1043" y="139"/>
                    </a:lnTo>
                    <a:lnTo>
                      <a:pt x="1031" y="139"/>
                    </a:lnTo>
                    <a:lnTo>
                      <a:pt x="1026" y="139"/>
                    </a:lnTo>
                    <a:lnTo>
                      <a:pt x="1021" y="139"/>
                    </a:lnTo>
                    <a:lnTo>
                      <a:pt x="1010" y="139"/>
                    </a:lnTo>
                    <a:lnTo>
                      <a:pt x="1007" y="142"/>
                    </a:lnTo>
                    <a:lnTo>
                      <a:pt x="1003" y="142"/>
                    </a:lnTo>
                    <a:lnTo>
                      <a:pt x="998" y="144"/>
                    </a:lnTo>
                    <a:lnTo>
                      <a:pt x="988" y="147"/>
                    </a:lnTo>
                    <a:lnTo>
                      <a:pt x="988" y="147"/>
                    </a:lnTo>
                    <a:lnTo>
                      <a:pt x="988" y="147"/>
                    </a:lnTo>
                    <a:lnTo>
                      <a:pt x="986" y="147"/>
                    </a:lnTo>
                    <a:lnTo>
                      <a:pt x="986" y="149"/>
                    </a:lnTo>
                    <a:lnTo>
                      <a:pt x="984" y="149"/>
                    </a:lnTo>
                    <a:lnTo>
                      <a:pt x="979" y="149"/>
                    </a:lnTo>
                    <a:lnTo>
                      <a:pt x="977" y="151"/>
                    </a:lnTo>
                    <a:lnTo>
                      <a:pt x="977" y="151"/>
                    </a:lnTo>
                    <a:lnTo>
                      <a:pt x="974" y="154"/>
                    </a:lnTo>
                    <a:lnTo>
                      <a:pt x="974" y="154"/>
                    </a:lnTo>
                    <a:lnTo>
                      <a:pt x="972" y="156"/>
                    </a:lnTo>
                    <a:lnTo>
                      <a:pt x="969" y="156"/>
                    </a:lnTo>
                    <a:lnTo>
                      <a:pt x="965" y="158"/>
                    </a:lnTo>
                    <a:lnTo>
                      <a:pt x="962" y="161"/>
                    </a:lnTo>
                    <a:lnTo>
                      <a:pt x="958" y="163"/>
                    </a:lnTo>
                    <a:lnTo>
                      <a:pt x="958" y="163"/>
                    </a:lnTo>
                    <a:lnTo>
                      <a:pt x="955" y="163"/>
                    </a:lnTo>
                    <a:lnTo>
                      <a:pt x="955" y="165"/>
                    </a:lnTo>
                    <a:lnTo>
                      <a:pt x="955" y="165"/>
                    </a:lnTo>
                    <a:lnTo>
                      <a:pt x="953" y="165"/>
                    </a:lnTo>
                    <a:lnTo>
                      <a:pt x="955" y="168"/>
                    </a:lnTo>
                    <a:lnTo>
                      <a:pt x="955" y="168"/>
                    </a:lnTo>
                    <a:lnTo>
                      <a:pt x="955" y="168"/>
                    </a:lnTo>
                    <a:lnTo>
                      <a:pt x="951" y="170"/>
                    </a:lnTo>
                    <a:lnTo>
                      <a:pt x="946" y="170"/>
                    </a:lnTo>
                    <a:lnTo>
                      <a:pt x="946" y="173"/>
                    </a:lnTo>
                    <a:lnTo>
                      <a:pt x="946" y="173"/>
                    </a:lnTo>
                    <a:lnTo>
                      <a:pt x="946" y="175"/>
                    </a:lnTo>
                    <a:lnTo>
                      <a:pt x="943" y="177"/>
                    </a:lnTo>
                    <a:lnTo>
                      <a:pt x="941" y="180"/>
                    </a:lnTo>
                    <a:lnTo>
                      <a:pt x="941" y="180"/>
                    </a:lnTo>
                    <a:lnTo>
                      <a:pt x="943" y="180"/>
                    </a:lnTo>
                    <a:lnTo>
                      <a:pt x="946" y="182"/>
                    </a:lnTo>
                    <a:lnTo>
                      <a:pt x="948" y="182"/>
                    </a:lnTo>
                    <a:lnTo>
                      <a:pt x="955" y="184"/>
                    </a:lnTo>
                    <a:lnTo>
                      <a:pt x="960" y="184"/>
                    </a:lnTo>
                    <a:lnTo>
                      <a:pt x="962" y="184"/>
                    </a:lnTo>
                    <a:lnTo>
                      <a:pt x="965" y="184"/>
                    </a:lnTo>
                    <a:lnTo>
                      <a:pt x="965" y="184"/>
                    </a:lnTo>
                    <a:lnTo>
                      <a:pt x="967" y="187"/>
                    </a:lnTo>
                    <a:lnTo>
                      <a:pt x="969" y="187"/>
                    </a:lnTo>
                    <a:lnTo>
                      <a:pt x="969" y="187"/>
                    </a:lnTo>
                    <a:lnTo>
                      <a:pt x="965" y="189"/>
                    </a:lnTo>
                    <a:lnTo>
                      <a:pt x="960" y="189"/>
                    </a:lnTo>
                    <a:lnTo>
                      <a:pt x="958" y="189"/>
                    </a:lnTo>
                    <a:lnTo>
                      <a:pt x="953" y="187"/>
                    </a:lnTo>
                    <a:lnTo>
                      <a:pt x="953" y="187"/>
                    </a:lnTo>
                    <a:lnTo>
                      <a:pt x="951" y="187"/>
                    </a:lnTo>
                    <a:lnTo>
                      <a:pt x="946" y="187"/>
                    </a:lnTo>
                    <a:lnTo>
                      <a:pt x="941" y="187"/>
                    </a:lnTo>
                    <a:lnTo>
                      <a:pt x="939" y="187"/>
                    </a:lnTo>
                    <a:lnTo>
                      <a:pt x="941" y="187"/>
                    </a:lnTo>
                    <a:lnTo>
                      <a:pt x="939" y="187"/>
                    </a:lnTo>
                    <a:lnTo>
                      <a:pt x="939" y="192"/>
                    </a:lnTo>
                    <a:lnTo>
                      <a:pt x="939" y="192"/>
                    </a:lnTo>
                    <a:lnTo>
                      <a:pt x="939" y="196"/>
                    </a:lnTo>
                    <a:lnTo>
                      <a:pt x="939" y="196"/>
                    </a:lnTo>
                    <a:lnTo>
                      <a:pt x="941" y="196"/>
                    </a:lnTo>
                    <a:lnTo>
                      <a:pt x="943" y="196"/>
                    </a:lnTo>
                    <a:lnTo>
                      <a:pt x="946" y="199"/>
                    </a:lnTo>
                    <a:lnTo>
                      <a:pt x="948" y="201"/>
                    </a:lnTo>
                    <a:lnTo>
                      <a:pt x="948" y="201"/>
                    </a:lnTo>
                    <a:lnTo>
                      <a:pt x="948" y="201"/>
                    </a:lnTo>
                    <a:lnTo>
                      <a:pt x="951" y="199"/>
                    </a:lnTo>
                    <a:lnTo>
                      <a:pt x="953" y="199"/>
                    </a:lnTo>
                    <a:lnTo>
                      <a:pt x="953" y="199"/>
                    </a:lnTo>
                    <a:lnTo>
                      <a:pt x="958" y="199"/>
                    </a:lnTo>
                    <a:lnTo>
                      <a:pt x="960" y="199"/>
                    </a:lnTo>
                    <a:lnTo>
                      <a:pt x="960" y="199"/>
                    </a:lnTo>
                    <a:lnTo>
                      <a:pt x="960" y="199"/>
                    </a:lnTo>
                    <a:lnTo>
                      <a:pt x="960" y="199"/>
                    </a:lnTo>
                    <a:lnTo>
                      <a:pt x="960" y="199"/>
                    </a:lnTo>
                    <a:lnTo>
                      <a:pt x="965" y="199"/>
                    </a:lnTo>
                    <a:lnTo>
                      <a:pt x="965" y="199"/>
                    </a:lnTo>
                    <a:lnTo>
                      <a:pt x="967" y="199"/>
                    </a:lnTo>
                    <a:lnTo>
                      <a:pt x="972" y="196"/>
                    </a:lnTo>
                    <a:lnTo>
                      <a:pt x="969" y="196"/>
                    </a:lnTo>
                    <a:lnTo>
                      <a:pt x="969" y="199"/>
                    </a:lnTo>
                    <a:lnTo>
                      <a:pt x="967" y="199"/>
                    </a:lnTo>
                    <a:lnTo>
                      <a:pt x="967" y="201"/>
                    </a:lnTo>
                    <a:lnTo>
                      <a:pt x="967" y="201"/>
                    </a:lnTo>
                    <a:lnTo>
                      <a:pt x="967" y="203"/>
                    </a:lnTo>
                    <a:lnTo>
                      <a:pt x="967" y="203"/>
                    </a:lnTo>
                    <a:lnTo>
                      <a:pt x="972" y="203"/>
                    </a:lnTo>
                    <a:lnTo>
                      <a:pt x="979" y="203"/>
                    </a:lnTo>
                    <a:lnTo>
                      <a:pt x="984" y="203"/>
                    </a:lnTo>
                    <a:lnTo>
                      <a:pt x="986" y="203"/>
                    </a:lnTo>
                    <a:lnTo>
                      <a:pt x="986" y="203"/>
                    </a:lnTo>
                    <a:lnTo>
                      <a:pt x="986" y="203"/>
                    </a:lnTo>
                    <a:lnTo>
                      <a:pt x="988" y="206"/>
                    </a:lnTo>
                    <a:lnTo>
                      <a:pt x="998" y="206"/>
                    </a:lnTo>
                    <a:lnTo>
                      <a:pt x="1003" y="206"/>
                    </a:lnTo>
                    <a:lnTo>
                      <a:pt x="1007" y="206"/>
                    </a:lnTo>
                    <a:lnTo>
                      <a:pt x="1007" y="206"/>
                    </a:lnTo>
                    <a:lnTo>
                      <a:pt x="1010" y="206"/>
                    </a:lnTo>
                    <a:lnTo>
                      <a:pt x="1014" y="208"/>
                    </a:lnTo>
                    <a:lnTo>
                      <a:pt x="1017" y="208"/>
                    </a:lnTo>
                    <a:lnTo>
                      <a:pt x="1019" y="208"/>
                    </a:lnTo>
                    <a:lnTo>
                      <a:pt x="1021" y="208"/>
                    </a:lnTo>
                    <a:lnTo>
                      <a:pt x="1029" y="206"/>
                    </a:lnTo>
                    <a:lnTo>
                      <a:pt x="1033" y="210"/>
                    </a:lnTo>
                    <a:lnTo>
                      <a:pt x="1036" y="208"/>
                    </a:lnTo>
                    <a:lnTo>
                      <a:pt x="1036" y="208"/>
                    </a:lnTo>
                    <a:lnTo>
                      <a:pt x="1036" y="208"/>
                    </a:lnTo>
                    <a:lnTo>
                      <a:pt x="1033" y="206"/>
                    </a:lnTo>
                    <a:lnTo>
                      <a:pt x="1033" y="206"/>
                    </a:lnTo>
                    <a:lnTo>
                      <a:pt x="1031" y="206"/>
                    </a:lnTo>
                    <a:lnTo>
                      <a:pt x="1031" y="206"/>
                    </a:lnTo>
                    <a:lnTo>
                      <a:pt x="1029" y="203"/>
                    </a:lnTo>
                    <a:lnTo>
                      <a:pt x="1029" y="203"/>
                    </a:lnTo>
                    <a:lnTo>
                      <a:pt x="1031" y="203"/>
                    </a:lnTo>
                    <a:lnTo>
                      <a:pt x="1036" y="203"/>
                    </a:lnTo>
                    <a:lnTo>
                      <a:pt x="1040" y="203"/>
                    </a:lnTo>
                    <a:lnTo>
                      <a:pt x="1040" y="203"/>
                    </a:lnTo>
                    <a:lnTo>
                      <a:pt x="1045" y="206"/>
                    </a:lnTo>
                    <a:lnTo>
                      <a:pt x="1045" y="206"/>
                    </a:lnTo>
                    <a:lnTo>
                      <a:pt x="1047" y="206"/>
                    </a:lnTo>
                    <a:lnTo>
                      <a:pt x="1052" y="206"/>
                    </a:lnTo>
                    <a:lnTo>
                      <a:pt x="1055" y="208"/>
                    </a:lnTo>
                    <a:lnTo>
                      <a:pt x="1057" y="206"/>
                    </a:lnTo>
                    <a:lnTo>
                      <a:pt x="1062" y="206"/>
                    </a:lnTo>
                    <a:lnTo>
                      <a:pt x="1064" y="206"/>
                    </a:lnTo>
                    <a:lnTo>
                      <a:pt x="1066" y="206"/>
                    </a:lnTo>
                    <a:lnTo>
                      <a:pt x="1066" y="203"/>
                    </a:lnTo>
                    <a:lnTo>
                      <a:pt x="1066" y="203"/>
                    </a:lnTo>
                    <a:lnTo>
                      <a:pt x="1069" y="201"/>
                    </a:lnTo>
                    <a:lnTo>
                      <a:pt x="1069" y="201"/>
                    </a:lnTo>
                    <a:lnTo>
                      <a:pt x="1069" y="201"/>
                    </a:lnTo>
                    <a:lnTo>
                      <a:pt x="1066" y="199"/>
                    </a:lnTo>
                    <a:lnTo>
                      <a:pt x="1064" y="199"/>
                    </a:lnTo>
                    <a:lnTo>
                      <a:pt x="1064" y="199"/>
                    </a:lnTo>
                    <a:lnTo>
                      <a:pt x="1064" y="196"/>
                    </a:lnTo>
                    <a:lnTo>
                      <a:pt x="1064" y="196"/>
                    </a:lnTo>
                    <a:lnTo>
                      <a:pt x="1066" y="196"/>
                    </a:lnTo>
                    <a:lnTo>
                      <a:pt x="1069" y="194"/>
                    </a:lnTo>
                    <a:lnTo>
                      <a:pt x="1071" y="194"/>
                    </a:lnTo>
                    <a:lnTo>
                      <a:pt x="1071" y="194"/>
                    </a:lnTo>
                    <a:lnTo>
                      <a:pt x="1071" y="196"/>
                    </a:lnTo>
                    <a:lnTo>
                      <a:pt x="1071" y="196"/>
                    </a:lnTo>
                    <a:lnTo>
                      <a:pt x="1071" y="196"/>
                    </a:lnTo>
                    <a:lnTo>
                      <a:pt x="1073" y="199"/>
                    </a:lnTo>
                    <a:lnTo>
                      <a:pt x="1073" y="199"/>
                    </a:lnTo>
                    <a:lnTo>
                      <a:pt x="1073" y="199"/>
                    </a:lnTo>
                    <a:lnTo>
                      <a:pt x="1076" y="201"/>
                    </a:lnTo>
                    <a:lnTo>
                      <a:pt x="1076" y="201"/>
                    </a:lnTo>
                    <a:lnTo>
                      <a:pt x="1078" y="201"/>
                    </a:lnTo>
                    <a:lnTo>
                      <a:pt x="1083" y="201"/>
                    </a:lnTo>
                    <a:lnTo>
                      <a:pt x="1083" y="201"/>
                    </a:lnTo>
                    <a:lnTo>
                      <a:pt x="1083" y="201"/>
                    </a:lnTo>
                    <a:lnTo>
                      <a:pt x="1081" y="203"/>
                    </a:lnTo>
                    <a:lnTo>
                      <a:pt x="1081" y="206"/>
                    </a:lnTo>
                    <a:lnTo>
                      <a:pt x="1081" y="206"/>
                    </a:lnTo>
                    <a:lnTo>
                      <a:pt x="1081" y="208"/>
                    </a:lnTo>
                    <a:lnTo>
                      <a:pt x="1081" y="208"/>
                    </a:lnTo>
                    <a:lnTo>
                      <a:pt x="1085" y="208"/>
                    </a:lnTo>
                    <a:lnTo>
                      <a:pt x="1088" y="208"/>
                    </a:lnTo>
                    <a:lnTo>
                      <a:pt x="1088" y="208"/>
                    </a:lnTo>
                    <a:lnTo>
                      <a:pt x="1088" y="208"/>
                    </a:lnTo>
                    <a:lnTo>
                      <a:pt x="1088" y="210"/>
                    </a:lnTo>
                    <a:lnTo>
                      <a:pt x="1085" y="210"/>
                    </a:lnTo>
                    <a:lnTo>
                      <a:pt x="1083" y="210"/>
                    </a:lnTo>
                    <a:lnTo>
                      <a:pt x="1083" y="210"/>
                    </a:lnTo>
                    <a:lnTo>
                      <a:pt x="1083" y="210"/>
                    </a:lnTo>
                    <a:lnTo>
                      <a:pt x="1083" y="213"/>
                    </a:lnTo>
                    <a:lnTo>
                      <a:pt x="1085" y="213"/>
                    </a:lnTo>
                    <a:lnTo>
                      <a:pt x="1088" y="213"/>
                    </a:lnTo>
                    <a:lnTo>
                      <a:pt x="1088" y="213"/>
                    </a:lnTo>
                    <a:lnTo>
                      <a:pt x="1090" y="210"/>
                    </a:lnTo>
                    <a:lnTo>
                      <a:pt x="1092" y="210"/>
                    </a:lnTo>
                    <a:lnTo>
                      <a:pt x="1092" y="210"/>
                    </a:lnTo>
                    <a:lnTo>
                      <a:pt x="1095" y="210"/>
                    </a:lnTo>
                    <a:lnTo>
                      <a:pt x="1095" y="210"/>
                    </a:lnTo>
                    <a:lnTo>
                      <a:pt x="1092" y="213"/>
                    </a:lnTo>
                    <a:lnTo>
                      <a:pt x="1090" y="213"/>
                    </a:lnTo>
                    <a:lnTo>
                      <a:pt x="1090" y="213"/>
                    </a:lnTo>
                    <a:lnTo>
                      <a:pt x="1090" y="213"/>
                    </a:lnTo>
                    <a:lnTo>
                      <a:pt x="1090" y="215"/>
                    </a:lnTo>
                    <a:lnTo>
                      <a:pt x="1090" y="215"/>
                    </a:lnTo>
                    <a:lnTo>
                      <a:pt x="1090" y="215"/>
                    </a:lnTo>
                    <a:lnTo>
                      <a:pt x="1092" y="215"/>
                    </a:lnTo>
                    <a:lnTo>
                      <a:pt x="1095" y="215"/>
                    </a:lnTo>
                    <a:lnTo>
                      <a:pt x="1097" y="218"/>
                    </a:lnTo>
                    <a:lnTo>
                      <a:pt x="1097" y="218"/>
                    </a:lnTo>
                    <a:lnTo>
                      <a:pt x="1097" y="220"/>
                    </a:lnTo>
                    <a:lnTo>
                      <a:pt x="1097" y="220"/>
                    </a:lnTo>
                    <a:lnTo>
                      <a:pt x="1095" y="220"/>
                    </a:lnTo>
                    <a:lnTo>
                      <a:pt x="1092" y="222"/>
                    </a:lnTo>
                    <a:lnTo>
                      <a:pt x="1090" y="222"/>
                    </a:lnTo>
                    <a:lnTo>
                      <a:pt x="1088" y="222"/>
                    </a:lnTo>
                    <a:lnTo>
                      <a:pt x="1085" y="222"/>
                    </a:lnTo>
                    <a:lnTo>
                      <a:pt x="1083" y="222"/>
                    </a:lnTo>
                    <a:lnTo>
                      <a:pt x="1083" y="222"/>
                    </a:lnTo>
                    <a:lnTo>
                      <a:pt x="1081" y="222"/>
                    </a:lnTo>
                    <a:lnTo>
                      <a:pt x="1081" y="225"/>
                    </a:lnTo>
                    <a:lnTo>
                      <a:pt x="1078" y="227"/>
                    </a:lnTo>
                    <a:lnTo>
                      <a:pt x="1078" y="227"/>
                    </a:lnTo>
                    <a:lnTo>
                      <a:pt x="1078" y="227"/>
                    </a:lnTo>
                    <a:lnTo>
                      <a:pt x="1078" y="227"/>
                    </a:lnTo>
                    <a:lnTo>
                      <a:pt x="1078" y="227"/>
                    </a:lnTo>
                    <a:lnTo>
                      <a:pt x="1081" y="229"/>
                    </a:lnTo>
                    <a:lnTo>
                      <a:pt x="1083" y="227"/>
                    </a:lnTo>
                    <a:lnTo>
                      <a:pt x="1090" y="225"/>
                    </a:lnTo>
                    <a:lnTo>
                      <a:pt x="1092" y="225"/>
                    </a:lnTo>
                    <a:lnTo>
                      <a:pt x="1095" y="225"/>
                    </a:lnTo>
                    <a:lnTo>
                      <a:pt x="1097" y="222"/>
                    </a:lnTo>
                    <a:lnTo>
                      <a:pt x="1097" y="225"/>
                    </a:lnTo>
                    <a:lnTo>
                      <a:pt x="1100" y="225"/>
                    </a:lnTo>
                    <a:lnTo>
                      <a:pt x="1102" y="225"/>
                    </a:lnTo>
                    <a:lnTo>
                      <a:pt x="1104" y="222"/>
                    </a:lnTo>
                    <a:lnTo>
                      <a:pt x="1107" y="222"/>
                    </a:lnTo>
                    <a:lnTo>
                      <a:pt x="1107" y="222"/>
                    </a:lnTo>
                    <a:lnTo>
                      <a:pt x="1107" y="222"/>
                    </a:lnTo>
                    <a:lnTo>
                      <a:pt x="1107" y="222"/>
                    </a:lnTo>
                    <a:lnTo>
                      <a:pt x="1104" y="222"/>
                    </a:lnTo>
                    <a:lnTo>
                      <a:pt x="1102" y="222"/>
                    </a:lnTo>
                    <a:lnTo>
                      <a:pt x="1104" y="225"/>
                    </a:lnTo>
                    <a:lnTo>
                      <a:pt x="1104" y="225"/>
                    </a:lnTo>
                    <a:lnTo>
                      <a:pt x="1104" y="225"/>
                    </a:lnTo>
                    <a:lnTo>
                      <a:pt x="1104" y="225"/>
                    </a:lnTo>
                    <a:lnTo>
                      <a:pt x="1102" y="227"/>
                    </a:lnTo>
                    <a:lnTo>
                      <a:pt x="1102" y="227"/>
                    </a:lnTo>
                    <a:lnTo>
                      <a:pt x="1102" y="227"/>
                    </a:lnTo>
                    <a:lnTo>
                      <a:pt x="1104" y="227"/>
                    </a:lnTo>
                    <a:lnTo>
                      <a:pt x="1104" y="227"/>
                    </a:lnTo>
                    <a:lnTo>
                      <a:pt x="1104" y="227"/>
                    </a:lnTo>
                    <a:lnTo>
                      <a:pt x="1104" y="227"/>
                    </a:lnTo>
                    <a:lnTo>
                      <a:pt x="1104" y="227"/>
                    </a:lnTo>
                    <a:lnTo>
                      <a:pt x="1104" y="229"/>
                    </a:lnTo>
                    <a:lnTo>
                      <a:pt x="1107" y="232"/>
                    </a:lnTo>
                    <a:lnTo>
                      <a:pt x="1107" y="232"/>
                    </a:lnTo>
                    <a:lnTo>
                      <a:pt x="1109" y="232"/>
                    </a:lnTo>
                    <a:lnTo>
                      <a:pt x="1111" y="232"/>
                    </a:lnTo>
                    <a:lnTo>
                      <a:pt x="1111" y="229"/>
                    </a:lnTo>
                    <a:lnTo>
                      <a:pt x="1111" y="227"/>
                    </a:lnTo>
                    <a:lnTo>
                      <a:pt x="1111" y="227"/>
                    </a:lnTo>
                    <a:lnTo>
                      <a:pt x="1114" y="227"/>
                    </a:lnTo>
                    <a:lnTo>
                      <a:pt x="1114" y="227"/>
                    </a:lnTo>
                    <a:lnTo>
                      <a:pt x="1114" y="229"/>
                    </a:lnTo>
                    <a:lnTo>
                      <a:pt x="1114" y="229"/>
                    </a:lnTo>
                    <a:lnTo>
                      <a:pt x="1114" y="229"/>
                    </a:lnTo>
                    <a:lnTo>
                      <a:pt x="1114" y="229"/>
                    </a:lnTo>
                    <a:lnTo>
                      <a:pt x="1111" y="232"/>
                    </a:lnTo>
                    <a:lnTo>
                      <a:pt x="1111" y="232"/>
                    </a:lnTo>
                    <a:lnTo>
                      <a:pt x="1111" y="232"/>
                    </a:lnTo>
                    <a:lnTo>
                      <a:pt x="1111" y="234"/>
                    </a:lnTo>
                    <a:lnTo>
                      <a:pt x="1111" y="234"/>
                    </a:lnTo>
                    <a:lnTo>
                      <a:pt x="1111" y="237"/>
                    </a:lnTo>
                    <a:lnTo>
                      <a:pt x="1114" y="234"/>
                    </a:lnTo>
                    <a:lnTo>
                      <a:pt x="1118" y="234"/>
                    </a:lnTo>
                    <a:lnTo>
                      <a:pt x="1118" y="234"/>
                    </a:lnTo>
                    <a:lnTo>
                      <a:pt x="1116" y="234"/>
                    </a:lnTo>
                    <a:lnTo>
                      <a:pt x="1116" y="237"/>
                    </a:lnTo>
                    <a:lnTo>
                      <a:pt x="1118" y="239"/>
                    </a:lnTo>
                    <a:lnTo>
                      <a:pt x="1118" y="241"/>
                    </a:lnTo>
                    <a:lnTo>
                      <a:pt x="1118" y="244"/>
                    </a:lnTo>
                    <a:lnTo>
                      <a:pt x="1118" y="246"/>
                    </a:lnTo>
                    <a:lnTo>
                      <a:pt x="1118" y="253"/>
                    </a:lnTo>
                    <a:lnTo>
                      <a:pt x="1118" y="253"/>
                    </a:lnTo>
                    <a:lnTo>
                      <a:pt x="1118" y="253"/>
                    </a:lnTo>
                    <a:lnTo>
                      <a:pt x="1118" y="253"/>
                    </a:lnTo>
                    <a:lnTo>
                      <a:pt x="1114" y="255"/>
                    </a:lnTo>
                    <a:lnTo>
                      <a:pt x="1114" y="258"/>
                    </a:lnTo>
                    <a:lnTo>
                      <a:pt x="1109" y="258"/>
                    </a:lnTo>
                    <a:lnTo>
                      <a:pt x="1107" y="258"/>
                    </a:lnTo>
                    <a:lnTo>
                      <a:pt x="1104" y="260"/>
                    </a:lnTo>
                    <a:lnTo>
                      <a:pt x="1102" y="263"/>
                    </a:lnTo>
                    <a:lnTo>
                      <a:pt x="1102" y="263"/>
                    </a:lnTo>
                    <a:lnTo>
                      <a:pt x="1100" y="265"/>
                    </a:lnTo>
                    <a:lnTo>
                      <a:pt x="1097" y="265"/>
                    </a:lnTo>
                    <a:lnTo>
                      <a:pt x="1097" y="265"/>
                    </a:lnTo>
                    <a:lnTo>
                      <a:pt x="1095" y="265"/>
                    </a:lnTo>
                    <a:lnTo>
                      <a:pt x="1092" y="267"/>
                    </a:lnTo>
                    <a:lnTo>
                      <a:pt x="1090" y="267"/>
                    </a:lnTo>
                    <a:lnTo>
                      <a:pt x="1083" y="270"/>
                    </a:lnTo>
                    <a:lnTo>
                      <a:pt x="1076" y="274"/>
                    </a:lnTo>
                    <a:lnTo>
                      <a:pt x="1073" y="274"/>
                    </a:lnTo>
                    <a:lnTo>
                      <a:pt x="1073" y="274"/>
                    </a:lnTo>
                    <a:lnTo>
                      <a:pt x="1073" y="274"/>
                    </a:lnTo>
                    <a:lnTo>
                      <a:pt x="1073" y="277"/>
                    </a:lnTo>
                    <a:lnTo>
                      <a:pt x="1076" y="279"/>
                    </a:lnTo>
                    <a:lnTo>
                      <a:pt x="1078" y="281"/>
                    </a:lnTo>
                    <a:lnTo>
                      <a:pt x="1078" y="281"/>
                    </a:lnTo>
                    <a:lnTo>
                      <a:pt x="1078" y="284"/>
                    </a:lnTo>
                    <a:lnTo>
                      <a:pt x="1078" y="286"/>
                    </a:lnTo>
                    <a:lnTo>
                      <a:pt x="1078" y="286"/>
                    </a:lnTo>
                    <a:lnTo>
                      <a:pt x="1076" y="286"/>
                    </a:lnTo>
                    <a:lnTo>
                      <a:pt x="1073" y="286"/>
                    </a:lnTo>
                    <a:lnTo>
                      <a:pt x="1071" y="286"/>
                    </a:lnTo>
                    <a:lnTo>
                      <a:pt x="1069" y="286"/>
                    </a:lnTo>
                    <a:lnTo>
                      <a:pt x="1066" y="286"/>
                    </a:lnTo>
                    <a:lnTo>
                      <a:pt x="1064" y="289"/>
                    </a:lnTo>
                    <a:lnTo>
                      <a:pt x="1062" y="289"/>
                    </a:lnTo>
                    <a:lnTo>
                      <a:pt x="1062" y="289"/>
                    </a:lnTo>
                    <a:lnTo>
                      <a:pt x="1059" y="289"/>
                    </a:lnTo>
                    <a:lnTo>
                      <a:pt x="1057" y="289"/>
                    </a:lnTo>
                    <a:lnTo>
                      <a:pt x="1055" y="289"/>
                    </a:lnTo>
                    <a:lnTo>
                      <a:pt x="1055" y="289"/>
                    </a:lnTo>
                    <a:lnTo>
                      <a:pt x="1052" y="289"/>
                    </a:lnTo>
                    <a:lnTo>
                      <a:pt x="1052" y="291"/>
                    </a:lnTo>
                    <a:lnTo>
                      <a:pt x="1050" y="291"/>
                    </a:lnTo>
                    <a:lnTo>
                      <a:pt x="1045" y="291"/>
                    </a:lnTo>
                    <a:lnTo>
                      <a:pt x="1043" y="291"/>
                    </a:lnTo>
                    <a:lnTo>
                      <a:pt x="1043" y="291"/>
                    </a:lnTo>
                    <a:lnTo>
                      <a:pt x="1045" y="293"/>
                    </a:lnTo>
                    <a:lnTo>
                      <a:pt x="1045" y="293"/>
                    </a:lnTo>
                    <a:lnTo>
                      <a:pt x="1045" y="296"/>
                    </a:lnTo>
                    <a:lnTo>
                      <a:pt x="1045" y="296"/>
                    </a:lnTo>
                    <a:lnTo>
                      <a:pt x="1045" y="296"/>
                    </a:lnTo>
                    <a:lnTo>
                      <a:pt x="1043" y="296"/>
                    </a:lnTo>
                    <a:lnTo>
                      <a:pt x="1043" y="298"/>
                    </a:lnTo>
                    <a:lnTo>
                      <a:pt x="1043" y="298"/>
                    </a:lnTo>
                    <a:lnTo>
                      <a:pt x="1043" y="298"/>
                    </a:lnTo>
                    <a:lnTo>
                      <a:pt x="1040" y="298"/>
                    </a:lnTo>
                    <a:lnTo>
                      <a:pt x="1040" y="298"/>
                    </a:lnTo>
                    <a:lnTo>
                      <a:pt x="1040" y="298"/>
                    </a:lnTo>
                    <a:lnTo>
                      <a:pt x="1043" y="296"/>
                    </a:lnTo>
                    <a:lnTo>
                      <a:pt x="1043" y="296"/>
                    </a:lnTo>
                    <a:lnTo>
                      <a:pt x="1043" y="296"/>
                    </a:lnTo>
                    <a:lnTo>
                      <a:pt x="1043" y="293"/>
                    </a:lnTo>
                    <a:lnTo>
                      <a:pt x="1043" y="291"/>
                    </a:lnTo>
                    <a:lnTo>
                      <a:pt x="1038" y="291"/>
                    </a:lnTo>
                    <a:lnTo>
                      <a:pt x="1033" y="289"/>
                    </a:lnTo>
                    <a:lnTo>
                      <a:pt x="1031" y="289"/>
                    </a:lnTo>
                    <a:lnTo>
                      <a:pt x="1029" y="289"/>
                    </a:lnTo>
                    <a:lnTo>
                      <a:pt x="1026" y="289"/>
                    </a:lnTo>
                    <a:lnTo>
                      <a:pt x="1024" y="286"/>
                    </a:lnTo>
                    <a:lnTo>
                      <a:pt x="1024" y="286"/>
                    </a:lnTo>
                    <a:lnTo>
                      <a:pt x="1024" y="289"/>
                    </a:lnTo>
                    <a:lnTo>
                      <a:pt x="1021" y="289"/>
                    </a:lnTo>
                    <a:lnTo>
                      <a:pt x="1021" y="289"/>
                    </a:lnTo>
                    <a:lnTo>
                      <a:pt x="1019" y="289"/>
                    </a:lnTo>
                    <a:lnTo>
                      <a:pt x="1019" y="291"/>
                    </a:lnTo>
                    <a:lnTo>
                      <a:pt x="1019" y="291"/>
                    </a:lnTo>
                    <a:lnTo>
                      <a:pt x="1019" y="293"/>
                    </a:lnTo>
                    <a:lnTo>
                      <a:pt x="1010" y="293"/>
                    </a:lnTo>
                    <a:lnTo>
                      <a:pt x="1007" y="296"/>
                    </a:lnTo>
                    <a:lnTo>
                      <a:pt x="1007" y="296"/>
                    </a:lnTo>
                    <a:lnTo>
                      <a:pt x="1005" y="296"/>
                    </a:lnTo>
                    <a:lnTo>
                      <a:pt x="1003" y="300"/>
                    </a:lnTo>
                    <a:lnTo>
                      <a:pt x="1003" y="300"/>
                    </a:lnTo>
                    <a:lnTo>
                      <a:pt x="1003" y="300"/>
                    </a:lnTo>
                    <a:lnTo>
                      <a:pt x="1000" y="303"/>
                    </a:lnTo>
                    <a:lnTo>
                      <a:pt x="1000" y="303"/>
                    </a:lnTo>
                    <a:lnTo>
                      <a:pt x="1000" y="305"/>
                    </a:lnTo>
                    <a:lnTo>
                      <a:pt x="1000" y="305"/>
                    </a:lnTo>
                    <a:lnTo>
                      <a:pt x="1003" y="308"/>
                    </a:lnTo>
                    <a:lnTo>
                      <a:pt x="1003" y="308"/>
                    </a:lnTo>
                    <a:lnTo>
                      <a:pt x="1005" y="308"/>
                    </a:lnTo>
                    <a:lnTo>
                      <a:pt x="1007" y="308"/>
                    </a:lnTo>
                    <a:lnTo>
                      <a:pt x="1007" y="310"/>
                    </a:lnTo>
                    <a:lnTo>
                      <a:pt x="1010" y="310"/>
                    </a:lnTo>
                    <a:lnTo>
                      <a:pt x="1010" y="310"/>
                    </a:lnTo>
                    <a:lnTo>
                      <a:pt x="1012" y="310"/>
                    </a:lnTo>
                    <a:lnTo>
                      <a:pt x="1014" y="310"/>
                    </a:lnTo>
                    <a:lnTo>
                      <a:pt x="1017" y="310"/>
                    </a:lnTo>
                    <a:lnTo>
                      <a:pt x="1019" y="310"/>
                    </a:lnTo>
                    <a:lnTo>
                      <a:pt x="1019" y="308"/>
                    </a:lnTo>
                    <a:lnTo>
                      <a:pt x="1019" y="310"/>
                    </a:lnTo>
                    <a:lnTo>
                      <a:pt x="1021" y="308"/>
                    </a:lnTo>
                    <a:lnTo>
                      <a:pt x="1026" y="308"/>
                    </a:lnTo>
                    <a:lnTo>
                      <a:pt x="1029" y="308"/>
                    </a:lnTo>
                    <a:lnTo>
                      <a:pt x="1031" y="308"/>
                    </a:lnTo>
                    <a:lnTo>
                      <a:pt x="1031" y="308"/>
                    </a:lnTo>
                    <a:lnTo>
                      <a:pt x="1033" y="305"/>
                    </a:lnTo>
                    <a:lnTo>
                      <a:pt x="1038" y="305"/>
                    </a:lnTo>
                    <a:lnTo>
                      <a:pt x="1040" y="305"/>
                    </a:lnTo>
                    <a:lnTo>
                      <a:pt x="1040" y="305"/>
                    </a:lnTo>
                    <a:lnTo>
                      <a:pt x="1043" y="305"/>
                    </a:lnTo>
                    <a:lnTo>
                      <a:pt x="1045" y="305"/>
                    </a:lnTo>
                    <a:lnTo>
                      <a:pt x="1047" y="305"/>
                    </a:lnTo>
                    <a:lnTo>
                      <a:pt x="1050" y="303"/>
                    </a:lnTo>
                    <a:lnTo>
                      <a:pt x="1050" y="303"/>
                    </a:lnTo>
                    <a:lnTo>
                      <a:pt x="1050" y="300"/>
                    </a:lnTo>
                    <a:lnTo>
                      <a:pt x="1050" y="300"/>
                    </a:lnTo>
                    <a:lnTo>
                      <a:pt x="1050" y="300"/>
                    </a:lnTo>
                    <a:lnTo>
                      <a:pt x="1050" y="300"/>
                    </a:lnTo>
                    <a:lnTo>
                      <a:pt x="1052" y="300"/>
                    </a:lnTo>
                    <a:lnTo>
                      <a:pt x="1052" y="298"/>
                    </a:lnTo>
                    <a:lnTo>
                      <a:pt x="1052" y="298"/>
                    </a:lnTo>
                    <a:lnTo>
                      <a:pt x="1055" y="298"/>
                    </a:lnTo>
                    <a:lnTo>
                      <a:pt x="1055" y="300"/>
                    </a:lnTo>
                    <a:lnTo>
                      <a:pt x="1052" y="300"/>
                    </a:lnTo>
                    <a:lnTo>
                      <a:pt x="1052" y="303"/>
                    </a:lnTo>
                    <a:lnTo>
                      <a:pt x="1055" y="303"/>
                    </a:lnTo>
                    <a:lnTo>
                      <a:pt x="1055" y="303"/>
                    </a:lnTo>
                    <a:lnTo>
                      <a:pt x="1057" y="303"/>
                    </a:lnTo>
                    <a:lnTo>
                      <a:pt x="1057" y="303"/>
                    </a:lnTo>
                    <a:lnTo>
                      <a:pt x="1057" y="305"/>
                    </a:lnTo>
                    <a:lnTo>
                      <a:pt x="1057" y="305"/>
                    </a:lnTo>
                    <a:lnTo>
                      <a:pt x="1057" y="308"/>
                    </a:lnTo>
                    <a:lnTo>
                      <a:pt x="1057" y="308"/>
                    </a:lnTo>
                    <a:lnTo>
                      <a:pt x="1057" y="305"/>
                    </a:lnTo>
                    <a:lnTo>
                      <a:pt x="1059" y="305"/>
                    </a:lnTo>
                    <a:lnTo>
                      <a:pt x="1062" y="303"/>
                    </a:lnTo>
                    <a:lnTo>
                      <a:pt x="1062" y="303"/>
                    </a:lnTo>
                    <a:lnTo>
                      <a:pt x="1062" y="303"/>
                    </a:lnTo>
                    <a:lnTo>
                      <a:pt x="1064" y="303"/>
                    </a:lnTo>
                    <a:lnTo>
                      <a:pt x="1064" y="303"/>
                    </a:lnTo>
                    <a:lnTo>
                      <a:pt x="1069" y="303"/>
                    </a:lnTo>
                    <a:lnTo>
                      <a:pt x="1069" y="303"/>
                    </a:lnTo>
                    <a:lnTo>
                      <a:pt x="1069" y="303"/>
                    </a:lnTo>
                    <a:lnTo>
                      <a:pt x="1066" y="308"/>
                    </a:lnTo>
                    <a:lnTo>
                      <a:pt x="1064" y="308"/>
                    </a:lnTo>
                    <a:lnTo>
                      <a:pt x="1066" y="308"/>
                    </a:lnTo>
                    <a:lnTo>
                      <a:pt x="1066" y="308"/>
                    </a:lnTo>
                    <a:lnTo>
                      <a:pt x="1066" y="310"/>
                    </a:lnTo>
                    <a:lnTo>
                      <a:pt x="1069" y="312"/>
                    </a:lnTo>
                    <a:lnTo>
                      <a:pt x="1071" y="315"/>
                    </a:lnTo>
                    <a:lnTo>
                      <a:pt x="1071" y="315"/>
                    </a:lnTo>
                    <a:lnTo>
                      <a:pt x="1071" y="315"/>
                    </a:lnTo>
                    <a:lnTo>
                      <a:pt x="1071" y="317"/>
                    </a:lnTo>
                    <a:lnTo>
                      <a:pt x="1071" y="317"/>
                    </a:lnTo>
                    <a:lnTo>
                      <a:pt x="1071" y="317"/>
                    </a:lnTo>
                    <a:lnTo>
                      <a:pt x="1076" y="317"/>
                    </a:lnTo>
                    <a:lnTo>
                      <a:pt x="1076" y="317"/>
                    </a:lnTo>
                    <a:lnTo>
                      <a:pt x="1078" y="317"/>
                    </a:lnTo>
                    <a:lnTo>
                      <a:pt x="1076" y="317"/>
                    </a:lnTo>
                    <a:lnTo>
                      <a:pt x="1076" y="317"/>
                    </a:lnTo>
                    <a:lnTo>
                      <a:pt x="1073" y="319"/>
                    </a:lnTo>
                    <a:lnTo>
                      <a:pt x="1073" y="319"/>
                    </a:lnTo>
                    <a:lnTo>
                      <a:pt x="1073" y="319"/>
                    </a:lnTo>
                    <a:lnTo>
                      <a:pt x="1081" y="319"/>
                    </a:lnTo>
                    <a:lnTo>
                      <a:pt x="1081" y="319"/>
                    </a:lnTo>
                    <a:lnTo>
                      <a:pt x="1083" y="322"/>
                    </a:lnTo>
                    <a:lnTo>
                      <a:pt x="1083" y="322"/>
                    </a:lnTo>
                    <a:lnTo>
                      <a:pt x="1083" y="322"/>
                    </a:lnTo>
                    <a:lnTo>
                      <a:pt x="1083" y="322"/>
                    </a:lnTo>
                    <a:lnTo>
                      <a:pt x="1085" y="322"/>
                    </a:lnTo>
                    <a:lnTo>
                      <a:pt x="1085" y="322"/>
                    </a:lnTo>
                    <a:lnTo>
                      <a:pt x="1083" y="324"/>
                    </a:lnTo>
                    <a:lnTo>
                      <a:pt x="1081" y="324"/>
                    </a:lnTo>
                    <a:lnTo>
                      <a:pt x="1078" y="324"/>
                    </a:lnTo>
                    <a:lnTo>
                      <a:pt x="1076" y="324"/>
                    </a:lnTo>
                    <a:lnTo>
                      <a:pt x="1073" y="324"/>
                    </a:lnTo>
                    <a:lnTo>
                      <a:pt x="1073" y="326"/>
                    </a:lnTo>
                    <a:lnTo>
                      <a:pt x="1076" y="326"/>
                    </a:lnTo>
                    <a:lnTo>
                      <a:pt x="1076" y="329"/>
                    </a:lnTo>
                    <a:lnTo>
                      <a:pt x="1078" y="331"/>
                    </a:lnTo>
                    <a:lnTo>
                      <a:pt x="1078" y="331"/>
                    </a:lnTo>
                    <a:lnTo>
                      <a:pt x="1081" y="334"/>
                    </a:lnTo>
                    <a:lnTo>
                      <a:pt x="1085" y="331"/>
                    </a:lnTo>
                    <a:lnTo>
                      <a:pt x="1085" y="331"/>
                    </a:lnTo>
                    <a:lnTo>
                      <a:pt x="1083" y="334"/>
                    </a:lnTo>
                    <a:lnTo>
                      <a:pt x="1081" y="334"/>
                    </a:lnTo>
                    <a:lnTo>
                      <a:pt x="1083" y="334"/>
                    </a:lnTo>
                    <a:lnTo>
                      <a:pt x="1085" y="336"/>
                    </a:lnTo>
                    <a:lnTo>
                      <a:pt x="1088" y="336"/>
                    </a:lnTo>
                    <a:lnTo>
                      <a:pt x="1090" y="338"/>
                    </a:lnTo>
                    <a:lnTo>
                      <a:pt x="1092" y="338"/>
                    </a:lnTo>
                    <a:lnTo>
                      <a:pt x="1095" y="338"/>
                    </a:lnTo>
                    <a:lnTo>
                      <a:pt x="1095" y="338"/>
                    </a:lnTo>
                    <a:lnTo>
                      <a:pt x="1097" y="338"/>
                    </a:lnTo>
                    <a:lnTo>
                      <a:pt x="1100" y="338"/>
                    </a:lnTo>
                    <a:lnTo>
                      <a:pt x="1102" y="338"/>
                    </a:lnTo>
                    <a:lnTo>
                      <a:pt x="1102" y="341"/>
                    </a:lnTo>
                    <a:lnTo>
                      <a:pt x="1104" y="343"/>
                    </a:lnTo>
                    <a:lnTo>
                      <a:pt x="1104" y="345"/>
                    </a:lnTo>
                    <a:lnTo>
                      <a:pt x="1109" y="345"/>
                    </a:lnTo>
                    <a:lnTo>
                      <a:pt x="1109" y="348"/>
                    </a:lnTo>
                    <a:lnTo>
                      <a:pt x="1109" y="348"/>
                    </a:lnTo>
                    <a:lnTo>
                      <a:pt x="1111" y="348"/>
                    </a:lnTo>
                    <a:lnTo>
                      <a:pt x="1126" y="350"/>
                    </a:lnTo>
                    <a:lnTo>
                      <a:pt x="1126" y="350"/>
                    </a:lnTo>
                    <a:lnTo>
                      <a:pt x="1126" y="350"/>
                    </a:lnTo>
                    <a:lnTo>
                      <a:pt x="1128" y="350"/>
                    </a:lnTo>
                    <a:lnTo>
                      <a:pt x="1133" y="353"/>
                    </a:lnTo>
                    <a:lnTo>
                      <a:pt x="1135" y="353"/>
                    </a:lnTo>
                    <a:lnTo>
                      <a:pt x="1137" y="355"/>
                    </a:lnTo>
                    <a:lnTo>
                      <a:pt x="1137" y="355"/>
                    </a:lnTo>
                    <a:lnTo>
                      <a:pt x="1140" y="355"/>
                    </a:lnTo>
                    <a:lnTo>
                      <a:pt x="1142" y="355"/>
                    </a:lnTo>
                    <a:lnTo>
                      <a:pt x="1142" y="355"/>
                    </a:lnTo>
                    <a:lnTo>
                      <a:pt x="1142" y="353"/>
                    </a:lnTo>
                    <a:lnTo>
                      <a:pt x="1142" y="350"/>
                    </a:lnTo>
                    <a:lnTo>
                      <a:pt x="1144" y="350"/>
                    </a:lnTo>
                    <a:lnTo>
                      <a:pt x="1144" y="350"/>
                    </a:lnTo>
                    <a:lnTo>
                      <a:pt x="1147" y="350"/>
                    </a:lnTo>
                    <a:lnTo>
                      <a:pt x="1147" y="348"/>
                    </a:lnTo>
                    <a:lnTo>
                      <a:pt x="1147" y="348"/>
                    </a:lnTo>
                    <a:lnTo>
                      <a:pt x="1144" y="348"/>
                    </a:lnTo>
                    <a:lnTo>
                      <a:pt x="1144" y="345"/>
                    </a:lnTo>
                    <a:lnTo>
                      <a:pt x="1142" y="345"/>
                    </a:lnTo>
                    <a:lnTo>
                      <a:pt x="1142" y="343"/>
                    </a:lnTo>
                    <a:lnTo>
                      <a:pt x="1142" y="343"/>
                    </a:lnTo>
                    <a:lnTo>
                      <a:pt x="1142" y="341"/>
                    </a:lnTo>
                    <a:lnTo>
                      <a:pt x="1140" y="341"/>
                    </a:lnTo>
                    <a:lnTo>
                      <a:pt x="1137" y="338"/>
                    </a:lnTo>
                    <a:lnTo>
                      <a:pt x="1137" y="338"/>
                    </a:lnTo>
                    <a:lnTo>
                      <a:pt x="1135" y="336"/>
                    </a:lnTo>
                    <a:lnTo>
                      <a:pt x="1135" y="336"/>
                    </a:lnTo>
                    <a:lnTo>
                      <a:pt x="1135" y="336"/>
                    </a:lnTo>
                    <a:lnTo>
                      <a:pt x="1133" y="334"/>
                    </a:lnTo>
                    <a:lnTo>
                      <a:pt x="1130" y="334"/>
                    </a:lnTo>
                    <a:lnTo>
                      <a:pt x="1130" y="334"/>
                    </a:lnTo>
                    <a:lnTo>
                      <a:pt x="1133" y="331"/>
                    </a:lnTo>
                    <a:lnTo>
                      <a:pt x="1133" y="331"/>
                    </a:lnTo>
                    <a:lnTo>
                      <a:pt x="1130" y="331"/>
                    </a:lnTo>
                    <a:lnTo>
                      <a:pt x="1128" y="331"/>
                    </a:lnTo>
                    <a:lnTo>
                      <a:pt x="1126" y="329"/>
                    </a:lnTo>
                    <a:lnTo>
                      <a:pt x="1126" y="329"/>
                    </a:lnTo>
                    <a:lnTo>
                      <a:pt x="1126" y="326"/>
                    </a:lnTo>
                    <a:lnTo>
                      <a:pt x="1123" y="324"/>
                    </a:lnTo>
                    <a:lnTo>
                      <a:pt x="1123" y="324"/>
                    </a:lnTo>
                    <a:lnTo>
                      <a:pt x="1123" y="322"/>
                    </a:lnTo>
                    <a:lnTo>
                      <a:pt x="1121" y="319"/>
                    </a:lnTo>
                    <a:lnTo>
                      <a:pt x="1123" y="319"/>
                    </a:lnTo>
                    <a:lnTo>
                      <a:pt x="1126" y="319"/>
                    </a:lnTo>
                    <a:lnTo>
                      <a:pt x="1128" y="319"/>
                    </a:lnTo>
                    <a:lnTo>
                      <a:pt x="1130" y="322"/>
                    </a:lnTo>
                    <a:lnTo>
                      <a:pt x="1135" y="324"/>
                    </a:lnTo>
                    <a:lnTo>
                      <a:pt x="1135" y="324"/>
                    </a:lnTo>
                    <a:lnTo>
                      <a:pt x="1135" y="324"/>
                    </a:lnTo>
                    <a:lnTo>
                      <a:pt x="1135" y="324"/>
                    </a:lnTo>
                    <a:lnTo>
                      <a:pt x="1137" y="322"/>
                    </a:lnTo>
                    <a:lnTo>
                      <a:pt x="1137" y="319"/>
                    </a:lnTo>
                    <a:lnTo>
                      <a:pt x="1137" y="319"/>
                    </a:lnTo>
                    <a:lnTo>
                      <a:pt x="1137" y="322"/>
                    </a:lnTo>
                    <a:lnTo>
                      <a:pt x="1140" y="324"/>
                    </a:lnTo>
                    <a:lnTo>
                      <a:pt x="1142" y="326"/>
                    </a:lnTo>
                    <a:lnTo>
                      <a:pt x="1142" y="326"/>
                    </a:lnTo>
                    <a:lnTo>
                      <a:pt x="1144" y="326"/>
                    </a:lnTo>
                    <a:lnTo>
                      <a:pt x="1144" y="326"/>
                    </a:lnTo>
                    <a:lnTo>
                      <a:pt x="1144" y="329"/>
                    </a:lnTo>
                    <a:lnTo>
                      <a:pt x="1144" y="329"/>
                    </a:lnTo>
                    <a:lnTo>
                      <a:pt x="1147" y="329"/>
                    </a:lnTo>
                    <a:lnTo>
                      <a:pt x="1147" y="331"/>
                    </a:lnTo>
                    <a:lnTo>
                      <a:pt x="1147" y="331"/>
                    </a:lnTo>
                    <a:lnTo>
                      <a:pt x="1147" y="331"/>
                    </a:lnTo>
                    <a:lnTo>
                      <a:pt x="1147" y="331"/>
                    </a:lnTo>
                    <a:lnTo>
                      <a:pt x="1147" y="331"/>
                    </a:lnTo>
                    <a:lnTo>
                      <a:pt x="1147" y="331"/>
                    </a:lnTo>
                    <a:lnTo>
                      <a:pt x="1149" y="329"/>
                    </a:lnTo>
                    <a:lnTo>
                      <a:pt x="1149" y="329"/>
                    </a:lnTo>
                    <a:lnTo>
                      <a:pt x="1149" y="329"/>
                    </a:lnTo>
                    <a:lnTo>
                      <a:pt x="1149" y="331"/>
                    </a:lnTo>
                    <a:lnTo>
                      <a:pt x="1149" y="334"/>
                    </a:lnTo>
                    <a:lnTo>
                      <a:pt x="1152" y="334"/>
                    </a:lnTo>
                    <a:lnTo>
                      <a:pt x="1152" y="334"/>
                    </a:lnTo>
                    <a:lnTo>
                      <a:pt x="1152" y="334"/>
                    </a:lnTo>
                    <a:lnTo>
                      <a:pt x="1154" y="331"/>
                    </a:lnTo>
                    <a:lnTo>
                      <a:pt x="1154" y="331"/>
                    </a:lnTo>
                    <a:lnTo>
                      <a:pt x="1154" y="331"/>
                    </a:lnTo>
                    <a:lnTo>
                      <a:pt x="1156" y="334"/>
                    </a:lnTo>
                    <a:lnTo>
                      <a:pt x="1156" y="334"/>
                    </a:lnTo>
                    <a:lnTo>
                      <a:pt x="1156" y="334"/>
                    </a:lnTo>
                    <a:lnTo>
                      <a:pt x="1156" y="336"/>
                    </a:lnTo>
                    <a:lnTo>
                      <a:pt x="1156" y="336"/>
                    </a:lnTo>
                    <a:lnTo>
                      <a:pt x="1159" y="334"/>
                    </a:lnTo>
                    <a:lnTo>
                      <a:pt x="1159" y="334"/>
                    </a:lnTo>
                    <a:lnTo>
                      <a:pt x="1161" y="336"/>
                    </a:lnTo>
                    <a:lnTo>
                      <a:pt x="1161" y="338"/>
                    </a:lnTo>
                    <a:lnTo>
                      <a:pt x="1163" y="338"/>
                    </a:lnTo>
                    <a:lnTo>
                      <a:pt x="1163" y="341"/>
                    </a:lnTo>
                    <a:lnTo>
                      <a:pt x="1163" y="341"/>
                    </a:lnTo>
                    <a:lnTo>
                      <a:pt x="1166" y="341"/>
                    </a:lnTo>
                    <a:lnTo>
                      <a:pt x="1166" y="338"/>
                    </a:lnTo>
                    <a:lnTo>
                      <a:pt x="1166" y="334"/>
                    </a:lnTo>
                    <a:lnTo>
                      <a:pt x="1168" y="334"/>
                    </a:lnTo>
                    <a:lnTo>
                      <a:pt x="1170" y="336"/>
                    </a:lnTo>
                    <a:lnTo>
                      <a:pt x="1170" y="336"/>
                    </a:lnTo>
                    <a:lnTo>
                      <a:pt x="1173" y="336"/>
                    </a:lnTo>
                    <a:lnTo>
                      <a:pt x="1173" y="336"/>
                    </a:lnTo>
                    <a:lnTo>
                      <a:pt x="1173" y="334"/>
                    </a:lnTo>
                    <a:lnTo>
                      <a:pt x="1173" y="334"/>
                    </a:lnTo>
                    <a:lnTo>
                      <a:pt x="1173" y="334"/>
                    </a:lnTo>
                    <a:lnTo>
                      <a:pt x="1173" y="331"/>
                    </a:lnTo>
                    <a:lnTo>
                      <a:pt x="1173" y="331"/>
                    </a:lnTo>
                    <a:lnTo>
                      <a:pt x="1173" y="329"/>
                    </a:lnTo>
                    <a:lnTo>
                      <a:pt x="1173" y="329"/>
                    </a:lnTo>
                    <a:lnTo>
                      <a:pt x="1173" y="329"/>
                    </a:lnTo>
                    <a:lnTo>
                      <a:pt x="1173" y="329"/>
                    </a:lnTo>
                    <a:lnTo>
                      <a:pt x="1173" y="326"/>
                    </a:lnTo>
                    <a:lnTo>
                      <a:pt x="1175" y="324"/>
                    </a:lnTo>
                    <a:lnTo>
                      <a:pt x="1175" y="322"/>
                    </a:lnTo>
                    <a:lnTo>
                      <a:pt x="1175" y="319"/>
                    </a:lnTo>
                    <a:lnTo>
                      <a:pt x="1175" y="319"/>
                    </a:lnTo>
                    <a:lnTo>
                      <a:pt x="1175" y="319"/>
                    </a:lnTo>
                    <a:lnTo>
                      <a:pt x="1178" y="322"/>
                    </a:lnTo>
                    <a:lnTo>
                      <a:pt x="1178" y="322"/>
                    </a:lnTo>
                    <a:lnTo>
                      <a:pt x="1178" y="322"/>
                    </a:lnTo>
                    <a:lnTo>
                      <a:pt x="1178" y="329"/>
                    </a:lnTo>
                    <a:lnTo>
                      <a:pt x="1178" y="329"/>
                    </a:lnTo>
                    <a:lnTo>
                      <a:pt x="1178" y="329"/>
                    </a:lnTo>
                    <a:lnTo>
                      <a:pt x="1180" y="329"/>
                    </a:lnTo>
                    <a:lnTo>
                      <a:pt x="1180" y="326"/>
                    </a:lnTo>
                    <a:lnTo>
                      <a:pt x="1182" y="324"/>
                    </a:lnTo>
                    <a:lnTo>
                      <a:pt x="1182" y="322"/>
                    </a:lnTo>
                    <a:lnTo>
                      <a:pt x="1185" y="319"/>
                    </a:lnTo>
                    <a:lnTo>
                      <a:pt x="1185" y="319"/>
                    </a:lnTo>
                    <a:lnTo>
                      <a:pt x="1187" y="319"/>
                    </a:lnTo>
                    <a:lnTo>
                      <a:pt x="1187" y="319"/>
                    </a:lnTo>
                    <a:lnTo>
                      <a:pt x="1187" y="317"/>
                    </a:lnTo>
                    <a:lnTo>
                      <a:pt x="1185" y="317"/>
                    </a:lnTo>
                    <a:lnTo>
                      <a:pt x="1182" y="317"/>
                    </a:lnTo>
                    <a:lnTo>
                      <a:pt x="1182" y="317"/>
                    </a:lnTo>
                    <a:lnTo>
                      <a:pt x="1185" y="315"/>
                    </a:lnTo>
                    <a:lnTo>
                      <a:pt x="1187" y="315"/>
                    </a:lnTo>
                    <a:lnTo>
                      <a:pt x="1187" y="315"/>
                    </a:lnTo>
                    <a:lnTo>
                      <a:pt x="1185" y="315"/>
                    </a:lnTo>
                    <a:lnTo>
                      <a:pt x="1182" y="315"/>
                    </a:lnTo>
                    <a:lnTo>
                      <a:pt x="1180" y="315"/>
                    </a:lnTo>
                    <a:lnTo>
                      <a:pt x="1180" y="315"/>
                    </a:lnTo>
                    <a:lnTo>
                      <a:pt x="1180" y="315"/>
                    </a:lnTo>
                    <a:lnTo>
                      <a:pt x="1180" y="312"/>
                    </a:lnTo>
                    <a:lnTo>
                      <a:pt x="1180" y="312"/>
                    </a:lnTo>
                    <a:lnTo>
                      <a:pt x="1180" y="312"/>
                    </a:lnTo>
                    <a:lnTo>
                      <a:pt x="1180" y="310"/>
                    </a:lnTo>
                    <a:lnTo>
                      <a:pt x="1178" y="310"/>
                    </a:lnTo>
                    <a:lnTo>
                      <a:pt x="1175" y="310"/>
                    </a:lnTo>
                    <a:lnTo>
                      <a:pt x="1175" y="308"/>
                    </a:lnTo>
                    <a:lnTo>
                      <a:pt x="1178" y="308"/>
                    </a:lnTo>
                    <a:lnTo>
                      <a:pt x="1180" y="308"/>
                    </a:lnTo>
                    <a:lnTo>
                      <a:pt x="1182" y="308"/>
                    </a:lnTo>
                    <a:lnTo>
                      <a:pt x="1185" y="305"/>
                    </a:lnTo>
                    <a:lnTo>
                      <a:pt x="1185" y="305"/>
                    </a:lnTo>
                    <a:lnTo>
                      <a:pt x="1185" y="305"/>
                    </a:lnTo>
                    <a:lnTo>
                      <a:pt x="1180" y="305"/>
                    </a:lnTo>
                    <a:lnTo>
                      <a:pt x="1180" y="305"/>
                    </a:lnTo>
                    <a:lnTo>
                      <a:pt x="1180" y="305"/>
                    </a:lnTo>
                    <a:lnTo>
                      <a:pt x="1182" y="303"/>
                    </a:lnTo>
                    <a:lnTo>
                      <a:pt x="1185" y="303"/>
                    </a:lnTo>
                    <a:lnTo>
                      <a:pt x="1182" y="300"/>
                    </a:lnTo>
                    <a:lnTo>
                      <a:pt x="1182" y="300"/>
                    </a:lnTo>
                    <a:lnTo>
                      <a:pt x="1180" y="300"/>
                    </a:lnTo>
                    <a:lnTo>
                      <a:pt x="1180" y="300"/>
                    </a:lnTo>
                    <a:lnTo>
                      <a:pt x="1180" y="298"/>
                    </a:lnTo>
                    <a:lnTo>
                      <a:pt x="1178" y="298"/>
                    </a:lnTo>
                    <a:lnTo>
                      <a:pt x="1175" y="298"/>
                    </a:lnTo>
                    <a:lnTo>
                      <a:pt x="1175" y="300"/>
                    </a:lnTo>
                    <a:lnTo>
                      <a:pt x="1173" y="300"/>
                    </a:lnTo>
                    <a:lnTo>
                      <a:pt x="1173" y="300"/>
                    </a:lnTo>
                    <a:lnTo>
                      <a:pt x="1170" y="300"/>
                    </a:lnTo>
                    <a:lnTo>
                      <a:pt x="1170" y="300"/>
                    </a:lnTo>
                    <a:lnTo>
                      <a:pt x="1173" y="298"/>
                    </a:lnTo>
                    <a:lnTo>
                      <a:pt x="1173" y="298"/>
                    </a:lnTo>
                    <a:lnTo>
                      <a:pt x="1173" y="298"/>
                    </a:lnTo>
                    <a:lnTo>
                      <a:pt x="1170" y="296"/>
                    </a:lnTo>
                    <a:lnTo>
                      <a:pt x="1168" y="296"/>
                    </a:lnTo>
                    <a:lnTo>
                      <a:pt x="1168" y="296"/>
                    </a:lnTo>
                    <a:lnTo>
                      <a:pt x="1166" y="298"/>
                    </a:lnTo>
                    <a:lnTo>
                      <a:pt x="1166" y="298"/>
                    </a:lnTo>
                    <a:lnTo>
                      <a:pt x="1166" y="298"/>
                    </a:lnTo>
                    <a:lnTo>
                      <a:pt x="1168" y="296"/>
                    </a:lnTo>
                    <a:lnTo>
                      <a:pt x="1168" y="293"/>
                    </a:lnTo>
                    <a:lnTo>
                      <a:pt x="1168" y="293"/>
                    </a:lnTo>
                    <a:lnTo>
                      <a:pt x="1166" y="293"/>
                    </a:lnTo>
                    <a:lnTo>
                      <a:pt x="1166" y="293"/>
                    </a:lnTo>
                    <a:lnTo>
                      <a:pt x="1166" y="293"/>
                    </a:lnTo>
                    <a:lnTo>
                      <a:pt x="1166" y="293"/>
                    </a:lnTo>
                    <a:lnTo>
                      <a:pt x="1166" y="293"/>
                    </a:lnTo>
                    <a:lnTo>
                      <a:pt x="1166" y="293"/>
                    </a:lnTo>
                    <a:lnTo>
                      <a:pt x="1166" y="291"/>
                    </a:lnTo>
                    <a:lnTo>
                      <a:pt x="1166" y="291"/>
                    </a:lnTo>
                    <a:lnTo>
                      <a:pt x="1163" y="289"/>
                    </a:lnTo>
                    <a:lnTo>
                      <a:pt x="1163" y="289"/>
                    </a:lnTo>
                    <a:lnTo>
                      <a:pt x="1163" y="289"/>
                    </a:lnTo>
                    <a:lnTo>
                      <a:pt x="1168" y="289"/>
                    </a:lnTo>
                    <a:lnTo>
                      <a:pt x="1168" y="289"/>
                    </a:lnTo>
                    <a:lnTo>
                      <a:pt x="1166" y="286"/>
                    </a:lnTo>
                    <a:lnTo>
                      <a:pt x="1166" y="286"/>
                    </a:lnTo>
                    <a:lnTo>
                      <a:pt x="1166" y="286"/>
                    </a:lnTo>
                    <a:lnTo>
                      <a:pt x="1166" y="284"/>
                    </a:lnTo>
                    <a:lnTo>
                      <a:pt x="1163" y="284"/>
                    </a:lnTo>
                    <a:lnTo>
                      <a:pt x="1163" y="284"/>
                    </a:lnTo>
                    <a:lnTo>
                      <a:pt x="1163" y="284"/>
                    </a:lnTo>
                    <a:lnTo>
                      <a:pt x="1161" y="284"/>
                    </a:lnTo>
                    <a:lnTo>
                      <a:pt x="1159" y="286"/>
                    </a:lnTo>
                    <a:lnTo>
                      <a:pt x="1156" y="286"/>
                    </a:lnTo>
                    <a:lnTo>
                      <a:pt x="1156" y="284"/>
                    </a:lnTo>
                    <a:lnTo>
                      <a:pt x="1159" y="284"/>
                    </a:lnTo>
                    <a:lnTo>
                      <a:pt x="1161" y="281"/>
                    </a:lnTo>
                    <a:lnTo>
                      <a:pt x="1161" y="281"/>
                    </a:lnTo>
                    <a:lnTo>
                      <a:pt x="1159" y="281"/>
                    </a:lnTo>
                    <a:lnTo>
                      <a:pt x="1159" y="281"/>
                    </a:lnTo>
                    <a:lnTo>
                      <a:pt x="1156" y="279"/>
                    </a:lnTo>
                    <a:lnTo>
                      <a:pt x="1156" y="279"/>
                    </a:lnTo>
                    <a:lnTo>
                      <a:pt x="1159" y="277"/>
                    </a:lnTo>
                    <a:lnTo>
                      <a:pt x="1159" y="277"/>
                    </a:lnTo>
                    <a:lnTo>
                      <a:pt x="1159" y="277"/>
                    </a:lnTo>
                    <a:lnTo>
                      <a:pt x="1156" y="274"/>
                    </a:lnTo>
                    <a:lnTo>
                      <a:pt x="1156" y="274"/>
                    </a:lnTo>
                    <a:lnTo>
                      <a:pt x="1154" y="274"/>
                    </a:lnTo>
                    <a:lnTo>
                      <a:pt x="1154" y="274"/>
                    </a:lnTo>
                    <a:lnTo>
                      <a:pt x="1156" y="272"/>
                    </a:lnTo>
                    <a:lnTo>
                      <a:pt x="1159" y="272"/>
                    </a:lnTo>
                    <a:lnTo>
                      <a:pt x="1161" y="274"/>
                    </a:lnTo>
                    <a:lnTo>
                      <a:pt x="1163" y="277"/>
                    </a:lnTo>
                    <a:lnTo>
                      <a:pt x="1163" y="277"/>
                    </a:lnTo>
                    <a:lnTo>
                      <a:pt x="1168" y="279"/>
                    </a:lnTo>
                    <a:lnTo>
                      <a:pt x="1168" y="279"/>
                    </a:lnTo>
                    <a:lnTo>
                      <a:pt x="1170" y="279"/>
                    </a:lnTo>
                    <a:lnTo>
                      <a:pt x="1170" y="279"/>
                    </a:lnTo>
                    <a:lnTo>
                      <a:pt x="1173" y="277"/>
                    </a:lnTo>
                    <a:lnTo>
                      <a:pt x="1173" y="274"/>
                    </a:lnTo>
                    <a:lnTo>
                      <a:pt x="1170" y="274"/>
                    </a:lnTo>
                    <a:lnTo>
                      <a:pt x="1168" y="272"/>
                    </a:lnTo>
                    <a:lnTo>
                      <a:pt x="1168" y="270"/>
                    </a:lnTo>
                    <a:lnTo>
                      <a:pt x="1168" y="270"/>
                    </a:lnTo>
                    <a:lnTo>
                      <a:pt x="1168" y="267"/>
                    </a:lnTo>
                    <a:lnTo>
                      <a:pt x="1170" y="270"/>
                    </a:lnTo>
                    <a:lnTo>
                      <a:pt x="1173" y="270"/>
                    </a:lnTo>
                    <a:lnTo>
                      <a:pt x="1175" y="272"/>
                    </a:lnTo>
                    <a:lnTo>
                      <a:pt x="1175" y="272"/>
                    </a:lnTo>
                    <a:lnTo>
                      <a:pt x="1175" y="272"/>
                    </a:lnTo>
                    <a:lnTo>
                      <a:pt x="1178" y="272"/>
                    </a:lnTo>
                    <a:lnTo>
                      <a:pt x="1178" y="270"/>
                    </a:lnTo>
                    <a:lnTo>
                      <a:pt x="1178" y="267"/>
                    </a:lnTo>
                    <a:lnTo>
                      <a:pt x="1178" y="267"/>
                    </a:lnTo>
                    <a:lnTo>
                      <a:pt x="1180" y="267"/>
                    </a:lnTo>
                    <a:lnTo>
                      <a:pt x="1180" y="267"/>
                    </a:lnTo>
                    <a:lnTo>
                      <a:pt x="1182" y="267"/>
                    </a:lnTo>
                    <a:lnTo>
                      <a:pt x="1182" y="267"/>
                    </a:lnTo>
                    <a:lnTo>
                      <a:pt x="1182" y="265"/>
                    </a:lnTo>
                    <a:lnTo>
                      <a:pt x="1182" y="265"/>
                    </a:lnTo>
                    <a:lnTo>
                      <a:pt x="1185" y="267"/>
                    </a:lnTo>
                    <a:lnTo>
                      <a:pt x="1185" y="267"/>
                    </a:lnTo>
                    <a:lnTo>
                      <a:pt x="1185" y="267"/>
                    </a:lnTo>
                    <a:lnTo>
                      <a:pt x="1185" y="270"/>
                    </a:lnTo>
                    <a:lnTo>
                      <a:pt x="1187" y="272"/>
                    </a:lnTo>
                    <a:lnTo>
                      <a:pt x="1187" y="272"/>
                    </a:lnTo>
                    <a:lnTo>
                      <a:pt x="1189" y="272"/>
                    </a:lnTo>
                    <a:lnTo>
                      <a:pt x="1189" y="274"/>
                    </a:lnTo>
                    <a:lnTo>
                      <a:pt x="1189" y="274"/>
                    </a:lnTo>
                    <a:lnTo>
                      <a:pt x="1192" y="274"/>
                    </a:lnTo>
                    <a:lnTo>
                      <a:pt x="1194" y="274"/>
                    </a:lnTo>
                    <a:lnTo>
                      <a:pt x="1194" y="274"/>
                    </a:lnTo>
                    <a:lnTo>
                      <a:pt x="1196" y="274"/>
                    </a:lnTo>
                    <a:lnTo>
                      <a:pt x="1196" y="274"/>
                    </a:lnTo>
                    <a:lnTo>
                      <a:pt x="1192" y="277"/>
                    </a:lnTo>
                    <a:lnTo>
                      <a:pt x="1192" y="277"/>
                    </a:lnTo>
                    <a:lnTo>
                      <a:pt x="1192" y="277"/>
                    </a:lnTo>
                    <a:lnTo>
                      <a:pt x="1196" y="277"/>
                    </a:lnTo>
                    <a:lnTo>
                      <a:pt x="1199" y="277"/>
                    </a:lnTo>
                    <a:lnTo>
                      <a:pt x="1199" y="277"/>
                    </a:lnTo>
                    <a:lnTo>
                      <a:pt x="1204" y="277"/>
                    </a:lnTo>
                    <a:lnTo>
                      <a:pt x="1206" y="274"/>
                    </a:lnTo>
                    <a:lnTo>
                      <a:pt x="1211" y="272"/>
                    </a:lnTo>
                    <a:lnTo>
                      <a:pt x="1211" y="272"/>
                    </a:lnTo>
                    <a:lnTo>
                      <a:pt x="1215" y="272"/>
                    </a:lnTo>
                    <a:lnTo>
                      <a:pt x="1215" y="272"/>
                    </a:lnTo>
                    <a:lnTo>
                      <a:pt x="1213" y="272"/>
                    </a:lnTo>
                    <a:lnTo>
                      <a:pt x="1211" y="274"/>
                    </a:lnTo>
                    <a:lnTo>
                      <a:pt x="1208" y="277"/>
                    </a:lnTo>
                    <a:lnTo>
                      <a:pt x="1206" y="277"/>
                    </a:lnTo>
                    <a:lnTo>
                      <a:pt x="1204" y="277"/>
                    </a:lnTo>
                    <a:lnTo>
                      <a:pt x="1201" y="279"/>
                    </a:lnTo>
                    <a:lnTo>
                      <a:pt x="1199" y="279"/>
                    </a:lnTo>
                    <a:lnTo>
                      <a:pt x="1196" y="281"/>
                    </a:lnTo>
                    <a:lnTo>
                      <a:pt x="1196" y="281"/>
                    </a:lnTo>
                    <a:lnTo>
                      <a:pt x="1196" y="281"/>
                    </a:lnTo>
                    <a:lnTo>
                      <a:pt x="1196" y="284"/>
                    </a:lnTo>
                    <a:lnTo>
                      <a:pt x="1196" y="284"/>
                    </a:lnTo>
                    <a:lnTo>
                      <a:pt x="1196" y="284"/>
                    </a:lnTo>
                    <a:lnTo>
                      <a:pt x="1196" y="286"/>
                    </a:lnTo>
                    <a:lnTo>
                      <a:pt x="1196" y="286"/>
                    </a:lnTo>
                    <a:lnTo>
                      <a:pt x="1196" y="289"/>
                    </a:lnTo>
                    <a:lnTo>
                      <a:pt x="1199" y="291"/>
                    </a:lnTo>
                    <a:lnTo>
                      <a:pt x="1199" y="291"/>
                    </a:lnTo>
                    <a:lnTo>
                      <a:pt x="1199" y="293"/>
                    </a:lnTo>
                    <a:lnTo>
                      <a:pt x="1199" y="293"/>
                    </a:lnTo>
                    <a:lnTo>
                      <a:pt x="1204" y="291"/>
                    </a:lnTo>
                    <a:lnTo>
                      <a:pt x="1206" y="289"/>
                    </a:lnTo>
                    <a:lnTo>
                      <a:pt x="1206" y="289"/>
                    </a:lnTo>
                    <a:lnTo>
                      <a:pt x="1208" y="289"/>
                    </a:lnTo>
                    <a:lnTo>
                      <a:pt x="1206" y="289"/>
                    </a:lnTo>
                    <a:lnTo>
                      <a:pt x="1204" y="293"/>
                    </a:lnTo>
                    <a:lnTo>
                      <a:pt x="1204" y="293"/>
                    </a:lnTo>
                    <a:lnTo>
                      <a:pt x="1206" y="293"/>
                    </a:lnTo>
                    <a:lnTo>
                      <a:pt x="1206" y="293"/>
                    </a:lnTo>
                    <a:lnTo>
                      <a:pt x="1208" y="293"/>
                    </a:lnTo>
                    <a:lnTo>
                      <a:pt x="1208" y="293"/>
                    </a:lnTo>
                    <a:lnTo>
                      <a:pt x="1211" y="293"/>
                    </a:lnTo>
                    <a:lnTo>
                      <a:pt x="1211" y="296"/>
                    </a:lnTo>
                    <a:lnTo>
                      <a:pt x="1211" y="296"/>
                    </a:lnTo>
                    <a:lnTo>
                      <a:pt x="1211" y="298"/>
                    </a:lnTo>
                    <a:lnTo>
                      <a:pt x="1213" y="296"/>
                    </a:lnTo>
                    <a:lnTo>
                      <a:pt x="1215" y="293"/>
                    </a:lnTo>
                    <a:lnTo>
                      <a:pt x="1218" y="291"/>
                    </a:lnTo>
                    <a:lnTo>
                      <a:pt x="1222" y="286"/>
                    </a:lnTo>
                    <a:lnTo>
                      <a:pt x="1222" y="284"/>
                    </a:lnTo>
                    <a:lnTo>
                      <a:pt x="1220" y="284"/>
                    </a:lnTo>
                    <a:lnTo>
                      <a:pt x="1218" y="284"/>
                    </a:lnTo>
                    <a:lnTo>
                      <a:pt x="1218" y="284"/>
                    </a:lnTo>
                    <a:lnTo>
                      <a:pt x="1222" y="281"/>
                    </a:lnTo>
                    <a:lnTo>
                      <a:pt x="1222" y="281"/>
                    </a:lnTo>
                    <a:lnTo>
                      <a:pt x="1222" y="279"/>
                    </a:lnTo>
                    <a:lnTo>
                      <a:pt x="1222" y="279"/>
                    </a:lnTo>
                    <a:lnTo>
                      <a:pt x="1225" y="284"/>
                    </a:lnTo>
                    <a:lnTo>
                      <a:pt x="1225" y="284"/>
                    </a:lnTo>
                    <a:lnTo>
                      <a:pt x="1227" y="284"/>
                    </a:lnTo>
                    <a:lnTo>
                      <a:pt x="1230" y="284"/>
                    </a:lnTo>
                    <a:lnTo>
                      <a:pt x="1232" y="284"/>
                    </a:lnTo>
                    <a:lnTo>
                      <a:pt x="1232" y="284"/>
                    </a:lnTo>
                    <a:lnTo>
                      <a:pt x="1234" y="281"/>
                    </a:lnTo>
                    <a:lnTo>
                      <a:pt x="1237" y="281"/>
                    </a:lnTo>
                    <a:lnTo>
                      <a:pt x="1239" y="279"/>
                    </a:lnTo>
                    <a:lnTo>
                      <a:pt x="1239" y="279"/>
                    </a:lnTo>
                    <a:lnTo>
                      <a:pt x="1239" y="279"/>
                    </a:lnTo>
                    <a:lnTo>
                      <a:pt x="1239" y="279"/>
                    </a:lnTo>
                    <a:lnTo>
                      <a:pt x="1239" y="277"/>
                    </a:lnTo>
                    <a:lnTo>
                      <a:pt x="1237" y="277"/>
                    </a:lnTo>
                    <a:lnTo>
                      <a:pt x="1237" y="277"/>
                    </a:lnTo>
                    <a:lnTo>
                      <a:pt x="1239" y="277"/>
                    </a:lnTo>
                    <a:lnTo>
                      <a:pt x="1241" y="277"/>
                    </a:lnTo>
                    <a:lnTo>
                      <a:pt x="1244" y="277"/>
                    </a:lnTo>
                    <a:lnTo>
                      <a:pt x="1246" y="277"/>
                    </a:lnTo>
                    <a:lnTo>
                      <a:pt x="1246" y="277"/>
                    </a:lnTo>
                    <a:lnTo>
                      <a:pt x="1244" y="274"/>
                    </a:lnTo>
                    <a:lnTo>
                      <a:pt x="1241" y="272"/>
                    </a:lnTo>
                    <a:lnTo>
                      <a:pt x="1241" y="272"/>
                    </a:lnTo>
                    <a:lnTo>
                      <a:pt x="1244" y="272"/>
                    </a:lnTo>
                    <a:lnTo>
                      <a:pt x="1244" y="272"/>
                    </a:lnTo>
                    <a:lnTo>
                      <a:pt x="1241" y="270"/>
                    </a:lnTo>
                    <a:lnTo>
                      <a:pt x="1244" y="270"/>
                    </a:lnTo>
                    <a:lnTo>
                      <a:pt x="1246" y="270"/>
                    </a:lnTo>
                    <a:lnTo>
                      <a:pt x="1246" y="270"/>
                    </a:lnTo>
                    <a:lnTo>
                      <a:pt x="1246" y="272"/>
                    </a:lnTo>
                    <a:lnTo>
                      <a:pt x="1251" y="272"/>
                    </a:lnTo>
                    <a:lnTo>
                      <a:pt x="1251" y="272"/>
                    </a:lnTo>
                    <a:lnTo>
                      <a:pt x="1256" y="270"/>
                    </a:lnTo>
                    <a:lnTo>
                      <a:pt x="1256" y="270"/>
                    </a:lnTo>
                    <a:lnTo>
                      <a:pt x="1256" y="267"/>
                    </a:lnTo>
                    <a:lnTo>
                      <a:pt x="1251" y="265"/>
                    </a:lnTo>
                    <a:lnTo>
                      <a:pt x="1251" y="265"/>
                    </a:lnTo>
                    <a:lnTo>
                      <a:pt x="1253" y="265"/>
                    </a:lnTo>
                    <a:lnTo>
                      <a:pt x="1256" y="265"/>
                    </a:lnTo>
                    <a:lnTo>
                      <a:pt x="1256" y="265"/>
                    </a:lnTo>
                    <a:lnTo>
                      <a:pt x="1258" y="267"/>
                    </a:lnTo>
                    <a:lnTo>
                      <a:pt x="1260" y="267"/>
                    </a:lnTo>
                    <a:lnTo>
                      <a:pt x="1263" y="265"/>
                    </a:lnTo>
                    <a:lnTo>
                      <a:pt x="1263" y="265"/>
                    </a:lnTo>
                    <a:lnTo>
                      <a:pt x="1263" y="265"/>
                    </a:lnTo>
                    <a:lnTo>
                      <a:pt x="1260" y="263"/>
                    </a:lnTo>
                    <a:close/>
                    <a:moveTo>
                      <a:pt x="1196" y="639"/>
                    </a:moveTo>
                    <a:lnTo>
                      <a:pt x="1199" y="639"/>
                    </a:lnTo>
                    <a:lnTo>
                      <a:pt x="1196" y="639"/>
                    </a:lnTo>
                    <a:lnTo>
                      <a:pt x="1196" y="639"/>
                    </a:lnTo>
                    <a:lnTo>
                      <a:pt x="1196" y="641"/>
                    </a:lnTo>
                    <a:lnTo>
                      <a:pt x="1196" y="641"/>
                    </a:lnTo>
                    <a:lnTo>
                      <a:pt x="1194" y="641"/>
                    </a:lnTo>
                    <a:lnTo>
                      <a:pt x="1194" y="644"/>
                    </a:lnTo>
                    <a:lnTo>
                      <a:pt x="1194" y="644"/>
                    </a:lnTo>
                    <a:lnTo>
                      <a:pt x="1194" y="644"/>
                    </a:lnTo>
                    <a:lnTo>
                      <a:pt x="1194" y="644"/>
                    </a:lnTo>
                    <a:lnTo>
                      <a:pt x="1196" y="639"/>
                    </a:lnTo>
                    <a:close/>
                    <a:moveTo>
                      <a:pt x="1043" y="208"/>
                    </a:moveTo>
                    <a:lnTo>
                      <a:pt x="1043" y="208"/>
                    </a:lnTo>
                    <a:lnTo>
                      <a:pt x="1040" y="208"/>
                    </a:lnTo>
                    <a:lnTo>
                      <a:pt x="1040" y="208"/>
                    </a:lnTo>
                    <a:lnTo>
                      <a:pt x="1040" y="210"/>
                    </a:lnTo>
                    <a:lnTo>
                      <a:pt x="1040" y="210"/>
                    </a:lnTo>
                    <a:lnTo>
                      <a:pt x="1038" y="210"/>
                    </a:lnTo>
                    <a:lnTo>
                      <a:pt x="1036" y="210"/>
                    </a:lnTo>
                    <a:lnTo>
                      <a:pt x="1036" y="210"/>
                    </a:lnTo>
                    <a:lnTo>
                      <a:pt x="1033" y="210"/>
                    </a:lnTo>
                    <a:lnTo>
                      <a:pt x="1033" y="210"/>
                    </a:lnTo>
                    <a:lnTo>
                      <a:pt x="1038" y="210"/>
                    </a:lnTo>
                    <a:lnTo>
                      <a:pt x="1038" y="210"/>
                    </a:lnTo>
                    <a:lnTo>
                      <a:pt x="1038" y="213"/>
                    </a:lnTo>
                    <a:lnTo>
                      <a:pt x="1040" y="213"/>
                    </a:lnTo>
                    <a:lnTo>
                      <a:pt x="1040" y="213"/>
                    </a:lnTo>
                    <a:lnTo>
                      <a:pt x="1040" y="213"/>
                    </a:lnTo>
                    <a:lnTo>
                      <a:pt x="1040" y="213"/>
                    </a:lnTo>
                    <a:lnTo>
                      <a:pt x="1040" y="213"/>
                    </a:lnTo>
                    <a:lnTo>
                      <a:pt x="1043" y="213"/>
                    </a:lnTo>
                    <a:lnTo>
                      <a:pt x="1043" y="213"/>
                    </a:lnTo>
                    <a:lnTo>
                      <a:pt x="1043" y="213"/>
                    </a:lnTo>
                    <a:lnTo>
                      <a:pt x="1043" y="213"/>
                    </a:lnTo>
                    <a:lnTo>
                      <a:pt x="1043" y="210"/>
                    </a:lnTo>
                    <a:lnTo>
                      <a:pt x="1045" y="213"/>
                    </a:lnTo>
                    <a:lnTo>
                      <a:pt x="1050" y="210"/>
                    </a:lnTo>
                    <a:lnTo>
                      <a:pt x="1052" y="210"/>
                    </a:lnTo>
                    <a:lnTo>
                      <a:pt x="1055" y="210"/>
                    </a:lnTo>
                    <a:lnTo>
                      <a:pt x="1055" y="210"/>
                    </a:lnTo>
                    <a:lnTo>
                      <a:pt x="1055" y="208"/>
                    </a:lnTo>
                    <a:lnTo>
                      <a:pt x="1052" y="208"/>
                    </a:lnTo>
                    <a:lnTo>
                      <a:pt x="1050" y="208"/>
                    </a:lnTo>
                    <a:lnTo>
                      <a:pt x="1047" y="210"/>
                    </a:lnTo>
                    <a:lnTo>
                      <a:pt x="1045" y="210"/>
                    </a:lnTo>
                    <a:lnTo>
                      <a:pt x="1045" y="210"/>
                    </a:lnTo>
                    <a:lnTo>
                      <a:pt x="1045" y="210"/>
                    </a:lnTo>
                    <a:lnTo>
                      <a:pt x="1045" y="208"/>
                    </a:lnTo>
                    <a:lnTo>
                      <a:pt x="1043" y="208"/>
                    </a:lnTo>
                    <a:close/>
                    <a:moveTo>
                      <a:pt x="1076" y="220"/>
                    </a:moveTo>
                    <a:lnTo>
                      <a:pt x="1078" y="220"/>
                    </a:lnTo>
                    <a:lnTo>
                      <a:pt x="1081" y="220"/>
                    </a:lnTo>
                    <a:lnTo>
                      <a:pt x="1081" y="218"/>
                    </a:lnTo>
                    <a:lnTo>
                      <a:pt x="1083" y="218"/>
                    </a:lnTo>
                    <a:lnTo>
                      <a:pt x="1085" y="218"/>
                    </a:lnTo>
                    <a:lnTo>
                      <a:pt x="1085" y="218"/>
                    </a:lnTo>
                    <a:lnTo>
                      <a:pt x="1085" y="215"/>
                    </a:lnTo>
                    <a:lnTo>
                      <a:pt x="1085" y="215"/>
                    </a:lnTo>
                    <a:lnTo>
                      <a:pt x="1085" y="215"/>
                    </a:lnTo>
                    <a:lnTo>
                      <a:pt x="1081" y="215"/>
                    </a:lnTo>
                    <a:lnTo>
                      <a:pt x="1081" y="215"/>
                    </a:lnTo>
                    <a:lnTo>
                      <a:pt x="1078" y="215"/>
                    </a:lnTo>
                    <a:lnTo>
                      <a:pt x="1078" y="215"/>
                    </a:lnTo>
                    <a:lnTo>
                      <a:pt x="1076" y="215"/>
                    </a:lnTo>
                    <a:lnTo>
                      <a:pt x="1076" y="215"/>
                    </a:lnTo>
                    <a:lnTo>
                      <a:pt x="1076" y="218"/>
                    </a:lnTo>
                    <a:lnTo>
                      <a:pt x="1073" y="218"/>
                    </a:lnTo>
                    <a:lnTo>
                      <a:pt x="1073" y="220"/>
                    </a:lnTo>
                    <a:lnTo>
                      <a:pt x="1073" y="220"/>
                    </a:lnTo>
                    <a:lnTo>
                      <a:pt x="1076" y="220"/>
                    </a:lnTo>
                    <a:lnTo>
                      <a:pt x="1076" y="220"/>
                    </a:lnTo>
                    <a:close/>
                    <a:moveTo>
                      <a:pt x="1069" y="237"/>
                    </a:moveTo>
                    <a:lnTo>
                      <a:pt x="1069" y="237"/>
                    </a:lnTo>
                    <a:lnTo>
                      <a:pt x="1064" y="239"/>
                    </a:lnTo>
                    <a:lnTo>
                      <a:pt x="1059" y="241"/>
                    </a:lnTo>
                    <a:lnTo>
                      <a:pt x="1057" y="244"/>
                    </a:lnTo>
                    <a:lnTo>
                      <a:pt x="1055" y="246"/>
                    </a:lnTo>
                    <a:lnTo>
                      <a:pt x="1055" y="246"/>
                    </a:lnTo>
                    <a:lnTo>
                      <a:pt x="1052" y="251"/>
                    </a:lnTo>
                    <a:lnTo>
                      <a:pt x="1052" y="251"/>
                    </a:lnTo>
                    <a:lnTo>
                      <a:pt x="1052" y="253"/>
                    </a:lnTo>
                    <a:lnTo>
                      <a:pt x="1052" y="253"/>
                    </a:lnTo>
                    <a:lnTo>
                      <a:pt x="1052" y="255"/>
                    </a:lnTo>
                    <a:lnTo>
                      <a:pt x="1055" y="255"/>
                    </a:lnTo>
                    <a:lnTo>
                      <a:pt x="1057" y="255"/>
                    </a:lnTo>
                    <a:lnTo>
                      <a:pt x="1062" y="253"/>
                    </a:lnTo>
                    <a:lnTo>
                      <a:pt x="1066" y="253"/>
                    </a:lnTo>
                    <a:lnTo>
                      <a:pt x="1069" y="253"/>
                    </a:lnTo>
                    <a:lnTo>
                      <a:pt x="1076" y="253"/>
                    </a:lnTo>
                    <a:lnTo>
                      <a:pt x="1078" y="251"/>
                    </a:lnTo>
                    <a:lnTo>
                      <a:pt x="1081" y="251"/>
                    </a:lnTo>
                    <a:lnTo>
                      <a:pt x="1081" y="248"/>
                    </a:lnTo>
                    <a:lnTo>
                      <a:pt x="1083" y="248"/>
                    </a:lnTo>
                    <a:lnTo>
                      <a:pt x="1085" y="246"/>
                    </a:lnTo>
                    <a:lnTo>
                      <a:pt x="1088" y="241"/>
                    </a:lnTo>
                    <a:lnTo>
                      <a:pt x="1088" y="241"/>
                    </a:lnTo>
                    <a:lnTo>
                      <a:pt x="1090" y="239"/>
                    </a:lnTo>
                    <a:lnTo>
                      <a:pt x="1090" y="239"/>
                    </a:lnTo>
                    <a:lnTo>
                      <a:pt x="1090" y="239"/>
                    </a:lnTo>
                    <a:lnTo>
                      <a:pt x="1090" y="237"/>
                    </a:lnTo>
                    <a:lnTo>
                      <a:pt x="1090" y="237"/>
                    </a:lnTo>
                    <a:lnTo>
                      <a:pt x="1090" y="237"/>
                    </a:lnTo>
                    <a:lnTo>
                      <a:pt x="1085" y="234"/>
                    </a:lnTo>
                    <a:lnTo>
                      <a:pt x="1083" y="234"/>
                    </a:lnTo>
                    <a:lnTo>
                      <a:pt x="1081" y="234"/>
                    </a:lnTo>
                    <a:lnTo>
                      <a:pt x="1078" y="234"/>
                    </a:lnTo>
                    <a:lnTo>
                      <a:pt x="1078" y="234"/>
                    </a:lnTo>
                    <a:lnTo>
                      <a:pt x="1076" y="234"/>
                    </a:lnTo>
                    <a:lnTo>
                      <a:pt x="1071" y="237"/>
                    </a:lnTo>
                    <a:lnTo>
                      <a:pt x="1069" y="237"/>
                    </a:lnTo>
                    <a:close/>
                    <a:moveTo>
                      <a:pt x="1055" y="218"/>
                    </a:moveTo>
                    <a:lnTo>
                      <a:pt x="1055" y="218"/>
                    </a:lnTo>
                    <a:lnTo>
                      <a:pt x="1052" y="220"/>
                    </a:lnTo>
                    <a:lnTo>
                      <a:pt x="1052" y="220"/>
                    </a:lnTo>
                    <a:lnTo>
                      <a:pt x="1047" y="222"/>
                    </a:lnTo>
                    <a:lnTo>
                      <a:pt x="1045" y="222"/>
                    </a:lnTo>
                    <a:lnTo>
                      <a:pt x="1045" y="222"/>
                    </a:lnTo>
                    <a:lnTo>
                      <a:pt x="1043" y="225"/>
                    </a:lnTo>
                    <a:lnTo>
                      <a:pt x="1043" y="225"/>
                    </a:lnTo>
                    <a:lnTo>
                      <a:pt x="1043" y="225"/>
                    </a:lnTo>
                    <a:lnTo>
                      <a:pt x="1043" y="225"/>
                    </a:lnTo>
                    <a:lnTo>
                      <a:pt x="1043" y="225"/>
                    </a:lnTo>
                    <a:lnTo>
                      <a:pt x="1043" y="225"/>
                    </a:lnTo>
                    <a:lnTo>
                      <a:pt x="1043" y="225"/>
                    </a:lnTo>
                    <a:lnTo>
                      <a:pt x="1047" y="225"/>
                    </a:lnTo>
                    <a:lnTo>
                      <a:pt x="1050" y="225"/>
                    </a:lnTo>
                    <a:lnTo>
                      <a:pt x="1050" y="225"/>
                    </a:lnTo>
                    <a:lnTo>
                      <a:pt x="1052" y="222"/>
                    </a:lnTo>
                    <a:lnTo>
                      <a:pt x="1055" y="222"/>
                    </a:lnTo>
                    <a:lnTo>
                      <a:pt x="1057" y="220"/>
                    </a:lnTo>
                    <a:lnTo>
                      <a:pt x="1057" y="220"/>
                    </a:lnTo>
                    <a:lnTo>
                      <a:pt x="1057" y="220"/>
                    </a:lnTo>
                    <a:lnTo>
                      <a:pt x="1059" y="220"/>
                    </a:lnTo>
                    <a:lnTo>
                      <a:pt x="1062" y="218"/>
                    </a:lnTo>
                    <a:lnTo>
                      <a:pt x="1064" y="218"/>
                    </a:lnTo>
                    <a:lnTo>
                      <a:pt x="1064" y="218"/>
                    </a:lnTo>
                    <a:lnTo>
                      <a:pt x="1064" y="215"/>
                    </a:lnTo>
                    <a:lnTo>
                      <a:pt x="1064" y="215"/>
                    </a:lnTo>
                    <a:lnTo>
                      <a:pt x="1064" y="215"/>
                    </a:lnTo>
                    <a:lnTo>
                      <a:pt x="1062" y="215"/>
                    </a:lnTo>
                    <a:lnTo>
                      <a:pt x="1059" y="215"/>
                    </a:lnTo>
                    <a:lnTo>
                      <a:pt x="1059" y="218"/>
                    </a:lnTo>
                    <a:lnTo>
                      <a:pt x="1057" y="218"/>
                    </a:lnTo>
                    <a:lnTo>
                      <a:pt x="1057" y="218"/>
                    </a:lnTo>
                    <a:lnTo>
                      <a:pt x="1057" y="218"/>
                    </a:lnTo>
                    <a:lnTo>
                      <a:pt x="1057" y="218"/>
                    </a:lnTo>
                    <a:lnTo>
                      <a:pt x="1055" y="218"/>
                    </a:lnTo>
                    <a:close/>
                    <a:moveTo>
                      <a:pt x="1069" y="682"/>
                    </a:moveTo>
                    <a:lnTo>
                      <a:pt x="1069" y="682"/>
                    </a:lnTo>
                    <a:lnTo>
                      <a:pt x="1069" y="684"/>
                    </a:lnTo>
                    <a:lnTo>
                      <a:pt x="1069" y="684"/>
                    </a:lnTo>
                    <a:lnTo>
                      <a:pt x="1069" y="684"/>
                    </a:lnTo>
                    <a:lnTo>
                      <a:pt x="1071" y="682"/>
                    </a:lnTo>
                    <a:lnTo>
                      <a:pt x="1071" y="682"/>
                    </a:lnTo>
                    <a:lnTo>
                      <a:pt x="1069" y="682"/>
                    </a:lnTo>
                    <a:lnTo>
                      <a:pt x="1069" y="682"/>
                    </a:lnTo>
                    <a:close/>
                    <a:moveTo>
                      <a:pt x="1121" y="585"/>
                    </a:moveTo>
                    <a:lnTo>
                      <a:pt x="1123" y="585"/>
                    </a:lnTo>
                    <a:lnTo>
                      <a:pt x="1126" y="582"/>
                    </a:lnTo>
                    <a:lnTo>
                      <a:pt x="1130" y="580"/>
                    </a:lnTo>
                    <a:lnTo>
                      <a:pt x="1135" y="577"/>
                    </a:lnTo>
                    <a:lnTo>
                      <a:pt x="1140" y="575"/>
                    </a:lnTo>
                    <a:lnTo>
                      <a:pt x="1142" y="573"/>
                    </a:lnTo>
                    <a:lnTo>
                      <a:pt x="1152" y="566"/>
                    </a:lnTo>
                    <a:lnTo>
                      <a:pt x="1152" y="566"/>
                    </a:lnTo>
                    <a:lnTo>
                      <a:pt x="1154" y="563"/>
                    </a:lnTo>
                    <a:lnTo>
                      <a:pt x="1154" y="563"/>
                    </a:lnTo>
                    <a:lnTo>
                      <a:pt x="1156" y="563"/>
                    </a:lnTo>
                    <a:lnTo>
                      <a:pt x="1159" y="563"/>
                    </a:lnTo>
                    <a:lnTo>
                      <a:pt x="1161" y="563"/>
                    </a:lnTo>
                    <a:lnTo>
                      <a:pt x="1163" y="563"/>
                    </a:lnTo>
                    <a:lnTo>
                      <a:pt x="1166" y="561"/>
                    </a:lnTo>
                    <a:lnTo>
                      <a:pt x="1168" y="561"/>
                    </a:lnTo>
                    <a:lnTo>
                      <a:pt x="1173" y="561"/>
                    </a:lnTo>
                    <a:lnTo>
                      <a:pt x="1175" y="561"/>
                    </a:lnTo>
                    <a:lnTo>
                      <a:pt x="1178" y="561"/>
                    </a:lnTo>
                    <a:lnTo>
                      <a:pt x="1180" y="561"/>
                    </a:lnTo>
                    <a:lnTo>
                      <a:pt x="1180" y="561"/>
                    </a:lnTo>
                    <a:lnTo>
                      <a:pt x="1189" y="556"/>
                    </a:lnTo>
                    <a:lnTo>
                      <a:pt x="1194" y="554"/>
                    </a:lnTo>
                    <a:lnTo>
                      <a:pt x="1199" y="551"/>
                    </a:lnTo>
                    <a:lnTo>
                      <a:pt x="1206" y="547"/>
                    </a:lnTo>
                    <a:lnTo>
                      <a:pt x="1208" y="544"/>
                    </a:lnTo>
                    <a:lnTo>
                      <a:pt x="1208" y="544"/>
                    </a:lnTo>
                    <a:lnTo>
                      <a:pt x="1206" y="544"/>
                    </a:lnTo>
                    <a:lnTo>
                      <a:pt x="1206" y="542"/>
                    </a:lnTo>
                    <a:lnTo>
                      <a:pt x="1204" y="542"/>
                    </a:lnTo>
                    <a:lnTo>
                      <a:pt x="1204" y="542"/>
                    </a:lnTo>
                    <a:lnTo>
                      <a:pt x="1206" y="542"/>
                    </a:lnTo>
                    <a:lnTo>
                      <a:pt x="1206" y="542"/>
                    </a:lnTo>
                    <a:lnTo>
                      <a:pt x="1208" y="542"/>
                    </a:lnTo>
                    <a:lnTo>
                      <a:pt x="1208" y="540"/>
                    </a:lnTo>
                    <a:lnTo>
                      <a:pt x="1208" y="540"/>
                    </a:lnTo>
                    <a:lnTo>
                      <a:pt x="1206" y="540"/>
                    </a:lnTo>
                    <a:lnTo>
                      <a:pt x="1204" y="540"/>
                    </a:lnTo>
                    <a:lnTo>
                      <a:pt x="1201" y="540"/>
                    </a:lnTo>
                    <a:lnTo>
                      <a:pt x="1199" y="537"/>
                    </a:lnTo>
                    <a:lnTo>
                      <a:pt x="1201" y="537"/>
                    </a:lnTo>
                    <a:lnTo>
                      <a:pt x="1204" y="537"/>
                    </a:lnTo>
                    <a:lnTo>
                      <a:pt x="1208" y="537"/>
                    </a:lnTo>
                    <a:lnTo>
                      <a:pt x="1208" y="537"/>
                    </a:lnTo>
                    <a:lnTo>
                      <a:pt x="1208" y="535"/>
                    </a:lnTo>
                    <a:lnTo>
                      <a:pt x="1208" y="535"/>
                    </a:lnTo>
                    <a:lnTo>
                      <a:pt x="1208" y="532"/>
                    </a:lnTo>
                    <a:lnTo>
                      <a:pt x="1211" y="532"/>
                    </a:lnTo>
                    <a:lnTo>
                      <a:pt x="1211" y="530"/>
                    </a:lnTo>
                    <a:lnTo>
                      <a:pt x="1213" y="525"/>
                    </a:lnTo>
                    <a:lnTo>
                      <a:pt x="1213" y="525"/>
                    </a:lnTo>
                    <a:lnTo>
                      <a:pt x="1213" y="523"/>
                    </a:lnTo>
                    <a:lnTo>
                      <a:pt x="1213" y="523"/>
                    </a:lnTo>
                    <a:lnTo>
                      <a:pt x="1213" y="523"/>
                    </a:lnTo>
                    <a:lnTo>
                      <a:pt x="1213" y="523"/>
                    </a:lnTo>
                    <a:lnTo>
                      <a:pt x="1213" y="521"/>
                    </a:lnTo>
                    <a:lnTo>
                      <a:pt x="1213" y="521"/>
                    </a:lnTo>
                    <a:lnTo>
                      <a:pt x="1211" y="518"/>
                    </a:lnTo>
                    <a:lnTo>
                      <a:pt x="1208" y="516"/>
                    </a:lnTo>
                    <a:lnTo>
                      <a:pt x="1208" y="516"/>
                    </a:lnTo>
                    <a:lnTo>
                      <a:pt x="1208" y="514"/>
                    </a:lnTo>
                    <a:lnTo>
                      <a:pt x="1208" y="514"/>
                    </a:lnTo>
                    <a:lnTo>
                      <a:pt x="1206" y="514"/>
                    </a:lnTo>
                    <a:lnTo>
                      <a:pt x="1204" y="514"/>
                    </a:lnTo>
                    <a:lnTo>
                      <a:pt x="1201" y="514"/>
                    </a:lnTo>
                    <a:lnTo>
                      <a:pt x="1199" y="516"/>
                    </a:lnTo>
                    <a:lnTo>
                      <a:pt x="1194" y="518"/>
                    </a:lnTo>
                    <a:lnTo>
                      <a:pt x="1192" y="521"/>
                    </a:lnTo>
                    <a:lnTo>
                      <a:pt x="1192" y="518"/>
                    </a:lnTo>
                    <a:lnTo>
                      <a:pt x="1192" y="518"/>
                    </a:lnTo>
                    <a:lnTo>
                      <a:pt x="1189" y="516"/>
                    </a:lnTo>
                    <a:lnTo>
                      <a:pt x="1189" y="516"/>
                    </a:lnTo>
                    <a:lnTo>
                      <a:pt x="1189" y="516"/>
                    </a:lnTo>
                    <a:lnTo>
                      <a:pt x="1194" y="516"/>
                    </a:lnTo>
                    <a:lnTo>
                      <a:pt x="1196" y="514"/>
                    </a:lnTo>
                    <a:lnTo>
                      <a:pt x="1196" y="514"/>
                    </a:lnTo>
                    <a:lnTo>
                      <a:pt x="1199" y="511"/>
                    </a:lnTo>
                    <a:lnTo>
                      <a:pt x="1196" y="511"/>
                    </a:lnTo>
                    <a:lnTo>
                      <a:pt x="1196" y="506"/>
                    </a:lnTo>
                    <a:lnTo>
                      <a:pt x="1194" y="504"/>
                    </a:lnTo>
                    <a:lnTo>
                      <a:pt x="1185" y="504"/>
                    </a:lnTo>
                    <a:lnTo>
                      <a:pt x="1182" y="504"/>
                    </a:lnTo>
                    <a:lnTo>
                      <a:pt x="1182" y="506"/>
                    </a:lnTo>
                    <a:lnTo>
                      <a:pt x="1182" y="506"/>
                    </a:lnTo>
                    <a:lnTo>
                      <a:pt x="1182" y="506"/>
                    </a:lnTo>
                    <a:lnTo>
                      <a:pt x="1185" y="506"/>
                    </a:lnTo>
                    <a:lnTo>
                      <a:pt x="1185" y="506"/>
                    </a:lnTo>
                    <a:lnTo>
                      <a:pt x="1187" y="506"/>
                    </a:lnTo>
                    <a:lnTo>
                      <a:pt x="1187" y="506"/>
                    </a:lnTo>
                    <a:lnTo>
                      <a:pt x="1185" y="506"/>
                    </a:lnTo>
                    <a:lnTo>
                      <a:pt x="1180" y="509"/>
                    </a:lnTo>
                    <a:lnTo>
                      <a:pt x="1175" y="509"/>
                    </a:lnTo>
                    <a:lnTo>
                      <a:pt x="1170" y="511"/>
                    </a:lnTo>
                    <a:lnTo>
                      <a:pt x="1166" y="514"/>
                    </a:lnTo>
                    <a:lnTo>
                      <a:pt x="1161" y="516"/>
                    </a:lnTo>
                    <a:lnTo>
                      <a:pt x="1159" y="518"/>
                    </a:lnTo>
                    <a:lnTo>
                      <a:pt x="1156" y="518"/>
                    </a:lnTo>
                    <a:lnTo>
                      <a:pt x="1152" y="518"/>
                    </a:lnTo>
                    <a:lnTo>
                      <a:pt x="1152" y="518"/>
                    </a:lnTo>
                    <a:lnTo>
                      <a:pt x="1149" y="521"/>
                    </a:lnTo>
                    <a:lnTo>
                      <a:pt x="1147" y="523"/>
                    </a:lnTo>
                    <a:lnTo>
                      <a:pt x="1142" y="523"/>
                    </a:lnTo>
                    <a:lnTo>
                      <a:pt x="1142" y="523"/>
                    </a:lnTo>
                    <a:lnTo>
                      <a:pt x="1142" y="523"/>
                    </a:lnTo>
                    <a:lnTo>
                      <a:pt x="1144" y="523"/>
                    </a:lnTo>
                    <a:lnTo>
                      <a:pt x="1144" y="523"/>
                    </a:lnTo>
                    <a:lnTo>
                      <a:pt x="1144" y="523"/>
                    </a:lnTo>
                    <a:lnTo>
                      <a:pt x="1144" y="521"/>
                    </a:lnTo>
                    <a:lnTo>
                      <a:pt x="1147" y="521"/>
                    </a:lnTo>
                    <a:lnTo>
                      <a:pt x="1149" y="518"/>
                    </a:lnTo>
                    <a:lnTo>
                      <a:pt x="1147" y="518"/>
                    </a:lnTo>
                    <a:lnTo>
                      <a:pt x="1144" y="516"/>
                    </a:lnTo>
                    <a:lnTo>
                      <a:pt x="1144" y="516"/>
                    </a:lnTo>
                    <a:lnTo>
                      <a:pt x="1147" y="516"/>
                    </a:lnTo>
                    <a:lnTo>
                      <a:pt x="1149" y="518"/>
                    </a:lnTo>
                    <a:lnTo>
                      <a:pt x="1149" y="516"/>
                    </a:lnTo>
                    <a:lnTo>
                      <a:pt x="1149" y="516"/>
                    </a:lnTo>
                    <a:lnTo>
                      <a:pt x="1149" y="516"/>
                    </a:lnTo>
                    <a:lnTo>
                      <a:pt x="1152" y="514"/>
                    </a:lnTo>
                    <a:lnTo>
                      <a:pt x="1152" y="514"/>
                    </a:lnTo>
                    <a:lnTo>
                      <a:pt x="1154" y="514"/>
                    </a:lnTo>
                    <a:lnTo>
                      <a:pt x="1156" y="511"/>
                    </a:lnTo>
                    <a:lnTo>
                      <a:pt x="1156" y="511"/>
                    </a:lnTo>
                    <a:lnTo>
                      <a:pt x="1159" y="514"/>
                    </a:lnTo>
                    <a:lnTo>
                      <a:pt x="1161" y="511"/>
                    </a:lnTo>
                    <a:lnTo>
                      <a:pt x="1166" y="511"/>
                    </a:lnTo>
                    <a:lnTo>
                      <a:pt x="1168" y="509"/>
                    </a:lnTo>
                    <a:lnTo>
                      <a:pt x="1170" y="509"/>
                    </a:lnTo>
                    <a:lnTo>
                      <a:pt x="1170" y="509"/>
                    </a:lnTo>
                    <a:lnTo>
                      <a:pt x="1170" y="509"/>
                    </a:lnTo>
                    <a:lnTo>
                      <a:pt x="1173" y="509"/>
                    </a:lnTo>
                    <a:lnTo>
                      <a:pt x="1175" y="509"/>
                    </a:lnTo>
                    <a:lnTo>
                      <a:pt x="1175" y="509"/>
                    </a:lnTo>
                    <a:lnTo>
                      <a:pt x="1178" y="506"/>
                    </a:lnTo>
                    <a:lnTo>
                      <a:pt x="1180" y="504"/>
                    </a:lnTo>
                    <a:lnTo>
                      <a:pt x="1182" y="504"/>
                    </a:lnTo>
                    <a:lnTo>
                      <a:pt x="1185" y="504"/>
                    </a:lnTo>
                    <a:lnTo>
                      <a:pt x="1187" y="502"/>
                    </a:lnTo>
                    <a:lnTo>
                      <a:pt x="1187" y="502"/>
                    </a:lnTo>
                    <a:lnTo>
                      <a:pt x="1192" y="502"/>
                    </a:lnTo>
                    <a:lnTo>
                      <a:pt x="1194" y="502"/>
                    </a:lnTo>
                    <a:lnTo>
                      <a:pt x="1196" y="499"/>
                    </a:lnTo>
                    <a:lnTo>
                      <a:pt x="1199" y="499"/>
                    </a:lnTo>
                    <a:lnTo>
                      <a:pt x="1201" y="497"/>
                    </a:lnTo>
                    <a:lnTo>
                      <a:pt x="1201" y="497"/>
                    </a:lnTo>
                    <a:lnTo>
                      <a:pt x="1199" y="497"/>
                    </a:lnTo>
                    <a:lnTo>
                      <a:pt x="1196" y="497"/>
                    </a:lnTo>
                    <a:lnTo>
                      <a:pt x="1196" y="495"/>
                    </a:lnTo>
                    <a:lnTo>
                      <a:pt x="1194" y="495"/>
                    </a:lnTo>
                    <a:lnTo>
                      <a:pt x="1194" y="495"/>
                    </a:lnTo>
                    <a:lnTo>
                      <a:pt x="1194" y="492"/>
                    </a:lnTo>
                    <a:lnTo>
                      <a:pt x="1192" y="492"/>
                    </a:lnTo>
                    <a:lnTo>
                      <a:pt x="1189" y="492"/>
                    </a:lnTo>
                    <a:lnTo>
                      <a:pt x="1189" y="492"/>
                    </a:lnTo>
                    <a:lnTo>
                      <a:pt x="1187" y="495"/>
                    </a:lnTo>
                    <a:lnTo>
                      <a:pt x="1185" y="492"/>
                    </a:lnTo>
                    <a:lnTo>
                      <a:pt x="1180" y="492"/>
                    </a:lnTo>
                    <a:lnTo>
                      <a:pt x="1180" y="490"/>
                    </a:lnTo>
                    <a:lnTo>
                      <a:pt x="1180" y="487"/>
                    </a:lnTo>
                    <a:lnTo>
                      <a:pt x="1180" y="485"/>
                    </a:lnTo>
                    <a:lnTo>
                      <a:pt x="1180" y="485"/>
                    </a:lnTo>
                    <a:lnTo>
                      <a:pt x="1178" y="485"/>
                    </a:lnTo>
                    <a:lnTo>
                      <a:pt x="1175" y="485"/>
                    </a:lnTo>
                    <a:lnTo>
                      <a:pt x="1173" y="487"/>
                    </a:lnTo>
                    <a:lnTo>
                      <a:pt x="1173" y="487"/>
                    </a:lnTo>
                    <a:lnTo>
                      <a:pt x="1166" y="492"/>
                    </a:lnTo>
                    <a:lnTo>
                      <a:pt x="1163" y="492"/>
                    </a:lnTo>
                    <a:lnTo>
                      <a:pt x="1166" y="492"/>
                    </a:lnTo>
                    <a:lnTo>
                      <a:pt x="1166" y="490"/>
                    </a:lnTo>
                    <a:lnTo>
                      <a:pt x="1173" y="487"/>
                    </a:lnTo>
                    <a:lnTo>
                      <a:pt x="1173" y="485"/>
                    </a:lnTo>
                    <a:lnTo>
                      <a:pt x="1173" y="485"/>
                    </a:lnTo>
                    <a:lnTo>
                      <a:pt x="1170" y="485"/>
                    </a:lnTo>
                    <a:lnTo>
                      <a:pt x="1170" y="485"/>
                    </a:lnTo>
                    <a:lnTo>
                      <a:pt x="1170" y="483"/>
                    </a:lnTo>
                    <a:lnTo>
                      <a:pt x="1170" y="483"/>
                    </a:lnTo>
                    <a:lnTo>
                      <a:pt x="1168" y="483"/>
                    </a:lnTo>
                    <a:lnTo>
                      <a:pt x="1166" y="483"/>
                    </a:lnTo>
                    <a:lnTo>
                      <a:pt x="1163" y="485"/>
                    </a:lnTo>
                    <a:lnTo>
                      <a:pt x="1161" y="485"/>
                    </a:lnTo>
                    <a:lnTo>
                      <a:pt x="1156" y="487"/>
                    </a:lnTo>
                    <a:lnTo>
                      <a:pt x="1154" y="487"/>
                    </a:lnTo>
                    <a:lnTo>
                      <a:pt x="1156" y="487"/>
                    </a:lnTo>
                    <a:lnTo>
                      <a:pt x="1159" y="485"/>
                    </a:lnTo>
                    <a:lnTo>
                      <a:pt x="1159" y="485"/>
                    </a:lnTo>
                    <a:lnTo>
                      <a:pt x="1161" y="483"/>
                    </a:lnTo>
                    <a:lnTo>
                      <a:pt x="1163" y="480"/>
                    </a:lnTo>
                    <a:lnTo>
                      <a:pt x="1166" y="480"/>
                    </a:lnTo>
                    <a:lnTo>
                      <a:pt x="1163" y="478"/>
                    </a:lnTo>
                    <a:lnTo>
                      <a:pt x="1163" y="476"/>
                    </a:lnTo>
                    <a:lnTo>
                      <a:pt x="1163" y="476"/>
                    </a:lnTo>
                    <a:lnTo>
                      <a:pt x="1163" y="476"/>
                    </a:lnTo>
                    <a:lnTo>
                      <a:pt x="1166" y="473"/>
                    </a:lnTo>
                    <a:lnTo>
                      <a:pt x="1163" y="473"/>
                    </a:lnTo>
                    <a:lnTo>
                      <a:pt x="1163" y="473"/>
                    </a:lnTo>
                    <a:lnTo>
                      <a:pt x="1161" y="476"/>
                    </a:lnTo>
                    <a:lnTo>
                      <a:pt x="1161" y="473"/>
                    </a:lnTo>
                    <a:lnTo>
                      <a:pt x="1161" y="473"/>
                    </a:lnTo>
                    <a:lnTo>
                      <a:pt x="1161" y="471"/>
                    </a:lnTo>
                    <a:lnTo>
                      <a:pt x="1161" y="471"/>
                    </a:lnTo>
                    <a:lnTo>
                      <a:pt x="1159" y="471"/>
                    </a:lnTo>
                    <a:lnTo>
                      <a:pt x="1159" y="471"/>
                    </a:lnTo>
                    <a:lnTo>
                      <a:pt x="1156" y="471"/>
                    </a:lnTo>
                    <a:lnTo>
                      <a:pt x="1154" y="471"/>
                    </a:lnTo>
                    <a:lnTo>
                      <a:pt x="1154" y="471"/>
                    </a:lnTo>
                    <a:lnTo>
                      <a:pt x="1154" y="471"/>
                    </a:lnTo>
                    <a:lnTo>
                      <a:pt x="1154" y="471"/>
                    </a:lnTo>
                    <a:lnTo>
                      <a:pt x="1152" y="469"/>
                    </a:lnTo>
                    <a:lnTo>
                      <a:pt x="1149" y="469"/>
                    </a:lnTo>
                    <a:lnTo>
                      <a:pt x="1152" y="469"/>
                    </a:lnTo>
                    <a:lnTo>
                      <a:pt x="1154" y="469"/>
                    </a:lnTo>
                    <a:lnTo>
                      <a:pt x="1154" y="469"/>
                    </a:lnTo>
                    <a:lnTo>
                      <a:pt x="1154" y="464"/>
                    </a:lnTo>
                    <a:lnTo>
                      <a:pt x="1154" y="464"/>
                    </a:lnTo>
                    <a:lnTo>
                      <a:pt x="1152" y="464"/>
                    </a:lnTo>
                    <a:lnTo>
                      <a:pt x="1149" y="464"/>
                    </a:lnTo>
                    <a:lnTo>
                      <a:pt x="1149" y="464"/>
                    </a:lnTo>
                    <a:lnTo>
                      <a:pt x="1154" y="461"/>
                    </a:lnTo>
                    <a:lnTo>
                      <a:pt x="1154" y="461"/>
                    </a:lnTo>
                    <a:lnTo>
                      <a:pt x="1154" y="461"/>
                    </a:lnTo>
                    <a:lnTo>
                      <a:pt x="1152" y="461"/>
                    </a:lnTo>
                    <a:lnTo>
                      <a:pt x="1147" y="461"/>
                    </a:lnTo>
                    <a:lnTo>
                      <a:pt x="1147" y="459"/>
                    </a:lnTo>
                    <a:lnTo>
                      <a:pt x="1149" y="459"/>
                    </a:lnTo>
                    <a:lnTo>
                      <a:pt x="1152" y="459"/>
                    </a:lnTo>
                    <a:lnTo>
                      <a:pt x="1152" y="459"/>
                    </a:lnTo>
                    <a:lnTo>
                      <a:pt x="1149" y="457"/>
                    </a:lnTo>
                    <a:lnTo>
                      <a:pt x="1149" y="457"/>
                    </a:lnTo>
                    <a:lnTo>
                      <a:pt x="1147" y="457"/>
                    </a:lnTo>
                    <a:lnTo>
                      <a:pt x="1147" y="457"/>
                    </a:lnTo>
                    <a:lnTo>
                      <a:pt x="1142" y="454"/>
                    </a:lnTo>
                    <a:lnTo>
                      <a:pt x="1142" y="454"/>
                    </a:lnTo>
                    <a:lnTo>
                      <a:pt x="1142" y="452"/>
                    </a:lnTo>
                    <a:lnTo>
                      <a:pt x="1144" y="452"/>
                    </a:lnTo>
                    <a:lnTo>
                      <a:pt x="1144" y="452"/>
                    </a:lnTo>
                    <a:lnTo>
                      <a:pt x="1144" y="454"/>
                    </a:lnTo>
                    <a:lnTo>
                      <a:pt x="1144" y="454"/>
                    </a:lnTo>
                    <a:lnTo>
                      <a:pt x="1147" y="454"/>
                    </a:lnTo>
                    <a:lnTo>
                      <a:pt x="1156" y="457"/>
                    </a:lnTo>
                    <a:lnTo>
                      <a:pt x="1159" y="457"/>
                    </a:lnTo>
                    <a:lnTo>
                      <a:pt x="1159" y="454"/>
                    </a:lnTo>
                    <a:lnTo>
                      <a:pt x="1159" y="452"/>
                    </a:lnTo>
                    <a:lnTo>
                      <a:pt x="1161" y="452"/>
                    </a:lnTo>
                    <a:lnTo>
                      <a:pt x="1161" y="450"/>
                    </a:lnTo>
                    <a:lnTo>
                      <a:pt x="1159" y="445"/>
                    </a:lnTo>
                    <a:lnTo>
                      <a:pt x="1159" y="445"/>
                    </a:lnTo>
                    <a:lnTo>
                      <a:pt x="1156" y="445"/>
                    </a:lnTo>
                    <a:lnTo>
                      <a:pt x="1156" y="445"/>
                    </a:lnTo>
                    <a:lnTo>
                      <a:pt x="1154" y="445"/>
                    </a:lnTo>
                    <a:lnTo>
                      <a:pt x="1154" y="445"/>
                    </a:lnTo>
                    <a:lnTo>
                      <a:pt x="1156" y="445"/>
                    </a:lnTo>
                    <a:lnTo>
                      <a:pt x="1156" y="443"/>
                    </a:lnTo>
                    <a:lnTo>
                      <a:pt x="1159" y="443"/>
                    </a:lnTo>
                    <a:lnTo>
                      <a:pt x="1159" y="443"/>
                    </a:lnTo>
                    <a:lnTo>
                      <a:pt x="1156" y="440"/>
                    </a:lnTo>
                    <a:lnTo>
                      <a:pt x="1154" y="440"/>
                    </a:lnTo>
                    <a:lnTo>
                      <a:pt x="1154" y="440"/>
                    </a:lnTo>
                    <a:lnTo>
                      <a:pt x="1152" y="440"/>
                    </a:lnTo>
                    <a:lnTo>
                      <a:pt x="1149" y="440"/>
                    </a:lnTo>
                    <a:lnTo>
                      <a:pt x="1149" y="440"/>
                    </a:lnTo>
                    <a:lnTo>
                      <a:pt x="1149" y="440"/>
                    </a:lnTo>
                    <a:lnTo>
                      <a:pt x="1152" y="440"/>
                    </a:lnTo>
                    <a:lnTo>
                      <a:pt x="1152" y="440"/>
                    </a:lnTo>
                    <a:lnTo>
                      <a:pt x="1154" y="438"/>
                    </a:lnTo>
                    <a:lnTo>
                      <a:pt x="1154" y="438"/>
                    </a:lnTo>
                    <a:lnTo>
                      <a:pt x="1156" y="438"/>
                    </a:lnTo>
                    <a:lnTo>
                      <a:pt x="1159" y="438"/>
                    </a:lnTo>
                    <a:lnTo>
                      <a:pt x="1159" y="435"/>
                    </a:lnTo>
                    <a:lnTo>
                      <a:pt x="1159" y="433"/>
                    </a:lnTo>
                    <a:lnTo>
                      <a:pt x="1161" y="433"/>
                    </a:lnTo>
                    <a:lnTo>
                      <a:pt x="1161" y="433"/>
                    </a:lnTo>
                    <a:lnTo>
                      <a:pt x="1161" y="433"/>
                    </a:lnTo>
                    <a:lnTo>
                      <a:pt x="1161" y="431"/>
                    </a:lnTo>
                    <a:lnTo>
                      <a:pt x="1159" y="431"/>
                    </a:lnTo>
                    <a:lnTo>
                      <a:pt x="1159" y="431"/>
                    </a:lnTo>
                    <a:lnTo>
                      <a:pt x="1156" y="431"/>
                    </a:lnTo>
                    <a:lnTo>
                      <a:pt x="1156" y="426"/>
                    </a:lnTo>
                    <a:lnTo>
                      <a:pt x="1154" y="426"/>
                    </a:lnTo>
                    <a:lnTo>
                      <a:pt x="1152" y="426"/>
                    </a:lnTo>
                    <a:lnTo>
                      <a:pt x="1147" y="428"/>
                    </a:lnTo>
                    <a:lnTo>
                      <a:pt x="1142" y="431"/>
                    </a:lnTo>
                    <a:lnTo>
                      <a:pt x="1142" y="428"/>
                    </a:lnTo>
                    <a:lnTo>
                      <a:pt x="1144" y="428"/>
                    </a:lnTo>
                    <a:lnTo>
                      <a:pt x="1147" y="428"/>
                    </a:lnTo>
                    <a:lnTo>
                      <a:pt x="1152" y="426"/>
                    </a:lnTo>
                    <a:lnTo>
                      <a:pt x="1154" y="424"/>
                    </a:lnTo>
                    <a:lnTo>
                      <a:pt x="1156" y="421"/>
                    </a:lnTo>
                    <a:lnTo>
                      <a:pt x="1156" y="419"/>
                    </a:lnTo>
                    <a:lnTo>
                      <a:pt x="1156" y="419"/>
                    </a:lnTo>
                    <a:lnTo>
                      <a:pt x="1154" y="421"/>
                    </a:lnTo>
                    <a:lnTo>
                      <a:pt x="1149" y="421"/>
                    </a:lnTo>
                    <a:lnTo>
                      <a:pt x="1149" y="421"/>
                    </a:lnTo>
                    <a:lnTo>
                      <a:pt x="1149" y="421"/>
                    </a:lnTo>
                    <a:lnTo>
                      <a:pt x="1149" y="421"/>
                    </a:lnTo>
                    <a:lnTo>
                      <a:pt x="1147" y="421"/>
                    </a:lnTo>
                    <a:lnTo>
                      <a:pt x="1147" y="421"/>
                    </a:lnTo>
                    <a:lnTo>
                      <a:pt x="1142" y="424"/>
                    </a:lnTo>
                    <a:lnTo>
                      <a:pt x="1142" y="424"/>
                    </a:lnTo>
                    <a:lnTo>
                      <a:pt x="1144" y="421"/>
                    </a:lnTo>
                    <a:lnTo>
                      <a:pt x="1144" y="421"/>
                    </a:lnTo>
                    <a:lnTo>
                      <a:pt x="1149" y="419"/>
                    </a:lnTo>
                    <a:lnTo>
                      <a:pt x="1152" y="419"/>
                    </a:lnTo>
                    <a:lnTo>
                      <a:pt x="1156" y="416"/>
                    </a:lnTo>
                    <a:lnTo>
                      <a:pt x="1156" y="414"/>
                    </a:lnTo>
                    <a:lnTo>
                      <a:pt x="1154" y="412"/>
                    </a:lnTo>
                    <a:lnTo>
                      <a:pt x="1154" y="412"/>
                    </a:lnTo>
                    <a:lnTo>
                      <a:pt x="1152" y="412"/>
                    </a:lnTo>
                    <a:lnTo>
                      <a:pt x="1152" y="412"/>
                    </a:lnTo>
                    <a:lnTo>
                      <a:pt x="1152" y="412"/>
                    </a:lnTo>
                    <a:lnTo>
                      <a:pt x="1152" y="412"/>
                    </a:lnTo>
                    <a:lnTo>
                      <a:pt x="1152" y="409"/>
                    </a:lnTo>
                    <a:lnTo>
                      <a:pt x="1152" y="409"/>
                    </a:lnTo>
                    <a:lnTo>
                      <a:pt x="1152" y="409"/>
                    </a:lnTo>
                    <a:lnTo>
                      <a:pt x="1154" y="409"/>
                    </a:lnTo>
                    <a:lnTo>
                      <a:pt x="1154" y="409"/>
                    </a:lnTo>
                    <a:lnTo>
                      <a:pt x="1152" y="409"/>
                    </a:lnTo>
                    <a:lnTo>
                      <a:pt x="1152" y="409"/>
                    </a:lnTo>
                    <a:lnTo>
                      <a:pt x="1149" y="409"/>
                    </a:lnTo>
                    <a:lnTo>
                      <a:pt x="1144" y="409"/>
                    </a:lnTo>
                    <a:lnTo>
                      <a:pt x="1142" y="409"/>
                    </a:lnTo>
                    <a:lnTo>
                      <a:pt x="1142" y="409"/>
                    </a:lnTo>
                    <a:lnTo>
                      <a:pt x="1144" y="409"/>
                    </a:lnTo>
                    <a:lnTo>
                      <a:pt x="1147" y="409"/>
                    </a:lnTo>
                    <a:lnTo>
                      <a:pt x="1147" y="409"/>
                    </a:lnTo>
                    <a:lnTo>
                      <a:pt x="1149" y="407"/>
                    </a:lnTo>
                    <a:lnTo>
                      <a:pt x="1152" y="407"/>
                    </a:lnTo>
                    <a:lnTo>
                      <a:pt x="1152" y="405"/>
                    </a:lnTo>
                    <a:lnTo>
                      <a:pt x="1152" y="402"/>
                    </a:lnTo>
                    <a:lnTo>
                      <a:pt x="1149" y="405"/>
                    </a:lnTo>
                    <a:lnTo>
                      <a:pt x="1147" y="405"/>
                    </a:lnTo>
                    <a:lnTo>
                      <a:pt x="1149" y="405"/>
                    </a:lnTo>
                    <a:lnTo>
                      <a:pt x="1149" y="402"/>
                    </a:lnTo>
                    <a:lnTo>
                      <a:pt x="1147" y="402"/>
                    </a:lnTo>
                    <a:lnTo>
                      <a:pt x="1147" y="402"/>
                    </a:lnTo>
                    <a:lnTo>
                      <a:pt x="1149" y="402"/>
                    </a:lnTo>
                    <a:lnTo>
                      <a:pt x="1152" y="400"/>
                    </a:lnTo>
                    <a:lnTo>
                      <a:pt x="1149" y="400"/>
                    </a:lnTo>
                    <a:lnTo>
                      <a:pt x="1149" y="398"/>
                    </a:lnTo>
                    <a:lnTo>
                      <a:pt x="1149" y="398"/>
                    </a:lnTo>
                    <a:lnTo>
                      <a:pt x="1149" y="395"/>
                    </a:lnTo>
                    <a:lnTo>
                      <a:pt x="1149" y="395"/>
                    </a:lnTo>
                    <a:lnTo>
                      <a:pt x="1147" y="395"/>
                    </a:lnTo>
                    <a:lnTo>
                      <a:pt x="1147" y="395"/>
                    </a:lnTo>
                    <a:lnTo>
                      <a:pt x="1147" y="393"/>
                    </a:lnTo>
                    <a:lnTo>
                      <a:pt x="1149" y="390"/>
                    </a:lnTo>
                    <a:lnTo>
                      <a:pt x="1149" y="390"/>
                    </a:lnTo>
                    <a:lnTo>
                      <a:pt x="1147" y="390"/>
                    </a:lnTo>
                    <a:lnTo>
                      <a:pt x="1144" y="390"/>
                    </a:lnTo>
                    <a:lnTo>
                      <a:pt x="1142" y="390"/>
                    </a:lnTo>
                    <a:lnTo>
                      <a:pt x="1140" y="390"/>
                    </a:lnTo>
                    <a:lnTo>
                      <a:pt x="1142" y="390"/>
                    </a:lnTo>
                    <a:lnTo>
                      <a:pt x="1144" y="388"/>
                    </a:lnTo>
                    <a:lnTo>
                      <a:pt x="1147" y="388"/>
                    </a:lnTo>
                    <a:lnTo>
                      <a:pt x="1147" y="386"/>
                    </a:lnTo>
                    <a:lnTo>
                      <a:pt x="1147" y="386"/>
                    </a:lnTo>
                    <a:lnTo>
                      <a:pt x="1144" y="383"/>
                    </a:lnTo>
                    <a:lnTo>
                      <a:pt x="1144" y="383"/>
                    </a:lnTo>
                    <a:lnTo>
                      <a:pt x="1142" y="386"/>
                    </a:lnTo>
                    <a:lnTo>
                      <a:pt x="1142" y="386"/>
                    </a:lnTo>
                    <a:lnTo>
                      <a:pt x="1140" y="386"/>
                    </a:lnTo>
                    <a:lnTo>
                      <a:pt x="1137" y="390"/>
                    </a:lnTo>
                    <a:lnTo>
                      <a:pt x="1135" y="390"/>
                    </a:lnTo>
                    <a:lnTo>
                      <a:pt x="1133" y="393"/>
                    </a:lnTo>
                    <a:lnTo>
                      <a:pt x="1133" y="393"/>
                    </a:lnTo>
                    <a:lnTo>
                      <a:pt x="1133" y="393"/>
                    </a:lnTo>
                    <a:lnTo>
                      <a:pt x="1133" y="395"/>
                    </a:lnTo>
                    <a:lnTo>
                      <a:pt x="1135" y="395"/>
                    </a:lnTo>
                    <a:lnTo>
                      <a:pt x="1133" y="395"/>
                    </a:lnTo>
                    <a:lnTo>
                      <a:pt x="1133" y="395"/>
                    </a:lnTo>
                    <a:lnTo>
                      <a:pt x="1130" y="395"/>
                    </a:lnTo>
                    <a:lnTo>
                      <a:pt x="1130" y="395"/>
                    </a:lnTo>
                    <a:lnTo>
                      <a:pt x="1128" y="395"/>
                    </a:lnTo>
                    <a:lnTo>
                      <a:pt x="1128" y="395"/>
                    </a:lnTo>
                    <a:lnTo>
                      <a:pt x="1126" y="398"/>
                    </a:lnTo>
                    <a:lnTo>
                      <a:pt x="1126" y="398"/>
                    </a:lnTo>
                    <a:lnTo>
                      <a:pt x="1126" y="398"/>
                    </a:lnTo>
                    <a:lnTo>
                      <a:pt x="1126" y="400"/>
                    </a:lnTo>
                    <a:lnTo>
                      <a:pt x="1128" y="400"/>
                    </a:lnTo>
                    <a:lnTo>
                      <a:pt x="1128" y="400"/>
                    </a:lnTo>
                    <a:lnTo>
                      <a:pt x="1128" y="402"/>
                    </a:lnTo>
                    <a:lnTo>
                      <a:pt x="1130" y="402"/>
                    </a:lnTo>
                    <a:lnTo>
                      <a:pt x="1130" y="402"/>
                    </a:lnTo>
                    <a:lnTo>
                      <a:pt x="1130" y="402"/>
                    </a:lnTo>
                    <a:lnTo>
                      <a:pt x="1128" y="400"/>
                    </a:lnTo>
                    <a:lnTo>
                      <a:pt x="1126" y="400"/>
                    </a:lnTo>
                    <a:lnTo>
                      <a:pt x="1126" y="400"/>
                    </a:lnTo>
                    <a:lnTo>
                      <a:pt x="1123" y="402"/>
                    </a:lnTo>
                    <a:lnTo>
                      <a:pt x="1123" y="405"/>
                    </a:lnTo>
                    <a:lnTo>
                      <a:pt x="1123" y="405"/>
                    </a:lnTo>
                    <a:lnTo>
                      <a:pt x="1123" y="402"/>
                    </a:lnTo>
                    <a:lnTo>
                      <a:pt x="1121" y="405"/>
                    </a:lnTo>
                    <a:lnTo>
                      <a:pt x="1121" y="405"/>
                    </a:lnTo>
                    <a:lnTo>
                      <a:pt x="1121" y="407"/>
                    </a:lnTo>
                    <a:lnTo>
                      <a:pt x="1118" y="405"/>
                    </a:lnTo>
                    <a:lnTo>
                      <a:pt x="1118" y="405"/>
                    </a:lnTo>
                    <a:lnTo>
                      <a:pt x="1118" y="407"/>
                    </a:lnTo>
                    <a:lnTo>
                      <a:pt x="1118" y="407"/>
                    </a:lnTo>
                    <a:lnTo>
                      <a:pt x="1118" y="407"/>
                    </a:lnTo>
                    <a:lnTo>
                      <a:pt x="1118" y="407"/>
                    </a:lnTo>
                    <a:lnTo>
                      <a:pt x="1121" y="409"/>
                    </a:lnTo>
                    <a:lnTo>
                      <a:pt x="1121" y="409"/>
                    </a:lnTo>
                    <a:lnTo>
                      <a:pt x="1121" y="409"/>
                    </a:lnTo>
                    <a:lnTo>
                      <a:pt x="1118" y="409"/>
                    </a:lnTo>
                    <a:lnTo>
                      <a:pt x="1118" y="409"/>
                    </a:lnTo>
                    <a:lnTo>
                      <a:pt x="1116" y="409"/>
                    </a:lnTo>
                    <a:lnTo>
                      <a:pt x="1116" y="409"/>
                    </a:lnTo>
                    <a:lnTo>
                      <a:pt x="1116" y="409"/>
                    </a:lnTo>
                    <a:lnTo>
                      <a:pt x="1116" y="412"/>
                    </a:lnTo>
                    <a:lnTo>
                      <a:pt x="1114" y="409"/>
                    </a:lnTo>
                    <a:lnTo>
                      <a:pt x="1114" y="409"/>
                    </a:lnTo>
                    <a:lnTo>
                      <a:pt x="1111" y="412"/>
                    </a:lnTo>
                    <a:lnTo>
                      <a:pt x="1111" y="412"/>
                    </a:lnTo>
                    <a:lnTo>
                      <a:pt x="1111" y="412"/>
                    </a:lnTo>
                    <a:lnTo>
                      <a:pt x="1111" y="414"/>
                    </a:lnTo>
                    <a:lnTo>
                      <a:pt x="1111" y="414"/>
                    </a:lnTo>
                    <a:lnTo>
                      <a:pt x="1109" y="414"/>
                    </a:lnTo>
                    <a:lnTo>
                      <a:pt x="1109" y="414"/>
                    </a:lnTo>
                    <a:lnTo>
                      <a:pt x="1109" y="414"/>
                    </a:lnTo>
                    <a:lnTo>
                      <a:pt x="1109" y="416"/>
                    </a:lnTo>
                    <a:lnTo>
                      <a:pt x="1109" y="419"/>
                    </a:lnTo>
                    <a:lnTo>
                      <a:pt x="1109" y="419"/>
                    </a:lnTo>
                    <a:lnTo>
                      <a:pt x="1107" y="419"/>
                    </a:lnTo>
                    <a:lnTo>
                      <a:pt x="1104" y="421"/>
                    </a:lnTo>
                    <a:lnTo>
                      <a:pt x="1104" y="421"/>
                    </a:lnTo>
                    <a:lnTo>
                      <a:pt x="1107" y="419"/>
                    </a:lnTo>
                    <a:lnTo>
                      <a:pt x="1107" y="419"/>
                    </a:lnTo>
                    <a:lnTo>
                      <a:pt x="1107" y="416"/>
                    </a:lnTo>
                    <a:lnTo>
                      <a:pt x="1107" y="416"/>
                    </a:lnTo>
                    <a:lnTo>
                      <a:pt x="1107" y="414"/>
                    </a:lnTo>
                    <a:lnTo>
                      <a:pt x="1104" y="414"/>
                    </a:lnTo>
                    <a:lnTo>
                      <a:pt x="1104" y="414"/>
                    </a:lnTo>
                    <a:lnTo>
                      <a:pt x="1102" y="416"/>
                    </a:lnTo>
                    <a:lnTo>
                      <a:pt x="1100" y="416"/>
                    </a:lnTo>
                    <a:lnTo>
                      <a:pt x="1100" y="416"/>
                    </a:lnTo>
                    <a:lnTo>
                      <a:pt x="1097" y="419"/>
                    </a:lnTo>
                    <a:lnTo>
                      <a:pt x="1095" y="421"/>
                    </a:lnTo>
                    <a:lnTo>
                      <a:pt x="1092" y="421"/>
                    </a:lnTo>
                    <a:lnTo>
                      <a:pt x="1090" y="421"/>
                    </a:lnTo>
                    <a:lnTo>
                      <a:pt x="1088" y="424"/>
                    </a:lnTo>
                    <a:lnTo>
                      <a:pt x="1083" y="424"/>
                    </a:lnTo>
                    <a:lnTo>
                      <a:pt x="1078" y="426"/>
                    </a:lnTo>
                    <a:lnTo>
                      <a:pt x="1078" y="426"/>
                    </a:lnTo>
                    <a:lnTo>
                      <a:pt x="1078" y="426"/>
                    </a:lnTo>
                    <a:lnTo>
                      <a:pt x="1076" y="428"/>
                    </a:lnTo>
                    <a:lnTo>
                      <a:pt x="1076" y="431"/>
                    </a:lnTo>
                    <a:lnTo>
                      <a:pt x="1076" y="428"/>
                    </a:lnTo>
                    <a:lnTo>
                      <a:pt x="1076" y="428"/>
                    </a:lnTo>
                    <a:lnTo>
                      <a:pt x="1076" y="426"/>
                    </a:lnTo>
                    <a:lnTo>
                      <a:pt x="1078" y="426"/>
                    </a:lnTo>
                    <a:lnTo>
                      <a:pt x="1078" y="421"/>
                    </a:lnTo>
                    <a:lnTo>
                      <a:pt x="1078" y="421"/>
                    </a:lnTo>
                    <a:lnTo>
                      <a:pt x="1078" y="424"/>
                    </a:lnTo>
                    <a:lnTo>
                      <a:pt x="1076" y="424"/>
                    </a:lnTo>
                    <a:lnTo>
                      <a:pt x="1076" y="424"/>
                    </a:lnTo>
                    <a:lnTo>
                      <a:pt x="1071" y="426"/>
                    </a:lnTo>
                    <a:lnTo>
                      <a:pt x="1071" y="426"/>
                    </a:lnTo>
                    <a:lnTo>
                      <a:pt x="1076" y="424"/>
                    </a:lnTo>
                    <a:lnTo>
                      <a:pt x="1076" y="424"/>
                    </a:lnTo>
                    <a:lnTo>
                      <a:pt x="1076" y="424"/>
                    </a:lnTo>
                    <a:lnTo>
                      <a:pt x="1076" y="421"/>
                    </a:lnTo>
                    <a:lnTo>
                      <a:pt x="1076" y="421"/>
                    </a:lnTo>
                    <a:lnTo>
                      <a:pt x="1073" y="421"/>
                    </a:lnTo>
                    <a:lnTo>
                      <a:pt x="1071" y="421"/>
                    </a:lnTo>
                    <a:lnTo>
                      <a:pt x="1069" y="426"/>
                    </a:lnTo>
                    <a:lnTo>
                      <a:pt x="1066" y="428"/>
                    </a:lnTo>
                    <a:lnTo>
                      <a:pt x="1064" y="428"/>
                    </a:lnTo>
                    <a:lnTo>
                      <a:pt x="1064" y="428"/>
                    </a:lnTo>
                    <a:lnTo>
                      <a:pt x="1059" y="431"/>
                    </a:lnTo>
                    <a:lnTo>
                      <a:pt x="1055" y="431"/>
                    </a:lnTo>
                    <a:lnTo>
                      <a:pt x="1055" y="431"/>
                    </a:lnTo>
                    <a:lnTo>
                      <a:pt x="1057" y="431"/>
                    </a:lnTo>
                    <a:lnTo>
                      <a:pt x="1057" y="431"/>
                    </a:lnTo>
                    <a:lnTo>
                      <a:pt x="1062" y="428"/>
                    </a:lnTo>
                    <a:lnTo>
                      <a:pt x="1064" y="428"/>
                    </a:lnTo>
                    <a:lnTo>
                      <a:pt x="1066" y="426"/>
                    </a:lnTo>
                    <a:lnTo>
                      <a:pt x="1069" y="426"/>
                    </a:lnTo>
                    <a:lnTo>
                      <a:pt x="1071" y="421"/>
                    </a:lnTo>
                    <a:lnTo>
                      <a:pt x="1071" y="421"/>
                    </a:lnTo>
                    <a:lnTo>
                      <a:pt x="1073" y="419"/>
                    </a:lnTo>
                    <a:lnTo>
                      <a:pt x="1073" y="419"/>
                    </a:lnTo>
                    <a:lnTo>
                      <a:pt x="1071" y="419"/>
                    </a:lnTo>
                    <a:lnTo>
                      <a:pt x="1073" y="414"/>
                    </a:lnTo>
                    <a:lnTo>
                      <a:pt x="1073" y="414"/>
                    </a:lnTo>
                    <a:lnTo>
                      <a:pt x="1071" y="414"/>
                    </a:lnTo>
                    <a:lnTo>
                      <a:pt x="1071" y="412"/>
                    </a:lnTo>
                    <a:lnTo>
                      <a:pt x="1071" y="412"/>
                    </a:lnTo>
                    <a:lnTo>
                      <a:pt x="1069" y="412"/>
                    </a:lnTo>
                    <a:lnTo>
                      <a:pt x="1066" y="412"/>
                    </a:lnTo>
                    <a:lnTo>
                      <a:pt x="1064" y="412"/>
                    </a:lnTo>
                    <a:lnTo>
                      <a:pt x="1062" y="412"/>
                    </a:lnTo>
                    <a:lnTo>
                      <a:pt x="1062" y="412"/>
                    </a:lnTo>
                    <a:lnTo>
                      <a:pt x="1059" y="414"/>
                    </a:lnTo>
                    <a:lnTo>
                      <a:pt x="1055" y="416"/>
                    </a:lnTo>
                    <a:lnTo>
                      <a:pt x="1050" y="416"/>
                    </a:lnTo>
                    <a:lnTo>
                      <a:pt x="1050" y="416"/>
                    </a:lnTo>
                    <a:lnTo>
                      <a:pt x="1047" y="414"/>
                    </a:lnTo>
                    <a:lnTo>
                      <a:pt x="1045" y="414"/>
                    </a:lnTo>
                    <a:lnTo>
                      <a:pt x="1047" y="414"/>
                    </a:lnTo>
                    <a:lnTo>
                      <a:pt x="1050" y="414"/>
                    </a:lnTo>
                    <a:lnTo>
                      <a:pt x="1052" y="412"/>
                    </a:lnTo>
                    <a:lnTo>
                      <a:pt x="1052" y="412"/>
                    </a:lnTo>
                    <a:lnTo>
                      <a:pt x="1052" y="412"/>
                    </a:lnTo>
                    <a:lnTo>
                      <a:pt x="1052" y="412"/>
                    </a:lnTo>
                    <a:lnTo>
                      <a:pt x="1055" y="412"/>
                    </a:lnTo>
                    <a:lnTo>
                      <a:pt x="1055" y="412"/>
                    </a:lnTo>
                    <a:lnTo>
                      <a:pt x="1055" y="412"/>
                    </a:lnTo>
                    <a:lnTo>
                      <a:pt x="1055" y="414"/>
                    </a:lnTo>
                    <a:lnTo>
                      <a:pt x="1055" y="414"/>
                    </a:lnTo>
                    <a:lnTo>
                      <a:pt x="1055" y="414"/>
                    </a:lnTo>
                    <a:lnTo>
                      <a:pt x="1057" y="412"/>
                    </a:lnTo>
                    <a:lnTo>
                      <a:pt x="1057" y="412"/>
                    </a:lnTo>
                    <a:lnTo>
                      <a:pt x="1059" y="409"/>
                    </a:lnTo>
                    <a:lnTo>
                      <a:pt x="1059" y="409"/>
                    </a:lnTo>
                    <a:lnTo>
                      <a:pt x="1062" y="409"/>
                    </a:lnTo>
                    <a:lnTo>
                      <a:pt x="1062" y="409"/>
                    </a:lnTo>
                    <a:lnTo>
                      <a:pt x="1062" y="407"/>
                    </a:lnTo>
                    <a:lnTo>
                      <a:pt x="1062" y="407"/>
                    </a:lnTo>
                    <a:lnTo>
                      <a:pt x="1064" y="405"/>
                    </a:lnTo>
                    <a:lnTo>
                      <a:pt x="1064" y="405"/>
                    </a:lnTo>
                    <a:lnTo>
                      <a:pt x="1064" y="405"/>
                    </a:lnTo>
                    <a:lnTo>
                      <a:pt x="1059" y="402"/>
                    </a:lnTo>
                    <a:lnTo>
                      <a:pt x="1059" y="402"/>
                    </a:lnTo>
                    <a:lnTo>
                      <a:pt x="1062" y="400"/>
                    </a:lnTo>
                    <a:lnTo>
                      <a:pt x="1062" y="400"/>
                    </a:lnTo>
                    <a:lnTo>
                      <a:pt x="1064" y="398"/>
                    </a:lnTo>
                    <a:lnTo>
                      <a:pt x="1066" y="398"/>
                    </a:lnTo>
                    <a:lnTo>
                      <a:pt x="1066" y="395"/>
                    </a:lnTo>
                    <a:lnTo>
                      <a:pt x="1066" y="395"/>
                    </a:lnTo>
                    <a:lnTo>
                      <a:pt x="1066" y="393"/>
                    </a:lnTo>
                    <a:lnTo>
                      <a:pt x="1066" y="393"/>
                    </a:lnTo>
                    <a:lnTo>
                      <a:pt x="1064" y="393"/>
                    </a:lnTo>
                    <a:lnTo>
                      <a:pt x="1057" y="390"/>
                    </a:lnTo>
                    <a:lnTo>
                      <a:pt x="1055" y="390"/>
                    </a:lnTo>
                    <a:lnTo>
                      <a:pt x="1052" y="390"/>
                    </a:lnTo>
                    <a:lnTo>
                      <a:pt x="1052" y="390"/>
                    </a:lnTo>
                    <a:lnTo>
                      <a:pt x="1055" y="390"/>
                    </a:lnTo>
                    <a:lnTo>
                      <a:pt x="1064" y="390"/>
                    </a:lnTo>
                    <a:lnTo>
                      <a:pt x="1066" y="390"/>
                    </a:lnTo>
                    <a:lnTo>
                      <a:pt x="1069" y="388"/>
                    </a:lnTo>
                    <a:lnTo>
                      <a:pt x="1069" y="388"/>
                    </a:lnTo>
                    <a:lnTo>
                      <a:pt x="1069" y="388"/>
                    </a:lnTo>
                    <a:lnTo>
                      <a:pt x="1071" y="386"/>
                    </a:lnTo>
                    <a:lnTo>
                      <a:pt x="1071" y="386"/>
                    </a:lnTo>
                    <a:lnTo>
                      <a:pt x="1071" y="386"/>
                    </a:lnTo>
                    <a:lnTo>
                      <a:pt x="1071" y="383"/>
                    </a:lnTo>
                    <a:lnTo>
                      <a:pt x="1071" y="383"/>
                    </a:lnTo>
                    <a:lnTo>
                      <a:pt x="1071" y="383"/>
                    </a:lnTo>
                    <a:lnTo>
                      <a:pt x="1071" y="381"/>
                    </a:lnTo>
                    <a:lnTo>
                      <a:pt x="1073" y="379"/>
                    </a:lnTo>
                    <a:lnTo>
                      <a:pt x="1076" y="376"/>
                    </a:lnTo>
                    <a:lnTo>
                      <a:pt x="1078" y="376"/>
                    </a:lnTo>
                    <a:lnTo>
                      <a:pt x="1078" y="376"/>
                    </a:lnTo>
                    <a:lnTo>
                      <a:pt x="1081" y="374"/>
                    </a:lnTo>
                    <a:lnTo>
                      <a:pt x="1081" y="374"/>
                    </a:lnTo>
                    <a:lnTo>
                      <a:pt x="1081" y="374"/>
                    </a:lnTo>
                    <a:lnTo>
                      <a:pt x="1083" y="374"/>
                    </a:lnTo>
                    <a:lnTo>
                      <a:pt x="1083" y="371"/>
                    </a:lnTo>
                    <a:lnTo>
                      <a:pt x="1083" y="371"/>
                    </a:lnTo>
                    <a:lnTo>
                      <a:pt x="1081" y="369"/>
                    </a:lnTo>
                    <a:lnTo>
                      <a:pt x="1081" y="371"/>
                    </a:lnTo>
                    <a:lnTo>
                      <a:pt x="1081" y="371"/>
                    </a:lnTo>
                    <a:lnTo>
                      <a:pt x="1078" y="371"/>
                    </a:lnTo>
                    <a:lnTo>
                      <a:pt x="1078" y="374"/>
                    </a:lnTo>
                    <a:lnTo>
                      <a:pt x="1076" y="374"/>
                    </a:lnTo>
                    <a:lnTo>
                      <a:pt x="1073" y="374"/>
                    </a:lnTo>
                    <a:lnTo>
                      <a:pt x="1073" y="374"/>
                    </a:lnTo>
                    <a:lnTo>
                      <a:pt x="1071" y="374"/>
                    </a:lnTo>
                    <a:lnTo>
                      <a:pt x="1071" y="374"/>
                    </a:lnTo>
                    <a:lnTo>
                      <a:pt x="1071" y="371"/>
                    </a:lnTo>
                    <a:lnTo>
                      <a:pt x="1071" y="371"/>
                    </a:lnTo>
                    <a:lnTo>
                      <a:pt x="1071" y="371"/>
                    </a:lnTo>
                    <a:lnTo>
                      <a:pt x="1071" y="369"/>
                    </a:lnTo>
                    <a:lnTo>
                      <a:pt x="1069" y="369"/>
                    </a:lnTo>
                    <a:lnTo>
                      <a:pt x="1066" y="371"/>
                    </a:lnTo>
                    <a:lnTo>
                      <a:pt x="1064" y="371"/>
                    </a:lnTo>
                    <a:lnTo>
                      <a:pt x="1059" y="369"/>
                    </a:lnTo>
                    <a:lnTo>
                      <a:pt x="1059" y="369"/>
                    </a:lnTo>
                    <a:lnTo>
                      <a:pt x="1057" y="369"/>
                    </a:lnTo>
                    <a:lnTo>
                      <a:pt x="1055" y="369"/>
                    </a:lnTo>
                    <a:lnTo>
                      <a:pt x="1055" y="367"/>
                    </a:lnTo>
                    <a:lnTo>
                      <a:pt x="1052" y="364"/>
                    </a:lnTo>
                    <a:lnTo>
                      <a:pt x="1052" y="364"/>
                    </a:lnTo>
                    <a:lnTo>
                      <a:pt x="1055" y="364"/>
                    </a:lnTo>
                    <a:lnTo>
                      <a:pt x="1055" y="364"/>
                    </a:lnTo>
                    <a:lnTo>
                      <a:pt x="1052" y="364"/>
                    </a:lnTo>
                    <a:lnTo>
                      <a:pt x="1052" y="362"/>
                    </a:lnTo>
                    <a:lnTo>
                      <a:pt x="1052" y="362"/>
                    </a:lnTo>
                    <a:lnTo>
                      <a:pt x="1055" y="362"/>
                    </a:lnTo>
                    <a:lnTo>
                      <a:pt x="1057" y="360"/>
                    </a:lnTo>
                    <a:lnTo>
                      <a:pt x="1057" y="360"/>
                    </a:lnTo>
                    <a:lnTo>
                      <a:pt x="1057" y="360"/>
                    </a:lnTo>
                    <a:lnTo>
                      <a:pt x="1057" y="360"/>
                    </a:lnTo>
                    <a:lnTo>
                      <a:pt x="1055" y="357"/>
                    </a:lnTo>
                    <a:lnTo>
                      <a:pt x="1055" y="357"/>
                    </a:lnTo>
                    <a:lnTo>
                      <a:pt x="1052" y="360"/>
                    </a:lnTo>
                    <a:lnTo>
                      <a:pt x="1052" y="360"/>
                    </a:lnTo>
                    <a:lnTo>
                      <a:pt x="1047" y="360"/>
                    </a:lnTo>
                    <a:lnTo>
                      <a:pt x="1047" y="360"/>
                    </a:lnTo>
                    <a:lnTo>
                      <a:pt x="1052" y="360"/>
                    </a:lnTo>
                    <a:lnTo>
                      <a:pt x="1052" y="360"/>
                    </a:lnTo>
                    <a:lnTo>
                      <a:pt x="1052" y="357"/>
                    </a:lnTo>
                    <a:lnTo>
                      <a:pt x="1052" y="357"/>
                    </a:lnTo>
                    <a:lnTo>
                      <a:pt x="1052" y="357"/>
                    </a:lnTo>
                    <a:lnTo>
                      <a:pt x="1052" y="355"/>
                    </a:lnTo>
                    <a:lnTo>
                      <a:pt x="1052" y="355"/>
                    </a:lnTo>
                    <a:lnTo>
                      <a:pt x="1050" y="355"/>
                    </a:lnTo>
                    <a:lnTo>
                      <a:pt x="1047" y="353"/>
                    </a:lnTo>
                    <a:lnTo>
                      <a:pt x="1047" y="355"/>
                    </a:lnTo>
                    <a:lnTo>
                      <a:pt x="1045" y="355"/>
                    </a:lnTo>
                    <a:lnTo>
                      <a:pt x="1045" y="355"/>
                    </a:lnTo>
                    <a:lnTo>
                      <a:pt x="1043" y="355"/>
                    </a:lnTo>
                    <a:lnTo>
                      <a:pt x="1045" y="353"/>
                    </a:lnTo>
                    <a:lnTo>
                      <a:pt x="1047" y="353"/>
                    </a:lnTo>
                    <a:lnTo>
                      <a:pt x="1047" y="350"/>
                    </a:lnTo>
                    <a:lnTo>
                      <a:pt x="1047" y="350"/>
                    </a:lnTo>
                    <a:lnTo>
                      <a:pt x="1047" y="350"/>
                    </a:lnTo>
                    <a:lnTo>
                      <a:pt x="1047" y="350"/>
                    </a:lnTo>
                    <a:lnTo>
                      <a:pt x="1047" y="350"/>
                    </a:lnTo>
                    <a:lnTo>
                      <a:pt x="1045" y="350"/>
                    </a:lnTo>
                    <a:lnTo>
                      <a:pt x="1045" y="348"/>
                    </a:lnTo>
                    <a:lnTo>
                      <a:pt x="1043" y="348"/>
                    </a:lnTo>
                    <a:lnTo>
                      <a:pt x="1043" y="348"/>
                    </a:lnTo>
                    <a:lnTo>
                      <a:pt x="1040" y="345"/>
                    </a:lnTo>
                    <a:lnTo>
                      <a:pt x="1040" y="345"/>
                    </a:lnTo>
                    <a:lnTo>
                      <a:pt x="1038" y="343"/>
                    </a:lnTo>
                    <a:lnTo>
                      <a:pt x="1038" y="343"/>
                    </a:lnTo>
                    <a:lnTo>
                      <a:pt x="1036" y="343"/>
                    </a:lnTo>
                    <a:lnTo>
                      <a:pt x="1033" y="343"/>
                    </a:lnTo>
                    <a:lnTo>
                      <a:pt x="1031" y="345"/>
                    </a:lnTo>
                    <a:lnTo>
                      <a:pt x="1029" y="345"/>
                    </a:lnTo>
                    <a:lnTo>
                      <a:pt x="1024" y="348"/>
                    </a:lnTo>
                    <a:lnTo>
                      <a:pt x="1021" y="348"/>
                    </a:lnTo>
                    <a:lnTo>
                      <a:pt x="1019" y="348"/>
                    </a:lnTo>
                    <a:lnTo>
                      <a:pt x="1019" y="350"/>
                    </a:lnTo>
                    <a:lnTo>
                      <a:pt x="1019" y="350"/>
                    </a:lnTo>
                    <a:lnTo>
                      <a:pt x="1017" y="348"/>
                    </a:lnTo>
                    <a:lnTo>
                      <a:pt x="1017" y="348"/>
                    </a:lnTo>
                    <a:lnTo>
                      <a:pt x="1014" y="348"/>
                    </a:lnTo>
                    <a:lnTo>
                      <a:pt x="1012" y="345"/>
                    </a:lnTo>
                    <a:lnTo>
                      <a:pt x="1010" y="345"/>
                    </a:lnTo>
                    <a:lnTo>
                      <a:pt x="1010" y="348"/>
                    </a:lnTo>
                    <a:lnTo>
                      <a:pt x="1003" y="348"/>
                    </a:lnTo>
                    <a:lnTo>
                      <a:pt x="1003" y="348"/>
                    </a:lnTo>
                    <a:lnTo>
                      <a:pt x="1005" y="348"/>
                    </a:lnTo>
                    <a:lnTo>
                      <a:pt x="1005" y="345"/>
                    </a:lnTo>
                    <a:lnTo>
                      <a:pt x="995" y="343"/>
                    </a:lnTo>
                    <a:lnTo>
                      <a:pt x="993" y="343"/>
                    </a:lnTo>
                    <a:lnTo>
                      <a:pt x="988" y="341"/>
                    </a:lnTo>
                    <a:lnTo>
                      <a:pt x="986" y="341"/>
                    </a:lnTo>
                    <a:lnTo>
                      <a:pt x="981" y="343"/>
                    </a:lnTo>
                    <a:lnTo>
                      <a:pt x="977" y="343"/>
                    </a:lnTo>
                    <a:lnTo>
                      <a:pt x="972" y="345"/>
                    </a:lnTo>
                    <a:lnTo>
                      <a:pt x="972" y="345"/>
                    </a:lnTo>
                    <a:lnTo>
                      <a:pt x="969" y="348"/>
                    </a:lnTo>
                    <a:lnTo>
                      <a:pt x="969" y="348"/>
                    </a:lnTo>
                    <a:lnTo>
                      <a:pt x="967" y="350"/>
                    </a:lnTo>
                    <a:lnTo>
                      <a:pt x="967" y="353"/>
                    </a:lnTo>
                    <a:lnTo>
                      <a:pt x="967" y="355"/>
                    </a:lnTo>
                    <a:lnTo>
                      <a:pt x="967" y="357"/>
                    </a:lnTo>
                    <a:lnTo>
                      <a:pt x="967" y="357"/>
                    </a:lnTo>
                    <a:lnTo>
                      <a:pt x="967" y="357"/>
                    </a:lnTo>
                    <a:lnTo>
                      <a:pt x="969" y="360"/>
                    </a:lnTo>
                    <a:lnTo>
                      <a:pt x="969" y="360"/>
                    </a:lnTo>
                    <a:lnTo>
                      <a:pt x="967" y="362"/>
                    </a:lnTo>
                    <a:lnTo>
                      <a:pt x="965" y="362"/>
                    </a:lnTo>
                    <a:lnTo>
                      <a:pt x="965" y="364"/>
                    </a:lnTo>
                    <a:lnTo>
                      <a:pt x="962" y="367"/>
                    </a:lnTo>
                    <a:lnTo>
                      <a:pt x="962" y="367"/>
                    </a:lnTo>
                    <a:lnTo>
                      <a:pt x="962" y="369"/>
                    </a:lnTo>
                    <a:lnTo>
                      <a:pt x="960" y="369"/>
                    </a:lnTo>
                    <a:lnTo>
                      <a:pt x="958" y="371"/>
                    </a:lnTo>
                    <a:lnTo>
                      <a:pt x="953" y="374"/>
                    </a:lnTo>
                    <a:lnTo>
                      <a:pt x="951" y="374"/>
                    </a:lnTo>
                    <a:lnTo>
                      <a:pt x="953" y="374"/>
                    </a:lnTo>
                    <a:lnTo>
                      <a:pt x="953" y="374"/>
                    </a:lnTo>
                    <a:lnTo>
                      <a:pt x="955" y="376"/>
                    </a:lnTo>
                    <a:lnTo>
                      <a:pt x="960" y="374"/>
                    </a:lnTo>
                    <a:lnTo>
                      <a:pt x="960" y="376"/>
                    </a:lnTo>
                    <a:lnTo>
                      <a:pt x="958" y="376"/>
                    </a:lnTo>
                    <a:lnTo>
                      <a:pt x="955" y="376"/>
                    </a:lnTo>
                    <a:lnTo>
                      <a:pt x="955" y="379"/>
                    </a:lnTo>
                    <a:lnTo>
                      <a:pt x="955" y="379"/>
                    </a:lnTo>
                    <a:lnTo>
                      <a:pt x="955" y="379"/>
                    </a:lnTo>
                    <a:lnTo>
                      <a:pt x="955" y="379"/>
                    </a:lnTo>
                    <a:lnTo>
                      <a:pt x="958" y="381"/>
                    </a:lnTo>
                    <a:lnTo>
                      <a:pt x="958" y="381"/>
                    </a:lnTo>
                    <a:lnTo>
                      <a:pt x="955" y="381"/>
                    </a:lnTo>
                    <a:lnTo>
                      <a:pt x="953" y="383"/>
                    </a:lnTo>
                    <a:lnTo>
                      <a:pt x="953" y="383"/>
                    </a:lnTo>
                    <a:lnTo>
                      <a:pt x="953" y="388"/>
                    </a:lnTo>
                    <a:lnTo>
                      <a:pt x="953" y="388"/>
                    </a:lnTo>
                    <a:lnTo>
                      <a:pt x="951" y="388"/>
                    </a:lnTo>
                    <a:lnTo>
                      <a:pt x="951" y="388"/>
                    </a:lnTo>
                    <a:lnTo>
                      <a:pt x="951" y="390"/>
                    </a:lnTo>
                    <a:lnTo>
                      <a:pt x="955" y="390"/>
                    </a:lnTo>
                    <a:lnTo>
                      <a:pt x="955" y="390"/>
                    </a:lnTo>
                    <a:lnTo>
                      <a:pt x="953" y="393"/>
                    </a:lnTo>
                    <a:lnTo>
                      <a:pt x="951" y="393"/>
                    </a:lnTo>
                    <a:lnTo>
                      <a:pt x="951" y="393"/>
                    </a:lnTo>
                    <a:lnTo>
                      <a:pt x="951" y="395"/>
                    </a:lnTo>
                    <a:lnTo>
                      <a:pt x="948" y="395"/>
                    </a:lnTo>
                    <a:lnTo>
                      <a:pt x="948" y="398"/>
                    </a:lnTo>
                    <a:lnTo>
                      <a:pt x="948" y="398"/>
                    </a:lnTo>
                    <a:lnTo>
                      <a:pt x="948" y="400"/>
                    </a:lnTo>
                    <a:lnTo>
                      <a:pt x="948" y="400"/>
                    </a:lnTo>
                    <a:lnTo>
                      <a:pt x="946" y="398"/>
                    </a:lnTo>
                    <a:lnTo>
                      <a:pt x="943" y="398"/>
                    </a:lnTo>
                    <a:lnTo>
                      <a:pt x="943" y="398"/>
                    </a:lnTo>
                    <a:lnTo>
                      <a:pt x="941" y="400"/>
                    </a:lnTo>
                    <a:lnTo>
                      <a:pt x="941" y="400"/>
                    </a:lnTo>
                    <a:lnTo>
                      <a:pt x="939" y="400"/>
                    </a:lnTo>
                    <a:lnTo>
                      <a:pt x="939" y="402"/>
                    </a:lnTo>
                    <a:lnTo>
                      <a:pt x="939" y="402"/>
                    </a:lnTo>
                    <a:lnTo>
                      <a:pt x="939" y="402"/>
                    </a:lnTo>
                    <a:lnTo>
                      <a:pt x="936" y="405"/>
                    </a:lnTo>
                    <a:lnTo>
                      <a:pt x="934" y="405"/>
                    </a:lnTo>
                    <a:lnTo>
                      <a:pt x="932" y="407"/>
                    </a:lnTo>
                    <a:lnTo>
                      <a:pt x="932" y="407"/>
                    </a:lnTo>
                    <a:lnTo>
                      <a:pt x="927" y="409"/>
                    </a:lnTo>
                    <a:lnTo>
                      <a:pt x="922" y="412"/>
                    </a:lnTo>
                    <a:lnTo>
                      <a:pt x="922" y="412"/>
                    </a:lnTo>
                    <a:lnTo>
                      <a:pt x="922" y="414"/>
                    </a:lnTo>
                    <a:lnTo>
                      <a:pt x="920" y="414"/>
                    </a:lnTo>
                    <a:lnTo>
                      <a:pt x="920" y="416"/>
                    </a:lnTo>
                    <a:lnTo>
                      <a:pt x="920" y="416"/>
                    </a:lnTo>
                    <a:lnTo>
                      <a:pt x="920" y="419"/>
                    </a:lnTo>
                    <a:lnTo>
                      <a:pt x="920" y="419"/>
                    </a:lnTo>
                    <a:lnTo>
                      <a:pt x="925" y="421"/>
                    </a:lnTo>
                    <a:lnTo>
                      <a:pt x="925" y="424"/>
                    </a:lnTo>
                    <a:lnTo>
                      <a:pt x="927" y="424"/>
                    </a:lnTo>
                    <a:lnTo>
                      <a:pt x="929" y="426"/>
                    </a:lnTo>
                    <a:lnTo>
                      <a:pt x="929" y="426"/>
                    </a:lnTo>
                    <a:lnTo>
                      <a:pt x="932" y="428"/>
                    </a:lnTo>
                    <a:lnTo>
                      <a:pt x="932" y="435"/>
                    </a:lnTo>
                    <a:lnTo>
                      <a:pt x="932" y="435"/>
                    </a:lnTo>
                    <a:lnTo>
                      <a:pt x="932" y="438"/>
                    </a:lnTo>
                    <a:lnTo>
                      <a:pt x="932" y="443"/>
                    </a:lnTo>
                    <a:lnTo>
                      <a:pt x="932" y="445"/>
                    </a:lnTo>
                    <a:lnTo>
                      <a:pt x="932" y="445"/>
                    </a:lnTo>
                    <a:lnTo>
                      <a:pt x="927" y="452"/>
                    </a:lnTo>
                    <a:lnTo>
                      <a:pt x="927" y="454"/>
                    </a:lnTo>
                    <a:lnTo>
                      <a:pt x="922" y="459"/>
                    </a:lnTo>
                    <a:lnTo>
                      <a:pt x="922" y="461"/>
                    </a:lnTo>
                    <a:lnTo>
                      <a:pt x="917" y="466"/>
                    </a:lnTo>
                    <a:lnTo>
                      <a:pt x="917" y="466"/>
                    </a:lnTo>
                    <a:lnTo>
                      <a:pt x="913" y="469"/>
                    </a:lnTo>
                    <a:lnTo>
                      <a:pt x="910" y="471"/>
                    </a:lnTo>
                    <a:lnTo>
                      <a:pt x="906" y="473"/>
                    </a:lnTo>
                    <a:lnTo>
                      <a:pt x="903" y="476"/>
                    </a:lnTo>
                    <a:lnTo>
                      <a:pt x="901" y="478"/>
                    </a:lnTo>
                    <a:lnTo>
                      <a:pt x="891" y="483"/>
                    </a:lnTo>
                    <a:lnTo>
                      <a:pt x="889" y="483"/>
                    </a:lnTo>
                    <a:lnTo>
                      <a:pt x="887" y="485"/>
                    </a:lnTo>
                    <a:lnTo>
                      <a:pt x="882" y="485"/>
                    </a:lnTo>
                    <a:lnTo>
                      <a:pt x="880" y="487"/>
                    </a:lnTo>
                    <a:lnTo>
                      <a:pt x="875" y="490"/>
                    </a:lnTo>
                    <a:lnTo>
                      <a:pt x="868" y="490"/>
                    </a:lnTo>
                    <a:lnTo>
                      <a:pt x="868" y="492"/>
                    </a:lnTo>
                    <a:lnTo>
                      <a:pt x="854" y="495"/>
                    </a:lnTo>
                    <a:lnTo>
                      <a:pt x="854" y="495"/>
                    </a:lnTo>
                    <a:lnTo>
                      <a:pt x="851" y="497"/>
                    </a:lnTo>
                    <a:lnTo>
                      <a:pt x="854" y="497"/>
                    </a:lnTo>
                    <a:lnTo>
                      <a:pt x="854" y="497"/>
                    </a:lnTo>
                    <a:lnTo>
                      <a:pt x="854" y="497"/>
                    </a:lnTo>
                    <a:lnTo>
                      <a:pt x="854" y="499"/>
                    </a:lnTo>
                    <a:lnTo>
                      <a:pt x="854" y="502"/>
                    </a:lnTo>
                    <a:lnTo>
                      <a:pt x="854" y="502"/>
                    </a:lnTo>
                    <a:lnTo>
                      <a:pt x="854" y="504"/>
                    </a:lnTo>
                    <a:lnTo>
                      <a:pt x="854" y="504"/>
                    </a:lnTo>
                    <a:lnTo>
                      <a:pt x="854" y="506"/>
                    </a:lnTo>
                    <a:lnTo>
                      <a:pt x="856" y="506"/>
                    </a:lnTo>
                    <a:lnTo>
                      <a:pt x="856" y="506"/>
                    </a:lnTo>
                    <a:lnTo>
                      <a:pt x="854" y="506"/>
                    </a:lnTo>
                    <a:lnTo>
                      <a:pt x="854" y="506"/>
                    </a:lnTo>
                    <a:lnTo>
                      <a:pt x="856" y="509"/>
                    </a:lnTo>
                    <a:lnTo>
                      <a:pt x="856" y="509"/>
                    </a:lnTo>
                    <a:lnTo>
                      <a:pt x="856" y="509"/>
                    </a:lnTo>
                    <a:lnTo>
                      <a:pt x="854" y="511"/>
                    </a:lnTo>
                    <a:lnTo>
                      <a:pt x="854" y="511"/>
                    </a:lnTo>
                    <a:lnTo>
                      <a:pt x="854" y="511"/>
                    </a:lnTo>
                    <a:lnTo>
                      <a:pt x="856" y="511"/>
                    </a:lnTo>
                    <a:lnTo>
                      <a:pt x="854" y="514"/>
                    </a:lnTo>
                    <a:lnTo>
                      <a:pt x="854" y="511"/>
                    </a:lnTo>
                    <a:lnTo>
                      <a:pt x="854" y="514"/>
                    </a:lnTo>
                    <a:lnTo>
                      <a:pt x="851" y="514"/>
                    </a:lnTo>
                    <a:lnTo>
                      <a:pt x="851" y="514"/>
                    </a:lnTo>
                    <a:lnTo>
                      <a:pt x="851" y="516"/>
                    </a:lnTo>
                    <a:lnTo>
                      <a:pt x="851" y="518"/>
                    </a:lnTo>
                    <a:lnTo>
                      <a:pt x="849" y="521"/>
                    </a:lnTo>
                    <a:lnTo>
                      <a:pt x="846" y="525"/>
                    </a:lnTo>
                    <a:lnTo>
                      <a:pt x="846" y="528"/>
                    </a:lnTo>
                    <a:lnTo>
                      <a:pt x="846" y="530"/>
                    </a:lnTo>
                    <a:lnTo>
                      <a:pt x="846" y="530"/>
                    </a:lnTo>
                    <a:lnTo>
                      <a:pt x="846" y="532"/>
                    </a:lnTo>
                    <a:lnTo>
                      <a:pt x="846" y="532"/>
                    </a:lnTo>
                    <a:lnTo>
                      <a:pt x="846" y="535"/>
                    </a:lnTo>
                    <a:lnTo>
                      <a:pt x="844" y="537"/>
                    </a:lnTo>
                    <a:lnTo>
                      <a:pt x="844" y="537"/>
                    </a:lnTo>
                    <a:lnTo>
                      <a:pt x="846" y="540"/>
                    </a:lnTo>
                    <a:lnTo>
                      <a:pt x="846" y="540"/>
                    </a:lnTo>
                    <a:lnTo>
                      <a:pt x="844" y="542"/>
                    </a:lnTo>
                    <a:lnTo>
                      <a:pt x="844" y="542"/>
                    </a:lnTo>
                    <a:lnTo>
                      <a:pt x="844" y="544"/>
                    </a:lnTo>
                    <a:lnTo>
                      <a:pt x="844" y="544"/>
                    </a:lnTo>
                    <a:lnTo>
                      <a:pt x="844" y="544"/>
                    </a:lnTo>
                    <a:lnTo>
                      <a:pt x="844" y="544"/>
                    </a:lnTo>
                    <a:lnTo>
                      <a:pt x="842" y="547"/>
                    </a:lnTo>
                    <a:lnTo>
                      <a:pt x="839" y="549"/>
                    </a:lnTo>
                    <a:lnTo>
                      <a:pt x="835" y="549"/>
                    </a:lnTo>
                    <a:lnTo>
                      <a:pt x="835" y="551"/>
                    </a:lnTo>
                    <a:lnTo>
                      <a:pt x="832" y="551"/>
                    </a:lnTo>
                    <a:lnTo>
                      <a:pt x="832" y="554"/>
                    </a:lnTo>
                    <a:lnTo>
                      <a:pt x="832" y="554"/>
                    </a:lnTo>
                    <a:lnTo>
                      <a:pt x="830" y="554"/>
                    </a:lnTo>
                    <a:lnTo>
                      <a:pt x="832" y="559"/>
                    </a:lnTo>
                    <a:lnTo>
                      <a:pt x="832" y="559"/>
                    </a:lnTo>
                    <a:lnTo>
                      <a:pt x="832" y="559"/>
                    </a:lnTo>
                    <a:lnTo>
                      <a:pt x="830" y="561"/>
                    </a:lnTo>
                    <a:lnTo>
                      <a:pt x="830" y="561"/>
                    </a:lnTo>
                    <a:lnTo>
                      <a:pt x="828" y="563"/>
                    </a:lnTo>
                    <a:lnTo>
                      <a:pt x="825" y="566"/>
                    </a:lnTo>
                    <a:lnTo>
                      <a:pt x="828" y="563"/>
                    </a:lnTo>
                    <a:lnTo>
                      <a:pt x="828" y="561"/>
                    </a:lnTo>
                    <a:lnTo>
                      <a:pt x="828" y="561"/>
                    </a:lnTo>
                    <a:lnTo>
                      <a:pt x="828" y="561"/>
                    </a:lnTo>
                    <a:lnTo>
                      <a:pt x="828" y="559"/>
                    </a:lnTo>
                    <a:lnTo>
                      <a:pt x="825" y="559"/>
                    </a:lnTo>
                    <a:lnTo>
                      <a:pt x="825" y="559"/>
                    </a:lnTo>
                    <a:lnTo>
                      <a:pt x="825" y="559"/>
                    </a:lnTo>
                    <a:lnTo>
                      <a:pt x="825" y="556"/>
                    </a:lnTo>
                    <a:lnTo>
                      <a:pt x="823" y="556"/>
                    </a:lnTo>
                    <a:lnTo>
                      <a:pt x="820" y="559"/>
                    </a:lnTo>
                    <a:lnTo>
                      <a:pt x="820" y="559"/>
                    </a:lnTo>
                    <a:lnTo>
                      <a:pt x="818" y="559"/>
                    </a:lnTo>
                    <a:lnTo>
                      <a:pt x="818" y="561"/>
                    </a:lnTo>
                    <a:lnTo>
                      <a:pt x="816" y="561"/>
                    </a:lnTo>
                    <a:lnTo>
                      <a:pt x="816" y="563"/>
                    </a:lnTo>
                    <a:lnTo>
                      <a:pt x="813" y="566"/>
                    </a:lnTo>
                    <a:lnTo>
                      <a:pt x="813" y="566"/>
                    </a:lnTo>
                    <a:lnTo>
                      <a:pt x="813" y="566"/>
                    </a:lnTo>
                    <a:lnTo>
                      <a:pt x="813" y="568"/>
                    </a:lnTo>
                    <a:lnTo>
                      <a:pt x="813" y="568"/>
                    </a:lnTo>
                    <a:lnTo>
                      <a:pt x="813" y="570"/>
                    </a:lnTo>
                    <a:lnTo>
                      <a:pt x="816" y="573"/>
                    </a:lnTo>
                    <a:lnTo>
                      <a:pt x="813" y="575"/>
                    </a:lnTo>
                    <a:lnTo>
                      <a:pt x="813" y="573"/>
                    </a:lnTo>
                    <a:lnTo>
                      <a:pt x="813" y="570"/>
                    </a:lnTo>
                    <a:lnTo>
                      <a:pt x="811" y="566"/>
                    </a:lnTo>
                    <a:lnTo>
                      <a:pt x="809" y="566"/>
                    </a:lnTo>
                    <a:lnTo>
                      <a:pt x="809" y="563"/>
                    </a:lnTo>
                    <a:lnTo>
                      <a:pt x="806" y="563"/>
                    </a:lnTo>
                    <a:lnTo>
                      <a:pt x="804" y="563"/>
                    </a:lnTo>
                    <a:lnTo>
                      <a:pt x="802" y="563"/>
                    </a:lnTo>
                    <a:lnTo>
                      <a:pt x="797" y="566"/>
                    </a:lnTo>
                    <a:lnTo>
                      <a:pt x="794" y="568"/>
                    </a:lnTo>
                    <a:lnTo>
                      <a:pt x="794" y="568"/>
                    </a:lnTo>
                    <a:lnTo>
                      <a:pt x="799" y="563"/>
                    </a:lnTo>
                    <a:lnTo>
                      <a:pt x="802" y="563"/>
                    </a:lnTo>
                    <a:lnTo>
                      <a:pt x="804" y="561"/>
                    </a:lnTo>
                    <a:lnTo>
                      <a:pt x="804" y="561"/>
                    </a:lnTo>
                    <a:lnTo>
                      <a:pt x="804" y="559"/>
                    </a:lnTo>
                    <a:lnTo>
                      <a:pt x="804" y="556"/>
                    </a:lnTo>
                    <a:lnTo>
                      <a:pt x="804" y="554"/>
                    </a:lnTo>
                    <a:lnTo>
                      <a:pt x="804" y="554"/>
                    </a:lnTo>
                    <a:lnTo>
                      <a:pt x="802" y="549"/>
                    </a:lnTo>
                    <a:lnTo>
                      <a:pt x="799" y="549"/>
                    </a:lnTo>
                    <a:lnTo>
                      <a:pt x="797" y="547"/>
                    </a:lnTo>
                    <a:lnTo>
                      <a:pt x="797" y="547"/>
                    </a:lnTo>
                    <a:lnTo>
                      <a:pt x="797" y="544"/>
                    </a:lnTo>
                    <a:lnTo>
                      <a:pt x="794" y="544"/>
                    </a:lnTo>
                    <a:lnTo>
                      <a:pt x="794" y="544"/>
                    </a:lnTo>
                    <a:lnTo>
                      <a:pt x="792" y="544"/>
                    </a:lnTo>
                    <a:lnTo>
                      <a:pt x="790" y="544"/>
                    </a:lnTo>
                    <a:lnTo>
                      <a:pt x="792" y="544"/>
                    </a:lnTo>
                    <a:lnTo>
                      <a:pt x="794" y="544"/>
                    </a:lnTo>
                    <a:lnTo>
                      <a:pt x="794" y="542"/>
                    </a:lnTo>
                    <a:lnTo>
                      <a:pt x="797" y="542"/>
                    </a:lnTo>
                    <a:lnTo>
                      <a:pt x="797" y="540"/>
                    </a:lnTo>
                    <a:lnTo>
                      <a:pt x="797" y="537"/>
                    </a:lnTo>
                    <a:lnTo>
                      <a:pt x="794" y="537"/>
                    </a:lnTo>
                    <a:lnTo>
                      <a:pt x="794" y="532"/>
                    </a:lnTo>
                    <a:lnTo>
                      <a:pt x="794" y="532"/>
                    </a:lnTo>
                    <a:lnTo>
                      <a:pt x="792" y="530"/>
                    </a:lnTo>
                    <a:lnTo>
                      <a:pt x="792" y="530"/>
                    </a:lnTo>
                    <a:lnTo>
                      <a:pt x="792" y="528"/>
                    </a:lnTo>
                    <a:lnTo>
                      <a:pt x="792" y="528"/>
                    </a:lnTo>
                    <a:lnTo>
                      <a:pt x="794" y="525"/>
                    </a:lnTo>
                    <a:lnTo>
                      <a:pt x="797" y="525"/>
                    </a:lnTo>
                    <a:lnTo>
                      <a:pt x="797" y="523"/>
                    </a:lnTo>
                    <a:lnTo>
                      <a:pt x="799" y="521"/>
                    </a:lnTo>
                    <a:lnTo>
                      <a:pt x="799" y="518"/>
                    </a:lnTo>
                    <a:lnTo>
                      <a:pt x="802" y="516"/>
                    </a:lnTo>
                    <a:lnTo>
                      <a:pt x="804" y="514"/>
                    </a:lnTo>
                    <a:lnTo>
                      <a:pt x="804" y="514"/>
                    </a:lnTo>
                    <a:lnTo>
                      <a:pt x="804" y="511"/>
                    </a:lnTo>
                    <a:lnTo>
                      <a:pt x="806" y="509"/>
                    </a:lnTo>
                    <a:lnTo>
                      <a:pt x="806" y="506"/>
                    </a:lnTo>
                    <a:lnTo>
                      <a:pt x="804" y="506"/>
                    </a:lnTo>
                    <a:lnTo>
                      <a:pt x="804" y="504"/>
                    </a:lnTo>
                    <a:lnTo>
                      <a:pt x="806" y="502"/>
                    </a:lnTo>
                    <a:lnTo>
                      <a:pt x="809" y="499"/>
                    </a:lnTo>
                    <a:lnTo>
                      <a:pt x="816" y="492"/>
                    </a:lnTo>
                    <a:lnTo>
                      <a:pt x="816" y="492"/>
                    </a:lnTo>
                    <a:lnTo>
                      <a:pt x="816" y="490"/>
                    </a:lnTo>
                    <a:lnTo>
                      <a:pt x="816" y="487"/>
                    </a:lnTo>
                    <a:lnTo>
                      <a:pt x="813" y="485"/>
                    </a:lnTo>
                    <a:lnTo>
                      <a:pt x="811" y="485"/>
                    </a:lnTo>
                    <a:lnTo>
                      <a:pt x="811" y="485"/>
                    </a:lnTo>
                    <a:lnTo>
                      <a:pt x="809" y="485"/>
                    </a:lnTo>
                    <a:lnTo>
                      <a:pt x="809" y="485"/>
                    </a:lnTo>
                    <a:lnTo>
                      <a:pt x="809" y="485"/>
                    </a:lnTo>
                    <a:lnTo>
                      <a:pt x="804" y="485"/>
                    </a:lnTo>
                    <a:lnTo>
                      <a:pt x="799" y="483"/>
                    </a:lnTo>
                    <a:lnTo>
                      <a:pt x="797" y="483"/>
                    </a:lnTo>
                    <a:lnTo>
                      <a:pt x="794" y="483"/>
                    </a:lnTo>
                    <a:lnTo>
                      <a:pt x="794" y="483"/>
                    </a:lnTo>
                    <a:lnTo>
                      <a:pt x="792" y="483"/>
                    </a:lnTo>
                    <a:lnTo>
                      <a:pt x="792" y="483"/>
                    </a:lnTo>
                    <a:lnTo>
                      <a:pt x="790" y="483"/>
                    </a:lnTo>
                    <a:lnTo>
                      <a:pt x="787" y="483"/>
                    </a:lnTo>
                    <a:lnTo>
                      <a:pt x="785" y="483"/>
                    </a:lnTo>
                    <a:lnTo>
                      <a:pt x="783" y="483"/>
                    </a:lnTo>
                    <a:lnTo>
                      <a:pt x="778" y="483"/>
                    </a:lnTo>
                    <a:lnTo>
                      <a:pt x="776" y="483"/>
                    </a:lnTo>
                    <a:lnTo>
                      <a:pt x="776" y="483"/>
                    </a:lnTo>
                    <a:lnTo>
                      <a:pt x="773" y="485"/>
                    </a:lnTo>
                    <a:lnTo>
                      <a:pt x="768" y="487"/>
                    </a:lnTo>
                    <a:lnTo>
                      <a:pt x="768" y="487"/>
                    </a:lnTo>
                    <a:lnTo>
                      <a:pt x="776" y="483"/>
                    </a:lnTo>
                    <a:lnTo>
                      <a:pt x="776" y="483"/>
                    </a:lnTo>
                    <a:lnTo>
                      <a:pt x="776" y="480"/>
                    </a:lnTo>
                    <a:lnTo>
                      <a:pt x="773" y="480"/>
                    </a:lnTo>
                    <a:lnTo>
                      <a:pt x="773" y="480"/>
                    </a:lnTo>
                    <a:lnTo>
                      <a:pt x="773" y="478"/>
                    </a:lnTo>
                    <a:lnTo>
                      <a:pt x="771" y="478"/>
                    </a:lnTo>
                    <a:lnTo>
                      <a:pt x="768" y="476"/>
                    </a:lnTo>
                    <a:lnTo>
                      <a:pt x="768" y="476"/>
                    </a:lnTo>
                    <a:lnTo>
                      <a:pt x="766" y="476"/>
                    </a:lnTo>
                    <a:lnTo>
                      <a:pt x="761" y="473"/>
                    </a:lnTo>
                    <a:lnTo>
                      <a:pt x="757" y="471"/>
                    </a:lnTo>
                    <a:lnTo>
                      <a:pt x="752" y="469"/>
                    </a:lnTo>
                    <a:lnTo>
                      <a:pt x="750" y="469"/>
                    </a:lnTo>
                    <a:lnTo>
                      <a:pt x="747" y="469"/>
                    </a:lnTo>
                    <a:lnTo>
                      <a:pt x="747" y="461"/>
                    </a:lnTo>
                    <a:lnTo>
                      <a:pt x="745" y="459"/>
                    </a:lnTo>
                    <a:lnTo>
                      <a:pt x="742" y="459"/>
                    </a:lnTo>
                    <a:lnTo>
                      <a:pt x="742" y="457"/>
                    </a:lnTo>
                    <a:lnTo>
                      <a:pt x="740" y="454"/>
                    </a:lnTo>
                    <a:lnTo>
                      <a:pt x="738" y="452"/>
                    </a:lnTo>
                    <a:lnTo>
                      <a:pt x="738" y="452"/>
                    </a:lnTo>
                    <a:lnTo>
                      <a:pt x="733" y="452"/>
                    </a:lnTo>
                    <a:lnTo>
                      <a:pt x="733" y="452"/>
                    </a:lnTo>
                    <a:lnTo>
                      <a:pt x="726" y="450"/>
                    </a:lnTo>
                    <a:lnTo>
                      <a:pt x="724" y="447"/>
                    </a:lnTo>
                    <a:lnTo>
                      <a:pt x="719" y="447"/>
                    </a:lnTo>
                    <a:lnTo>
                      <a:pt x="716" y="445"/>
                    </a:lnTo>
                    <a:lnTo>
                      <a:pt x="712" y="445"/>
                    </a:lnTo>
                    <a:lnTo>
                      <a:pt x="709" y="445"/>
                    </a:lnTo>
                    <a:lnTo>
                      <a:pt x="693" y="447"/>
                    </a:lnTo>
                    <a:lnTo>
                      <a:pt x="688" y="450"/>
                    </a:lnTo>
                    <a:lnTo>
                      <a:pt x="686" y="450"/>
                    </a:lnTo>
                    <a:lnTo>
                      <a:pt x="686" y="450"/>
                    </a:lnTo>
                    <a:lnTo>
                      <a:pt x="688" y="450"/>
                    </a:lnTo>
                    <a:lnTo>
                      <a:pt x="688" y="447"/>
                    </a:lnTo>
                    <a:lnTo>
                      <a:pt x="686" y="450"/>
                    </a:lnTo>
                    <a:lnTo>
                      <a:pt x="686" y="450"/>
                    </a:lnTo>
                    <a:lnTo>
                      <a:pt x="681" y="450"/>
                    </a:lnTo>
                    <a:lnTo>
                      <a:pt x="681" y="450"/>
                    </a:lnTo>
                    <a:lnTo>
                      <a:pt x="679" y="452"/>
                    </a:lnTo>
                    <a:lnTo>
                      <a:pt x="679" y="450"/>
                    </a:lnTo>
                    <a:lnTo>
                      <a:pt x="681" y="450"/>
                    </a:lnTo>
                    <a:lnTo>
                      <a:pt x="681" y="450"/>
                    </a:lnTo>
                    <a:lnTo>
                      <a:pt x="683" y="450"/>
                    </a:lnTo>
                    <a:lnTo>
                      <a:pt x="686" y="447"/>
                    </a:lnTo>
                    <a:lnTo>
                      <a:pt x="688" y="445"/>
                    </a:lnTo>
                    <a:lnTo>
                      <a:pt x="690" y="445"/>
                    </a:lnTo>
                    <a:lnTo>
                      <a:pt x="690" y="443"/>
                    </a:lnTo>
                    <a:lnTo>
                      <a:pt x="690" y="443"/>
                    </a:lnTo>
                    <a:lnTo>
                      <a:pt x="690" y="440"/>
                    </a:lnTo>
                    <a:lnTo>
                      <a:pt x="693" y="433"/>
                    </a:lnTo>
                    <a:lnTo>
                      <a:pt x="693" y="433"/>
                    </a:lnTo>
                    <a:lnTo>
                      <a:pt x="695" y="428"/>
                    </a:lnTo>
                    <a:lnTo>
                      <a:pt x="695" y="426"/>
                    </a:lnTo>
                    <a:lnTo>
                      <a:pt x="697" y="421"/>
                    </a:lnTo>
                    <a:lnTo>
                      <a:pt x="697" y="419"/>
                    </a:lnTo>
                    <a:lnTo>
                      <a:pt x="700" y="416"/>
                    </a:lnTo>
                    <a:lnTo>
                      <a:pt x="700" y="416"/>
                    </a:lnTo>
                    <a:lnTo>
                      <a:pt x="697" y="414"/>
                    </a:lnTo>
                    <a:lnTo>
                      <a:pt x="695" y="414"/>
                    </a:lnTo>
                    <a:lnTo>
                      <a:pt x="695" y="414"/>
                    </a:lnTo>
                    <a:lnTo>
                      <a:pt x="690" y="414"/>
                    </a:lnTo>
                    <a:lnTo>
                      <a:pt x="686" y="414"/>
                    </a:lnTo>
                    <a:lnTo>
                      <a:pt x="686" y="414"/>
                    </a:lnTo>
                    <a:lnTo>
                      <a:pt x="681" y="416"/>
                    </a:lnTo>
                    <a:lnTo>
                      <a:pt x="676" y="421"/>
                    </a:lnTo>
                    <a:lnTo>
                      <a:pt x="676" y="424"/>
                    </a:lnTo>
                    <a:lnTo>
                      <a:pt x="676" y="424"/>
                    </a:lnTo>
                    <a:lnTo>
                      <a:pt x="681" y="416"/>
                    </a:lnTo>
                    <a:lnTo>
                      <a:pt x="681" y="416"/>
                    </a:lnTo>
                    <a:lnTo>
                      <a:pt x="681" y="414"/>
                    </a:lnTo>
                    <a:lnTo>
                      <a:pt x="681" y="414"/>
                    </a:lnTo>
                    <a:lnTo>
                      <a:pt x="679" y="412"/>
                    </a:lnTo>
                    <a:lnTo>
                      <a:pt x="679" y="412"/>
                    </a:lnTo>
                    <a:lnTo>
                      <a:pt x="679" y="412"/>
                    </a:lnTo>
                    <a:lnTo>
                      <a:pt x="679" y="412"/>
                    </a:lnTo>
                    <a:lnTo>
                      <a:pt x="679" y="412"/>
                    </a:lnTo>
                    <a:lnTo>
                      <a:pt x="679" y="409"/>
                    </a:lnTo>
                    <a:lnTo>
                      <a:pt x="679" y="409"/>
                    </a:lnTo>
                    <a:lnTo>
                      <a:pt x="676" y="409"/>
                    </a:lnTo>
                    <a:lnTo>
                      <a:pt x="679" y="409"/>
                    </a:lnTo>
                    <a:lnTo>
                      <a:pt x="681" y="407"/>
                    </a:lnTo>
                    <a:lnTo>
                      <a:pt x="683" y="405"/>
                    </a:lnTo>
                    <a:lnTo>
                      <a:pt x="686" y="400"/>
                    </a:lnTo>
                    <a:lnTo>
                      <a:pt x="693" y="390"/>
                    </a:lnTo>
                    <a:lnTo>
                      <a:pt x="695" y="388"/>
                    </a:lnTo>
                    <a:lnTo>
                      <a:pt x="700" y="386"/>
                    </a:lnTo>
                    <a:lnTo>
                      <a:pt x="702" y="383"/>
                    </a:lnTo>
                    <a:lnTo>
                      <a:pt x="702" y="381"/>
                    </a:lnTo>
                    <a:lnTo>
                      <a:pt x="702" y="381"/>
                    </a:lnTo>
                    <a:lnTo>
                      <a:pt x="702" y="381"/>
                    </a:lnTo>
                    <a:lnTo>
                      <a:pt x="702" y="381"/>
                    </a:lnTo>
                    <a:lnTo>
                      <a:pt x="705" y="381"/>
                    </a:lnTo>
                    <a:lnTo>
                      <a:pt x="707" y="379"/>
                    </a:lnTo>
                    <a:lnTo>
                      <a:pt x="709" y="376"/>
                    </a:lnTo>
                    <a:lnTo>
                      <a:pt x="714" y="374"/>
                    </a:lnTo>
                    <a:lnTo>
                      <a:pt x="719" y="371"/>
                    </a:lnTo>
                    <a:lnTo>
                      <a:pt x="721" y="369"/>
                    </a:lnTo>
                    <a:lnTo>
                      <a:pt x="724" y="367"/>
                    </a:lnTo>
                    <a:lnTo>
                      <a:pt x="724" y="367"/>
                    </a:lnTo>
                    <a:lnTo>
                      <a:pt x="724" y="364"/>
                    </a:lnTo>
                    <a:lnTo>
                      <a:pt x="724" y="364"/>
                    </a:lnTo>
                    <a:lnTo>
                      <a:pt x="726" y="364"/>
                    </a:lnTo>
                    <a:lnTo>
                      <a:pt x="726" y="364"/>
                    </a:lnTo>
                    <a:lnTo>
                      <a:pt x="728" y="364"/>
                    </a:lnTo>
                    <a:lnTo>
                      <a:pt x="728" y="362"/>
                    </a:lnTo>
                    <a:lnTo>
                      <a:pt x="728" y="362"/>
                    </a:lnTo>
                    <a:lnTo>
                      <a:pt x="733" y="360"/>
                    </a:lnTo>
                    <a:lnTo>
                      <a:pt x="740" y="357"/>
                    </a:lnTo>
                    <a:lnTo>
                      <a:pt x="740" y="357"/>
                    </a:lnTo>
                    <a:lnTo>
                      <a:pt x="742" y="357"/>
                    </a:lnTo>
                    <a:lnTo>
                      <a:pt x="742" y="357"/>
                    </a:lnTo>
                    <a:lnTo>
                      <a:pt x="740" y="355"/>
                    </a:lnTo>
                    <a:lnTo>
                      <a:pt x="740" y="355"/>
                    </a:lnTo>
                    <a:lnTo>
                      <a:pt x="740" y="355"/>
                    </a:lnTo>
                    <a:lnTo>
                      <a:pt x="740" y="353"/>
                    </a:lnTo>
                    <a:lnTo>
                      <a:pt x="742" y="353"/>
                    </a:lnTo>
                    <a:lnTo>
                      <a:pt x="745" y="353"/>
                    </a:lnTo>
                    <a:lnTo>
                      <a:pt x="745" y="353"/>
                    </a:lnTo>
                    <a:lnTo>
                      <a:pt x="745" y="353"/>
                    </a:lnTo>
                    <a:lnTo>
                      <a:pt x="745" y="353"/>
                    </a:lnTo>
                    <a:lnTo>
                      <a:pt x="745" y="353"/>
                    </a:lnTo>
                    <a:lnTo>
                      <a:pt x="747" y="353"/>
                    </a:lnTo>
                    <a:lnTo>
                      <a:pt x="750" y="350"/>
                    </a:lnTo>
                    <a:lnTo>
                      <a:pt x="752" y="350"/>
                    </a:lnTo>
                    <a:lnTo>
                      <a:pt x="752" y="350"/>
                    </a:lnTo>
                    <a:lnTo>
                      <a:pt x="750" y="350"/>
                    </a:lnTo>
                    <a:lnTo>
                      <a:pt x="752" y="350"/>
                    </a:lnTo>
                    <a:lnTo>
                      <a:pt x="754" y="348"/>
                    </a:lnTo>
                    <a:lnTo>
                      <a:pt x="754" y="348"/>
                    </a:lnTo>
                    <a:lnTo>
                      <a:pt x="754" y="348"/>
                    </a:lnTo>
                    <a:lnTo>
                      <a:pt x="752" y="345"/>
                    </a:lnTo>
                    <a:lnTo>
                      <a:pt x="752" y="345"/>
                    </a:lnTo>
                    <a:lnTo>
                      <a:pt x="752" y="345"/>
                    </a:lnTo>
                    <a:lnTo>
                      <a:pt x="757" y="345"/>
                    </a:lnTo>
                    <a:lnTo>
                      <a:pt x="757" y="348"/>
                    </a:lnTo>
                    <a:lnTo>
                      <a:pt x="759" y="348"/>
                    </a:lnTo>
                    <a:lnTo>
                      <a:pt x="759" y="348"/>
                    </a:lnTo>
                    <a:lnTo>
                      <a:pt x="759" y="350"/>
                    </a:lnTo>
                    <a:lnTo>
                      <a:pt x="759" y="348"/>
                    </a:lnTo>
                    <a:lnTo>
                      <a:pt x="759" y="348"/>
                    </a:lnTo>
                    <a:lnTo>
                      <a:pt x="759" y="345"/>
                    </a:lnTo>
                    <a:lnTo>
                      <a:pt x="759" y="345"/>
                    </a:lnTo>
                    <a:lnTo>
                      <a:pt x="759" y="345"/>
                    </a:lnTo>
                    <a:lnTo>
                      <a:pt x="761" y="345"/>
                    </a:lnTo>
                    <a:lnTo>
                      <a:pt x="764" y="343"/>
                    </a:lnTo>
                    <a:lnTo>
                      <a:pt x="764" y="343"/>
                    </a:lnTo>
                    <a:lnTo>
                      <a:pt x="764" y="341"/>
                    </a:lnTo>
                    <a:lnTo>
                      <a:pt x="766" y="341"/>
                    </a:lnTo>
                    <a:lnTo>
                      <a:pt x="766" y="341"/>
                    </a:lnTo>
                    <a:lnTo>
                      <a:pt x="768" y="341"/>
                    </a:lnTo>
                    <a:lnTo>
                      <a:pt x="768" y="341"/>
                    </a:lnTo>
                    <a:lnTo>
                      <a:pt x="771" y="341"/>
                    </a:lnTo>
                    <a:lnTo>
                      <a:pt x="771" y="341"/>
                    </a:lnTo>
                    <a:lnTo>
                      <a:pt x="773" y="343"/>
                    </a:lnTo>
                    <a:lnTo>
                      <a:pt x="773" y="341"/>
                    </a:lnTo>
                    <a:lnTo>
                      <a:pt x="773" y="341"/>
                    </a:lnTo>
                    <a:lnTo>
                      <a:pt x="776" y="341"/>
                    </a:lnTo>
                    <a:lnTo>
                      <a:pt x="773" y="341"/>
                    </a:lnTo>
                    <a:lnTo>
                      <a:pt x="771" y="338"/>
                    </a:lnTo>
                    <a:lnTo>
                      <a:pt x="771" y="338"/>
                    </a:lnTo>
                    <a:lnTo>
                      <a:pt x="771" y="338"/>
                    </a:lnTo>
                    <a:lnTo>
                      <a:pt x="771" y="338"/>
                    </a:lnTo>
                    <a:lnTo>
                      <a:pt x="771" y="336"/>
                    </a:lnTo>
                    <a:lnTo>
                      <a:pt x="771" y="336"/>
                    </a:lnTo>
                    <a:lnTo>
                      <a:pt x="773" y="336"/>
                    </a:lnTo>
                    <a:lnTo>
                      <a:pt x="776" y="336"/>
                    </a:lnTo>
                    <a:lnTo>
                      <a:pt x="776" y="336"/>
                    </a:lnTo>
                    <a:lnTo>
                      <a:pt x="776" y="336"/>
                    </a:lnTo>
                    <a:lnTo>
                      <a:pt x="778" y="336"/>
                    </a:lnTo>
                    <a:lnTo>
                      <a:pt x="785" y="336"/>
                    </a:lnTo>
                    <a:lnTo>
                      <a:pt x="785" y="336"/>
                    </a:lnTo>
                    <a:lnTo>
                      <a:pt x="790" y="334"/>
                    </a:lnTo>
                    <a:lnTo>
                      <a:pt x="792" y="334"/>
                    </a:lnTo>
                    <a:lnTo>
                      <a:pt x="794" y="334"/>
                    </a:lnTo>
                    <a:lnTo>
                      <a:pt x="797" y="334"/>
                    </a:lnTo>
                    <a:lnTo>
                      <a:pt x="797" y="334"/>
                    </a:lnTo>
                    <a:lnTo>
                      <a:pt x="799" y="331"/>
                    </a:lnTo>
                    <a:lnTo>
                      <a:pt x="799" y="331"/>
                    </a:lnTo>
                    <a:lnTo>
                      <a:pt x="802" y="326"/>
                    </a:lnTo>
                    <a:lnTo>
                      <a:pt x="802" y="326"/>
                    </a:lnTo>
                    <a:lnTo>
                      <a:pt x="802" y="324"/>
                    </a:lnTo>
                    <a:lnTo>
                      <a:pt x="799" y="324"/>
                    </a:lnTo>
                    <a:lnTo>
                      <a:pt x="797" y="324"/>
                    </a:lnTo>
                    <a:lnTo>
                      <a:pt x="794" y="322"/>
                    </a:lnTo>
                    <a:lnTo>
                      <a:pt x="794" y="322"/>
                    </a:lnTo>
                    <a:lnTo>
                      <a:pt x="792" y="319"/>
                    </a:lnTo>
                    <a:lnTo>
                      <a:pt x="790" y="319"/>
                    </a:lnTo>
                    <a:lnTo>
                      <a:pt x="787" y="322"/>
                    </a:lnTo>
                    <a:lnTo>
                      <a:pt x="783" y="322"/>
                    </a:lnTo>
                    <a:lnTo>
                      <a:pt x="780" y="322"/>
                    </a:lnTo>
                    <a:lnTo>
                      <a:pt x="780" y="322"/>
                    </a:lnTo>
                    <a:lnTo>
                      <a:pt x="787" y="322"/>
                    </a:lnTo>
                    <a:lnTo>
                      <a:pt x="787" y="319"/>
                    </a:lnTo>
                    <a:lnTo>
                      <a:pt x="787" y="319"/>
                    </a:lnTo>
                    <a:lnTo>
                      <a:pt x="785" y="319"/>
                    </a:lnTo>
                    <a:lnTo>
                      <a:pt x="783" y="319"/>
                    </a:lnTo>
                    <a:lnTo>
                      <a:pt x="776" y="317"/>
                    </a:lnTo>
                    <a:lnTo>
                      <a:pt x="776" y="315"/>
                    </a:lnTo>
                    <a:lnTo>
                      <a:pt x="773" y="315"/>
                    </a:lnTo>
                    <a:lnTo>
                      <a:pt x="773" y="315"/>
                    </a:lnTo>
                    <a:lnTo>
                      <a:pt x="773" y="317"/>
                    </a:lnTo>
                    <a:lnTo>
                      <a:pt x="773" y="317"/>
                    </a:lnTo>
                    <a:lnTo>
                      <a:pt x="773" y="317"/>
                    </a:lnTo>
                    <a:lnTo>
                      <a:pt x="773" y="317"/>
                    </a:lnTo>
                    <a:lnTo>
                      <a:pt x="771" y="317"/>
                    </a:lnTo>
                    <a:lnTo>
                      <a:pt x="771" y="317"/>
                    </a:lnTo>
                    <a:lnTo>
                      <a:pt x="768" y="315"/>
                    </a:lnTo>
                    <a:lnTo>
                      <a:pt x="771" y="315"/>
                    </a:lnTo>
                    <a:lnTo>
                      <a:pt x="771" y="315"/>
                    </a:lnTo>
                    <a:lnTo>
                      <a:pt x="773" y="315"/>
                    </a:lnTo>
                    <a:lnTo>
                      <a:pt x="773" y="312"/>
                    </a:lnTo>
                    <a:lnTo>
                      <a:pt x="773" y="315"/>
                    </a:lnTo>
                    <a:lnTo>
                      <a:pt x="780" y="315"/>
                    </a:lnTo>
                    <a:lnTo>
                      <a:pt x="785" y="317"/>
                    </a:lnTo>
                    <a:lnTo>
                      <a:pt x="787" y="319"/>
                    </a:lnTo>
                    <a:lnTo>
                      <a:pt x="787" y="319"/>
                    </a:lnTo>
                    <a:lnTo>
                      <a:pt x="790" y="319"/>
                    </a:lnTo>
                    <a:lnTo>
                      <a:pt x="792" y="317"/>
                    </a:lnTo>
                    <a:lnTo>
                      <a:pt x="792" y="317"/>
                    </a:lnTo>
                    <a:lnTo>
                      <a:pt x="792" y="317"/>
                    </a:lnTo>
                    <a:lnTo>
                      <a:pt x="792" y="317"/>
                    </a:lnTo>
                    <a:lnTo>
                      <a:pt x="792" y="319"/>
                    </a:lnTo>
                    <a:lnTo>
                      <a:pt x="792" y="319"/>
                    </a:lnTo>
                    <a:lnTo>
                      <a:pt x="792" y="319"/>
                    </a:lnTo>
                    <a:lnTo>
                      <a:pt x="794" y="319"/>
                    </a:lnTo>
                    <a:lnTo>
                      <a:pt x="797" y="319"/>
                    </a:lnTo>
                    <a:lnTo>
                      <a:pt x="802" y="322"/>
                    </a:lnTo>
                    <a:lnTo>
                      <a:pt x="804" y="322"/>
                    </a:lnTo>
                    <a:lnTo>
                      <a:pt x="804" y="322"/>
                    </a:lnTo>
                    <a:lnTo>
                      <a:pt x="806" y="322"/>
                    </a:lnTo>
                    <a:lnTo>
                      <a:pt x="809" y="322"/>
                    </a:lnTo>
                    <a:lnTo>
                      <a:pt x="809" y="322"/>
                    </a:lnTo>
                    <a:lnTo>
                      <a:pt x="811" y="322"/>
                    </a:lnTo>
                    <a:lnTo>
                      <a:pt x="811" y="322"/>
                    </a:lnTo>
                    <a:lnTo>
                      <a:pt x="811" y="322"/>
                    </a:lnTo>
                    <a:lnTo>
                      <a:pt x="813" y="322"/>
                    </a:lnTo>
                    <a:lnTo>
                      <a:pt x="816" y="319"/>
                    </a:lnTo>
                    <a:lnTo>
                      <a:pt x="820" y="317"/>
                    </a:lnTo>
                    <a:lnTo>
                      <a:pt x="820" y="317"/>
                    </a:lnTo>
                    <a:lnTo>
                      <a:pt x="820" y="317"/>
                    </a:lnTo>
                    <a:lnTo>
                      <a:pt x="820" y="315"/>
                    </a:lnTo>
                    <a:lnTo>
                      <a:pt x="820" y="315"/>
                    </a:lnTo>
                    <a:lnTo>
                      <a:pt x="823" y="315"/>
                    </a:lnTo>
                    <a:lnTo>
                      <a:pt x="825" y="315"/>
                    </a:lnTo>
                    <a:lnTo>
                      <a:pt x="825" y="315"/>
                    </a:lnTo>
                    <a:lnTo>
                      <a:pt x="825" y="312"/>
                    </a:lnTo>
                    <a:lnTo>
                      <a:pt x="825" y="312"/>
                    </a:lnTo>
                    <a:lnTo>
                      <a:pt x="823" y="312"/>
                    </a:lnTo>
                    <a:lnTo>
                      <a:pt x="825" y="312"/>
                    </a:lnTo>
                    <a:lnTo>
                      <a:pt x="828" y="310"/>
                    </a:lnTo>
                    <a:lnTo>
                      <a:pt x="828" y="312"/>
                    </a:lnTo>
                    <a:lnTo>
                      <a:pt x="828" y="312"/>
                    </a:lnTo>
                    <a:lnTo>
                      <a:pt x="828" y="312"/>
                    </a:lnTo>
                    <a:lnTo>
                      <a:pt x="830" y="315"/>
                    </a:lnTo>
                    <a:lnTo>
                      <a:pt x="830" y="315"/>
                    </a:lnTo>
                    <a:lnTo>
                      <a:pt x="830" y="315"/>
                    </a:lnTo>
                    <a:lnTo>
                      <a:pt x="830" y="315"/>
                    </a:lnTo>
                    <a:lnTo>
                      <a:pt x="832" y="315"/>
                    </a:lnTo>
                    <a:lnTo>
                      <a:pt x="835" y="315"/>
                    </a:lnTo>
                    <a:lnTo>
                      <a:pt x="835" y="315"/>
                    </a:lnTo>
                    <a:lnTo>
                      <a:pt x="835" y="315"/>
                    </a:lnTo>
                    <a:lnTo>
                      <a:pt x="837" y="312"/>
                    </a:lnTo>
                    <a:lnTo>
                      <a:pt x="837" y="312"/>
                    </a:lnTo>
                    <a:lnTo>
                      <a:pt x="837" y="315"/>
                    </a:lnTo>
                    <a:lnTo>
                      <a:pt x="837" y="315"/>
                    </a:lnTo>
                    <a:lnTo>
                      <a:pt x="839" y="315"/>
                    </a:lnTo>
                    <a:lnTo>
                      <a:pt x="842" y="315"/>
                    </a:lnTo>
                    <a:lnTo>
                      <a:pt x="846" y="312"/>
                    </a:lnTo>
                    <a:lnTo>
                      <a:pt x="854" y="310"/>
                    </a:lnTo>
                    <a:lnTo>
                      <a:pt x="856" y="310"/>
                    </a:lnTo>
                    <a:lnTo>
                      <a:pt x="856" y="308"/>
                    </a:lnTo>
                    <a:lnTo>
                      <a:pt x="858" y="308"/>
                    </a:lnTo>
                    <a:lnTo>
                      <a:pt x="875" y="298"/>
                    </a:lnTo>
                    <a:lnTo>
                      <a:pt x="877" y="298"/>
                    </a:lnTo>
                    <a:lnTo>
                      <a:pt x="882" y="293"/>
                    </a:lnTo>
                    <a:lnTo>
                      <a:pt x="882" y="293"/>
                    </a:lnTo>
                    <a:lnTo>
                      <a:pt x="882" y="291"/>
                    </a:lnTo>
                    <a:lnTo>
                      <a:pt x="882" y="291"/>
                    </a:lnTo>
                    <a:lnTo>
                      <a:pt x="880" y="291"/>
                    </a:lnTo>
                    <a:lnTo>
                      <a:pt x="872" y="291"/>
                    </a:lnTo>
                    <a:lnTo>
                      <a:pt x="868" y="291"/>
                    </a:lnTo>
                    <a:lnTo>
                      <a:pt x="858" y="289"/>
                    </a:lnTo>
                    <a:lnTo>
                      <a:pt x="856" y="289"/>
                    </a:lnTo>
                    <a:lnTo>
                      <a:pt x="856" y="286"/>
                    </a:lnTo>
                    <a:lnTo>
                      <a:pt x="854" y="284"/>
                    </a:lnTo>
                    <a:lnTo>
                      <a:pt x="851" y="281"/>
                    </a:lnTo>
                    <a:lnTo>
                      <a:pt x="851" y="281"/>
                    </a:lnTo>
                    <a:lnTo>
                      <a:pt x="849" y="281"/>
                    </a:lnTo>
                    <a:lnTo>
                      <a:pt x="849" y="281"/>
                    </a:lnTo>
                    <a:lnTo>
                      <a:pt x="844" y="279"/>
                    </a:lnTo>
                    <a:lnTo>
                      <a:pt x="837" y="279"/>
                    </a:lnTo>
                    <a:lnTo>
                      <a:pt x="837" y="279"/>
                    </a:lnTo>
                    <a:lnTo>
                      <a:pt x="837" y="279"/>
                    </a:lnTo>
                    <a:lnTo>
                      <a:pt x="837" y="279"/>
                    </a:lnTo>
                    <a:lnTo>
                      <a:pt x="832" y="279"/>
                    </a:lnTo>
                    <a:lnTo>
                      <a:pt x="832" y="279"/>
                    </a:lnTo>
                    <a:lnTo>
                      <a:pt x="832" y="277"/>
                    </a:lnTo>
                    <a:lnTo>
                      <a:pt x="835" y="277"/>
                    </a:lnTo>
                    <a:lnTo>
                      <a:pt x="839" y="277"/>
                    </a:lnTo>
                    <a:lnTo>
                      <a:pt x="842" y="279"/>
                    </a:lnTo>
                    <a:lnTo>
                      <a:pt x="842" y="279"/>
                    </a:lnTo>
                    <a:lnTo>
                      <a:pt x="844" y="279"/>
                    </a:lnTo>
                    <a:lnTo>
                      <a:pt x="846" y="279"/>
                    </a:lnTo>
                    <a:lnTo>
                      <a:pt x="849" y="279"/>
                    </a:lnTo>
                    <a:lnTo>
                      <a:pt x="851" y="279"/>
                    </a:lnTo>
                    <a:lnTo>
                      <a:pt x="854" y="279"/>
                    </a:lnTo>
                    <a:lnTo>
                      <a:pt x="854" y="279"/>
                    </a:lnTo>
                    <a:lnTo>
                      <a:pt x="854" y="279"/>
                    </a:lnTo>
                    <a:lnTo>
                      <a:pt x="854" y="279"/>
                    </a:lnTo>
                    <a:lnTo>
                      <a:pt x="856" y="279"/>
                    </a:lnTo>
                    <a:lnTo>
                      <a:pt x="858" y="279"/>
                    </a:lnTo>
                    <a:lnTo>
                      <a:pt x="858" y="279"/>
                    </a:lnTo>
                    <a:lnTo>
                      <a:pt x="863" y="281"/>
                    </a:lnTo>
                    <a:lnTo>
                      <a:pt x="863" y="281"/>
                    </a:lnTo>
                    <a:lnTo>
                      <a:pt x="865" y="284"/>
                    </a:lnTo>
                    <a:lnTo>
                      <a:pt x="865" y="284"/>
                    </a:lnTo>
                    <a:lnTo>
                      <a:pt x="865" y="284"/>
                    </a:lnTo>
                    <a:lnTo>
                      <a:pt x="868" y="284"/>
                    </a:lnTo>
                    <a:lnTo>
                      <a:pt x="868" y="286"/>
                    </a:lnTo>
                    <a:lnTo>
                      <a:pt x="870" y="289"/>
                    </a:lnTo>
                    <a:lnTo>
                      <a:pt x="872" y="289"/>
                    </a:lnTo>
                    <a:lnTo>
                      <a:pt x="875" y="289"/>
                    </a:lnTo>
                    <a:lnTo>
                      <a:pt x="880" y="289"/>
                    </a:lnTo>
                    <a:lnTo>
                      <a:pt x="882" y="289"/>
                    </a:lnTo>
                    <a:lnTo>
                      <a:pt x="884" y="289"/>
                    </a:lnTo>
                    <a:lnTo>
                      <a:pt x="887" y="289"/>
                    </a:lnTo>
                    <a:lnTo>
                      <a:pt x="889" y="286"/>
                    </a:lnTo>
                    <a:lnTo>
                      <a:pt x="894" y="284"/>
                    </a:lnTo>
                    <a:lnTo>
                      <a:pt x="908" y="277"/>
                    </a:lnTo>
                    <a:lnTo>
                      <a:pt x="910" y="277"/>
                    </a:lnTo>
                    <a:lnTo>
                      <a:pt x="910" y="274"/>
                    </a:lnTo>
                    <a:lnTo>
                      <a:pt x="913" y="274"/>
                    </a:lnTo>
                    <a:lnTo>
                      <a:pt x="913" y="274"/>
                    </a:lnTo>
                    <a:lnTo>
                      <a:pt x="910" y="272"/>
                    </a:lnTo>
                    <a:lnTo>
                      <a:pt x="908" y="272"/>
                    </a:lnTo>
                    <a:lnTo>
                      <a:pt x="906" y="272"/>
                    </a:lnTo>
                    <a:lnTo>
                      <a:pt x="906" y="270"/>
                    </a:lnTo>
                    <a:lnTo>
                      <a:pt x="906" y="270"/>
                    </a:lnTo>
                    <a:lnTo>
                      <a:pt x="906" y="270"/>
                    </a:lnTo>
                    <a:lnTo>
                      <a:pt x="906" y="270"/>
                    </a:lnTo>
                    <a:lnTo>
                      <a:pt x="906" y="270"/>
                    </a:lnTo>
                    <a:lnTo>
                      <a:pt x="906" y="267"/>
                    </a:lnTo>
                    <a:lnTo>
                      <a:pt x="908" y="267"/>
                    </a:lnTo>
                    <a:lnTo>
                      <a:pt x="908" y="267"/>
                    </a:lnTo>
                    <a:lnTo>
                      <a:pt x="915" y="267"/>
                    </a:lnTo>
                    <a:lnTo>
                      <a:pt x="920" y="267"/>
                    </a:lnTo>
                    <a:lnTo>
                      <a:pt x="922" y="267"/>
                    </a:lnTo>
                    <a:lnTo>
                      <a:pt x="925" y="267"/>
                    </a:lnTo>
                    <a:lnTo>
                      <a:pt x="925" y="270"/>
                    </a:lnTo>
                    <a:lnTo>
                      <a:pt x="927" y="270"/>
                    </a:lnTo>
                    <a:lnTo>
                      <a:pt x="927" y="272"/>
                    </a:lnTo>
                    <a:lnTo>
                      <a:pt x="929" y="272"/>
                    </a:lnTo>
                    <a:lnTo>
                      <a:pt x="932" y="274"/>
                    </a:lnTo>
                    <a:lnTo>
                      <a:pt x="934" y="274"/>
                    </a:lnTo>
                    <a:lnTo>
                      <a:pt x="934" y="274"/>
                    </a:lnTo>
                    <a:lnTo>
                      <a:pt x="936" y="272"/>
                    </a:lnTo>
                    <a:lnTo>
                      <a:pt x="936" y="272"/>
                    </a:lnTo>
                    <a:lnTo>
                      <a:pt x="936" y="272"/>
                    </a:lnTo>
                    <a:lnTo>
                      <a:pt x="941" y="272"/>
                    </a:lnTo>
                    <a:lnTo>
                      <a:pt x="941" y="274"/>
                    </a:lnTo>
                    <a:lnTo>
                      <a:pt x="941" y="274"/>
                    </a:lnTo>
                    <a:lnTo>
                      <a:pt x="943" y="272"/>
                    </a:lnTo>
                    <a:lnTo>
                      <a:pt x="943" y="272"/>
                    </a:lnTo>
                    <a:lnTo>
                      <a:pt x="943" y="270"/>
                    </a:lnTo>
                    <a:lnTo>
                      <a:pt x="943" y="267"/>
                    </a:lnTo>
                    <a:lnTo>
                      <a:pt x="943" y="267"/>
                    </a:lnTo>
                    <a:lnTo>
                      <a:pt x="943" y="265"/>
                    </a:lnTo>
                    <a:lnTo>
                      <a:pt x="943" y="265"/>
                    </a:lnTo>
                    <a:lnTo>
                      <a:pt x="943" y="265"/>
                    </a:lnTo>
                    <a:lnTo>
                      <a:pt x="941" y="263"/>
                    </a:lnTo>
                    <a:lnTo>
                      <a:pt x="941" y="260"/>
                    </a:lnTo>
                    <a:lnTo>
                      <a:pt x="941" y="260"/>
                    </a:lnTo>
                    <a:lnTo>
                      <a:pt x="941" y="260"/>
                    </a:lnTo>
                    <a:lnTo>
                      <a:pt x="939" y="260"/>
                    </a:lnTo>
                    <a:lnTo>
                      <a:pt x="939" y="260"/>
                    </a:lnTo>
                    <a:lnTo>
                      <a:pt x="936" y="260"/>
                    </a:lnTo>
                    <a:lnTo>
                      <a:pt x="936" y="260"/>
                    </a:lnTo>
                    <a:lnTo>
                      <a:pt x="934" y="260"/>
                    </a:lnTo>
                    <a:lnTo>
                      <a:pt x="934" y="260"/>
                    </a:lnTo>
                    <a:lnTo>
                      <a:pt x="936" y="260"/>
                    </a:lnTo>
                    <a:lnTo>
                      <a:pt x="941" y="258"/>
                    </a:lnTo>
                    <a:lnTo>
                      <a:pt x="941" y="258"/>
                    </a:lnTo>
                    <a:lnTo>
                      <a:pt x="943" y="260"/>
                    </a:lnTo>
                    <a:lnTo>
                      <a:pt x="943" y="260"/>
                    </a:lnTo>
                    <a:lnTo>
                      <a:pt x="943" y="260"/>
                    </a:lnTo>
                    <a:lnTo>
                      <a:pt x="946" y="260"/>
                    </a:lnTo>
                    <a:lnTo>
                      <a:pt x="946" y="263"/>
                    </a:lnTo>
                    <a:lnTo>
                      <a:pt x="943" y="263"/>
                    </a:lnTo>
                    <a:lnTo>
                      <a:pt x="943" y="263"/>
                    </a:lnTo>
                    <a:lnTo>
                      <a:pt x="943" y="263"/>
                    </a:lnTo>
                    <a:lnTo>
                      <a:pt x="946" y="263"/>
                    </a:lnTo>
                    <a:lnTo>
                      <a:pt x="946" y="263"/>
                    </a:lnTo>
                    <a:lnTo>
                      <a:pt x="948" y="263"/>
                    </a:lnTo>
                    <a:lnTo>
                      <a:pt x="948" y="265"/>
                    </a:lnTo>
                    <a:lnTo>
                      <a:pt x="948" y="265"/>
                    </a:lnTo>
                    <a:lnTo>
                      <a:pt x="948" y="267"/>
                    </a:lnTo>
                    <a:lnTo>
                      <a:pt x="948" y="267"/>
                    </a:lnTo>
                    <a:lnTo>
                      <a:pt x="948" y="270"/>
                    </a:lnTo>
                    <a:lnTo>
                      <a:pt x="948" y="270"/>
                    </a:lnTo>
                    <a:lnTo>
                      <a:pt x="948" y="270"/>
                    </a:lnTo>
                    <a:lnTo>
                      <a:pt x="951" y="270"/>
                    </a:lnTo>
                    <a:lnTo>
                      <a:pt x="953" y="270"/>
                    </a:lnTo>
                    <a:lnTo>
                      <a:pt x="955" y="270"/>
                    </a:lnTo>
                    <a:lnTo>
                      <a:pt x="960" y="267"/>
                    </a:lnTo>
                    <a:lnTo>
                      <a:pt x="965" y="267"/>
                    </a:lnTo>
                    <a:lnTo>
                      <a:pt x="967" y="265"/>
                    </a:lnTo>
                    <a:lnTo>
                      <a:pt x="969" y="265"/>
                    </a:lnTo>
                    <a:lnTo>
                      <a:pt x="972" y="263"/>
                    </a:lnTo>
                    <a:lnTo>
                      <a:pt x="974" y="263"/>
                    </a:lnTo>
                    <a:lnTo>
                      <a:pt x="974" y="263"/>
                    </a:lnTo>
                    <a:lnTo>
                      <a:pt x="979" y="260"/>
                    </a:lnTo>
                    <a:lnTo>
                      <a:pt x="979" y="260"/>
                    </a:lnTo>
                    <a:lnTo>
                      <a:pt x="981" y="260"/>
                    </a:lnTo>
                    <a:lnTo>
                      <a:pt x="984" y="260"/>
                    </a:lnTo>
                    <a:lnTo>
                      <a:pt x="984" y="258"/>
                    </a:lnTo>
                    <a:lnTo>
                      <a:pt x="988" y="258"/>
                    </a:lnTo>
                    <a:lnTo>
                      <a:pt x="988" y="258"/>
                    </a:lnTo>
                    <a:lnTo>
                      <a:pt x="991" y="255"/>
                    </a:lnTo>
                    <a:lnTo>
                      <a:pt x="993" y="253"/>
                    </a:lnTo>
                    <a:lnTo>
                      <a:pt x="995" y="251"/>
                    </a:lnTo>
                    <a:lnTo>
                      <a:pt x="995" y="251"/>
                    </a:lnTo>
                    <a:lnTo>
                      <a:pt x="995" y="248"/>
                    </a:lnTo>
                    <a:lnTo>
                      <a:pt x="995" y="248"/>
                    </a:lnTo>
                    <a:lnTo>
                      <a:pt x="993" y="246"/>
                    </a:lnTo>
                    <a:lnTo>
                      <a:pt x="993" y="244"/>
                    </a:lnTo>
                    <a:lnTo>
                      <a:pt x="993" y="244"/>
                    </a:lnTo>
                    <a:lnTo>
                      <a:pt x="991" y="241"/>
                    </a:lnTo>
                    <a:lnTo>
                      <a:pt x="993" y="241"/>
                    </a:lnTo>
                    <a:lnTo>
                      <a:pt x="993" y="241"/>
                    </a:lnTo>
                    <a:lnTo>
                      <a:pt x="993" y="239"/>
                    </a:lnTo>
                    <a:lnTo>
                      <a:pt x="995" y="237"/>
                    </a:lnTo>
                    <a:lnTo>
                      <a:pt x="995" y="237"/>
                    </a:lnTo>
                    <a:lnTo>
                      <a:pt x="995" y="237"/>
                    </a:lnTo>
                    <a:lnTo>
                      <a:pt x="995" y="237"/>
                    </a:lnTo>
                    <a:lnTo>
                      <a:pt x="993" y="239"/>
                    </a:lnTo>
                    <a:lnTo>
                      <a:pt x="993" y="239"/>
                    </a:lnTo>
                    <a:lnTo>
                      <a:pt x="993" y="239"/>
                    </a:lnTo>
                    <a:lnTo>
                      <a:pt x="993" y="237"/>
                    </a:lnTo>
                    <a:lnTo>
                      <a:pt x="993" y="237"/>
                    </a:lnTo>
                    <a:lnTo>
                      <a:pt x="993" y="234"/>
                    </a:lnTo>
                    <a:lnTo>
                      <a:pt x="993" y="234"/>
                    </a:lnTo>
                    <a:lnTo>
                      <a:pt x="993" y="234"/>
                    </a:lnTo>
                    <a:lnTo>
                      <a:pt x="993" y="234"/>
                    </a:lnTo>
                    <a:lnTo>
                      <a:pt x="993" y="232"/>
                    </a:lnTo>
                    <a:lnTo>
                      <a:pt x="993" y="232"/>
                    </a:lnTo>
                    <a:lnTo>
                      <a:pt x="993" y="232"/>
                    </a:lnTo>
                    <a:lnTo>
                      <a:pt x="995" y="232"/>
                    </a:lnTo>
                    <a:lnTo>
                      <a:pt x="998" y="232"/>
                    </a:lnTo>
                    <a:lnTo>
                      <a:pt x="1000" y="232"/>
                    </a:lnTo>
                    <a:lnTo>
                      <a:pt x="1000" y="232"/>
                    </a:lnTo>
                    <a:lnTo>
                      <a:pt x="1000" y="232"/>
                    </a:lnTo>
                    <a:lnTo>
                      <a:pt x="1003" y="232"/>
                    </a:lnTo>
                    <a:lnTo>
                      <a:pt x="1005" y="232"/>
                    </a:lnTo>
                    <a:lnTo>
                      <a:pt x="1007" y="232"/>
                    </a:lnTo>
                    <a:lnTo>
                      <a:pt x="1012" y="229"/>
                    </a:lnTo>
                    <a:lnTo>
                      <a:pt x="1014" y="229"/>
                    </a:lnTo>
                    <a:lnTo>
                      <a:pt x="1014" y="227"/>
                    </a:lnTo>
                    <a:lnTo>
                      <a:pt x="1014" y="227"/>
                    </a:lnTo>
                    <a:lnTo>
                      <a:pt x="1014" y="225"/>
                    </a:lnTo>
                    <a:lnTo>
                      <a:pt x="1014" y="225"/>
                    </a:lnTo>
                    <a:lnTo>
                      <a:pt x="1012" y="225"/>
                    </a:lnTo>
                    <a:lnTo>
                      <a:pt x="1010" y="225"/>
                    </a:lnTo>
                    <a:lnTo>
                      <a:pt x="1007" y="225"/>
                    </a:lnTo>
                    <a:lnTo>
                      <a:pt x="1007" y="225"/>
                    </a:lnTo>
                    <a:lnTo>
                      <a:pt x="1010" y="225"/>
                    </a:lnTo>
                    <a:lnTo>
                      <a:pt x="1014" y="222"/>
                    </a:lnTo>
                    <a:lnTo>
                      <a:pt x="1019" y="220"/>
                    </a:lnTo>
                    <a:lnTo>
                      <a:pt x="1019" y="220"/>
                    </a:lnTo>
                    <a:lnTo>
                      <a:pt x="1019" y="220"/>
                    </a:lnTo>
                    <a:lnTo>
                      <a:pt x="1019" y="220"/>
                    </a:lnTo>
                    <a:lnTo>
                      <a:pt x="1014" y="218"/>
                    </a:lnTo>
                    <a:lnTo>
                      <a:pt x="1012" y="218"/>
                    </a:lnTo>
                    <a:lnTo>
                      <a:pt x="1010" y="218"/>
                    </a:lnTo>
                    <a:lnTo>
                      <a:pt x="1010" y="218"/>
                    </a:lnTo>
                    <a:lnTo>
                      <a:pt x="1010" y="218"/>
                    </a:lnTo>
                    <a:lnTo>
                      <a:pt x="1010" y="218"/>
                    </a:lnTo>
                    <a:lnTo>
                      <a:pt x="1010" y="218"/>
                    </a:lnTo>
                    <a:lnTo>
                      <a:pt x="1010" y="215"/>
                    </a:lnTo>
                    <a:lnTo>
                      <a:pt x="1005" y="215"/>
                    </a:lnTo>
                    <a:lnTo>
                      <a:pt x="1005" y="213"/>
                    </a:lnTo>
                    <a:lnTo>
                      <a:pt x="1007" y="213"/>
                    </a:lnTo>
                    <a:lnTo>
                      <a:pt x="1010" y="213"/>
                    </a:lnTo>
                    <a:lnTo>
                      <a:pt x="1012" y="213"/>
                    </a:lnTo>
                    <a:lnTo>
                      <a:pt x="1012" y="210"/>
                    </a:lnTo>
                    <a:lnTo>
                      <a:pt x="1010" y="210"/>
                    </a:lnTo>
                    <a:lnTo>
                      <a:pt x="1007" y="210"/>
                    </a:lnTo>
                    <a:lnTo>
                      <a:pt x="1005" y="210"/>
                    </a:lnTo>
                    <a:lnTo>
                      <a:pt x="998" y="210"/>
                    </a:lnTo>
                    <a:lnTo>
                      <a:pt x="995" y="210"/>
                    </a:lnTo>
                    <a:lnTo>
                      <a:pt x="993" y="210"/>
                    </a:lnTo>
                    <a:lnTo>
                      <a:pt x="991" y="208"/>
                    </a:lnTo>
                    <a:lnTo>
                      <a:pt x="988" y="208"/>
                    </a:lnTo>
                    <a:lnTo>
                      <a:pt x="986" y="208"/>
                    </a:lnTo>
                    <a:lnTo>
                      <a:pt x="981" y="208"/>
                    </a:lnTo>
                    <a:lnTo>
                      <a:pt x="979" y="208"/>
                    </a:lnTo>
                    <a:lnTo>
                      <a:pt x="977" y="208"/>
                    </a:lnTo>
                    <a:lnTo>
                      <a:pt x="977" y="208"/>
                    </a:lnTo>
                    <a:lnTo>
                      <a:pt x="974" y="208"/>
                    </a:lnTo>
                    <a:lnTo>
                      <a:pt x="974" y="208"/>
                    </a:lnTo>
                    <a:lnTo>
                      <a:pt x="972" y="208"/>
                    </a:lnTo>
                    <a:lnTo>
                      <a:pt x="974" y="208"/>
                    </a:lnTo>
                    <a:lnTo>
                      <a:pt x="974" y="208"/>
                    </a:lnTo>
                    <a:lnTo>
                      <a:pt x="972" y="210"/>
                    </a:lnTo>
                    <a:lnTo>
                      <a:pt x="969" y="210"/>
                    </a:lnTo>
                    <a:lnTo>
                      <a:pt x="969" y="213"/>
                    </a:lnTo>
                    <a:lnTo>
                      <a:pt x="969" y="213"/>
                    </a:lnTo>
                    <a:lnTo>
                      <a:pt x="969" y="213"/>
                    </a:lnTo>
                    <a:lnTo>
                      <a:pt x="969" y="213"/>
                    </a:lnTo>
                    <a:lnTo>
                      <a:pt x="969" y="215"/>
                    </a:lnTo>
                    <a:lnTo>
                      <a:pt x="969" y="215"/>
                    </a:lnTo>
                    <a:lnTo>
                      <a:pt x="969" y="215"/>
                    </a:lnTo>
                    <a:lnTo>
                      <a:pt x="967" y="215"/>
                    </a:lnTo>
                    <a:lnTo>
                      <a:pt x="967" y="218"/>
                    </a:lnTo>
                    <a:lnTo>
                      <a:pt x="967" y="218"/>
                    </a:lnTo>
                    <a:lnTo>
                      <a:pt x="965" y="218"/>
                    </a:lnTo>
                    <a:lnTo>
                      <a:pt x="967" y="220"/>
                    </a:lnTo>
                    <a:lnTo>
                      <a:pt x="967" y="220"/>
                    </a:lnTo>
                    <a:lnTo>
                      <a:pt x="969" y="220"/>
                    </a:lnTo>
                    <a:lnTo>
                      <a:pt x="969" y="220"/>
                    </a:lnTo>
                    <a:lnTo>
                      <a:pt x="969" y="222"/>
                    </a:lnTo>
                    <a:lnTo>
                      <a:pt x="969" y="222"/>
                    </a:lnTo>
                    <a:lnTo>
                      <a:pt x="969" y="222"/>
                    </a:lnTo>
                    <a:lnTo>
                      <a:pt x="967" y="222"/>
                    </a:lnTo>
                    <a:lnTo>
                      <a:pt x="967" y="225"/>
                    </a:lnTo>
                    <a:lnTo>
                      <a:pt x="965" y="225"/>
                    </a:lnTo>
                    <a:lnTo>
                      <a:pt x="965" y="225"/>
                    </a:lnTo>
                    <a:lnTo>
                      <a:pt x="962" y="225"/>
                    </a:lnTo>
                    <a:lnTo>
                      <a:pt x="967" y="227"/>
                    </a:lnTo>
                    <a:lnTo>
                      <a:pt x="965" y="227"/>
                    </a:lnTo>
                    <a:lnTo>
                      <a:pt x="960" y="227"/>
                    </a:lnTo>
                    <a:lnTo>
                      <a:pt x="960" y="227"/>
                    </a:lnTo>
                    <a:lnTo>
                      <a:pt x="958" y="227"/>
                    </a:lnTo>
                    <a:lnTo>
                      <a:pt x="958" y="227"/>
                    </a:lnTo>
                    <a:lnTo>
                      <a:pt x="958" y="227"/>
                    </a:lnTo>
                    <a:lnTo>
                      <a:pt x="955" y="227"/>
                    </a:lnTo>
                    <a:lnTo>
                      <a:pt x="953" y="227"/>
                    </a:lnTo>
                    <a:lnTo>
                      <a:pt x="953" y="229"/>
                    </a:lnTo>
                    <a:lnTo>
                      <a:pt x="953" y="229"/>
                    </a:lnTo>
                    <a:lnTo>
                      <a:pt x="951" y="229"/>
                    </a:lnTo>
                    <a:lnTo>
                      <a:pt x="951" y="232"/>
                    </a:lnTo>
                    <a:lnTo>
                      <a:pt x="948" y="232"/>
                    </a:lnTo>
                    <a:lnTo>
                      <a:pt x="946" y="234"/>
                    </a:lnTo>
                    <a:lnTo>
                      <a:pt x="941" y="239"/>
                    </a:lnTo>
                    <a:lnTo>
                      <a:pt x="939" y="239"/>
                    </a:lnTo>
                    <a:lnTo>
                      <a:pt x="932" y="244"/>
                    </a:lnTo>
                    <a:lnTo>
                      <a:pt x="929" y="244"/>
                    </a:lnTo>
                    <a:lnTo>
                      <a:pt x="927" y="246"/>
                    </a:lnTo>
                    <a:lnTo>
                      <a:pt x="927" y="246"/>
                    </a:lnTo>
                    <a:lnTo>
                      <a:pt x="925" y="248"/>
                    </a:lnTo>
                    <a:lnTo>
                      <a:pt x="922" y="251"/>
                    </a:lnTo>
                    <a:lnTo>
                      <a:pt x="922" y="251"/>
                    </a:lnTo>
                    <a:lnTo>
                      <a:pt x="920" y="251"/>
                    </a:lnTo>
                    <a:lnTo>
                      <a:pt x="920" y="251"/>
                    </a:lnTo>
                    <a:lnTo>
                      <a:pt x="917" y="251"/>
                    </a:lnTo>
                    <a:lnTo>
                      <a:pt x="917" y="253"/>
                    </a:lnTo>
                    <a:lnTo>
                      <a:pt x="913" y="253"/>
                    </a:lnTo>
                    <a:lnTo>
                      <a:pt x="908" y="255"/>
                    </a:lnTo>
                    <a:lnTo>
                      <a:pt x="908" y="255"/>
                    </a:lnTo>
                    <a:lnTo>
                      <a:pt x="908" y="255"/>
                    </a:lnTo>
                    <a:lnTo>
                      <a:pt x="908" y="255"/>
                    </a:lnTo>
                    <a:lnTo>
                      <a:pt x="908" y="255"/>
                    </a:lnTo>
                    <a:lnTo>
                      <a:pt x="908" y="253"/>
                    </a:lnTo>
                    <a:lnTo>
                      <a:pt x="908" y="253"/>
                    </a:lnTo>
                    <a:lnTo>
                      <a:pt x="906" y="248"/>
                    </a:lnTo>
                    <a:lnTo>
                      <a:pt x="906" y="246"/>
                    </a:lnTo>
                    <a:lnTo>
                      <a:pt x="906" y="241"/>
                    </a:lnTo>
                    <a:lnTo>
                      <a:pt x="906" y="241"/>
                    </a:lnTo>
                    <a:lnTo>
                      <a:pt x="910" y="239"/>
                    </a:lnTo>
                    <a:lnTo>
                      <a:pt x="910" y="237"/>
                    </a:lnTo>
                    <a:lnTo>
                      <a:pt x="910" y="237"/>
                    </a:lnTo>
                    <a:lnTo>
                      <a:pt x="913" y="234"/>
                    </a:lnTo>
                    <a:lnTo>
                      <a:pt x="913" y="234"/>
                    </a:lnTo>
                    <a:lnTo>
                      <a:pt x="913" y="237"/>
                    </a:lnTo>
                    <a:lnTo>
                      <a:pt x="913" y="237"/>
                    </a:lnTo>
                    <a:lnTo>
                      <a:pt x="915" y="237"/>
                    </a:lnTo>
                    <a:lnTo>
                      <a:pt x="917" y="237"/>
                    </a:lnTo>
                    <a:lnTo>
                      <a:pt x="917" y="237"/>
                    </a:lnTo>
                    <a:lnTo>
                      <a:pt x="917" y="234"/>
                    </a:lnTo>
                    <a:lnTo>
                      <a:pt x="920" y="234"/>
                    </a:lnTo>
                    <a:lnTo>
                      <a:pt x="920" y="234"/>
                    </a:lnTo>
                    <a:lnTo>
                      <a:pt x="920" y="232"/>
                    </a:lnTo>
                    <a:lnTo>
                      <a:pt x="920" y="232"/>
                    </a:lnTo>
                    <a:lnTo>
                      <a:pt x="922" y="229"/>
                    </a:lnTo>
                    <a:lnTo>
                      <a:pt x="922" y="227"/>
                    </a:lnTo>
                    <a:lnTo>
                      <a:pt x="922" y="227"/>
                    </a:lnTo>
                    <a:lnTo>
                      <a:pt x="922" y="225"/>
                    </a:lnTo>
                    <a:lnTo>
                      <a:pt x="922" y="225"/>
                    </a:lnTo>
                    <a:lnTo>
                      <a:pt x="920" y="222"/>
                    </a:lnTo>
                    <a:lnTo>
                      <a:pt x="917" y="220"/>
                    </a:lnTo>
                    <a:lnTo>
                      <a:pt x="917" y="220"/>
                    </a:lnTo>
                    <a:lnTo>
                      <a:pt x="917" y="218"/>
                    </a:lnTo>
                    <a:lnTo>
                      <a:pt x="915" y="218"/>
                    </a:lnTo>
                    <a:lnTo>
                      <a:pt x="913" y="218"/>
                    </a:lnTo>
                    <a:lnTo>
                      <a:pt x="913" y="218"/>
                    </a:lnTo>
                    <a:lnTo>
                      <a:pt x="908" y="222"/>
                    </a:lnTo>
                    <a:lnTo>
                      <a:pt x="903" y="222"/>
                    </a:lnTo>
                    <a:lnTo>
                      <a:pt x="903" y="225"/>
                    </a:lnTo>
                    <a:lnTo>
                      <a:pt x="901" y="227"/>
                    </a:lnTo>
                    <a:lnTo>
                      <a:pt x="899" y="227"/>
                    </a:lnTo>
                    <a:lnTo>
                      <a:pt x="896" y="229"/>
                    </a:lnTo>
                    <a:lnTo>
                      <a:pt x="894" y="229"/>
                    </a:lnTo>
                    <a:lnTo>
                      <a:pt x="894" y="232"/>
                    </a:lnTo>
                    <a:lnTo>
                      <a:pt x="894" y="232"/>
                    </a:lnTo>
                    <a:lnTo>
                      <a:pt x="889" y="234"/>
                    </a:lnTo>
                    <a:lnTo>
                      <a:pt x="887" y="234"/>
                    </a:lnTo>
                    <a:lnTo>
                      <a:pt x="887" y="234"/>
                    </a:lnTo>
                    <a:lnTo>
                      <a:pt x="887" y="237"/>
                    </a:lnTo>
                    <a:lnTo>
                      <a:pt x="884" y="237"/>
                    </a:lnTo>
                    <a:lnTo>
                      <a:pt x="884" y="237"/>
                    </a:lnTo>
                    <a:lnTo>
                      <a:pt x="884" y="237"/>
                    </a:lnTo>
                    <a:lnTo>
                      <a:pt x="884" y="234"/>
                    </a:lnTo>
                    <a:lnTo>
                      <a:pt x="884" y="234"/>
                    </a:lnTo>
                    <a:lnTo>
                      <a:pt x="884" y="234"/>
                    </a:lnTo>
                    <a:lnTo>
                      <a:pt x="884" y="232"/>
                    </a:lnTo>
                    <a:lnTo>
                      <a:pt x="884" y="232"/>
                    </a:lnTo>
                    <a:lnTo>
                      <a:pt x="887" y="229"/>
                    </a:lnTo>
                    <a:lnTo>
                      <a:pt x="887" y="229"/>
                    </a:lnTo>
                    <a:lnTo>
                      <a:pt x="889" y="227"/>
                    </a:lnTo>
                    <a:lnTo>
                      <a:pt x="889" y="227"/>
                    </a:lnTo>
                    <a:lnTo>
                      <a:pt x="891" y="225"/>
                    </a:lnTo>
                    <a:lnTo>
                      <a:pt x="891" y="225"/>
                    </a:lnTo>
                    <a:lnTo>
                      <a:pt x="891" y="225"/>
                    </a:lnTo>
                    <a:lnTo>
                      <a:pt x="891" y="220"/>
                    </a:lnTo>
                    <a:lnTo>
                      <a:pt x="887" y="218"/>
                    </a:lnTo>
                    <a:lnTo>
                      <a:pt x="887" y="218"/>
                    </a:lnTo>
                    <a:lnTo>
                      <a:pt x="889" y="218"/>
                    </a:lnTo>
                    <a:lnTo>
                      <a:pt x="891" y="218"/>
                    </a:lnTo>
                    <a:lnTo>
                      <a:pt x="891" y="218"/>
                    </a:lnTo>
                    <a:lnTo>
                      <a:pt x="889" y="218"/>
                    </a:lnTo>
                    <a:lnTo>
                      <a:pt x="891" y="218"/>
                    </a:lnTo>
                    <a:lnTo>
                      <a:pt x="891" y="218"/>
                    </a:lnTo>
                    <a:lnTo>
                      <a:pt x="894" y="218"/>
                    </a:lnTo>
                    <a:lnTo>
                      <a:pt x="894" y="218"/>
                    </a:lnTo>
                    <a:lnTo>
                      <a:pt x="896" y="215"/>
                    </a:lnTo>
                    <a:lnTo>
                      <a:pt x="896" y="215"/>
                    </a:lnTo>
                    <a:lnTo>
                      <a:pt x="899" y="215"/>
                    </a:lnTo>
                    <a:lnTo>
                      <a:pt x="899" y="215"/>
                    </a:lnTo>
                    <a:lnTo>
                      <a:pt x="901" y="215"/>
                    </a:lnTo>
                    <a:lnTo>
                      <a:pt x="901" y="215"/>
                    </a:lnTo>
                    <a:lnTo>
                      <a:pt x="901" y="213"/>
                    </a:lnTo>
                    <a:lnTo>
                      <a:pt x="899" y="213"/>
                    </a:lnTo>
                    <a:lnTo>
                      <a:pt x="896" y="213"/>
                    </a:lnTo>
                    <a:lnTo>
                      <a:pt x="894" y="213"/>
                    </a:lnTo>
                    <a:lnTo>
                      <a:pt x="891" y="213"/>
                    </a:lnTo>
                    <a:lnTo>
                      <a:pt x="889" y="213"/>
                    </a:lnTo>
                    <a:lnTo>
                      <a:pt x="889" y="213"/>
                    </a:lnTo>
                    <a:lnTo>
                      <a:pt x="891" y="213"/>
                    </a:lnTo>
                    <a:lnTo>
                      <a:pt x="894" y="213"/>
                    </a:lnTo>
                    <a:lnTo>
                      <a:pt x="894" y="210"/>
                    </a:lnTo>
                    <a:lnTo>
                      <a:pt x="894" y="210"/>
                    </a:lnTo>
                    <a:lnTo>
                      <a:pt x="891" y="210"/>
                    </a:lnTo>
                    <a:lnTo>
                      <a:pt x="889" y="213"/>
                    </a:lnTo>
                    <a:lnTo>
                      <a:pt x="884" y="213"/>
                    </a:lnTo>
                    <a:lnTo>
                      <a:pt x="882" y="213"/>
                    </a:lnTo>
                    <a:lnTo>
                      <a:pt x="880" y="213"/>
                    </a:lnTo>
                    <a:lnTo>
                      <a:pt x="880" y="210"/>
                    </a:lnTo>
                    <a:lnTo>
                      <a:pt x="880" y="210"/>
                    </a:lnTo>
                    <a:lnTo>
                      <a:pt x="880" y="210"/>
                    </a:lnTo>
                    <a:lnTo>
                      <a:pt x="877" y="210"/>
                    </a:lnTo>
                    <a:lnTo>
                      <a:pt x="875" y="210"/>
                    </a:lnTo>
                    <a:lnTo>
                      <a:pt x="872" y="210"/>
                    </a:lnTo>
                    <a:lnTo>
                      <a:pt x="872" y="210"/>
                    </a:lnTo>
                    <a:lnTo>
                      <a:pt x="870" y="210"/>
                    </a:lnTo>
                    <a:lnTo>
                      <a:pt x="875" y="210"/>
                    </a:lnTo>
                    <a:lnTo>
                      <a:pt x="882" y="206"/>
                    </a:lnTo>
                    <a:lnTo>
                      <a:pt x="887" y="206"/>
                    </a:lnTo>
                    <a:lnTo>
                      <a:pt x="889" y="203"/>
                    </a:lnTo>
                    <a:lnTo>
                      <a:pt x="889" y="203"/>
                    </a:lnTo>
                    <a:lnTo>
                      <a:pt x="889" y="203"/>
                    </a:lnTo>
                    <a:lnTo>
                      <a:pt x="884" y="203"/>
                    </a:lnTo>
                    <a:lnTo>
                      <a:pt x="884" y="203"/>
                    </a:lnTo>
                    <a:lnTo>
                      <a:pt x="884" y="203"/>
                    </a:lnTo>
                    <a:lnTo>
                      <a:pt x="887" y="201"/>
                    </a:lnTo>
                    <a:lnTo>
                      <a:pt x="889" y="201"/>
                    </a:lnTo>
                    <a:lnTo>
                      <a:pt x="889" y="201"/>
                    </a:lnTo>
                    <a:lnTo>
                      <a:pt x="889" y="201"/>
                    </a:lnTo>
                    <a:lnTo>
                      <a:pt x="889" y="201"/>
                    </a:lnTo>
                    <a:lnTo>
                      <a:pt x="891" y="203"/>
                    </a:lnTo>
                    <a:lnTo>
                      <a:pt x="894" y="203"/>
                    </a:lnTo>
                    <a:lnTo>
                      <a:pt x="896" y="203"/>
                    </a:lnTo>
                    <a:lnTo>
                      <a:pt x="896" y="201"/>
                    </a:lnTo>
                    <a:lnTo>
                      <a:pt x="899" y="201"/>
                    </a:lnTo>
                    <a:lnTo>
                      <a:pt x="896" y="201"/>
                    </a:lnTo>
                    <a:lnTo>
                      <a:pt x="896" y="199"/>
                    </a:lnTo>
                    <a:lnTo>
                      <a:pt x="896" y="199"/>
                    </a:lnTo>
                    <a:lnTo>
                      <a:pt x="896" y="199"/>
                    </a:lnTo>
                    <a:lnTo>
                      <a:pt x="896" y="199"/>
                    </a:lnTo>
                    <a:lnTo>
                      <a:pt x="894" y="199"/>
                    </a:lnTo>
                    <a:lnTo>
                      <a:pt x="894" y="201"/>
                    </a:lnTo>
                    <a:lnTo>
                      <a:pt x="894" y="199"/>
                    </a:lnTo>
                    <a:lnTo>
                      <a:pt x="894" y="199"/>
                    </a:lnTo>
                    <a:lnTo>
                      <a:pt x="894" y="199"/>
                    </a:lnTo>
                    <a:lnTo>
                      <a:pt x="894" y="199"/>
                    </a:lnTo>
                    <a:lnTo>
                      <a:pt x="894" y="196"/>
                    </a:lnTo>
                    <a:lnTo>
                      <a:pt x="894" y="194"/>
                    </a:lnTo>
                    <a:lnTo>
                      <a:pt x="894" y="194"/>
                    </a:lnTo>
                    <a:lnTo>
                      <a:pt x="894" y="194"/>
                    </a:lnTo>
                    <a:lnTo>
                      <a:pt x="891" y="194"/>
                    </a:lnTo>
                    <a:lnTo>
                      <a:pt x="891" y="192"/>
                    </a:lnTo>
                    <a:lnTo>
                      <a:pt x="891" y="192"/>
                    </a:lnTo>
                    <a:lnTo>
                      <a:pt x="889" y="189"/>
                    </a:lnTo>
                    <a:lnTo>
                      <a:pt x="889" y="189"/>
                    </a:lnTo>
                    <a:lnTo>
                      <a:pt x="891" y="189"/>
                    </a:lnTo>
                    <a:lnTo>
                      <a:pt x="891" y="189"/>
                    </a:lnTo>
                    <a:lnTo>
                      <a:pt x="894" y="187"/>
                    </a:lnTo>
                    <a:lnTo>
                      <a:pt x="896" y="184"/>
                    </a:lnTo>
                    <a:lnTo>
                      <a:pt x="896" y="182"/>
                    </a:lnTo>
                    <a:lnTo>
                      <a:pt x="896" y="182"/>
                    </a:lnTo>
                    <a:lnTo>
                      <a:pt x="896" y="182"/>
                    </a:lnTo>
                    <a:lnTo>
                      <a:pt x="896" y="180"/>
                    </a:lnTo>
                    <a:lnTo>
                      <a:pt x="896" y="177"/>
                    </a:lnTo>
                    <a:lnTo>
                      <a:pt x="894" y="177"/>
                    </a:lnTo>
                    <a:lnTo>
                      <a:pt x="894" y="177"/>
                    </a:lnTo>
                    <a:lnTo>
                      <a:pt x="894" y="175"/>
                    </a:lnTo>
                    <a:lnTo>
                      <a:pt x="894" y="175"/>
                    </a:lnTo>
                    <a:lnTo>
                      <a:pt x="894" y="175"/>
                    </a:lnTo>
                    <a:lnTo>
                      <a:pt x="894" y="175"/>
                    </a:lnTo>
                    <a:lnTo>
                      <a:pt x="891" y="175"/>
                    </a:lnTo>
                    <a:lnTo>
                      <a:pt x="889" y="175"/>
                    </a:lnTo>
                    <a:lnTo>
                      <a:pt x="887" y="175"/>
                    </a:lnTo>
                    <a:lnTo>
                      <a:pt x="887" y="173"/>
                    </a:lnTo>
                    <a:lnTo>
                      <a:pt x="889" y="173"/>
                    </a:lnTo>
                    <a:lnTo>
                      <a:pt x="889" y="170"/>
                    </a:lnTo>
                    <a:lnTo>
                      <a:pt x="887" y="170"/>
                    </a:lnTo>
                    <a:lnTo>
                      <a:pt x="887" y="170"/>
                    </a:lnTo>
                    <a:lnTo>
                      <a:pt x="884" y="170"/>
                    </a:lnTo>
                    <a:lnTo>
                      <a:pt x="880" y="173"/>
                    </a:lnTo>
                    <a:lnTo>
                      <a:pt x="872" y="175"/>
                    </a:lnTo>
                    <a:lnTo>
                      <a:pt x="870" y="175"/>
                    </a:lnTo>
                    <a:lnTo>
                      <a:pt x="865" y="177"/>
                    </a:lnTo>
                    <a:lnTo>
                      <a:pt x="863" y="177"/>
                    </a:lnTo>
                    <a:lnTo>
                      <a:pt x="863" y="177"/>
                    </a:lnTo>
                    <a:lnTo>
                      <a:pt x="863" y="180"/>
                    </a:lnTo>
                    <a:lnTo>
                      <a:pt x="865" y="180"/>
                    </a:lnTo>
                    <a:lnTo>
                      <a:pt x="868" y="180"/>
                    </a:lnTo>
                    <a:lnTo>
                      <a:pt x="868" y="180"/>
                    </a:lnTo>
                    <a:lnTo>
                      <a:pt x="868" y="180"/>
                    </a:lnTo>
                    <a:lnTo>
                      <a:pt x="863" y="182"/>
                    </a:lnTo>
                    <a:lnTo>
                      <a:pt x="863" y="182"/>
                    </a:lnTo>
                    <a:lnTo>
                      <a:pt x="861" y="182"/>
                    </a:lnTo>
                    <a:lnTo>
                      <a:pt x="861" y="182"/>
                    </a:lnTo>
                    <a:lnTo>
                      <a:pt x="861" y="180"/>
                    </a:lnTo>
                    <a:lnTo>
                      <a:pt x="858" y="180"/>
                    </a:lnTo>
                    <a:lnTo>
                      <a:pt x="858" y="180"/>
                    </a:lnTo>
                    <a:lnTo>
                      <a:pt x="858" y="180"/>
                    </a:lnTo>
                    <a:lnTo>
                      <a:pt x="854" y="182"/>
                    </a:lnTo>
                    <a:lnTo>
                      <a:pt x="851" y="182"/>
                    </a:lnTo>
                    <a:lnTo>
                      <a:pt x="851" y="184"/>
                    </a:lnTo>
                    <a:lnTo>
                      <a:pt x="849" y="184"/>
                    </a:lnTo>
                    <a:lnTo>
                      <a:pt x="849" y="184"/>
                    </a:lnTo>
                    <a:lnTo>
                      <a:pt x="849" y="184"/>
                    </a:lnTo>
                    <a:lnTo>
                      <a:pt x="846" y="184"/>
                    </a:lnTo>
                    <a:lnTo>
                      <a:pt x="846" y="187"/>
                    </a:lnTo>
                    <a:lnTo>
                      <a:pt x="846" y="187"/>
                    </a:lnTo>
                    <a:lnTo>
                      <a:pt x="842" y="189"/>
                    </a:lnTo>
                    <a:lnTo>
                      <a:pt x="842" y="192"/>
                    </a:lnTo>
                    <a:lnTo>
                      <a:pt x="842" y="194"/>
                    </a:lnTo>
                    <a:lnTo>
                      <a:pt x="842" y="194"/>
                    </a:lnTo>
                    <a:lnTo>
                      <a:pt x="844" y="194"/>
                    </a:lnTo>
                    <a:lnTo>
                      <a:pt x="849" y="194"/>
                    </a:lnTo>
                    <a:lnTo>
                      <a:pt x="849" y="194"/>
                    </a:lnTo>
                    <a:lnTo>
                      <a:pt x="846" y="194"/>
                    </a:lnTo>
                    <a:lnTo>
                      <a:pt x="846" y="194"/>
                    </a:lnTo>
                    <a:lnTo>
                      <a:pt x="846" y="196"/>
                    </a:lnTo>
                    <a:lnTo>
                      <a:pt x="844" y="194"/>
                    </a:lnTo>
                    <a:lnTo>
                      <a:pt x="842" y="196"/>
                    </a:lnTo>
                    <a:lnTo>
                      <a:pt x="842" y="196"/>
                    </a:lnTo>
                    <a:lnTo>
                      <a:pt x="839" y="196"/>
                    </a:lnTo>
                    <a:lnTo>
                      <a:pt x="839" y="196"/>
                    </a:lnTo>
                    <a:lnTo>
                      <a:pt x="832" y="199"/>
                    </a:lnTo>
                    <a:lnTo>
                      <a:pt x="832" y="201"/>
                    </a:lnTo>
                    <a:lnTo>
                      <a:pt x="832" y="201"/>
                    </a:lnTo>
                    <a:lnTo>
                      <a:pt x="830" y="203"/>
                    </a:lnTo>
                    <a:lnTo>
                      <a:pt x="832" y="206"/>
                    </a:lnTo>
                    <a:lnTo>
                      <a:pt x="832" y="206"/>
                    </a:lnTo>
                    <a:lnTo>
                      <a:pt x="832" y="208"/>
                    </a:lnTo>
                    <a:lnTo>
                      <a:pt x="832" y="208"/>
                    </a:lnTo>
                    <a:lnTo>
                      <a:pt x="832" y="208"/>
                    </a:lnTo>
                    <a:lnTo>
                      <a:pt x="832" y="208"/>
                    </a:lnTo>
                    <a:lnTo>
                      <a:pt x="835" y="208"/>
                    </a:lnTo>
                    <a:lnTo>
                      <a:pt x="837" y="210"/>
                    </a:lnTo>
                    <a:lnTo>
                      <a:pt x="837" y="210"/>
                    </a:lnTo>
                    <a:lnTo>
                      <a:pt x="839" y="210"/>
                    </a:lnTo>
                    <a:lnTo>
                      <a:pt x="844" y="213"/>
                    </a:lnTo>
                    <a:lnTo>
                      <a:pt x="844" y="213"/>
                    </a:lnTo>
                    <a:lnTo>
                      <a:pt x="846" y="210"/>
                    </a:lnTo>
                    <a:lnTo>
                      <a:pt x="846" y="210"/>
                    </a:lnTo>
                    <a:lnTo>
                      <a:pt x="846" y="210"/>
                    </a:lnTo>
                    <a:lnTo>
                      <a:pt x="849" y="213"/>
                    </a:lnTo>
                    <a:lnTo>
                      <a:pt x="849" y="213"/>
                    </a:lnTo>
                    <a:lnTo>
                      <a:pt x="849" y="215"/>
                    </a:lnTo>
                    <a:lnTo>
                      <a:pt x="849" y="215"/>
                    </a:lnTo>
                    <a:lnTo>
                      <a:pt x="851" y="215"/>
                    </a:lnTo>
                    <a:lnTo>
                      <a:pt x="854" y="215"/>
                    </a:lnTo>
                    <a:lnTo>
                      <a:pt x="854" y="215"/>
                    </a:lnTo>
                    <a:lnTo>
                      <a:pt x="856" y="213"/>
                    </a:lnTo>
                    <a:lnTo>
                      <a:pt x="858" y="213"/>
                    </a:lnTo>
                    <a:lnTo>
                      <a:pt x="858" y="215"/>
                    </a:lnTo>
                    <a:lnTo>
                      <a:pt x="858" y="215"/>
                    </a:lnTo>
                    <a:lnTo>
                      <a:pt x="858" y="215"/>
                    </a:lnTo>
                    <a:lnTo>
                      <a:pt x="858" y="215"/>
                    </a:lnTo>
                    <a:lnTo>
                      <a:pt x="858" y="215"/>
                    </a:lnTo>
                    <a:lnTo>
                      <a:pt x="858" y="218"/>
                    </a:lnTo>
                    <a:lnTo>
                      <a:pt x="856" y="218"/>
                    </a:lnTo>
                    <a:lnTo>
                      <a:pt x="851" y="218"/>
                    </a:lnTo>
                    <a:lnTo>
                      <a:pt x="851" y="218"/>
                    </a:lnTo>
                    <a:lnTo>
                      <a:pt x="854" y="218"/>
                    </a:lnTo>
                    <a:lnTo>
                      <a:pt x="856" y="215"/>
                    </a:lnTo>
                    <a:lnTo>
                      <a:pt x="858" y="215"/>
                    </a:lnTo>
                    <a:lnTo>
                      <a:pt x="854" y="215"/>
                    </a:lnTo>
                    <a:lnTo>
                      <a:pt x="849" y="218"/>
                    </a:lnTo>
                    <a:lnTo>
                      <a:pt x="846" y="218"/>
                    </a:lnTo>
                    <a:lnTo>
                      <a:pt x="846" y="218"/>
                    </a:lnTo>
                    <a:lnTo>
                      <a:pt x="846" y="218"/>
                    </a:lnTo>
                    <a:lnTo>
                      <a:pt x="844" y="220"/>
                    </a:lnTo>
                    <a:lnTo>
                      <a:pt x="844" y="220"/>
                    </a:lnTo>
                    <a:lnTo>
                      <a:pt x="846" y="220"/>
                    </a:lnTo>
                    <a:lnTo>
                      <a:pt x="846" y="220"/>
                    </a:lnTo>
                    <a:lnTo>
                      <a:pt x="842" y="222"/>
                    </a:lnTo>
                    <a:lnTo>
                      <a:pt x="837" y="222"/>
                    </a:lnTo>
                    <a:lnTo>
                      <a:pt x="837" y="225"/>
                    </a:lnTo>
                    <a:lnTo>
                      <a:pt x="835" y="227"/>
                    </a:lnTo>
                    <a:lnTo>
                      <a:pt x="835" y="227"/>
                    </a:lnTo>
                    <a:lnTo>
                      <a:pt x="835" y="227"/>
                    </a:lnTo>
                    <a:lnTo>
                      <a:pt x="839" y="227"/>
                    </a:lnTo>
                    <a:lnTo>
                      <a:pt x="842" y="227"/>
                    </a:lnTo>
                    <a:lnTo>
                      <a:pt x="842" y="227"/>
                    </a:lnTo>
                    <a:lnTo>
                      <a:pt x="844" y="225"/>
                    </a:lnTo>
                    <a:lnTo>
                      <a:pt x="846" y="222"/>
                    </a:lnTo>
                    <a:lnTo>
                      <a:pt x="846" y="222"/>
                    </a:lnTo>
                    <a:lnTo>
                      <a:pt x="846" y="222"/>
                    </a:lnTo>
                    <a:lnTo>
                      <a:pt x="849" y="222"/>
                    </a:lnTo>
                    <a:lnTo>
                      <a:pt x="849" y="222"/>
                    </a:lnTo>
                    <a:lnTo>
                      <a:pt x="849" y="225"/>
                    </a:lnTo>
                    <a:lnTo>
                      <a:pt x="849" y="225"/>
                    </a:lnTo>
                    <a:lnTo>
                      <a:pt x="846" y="225"/>
                    </a:lnTo>
                    <a:lnTo>
                      <a:pt x="846" y="227"/>
                    </a:lnTo>
                    <a:lnTo>
                      <a:pt x="844" y="229"/>
                    </a:lnTo>
                    <a:lnTo>
                      <a:pt x="844" y="229"/>
                    </a:lnTo>
                    <a:lnTo>
                      <a:pt x="844" y="229"/>
                    </a:lnTo>
                    <a:lnTo>
                      <a:pt x="846" y="229"/>
                    </a:lnTo>
                    <a:lnTo>
                      <a:pt x="846" y="229"/>
                    </a:lnTo>
                    <a:lnTo>
                      <a:pt x="842" y="232"/>
                    </a:lnTo>
                    <a:lnTo>
                      <a:pt x="837" y="232"/>
                    </a:lnTo>
                    <a:lnTo>
                      <a:pt x="835" y="234"/>
                    </a:lnTo>
                    <a:lnTo>
                      <a:pt x="830" y="237"/>
                    </a:lnTo>
                    <a:lnTo>
                      <a:pt x="828" y="237"/>
                    </a:lnTo>
                    <a:lnTo>
                      <a:pt x="825" y="237"/>
                    </a:lnTo>
                    <a:lnTo>
                      <a:pt x="820" y="239"/>
                    </a:lnTo>
                    <a:lnTo>
                      <a:pt x="818" y="239"/>
                    </a:lnTo>
                    <a:lnTo>
                      <a:pt x="816" y="239"/>
                    </a:lnTo>
                    <a:lnTo>
                      <a:pt x="816" y="239"/>
                    </a:lnTo>
                    <a:lnTo>
                      <a:pt x="813" y="239"/>
                    </a:lnTo>
                    <a:lnTo>
                      <a:pt x="811" y="239"/>
                    </a:lnTo>
                    <a:lnTo>
                      <a:pt x="811" y="239"/>
                    </a:lnTo>
                    <a:lnTo>
                      <a:pt x="809" y="241"/>
                    </a:lnTo>
                    <a:lnTo>
                      <a:pt x="802" y="246"/>
                    </a:lnTo>
                    <a:lnTo>
                      <a:pt x="802" y="246"/>
                    </a:lnTo>
                    <a:lnTo>
                      <a:pt x="802" y="248"/>
                    </a:lnTo>
                    <a:lnTo>
                      <a:pt x="802" y="248"/>
                    </a:lnTo>
                    <a:lnTo>
                      <a:pt x="802" y="253"/>
                    </a:lnTo>
                    <a:lnTo>
                      <a:pt x="799" y="253"/>
                    </a:lnTo>
                    <a:lnTo>
                      <a:pt x="797" y="255"/>
                    </a:lnTo>
                    <a:lnTo>
                      <a:pt x="794" y="260"/>
                    </a:lnTo>
                    <a:lnTo>
                      <a:pt x="792" y="260"/>
                    </a:lnTo>
                    <a:lnTo>
                      <a:pt x="792" y="260"/>
                    </a:lnTo>
                    <a:lnTo>
                      <a:pt x="790" y="260"/>
                    </a:lnTo>
                    <a:lnTo>
                      <a:pt x="785" y="260"/>
                    </a:lnTo>
                    <a:lnTo>
                      <a:pt x="783" y="260"/>
                    </a:lnTo>
                    <a:lnTo>
                      <a:pt x="783" y="260"/>
                    </a:lnTo>
                    <a:lnTo>
                      <a:pt x="783" y="260"/>
                    </a:lnTo>
                    <a:lnTo>
                      <a:pt x="785" y="265"/>
                    </a:lnTo>
                    <a:lnTo>
                      <a:pt x="783" y="265"/>
                    </a:lnTo>
                    <a:lnTo>
                      <a:pt x="783" y="265"/>
                    </a:lnTo>
                    <a:lnTo>
                      <a:pt x="783" y="265"/>
                    </a:lnTo>
                    <a:lnTo>
                      <a:pt x="783" y="265"/>
                    </a:lnTo>
                    <a:lnTo>
                      <a:pt x="783" y="263"/>
                    </a:lnTo>
                    <a:lnTo>
                      <a:pt x="780" y="260"/>
                    </a:lnTo>
                    <a:lnTo>
                      <a:pt x="780" y="258"/>
                    </a:lnTo>
                    <a:lnTo>
                      <a:pt x="780" y="258"/>
                    </a:lnTo>
                    <a:lnTo>
                      <a:pt x="780" y="258"/>
                    </a:lnTo>
                    <a:lnTo>
                      <a:pt x="780" y="258"/>
                    </a:lnTo>
                    <a:lnTo>
                      <a:pt x="783" y="258"/>
                    </a:lnTo>
                    <a:lnTo>
                      <a:pt x="783" y="258"/>
                    </a:lnTo>
                    <a:lnTo>
                      <a:pt x="785" y="258"/>
                    </a:lnTo>
                    <a:lnTo>
                      <a:pt x="785" y="258"/>
                    </a:lnTo>
                    <a:lnTo>
                      <a:pt x="787" y="260"/>
                    </a:lnTo>
                    <a:lnTo>
                      <a:pt x="787" y="260"/>
                    </a:lnTo>
                    <a:lnTo>
                      <a:pt x="790" y="260"/>
                    </a:lnTo>
                    <a:lnTo>
                      <a:pt x="790" y="260"/>
                    </a:lnTo>
                    <a:lnTo>
                      <a:pt x="792" y="260"/>
                    </a:lnTo>
                    <a:lnTo>
                      <a:pt x="792" y="260"/>
                    </a:lnTo>
                    <a:lnTo>
                      <a:pt x="794" y="258"/>
                    </a:lnTo>
                    <a:lnTo>
                      <a:pt x="794" y="258"/>
                    </a:lnTo>
                    <a:lnTo>
                      <a:pt x="794" y="258"/>
                    </a:lnTo>
                    <a:lnTo>
                      <a:pt x="797" y="255"/>
                    </a:lnTo>
                    <a:lnTo>
                      <a:pt x="794" y="255"/>
                    </a:lnTo>
                    <a:lnTo>
                      <a:pt x="794" y="255"/>
                    </a:lnTo>
                    <a:lnTo>
                      <a:pt x="794" y="255"/>
                    </a:lnTo>
                    <a:lnTo>
                      <a:pt x="792" y="255"/>
                    </a:lnTo>
                    <a:lnTo>
                      <a:pt x="792" y="255"/>
                    </a:lnTo>
                    <a:lnTo>
                      <a:pt x="794" y="253"/>
                    </a:lnTo>
                    <a:lnTo>
                      <a:pt x="794" y="253"/>
                    </a:lnTo>
                    <a:lnTo>
                      <a:pt x="792" y="253"/>
                    </a:lnTo>
                    <a:lnTo>
                      <a:pt x="790" y="253"/>
                    </a:lnTo>
                    <a:lnTo>
                      <a:pt x="787" y="253"/>
                    </a:lnTo>
                    <a:lnTo>
                      <a:pt x="787" y="253"/>
                    </a:lnTo>
                    <a:lnTo>
                      <a:pt x="790" y="253"/>
                    </a:lnTo>
                    <a:lnTo>
                      <a:pt x="790" y="251"/>
                    </a:lnTo>
                    <a:lnTo>
                      <a:pt x="787" y="251"/>
                    </a:lnTo>
                    <a:lnTo>
                      <a:pt x="790" y="248"/>
                    </a:lnTo>
                    <a:lnTo>
                      <a:pt x="792" y="246"/>
                    </a:lnTo>
                    <a:lnTo>
                      <a:pt x="794" y="246"/>
                    </a:lnTo>
                    <a:lnTo>
                      <a:pt x="797" y="244"/>
                    </a:lnTo>
                    <a:lnTo>
                      <a:pt x="804" y="239"/>
                    </a:lnTo>
                    <a:lnTo>
                      <a:pt x="806" y="237"/>
                    </a:lnTo>
                    <a:lnTo>
                      <a:pt x="804" y="237"/>
                    </a:lnTo>
                    <a:lnTo>
                      <a:pt x="797" y="239"/>
                    </a:lnTo>
                    <a:lnTo>
                      <a:pt x="797" y="239"/>
                    </a:lnTo>
                    <a:lnTo>
                      <a:pt x="797" y="239"/>
                    </a:lnTo>
                    <a:lnTo>
                      <a:pt x="794" y="239"/>
                    </a:lnTo>
                    <a:lnTo>
                      <a:pt x="794" y="239"/>
                    </a:lnTo>
                    <a:lnTo>
                      <a:pt x="792" y="239"/>
                    </a:lnTo>
                    <a:lnTo>
                      <a:pt x="792" y="239"/>
                    </a:lnTo>
                    <a:lnTo>
                      <a:pt x="799" y="237"/>
                    </a:lnTo>
                    <a:lnTo>
                      <a:pt x="799" y="237"/>
                    </a:lnTo>
                    <a:lnTo>
                      <a:pt x="802" y="234"/>
                    </a:lnTo>
                    <a:lnTo>
                      <a:pt x="797" y="237"/>
                    </a:lnTo>
                    <a:lnTo>
                      <a:pt x="792" y="237"/>
                    </a:lnTo>
                    <a:lnTo>
                      <a:pt x="792" y="237"/>
                    </a:lnTo>
                    <a:lnTo>
                      <a:pt x="792" y="234"/>
                    </a:lnTo>
                    <a:lnTo>
                      <a:pt x="792" y="234"/>
                    </a:lnTo>
                    <a:lnTo>
                      <a:pt x="792" y="232"/>
                    </a:lnTo>
                    <a:lnTo>
                      <a:pt x="792" y="232"/>
                    </a:lnTo>
                    <a:lnTo>
                      <a:pt x="790" y="232"/>
                    </a:lnTo>
                    <a:lnTo>
                      <a:pt x="790" y="232"/>
                    </a:lnTo>
                    <a:lnTo>
                      <a:pt x="787" y="232"/>
                    </a:lnTo>
                    <a:lnTo>
                      <a:pt x="787" y="232"/>
                    </a:lnTo>
                    <a:lnTo>
                      <a:pt x="785" y="232"/>
                    </a:lnTo>
                    <a:lnTo>
                      <a:pt x="785" y="232"/>
                    </a:lnTo>
                    <a:lnTo>
                      <a:pt x="783" y="232"/>
                    </a:lnTo>
                    <a:lnTo>
                      <a:pt x="783" y="232"/>
                    </a:lnTo>
                    <a:lnTo>
                      <a:pt x="783" y="234"/>
                    </a:lnTo>
                    <a:lnTo>
                      <a:pt x="778" y="234"/>
                    </a:lnTo>
                    <a:lnTo>
                      <a:pt x="776" y="234"/>
                    </a:lnTo>
                    <a:lnTo>
                      <a:pt x="773" y="234"/>
                    </a:lnTo>
                    <a:lnTo>
                      <a:pt x="773" y="234"/>
                    </a:lnTo>
                    <a:lnTo>
                      <a:pt x="773" y="234"/>
                    </a:lnTo>
                    <a:lnTo>
                      <a:pt x="771" y="234"/>
                    </a:lnTo>
                    <a:lnTo>
                      <a:pt x="771" y="234"/>
                    </a:lnTo>
                    <a:lnTo>
                      <a:pt x="771" y="237"/>
                    </a:lnTo>
                    <a:lnTo>
                      <a:pt x="771" y="237"/>
                    </a:lnTo>
                    <a:lnTo>
                      <a:pt x="771" y="239"/>
                    </a:lnTo>
                    <a:lnTo>
                      <a:pt x="771" y="239"/>
                    </a:lnTo>
                    <a:lnTo>
                      <a:pt x="768" y="239"/>
                    </a:lnTo>
                    <a:lnTo>
                      <a:pt x="768" y="239"/>
                    </a:lnTo>
                    <a:lnTo>
                      <a:pt x="768" y="239"/>
                    </a:lnTo>
                    <a:lnTo>
                      <a:pt x="771" y="241"/>
                    </a:lnTo>
                    <a:lnTo>
                      <a:pt x="771" y="244"/>
                    </a:lnTo>
                    <a:lnTo>
                      <a:pt x="776" y="241"/>
                    </a:lnTo>
                    <a:lnTo>
                      <a:pt x="778" y="241"/>
                    </a:lnTo>
                    <a:lnTo>
                      <a:pt x="780" y="241"/>
                    </a:lnTo>
                    <a:lnTo>
                      <a:pt x="783" y="244"/>
                    </a:lnTo>
                    <a:lnTo>
                      <a:pt x="783" y="244"/>
                    </a:lnTo>
                    <a:lnTo>
                      <a:pt x="783" y="244"/>
                    </a:lnTo>
                    <a:lnTo>
                      <a:pt x="783" y="244"/>
                    </a:lnTo>
                    <a:lnTo>
                      <a:pt x="783" y="246"/>
                    </a:lnTo>
                    <a:lnTo>
                      <a:pt x="780" y="246"/>
                    </a:lnTo>
                    <a:lnTo>
                      <a:pt x="780" y="246"/>
                    </a:lnTo>
                    <a:lnTo>
                      <a:pt x="778" y="246"/>
                    </a:lnTo>
                    <a:lnTo>
                      <a:pt x="776" y="248"/>
                    </a:lnTo>
                    <a:lnTo>
                      <a:pt x="773" y="248"/>
                    </a:lnTo>
                    <a:lnTo>
                      <a:pt x="771" y="246"/>
                    </a:lnTo>
                    <a:lnTo>
                      <a:pt x="771" y="246"/>
                    </a:lnTo>
                    <a:lnTo>
                      <a:pt x="768" y="246"/>
                    </a:lnTo>
                    <a:lnTo>
                      <a:pt x="768" y="241"/>
                    </a:lnTo>
                    <a:lnTo>
                      <a:pt x="768" y="239"/>
                    </a:lnTo>
                    <a:lnTo>
                      <a:pt x="766" y="239"/>
                    </a:lnTo>
                    <a:lnTo>
                      <a:pt x="766" y="239"/>
                    </a:lnTo>
                    <a:lnTo>
                      <a:pt x="766" y="239"/>
                    </a:lnTo>
                    <a:lnTo>
                      <a:pt x="764" y="241"/>
                    </a:lnTo>
                    <a:lnTo>
                      <a:pt x="764" y="241"/>
                    </a:lnTo>
                    <a:lnTo>
                      <a:pt x="764" y="241"/>
                    </a:lnTo>
                    <a:lnTo>
                      <a:pt x="766" y="244"/>
                    </a:lnTo>
                    <a:lnTo>
                      <a:pt x="766" y="244"/>
                    </a:lnTo>
                    <a:lnTo>
                      <a:pt x="766" y="244"/>
                    </a:lnTo>
                    <a:lnTo>
                      <a:pt x="764" y="244"/>
                    </a:lnTo>
                    <a:lnTo>
                      <a:pt x="761" y="244"/>
                    </a:lnTo>
                    <a:lnTo>
                      <a:pt x="759" y="246"/>
                    </a:lnTo>
                    <a:lnTo>
                      <a:pt x="757" y="246"/>
                    </a:lnTo>
                    <a:lnTo>
                      <a:pt x="754" y="246"/>
                    </a:lnTo>
                    <a:lnTo>
                      <a:pt x="754" y="246"/>
                    </a:lnTo>
                    <a:lnTo>
                      <a:pt x="752" y="246"/>
                    </a:lnTo>
                    <a:lnTo>
                      <a:pt x="750" y="244"/>
                    </a:lnTo>
                    <a:lnTo>
                      <a:pt x="747" y="244"/>
                    </a:lnTo>
                    <a:lnTo>
                      <a:pt x="740" y="244"/>
                    </a:lnTo>
                    <a:lnTo>
                      <a:pt x="738" y="244"/>
                    </a:lnTo>
                    <a:lnTo>
                      <a:pt x="735" y="244"/>
                    </a:lnTo>
                    <a:lnTo>
                      <a:pt x="735" y="244"/>
                    </a:lnTo>
                    <a:lnTo>
                      <a:pt x="733" y="244"/>
                    </a:lnTo>
                    <a:lnTo>
                      <a:pt x="731" y="244"/>
                    </a:lnTo>
                    <a:lnTo>
                      <a:pt x="728" y="246"/>
                    </a:lnTo>
                    <a:lnTo>
                      <a:pt x="728" y="246"/>
                    </a:lnTo>
                    <a:lnTo>
                      <a:pt x="721" y="246"/>
                    </a:lnTo>
                    <a:lnTo>
                      <a:pt x="719" y="246"/>
                    </a:lnTo>
                    <a:lnTo>
                      <a:pt x="716" y="246"/>
                    </a:lnTo>
                    <a:lnTo>
                      <a:pt x="714" y="246"/>
                    </a:lnTo>
                    <a:lnTo>
                      <a:pt x="712" y="246"/>
                    </a:lnTo>
                    <a:lnTo>
                      <a:pt x="709" y="246"/>
                    </a:lnTo>
                    <a:lnTo>
                      <a:pt x="709" y="246"/>
                    </a:lnTo>
                    <a:lnTo>
                      <a:pt x="707" y="244"/>
                    </a:lnTo>
                    <a:lnTo>
                      <a:pt x="705" y="244"/>
                    </a:lnTo>
                    <a:lnTo>
                      <a:pt x="705" y="241"/>
                    </a:lnTo>
                    <a:lnTo>
                      <a:pt x="702" y="239"/>
                    </a:lnTo>
                    <a:lnTo>
                      <a:pt x="700" y="239"/>
                    </a:lnTo>
                    <a:lnTo>
                      <a:pt x="697" y="239"/>
                    </a:lnTo>
                    <a:lnTo>
                      <a:pt x="693" y="239"/>
                    </a:lnTo>
                    <a:lnTo>
                      <a:pt x="690" y="241"/>
                    </a:lnTo>
                    <a:lnTo>
                      <a:pt x="688" y="239"/>
                    </a:lnTo>
                    <a:lnTo>
                      <a:pt x="686" y="239"/>
                    </a:lnTo>
                    <a:lnTo>
                      <a:pt x="686" y="239"/>
                    </a:lnTo>
                    <a:lnTo>
                      <a:pt x="686" y="239"/>
                    </a:lnTo>
                    <a:lnTo>
                      <a:pt x="686" y="237"/>
                    </a:lnTo>
                    <a:lnTo>
                      <a:pt x="688" y="237"/>
                    </a:lnTo>
                    <a:lnTo>
                      <a:pt x="686" y="237"/>
                    </a:lnTo>
                    <a:lnTo>
                      <a:pt x="683" y="237"/>
                    </a:lnTo>
                    <a:lnTo>
                      <a:pt x="683" y="237"/>
                    </a:lnTo>
                    <a:lnTo>
                      <a:pt x="683" y="234"/>
                    </a:lnTo>
                    <a:lnTo>
                      <a:pt x="683" y="234"/>
                    </a:lnTo>
                    <a:lnTo>
                      <a:pt x="683" y="234"/>
                    </a:lnTo>
                    <a:lnTo>
                      <a:pt x="683" y="237"/>
                    </a:lnTo>
                    <a:lnTo>
                      <a:pt x="681" y="234"/>
                    </a:lnTo>
                    <a:lnTo>
                      <a:pt x="681" y="234"/>
                    </a:lnTo>
                    <a:lnTo>
                      <a:pt x="681" y="234"/>
                    </a:lnTo>
                    <a:lnTo>
                      <a:pt x="681" y="232"/>
                    </a:lnTo>
                    <a:lnTo>
                      <a:pt x="683" y="229"/>
                    </a:lnTo>
                    <a:lnTo>
                      <a:pt x="683" y="227"/>
                    </a:lnTo>
                    <a:lnTo>
                      <a:pt x="683" y="227"/>
                    </a:lnTo>
                    <a:lnTo>
                      <a:pt x="683" y="225"/>
                    </a:lnTo>
                    <a:lnTo>
                      <a:pt x="683" y="225"/>
                    </a:lnTo>
                    <a:lnTo>
                      <a:pt x="681" y="225"/>
                    </a:lnTo>
                    <a:lnTo>
                      <a:pt x="679" y="225"/>
                    </a:lnTo>
                    <a:lnTo>
                      <a:pt x="676" y="225"/>
                    </a:lnTo>
                    <a:lnTo>
                      <a:pt x="669" y="227"/>
                    </a:lnTo>
                    <a:lnTo>
                      <a:pt x="667" y="227"/>
                    </a:lnTo>
                    <a:lnTo>
                      <a:pt x="657" y="229"/>
                    </a:lnTo>
                    <a:lnTo>
                      <a:pt x="653" y="229"/>
                    </a:lnTo>
                    <a:lnTo>
                      <a:pt x="643" y="229"/>
                    </a:lnTo>
                    <a:lnTo>
                      <a:pt x="643" y="229"/>
                    </a:lnTo>
                    <a:lnTo>
                      <a:pt x="636" y="234"/>
                    </a:lnTo>
                    <a:lnTo>
                      <a:pt x="634" y="234"/>
                    </a:lnTo>
                    <a:lnTo>
                      <a:pt x="634" y="237"/>
                    </a:lnTo>
                    <a:lnTo>
                      <a:pt x="636" y="237"/>
                    </a:lnTo>
                    <a:lnTo>
                      <a:pt x="636" y="239"/>
                    </a:lnTo>
                    <a:lnTo>
                      <a:pt x="636" y="239"/>
                    </a:lnTo>
                    <a:lnTo>
                      <a:pt x="638" y="237"/>
                    </a:lnTo>
                    <a:lnTo>
                      <a:pt x="638" y="239"/>
                    </a:lnTo>
                    <a:lnTo>
                      <a:pt x="643" y="237"/>
                    </a:lnTo>
                    <a:lnTo>
                      <a:pt x="645" y="237"/>
                    </a:lnTo>
                    <a:lnTo>
                      <a:pt x="645" y="237"/>
                    </a:lnTo>
                    <a:lnTo>
                      <a:pt x="645" y="237"/>
                    </a:lnTo>
                    <a:lnTo>
                      <a:pt x="648" y="234"/>
                    </a:lnTo>
                    <a:lnTo>
                      <a:pt x="650" y="234"/>
                    </a:lnTo>
                    <a:lnTo>
                      <a:pt x="653" y="237"/>
                    </a:lnTo>
                    <a:lnTo>
                      <a:pt x="655" y="234"/>
                    </a:lnTo>
                    <a:lnTo>
                      <a:pt x="657" y="234"/>
                    </a:lnTo>
                    <a:lnTo>
                      <a:pt x="657" y="234"/>
                    </a:lnTo>
                    <a:lnTo>
                      <a:pt x="660" y="234"/>
                    </a:lnTo>
                    <a:lnTo>
                      <a:pt x="660" y="234"/>
                    </a:lnTo>
                    <a:lnTo>
                      <a:pt x="662" y="234"/>
                    </a:lnTo>
                    <a:lnTo>
                      <a:pt x="664" y="234"/>
                    </a:lnTo>
                    <a:lnTo>
                      <a:pt x="664" y="232"/>
                    </a:lnTo>
                    <a:lnTo>
                      <a:pt x="667" y="232"/>
                    </a:lnTo>
                    <a:lnTo>
                      <a:pt x="671" y="229"/>
                    </a:lnTo>
                    <a:lnTo>
                      <a:pt x="676" y="229"/>
                    </a:lnTo>
                    <a:lnTo>
                      <a:pt x="676" y="229"/>
                    </a:lnTo>
                    <a:lnTo>
                      <a:pt x="679" y="229"/>
                    </a:lnTo>
                    <a:lnTo>
                      <a:pt x="679" y="229"/>
                    </a:lnTo>
                    <a:lnTo>
                      <a:pt x="676" y="232"/>
                    </a:lnTo>
                    <a:lnTo>
                      <a:pt x="674" y="232"/>
                    </a:lnTo>
                    <a:lnTo>
                      <a:pt x="674" y="232"/>
                    </a:lnTo>
                    <a:lnTo>
                      <a:pt x="671" y="234"/>
                    </a:lnTo>
                    <a:lnTo>
                      <a:pt x="669" y="234"/>
                    </a:lnTo>
                    <a:lnTo>
                      <a:pt x="667" y="234"/>
                    </a:lnTo>
                    <a:lnTo>
                      <a:pt x="664" y="234"/>
                    </a:lnTo>
                    <a:lnTo>
                      <a:pt x="664" y="237"/>
                    </a:lnTo>
                    <a:lnTo>
                      <a:pt x="662" y="237"/>
                    </a:lnTo>
                    <a:lnTo>
                      <a:pt x="662" y="237"/>
                    </a:lnTo>
                    <a:lnTo>
                      <a:pt x="660" y="237"/>
                    </a:lnTo>
                    <a:lnTo>
                      <a:pt x="660" y="237"/>
                    </a:lnTo>
                    <a:lnTo>
                      <a:pt x="657" y="237"/>
                    </a:lnTo>
                    <a:lnTo>
                      <a:pt x="655" y="239"/>
                    </a:lnTo>
                    <a:lnTo>
                      <a:pt x="655" y="239"/>
                    </a:lnTo>
                    <a:lnTo>
                      <a:pt x="653" y="239"/>
                    </a:lnTo>
                    <a:lnTo>
                      <a:pt x="653" y="239"/>
                    </a:lnTo>
                    <a:lnTo>
                      <a:pt x="650" y="239"/>
                    </a:lnTo>
                    <a:lnTo>
                      <a:pt x="650" y="239"/>
                    </a:lnTo>
                    <a:lnTo>
                      <a:pt x="648" y="239"/>
                    </a:lnTo>
                    <a:lnTo>
                      <a:pt x="645" y="239"/>
                    </a:lnTo>
                    <a:lnTo>
                      <a:pt x="645" y="239"/>
                    </a:lnTo>
                    <a:lnTo>
                      <a:pt x="641" y="241"/>
                    </a:lnTo>
                    <a:lnTo>
                      <a:pt x="641" y="239"/>
                    </a:lnTo>
                    <a:lnTo>
                      <a:pt x="641" y="241"/>
                    </a:lnTo>
                    <a:lnTo>
                      <a:pt x="641" y="241"/>
                    </a:lnTo>
                    <a:lnTo>
                      <a:pt x="638" y="241"/>
                    </a:lnTo>
                    <a:lnTo>
                      <a:pt x="636" y="244"/>
                    </a:lnTo>
                    <a:lnTo>
                      <a:pt x="634" y="244"/>
                    </a:lnTo>
                    <a:lnTo>
                      <a:pt x="631" y="246"/>
                    </a:lnTo>
                    <a:lnTo>
                      <a:pt x="631" y="246"/>
                    </a:lnTo>
                    <a:lnTo>
                      <a:pt x="631" y="248"/>
                    </a:lnTo>
                    <a:lnTo>
                      <a:pt x="634" y="248"/>
                    </a:lnTo>
                    <a:lnTo>
                      <a:pt x="634" y="248"/>
                    </a:lnTo>
                    <a:lnTo>
                      <a:pt x="631" y="251"/>
                    </a:lnTo>
                    <a:lnTo>
                      <a:pt x="631" y="251"/>
                    </a:lnTo>
                    <a:lnTo>
                      <a:pt x="631" y="251"/>
                    </a:lnTo>
                    <a:lnTo>
                      <a:pt x="629" y="253"/>
                    </a:lnTo>
                    <a:lnTo>
                      <a:pt x="629" y="255"/>
                    </a:lnTo>
                    <a:lnTo>
                      <a:pt x="631" y="255"/>
                    </a:lnTo>
                    <a:lnTo>
                      <a:pt x="631" y="258"/>
                    </a:lnTo>
                    <a:lnTo>
                      <a:pt x="629" y="258"/>
                    </a:lnTo>
                    <a:lnTo>
                      <a:pt x="629" y="258"/>
                    </a:lnTo>
                    <a:lnTo>
                      <a:pt x="629" y="260"/>
                    </a:lnTo>
                    <a:lnTo>
                      <a:pt x="629" y="260"/>
                    </a:lnTo>
                    <a:lnTo>
                      <a:pt x="627" y="260"/>
                    </a:lnTo>
                    <a:lnTo>
                      <a:pt x="627" y="260"/>
                    </a:lnTo>
                    <a:lnTo>
                      <a:pt x="627" y="260"/>
                    </a:lnTo>
                    <a:lnTo>
                      <a:pt x="627" y="260"/>
                    </a:lnTo>
                    <a:lnTo>
                      <a:pt x="624" y="260"/>
                    </a:lnTo>
                    <a:lnTo>
                      <a:pt x="624" y="260"/>
                    </a:lnTo>
                    <a:lnTo>
                      <a:pt x="624" y="258"/>
                    </a:lnTo>
                    <a:lnTo>
                      <a:pt x="622" y="260"/>
                    </a:lnTo>
                    <a:lnTo>
                      <a:pt x="622" y="260"/>
                    </a:lnTo>
                    <a:lnTo>
                      <a:pt x="619" y="263"/>
                    </a:lnTo>
                    <a:lnTo>
                      <a:pt x="617" y="263"/>
                    </a:lnTo>
                    <a:lnTo>
                      <a:pt x="617" y="263"/>
                    </a:lnTo>
                    <a:lnTo>
                      <a:pt x="617" y="265"/>
                    </a:lnTo>
                    <a:lnTo>
                      <a:pt x="619" y="270"/>
                    </a:lnTo>
                    <a:lnTo>
                      <a:pt x="617" y="270"/>
                    </a:lnTo>
                    <a:lnTo>
                      <a:pt x="617" y="270"/>
                    </a:lnTo>
                    <a:lnTo>
                      <a:pt x="617" y="270"/>
                    </a:lnTo>
                    <a:lnTo>
                      <a:pt x="617" y="267"/>
                    </a:lnTo>
                    <a:lnTo>
                      <a:pt x="617" y="265"/>
                    </a:lnTo>
                    <a:lnTo>
                      <a:pt x="617" y="265"/>
                    </a:lnTo>
                    <a:lnTo>
                      <a:pt x="615" y="263"/>
                    </a:lnTo>
                    <a:lnTo>
                      <a:pt x="615" y="263"/>
                    </a:lnTo>
                    <a:lnTo>
                      <a:pt x="615" y="263"/>
                    </a:lnTo>
                    <a:lnTo>
                      <a:pt x="615" y="263"/>
                    </a:lnTo>
                    <a:lnTo>
                      <a:pt x="615" y="260"/>
                    </a:lnTo>
                    <a:lnTo>
                      <a:pt x="615" y="260"/>
                    </a:lnTo>
                    <a:lnTo>
                      <a:pt x="612" y="258"/>
                    </a:lnTo>
                    <a:lnTo>
                      <a:pt x="612" y="258"/>
                    </a:lnTo>
                    <a:lnTo>
                      <a:pt x="615" y="258"/>
                    </a:lnTo>
                    <a:lnTo>
                      <a:pt x="615" y="258"/>
                    </a:lnTo>
                    <a:lnTo>
                      <a:pt x="617" y="258"/>
                    </a:lnTo>
                    <a:lnTo>
                      <a:pt x="619" y="258"/>
                    </a:lnTo>
                    <a:lnTo>
                      <a:pt x="619" y="258"/>
                    </a:lnTo>
                    <a:lnTo>
                      <a:pt x="622" y="255"/>
                    </a:lnTo>
                    <a:lnTo>
                      <a:pt x="622" y="255"/>
                    </a:lnTo>
                    <a:lnTo>
                      <a:pt x="624" y="255"/>
                    </a:lnTo>
                    <a:lnTo>
                      <a:pt x="624" y="253"/>
                    </a:lnTo>
                    <a:lnTo>
                      <a:pt x="622" y="251"/>
                    </a:lnTo>
                    <a:lnTo>
                      <a:pt x="622" y="251"/>
                    </a:lnTo>
                    <a:lnTo>
                      <a:pt x="622" y="248"/>
                    </a:lnTo>
                    <a:lnTo>
                      <a:pt x="622" y="248"/>
                    </a:lnTo>
                    <a:lnTo>
                      <a:pt x="619" y="248"/>
                    </a:lnTo>
                    <a:lnTo>
                      <a:pt x="619" y="248"/>
                    </a:lnTo>
                    <a:lnTo>
                      <a:pt x="615" y="251"/>
                    </a:lnTo>
                    <a:lnTo>
                      <a:pt x="615" y="251"/>
                    </a:lnTo>
                    <a:lnTo>
                      <a:pt x="615" y="251"/>
                    </a:lnTo>
                    <a:lnTo>
                      <a:pt x="615" y="251"/>
                    </a:lnTo>
                    <a:lnTo>
                      <a:pt x="615" y="248"/>
                    </a:lnTo>
                    <a:lnTo>
                      <a:pt x="617" y="248"/>
                    </a:lnTo>
                    <a:lnTo>
                      <a:pt x="617" y="246"/>
                    </a:lnTo>
                    <a:lnTo>
                      <a:pt x="617" y="246"/>
                    </a:lnTo>
                    <a:lnTo>
                      <a:pt x="615" y="246"/>
                    </a:lnTo>
                    <a:lnTo>
                      <a:pt x="610" y="246"/>
                    </a:lnTo>
                    <a:lnTo>
                      <a:pt x="610" y="246"/>
                    </a:lnTo>
                    <a:lnTo>
                      <a:pt x="610" y="244"/>
                    </a:lnTo>
                    <a:lnTo>
                      <a:pt x="610" y="244"/>
                    </a:lnTo>
                    <a:lnTo>
                      <a:pt x="608" y="244"/>
                    </a:lnTo>
                    <a:lnTo>
                      <a:pt x="608" y="244"/>
                    </a:lnTo>
                    <a:lnTo>
                      <a:pt x="608" y="241"/>
                    </a:lnTo>
                    <a:lnTo>
                      <a:pt x="608" y="241"/>
                    </a:lnTo>
                    <a:lnTo>
                      <a:pt x="608" y="241"/>
                    </a:lnTo>
                    <a:lnTo>
                      <a:pt x="605" y="241"/>
                    </a:lnTo>
                    <a:lnTo>
                      <a:pt x="603" y="241"/>
                    </a:lnTo>
                    <a:lnTo>
                      <a:pt x="596" y="244"/>
                    </a:lnTo>
                    <a:lnTo>
                      <a:pt x="591" y="244"/>
                    </a:lnTo>
                    <a:lnTo>
                      <a:pt x="591" y="244"/>
                    </a:lnTo>
                    <a:lnTo>
                      <a:pt x="589" y="244"/>
                    </a:lnTo>
                    <a:lnTo>
                      <a:pt x="589" y="244"/>
                    </a:lnTo>
                    <a:lnTo>
                      <a:pt x="589" y="244"/>
                    </a:lnTo>
                    <a:lnTo>
                      <a:pt x="586" y="244"/>
                    </a:lnTo>
                    <a:lnTo>
                      <a:pt x="584" y="246"/>
                    </a:lnTo>
                    <a:lnTo>
                      <a:pt x="582" y="246"/>
                    </a:lnTo>
                    <a:lnTo>
                      <a:pt x="575" y="246"/>
                    </a:lnTo>
                    <a:lnTo>
                      <a:pt x="575" y="246"/>
                    </a:lnTo>
                    <a:lnTo>
                      <a:pt x="572" y="246"/>
                    </a:lnTo>
                    <a:lnTo>
                      <a:pt x="570" y="246"/>
                    </a:lnTo>
                    <a:lnTo>
                      <a:pt x="570" y="246"/>
                    </a:lnTo>
                    <a:lnTo>
                      <a:pt x="563" y="246"/>
                    </a:lnTo>
                    <a:lnTo>
                      <a:pt x="560" y="246"/>
                    </a:lnTo>
                    <a:lnTo>
                      <a:pt x="560" y="246"/>
                    </a:lnTo>
                    <a:lnTo>
                      <a:pt x="553" y="246"/>
                    </a:lnTo>
                    <a:lnTo>
                      <a:pt x="551" y="246"/>
                    </a:lnTo>
                    <a:lnTo>
                      <a:pt x="549" y="246"/>
                    </a:lnTo>
                    <a:lnTo>
                      <a:pt x="546" y="246"/>
                    </a:lnTo>
                    <a:lnTo>
                      <a:pt x="546" y="246"/>
                    </a:lnTo>
                    <a:lnTo>
                      <a:pt x="544" y="246"/>
                    </a:lnTo>
                    <a:lnTo>
                      <a:pt x="541" y="244"/>
                    </a:lnTo>
                    <a:lnTo>
                      <a:pt x="539" y="244"/>
                    </a:lnTo>
                    <a:lnTo>
                      <a:pt x="537" y="244"/>
                    </a:lnTo>
                    <a:lnTo>
                      <a:pt x="537" y="244"/>
                    </a:lnTo>
                    <a:lnTo>
                      <a:pt x="534" y="244"/>
                    </a:lnTo>
                    <a:lnTo>
                      <a:pt x="532" y="244"/>
                    </a:lnTo>
                    <a:lnTo>
                      <a:pt x="534" y="241"/>
                    </a:lnTo>
                    <a:lnTo>
                      <a:pt x="539" y="241"/>
                    </a:lnTo>
                    <a:lnTo>
                      <a:pt x="539" y="241"/>
                    </a:lnTo>
                    <a:lnTo>
                      <a:pt x="539" y="239"/>
                    </a:lnTo>
                    <a:lnTo>
                      <a:pt x="541" y="239"/>
                    </a:lnTo>
                    <a:lnTo>
                      <a:pt x="541" y="239"/>
                    </a:lnTo>
                    <a:lnTo>
                      <a:pt x="546" y="237"/>
                    </a:lnTo>
                    <a:lnTo>
                      <a:pt x="549" y="237"/>
                    </a:lnTo>
                    <a:lnTo>
                      <a:pt x="556" y="237"/>
                    </a:lnTo>
                    <a:lnTo>
                      <a:pt x="558" y="237"/>
                    </a:lnTo>
                    <a:lnTo>
                      <a:pt x="560" y="237"/>
                    </a:lnTo>
                    <a:lnTo>
                      <a:pt x="560" y="234"/>
                    </a:lnTo>
                    <a:lnTo>
                      <a:pt x="563" y="234"/>
                    </a:lnTo>
                    <a:lnTo>
                      <a:pt x="563" y="234"/>
                    </a:lnTo>
                    <a:lnTo>
                      <a:pt x="563" y="234"/>
                    </a:lnTo>
                    <a:lnTo>
                      <a:pt x="563" y="232"/>
                    </a:lnTo>
                    <a:lnTo>
                      <a:pt x="563" y="232"/>
                    </a:lnTo>
                    <a:lnTo>
                      <a:pt x="563" y="232"/>
                    </a:lnTo>
                    <a:lnTo>
                      <a:pt x="563" y="229"/>
                    </a:lnTo>
                    <a:lnTo>
                      <a:pt x="560" y="227"/>
                    </a:lnTo>
                    <a:lnTo>
                      <a:pt x="558" y="225"/>
                    </a:lnTo>
                    <a:lnTo>
                      <a:pt x="556" y="225"/>
                    </a:lnTo>
                    <a:lnTo>
                      <a:pt x="553" y="225"/>
                    </a:lnTo>
                    <a:lnTo>
                      <a:pt x="551" y="222"/>
                    </a:lnTo>
                    <a:lnTo>
                      <a:pt x="549" y="222"/>
                    </a:lnTo>
                    <a:lnTo>
                      <a:pt x="549" y="222"/>
                    </a:lnTo>
                    <a:lnTo>
                      <a:pt x="546" y="222"/>
                    </a:lnTo>
                    <a:lnTo>
                      <a:pt x="544" y="222"/>
                    </a:lnTo>
                    <a:lnTo>
                      <a:pt x="544" y="222"/>
                    </a:lnTo>
                    <a:lnTo>
                      <a:pt x="541" y="222"/>
                    </a:lnTo>
                    <a:lnTo>
                      <a:pt x="544" y="225"/>
                    </a:lnTo>
                    <a:lnTo>
                      <a:pt x="544" y="225"/>
                    </a:lnTo>
                    <a:lnTo>
                      <a:pt x="541" y="225"/>
                    </a:lnTo>
                    <a:lnTo>
                      <a:pt x="539" y="225"/>
                    </a:lnTo>
                    <a:lnTo>
                      <a:pt x="539" y="225"/>
                    </a:lnTo>
                    <a:lnTo>
                      <a:pt x="537" y="225"/>
                    </a:lnTo>
                    <a:lnTo>
                      <a:pt x="532" y="225"/>
                    </a:lnTo>
                    <a:lnTo>
                      <a:pt x="530" y="225"/>
                    </a:lnTo>
                    <a:lnTo>
                      <a:pt x="530" y="225"/>
                    </a:lnTo>
                    <a:lnTo>
                      <a:pt x="527" y="225"/>
                    </a:lnTo>
                    <a:lnTo>
                      <a:pt x="522" y="222"/>
                    </a:lnTo>
                    <a:lnTo>
                      <a:pt x="520" y="222"/>
                    </a:lnTo>
                    <a:lnTo>
                      <a:pt x="518" y="220"/>
                    </a:lnTo>
                    <a:lnTo>
                      <a:pt x="515" y="220"/>
                    </a:lnTo>
                    <a:lnTo>
                      <a:pt x="515" y="218"/>
                    </a:lnTo>
                    <a:lnTo>
                      <a:pt x="513" y="218"/>
                    </a:lnTo>
                    <a:lnTo>
                      <a:pt x="501" y="218"/>
                    </a:lnTo>
                    <a:lnTo>
                      <a:pt x="499" y="215"/>
                    </a:lnTo>
                    <a:lnTo>
                      <a:pt x="496" y="215"/>
                    </a:lnTo>
                    <a:lnTo>
                      <a:pt x="494" y="213"/>
                    </a:lnTo>
                    <a:lnTo>
                      <a:pt x="494" y="210"/>
                    </a:lnTo>
                    <a:lnTo>
                      <a:pt x="489" y="210"/>
                    </a:lnTo>
                    <a:lnTo>
                      <a:pt x="487" y="208"/>
                    </a:lnTo>
                    <a:lnTo>
                      <a:pt x="485" y="208"/>
                    </a:lnTo>
                    <a:lnTo>
                      <a:pt x="482" y="208"/>
                    </a:lnTo>
                    <a:lnTo>
                      <a:pt x="478" y="208"/>
                    </a:lnTo>
                    <a:lnTo>
                      <a:pt x="473" y="208"/>
                    </a:lnTo>
                    <a:lnTo>
                      <a:pt x="473" y="208"/>
                    </a:lnTo>
                    <a:lnTo>
                      <a:pt x="470" y="208"/>
                    </a:lnTo>
                    <a:lnTo>
                      <a:pt x="468" y="208"/>
                    </a:lnTo>
                    <a:lnTo>
                      <a:pt x="468" y="208"/>
                    </a:lnTo>
                    <a:lnTo>
                      <a:pt x="466" y="210"/>
                    </a:lnTo>
                    <a:lnTo>
                      <a:pt x="463" y="210"/>
                    </a:lnTo>
                    <a:lnTo>
                      <a:pt x="461" y="213"/>
                    </a:lnTo>
                    <a:lnTo>
                      <a:pt x="459" y="213"/>
                    </a:lnTo>
                    <a:lnTo>
                      <a:pt x="456" y="213"/>
                    </a:lnTo>
                    <a:lnTo>
                      <a:pt x="454" y="215"/>
                    </a:lnTo>
                    <a:lnTo>
                      <a:pt x="454" y="215"/>
                    </a:lnTo>
                    <a:lnTo>
                      <a:pt x="452" y="215"/>
                    </a:lnTo>
                    <a:lnTo>
                      <a:pt x="444" y="215"/>
                    </a:lnTo>
                    <a:lnTo>
                      <a:pt x="444" y="215"/>
                    </a:lnTo>
                    <a:lnTo>
                      <a:pt x="442" y="215"/>
                    </a:lnTo>
                    <a:lnTo>
                      <a:pt x="440" y="215"/>
                    </a:lnTo>
                    <a:lnTo>
                      <a:pt x="440" y="215"/>
                    </a:lnTo>
                    <a:lnTo>
                      <a:pt x="440" y="215"/>
                    </a:lnTo>
                    <a:lnTo>
                      <a:pt x="442" y="215"/>
                    </a:lnTo>
                    <a:lnTo>
                      <a:pt x="444" y="213"/>
                    </a:lnTo>
                    <a:lnTo>
                      <a:pt x="449" y="210"/>
                    </a:lnTo>
                    <a:lnTo>
                      <a:pt x="452" y="210"/>
                    </a:lnTo>
                    <a:lnTo>
                      <a:pt x="449" y="210"/>
                    </a:lnTo>
                    <a:lnTo>
                      <a:pt x="449" y="208"/>
                    </a:lnTo>
                    <a:lnTo>
                      <a:pt x="452" y="206"/>
                    </a:lnTo>
                    <a:lnTo>
                      <a:pt x="454" y="206"/>
                    </a:lnTo>
                    <a:lnTo>
                      <a:pt x="454" y="203"/>
                    </a:lnTo>
                    <a:lnTo>
                      <a:pt x="456" y="203"/>
                    </a:lnTo>
                    <a:lnTo>
                      <a:pt x="456" y="203"/>
                    </a:lnTo>
                    <a:lnTo>
                      <a:pt x="456" y="203"/>
                    </a:lnTo>
                    <a:lnTo>
                      <a:pt x="454" y="203"/>
                    </a:lnTo>
                    <a:lnTo>
                      <a:pt x="452" y="203"/>
                    </a:lnTo>
                    <a:lnTo>
                      <a:pt x="452" y="203"/>
                    </a:lnTo>
                    <a:lnTo>
                      <a:pt x="447" y="203"/>
                    </a:lnTo>
                    <a:lnTo>
                      <a:pt x="447" y="203"/>
                    </a:lnTo>
                    <a:lnTo>
                      <a:pt x="447" y="206"/>
                    </a:lnTo>
                    <a:lnTo>
                      <a:pt x="447" y="206"/>
                    </a:lnTo>
                    <a:lnTo>
                      <a:pt x="449" y="206"/>
                    </a:lnTo>
                    <a:lnTo>
                      <a:pt x="449" y="206"/>
                    </a:lnTo>
                    <a:lnTo>
                      <a:pt x="449" y="206"/>
                    </a:lnTo>
                    <a:lnTo>
                      <a:pt x="447" y="206"/>
                    </a:lnTo>
                    <a:lnTo>
                      <a:pt x="444" y="206"/>
                    </a:lnTo>
                    <a:lnTo>
                      <a:pt x="442" y="208"/>
                    </a:lnTo>
                    <a:lnTo>
                      <a:pt x="442" y="208"/>
                    </a:lnTo>
                    <a:lnTo>
                      <a:pt x="440" y="208"/>
                    </a:lnTo>
                    <a:lnTo>
                      <a:pt x="440" y="208"/>
                    </a:lnTo>
                    <a:lnTo>
                      <a:pt x="437" y="210"/>
                    </a:lnTo>
                    <a:lnTo>
                      <a:pt x="437" y="210"/>
                    </a:lnTo>
                    <a:lnTo>
                      <a:pt x="435" y="210"/>
                    </a:lnTo>
                    <a:lnTo>
                      <a:pt x="433" y="210"/>
                    </a:lnTo>
                    <a:lnTo>
                      <a:pt x="433" y="213"/>
                    </a:lnTo>
                    <a:lnTo>
                      <a:pt x="433" y="215"/>
                    </a:lnTo>
                    <a:lnTo>
                      <a:pt x="433" y="215"/>
                    </a:lnTo>
                    <a:lnTo>
                      <a:pt x="428" y="218"/>
                    </a:lnTo>
                    <a:lnTo>
                      <a:pt x="426" y="218"/>
                    </a:lnTo>
                    <a:lnTo>
                      <a:pt x="423" y="215"/>
                    </a:lnTo>
                    <a:lnTo>
                      <a:pt x="421" y="215"/>
                    </a:lnTo>
                    <a:lnTo>
                      <a:pt x="421" y="215"/>
                    </a:lnTo>
                    <a:lnTo>
                      <a:pt x="418" y="213"/>
                    </a:lnTo>
                    <a:lnTo>
                      <a:pt x="418" y="210"/>
                    </a:lnTo>
                    <a:lnTo>
                      <a:pt x="418" y="208"/>
                    </a:lnTo>
                    <a:lnTo>
                      <a:pt x="418" y="208"/>
                    </a:lnTo>
                    <a:lnTo>
                      <a:pt x="421" y="206"/>
                    </a:lnTo>
                    <a:lnTo>
                      <a:pt x="421" y="203"/>
                    </a:lnTo>
                    <a:lnTo>
                      <a:pt x="423" y="201"/>
                    </a:lnTo>
                    <a:lnTo>
                      <a:pt x="423" y="199"/>
                    </a:lnTo>
                    <a:lnTo>
                      <a:pt x="423" y="199"/>
                    </a:lnTo>
                    <a:lnTo>
                      <a:pt x="421" y="196"/>
                    </a:lnTo>
                    <a:lnTo>
                      <a:pt x="421" y="196"/>
                    </a:lnTo>
                    <a:lnTo>
                      <a:pt x="418" y="194"/>
                    </a:lnTo>
                    <a:lnTo>
                      <a:pt x="418" y="194"/>
                    </a:lnTo>
                    <a:lnTo>
                      <a:pt x="416" y="196"/>
                    </a:lnTo>
                    <a:lnTo>
                      <a:pt x="414" y="196"/>
                    </a:lnTo>
                    <a:lnTo>
                      <a:pt x="414" y="199"/>
                    </a:lnTo>
                    <a:lnTo>
                      <a:pt x="414" y="199"/>
                    </a:lnTo>
                    <a:lnTo>
                      <a:pt x="414" y="199"/>
                    </a:lnTo>
                    <a:lnTo>
                      <a:pt x="414" y="199"/>
                    </a:lnTo>
                    <a:lnTo>
                      <a:pt x="411" y="199"/>
                    </a:lnTo>
                    <a:lnTo>
                      <a:pt x="414" y="201"/>
                    </a:lnTo>
                    <a:lnTo>
                      <a:pt x="416" y="201"/>
                    </a:lnTo>
                    <a:lnTo>
                      <a:pt x="414" y="201"/>
                    </a:lnTo>
                    <a:lnTo>
                      <a:pt x="409" y="201"/>
                    </a:lnTo>
                    <a:lnTo>
                      <a:pt x="404" y="203"/>
                    </a:lnTo>
                    <a:lnTo>
                      <a:pt x="402" y="206"/>
                    </a:lnTo>
                    <a:lnTo>
                      <a:pt x="400" y="206"/>
                    </a:lnTo>
                    <a:lnTo>
                      <a:pt x="392" y="208"/>
                    </a:lnTo>
                    <a:lnTo>
                      <a:pt x="390" y="210"/>
                    </a:lnTo>
                    <a:lnTo>
                      <a:pt x="388" y="210"/>
                    </a:lnTo>
                    <a:lnTo>
                      <a:pt x="385" y="210"/>
                    </a:lnTo>
                    <a:lnTo>
                      <a:pt x="385" y="210"/>
                    </a:lnTo>
                    <a:lnTo>
                      <a:pt x="385" y="210"/>
                    </a:lnTo>
                    <a:lnTo>
                      <a:pt x="385" y="208"/>
                    </a:lnTo>
                    <a:lnTo>
                      <a:pt x="388" y="208"/>
                    </a:lnTo>
                    <a:lnTo>
                      <a:pt x="390" y="208"/>
                    </a:lnTo>
                    <a:lnTo>
                      <a:pt x="392" y="206"/>
                    </a:lnTo>
                    <a:lnTo>
                      <a:pt x="392" y="206"/>
                    </a:lnTo>
                    <a:lnTo>
                      <a:pt x="392" y="206"/>
                    </a:lnTo>
                    <a:lnTo>
                      <a:pt x="392" y="206"/>
                    </a:lnTo>
                    <a:lnTo>
                      <a:pt x="390" y="206"/>
                    </a:lnTo>
                    <a:lnTo>
                      <a:pt x="388" y="208"/>
                    </a:lnTo>
                    <a:lnTo>
                      <a:pt x="385" y="208"/>
                    </a:lnTo>
                    <a:lnTo>
                      <a:pt x="381" y="208"/>
                    </a:lnTo>
                    <a:lnTo>
                      <a:pt x="371" y="210"/>
                    </a:lnTo>
                    <a:lnTo>
                      <a:pt x="366" y="210"/>
                    </a:lnTo>
                    <a:lnTo>
                      <a:pt x="362" y="213"/>
                    </a:lnTo>
                    <a:lnTo>
                      <a:pt x="359" y="215"/>
                    </a:lnTo>
                    <a:lnTo>
                      <a:pt x="352" y="218"/>
                    </a:lnTo>
                    <a:lnTo>
                      <a:pt x="350" y="218"/>
                    </a:lnTo>
                    <a:lnTo>
                      <a:pt x="347" y="220"/>
                    </a:lnTo>
                    <a:lnTo>
                      <a:pt x="350" y="218"/>
                    </a:lnTo>
                    <a:lnTo>
                      <a:pt x="352" y="215"/>
                    </a:lnTo>
                    <a:lnTo>
                      <a:pt x="352" y="215"/>
                    </a:lnTo>
                    <a:lnTo>
                      <a:pt x="352" y="215"/>
                    </a:lnTo>
                    <a:lnTo>
                      <a:pt x="352" y="215"/>
                    </a:lnTo>
                    <a:lnTo>
                      <a:pt x="352" y="215"/>
                    </a:lnTo>
                    <a:lnTo>
                      <a:pt x="350" y="215"/>
                    </a:lnTo>
                    <a:lnTo>
                      <a:pt x="347" y="215"/>
                    </a:lnTo>
                    <a:lnTo>
                      <a:pt x="347" y="215"/>
                    </a:lnTo>
                    <a:lnTo>
                      <a:pt x="347" y="215"/>
                    </a:lnTo>
                    <a:lnTo>
                      <a:pt x="347" y="215"/>
                    </a:lnTo>
                    <a:lnTo>
                      <a:pt x="345" y="215"/>
                    </a:lnTo>
                    <a:lnTo>
                      <a:pt x="345" y="215"/>
                    </a:lnTo>
                    <a:lnTo>
                      <a:pt x="343" y="215"/>
                    </a:lnTo>
                    <a:lnTo>
                      <a:pt x="340" y="215"/>
                    </a:lnTo>
                    <a:lnTo>
                      <a:pt x="340" y="215"/>
                    </a:lnTo>
                    <a:lnTo>
                      <a:pt x="340" y="215"/>
                    </a:lnTo>
                    <a:lnTo>
                      <a:pt x="340" y="218"/>
                    </a:lnTo>
                    <a:lnTo>
                      <a:pt x="338" y="218"/>
                    </a:lnTo>
                    <a:lnTo>
                      <a:pt x="333" y="218"/>
                    </a:lnTo>
                    <a:lnTo>
                      <a:pt x="331" y="220"/>
                    </a:lnTo>
                    <a:lnTo>
                      <a:pt x="329" y="220"/>
                    </a:lnTo>
                    <a:lnTo>
                      <a:pt x="326" y="220"/>
                    </a:lnTo>
                    <a:lnTo>
                      <a:pt x="321" y="222"/>
                    </a:lnTo>
                    <a:lnTo>
                      <a:pt x="321" y="222"/>
                    </a:lnTo>
                    <a:lnTo>
                      <a:pt x="319" y="222"/>
                    </a:lnTo>
                    <a:lnTo>
                      <a:pt x="319" y="222"/>
                    </a:lnTo>
                    <a:lnTo>
                      <a:pt x="319" y="225"/>
                    </a:lnTo>
                    <a:lnTo>
                      <a:pt x="317" y="225"/>
                    </a:lnTo>
                    <a:lnTo>
                      <a:pt x="319" y="225"/>
                    </a:lnTo>
                    <a:lnTo>
                      <a:pt x="319" y="225"/>
                    </a:lnTo>
                    <a:lnTo>
                      <a:pt x="319" y="225"/>
                    </a:lnTo>
                    <a:lnTo>
                      <a:pt x="317" y="227"/>
                    </a:lnTo>
                    <a:lnTo>
                      <a:pt x="310" y="225"/>
                    </a:lnTo>
                    <a:lnTo>
                      <a:pt x="307" y="225"/>
                    </a:lnTo>
                    <a:lnTo>
                      <a:pt x="307" y="227"/>
                    </a:lnTo>
                    <a:lnTo>
                      <a:pt x="310" y="227"/>
                    </a:lnTo>
                    <a:lnTo>
                      <a:pt x="310" y="227"/>
                    </a:lnTo>
                    <a:lnTo>
                      <a:pt x="307" y="227"/>
                    </a:lnTo>
                    <a:lnTo>
                      <a:pt x="307" y="227"/>
                    </a:lnTo>
                    <a:lnTo>
                      <a:pt x="307" y="227"/>
                    </a:lnTo>
                    <a:lnTo>
                      <a:pt x="307" y="225"/>
                    </a:lnTo>
                    <a:lnTo>
                      <a:pt x="310" y="225"/>
                    </a:lnTo>
                    <a:lnTo>
                      <a:pt x="312" y="222"/>
                    </a:lnTo>
                    <a:lnTo>
                      <a:pt x="317" y="222"/>
                    </a:lnTo>
                    <a:lnTo>
                      <a:pt x="319" y="220"/>
                    </a:lnTo>
                    <a:lnTo>
                      <a:pt x="324" y="220"/>
                    </a:lnTo>
                    <a:lnTo>
                      <a:pt x="326" y="218"/>
                    </a:lnTo>
                    <a:lnTo>
                      <a:pt x="329" y="218"/>
                    </a:lnTo>
                    <a:lnTo>
                      <a:pt x="333" y="218"/>
                    </a:lnTo>
                    <a:lnTo>
                      <a:pt x="336" y="215"/>
                    </a:lnTo>
                    <a:lnTo>
                      <a:pt x="338" y="215"/>
                    </a:lnTo>
                    <a:lnTo>
                      <a:pt x="340" y="213"/>
                    </a:lnTo>
                    <a:lnTo>
                      <a:pt x="343" y="213"/>
                    </a:lnTo>
                    <a:lnTo>
                      <a:pt x="345" y="213"/>
                    </a:lnTo>
                    <a:lnTo>
                      <a:pt x="350" y="213"/>
                    </a:lnTo>
                    <a:lnTo>
                      <a:pt x="352" y="213"/>
                    </a:lnTo>
                    <a:lnTo>
                      <a:pt x="355" y="213"/>
                    </a:lnTo>
                    <a:lnTo>
                      <a:pt x="357" y="210"/>
                    </a:lnTo>
                    <a:lnTo>
                      <a:pt x="359" y="210"/>
                    </a:lnTo>
                    <a:lnTo>
                      <a:pt x="362" y="210"/>
                    </a:lnTo>
                    <a:lnTo>
                      <a:pt x="369" y="208"/>
                    </a:lnTo>
                    <a:lnTo>
                      <a:pt x="383" y="206"/>
                    </a:lnTo>
                    <a:lnTo>
                      <a:pt x="388" y="203"/>
                    </a:lnTo>
                    <a:lnTo>
                      <a:pt x="388" y="203"/>
                    </a:lnTo>
                    <a:lnTo>
                      <a:pt x="388" y="201"/>
                    </a:lnTo>
                    <a:lnTo>
                      <a:pt x="388" y="201"/>
                    </a:lnTo>
                    <a:lnTo>
                      <a:pt x="388" y="201"/>
                    </a:lnTo>
                    <a:lnTo>
                      <a:pt x="383" y="203"/>
                    </a:lnTo>
                    <a:lnTo>
                      <a:pt x="383" y="203"/>
                    </a:lnTo>
                    <a:lnTo>
                      <a:pt x="381" y="203"/>
                    </a:lnTo>
                    <a:lnTo>
                      <a:pt x="378" y="203"/>
                    </a:lnTo>
                    <a:lnTo>
                      <a:pt x="378" y="203"/>
                    </a:lnTo>
                    <a:lnTo>
                      <a:pt x="376" y="203"/>
                    </a:lnTo>
                    <a:lnTo>
                      <a:pt x="376" y="203"/>
                    </a:lnTo>
                    <a:lnTo>
                      <a:pt x="374" y="203"/>
                    </a:lnTo>
                    <a:lnTo>
                      <a:pt x="369" y="203"/>
                    </a:lnTo>
                    <a:lnTo>
                      <a:pt x="366" y="206"/>
                    </a:lnTo>
                    <a:lnTo>
                      <a:pt x="364" y="206"/>
                    </a:lnTo>
                    <a:lnTo>
                      <a:pt x="362" y="206"/>
                    </a:lnTo>
                    <a:lnTo>
                      <a:pt x="362" y="206"/>
                    </a:lnTo>
                    <a:lnTo>
                      <a:pt x="359" y="206"/>
                    </a:lnTo>
                    <a:lnTo>
                      <a:pt x="357" y="206"/>
                    </a:lnTo>
                    <a:lnTo>
                      <a:pt x="355" y="208"/>
                    </a:lnTo>
                    <a:lnTo>
                      <a:pt x="347" y="210"/>
                    </a:lnTo>
                    <a:lnTo>
                      <a:pt x="343" y="210"/>
                    </a:lnTo>
                    <a:lnTo>
                      <a:pt x="343" y="210"/>
                    </a:lnTo>
                    <a:lnTo>
                      <a:pt x="343" y="210"/>
                    </a:lnTo>
                    <a:lnTo>
                      <a:pt x="340" y="210"/>
                    </a:lnTo>
                    <a:lnTo>
                      <a:pt x="338" y="210"/>
                    </a:lnTo>
                    <a:lnTo>
                      <a:pt x="338" y="210"/>
                    </a:lnTo>
                    <a:lnTo>
                      <a:pt x="338" y="210"/>
                    </a:lnTo>
                    <a:lnTo>
                      <a:pt x="338" y="210"/>
                    </a:lnTo>
                    <a:lnTo>
                      <a:pt x="340" y="210"/>
                    </a:lnTo>
                    <a:lnTo>
                      <a:pt x="338" y="210"/>
                    </a:lnTo>
                    <a:lnTo>
                      <a:pt x="338" y="210"/>
                    </a:lnTo>
                    <a:lnTo>
                      <a:pt x="338" y="210"/>
                    </a:lnTo>
                    <a:lnTo>
                      <a:pt x="333" y="210"/>
                    </a:lnTo>
                    <a:lnTo>
                      <a:pt x="331" y="210"/>
                    </a:lnTo>
                    <a:lnTo>
                      <a:pt x="326" y="213"/>
                    </a:lnTo>
                    <a:lnTo>
                      <a:pt x="326" y="215"/>
                    </a:lnTo>
                    <a:lnTo>
                      <a:pt x="324" y="215"/>
                    </a:lnTo>
                    <a:lnTo>
                      <a:pt x="321" y="215"/>
                    </a:lnTo>
                    <a:lnTo>
                      <a:pt x="319" y="215"/>
                    </a:lnTo>
                    <a:lnTo>
                      <a:pt x="314" y="215"/>
                    </a:lnTo>
                    <a:lnTo>
                      <a:pt x="310" y="218"/>
                    </a:lnTo>
                    <a:lnTo>
                      <a:pt x="305" y="218"/>
                    </a:lnTo>
                    <a:lnTo>
                      <a:pt x="307" y="218"/>
                    </a:lnTo>
                    <a:lnTo>
                      <a:pt x="312" y="215"/>
                    </a:lnTo>
                    <a:lnTo>
                      <a:pt x="312" y="215"/>
                    </a:lnTo>
                    <a:lnTo>
                      <a:pt x="317" y="213"/>
                    </a:lnTo>
                    <a:lnTo>
                      <a:pt x="317" y="213"/>
                    </a:lnTo>
                    <a:lnTo>
                      <a:pt x="314" y="213"/>
                    </a:lnTo>
                    <a:lnTo>
                      <a:pt x="314" y="213"/>
                    </a:lnTo>
                    <a:lnTo>
                      <a:pt x="314" y="210"/>
                    </a:lnTo>
                    <a:lnTo>
                      <a:pt x="314" y="210"/>
                    </a:lnTo>
                    <a:lnTo>
                      <a:pt x="312" y="210"/>
                    </a:lnTo>
                    <a:lnTo>
                      <a:pt x="312" y="210"/>
                    </a:lnTo>
                    <a:lnTo>
                      <a:pt x="310" y="210"/>
                    </a:lnTo>
                    <a:lnTo>
                      <a:pt x="310" y="213"/>
                    </a:lnTo>
                    <a:lnTo>
                      <a:pt x="310" y="213"/>
                    </a:lnTo>
                    <a:lnTo>
                      <a:pt x="307" y="215"/>
                    </a:lnTo>
                    <a:lnTo>
                      <a:pt x="307" y="215"/>
                    </a:lnTo>
                    <a:lnTo>
                      <a:pt x="303" y="215"/>
                    </a:lnTo>
                    <a:lnTo>
                      <a:pt x="298" y="215"/>
                    </a:lnTo>
                    <a:lnTo>
                      <a:pt x="298" y="215"/>
                    </a:lnTo>
                    <a:lnTo>
                      <a:pt x="295" y="215"/>
                    </a:lnTo>
                    <a:lnTo>
                      <a:pt x="293" y="218"/>
                    </a:lnTo>
                    <a:lnTo>
                      <a:pt x="293" y="218"/>
                    </a:lnTo>
                    <a:lnTo>
                      <a:pt x="291" y="218"/>
                    </a:lnTo>
                    <a:lnTo>
                      <a:pt x="288" y="218"/>
                    </a:lnTo>
                    <a:lnTo>
                      <a:pt x="286" y="218"/>
                    </a:lnTo>
                    <a:lnTo>
                      <a:pt x="279" y="220"/>
                    </a:lnTo>
                    <a:lnTo>
                      <a:pt x="279" y="222"/>
                    </a:lnTo>
                    <a:lnTo>
                      <a:pt x="281" y="222"/>
                    </a:lnTo>
                    <a:lnTo>
                      <a:pt x="281" y="222"/>
                    </a:lnTo>
                    <a:lnTo>
                      <a:pt x="281" y="222"/>
                    </a:lnTo>
                    <a:lnTo>
                      <a:pt x="281" y="222"/>
                    </a:lnTo>
                    <a:lnTo>
                      <a:pt x="279" y="222"/>
                    </a:lnTo>
                    <a:lnTo>
                      <a:pt x="277" y="222"/>
                    </a:lnTo>
                    <a:lnTo>
                      <a:pt x="277" y="222"/>
                    </a:lnTo>
                    <a:lnTo>
                      <a:pt x="277" y="222"/>
                    </a:lnTo>
                    <a:lnTo>
                      <a:pt x="274" y="225"/>
                    </a:lnTo>
                    <a:lnTo>
                      <a:pt x="274" y="225"/>
                    </a:lnTo>
                    <a:lnTo>
                      <a:pt x="279" y="225"/>
                    </a:lnTo>
                    <a:lnTo>
                      <a:pt x="279" y="225"/>
                    </a:lnTo>
                    <a:lnTo>
                      <a:pt x="279" y="225"/>
                    </a:lnTo>
                    <a:lnTo>
                      <a:pt x="279" y="227"/>
                    </a:lnTo>
                    <a:lnTo>
                      <a:pt x="279" y="229"/>
                    </a:lnTo>
                    <a:lnTo>
                      <a:pt x="277" y="227"/>
                    </a:lnTo>
                    <a:lnTo>
                      <a:pt x="274" y="225"/>
                    </a:lnTo>
                    <a:lnTo>
                      <a:pt x="272" y="225"/>
                    </a:lnTo>
                    <a:lnTo>
                      <a:pt x="267" y="225"/>
                    </a:lnTo>
                    <a:lnTo>
                      <a:pt x="262" y="225"/>
                    </a:lnTo>
                    <a:lnTo>
                      <a:pt x="260" y="225"/>
                    </a:lnTo>
                    <a:lnTo>
                      <a:pt x="258" y="222"/>
                    </a:lnTo>
                    <a:lnTo>
                      <a:pt x="253" y="220"/>
                    </a:lnTo>
                    <a:lnTo>
                      <a:pt x="251" y="220"/>
                    </a:lnTo>
                    <a:lnTo>
                      <a:pt x="251" y="220"/>
                    </a:lnTo>
                    <a:lnTo>
                      <a:pt x="246" y="218"/>
                    </a:lnTo>
                    <a:lnTo>
                      <a:pt x="243" y="213"/>
                    </a:lnTo>
                    <a:lnTo>
                      <a:pt x="236" y="213"/>
                    </a:lnTo>
                    <a:lnTo>
                      <a:pt x="229" y="213"/>
                    </a:lnTo>
                    <a:lnTo>
                      <a:pt x="225" y="210"/>
                    </a:lnTo>
                    <a:lnTo>
                      <a:pt x="222" y="210"/>
                    </a:lnTo>
                    <a:lnTo>
                      <a:pt x="217" y="215"/>
                    </a:lnTo>
                    <a:lnTo>
                      <a:pt x="210" y="222"/>
                    </a:lnTo>
                    <a:lnTo>
                      <a:pt x="203" y="227"/>
                    </a:lnTo>
                    <a:lnTo>
                      <a:pt x="196" y="232"/>
                    </a:lnTo>
                    <a:lnTo>
                      <a:pt x="189" y="237"/>
                    </a:lnTo>
                    <a:lnTo>
                      <a:pt x="182" y="244"/>
                    </a:lnTo>
                    <a:lnTo>
                      <a:pt x="175" y="248"/>
                    </a:lnTo>
                    <a:lnTo>
                      <a:pt x="168" y="253"/>
                    </a:lnTo>
                    <a:lnTo>
                      <a:pt x="161" y="258"/>
                    </a:lnTo>
                    <a:lnTo>
                      <a:pt x="154" y="265"/>
                    </a:lnTo>
                    <a:lnTo>
                      <a:pt x="149" y="270"/>
                    </a:lnTo>
                    <a:lnTo>
                      <a:pt x="142" y="274"/>
                    </a:lnTo>
                    <a:lnTo>
                      <a:pt x="135" y="279"/>
                    </a:lnTo>
                    <a:lnTo>
                      <a:pt x="128" y="286"/>
                    </a:lnTo>
                    <a:lnTo>
                      <a:pt x="120" y="291"/>
                    </a:lnTo>
                    <a:lnTo>
                      <a:pt x="113" y="296"/>
                    </a:lnTo>
                    <a:lnTo>
                      <a:pt x="109" y="300"/>
                    </a:lnTo>
                    <a:lnTo>
                      <a:pt x="102" y="308"/>
                    </a:lnTo>
                    <a:lnTo>
                      <a:pt x="94" y="312"/>
                    </a:lnTo>
                    <a:lnTo>
                      <a:pt x="87" y="317"/>
                    </a:lnTo>
                    <a:lnTo>
                      <a:pt x="83" y="324"/>
                    </a:lnTo>
                    <a:lnTo>
                      <a:pt x="76" y="329"/>
                    </a:lnTo>
                    <a:lnTo>
                      <a:pt x="68" y="334"/>
                    </a:lnTo>
                    <a:lnTo>
                      <a:pt x="61" y="341"/>
                    </a:lnTo>
                    <a:lnTo>
                      <a:pt x="57" y="345"/>
                    </a:lnTo>
                    <a:lnTo>
                      <a:pt x="50" y="350"/>
                    </a:lnTo>
                    <a:lnTo>
                      <a:pt x="42" y="357"/>
                    </a:lnTo>
                    <a:lnTo>
                      <a:pt x="38" y="362"/>
                    </a:lnTo>
                    <a:lnTo>
                      <a:pt x="31" y="369"/>
                    </a:lnTo>
                    <a:lnTo>
                      <a:pt x="24" y="374"/>
                    </a:lnTo>
                    <a:lnTo>
                      <a:pt x="16" y="379"/>
                    </a:lnTo>
                    <a:lnTo>
                      <a:pt x="12" y="386"/>
                    </a:lnTo>
                    <a:lnTo>
                      <a:pt x="14" y="386"/>
                    </a:lnTo>
                    <a:lnTo>
                      <a:pt x="16" y="386"/>
                    </a:lnTo>
                    <a:lnTo>
                      <a:pt x="19" y="386"/>
                    </a:lnTo>
                    <a:lnTo>
                      <a:pt x="21" y="386"/>
                    </a:lnTo>
                    <a:lnTo>
                      <a:pt x="24" y="388"/>
                    </a:lnTo>
                    <a:lnTo>
                      <a:pt x="28" y="386"/>
                    </a:lnTo>
                    <a:lnTo>
                      <a:pt x="31" y="383"/>
                    </a:lnTo>
                    <a:lnTo>
                      <a:pt x="35" y="383"/>
                    </a:lnTo>
                    <a:lnTo>
                      <a:pt x="38" y="383"/>
                    </a:lnTo>
                    <a:lnTo>
                      <a:pt x="40" y="383"/>
                    </a:lnTo>
                    <a:lnTo>
                      <a:pt x="40" y="386"/>
                    </a:lnTo>
                    <a:lnTo>
                      <a:pt x="35" y="388"/>
                    </a:lnTo>
                    <a:lnTo>
                      <a:pt x="33" y="388"/>
                    </a:lnTo>
                    <a:lnTo>
                      <a:pt x="33" y="390"/>
                    </a:lnTo>
                    <a:lnTo>
                      <a:pt x="35" y="393"/>
                    </a:lnTo>
                    <a:lnTo>
                      <a:pt x="38" y="393"/>
                    </a:lnTo>
                    <a:lnTo>
                      <a:pt x="35" y="395"/>
                    </a:lnTo>
                    <a:lnTo>
                      <a:pt x="35" y="398"/>
                    </a:lnTo>
                    <a:lnTo>
                      <a:pt x="38" y="398"/>
                    </a:lnTo>
                    <a:lnTo>
                      <a:pt x="38" y="400"/>
                    </a:lnTo>
                    <a:lnTo>
                      <a:pt x="38" y="402"/>
                    </a:lnTo>
                    <a:lnTo>
                      <a:pt x="38" y="402"/>
                    </a:lnTo>
                    <a:lnTo>
                      <a:pt x="40" y="405"/>
                    </a:lnTo>
                    <a:lnTo>
                      <a:pt x="40" y="405"/>
                    </a:lnTo>
                    <a:lnTo>
                      <a:pt x="38" y="407"/>
                    </a:lnTo>
                    <a:lnTo>
                      <a:pt x="35" y="409"/>
                    </a:lnTo>
                    <a:lnTo>
                      <a:pt x="33" y="412"/>
                    </a:lnTo>
                    <a:lnTo>
                      <a:pt x="35" y="412"/>
                    </a:lnTo>
                    <a:lnTo>
                      <a:pt x="40" y="409"/>
                    </a:lnTo>
                    <a:lnTo>
                      <a:pt x="42" y="409"/>
                    </a:lnTo>
                    <a:lnTo>
                      <a:pt x="47" y="407"/>
                    </a:lnTo>
                    <a:lnTo>
                      <a:pt x="50" y="407"/>
                    </a:lnTo>
                    <a:lnTo>
                      <a:pt x="54" y="407"/>
                    </a:lnTo>
                    <a:lnTo>
                      <a:pt x="57" y="405"/>
                    </a:lnTo>
                    <a:lnTo>
                      <a:pt x="61" y="402"/>
                    </a:lnTo>
                    <a:lnTo>
                      <a:pt x="64" y="402"/>
                    </a:lnTo>
                    <a:lnTo>
                      <a:pt x="64" y="400"/>
                    </a:lnTo>
                    <a:lnTo>
                      <a:pt x="66" y="400"/>
                    </a:lnTo>
                    <a:lnTo>
                      <a:pt x="66" y="398"/>
                    </a:lnTo>
                    <a:lnTo>
                      <a:pt x="71" y="398"/>
                    </a:lnTo>
                    <a:lnTo>
                      <a:pt x="73" y="398"/>
                    </a:lnTo>
                    <a:lnTo>
                      <a:pt x="78" y="395"/>
                    </a:lnTo>
                    <a:lnTo>
                      <a:pt x="83" y="395"/>
                    </a:lnTo>
                    <a:lnTo>
                      <a:pt x="83" y="395"/>
                    </a:lnTo>
                    <a:lnTo>
                      <a:pt x="85" y="398"/>
                    </a:lnTo>
                    <a:lnTo>
                      <a:pt x="85" y="400"/>
                    </a:lnTo>
                    <a:lnTo>
                      <a:pt x="85" y="400"/>
                    </a:lnTo>
                    <a:lnTo>
                      <a:pt x="83" y="400"/>
                    </a:lnTo>
                    <a:lnTo>
                      <a:pt x="83" y="402"/>
                    </a:lnTo>
                    <a:lnTo>
                      <a:pt x="80" y="405"/>
                    </a:lnTo>
                    <a:lnTo>
                      <a:pt x="80" y="405"/>
                    </a:lnTo>
                    <a:lnTo>
                      <a:pt x="83" y="405"/>
                    </a:lnTo>
                    <a:lnTo>
                      <a:pt x="83" y="407"/>
                    </a:lnTo>
                    <a:lnTo>
                      <a:pt x="83" y="407"/>
                    </a:lnTo>
                    <a:lnTo>
                      <a:pt x="85" y="409"/>
                    </a:lnTo>
                    <a:lnTo>
                      <a:pt x="83" y="409"/>
                    </a:lnTo>
                    <a:lnTo>
                      <a:pt x="83" y="409"/>
                    </a:lnTo>
                    <a:lnTo>
                      <a:pt x="83" y="412"/>
                    </a:lnTo>
                    <a:lnTo>
                      <a:pt x="83" y="412"/>
                    </a:lnTo>
                    <a:lnTo>
                      <a:pt x="83" y="412"/>
                    </a:lnTo>
                    <a:lnTo>
                      <a:pt x="83" y="414"/>
                    </a:lnTo>
                    <a:lnTo>
                      <a:pt x="83" y="414"/>
                    </a:lnTo>
                    <a:lnTo>
                      <a:pt x="85" y="414"/>
                    </a:lnTo>
                    <a:lnTo>
                      <a:pt x="85" y="416"/>
                    </a:lnTo>
                    <a:lnTo>
                      <a:pt x="85" y="419"/>
                    </a:lnTo>
                    <a:lnTo>
                      <a:pt x="85" y="419"/>
                    </a:lnTo>
                    <a:lnTo>
                      <a:pt x="85" y="421"/>
                    </a:lnTo>
                    <a:lnTo>
                      <a:pt x="85" y="424"/>
                    </a:lnTo>
                    <a:lnTo>
                      <a:pt x="85" y="426"/>
                    </a:lnTo>
                    <a:lnTo>
                      <a:pt x="83" y="428"/>
                    </a:lnTo>
                    <a:lnTo>
                      <a:pt x="83" y="431"/>
                    </a:lnTo>
                    <a:lnTo>
                      <a:pt x="83" y="433"/>
                    </a:lnTo>
                    <a:lnTo>
                      <a:pt x="83" y="433"/>
                    </a:lnTo>
                    <a:lnTo>
                      <a:pt x="83" y="438"/>
                    </a:lnTo>
                    <a:lnTo>
                      <a:pt x="80" y="440"/>
                    </a:lnTo>
                    <a:lnTo>
                      <a:pt x="80" y="440"/>
                    </a:lnTo>
                    <a:lnTo>
                      <a:pt x="80" y="445"/>
                    </a:lnTo>
                    <a:lnTo>
                      <a:pt x="80" y="445"/>
                    </a:lnTo>
                    <a:lnTo>
                      <a:pt x="78" y="447"/>
                    </a:lnTo>
                    <a:lnTo>
                      <a:pt x="76" y="447"/>
                    </a:lnTo>
                    <a:lnTo>
                      <a:pt x="78" y="447"/>
                    </a:lnTo>
                    <a:lnTo>
                      <a:pt x="80" y="450"/>
                    </a:lnTo>
                    <a:lnTo>
                      <a:pt x="78" y="450"/>
                    </a:lnTo>
                    <a:lnTo>
                      <a:pt x="76" y="452"/>
                    </a:lnTo>
                    <a:lnTo>
                      <a:pt x="78" y="452"/>
                    </a:lnTo>
                    <a:lnTo>
                      <a:pt x="78" y="454"/>
                    </a:lnTo>
                    <a:lnTo>
                      <a:pt x="76" y="454"/>
                    </a:lnTo>
                    <a:lnTo>
                      <a:pt x="76" y="457"/>
                    </a:lnTo>
                    <a:lnTo>
                      <a:pt x="76" y="457"/>
                    </a:lnTo>
                    <a:lnTo>
                      <a:pt x="78" y="457"/>
                    </a:lnTo>
                    <a:lnTo>
                      <a:pt x="78" y="457"/>
                    </a:lnTo>
                    <a:lnTo>
                      <a:pt x="80" y="459"/>
                    </a:lnTo>
                    <a:lnTo>
                      <a:pt x="80" y="459"/>
                    </a:lnTo>
                    <a:lnTo>
                      <a:pt x="83" y="459"/>
                    </a:lnTo>
                    <a:lnTo>
                      <a:pt x="83" y="461"/>
                    </a:lnTo>
                    <a:lnTo>
                      <a:pt x="85" y="461"/>
                    </a:lnTo>
                    <a:lnTo>
                      <a:pt x="87" y="461"/>
                    </a:lnTo>
                    <a:lnTo>
                      <a:pt x="87" y="464"/>
                    </a:lnTo>
                    <a:lnTo>
                      <a:pt x="87" y="464"/>
                    </a:lnTo>
                    <a:lnTo>
                      <a:pt x="87" y="466"/>
                    </a:lnTo>
                    <a:lnTo>
                      <a:pt x="90" y="469"/>
                    </a:lnTo>
                    <a:lnTo>
                      <a:pt x="92" y="466"/>
                    </a:lnTo>
                    <a:lnTo>
                      <a:pt x="92" y="469"/>
                    </a:lnTo>
                    <a:lnTo>
                      <a:pt x="92" y="469"/>
                    </a:lnTo>
                    <a:lnTo>
                      <a:pt x="90" y="471"/>
                    </a:lnTo>
                    <a:lnTo>
                      <a:pt x="90" y="471"/>
                    </a:lnTo>
                    <a:lnTo>
                      <a:pt x="90" y="471"/>
                    </a:lnTo>
                    <a:lnTo>
                      <a:pt x="87" y="473"/>
                    </a:lnTo>
                    <a:lnTo>
                      <a:pt x="85" y="473"/>
                    </a:lnTo>
                    <a:lnTo>
                      <a:pt x="85" y="476"/>
                    </a:lnTo>
                    <a:lnTo>
                      <a:pt x="83" y="476"/>
                    </a:lnTo>
                    <a:lnTo>
                      <a:pt x="83" y="478"/>
                    </a:lnTo>
                    <a:lnTo>
                      <a:pt x="80" y="480"/>
                    </a:lnTo>
                    <a:lnTo>
                      <a:pt x="80" y="483"/>
                    </a:lnTo>
                    <a:lnTo>
                      <a:pt x="78" y="483"/>
                    </a:lnTo>
                    <a:lnTo>
                      <a:pt x="76" y="485"/>
                    </a:lnTo>
                    <a:lnTo>
                      <a:pt x="73" y="487"/>
                    </a:lnTo>
                    <a:lnTo>
                      <a:pt x="73" y="487"/>
                    </a:lnTo>
                    <a:lnTo>
                      <a:pt x="76" y="487"/>
                    </a:lnTo>
                    <a:lnTo>
                      <a:pt x="80" y="485"/>
                    </a:lnTo>
                    <a:lnTo>
                      <a:pt x="80" y="483"/>
                    </a:lnTo>
                    <a:lnTo>
                      <a:pt x="83" y="480"/>
                    </a:lnTo>
                    <a:lnTo>
                      <a:pt x="85" y="478"/>
                    </a:lnTo>
                    <a:lnTo>
                      <a:pt x="87" y="478"/>
                    </a:lnTo>
                    <a:lnTo>
                      <a:pt x="85" y="478"/>
                    </a:lnTo>
                    <a:lnTo>
                      <a:pt x="85" y="480"/>
                    </a:lnTo>
                    <a:lnTo>
                      <a:pt x="85" y="480"/>
                    </a:lnTo>
                    <a:lnTo>
                      <a:pt x="87" y="480"/>
                    </a:lnTo>
                    <a:lnTo>
                      <a:pt x="87" y="480"/>
                    </a:lnTo>
                    <a:lnTo>
                      <a:pt x="87" y="480"/>
                    </a:lnTo>
                    <a:lnTo>
                      <a:pt x="83" y="483"/>
                    </a:lnTo>
                    <a:lnTo>
                      <a:pt x="78" y="485"/>
                    </a:lnTo>
                    <a:lnTo>
                      <a:pt x="76" y="487"/>
                    </a:lnTo>
                    <a:lnTo>
                      <a:pt x="68" y="492"/>
                    </a:lnTo>
                    <a:lnTo>
                      <a:pt x="68" y="492"/>
                    </a:lnTo>
                    <a:lnTo>
                      <a:pt x="64" y="495"/>
                    </a:lnTo>
                    <a:lnTo>
                      <a:pt x="64" y="495"/>
                    </a:lnTo>
                    <a:lnTo>
                      <a:pt x="61" y="497"/>
                    </a:lnTo>
                    <a:lnTo>
                      <a:pt x="61" y="497"/>
                    </a:lnTo>
                    <a:lnTo>
                      <a:pt x="59" y="499"/>
                    </a:lnTo>
                    <a:lnTo>
                      <a:pt x="57" y="499"/>
                    </a:lnTo>
                    <a:lnTo>
                      <a:pt x="57" y="502"/>
                    </a:lnTo>
                    <a:lnTo>
                      <a:pt x="54" y="502"/>
                    </a:lnTo>
                    <a:lnTo>
                      <a:pt x="54" y="504"/>
                    </a:lnTo>
                    <a:lnTo>
                      <a:pt x="57" y="506"/>
                    </a:lnTo>
                    <a:lnTo>
                      <a:pt x="61" y="504"/>
                    </a:lnTo>
                    <a:lnTo>
                      <a:pt x="61" y="504"/>
                    </a:lnTo>
                    <a:lnTo>
                      <a:pt x="64" y="504"/>
                    </a:lnTo>
                    <a:lnTo>
                      <a:pt x="61" y="506"/>
                    </a:lnTo>
                    <a:lnTo>
                      <a:pt x="57" y="506"/>
                    </a:lnTo>
                    <a:lnTo>
                      <a:pt x="57" y="506"/>
                    </a:lnTo>
                    <a:lnTo>
                      <a:pt x="52" y="509"/>
                    </a:lnTo>
                    <a:lnTo>
                      <a:pt x="50" y="511"/>
                    </a:lnTo>
                    <a:lnTo>
                      <a:pt x="45" y="514"/>
                    </a:lnTo>
                    <a:lnTo>
                      <a:pt x="45" y="516"/>
                    </a:lnTo>
                    <a:lnTo>
                      <a:pt x="47" y="518"/>
                    </a:lnTo>
                    <a:lnTo>
                      <a:pt x="47" y="518"/>
                    </a:lnTo>
                    <a:lnTo>
                      <a:pt x="47" y="521"/>
                    </a:lnTo>
                    <a:lnTo>
                      <a:pt x="47" y="523"/>
                    </a:lnTo>
                    <a:lnTo>
                      <a:pt x="47" y="523"/>
                    </a:lnTo>
                    <a:lnTo>
                      <a:pt x="52" y="523"/>
                    </a:lnTo>
                    <a:lnTo>
                      <a:pt x="54" y="521"/>
                    </a:lnTo>
                    <a:lnTo>
                      <a:pt x="57" y="521"/>
                    </a:lnTo>
                    <a:lnTo>
                      <a:pt x="57" y="521"/>
                    </a:lnTo>
                    <a:lnTo>
                      <a:pt x="59" y="518"/>
                    </a:lnTo>
                    <a:lnTo>
                      <a:pt x="61" y="516"/>
                    </a:lnTo>
                    <a:lnTo>
                      <a:pt x="66" y="514"/>
                    </a:lnTo>
                    <a:lnTo>
                      <a:pt x="66" y="514"/>
                    </a:lnTo>
                    <a:lnTo>
                      <a:pt x="68" y="511"/>
                    </a:lnTo>
                    <a:lnTo>
                      <a:pt x="68" y="511"/>
                    </a:lnTo>
                    <a:lnTo>
                      <a:pt x="68" y="514"/>
                    </a:lnTo>
                    <a:lnTo>
                      <a:pt x="68" y="514"/>
                    </a:lnTo>
                    <a:lnTo>
                      <a:pt x="73" y="511"/>
                    </a:lnTo>
                    <a:lnTo>
                      <a:pt x="76" y="511"/>
                    </a:lnTo>
                    <a:lnTo>
                      <a:pt x="76" y="511"/>
                    </a:lnTo>
                    <a:lnTo>
                      <a:pt x="76" y="511"/>
                    </a:lnTo>
                    <a:lnTo>
                      <a:pt x="73" y="514"/>
                    </a:lnTo>
                    <a:lnTo>
                      <a:pt x="71" y="514"/>
                    </a:lnTo>
                    <a:lnTo>
                      <a:pt x="71" y="514"/>
                    </a:lnTo>
                    <a:lnTo>
                      <a:pt x="71" y="514"/>
                    </a:lnTo>
                    <a:lnTo>
                      <a:pt x="68" y="516"/>
                    </a:lnTo>
                    <a:lnTo>
                      <a:pt x="68" y="516"/>
                    </a:lnTo>
                    <a:lnTo>
                      <a:pt x="68" y="518"/>
                    </a:lnTo>
                    <a:lnTo>
                      <a:pt x="68" y="518"/>
                    </a:lnTo>
                    <a:lnTo>
                      <a:pt x="68" y="521"/>
                    </a:lnTo>
                    <a:lnTo>
                      <a:pt x="68" y="521"/>
                    </a:lnTo>
                    <a:lnTo>
                      <a:pt x="71" y="518"/>
                    </a:lnTo>
                    <a:lnTo>
                      <a:pt x="73" y="518"/>
                    </a:lnTo>
                    <a:lnTo>
                      <a:pt x="76" y="521"/>
                    </a:lnTo>
                    <a:lnTo>
                      <a:pt x="76" y="523"/>
                    </a:lnTo>
                    <a:lnTo>
                      <a:pt x="76" y="523"/>
                    </a:lnTo>
                    <a:lnTo>
                      <a:pt x="73" y="521"/>
                    </a:lnTo>
                    <a:lnTo>
                      <a:pt x="73" y="521"/>
                    </a:lnTo>
                    <a:lnTo>
                      <a:pt x="73" y="521"/>
                    </a:lnTo>
                    <a:lnTo>
                      <a:pt x="71" y="521"/>
                    </a:lnTo>
                    <a:lnTo>
                      <a:pt x="68" y="521"/>
                    </a:lnTo>
                    <a:lnTo>
                      <a:pt x="68" y="521"/>
                    </a:lnTo>
                    <a:lnTo>
                      <a:pt x="66" y="518"/>
                    </a:lnTo>
                    <a:lnTo>
                      <a:pt x="64" y="518"/>
                    </a:lnTo>
                    <a:lnTo>
                      <a:pt x="66" y="516"/>
                    </a:lnTo>
                    <a:lnTo>
                      <a:pt x="68" y="516"/>
                    </a:lnTo>
                    <a:lnTo>
                      <a:pt x="66" y="516"/>
                    </a:lnTo>
                    <a:lnTo>
                      <a:pt x="64" y="516"/>
                    </a:lnTo>
                    <a:lnTo>
                      <a:pt x="61" y="516"/>
                    </a:lnTo>
                    <a:lnTo>
                      <a:pt x="59" y="518"/>
                    </a:lnTo>
                    <a:lnTo>
                      <a:pt x="59" y="521"/>
                    </a:lnTo>
                    <a:lnTo>
                      <a:pt x="59" y="521"/>
                    </a:lnTo>
                    <a:lnTo>
                      <a:pt x="61" y="523"/>
                    </a:lnTo>
                    <a:lnTo>
                      <a:pt x="64" y="525"/>
                    </a:lnTo>
                    <a:lnTo>
                      <a:pt x="64" y="525"/>
                    </a:lnTo>
                    <a:lnTo>
                      <a:pt x="59" y="532"/>
                    </a:lnTo>
                    <a:lnTo>
                      <a:pt x="59" y="532"/>
                    </a:lnTo>
                    <a:lnTo>
                      <a:pt x="66" y="530"/>
                    </a:lnTo>
                    <a:lnTo>
                      <a:pt x="66" y="530"/>
                    </a:lnTo>
                    <a:lnTo>
                      <a:pt x="64" y="532"/>
                    </a:lnTo>
                    <a:lnTo>
                      <a:pt x="64" y="532"/>
                    </a:lnTo>
                    <a:lnTo>
                      <a:pt x="59" y="537"/>
                    </a:lnTo>
                    <a:lnTo>
                      <a:pt x="54" y="540"/>
                    </a:lnTo>
                    <a:lnTo>
                      <a:pt x="54" y="542"/>
                    </a:lnTo>
                    <a:lnTo>
                      <a:pt x="54" y="542"/>
                    </a:lnTo>
                    <a:lnTo>
                      <a:pt x="57" y="542"/>
                    </a:lnTo>
                    <a:lnTo>
                      <a:pt x="59" y="540"/>
                    </a:lnTo>
                    <a:lnTo>
                      <a:pt x="61" y="537"/>
                    </a:lnTo>
                    <a:lnTo>
                      <a:pt x="61" y="537"/>
                    </a:lnTo>
                    <a:lnTo>
                      <a:pt x="59" y="540"/>
                    </a:lnTo>
                    <a:lnTo>
                      <a:pt x="59" y="540"/>
                    </a:lnTo>
                    <a:lnTo>
                      <a:pt x="59" y="540"/>
                    </a:lnTo>
                    <a:lnTo>
                      <a:pt x="57" y="542"/>
                    </a:lnTo>
                    <a:lnTo>
                      <a:pt x="57" y="542"/>
                    </a:lnTo>
                    <a:lnTo>
                      <a:pt x="50" y="547"/>
                    </a:lnTo>
                    <a:lnTo>
                      <a:pt x="50" y="549"/>
                    </a:lnTo>
                    <a:lnTo>
                      <a:pt x="47" y="554"/>
                    </a:lnTo>
                    <a:lnTo>
                      <a:pt x="52" y="551"/>
                    </a:lnTo>
                    <a:lnTo>
                      <a:pt x="57" y="547"/>
                    </a:lnTo>
                    <a:lnTo>
                      <a:pt x="59" y="544"/>
                    </a:lnTo>
                    <a:lnTo>
                      <a:pt x="59" y="544"/>
                    </a:lnTo>
                    <a:lnTo>
                      <a:pt x="61" y="542"/>
                    </a:lnTo>
                    <a:lnTo>
                      <a:pt x="64" y="542"/>
                    </a:lnTo>
                    <a:lnTo>
                      <a:pt x="66" y="542"/>
                    </a:lnTo>
                    <a:lnTo>
                      <a:pt x="76" y="537"/>
                    </a:lnTo>
                    <a:lnTo>
                      <a:pt x="78" y="537"/>
                    </a:lnTo>
                    <a:lnTo>
                      <a:pt x="78" y="535"/>
                    </a:lnTo>
                    <a:lnTo>
                      <a:pt x="80" y="535"/>
                    </a:lnTo>
                    <a:lnTo>
                      <a:pt x="80" y="535"/>
                    </a:lnTo>
                    <a:lnTo>
                      <a:pt x="83" y="532"/>
                    </a:lnTo>
                    <a:lnTo>
                      <a:pt x="83" y="532"/>
                    </a:lnTo>
                    <a:lnTo>
                      <a:pt x="80" y="532"/>
                    </a:lnTo>
                    <a:lnTo>
                      <a:pt x="80" y="535"/>
                    </a:lnTo>
                    <a:lnTo>
                      <a:pt x="80" y="535"/>
                    </a:lnTo>
                    <a:lnTo>
                      <a:pt x="78" y="535"/>
                    </a:lnTo>
                    <a:lnTo>
                      <a:pt x="73" y="540"/>
                    </a:lnTo>
                    <a:lnTo>
                      <a:pt x="73" y="540"/>
                    </a:lnTo>
                    <a:lnTo>
                      <a:pt x="73" y="540"/>
                    </a:lnTo>
                    <a:lnTo>
                      <a:pt x="71" y="542"/>
                    </a:lnTo>
                    <a:lnTo>
                      <a:pt x="71" y="542"/>
                    </a:lnTo>
                    <a:lnTo>
                      <a:pt x="73" y="542"/>
                    </a:lnTo>
                    <a:lnTo>
                      <a:pt x="73" y="544"/>
                    </a:lnTo>
                    <a:lnTo>
                      <a:pt x="73" y="544"/>
                    </a:lnTo>
                    <a:lnTo>
                      <a:pt x="73" y="547"/>
                    </a:lnTo>
                    <a:lnTo>
                      <a:pt x="73" y="549"/>
                    </a:lnTo>
                    <a:lnTo>
                      <a:pt x="73" y="549"/>
                    </a:lnTo>
                    <a:lnTo>
                      <a:pt x="73" y="547"/>
                    </a:lnTo>
                    <a:lnTo>
                      <a:pt x="73" y="547"/>
                    </a:lnTo>
                    <a:lnTo>
                      <a:pt x="73" y="544"/>
                    </a:lnTo>
                    <a:lnTo>
                      <a:pt x="73" y="544"/>
                    </a:lnTo>
                    <a:lnTo>
                      <a:pt x="71" y="542"/>
                    </a:lnTo>
                    <a:lnTo>
                      <a:pt x="71" y="542"/>
                    </a:lnTo>
                    <a:lnTo>
                      <a:pt x="66" y="542"/>
                    </a:lnTo>
                    <a:lnTo>
                      <a:pt x="64" y="544"/>
                    </a:lnTo>
                    <a:lnTo>
                      <a:pt x="61" y="544"/>
                    </a:lnTo>
                    <a:lnTo>
                      <a:pt x="59" y="544"/>
                    </a:lnTo>
                    <a:lnTo>
                      <a:pt x="57" y="547"/>
                    </a:lnTo>
                    <a:lnTo>
                      <a:pt x="54" y="549"/>
                    </a:lnTo>
                    <a:lnTo>
                      <a:pt x="57" y="549"/>
                    </a:lnTo>
                    <a:lnTo>
                      <a:pt x="52" y="551"/>
                    </a:lnTo>
                    <a:lnTo>
                      <a:pt x="50" y="554"/>
                    </a:lnTo>
                    <a:lnTo>
                      <a:pt x="50" y="554"/>
                    </a:lnTo>
                    <a:lnTo>
                      <a:pt x="50" y="556"/>
                    </a:lnTo>
                    <a:lnTo>
                      <a:pt x="47" y="559"/>
                    </a:lnTo>
                    <a:lnTo>
                      <a:pt x="47" y="559"/>
                    </a:lnTo>
                    <a:lnTo>
                      <a:pt x="47" y="559"/>
                    </a:lnTo>
                    <a:lnTo>
                      <a:pt x="47" y="559"/>
                    </a:lnTo>
                    <a:lnTo>
                      <a:pt x="47" y="561"/>
                    </a:lnTo>
                    <a:lnTo>
                      <a:pt x="50" y="561"/>
                    </a:lnTo>
                    <a:lnTo>
                      <a:pt x="50" y="559"/>
                    </a:lnTo>
                    <a:lnTo>
                      <a:pt x="52" y="559"/>
                    </a:lnTo>
                    <a:lnTo>
                      <a:pt x="54" y="556"/>
                    </a:lnTo>
                    <a:lnTo>
                      <a:pt x="57" y="556"/>
                    </a:lnTo>
                    <a:lnTo>
                      <a:pt x="61" y="556"/>
                    </a:lnTo>
                    <a:lnTo>
                      <a:pt x="68" y="556"/>
                    </a:lnTo>
                    <a:lnTo>
                      <a:pt x="66" y="556"/>
                    </a:lnTo>
                    <a:lnTo>
                      <a:pt x="61" y="556"/>
                    </a:lnTo>
                    <a:lnTo>
                      <a:pt x="57" y="556"/>
                    </a:lnTo>
                    <a:lnTo>
                      <a:pt x="57" y="556"/>
                    </a:lnTo>
                    <a:lnTo>
                      <a:pt x="54" y="556"/>
                    </a:lnTo>
                    <a:lnTo>
                      <a:pt x="47" y="561"/>
                    </a:lnTo>
                    <a:lnTo>
                      <a:pt x="45" y="563"/>
                    </a:lnTo>
                    <a:lnTo>
                      <a:pt x="45" y="563"/>
                    </a:lnTo>
                    <a:lnTo>
                      <a:pt x="42" y="566"/>
                    </a:lnTo>
                    <a:lnTo>
                      <a:pt x="42" y="568"/>
                    </a:lnTo>
                    <a:lnTo>
                      <a:pt x="45" y="570"/>
                    </a:lnTo>
                    <a:lnTo>
                      <a:pt x="45" y="570"/>
                    </a:lnTo>
                    <a:lnTo>
                      <a:pt x="45" y="570"/>
                    </a:lnTo>
                    <a:lnTo>
                      <a:pt x="47" y="573"/>
                    </a:lnTo>
                    <a:lnTo>
                      <a:pt x="50" y="573"/>
                    </a:lnTo>
                    <a:lnTo>
                      <a:pt x="50" y="573"/>
                    </a:lnTo>
                    <a:lnTo>
                      <a:pt x="57" y="570"/>
                    </a:lnTo>
                    <a:lnTo>
                      <a:pt x="57" y="570"/>
                    </a:lnTo>
                    <a:lnTo>
                      <a:pt x="59" y="568"/>
                    </a:lnTo>
                    <a:lnTo>
                      <a:pt x="59" y="570"/>
                    </a:lnTo>
                    <a:lnTo>
                      <a:pt x="57" y="573"/>
                    </a:lnTo>
                    <a:lnTo>
                      <a:pt x="57" y="573"/>
                    </a:lnTo>
                    <a:lnTo>
                      <a:pt x="59" y="573"/>
                    </a:lnTo>
                    <a:lnTo>
                      <a:pt x="59" y="573"/>
                    </a:lnTo>
                    <a:lnTo>
                      <a:pt x="57" y="573"/>
                    </a:lnTo>
                    <a:lnTo>
                      <a:pt x="57" y="575"/>
                    </a:lnTo>
                    <a:lnTo>
                      <a:pt x="54" y="575"/>
                    </a:lnTo>
                    <a:lnTo>
                      <a:pt x="54" y="575"/>
                    </a:lnTo>
                    <a:lnTo>
                      <a:pt x="54" y="577"/>
                    </a:lnTo>
                    <a:lnTo>
                      <a:pt x="57" y="577"/>
                    </a:lnTo>
                    <a:lnTo>
                      <a:pt x="64" y="575"/>
                    </a:lnTo>
                    <a:lnTo>
                      <a:pt x="64" y="575"/>
                    </a:lnTo>
                    <a:lnTo>
                      <a:pt x="64" y="575"/>
                    </a:lnTo>
                    <a:lnTo>
                      <a:pt x="61" y="577"/>
                    </a:lnTo>
                    <a:lnTo>
                      <a:pt x="57" y="577"/>
                    </a:lnTo>
                    <a:lnTo>
                      <a:pt x="54" y="577"/>
                    </a:lnTo>
                    <a:lnTo>
                      <a:pt x="54" y="577"/>
                    </a:lnTo>
                    <a:lnTo>
                      <a:pt x="52" y="580"/>
                    </a:lnTo>
                    <a:lnTo>
                      <a:pt x="52" y="580"/>
                    </a:lnTo>
                    <a:lnTo>
                      <a:pt x="57" y="580"/>
                    </a:lnTo>
                    <a:lnTo>
                      <a:pt x="57" y="580"/>
                    </a:lnTo>
                    <a:lnTo>
                      <a:pt x="59" y="580"/>
                    </a:lnTo>
                    <a:lnTo>
                      <a:pt x="59" y="580"/>
                    </a:lnTo>
                    <a:lnTo>
                      <a:pt x="61" y="580"/>
                    </a:lnTo>
                    <a:lnTo>
                      <a:pt x="64" y="580"/>
                    </a:lnTo>
                    <a:lnTo>
                      <a:pt x="64" y="580"/>
                    </a:lnTo>
                    <a:lnTo>
                      <a:pt x="64" y="580"/>
                    </a:lnTo>
                    <a:lnTo>
                      <a:pt x="64" y="580"/>
                    </a:lnTo>
                    <a:lnTo>
                      <a:pt x="66" y="580"/>
                    </a:lnTo>
                    <a:lnTo>
                      <a:pt x="66" y="577"/>
                    </a:lnTo>
                    <a:lnTo>
                      <a:pt x="68" y="577"/>
                    </a:lnTo>
                    <a:lnTo>
                      <a:pt x="68" y="577"/>
                    </a:lnTo>
                    <a:lnTo>
                      <a:pt x="66" y="580"/>
                    </a:lnTo>
                    <a:lnTo>
                      <a:pt x="66" y="580"/>
                    </a:lnTo>
                    <a:lnTo>
                      <a:pt x="68" y="580"/>
                    </a:lnTo>
                    <a:lnTo>
                      <a:pt x="71" y="580"/>
                    </a:lnTo>
                    <a:lnTo>
                      <a:pt x="76" y="580"/>
                    </a:lnTo>
                    <a:lnTo>
                      <a:pt x="78" y="577"/>
                    </a:lnTo>
                    <a:lnTo>
                      <a:pt x="78" y="577"/>
                    </a:lnTo>
                    <a:lnTo>
                      <a:pt x="80" y="575"/>
                    </a:lnTo>
                    <a:lnTo>
                      <a:pt x="80" y="575"/>
                    </a:lnTo>
                    <a:lnTo>
                      <a:pt x="80" y="573"/>
                    </a:lnTo>
                    <a:lnTo>
                      <a:pt x="83" y="573"/>
                    </a:lnTo>
                    <a:lnTo>
                      <a:pt x="83" y="573"/>
                    </a:lnTo>
                    <a:lnTo>
                      <a:pt x="80" y="575"/>
                    </a:lnTo>
                    <a:lnTo>
                      <a:pt x="80" y="577"/>
                    </a:lnTo>
                    <a:lnTo>
                      <a:pt x="80" y="577"/>
                    </a:lnTo>
                    <a:lnTo>
                      <a:pt x="78" y="580"/>
                    </a:lnTo>
                    <a:lnTo>
                      <a:pt x="73" y="582"/>
                    </a:lnTo>
                    <a:lnTo>
                      <a:pt x="73" y="582"/>
                    </a:lnTo>
                    <a:lnTo>
                      <a:pt x="73" y="582"/>
                    </a:lnTo>
                    <a:lnTo>
                      <a:pt x="73" y="585"/>
                    </a:lnTo>
                    <a:lnTo>
                      <a:pt x="73" y="585"/>
                    </a:lnTo>
                    <a:lnTo>
                      <a:pt x="73" y="589"/>
                    </a:lnTo>
                    <a:lnTo>
                      <a:pt x="71" y="589"/>
                    </a:lnTo>
                    <a:lnTo>
                      <a:pt x="71" y="592"/>
                    </a:lnTo>
                    <a:lnTo>
                      <a:pt x="73" y="594"/>
                    </a:lnTo>
                    <a:lnTo>
                      <a:pt x="73" y="594"/>
                    </a:lnTo>
                    <a:lnTo>
                      <a:pt x="76" y="594"/>
                    </a:lnTo>
                    <a:lnTo>
                      <a:pt x="78" y="594"/>
                    </a:lnTo>
                    <a:lnTo>
                      <a:pt x="80" y="594"/>
                    </a:lnTo>
                    <a:lnTo>
                      <a:pt x="83" y="592"/>
                    </a:lnTo>
                    <a:lnTo>
                      <a:pt x="83" y="592"/>
                    </a:lnTo>
                    <a:lnTo>
                      <a:pt x="83" y="592"/>
                    </a:lnTo>
                    <a:lnTo>
                      <a:pt x="85" y="589"/>
                    </a:lnTo>
                    <a:lnTo>
                      <a:pt x="87" y="589"/>
                    </a:lnTo>
                    <a:lnTo>
                      <a:pt x="87" y="587"/>
                    </a:lnTo>
                    <a:lnTo>
                      <a:pt x="87" y="587"/>
                    </a:lnTo>
                    <a:lnTo>
                      <a:pt x="87" y="587"/>
                    </a:lnTo>
                    <a:lnTo>
                      <a:pt x="87" y="587"/>
                    </a:lnTo>
                    <a:lnTo>
                      <a:pt x="90" y="587"/>
                    </a:lnTo>
                    <a:lnTo>
                      <a:pt x="90" y="587"/>
                    </a:lnTo>
                    <a:lnTo>
                      <a:pt x="87" y="589"/>
                    </a:lnTo>
                    <a:lnTo>
                      <a:pt x="87" y="589"/>
                    </a:lnTo>
                    <a:lnTo>
                      <a:pt x="85" y="589"/>
                    </a:lnTo>
                    <a:lnTo>
                      <a:pt x="85" y="592"/>
                    </a:lnTo>
                    <a:lnTo>
                      <a:pt x="83" y="594"/>
                    </a:lnTo>
                    <a:lnTo>
                      <a:pt x="83" y="596"/>
                    </a:lnTo>
                    <a:lnTo>
                      <a:pt x="83" y="596"/>
                    </a:lnTo>
                    <a:lnTo>
                      <a:pt x="83" y="596"/>
                    </a:lnTo>
                    <a:lnTo>
                      <a:pt x="83" y="596"/>
                    </a:lnTo>
                    <a:lnTo>
                      <a:pt x="85" y="596"/>
                    </a:lnTo>
                    <a:lnTo>
                      <a:pt x="85" y="596"/>
                    </a:lnTo>
                    <a:lnTo>
                      <a:pt x="83" y="599"/>
                    </a:lnTo>
                    <a:lnTo>
                      <a:pt x="80" y="599"/>
                    </a:lnTo>
                    <a:lnTo>
                      <a:pt x="80" y="596"/>
                    </a:lnTo>
                    <a:lnTo>
                      <a:pt x="80" y="596"/>
                    </a:lnTo>
                    <a:lnTo>
                      <a:pt x="80" y="596"/>
                    </a:lnTo>
                    <a:lnTo>
                      <a:pt x="80" y="596"/>
                    </a:lnTo>
                    <a:lnTo>
                      <a:pt x="78" y="596"/>
                    </a:lnTo>
                    <a:lnTo>
                      <a:pt x="78" y="596"/>
                    </a:lnTo>
                    <a:lnTo>
                      <a:pt x="78" y="599"/>
                    </a:lnTo>
                    <a:lnTo>
                      <a:pt x="78" y="599"/>
                    </a:lnTo>
                    <a:lnTo>
                      <a:pt x="78" y="601"/>
                    </a:lnTo>
                    <a:lnTo>
                      <a:pt x="78" y="601"/>
                    </a:lnTo>
                    <a:lnTo>
                      <a:pt x="83" y="604"/>
                    </a:lnTo>
                    <a:lnTo>
                      <a:pt x="83" y="604"/>
                    </a:lnTo>
                    <a:lnTo>
                      <a:pt x="85" y="601"/>
                    </a:lnTo>
                    <a:lnTo>
                      <a:pt x="85" y="601"/>
                    </a:lnTo>
                    <a:lnTo>
                      <a:pt x="85" y="601"/>
                    </a:lnTo>
                    <a:lnTo>
                      <a:pt x="87" y="601"/>
                    </a:lnTo>
                    <a:lnTo>
                      <a:pt x="87" y="599"/>
                    </a:lnTo>
                    <a:lnTo>
                      <a:pt x="87" y="599"/>
                    </a:lnTo>
                    <a:lnTo>
                      <a:pt x="92" y="596"/>
                    </a:lnTo>
                    <a:lnTo>
                      <a:pt x="92" y="596"/>
                    </a:lnTo>
                    <a:lnTo>
                      <a:pt x="92" y="596"/>
                    </a:lnTo>
                    <a:lnTo>
                      <a:pt x="90" y="599"/>
                    </a:lnTo>
                    <a:lnTo>
                      <a:pt x="87" y="601"/>
                    </a:lnTo>
                    <a:lnTo>
                      <a:pt x="87" y="604"/>
                    </a:lnTo>
                    <a:lnTo>
                      <a:pt x="85" y="604"/>
                    </a:lnTo>
                    <a:lnTo>
                      <a:pt x="85" y="604"/>
                    </a:lnTo>
                    <a:lnTo>
                      <a:pt x="85" y="604"/>
                    </a:lnTo>
                    <a:lnTo>
                      <a:pt x="87" y="604"/>
                    </a:lnTo>
                    <a:lnTo>
                      <a:pt x="90" y="604"/>
                    </a:lnTo>
                    <a:lnTo>
                      <a:pt x="90" y="604"/>
                    </a:lnTo>
                    <a:lnTo>
                      <a:pt x="92" y="604"/>
                    </a:lnTo>
                    <a:lnTo>
                      <a:pt x="92" y="604"/>
                    </a:lnTo>
                    <a:lnTo>
                      <a:pt x="90" y="604"/>
                    </a:lnTo>
                    <a:lnTo>
                      <a:pt x="87" y="604"/>
                    </a:lnTo>
                    <a:lnTo>
                      <a:pt x="85" y="606"/>
                    </a:lnTo>
                    <a:lnTo>
                      <a:pt x="85" y="606"/>
                    </a:lnTo>
                    <a:lnTo>
                      <a:pt x="85" y="606"/>
                    </a:lnTo>
                    <a:lnTo>
                      <a:pt x="83" y="608"/>
                    </a:lnTo>
                    <a:lnTo>
                      <a:pt x="83" y="608"/>
                    </a:lnTo>
                    <a:lnTo>
                      <a:pt x="85" y="608"/>
                    </a:lnTo>
                    <a:lnTo>
                      <a:pt x="85" y="608"/>
                    </a:lnTo>
                    <a:lnTo>
                      <a:pt x="85" y="608"/>
                    </a:lnTo>
                    <a:lnTo>
                      <a:pt x="85" y="608"/>
                    </a:lnTo>
                    <a:lnTo>
                      <a:pt x="83" y="611"/>
                    </a:lnTo>
                    <a:lnTo>
                      <a:pt x="83" y="611"/>
                    </a:lnTo>
                    <a:lnTo>
                      <a:pt x="83" y="611"/>
                    </a:lnTo>
                    <a:lnTo>
                      <a:pt x="83" y="611"/>
                    </a:lnTo>
                    <a:lnTo>
                      <a:pt x="85" y="611"/>
                    </a:lnTo>
                    <a:lnTo>
                      <a:pt x="85" y="611"/>
                    </a:lnTo>
                    <a:lnTo>
                      <a:pt x="85" y="611"/>
                    </a:lnTo>
                    <a:lnTo>
                      <a:pt x="87" y="608"/>
                    </a:lnTo>
                    <a:lnTo>
                      <a:pt x="87" y="608"/>
                    </a:lnTo>
                    <a:lnTo>
                      <a:pt x="87" y="611"/>
                    </a:lnTo>
                    <a:lnTo>
                      <a:pt x="87" y="611"/>
                    </a:lnTo>
                    <a:lnTo>
                      <a:pt x="139" y="611"/>
                    </a:lnTo>
                    <a:lnTo>
                      <a:pt x="146" y="611"/>
                    </a:lnTo>
                    <a:lnTo>
                      <a:pt x="305" y="611"/>
                    </a:lnTo>
                    <a:lnTo>
                      <a:pt x="312" y="611"/>
                    </a:lnTo>
                    <a:lnTo>
                      <a:pt x="473" y="611"/>
                    </a:lnTo>
                    <a:lnTo>
                      <a:pt x="480" y="611"/>
                    </a:lnTo>
                    <a:lnTo>
                      <a:pt x="534" y="611"/>
                    </a:lnTo>
                    <a:lnTo>
                      <a:pt x="539" y="611"/>
                    </a:lnTo>
                    <a:lnTo>
                      <a:pt x="541" y="606"/>
                    </a:lnTo>
                    <a:lnTo>
                      <a:pt x="544" y="604"/>
                    </a:lnTo>
                    <a:lnTo>
                      <a:pt x="546" y="604"/>
                    </a:lnTo>
                    <a:lnTo>
                      <a:pt x="546" y="604"/>
                    </a:lnTo>
                    <a:lnTo>
                      <a:pt x="546" y="604"/>
                    </a:lnTo>
                    <a:lnTo>
                      <a:pt x="546" y="606"/>
                    </a:lnTo>
                    <a:lnTo>
                      <a:pt x="546" y="608"/>
                    </a:lnTo>
                    <a:lnTo>
                      <a:pt x="544" y="611"/>
                    </a:lnTo>
                    <a:lnTo>
                      <a:pt x="544" y="613"/>
                    </a:lnTo>
                    <a:lnTo>
                      <a:pt x="544" y="613"/>
                    </a:lnTo>
                    <a:lnTo>
                      <a:pt x="544" y="615"/>
                    </a:lnTo>
                    <a:lnTo>
                      <a:pt x="544" y="615"/>
                    </a:lnTo>
                    <a:lnTo>
                      <a:pt x="544" y="615"/>
                    </a:lnTo>
                    <a:lnTo>
                      <a:pt x="549" y="618"/>
                    </a:lnTo>
                    <a:lnTo>
                      <a:pt x="553" y="618"/>
                    </a:lnTo>
                    <a:lnTo>
                      <a:pt x="556" y="618"/>
                    </a:lnTo>
                    <a:lnTo>
                      <a:pt x="556" y="620"/>
                    </a:lnTo>
                    <a:lnTo>
                      <a:pt x="558" y="620"/>
                    </a:lnTo>
                    <a:lnTo>
                      <a:pt x="560" y="620"/>
                    </a:lnTo>
                    <a:lnTo>
                      <a:pt x="560" y="620"/>
                    </a:lnTo>
                    <a:lnTo>
                      <a:pt x="563" y="618"/>
                    </a:lnTo>
                    <a:lnTo>
                      <a:pt x="565" y="618"/>
                    </a:lnTo>
                    <a:lnTo>
                      <a:pt x="567" y="618"/>
                    </a:lnTo>
                    <a:lnTo>
                      <a:pt x="570" y="618"/>
                    </a:lnTo>
                    <a:lnTo>
                      <a:pt x="570" y="618"/>
                    </a:lnTo>
                    <a:lnTo>
                      <a:pt x="572" y="620"/>
                    </a:lnTo>
                    <a:lnTo>
                      <a:pt x="572" y="620"/>
                    </a:lnTo>
                    <a:lnTo>
                      <a:pt x="575" y="622"/>
                    </a:lnTo>
                    <a:lnTo>
                      <a:pt x="575" y="622"/>
                    </a:lnTo>
                    <a:lnTo>
                      <a:pt x="575" y="625"/>
                    </a:lnTo>
                    <a:lnTo>
                      <a:pt x="575" y="625"/>
                    </a:lnTo>
                    <a:lnTo>
                      <a:pt x="577" y="625"/>
                    </a:lnTo>
                    <a:lnTo>
                      <a:pt x="577" y="625"/>
                    </a:lnTo>
                    <a:lnTo>
                      <a:pt x="579" y="625"/>
                    </a:lnTo>
                    <a:lnTo>
                      <a:pt x="582" y="625"/>
                    </a:lnTo>
                    <a:lnTo>
                      <a:pt x="584" y="627"/>
                    </a:lnTo>
                    <a:lnTo>
                      <a:pt x="586" y="630"/>
                    </a:lnTo>
                    <a:lnTo>
                      <a:pt x="589" y="630"/>
                    </a:lnTo>
                    <a:lnTo>
                      <a:pt x="589" y="630"/>
                    </a:lnTo>
                    <a:lnTo>
                      <a:pt x="593" y="630"/>
                    </a:lnTo>
                    <a:lnTo>
                      <a:pt x="596" y="627"/>
                    </a:lnTo>
                    <a:lnTo>
                      <a:pt x="598" y="627"/>
                    </a:lnTo>
                    <a:lnTo>
                      <a:pt x="601" y="627"/>
                    </a:lnTo>
                    <a:lnTo>
                      <a:pt x="601" y="630"/>
                    </a:lnTo>
                    <a:lnTo>
                      <a:pt x="601" y="630"/>
                    </a:lnTo>
                    <a:lnTo>
                      <a:pt x="603" y="630"/>
                    </a:lnTo>
                    <a:lnTo>
                      <a:pt x="608" y="630"/>
                    </a:lnTo>
                    <a:lnTo>
                      <a:pt x="612" y="630"/>
                    </a:lnTo>
                    <a:lnTo>
                      <a:pt x="612" y="630"/>
                    </a:lnTo>
                    <a:lnTo>
                      <a:pt x="612" y="632"/>
                    </a:lnTo>
                    <a:lnTo>
                      <a:pt x="612" y="632"/>
                    </a:lnTo>
                    <a:lnTo>
                      <a:pt x="615" y="632"/>
                    </a:lnTo>
                    <a:lnTo>
                      <a:pt x="619" y="632"/>
                    </a:lnTo>
                    <a:lnTo>
                      <a:pt x="619" y="632"/>
                    </a:lnTo>
                    <a:lnTo>
                      <a:pt x="622" y="630"/>
                    </a:lnTo>
                    <a:lnTo>
                      <a:pt x="622" y="630"/>
                    </a:lnTo>
                    <a:lnTo>
                      <a:pt x="624" y="630"/>
                    </a:lnTo>
                    <a:lnTo>
                      <a:pt x="624" y="627"/>
                    </a:lnTo>
                    <a:lnTo>
                      <a:pt x="627" y="627"/>
                    </a:lnTo>
                    <a:lnTo>
                      <a:pt x="627" y="625"/>
                    </a:lnTo>
                    <a:lnTo>
                      <a:pt x="629" y="625"/>
                    </a:lnTo>
                    <a:lnTo>
                      <a:pt x="629" y="625"/>
                    </a:lnTo>
                    <a:lnTo>
                      <a:pt x="629" y="622"/>
                    </a:lnTo>
                    <a:lnTo>
                      <a:pt x="629" y="622"/>
                    </a:lnTo>
                    <a:lnTo>
                      <a:pt x="629" y="622"/>
                    </a:lnTo>
                    <a:lnTo>
                      <a:pt x="631" y="620"/>
                    </a:lnTo>
                    <a:lnTo>
                      <a:pt x="638" y="620"/>
                    </a:lnTo>
                    <a:lnTo>
                      <a:pt x="638" y="620"/>
                    </a:lnTo>
                    <a:lnTo>
                      <a:pt x="636" y="620"/>
                    </a:lnTo>
                    <a:lnTo>
                      <a:pt x="634" y="622"/>
                    </a:lnTo>
                    <a:lnTo>
                      <a:pt x="634" y="622"/>
                    </a:lnTo>
                    <a:lnTo>
                      <a:pt x="634" y="625"/>
                    </a:lnTo>
                    <a:lnTo>
                      <a:pt x="634" y="625"/>
                    </a:lnTo>
                    <a:lnTo>
                      <a:pt x="634" y="625"/>
                    </a:lnTo>
                    <a:lnTo>
                      <a:pt x="636" y="625"/>
                    </a:lnTo>
                    <a:lnTo>
                      <a:pt x="636" y="622"/>
                    </a:lnTo>
                    <a:lnTo>
                      <a:pt x="638" y="622"/>
                    </a:lnTo>
                    <a:lnTo>
                      <a:pt x="638" y="622"/>
                    </a:lnTo>
                    <a:lnTo>
                      <a:pt x="638" y="620"/>
                    </a:lnTo>
                    <a:lnTo>
                      <a:pt x="638" y="620"/>
                    </a:lnTo>
                    <a:lnTo>
                      <a:pt x="641" y="620"/>
                    </a:lnTo>
                    <a:lnTo>
                      <a:pt x="641" y="620"/>
                    </a:lnTo>
                    <a:lnTo>
                      <a:pt x="641" y="618"/>
                    </a:lnTo>
                    <a:lnTo>
                      <a:pt x="643" y="618"/>
                    </a:lnTo>
                    <a:lnTo>
                      <a:pt x="643" y="618"/>
                    </a:lnTo>
                    <a:lnTo>
                      <a:pt x="643" y="618"/>
                    </a:lnTo>
                    <a:lnTo>
                      <a:pt x="643" y="615"/>
                    </a:lnTo>
                    <a:lnTo>
                      <a:pt x="645" y="615"/>
                    </a:lnTo>
                    <a:lnTo>
                      <a:pt x="645" y="613"/>
                    </a:lnTo>
                    <a:lnTo>
                      <a:pt x="645" y="613"/>
                    </a:lnTo>
                    <a:lnTo>
                      <a:pt x="648" y="613"/>
                    </a:lnTo>
                    <a:lnTo>
                      <a:pt x="648" y="615"/>
                    </a:lnTo>
                    <a:lnTo>
                      <a:pt x="648" y="615"/>
                    </a:lnTo>
                    <a:lnTo>
                      <a:pt x="648" y="615"/>
                    </a:lnTo>
                    <a:lnTo>
                      <a:pt x="648" y="618"/>
                    </a:lnTo>
                    <a:lnTo>
                      <a:pt x="645" y="618"/>
                    </a:lnTo>
                    <a:lnTo>
                      <a:pt x="641" y="620"/>
                    </a:lnTo>
                    <a:lnTo>
                      <a:pt x="641" y="620"/>
                    </a:lnTo>
                    <a:lnTo>
                      <a:pt x="641" y="622"/>
                    </a:lnTo>
                    <a:lnTo>
                      <a:pt x="641" y="622"/>
                    </a:lnTo>
                    <a:lnTo>
                      <a:pt x="641" y="622"/>
                    </a:lnTo>
                    <a:lnTo>
                      <a:pt x="641" y="622"/>
                    </a:lnTo>
                    <a:lnTo>
                      <a:pt x="643" y="620"/>
                    </a:lnTo>
                    <a:lnTo>
                      <a:pt x="643" y="620"/>
                    </a:lnTo>
                    <a:lnTo>
                      <a:pt x="643" y="620"/>
                    </a:lnTo>
                    <a:lnTo>
                      <a:pt x="643" y="620"/>
                    </a:lnTo>
                    <a:lnTo>
                      <a:pt x="643" y="620"/>
                    </a:lnTo>
                    <a:lnTo>
                      <a:pt x="643" y="620"/>
                    </a:lnTo>
                    <a:lnTo>
                      <a:pt x="645" y="620"/>
                    </a:lnTo>
                    <a:lnTo>
                      <a:pt x="645" y="620"/>
                    </a:lnTo>
                    <a:lnTo>
                      <a:pt x="648" y="620"/>
                    </a:lnTo>
                    <a:lnTo>
                      <a:pt x="648" y="620"/>
                    </a:lnTo>
                    <a:lnTo>
                      <a:pt x="650" y="618"/>
                    </a:lnTo>
                    <a:lnTo>
                      <a:pt x="650" y="615"/>
                    </a:lnTo>
                    <a:lnTo>
                      <a:pt x="650" y="615"/>
                    </a:lnTo>
                    <a:lnTo>
                      <a:pt x="650" y="615"/>
                    </a:lnTo>
                    <a:lnTo>
                      <a:pt x="650" y="613"/>
                    </a:lnTo>
                    <a:lnTo>
                      <a:pt x="650" y="613"/>
                    </a:lnTo>
                    <a:lnTo>
                      <a:pt x="650" y="613"/>
                    </a:lnTo>
                    <a:lnTo>
                      <a:pt x="650" y="611"/>
                    </a:lnTo>
                    <a:lnTo>
                      <a:pt x="650" y="611"/>
                    </a:lnTo>
                    <a:lnTo>
                      <a:pt x="653" y="611"/>
                    </a:lnTo>
                    <a:lnTo>
                      <a:pt x="653" y="611"/>
                    </a:lnTo>
                    <a:lnTo>
                      <a:pt x="653" y="611"/>
                    </a:lnTo>
                    <a:lnTo>
                      <a:pt x="655" y="611"/>
                    </a:lnTo>
                    <a:lnTo>
                      <a:pt x="655" y="611"/>
                    </a:lnTo>
                    <a:lnTo>
                      <a:pt x="655" y="611"/>
                    </a:lnTo>
                    <a:lnTo>
                      <a:pt x="657" y="613"/>
                    </a:lnTo>
                    <a:lnTo>
                      <a:pt x="660" y="613"/>
                    </a:lnTo>
                    <a:lnTo>
                      <a:pt x="660" y="613"/>
                    </a:lnTo>
                    <a:lnTo>
                      <a:pt x="662" y="613"/>
                    </a:lnTo>
                    <a:lnTo>
                      <a:pt x="662" y="613"/>
                    </a:lnTo>
                    <a:lnTo>
                      <a:pt x="662" y="613"/>
                    </a:lnTo>
                    <a:lnTo>
                      <a:pt x="662" y="613"/>
                    </a:lnTo>
                    <a:lnTo>
                      <a:pt x="664" y="613"/>
                    </a:lnTo>
                    <a:lnTo>
                      <a:pt x="664" y="615"/>
                    </a:lnTo>
                    <a:lnTo>
                      <a:pt x="667" y="615"/>
                    </a:lnTo>
                    <a:lnTo>
                      <a:pt x="669" y="615"/>
                    </a:lnTo>
                    <a:lnTo>
                      <a:pt x="669" y="615"/>
                    </a:lnTo>
                    <a:lnTo>
                      <a:pt x="671" y="615"/>
                    </a:lnTo>
                    <a:lnTo>
                      <a:pt x="671" y="615"/>
                    </a:lnTo>
                    <a:lnTo>
                      <a:pt x="674" y="615"/>
                    </a:lnTo>
                    <a:lnTo>
                      <a:pt x="674" y="615"/>
                    </a:lnTo>
                    <a:lnTo>
                      <a:pt x="676" y="615"/>
                    </a:lnTo>
                    <a:lnTo>
                      <a:pt x="676" y="615"/>
                    </a:lnTo>
                    <a:lnTo>
                      <a:pt x="676" y="615"/>
                    </a:lnTo>
                    <a:lnTo>
                      <a:pt x="679" y="615"/>
                    </a:lnTo>
                    <a:lnTo>
                      <a:pt x="679" y="615"/>
                    </a:lnTo>
                    <a:lnTo>
                      <a:pt x="679" y="615"/>
                    </a:lnTo>
                    <a:lnTo>
                      <a:pt x="679" y="618"/>
                    </a:lnTo>
                    <a:lnTo>
                      <a:pt x="679" y="618"/>
                    </a:lnTo>
                    <a:lnTo>
                      <a:pt x="679" y="618"/>
                    </a:lnTo>
                    <a:lnTo>
                      <a:pt x="679" y="618"/>
                    </a:lnTo>
                    <a:lnTo>
                      <a:pt x="679" y="620"/>
                    </a:lnTo>
                    <a:lnTo>
                      <a:pt x="679" y="620"/>
                    </a:lnTo>
                    <a:lnTo>
                      <a:pt x="679" y="622"/>
                    </a:lnTo>
                    <a:lnTo>
                      <a:pt x="679" y="622"/>
                    </a:lnTo>
                    <a:lnTo>
                      <a:pt x="679" y="622"/>
                    </a:lnTo>
                    <a:lnTo>
                      <a:pt x="679" y="622"/>
                    </a:lnTo>
                    <a:lnTo>
                      <a:pt x="679" y="625"/>
                    </a:lnTo>
                    <a:lnTo>
                      <a:pt x="679" y="627"/>
                    </a:lnTo>
                    <a:lnTo>
                      <a:pt x="679" y="630"/>
                    </a:lnTo>
                    <a:lnTo>
                      <a:pt x="679" y="632"/>
                    </a:lnTo>
                    <a:lnTo>
                      <a:pt x="681" y="632"/>
                    </a:lnTo>
                    <a:lnTo>
                      <a:pt x="683" y="632"/>
                    </a:lnTo>
                    <a:lnTo>
                      <a:pt x="686" y="632"/>
                    </a:lnTo>
                    <a:lnTo>
                      <a:pt x="688" y="632"/>
                    </a:lnTo>
                    <a:lnTo>
                      <a:pt x="690" y="632"/>
                    </a:lnTo>
                    <a:lnTo>
                      <a:pt x="695" y="632"/>
                    </a:lnTo>
                    <a:lnTo>
                      <a:pt x="695" y="632"/>
                    </a:lnTo>
                    <a:lnTo>
                      <a:pt x="695" y="632"/>
                    </a:lnTo>
                    <a:lnTo>
                      <a:pt x="695" y="634"/>
                    </a:lnTo>
                    <a:lnTo>
                      <a:pt x="693" y="634"/>
                    </a:lnTo>
                    <a:lnTo>
                      <a:pt x="693" y="634"/>
                    </a:lnTo>
                    <a:lnTo>
                      <a:pt x="693" y="637"/>
                    </a:lnTo>
                    <a:lnTo>
                      <a:pt x="693" y="637"/>
                    </a:lnTo>
                    <a:lnTo>
                      <a:pt x="690" y="637"/>
                    </a:lnTo>
                    <a:lnTo>
                      <a:pt x="690" y="637"/>
                    </a:lnTo>
                    <a:lnTo>
                      <a:pt x="690" y="639"/>
                    </a:lnTo>
                    <a:lnTo>
                      <a:pt x="690" y="639"/>
                    </a:lnTo>
                    <a:lnTo>
                      <a:pt x="690" y="639"/>
                    </a:lnTo>
                    <a:lnTo>
                      <a:pt x="690" y="641"/>
                    </a:lnTo>
                    <a:lnTo>
                      <a:pt x="690" y="641"/>
                    </a:lnTo>
                    <a:lnTo>
                      <a:pt x="693" y="641"/>
                    </a:lnTo>
                    <a:lnTo>
                      <a:pt x="693" y="644"/>
                    </a:lnTo>
                    <a:lnTo>
                      <a:pt x="693" y="644"/>
                    </a:lnTo>
                    <a:lnTo>
                      <a:pt x="693" y="644"/>
                    </a:lnTo>
                    <a:lnTo>
                      <a:pt x="693" y="644"/>
                    </a:lnTo>
                    <a:lnTo>
                      <a:pt x="693" y="644"/>
                    </a:lnTo>
                    <a:lnTo>
                      <a:pt x="693" y="646"/>
                    </a:lnTo>
                    <a:lnTo>
                      <a:pt x="693" y="646"/>
                    </a:lnTo>
                    <a:lnTo>
                      <a:pt x="690" y="649"/>
                    </a:lnTo>
                    <a:lnTo>
                      <a:pt x="690" y="649"/>
                    </a:lnTo>
                    <a:lnTo>
                      <a:pt x="690" y="649"/>
                    </a:lnTo>
                    <a:lnTo>
                      <a:pt x="688" y="651"/>
                    </a:lnTo>
                    <a:lnTo>
                      <a:pt x="688" y="651"/>
                    </a:lnTo>
                    <a:lnTo>
                      <a:pt x="688" y="653"/>
                    </a:lnTo>
                    <a:lnTo>
                      <a:pt x="688" y="653"/>
                    </a:lnTo>
                    <a:lnTo>
                      <a:pt x="690" y="653"/>
                    </a:lnTo>
                    <a:lnTo>
                      <a:pt x="690" y="653"/>
                    </a:lnTo>
                    <a:lnTo>
                      <a:pt x="690" y="653"/>
                    </a:lnTo>
                    <a:lnTo>
                      <a:pt x="690" y="653"/>
                    </a:lnTo>
                    <a:lnTo>
                      <a:pt x="693" y="653"/>
                    </a:lnTo>
                    <a:lnTo>
                      <a:pt x="693" y="653"/>
                    </a:lnTo>
                    <a:lnTo>
                      <a:pt x="693" y="653"/>
                    </a:lnTo>
                    <a:lnTo>
                      <a:pt x="693" y="656"/>
                    </a:lnTo>
                    <a:lnTo>
                      <a:pt x="693" y="656"/>
                    </a:lnTo>
                    <a:lnTo>
                      <a:pt x="693" y="656"/>
                    </a:lnTo>
                    <a:lnTo>
                      <a:pt x="690" y="656"/>
                    </a:lnTo>
                    <a:lnTo>
                      <a:pt x="690" y="656"/>
                    </a:lnTo>
                    <a:lnTo>
                      <a:pt x="690" y="656"/>
                    </a:lnTo>
                    <a:lnTo>
                      <a:pt x="688" y="658"/>
                    </a:lnTo>
                    <a:lnTo>
                      <a:pt x="688" y="658"/>
                    </a:lnTo>
                    <a:lnTo>
                      <a:pt x="688" y="658"/>
                    </a:lnTo>
                    <a:lnTo>
                      <a:pt x="688" y="658"/>
                    </a:lnTo>
                    <a:lnTo>
                      <a:pt x="690" y="658"/>
                    </a:lnTo>
                    <a:lnTo>
                      <a:pt x="690" y="658"/>
                    </a:lnTo>
                    <a:lnTo>
                      <a:pt x="690" y="658"/>
                    </a:lnTo>
                    <a:lnTo>
                      <a:pt x="690" y="658"/>
                    </a:lnTo>
                    <a:lnTo>
                      <a:pt x="688" y="660"/>
                    </a:lnTo>
                    <a:lnTo>
                      <a:pt x="686" y="660"/>
                    </a:lnTo>
                    <a:lnTo>
                      <a:pt x="686" y="660"/>
                    </a:lnTo>
                    <a:lnTo>
                      <a:pt x="688" y="663"/>
                    </a:lnTo>
                    <a:lnTo>
                      <a:pt x="688" y="663"/>
                    </a:lnTo>
                    <a:lnTo>
                      <a:pt x="688" y="663"/>
                    </a:lnTo>
                    <a:lnTo>
                      <a:pt x="688" y="663"/>
                    </a:lnTo>
                    <a:lnTo>
                      <a:pt x="690" y="663"/>
                    </a:lnTo>
                    <a:lnTo>
                      <a:pt x="693" y="660"/>
                    </a:lnTo>
                    <a:lnTo>
                      <a:pt x="693" y="660"/>
                    </a:lnTo>
                    <a:lnTo>
                      <a:pt x="693" y="663"/>
                    </a:lnTo>
                    <a:lnTo>
                      <a:pt x="695" y="663"/>
                    </a:lnTo>
                    <a:lnTo>
                      <a:pt x="693" y="663"/>
                    </a:lnTo>
                    <a:lnTo>
                      <a:pt x="693" y="663"/>
                    </a:lnTo>
                    <a:lnTo>
                      <a:pt x="693" y="665"/>
                    </a:lnTo>
                    <a:lnTo>
                      <a:pt x="693" y="665"/>
                    </a:lnTo>
                    <a:lnTo>
                      <a:pt x="693" y="665"/>
                    </a:lnTo>
                    <a:lnTo>
                      <a:pt x="695" y="665"/>
                    </a:lnTo>
                    <a:lnTo>
                      <a:pt x="695" y="665"/>
                    </a:lnTo>
                    <a:lnTo>
                      <a:pt x="695" y="667"/>
                    </a:lnTo>
                    <a:lnTo>
                      <a:pt x="695" y="667"/>
                    </a:lnTo>
                    <a:lnTo>
                      <a:pt x="700" y="667"/>
                    </a:lnTo>
                    <a:lnTo>
                      <a:pt x="700" y="667"/>
                    </a:lnTo>
                    <a:lnTo>
                      <a:pt x="700" y="667"/>
                    </a:lnTo>
                    <a:lnTo>
                      <a:pt x="702" y="667"/>
                    </a:lnTo>
                    <a:lnTo>
                      <a:pt x="709" y="670"/>
                    </a:lnTo>
                    <a:lnTo>
                      <a:pt x="712" y="670"/>
                    </a:lnTo>
                    <a:lnTo>
                      <a:pt x="714" y="667"/>
                    </a:lnTo>
                    <a:lnTo>
                      <a:pt x="714" y="670"/>
                    </a:lnTo>
                    <a:lnTo>
                      <a:pt x="714" y="670"/>
                    </a:lnTo>
                    <a:lnTo>
                      <a:pt x="716" y="670"/>
                    </a:lnTo>
                    <a:lnTo>
                      <a:pt x="719" y="670"/>
                    </a:lnTo>
                    <a:lnTo>
                      <a:pt x="721" y="670"/>
                    </a:lnTo>
                    <a:lnTo>
                      <a:pt x="721" y="670"/>
                    </a:lnTo>
                    <a:lnTo>
                      <a:pt x="724" y="670"/>
                    </a:lnTo>
                    <a:lnTo>
                      <a:pt x="726" y="670"/>
                    </a:lnTo>
                    <a:lnTo>
                      <a:pt x="728" y="670"/>
                    </a:lnTo>
                    <a:lnTo>
                      <a:pt x="728" y="670"/>
                    </a:lnTo>
                    <a:lnTo>
                      <a:pt x="728" y="672"/>
                    </a:lnTo>
                    <a:lnTo>
                      <a:pt x="728" y="672"/>
                    </a:lnTo>
                    <a:lnTo>
                      <a:pt x="728" y="672"/>
                    </a:lnTo>
                    <a:lnTo>
                      <a:pt x="728" y="672"/>
                    </a:lnTo>
                    <a:lnTo>
                      <a:pt x="731" y="672"/>
                    </a:lnTo>
                    <a:lnTo>
                      <a:pt x="731" y="670"/>
                    </a:lnTo>
                    <a:lnTo>
                      <a:pt x="731" y="670"/>
                    </a:lnTo>
                    <a:lnTo>
                      <a:pt x="731" y="670"/>
                    </a:lnTo>
                    <a:lnTo>
                      <a:pt x="733" y="670"/>
                    </a:lnTo>
                    <a:lnTo>
                      <a:pt x="733" y="672"/>
                    </a:lnTo>
                    <a:lnTo>
                      <a:pt x="731" y="672"/>
                    </a:lnTo>
                    <a:lnTo>
                      <a:pt x="731" y="672"/>
                    </a:lnTo>
                    <a:lnTo>
                      <a:pt x="731" y="672"/>
                    </a:lnTo>
                    <a:lnTo>
                      <a:pt x="731" y="672"/>
                    </a:lnTo>
                    <a:lnTo>
                      <a:pt x="731" y="672"/>
                    </a:lnTo>
                    <a:lnTo>
                      <a:pt x="731" y="672"/>
                    </a:lnTo>
                    <a:lnTo>
                      <a:pt x="731" y="675"/>
                    </a:lnTo>
                    <a:lnTo>
                      <a:pt x="733" y="672"/>
                    </a:lnTo>
                    <a:lnTo>
                      <a:pt x="733" y="672"/>
                    </a:lnTo>
                    <a:lnTo>
                      <a:pt x="735" y="672"/>
                    </a:lnTo>
                    <a:lnTo>
                      <a:pt x="735" y="672"/>
                    </a:lnTo>
                    <a:lnTo>
                      <a:pt x="738" y="672"/>
                    </a:lnTo>
                    <a:lnTo>
                      <a:pt x="738" y="672"/>
                    </a:lnTo>
                    <a:lnTo>
                      <a:pt x="738" y="672"/>
                    </a:lnTo>
                    <a:lnTo>
                      <a:pt x="738" y="672"/>
                    </a:lnTo>
                    <a:lnTo>
                      <a:pt x="738" y="672"/>
                    </a:lnTo>
                    <a:lnTo>
                      <a:pt x="738" y="675"/>
                    </a:lnTo>
                    <a:lnTo>
                      <a:pt x="738" y="675"/>
                    </a:lnTo>
                    <a:lnTo>
                      <a:pt x="740" y="675"/>
                    </a:lnTo>
                    <a:lnTo>
                      <a:pt x="742" y="675"/>
                    </a:lnTo>
                    <a:lnTo>
                      <a:pt x="742" y="675"/>
                    </a:lnTo>
                    <a:lnTo>
                      <a:pt x="742" y="675"/>
                    </a:lnTo>
                    <a:lnTo>
                      <a:pt x="742" y="675"/>
                    </a:lnTo>
                    <a:lnTo>
                      <a:pt x="745" y="675"/>
                    </a:lnTo>
                    <a:lnTo>
                      <a:pt x="745" y="675"/>
                    </a:lnTo>
                    <a:lnTo>
                      <a:pt x="745" y="677"/>
                    </a:lnTo>
                    <a:lnTo>
                      <a:pt x="745" y="677"/>
                    </a:lnTo>
                    <a:lnTo>
                      <a:pt x="745" y="677"/>
                    </a:lnTo>
                    <a:lnTo>
                      <a:pt x="745" y="677"/>
                    </a:lnTo>
                    <a:lnTo>
                      <a:pt x="745" y="679"/>
                    </a:lnTo>
                    <a:lnTo>
                      <a:pt x="745" y="679"/>
                    </a:lnTo>
                    <a:lnTo>
                      <a:pt x="745" y="679"/>
                    </a:lnTo>
                    <a:lnTo>
                      <a:pt x="745" y="682"/>
                    </a:lnTo>
                    <a:lnTo>
                      <a:pt x="745" y="682"/>
                    </a:lnTo>
                    <a:lnTo>
                      <a:pt x="745" y="682"/>
                    </a:lnTo>
                    <a:lnTo>
                      <a:pt x="745" y="682"/>
                    </a:lnTo>
                    <a:lnTo>
                      <a:pt x="747" y="682"/>
                    </a:lnTo>
                    <a:lnTo>
                      <a:pt x="747" y="679"/>
                    </a:lnTo>
                    <a:lnTo>
                      <a:pt x="747" y="682"/>
                    </a:lnTo>
                    <a:lnTo>
                      <a:pt x="747" y="682"/>
                    </a:lnTo>
                    <a:lnTo>
                      <a:pt x="747" y="684"/>
                    </a:lnTo>
                    <a:lnTo>
                      <a:pt x="745" y="684"/>
                    </a:lnTo>
                    <a:lnTo>
                      <a:pt x="745" y="684"/>
                    </a:lnTo>
                    <a:lnTo>
                      <a:pt x="747" y="686"/>
                    </a:lnTo>
                    <a:lnTo>
                      <a:pt x="747" y="686"/>
                    </a:lnTo>
                    <a:lnTo>
                      <a:pt x="747" y="686"/>
                    </a:lnTo>
                    <a:lnTo>
                      <a:pt x="750" y="686"/>
                    </a:lnTo>
                    <a:lnTo>
                      <a:pt x="750" y="686"/>
                    </a:lnTo>
                    <a:lnTo>
                      <a:pt x="750" y="684"/>
                    </a:lnTo>
                    <a:lnTo>
                      <a:pt x="750" y="684"/>
                    </a:lnTo>
                    <a:lnTo>
                      <a:pt x="750" y="684"/>
                    </a:lnTo>
                    <a:lnTo>
                      <a:pt x="750" y="686"/>
                    </a:lnTo>
                    <a:lnTo>
                      <a:pt x="750" y="686"/>
                    </a:lnTo>
                    <a:lnTo>
                      <a:pt x="750" y="686"/>
                    </a:lnTo>
                    <a:lnTo>
                      <a:pt x="750" y="689"/>
                    </a:lnTo>
                    <a:lnTo>
                      <a:pt x="747" y="689"/>
                    </a:lnTo>
                    <a:lnTo>
                      <a:pt x="747" y="689"/>
                    </a:lnTo>
                    <a:lnTo>
                      <a:pt x="747" y="689"/>
                    </a:lnTo>
                    <a:lnTo>
                      <a:pt x="750" y="689"/>
                    </a:lnTo>
                    <a:lnTo>
                      <a:pt x="750" y="689"/>
                    </a:lnTo>
                    <a:lnTo>
                      <a:pt x="750" y="689"/>
                    </a:lnTo>
                    <a:lnTo>
                      <a:pt x="750" y="691"/>
                    </a:lnTo>
                    <a:lnTo>
                      <a:pt x="750" y="691"/>
                    </a:lnTo>
                    <a:lnTo>
                      <a:pt x="747" y="691"/>
                    </a:lnTo>
                    <a:lnTo>
                      <a:pt x="747" y="691"/>
                    </a:lnTo>
                    <a:lnTo>
                      <a:pt x="747" y="691"/>
                    </a:lnTo>
                    <a:lnTo>
                      <a:pt x="750" y="693"/>
                    </a:lnTo>
                    <a:lnTo>
                      <a:pt x="750" y="693"/>
                    </a:lnTo>
                    <a:lnTo>
                      <a:pt x="750" y="693"/>
                    </a:lnTo>
                    <a:lnTo>
                      <a:pt x="750" y="696"/>
                    </a:lnTo>
                    <a:lnTo>
                      <a:pt x="750" y="696"/>
                    </a:lnTo>
                    <a:lnTo>
                      <a:pt x="750" y="696"/>
                    </a:lnTo>
                    <a:lnTo>
                      <a:pt x="750" y="698"/>
                    </a:lnTo>
                    <a:lnTo>
                      <a:pt x="750" y="698"/>
                    </a:lnTo>
                    <a:lnTo>
                      <a:pt x="750" y="698"/>
                    </a:lnTo>
                    <a:lnTo>
                      <a:pt x="750" y="698"/>
                    </a:lnTo>
                    <a:lnTo>
                      <a:pt x="752" y="698"/>
                    </a:lnTo>
                    <a:lnTo>
                      <a:pt x="752" y="698"/>
                    </a:lnTo>
                    <a:lnTo>
                      <a:pt x="752" y="698"/>
                    </a:lnTo>
                    <a:lnTo>
                      <a:pt x="752" y="698"/>
                    </a:lnTo>
                    <a:lnTo>
                      <a:pt x="752" y="698"/>
                    </a:lnTo>
                    <a:lnTo>
                      <a:pt x="752" y="698"/>
                    </a:lnTo>
                    <a:lnTo>
                      <a:pt x="752" y="701"/>
                    </a:lnTo>
                    <a:lnTo>
                      <a:pt x="750" y="701"/>
                    </a:lnTo>
                    <a:lnTo>
                      <a:pt x="750" y="701"/>
                    </a:lnTo>
                    <a:lnTo>
                      <a:pt x="747" y="698"/>
                    </a:lnTo>
                    <a:lnTo>
                      <a:pt x="747" y="698"/>
                    </a:lnTo>
                    <a:lnTo>
                      <a:pt x="747" y="698"/>
                    </a:lnTo>
                    <a:lnTo>
                      <a:pt x="747" y="698"/>
                    </a:lnTo>
                    <a:lnTo>
                      <a:pt x="747" y="698"/>
                    </a:lnTo>
                    <a:lnTo>
                      <a:pt x="747" y="698"/>
                    </a:lnTo>
                    <a:lnTo>
                      <a:pt x="747" y="698"/>
                    </a:lnTo>
                    <a:lnTo>
                      <a:pt x="745" y="698"/>
                    </a:lnTo>
                    <a:lnTo>
                      <a:pt x="745" y="698"/>
                    </a:lnTo>
                    <a:lnTo>
                      <a:pt x="745" y="701"/>
                    </a:lnTo>
                    <a:lnTo>
                      <a:pt x="745" y="701"/>
                    </a:lnTo>
                    <a:lnTo>
                      <a:pt x="745" y="701"/>
                    </a:lnTo>
                    <a:lnTo>
                      <a:pt x="745" y="703"/>
                    </a:lnTo>
                    <a:lnTo>
                      <a:pt x="745" y="703"/>
                    </a:lnTo>
                    <a:lnTo>
                      <a:pt x="742" y="705"/>
                    </a:lnTo>
                    <a:lnTo>
                      <a:pt x="742" y="705"/>
                    </a:lnTo>
                    <a:lnTo>
                      <a:pt x="740" y="705"/>
                    </a:lnTo>
                    <a:lnTo>
                      <a:pt x="735" y="703"/>
                    </a:lnTo>
                    <a:lnTo>
                      <a:pt x="735" y="703"/>
                    </a:lnTo>
                    <a:lnTo>
                      <a:pt x="735" y="701"/>
                    </a:lnTo>
                    <a:lnTo>
                      <a:pt x="735" y="701"/>
                    </a:lnTo>
                    <a:lnTo>
                      <a:pt x="733" y="701"/>
                    </a:lnTo>
                    <a:lnTo>
                      <a:pt x="731" y="703"/>
                    </a:lnTo>
                    <a:lnTo>
                      <a:pt x="728" y="703"/>
                    </a:lnTo>
                    <a:lnTo>
                      <a:pt x="728" y="703"/>
                    </a:lnTo>
                    <a:lnTo>
                      <a:pt x="731" y="701"/>
                    </a:lnTo>
                    <a:lnTo>
                      <a:pt x="731" y="701"/>
                    </a:lnTo>
                    <a:lnTo>
                      <a:pt x="731" y="701"/>
                    </a:lnTo>
                    <a:lnTo>
                      <a:pt x="731" y="698"/>
                    </a:lnTo>
                    <a:lnTo>
                      <a:pt x="731" y="698"/>
                    </a:lnTo>
                    <a:lnTo>
                      <a:pt x="728" y="698"/>
                    </a:lnTo>
                    <a:lnTo>
                      <a:pt x="728" y="701"/>
                    </a:lnTo>
                    <a:lnTo>
                      <a:pt x="726" y="701"/>
                    </a:lnTo>
                    <a:lnTo>
                      <a:pt x="728" y="701"/>
                    </a:lnTo>
                    <a:lnTo>
                      <a:pt x="728" y="698"/>
                    </a:lnTo>
                    <a:lnTo>
                      <a:pt x="731" y="698"/>
                    </a:lnTo>
                    <a:lnTo>
                      <a:pt x="731" y="696"/>
                    </a:lnTo>
                    <a:lnTo>
                      <a:pt x="731" y="696"/>
                    </a:lnTo>
                    <a:lnTo>
                      <a:pt x="731" y="696"/>
                    </a:lnTo>
                    <a:lnTo>
                      <a:pt x="731" y="696"/>
                    </a:lnTo>
                    <a:lnTo>
                      <a:pt x="731" y="696"/>
                    </a:lnTo>
                    <a:lnTo>
                      <a:pt x="731" y="696"/>
                    </a:lnTo>
                    <a:lnTo>
                      <a:pt x="728" y="696"/>
                    </a:lnTo>
                    <a:lnTo>
                      <a:pt x="728" y="696"/>
                    </a:lnTo>
                    <a:lnTo>
                      <a:pt x="728" y="696"/>
                    </a:lnTo>
                    <a:lnTo>
                      <a:pt x="728" y="696"/>
                    </a:lnTo>
                    <a:lnTo>
                      <a:pt x="728" y="696"/>
                    </a:lnTo>
                    <a:lnTo>
                      <a:pt x="728" y="696"/>
                    </a:lnTo>
                    <a:lnTo>
                      <a:pt x="728" y="693"/>
                    </a:lnTo>
                    <a:lnTo>
                      <a:pt x="728" y="693"/>
                    </a:lnTo>
                    <a:lnTo>
                      <a:pt x="728" y="693"/>
                    </a:lnTo>
                    <a:lnTo>
                      <a:pt x="728" y="691"/>
                    </a:lnTo>
                    <a:lnTo>
                      <a:pt x="728" y="691"/>
                    </a:lnTo>
                    <a:lnTo>
                      <a:pt x="728" y="691"/>
                    </a:lnTo>
                    <a:lnTo>
                      <a:pt x="728" y="689"/>
                    </a:lnTo>
                    <a:lnTo>
                      <a:pt x="728" y="689"/>
                    </a:lnTo>
                    <a:lnTo>
                      <a:pt x="728" y="689"/>
                    </a:lnTo>
                    <a:lnTo>
                      <a:pt x="726" y="689"/>
                    </a:lnTo>
                    <a:lnTo>
                      <a:pt x="724" y="689"/>
                    </a:lnTo>
                    <a:lnTo>
                      <a:pt x="721" y="689"/>
                    </a:lnTo>
                    <a:lnTo>
                      <a:pt x="721" y="689"/>
                    </a:lnTo>
                    <a:lnTo>
                      <a:pt x="721" y="689"/>
                    </a:lnTo>
                    <a:lnTo>
                      <a:pt x="724" y="689"/>
                    </a:lnTo>
                    <a:lnTo>
                      <a:pt x="724" y="689"/>
                    </a:lnTo>
                    <a:lnTo>
                      <a:pt x="724" y="691"/>
                    </a:lnTo>
                    <a:lnTo>
                      <a:pt x="724" y="691"/>
                    </a:lnTo>
                    <a:lnTo>
                      <a:pt x="724" y="691"/>
                    </a:lnTo>
                    <a:lnTo>
                      <a:pt x="724" y="693"/>
                    </a:lnTo>
                    <a:lnTo>
                      <a:pt x="724" y="696"/>
                    </a:lnTo>
                    <a:lnTo>
                      <a:pt x="726" y="696"/>
                    </a:lnTo>
                    <a:lnTo>
                      <a:pt x="726" y="696"/>
                    </a:lnTo>
                    <a:lnTo>
                      <a:pt x="724" y="696"/>
                    </a:lnTo>
                    <a:lnTo>
                      <a:pt x="724" y="698"/>
                    </a:lnTo>
                    <a:lnTo>
                      <a:pt x="724" y="698"/>
                    </a:lnTo>
                    <a:lnTo>
                      <a:pt x="724" y="698"/>
                    </a:lnTo>
                    <a:lnTo>
                      <a:pt x="724" y="701"/>
                    </a:lnTo>
                    <a:lnTo>
                      <a:pt x="724" y="703"/>
                    </a:lnTo>
                    <a:lnTo>
                      <a:pt x="724" y="703"/>
                    </a:lnTo>
                    <a:lnTo>
                      <a:pt x="721" y="705"/>
                    </a:lnTo>
                    <a:lnTo>
                      <a:pt x="721" y="705"/>
                    </a:lnTo>
                    <a:lnTo>
                      <a:pt x="719" y="705"/>
                    </a:lnTo>
                    <a:lnTo>
                      <a:pt x="719" y="705"/>
                    </a:lnTo>
                    <a:lnTo>
                      <a:pt x="719" y="708"/>
                    </a:lnTo>
                    <a:lnTo>
                      <a:pt x="716" y="708"/>
                    </a:lnTo>
                    <a:lnTo>
                      <a:pt x="716" y="708"/>
                    </a:lnTo>
                    <a:lnTo>
                      <a:pt x="714" y="710"/>
                    </a:lnTo>
                    <a:lnTo>
                      <a:pt x="714" y="710"/>
                    </a:lnTo>
                    <a:lnTo>
                      <a:pt x="714" y="712"/>
                    </a:lnTo>
                    <a:lnTo>
                      <a:pt x="712" y="712"/>
                    </a:lnTo>
                    <a:lnTo>
                      <a:pt x="709" y="715"/>
                    </a:lnTo>
                    <a:lnTo>
                      <a:pt x="709" y="715"/>
                    </a:lnTo>
                    <a:lnTo>
                      <a:pt x="707" y="722"/>
                    </a:lnTo>
                    <a:lnTo>
                      <a:pt x="707" y="724"/>
                    </a:lnTo>
                    <a:lnTo>
                      <a:pt x="705" y="727"/>
                    </a:lnTo>
                    <a:lnTo>
                      <a:pt x="705" y="729"/>
                    </a:lnTo>
                    <a:lnTo>
                      <a:pt x="702" y="729"/>
                    </a:lnTo>
                    <a:lnTo>
                      <a:pt x="702" y="729"/>
                    </a:lnTo>
                    <a:lnTo>
                      <a:pt x="700" y="731"/>
                    </a:lnTo>
                    <a:lnTo>
                      <a:pt x="697" y="731"/>
                    </a:lnTo>
                    <a:lnTo>
                      <a:pt x="697" y="731"/>
                    </a:lnTo>
                    <a:lnTo>
                      <a:pt x="695" y="734"/>
                    </a:lnTo>
                    <a:lnTo>
                      <a:pt x="693" y="734"/>
                    </a:lnTo>
                    <a:lnTo>
                      <a:pt x="690" y="736"/>
                    </a:lnTo>
                    <a:lnTo>
                      <a:pt x="690" y="736"/>
                    </a:lnTo>
                    <a:lnTo>
                      <a:pt x="686" y="741"/>
                    </a:lnTo>
                    <a:lnTo>
                      <a:pt x="683" y="743"/>
                    </a:lnTo>
                    <a:lnTo>
                      <a:pt x="681" y="746"/>
                    </a:lnTo>
                    <a:lnTo>
                      <a:pt x="681" y="746"/>
                    </a:lnTo>
                    <a:lnTo>
                      <a:pt x="681" y="746"/>
                    </a:lnTo>
                    <a:lnTo>
                      <a:pt x="683" y="746"/>
                    </a:lnTo>
                    <a:lnTo>
                      <a:pt x="683" y="746"/>
                    </a:lnTo>
                    <a:lnTo>
                      <a:pt x="683" y="746"/>
                    </a:lnTo>
                    <a:lnTo>
                      <a:pt x="683" y="746"/>
                    </a:lnTo>
                    <a:lnTo>
                      <a:pt x="683" y="748"/>
                    </a:lnTo>
                    <a:lnTo>
                      <a:pt x="683" y="748"/>
                    </a:lnTo>
                    <a:lnTo>
                      <a:pt x="683" y="750"/>
                    </a:lnTo>
                    <a:lnTo>
                      <a:pt x="681" y="750"/>
                    </a:lnTo>
                    <a:lnTo>
                      <a:pt x="681" y="750"/>
                    </a:lnTo>
                    <a:lnTo>
                      <a:pt x="676" y="750"/>
                    </a:lnTo>
                    <a:lnTo>
                      <a:pt x="674" y="750"/>
                    </a:lnTo>
                    <a:lnTo>
                      <a:pt x="674" y="750"/>
                    </a:lnTo>
                    <a:lnTo>
                      <a:pt x="671" y="750"/>
                    </a:lnTo>
                    <a:lnTo>
                      <a:pt x="671" y="750"/>
                    </a:lnTo>
                    <a:lnTo>
                      <a:pt x="671" y="753"/>
                    </a:lnTo>
                    <a:lnTo>
                      <a:pt x="669" y="753"/>
                    </a:lnTo>
                    <a:lnTo>
                      <a:pt x="669" y="755"/>
                    </a:lnTo>
                    <a:lnTo>
                      <a:pt x="669" y="755"/>
                    </a:lnTo>
                    <a:lnTo>
                      <a:pt x="671" y="755"/>
                    </a:lnTo>
                    <a:lnTo>
                      <a:pt x="674" y="757"/>
                    </a:lnTo>
                    <a:lnTo>
                      <a:pt x="676" y="755"/>
                    </a:lnTo>
                    <a:lnTo>
                      <a:pt x="676" y="755"/>
                    </a:lnTo>
                    <a:lnTo>
                      <a:pt x="676" y="755"/>
                    </a:lnTo>
                    <a:lnTo>
                      <a:pt x="679" y="757"/>
                    </a:lnTo>
                    <a:lnTo>
                      <a:pt x="679" y="757"/>
                    </a:lnTo>
                    <a:lnTo>
                      <a:pt x="679" y="757"/>
                    </a:lnTo>
                    <a:lnTo>
                      <a:pt x="679" y="755"/>
                    </a:lnTo>
                    <a:lnTo>
                      <a:pt x="681" y="755"/>
                    </a:lnTo>
                    <a:lnTo>
                      <a:pt x="681" y="755"/>
                    </a:lnTo>
                    <a:lnTo>
                      <a:pt x="683" y="753"/>
                    </a:lnTo>
                    <a:lnTo>
                      <a:pt x="686" y="753"/>
                    </a:lnTo>
                    <a:lnTo>
                      <a:pt x="688" y="750"/>
                    </a:lnTo>
                    <a:lnTo>
                      <a:pt x="690" y="750"/>
                    </a:lnTo>
                    <a:lnTo>
                      <a:pt x="690" y="750"/>
                    </a:lnTo>
                    <a:lnTo>
                      <a:pt x="693" y="750"/>
                    </a:lnTo>
                    <a:lnTo>
                      <a:pt x="693" y="750"/>
                    </a:lnTo>
                    <a:lnTo>
                      <a:pt x="693" y="750"/>
                    </a:lnTo>
                    <a:lnTo>
                      <a:pt x="690" y="750"/>
                    </a:lnTo>
                    <a:lnTo>
                      <a:pt x="693" y="750"/>
                    </a:lnTo>
                    <a:lnTo>
                      <a:pt x="693" y="750"/>
                    </a:lnTo>
                    <a:lnTo>
                      <a:pt x="693" y="748"/>
                    </a:lnTo>
                    <a:lnTo>
                      <a:pt x="695" y="748"/>
                    </a:lnTo>
                    <a:lnTo>
                      <a:pt x="702" y="743"/>
                    </a:lnTo>
                    <a:lnTo>
                      <a:pt x="702" y="743"/>
                    </a:lnTo>
                    <a:lnTo>
                      <a:pt x="707" y="743"/>
                    </a:lnTo>
                    <a:lnTo>
                      <a:pt x="709" y="743"/>
                    </a:lnTo>
                    <a:lnTo>
                      <a:pt x="714" y="743"/>
                    </a:lnTo>
                    <a:lnTo>
                      <a:pt x="716" y="743"/>
                    </a:lnTo>
                    <a:lnTo>
                      <a:pt x="719" y="746"/>
                    </a:lnTo>
                    <a:lnTo>
                      <a:pt x="719" y="746"/>
                    </a:lnTo>
                    <a:lnTo>
                      <a:pt x="724" y="746"/>
                    </a:lnTo>
                    <a:lnTo>
                      <a:pt x="726" y="746"/>
                    </a:lnTo>
                    <a:lnTo>
                      <a:pt x="724" y="746"/>
                    </a:lnTo>
                    <a:lnTo>
                      <a:pt x="721" y="743"/>
                    </a:lnTo>
                    <a:lnTo>
                      <a:pt x="721" y="743"/>
                    </a:lnTo>
                    <a:lnTo>
                      <a:pt x="719" y="743"/>
                    </a:lnTo>
                    <a:lnTo>
                      <a:pt x="719" y="743"/>
                    </a:lnTo>
                    <a:lnTo>
                      <a:pt x="721" y="743"/>
                    </a:lnTo>
                    <a:lnTo>
                      <a:pt x="721" y="743"/>
                    </a:lnTo>
                    <a:lnTo>
                      <a:pt x="721" y="741"/>
                    </a:lnTo>
                    <a:lnTo>
                      <a:pt x="724" y="741"/>
                    </a:lnTo>
                    <a:lnTo>
                      <a:pt x="724" y="741"/>
                    </a:lnTo>
                    <a:lnTo>
                      <a:pt x="726" y="741"/>
                    </a:lnTo>
                    <a:lnTo>
                      <a:pt x="731" y="738"/>
                    </a:lnTo>
                    <a:lnTo>
                      <a:pt x="733" y="738"/>
                    </a:lnTo>
                    <a:lnTo>
                      <a:pt x="733" y="738"/>
                    </a:lnTo>
                    <a:lnTo>
                      <a:pt x="735" y="738"/>
                    </a:lnTo>
                    <a:lnTo>
                      <a:pt x="735" y="738"/>
                    </a:lnTo>
                    <a:lnTo>
                      <a:pt x="740" y="738"/>
                    </a:lnTo>
                    <a:lnTo>
                      <a:pt x="742" y="738"/>
                    </a:lnTo>
                    <a:lnTo>
                      <a:pt x="742" y="738"/>
                    </a:lnTo>
                    <a:lnTo>
                      <a:pt x="745" y="738"/>
                    </a:lnTo>
                    <a:lnTo>
                      <a:pt x="745" y="738"/>
                    </a:lnTo>
                    <a:lnTo>
                      <a:pt x="747" y="738"/>
                    </a:lnTo>
                    <a:lnTo>
                      <a:pt x="747" y="738"/>
                    </a:lnTo>
                    <a:lnTo>
                      <a:pt x="747" y="736"/>
                    </a:lnTo>
                    <a:lnTo>
                      <a:pt x="747" y="736"/>
                    </a:lnTo>
                    <a:lnTo>
                      <a:pt x="747" y="736"/>
                    </a:lnTo>
                    <a:lnTo>
                      <a:pt x="747" y="736"/>
                    </a:lnTo>
                    <a:lnTo>
                      <a:pt x="747" y="734"/>
                    </a:lnTo>
                    <a:lnTo>
                      <a:pt x="747" y="734"/>
                    </a:lnTo>
                    <a:lnTo>
                      <a:pt x="747" y="734"/>
                    </a:lnTo>
                    <a:lnTo>
                      <a:pt x="750" y="729"/>
                    </a:lnTo>
                    <a:lnTo>
                      <a:pt x="750" y="729"/>
                    </a:lnTo>
                    <a:lnTo>
                      <a:pt x="745" y="731"/>
                    </a:lnTo>
                    <a:lnTo>
                      <a:pt x="745" y="731"/>
                    </a:lnTo>
                    <a:lnTo>
                      <a:pt x="742" y="731"/>
                    </a:lnTo>
                    <a:lnTo>
                      <a:pt x="742" y="731"/>
                    </a:lnTo>
                    <a:lnTo>
                      <a:pt x="740" y="731"/>
                    </a:lnTo>
                    <a:lnTo>
                      <a:pt x="738" y="731"/>
                    </a:lnTo>
                    <a:lnTo>
                      <a:pt x="738" y="731"/>
                    </a:lnTo>
                    <a:lnTo>
                      <a:pt x="738" y="729"/>
                    </a:lnTo>
                    <a:lnTo>
                      <a:pt x="738" y="729"/>
                    </a:lnTo>
                    <a:lnTo>
                      <a:pt x="740" y="727"/>
                    </a:lnTo>
                    <a:lnTo>
                      <a:pt x="740" y="724"/>
                    </a:lnTo>
                    <a:lnTo>
                      <a:pt x="742" y="724"/>
                    </a:lnTo>
                    <a:lnTo>
                      <a:pt x="742" y="724"/>
                    </a:lnTo>
                    <a:lnTo>
                      <a:pt x="745" y="724"/>
                    </a:lnTo>
                    <a:lnTo>
                      <a:pt x="745" y="722"/>
                    </a:lnTo>
                    <a:lnTo>
                      <a:pt x="745" y="722"/>
                    </a:lnTo>
                    <a:lnTo>
                      <a:pt x="745" y="722"/>
                    </a:lnTo>
                    <a:lnTo>
                      <a:pt x="747" y="722"/>
                    </a:lnTo>
                    <a:lnTo>
                      <a:pt x="752" y="720"/>
                    </a:lnTo>
                    <a:lnTo>
                      <a:pt x="754" y="720"/>
                    </a:lnTo>
                    <a:lnTo>
                      <a:pt x="754" y="720"/>
                    </a:lnTo>
                    <a:lnTo>
                      <a:pt x="759" y="717"/>
                    </a:lnTo>
                    <a:lnTo>
                      <a:pt x="761" y="717"/>
                    </a:lnTo>
                    <a:lnTo>
                      <a:pt x="761" y="717"/>
                    </a:lnTo>
                    <a:lnTo>
                      <a:pt x="764" y="717"/>
                    </a:lnTo>
                    <a:lnTo>
                      <a:pt x="764" y="717"/>
                    </a:lnTo>
                    <a:lnTo>
                      <a:pt x="766" y="717"/>
                    </a:lnTo>
                    <a:lnTo>
                      <a:pt x="768" y="717"/>
                    </a:lnTo>
                    <a:lnTo>
                      <a:pt x="773" y="715"/>
                    </a:lnTo>
                    <a:lnTo>
                      <a:pt x="776" y="715"/>
                    </a:lnTo>
                    <a:lnTo>
                      <a:pt x="776" y="715"/>
                    </a:lnTo>
                    <a:lnTo>
                      <a:pt x="778" y="715"/>
                    </a:lnTo>
                    <a:lnTo>
                      <a:pt x="778" y="715"/>
                    </a:lnTo>
                    <a:lnTo>
                      <a:pt x="778" y="715"/>
                    </a:lnTo>
                    <a:lnTo>
                      <a:pt x="780" y="715"/>
                    </a:lnTo>
                    <a:lnTo>
                      <a:pt x="780" y="715"/>
                    </a:lnTo>
                    <a:lnTo>
                      <a:pt x="780" y="715"/>
                    </a:lnTo>
                    <a:lnTo>
                      <a:pt x="780" y="715"/>
                    </a:lnTo>
                    <a:lnTo>
                      <a:pt x="780" y="715"/>
                    </a:lnTo>
                    <a:lnTo>
                      <a:pt x="780" y="717"/>
                    </a:lnTo>
                    <a:lnTo>
                      <a:pt x="783" y="717"/>
                    </a:lnTo>
                    <a:lnTo>
                      <a:pt x="783" y="717"/>
                    </a:lnTo>
                    <a:lnTo>
                      <a:pt x="785" y="717"/>
                    </a:lnTo>
                    <a:lnTo>
                      <a:pt x="785" y="717"/>
                    </a:lnTo>
                    <a:lnTo>
                      <a:pt x="783" y="717"/>
                    </a:lnTo>
                    <a:lnTo>
                      <a:pt x="783" y="717"/>
                    </a:lnTo>
                    <a:lnTo>
                      <a:pt x="785" y="717"/>
                    </a:lnTo>
                    <a:lnTo>
                      <a:pt x="785" y="717"/>
                    </a:lnTo>
                    <a:lnTo>
                      <a:pt x="785" y="717"/>
                    </a:lnTo>
                    <a:lnTo>
                      <a:pt x="785" y="717"/>
                    </a:lnTo>
                    <a:lnTo>
                      <a:pt x="785" y="717"/>
                    </a:lnTo>
                    <a:lnTo>
                      <a:pt x="785" y="717"/>
                    </a:lnTo>
                    <a:lnTo>
                      <a:pt x="785" y="717"/>
                    </a:lnTo>
                    <a:lnTo>
                      <a:pt x="787" y="717"/>
                    </a:lnTo>
                    <a:lnTo>
                      <a:pt x="790" y="717"/>
                    </a:lnTo>
                    <a:lnTo>
                      <a:pt x="792" y="717"/>
                    </a:lnTo>
                    <a:lnTo>
                      <a:pt x="792" y="717"/>
                    </a:lnTo>
                    <a:lnTo>
                      <a:pt x="790" y="717"/>
                    </a:lnTo>
                    <a:lnTo>
                      <a:pt x="790" y="717"/>
                    </a:lnTo>
                    <a:lnTo>
                      <a:pt x="787" y="717"/>
                    </a:lnTo>
                    <a:lnTo>
                      <a:pt x="787" y="717"/>
                    </a:lnTo>
                    <a:lnTo>
                      <a:pt x="790" y="715"/>
                    </a:lnTo>
                    <a:lnTo>
                      <a:pt x="790" y="715"/>
                    </a:lnTo>
                    <a:lnTo>
                      <a:pt x="792" y="715"/>
                    </a:lnTo>
                    <a:lnTo>
                      <a:pt x="792" y="712"/>
                    </a:lnTo>
                    <a:lnTo>
                      <a:pt x="792" y="712"/>
                    </a:lnTo>
                    <a:lnTo>
                      <a:pt x="790" y="715"/>
                    </a:lnTo>
                    <a:lnTo>
                      <a:pt x="790" y="715"/>
                    </a:lnTo>
                    <a:lnTo>
                      <a:pt x="787" y="715"/>
                    </a:lnTo>
                    <a:lnTo>
                      <a:pt x="787" y="715"/>
                    </a:lnTo>
                    <a:lnTo>
                      <a:pt x="790" y="712"/>
                    </a:lnTo>
                    <a:lnTo>
                      <a:pt x="790" y="712"/>
                    </a:lnTo>
                    <a:lnTo>
                      <a:pt x="785" y="712"/>
                    </a:lnTo>
                    <a:lnTo>
                      <a:pt x="785" y="712"/>
                    </a:lnTo>
                    <a:lnTo>
                      <a:pt x="785" y="712"/>
                    </a:lnTo>
                    <a:lnTo>
                      <a:pt x="785" y="712"/>
                    </a:lnTo>
                    <a:lnTo>
                      <a:pt x="785" y="712"/>
                    </a:lnTo>
                    <a:lnTo>
                      <a:pt x="785" y="712"/>
                    </a:lnTo>
                    <a:lnTo>
                      <a:pt x="785" y="712"/>
                    </a:lnTo>
                    <a:lnTo>
                      <a:pt x="785" y="712"/>
                    </a:lnTo>
                    <a:lnTo>
                      <a:pt x="785" y="712"/>
                    </a:lnTo>
                    <a:lnTo>
                      <a:pt x="785" y="712"/>
                    </a:lnTo>
                    <a:lnTo>
                      <a:pt x="785" y="712"/>
                    </a:lnTo>
                    <a:lnTo>
                      <a:pt x="783" y="712"/>
                    </a:lnTo>
                    <a:lnTo>
                      <a:pt x="780" y="715"/>
                    </a:lnTo>
                    <a:lnTo>
                      <a:pt x="780" y="712"/>
                    </a:lnTo>
                    <a:lnTo>
                      <a:pt x="780" y="712"/>
                    </a:lnTo>
                    <a:lnTo>
                      <a:pt x="785" y="712"/>
                    </a:lnTo>
                    <a:lnTo>
                      <a:pt x="785" y="712"/>
                    </a:lnTo>
                    <a:lnTo>
                      <a:pt x="787" y="712"/>
                    </a:lnTo>
                    <a:lnTo>
                      <a:pt x="787" y="712"/>
                    </a:lnTo>
                    <a:lnTo>
                      <a:pt x="787" y="712"/>
                    </a:lnTo>
                    <a:lnTo>
                      <a:pt x="787" y="712"/>
                    </a:lnTo>
                    <a:lnTo>
                      <a:pt x="787" y="712"/>
                    </a:lnTo>
                    <a:lnTo>
                      <a:pt x="790" y="710"/>
                    </a:lnTo>
                    <a:lnTo>
                      <a:pt x="790" y="712"/>
                    </a:lnTo>
                    <a:lnTo>
                      <a:pt x="790" y="712"/>
                    </a:lnTo>
                    <a:lnTo>
                      <a:pt x="790" y="712"/>
                    </a:lnTo>
                    <a:lnTo>
                      <a:pt x="792" y="712"/>
                    </a:lnTo>
                    <a:lnTo>
                      <a:pt x="792" y="712"/>
                    </a:lnTo>
                    <a:lnTo>
                      <a:pt x="792" y="712"/>
                    </a:lnTo>
                    <a:lnTo>
                      <a:pt x="790" y="712"/>
                    </a:lnTo>
                    <a:lnTo>
                      <a:pt x="790" y="712"/>
                    </a:lnTo>
                    <a:lnTo>
                      <a:pt x="790" y="712"/>
                    </a:lnTo>
                    <a:lnTo>
                      <a:pt x="790" y="715"/>
                    </a:lnTo>
                    <a:lnTo>
                      <a:pt x="790" y="715"/>
                    </a:lnTo>
                    <a:lnTo>
                      <a:pt x="794" y="712"/>
                    </a:lnTo>
                    <a:lnTo>
                      <a:pt x="797" y="710"/>
                    </a:lnTo>
                    <a:lnTo>
                      <a:pt x="799" y="710"/>
                    </a:lnTo>
                    <a:lnTo>
                      <a:pt x="799" y="710"/>
                    </a:lnTo>
                    <a:lnTo>
                      <a:pt x="802" y="710"/>
                    </a:lnTo>
                    <a:lnTo>
                      <a:pt x="804" y="710"/>
                    </a:lnTo>
                    <a:lnTo>
                      <a:pt x="809" y="708"/>
                    </a:lnTo>
                    <a:lnTo>
                      <a:pt x="811" y="708"/>
                    </a:lnTo>
                    <a:lnTo>
                      <a:pt x="813" y="705"/>
                    </a:lnTo>
                    <a:lnTo>
                      <a:pt x="813" y="705"/>
                    </a:lnTo>
                    <a:lnTo>
                      <a:pt x="813" y="705"/>
                    </a:lnTo>
                    <a:lnTo>
                      <a:pt x="813" y="705"/>
                    </a:lnTo>
                    <a:lnTo>
                      <a:pt x="823" y="701"/>
                    </a:lnTo>
                    <a:lnTo>
                      <a:pt x="828" y="696"/>
                    </a:lnTo>
                    <a:lnTo>
                      <a:pt x="832" y="696"/>
                    </a:lnTo>
                    <a:lnTo>
                      <a:pt x="835" y="693"/>
                    </a:lnTo>
                    <a:lnTo>
                      <a:pt x="835" y="696"/>
                    </a:lnTo>
                    <a:lnTo>
                      <a:pt x="837" y="693"/>
                    </a:lnTo>
                    <a:lnTo>
                      <a:pt x="844" y="689"/>
                    </a:lnTo>
                    <a:lnTo>
                      <a:pt x="849" y="686"/>
                    </a:lnTo>
                    <a:lnTo>
                      <a:pt x="851" y="686"/>
                    </a:lnTo>
                    <a:lnTo>
                      <a:pt x="851" y="684"/>
                    </a:lnTo>
                    <a:lnTo>
                      <a:pt x="849" y="684"/>
                    </a:lnTo>
                    <a:lnTo>
                      <a:pt x="846" y="682"/>
                    </a:lnTo>
                    <a:lnTo>
                      <a:pt x="851" y="684"/>
                    </a:lnTo>
                    <a:lnTo>
                      <a:pt x="856" y="682"/>
                    </a:lnTo>
                    <a:lnTo>
                      <a:pt x="858" y="679"/>
                    </a:lnTo>
                    <a:lnTo>
                      <a:pt x="858" y="679"/>
                    </a:lnTo>
                    <a:lnTo>
                      <a:pt x="863" y="677"/>
                    </a:lnTo>
                    <a:lnTo>
                      <a:pt x="868" y="675"/>
                    </a:lnTo>
                    <a:lnTo>
                      <a:pt x="870" y="672"/>
                    </a:lnTo>
                    <a:lnTo>
                      <a:pt x="872" y="672"/>
                    </a:lnTo>
                    <a:lnTo>
                      <a:pt x="875" y="670"/>
                    </a:lnTo>
                    <a:lnTo>
                      <a:pt x="875" y="667"/>
                    </a:lnTo>
                    <a:lnTo>
                      <a:pt x="877" y="667"/>
                    </a:lnTo>
                    <a:lnTo>
                      <a:pt x="882" y="667"/>
                    </a:lnTo>
                    <a:lnTo>
                      <a:pt x="889" y="663"/>
                    </a:lnTo>
                    <a:lnTo>
                      <a:pt x="891" y="660"/>
                    </a:lnTo>
                    <a:lnTo>
                      <a:pt x="894" y="660"/>
                    </a:lnTo>
                    <a:lnTo>
                      <a:pt x="899" y="658"/>
                    </a:lnTo>
                    <a:lnTo>
                      <a:pt x="901" y="658"/>
                    </a:lnTo>
                    <a:lnTo>
                      <a:pt x="903" y="658"/>
                    </a:lnTo>
                    <a:lnTo>
                      <a:pt x="908" y="656"/>
                    </a:lnTo>
                    <a:lnTo>
                      <a:pt x="913" y="653"/>
                    </a:lnTo>
                    <a:lnTo>
                      <a:pt x="915" y="651"/>
                    </a:lnTo>
                    <a:lnTo>
                      <a:pt x="922" y="649"/>
                    </a:lnTo>
                    <a:lnTo>
                      <a:pt x="927" y="644"/>
                    </a:lnTo>
                    <a:lnTo>
                      <a:pt x="932" y="641"/>
                    </a:lnTo>
                    <a:lnTo>
                      <a:pt x="939" y="637"/>
                    </a:lnTo>
                    <a:lnTo>
                      <a:pt x="941" y="634"/>
                    </a:lnTo>
                    <a:lnTo>
                      <a:pt x="943" y="632"/>
                    </a:lnTo>
                    <a:lnTo>
                      <a:pt x="946" y="630"/>
                    </a:lnTo>
                    <a:lnTo>
                      <a:pt x="943" y="627"/>
                    </a:lnTo>
                    <a:lnTo>
                      <a:pt x="943" y="627"/>
                    </a:lnTo>
                    <a:lnTo>
                      <a:pt x="939" y="627"/>
                    </a:lnTo>
                    <a:lnTo>
                      <a:pt x="934" y="625"/>
                    </a:lnTo>
                    <a:lnTo>
                      <a:pt x="932" y="625"/>
                    </a:lnTo>
                    <a:lnTo>
                      <a:pt x="929" y="625"/>
                    </a:lnTo>
                    <a:lnTo>
                      <a:pt x="929" y="622"/>
                    </a:lnTo>
                    <a:lnTo>
                      <a:pt x="927" y="622"/>
                    </a:lnTo>
                    <a:lnTo>
                      <a:pt x="936" y="625"/>
                    </a:lnTo>
                    <a:lnTo>
                      <a:pt x="941" y="625"/>
                    </a:lnTo>
                    <a:lnTo>
                      <a:pt x="943" y="625"/>
                    </a:lnTo>
                    <a:lnTo>
                      <a:pt x="943" y="627"/>
                    </a:lnTo>
                    <a:lnTo>
                      <a:pt x="946" y="627"/>
                    </a:lnTo>
                    <a:lnTo>
                      <a:pt x="948" y="627"/>
                    </a:lnTo>
                    <a:lnTo>
                      <a:pt x="951" y="627"/>
                    </a:lnTo>
                    <a:lnTo>
                      <a:pt x="953" y="622"/>
                    </a:lnTo>
                    <a:lnTo>
                      <a:pt x="958" y="620"/>
                    </a:lnTo>
                    <a:lnTo>
                      <a:pt x="965" y="615"/>
                    </a:lnTo>
                    <a:lnTo>
                      <a:pt x="969" y="613"/>
                    </a:lnTo>
                    <a:lnTo>
                      <a:pt x="972" y="611"/>
                    </a:lnTo>
                    <a:lnTo>
                      <a:pt x="974" y="611"/>
                    </a:lnTo>
                    <a:lnTo>
                      <a:pt x="977" y="608"/>
                    </a:lnTo>
                    <a:lnTo>
                      <a:pt x="977" y="608"/>
                    </a:lnTo>
                    <a:lnTo>
                      <a:pt x="979" y="608"/>
                    </a:lnTo>
                    <a:lnTo>
                      <a:pt x="979" y="606"/>
                    </a:lnTo>
                    <a:lnTo>
                      <a:pt x="984" y="606"/>
                    </a:lnTo>
                    <a:lnTo>
                      <a:pt x="991" y="604"/>
                    </a:lnTo>
                    <a:lnTo>
                      <a:pt x="993" y="604"/>
                    </a:lnTo>
                    <a:lnTo>
                      <a:pt x="995" y="604"/>
                    </a:lnTo>
                    <a:lnTo>
                      <a:pt x="998" y="601"/>
                    </a:lnTo>
                    <a:lnTo>
                      <a:pt x="1000" y="599"/>
                    </a:lnTo>
                    <a:lnTo>
                      <a:pt x="1007" y="589"/>
                    </a:lnTo>
                    <a:lnTo>
                      <a:pt x="1012" y="589"/>
                    </a:lnTo>
                    <a:lnTo>
                      <a:pt x="1014" y="587"/>
                    </a:lnTo>
                    <a:lnTo>
                      <a:pt x="1014" y="587"/>
                    </a:lnTo>
                    <a:lnTo>
                      <a:pt x="1017" y="587"/>
                    </a:lnTo>
                    <a:lnTo>
                      <a:pt x="1019" y="585"/>
                    </a:lnTo>
                    <a:lnTo>
                      <a:pt x="1019" y="587"/>
                    </a:lnTo>
                    <a:lnTo>
                      <a:pt x="1021" y="585"/>
                    </a:lnTo>
                    <a:lnTo>
                      <a:pt x="1021" y="587"/>
                    </a:lnTo>
                    <a:lnTo>
                      <a:pt x="1026" y="585"/>
                    </a:lnTo>
                    <a:lnTo>
                      <a:pt x="1029" y="585"/>
                    </a:lnTo>
                    <a:lnTo>
                      <a:pt x="1038" y="585"/>
                    </a:lnTo>
                    <a:lnTo>
                      <a:pt x="1038" y="585"/>
                    </a:lnTo>
                    <a:lnTo>
                      <a:pt x="1043" y="585"/>
                    </a:lnTo>
                    <a:lnTo>
                      <a:pt x="1050" y="585"/>
                    </a:lnTo>
                    <a:lnTo>
                      <a:pt x="1055" y="585"/>
                    </a:lnTo>
                    <a:lnTo>
                      <a:pt x="1057" y="585"/>
                    </a:lnTo>
                    <a:lnTo>
                      <a:pt x="1059" y="585"/>
                    </a:lnTo>
                    <a:lnTo>
                      <a:pt x="1062" y="585"/>
                    </a:lnTo>
                    <a:lnTo>
                      <a:pt x="1064" y="585"/>
                    </a:lnTo>
                    <a:lnTo>
                      <a:pt x="1069" y="585"/>
                    </a:lnTo>
                    <a:lnTo>
                      <a:pt x="1071" y="585"/>
                    </a:lnTo>
                    <a:lnTo>
                      <a:pt x="1073" y="585"/>
                    </a:lnTo>
                    <a:lnTo>
                      <a:pt x="1076" y="585"/>
                    </a:lnTo>
                    <a:lnTo>
                      <a:pt x="1078" y="585"/>
                    </a:lnTo>
                    <a:lnTo>
                      <a:pt x="1081" y="585"/>
                    </a:lnTo>
                    <a:lnTo>
                      <a:pt x="1083" y="585"/>
                    </a:lnTo>
                    <a:lnTo>
                      <a:pt x="1088" y="585"/>
                    </a:lnTo>
                    <a:lnTo>
                      <a:pt x="1090" y="585"/>
                    </a:lnTo>
                    <a:lnTo>
                      <a:pt x="1092" y="587"/>
                    </a:lnTo>
                    <a:lnTo>
                      <a:pt x="1092" y="587"/>
                    </a:lnTo>
                    <a:lnTo>
                      <a:pt x="1100" y="587"/>
                    </a:lnTo>
                    <a:lnTo>
                      <a:pt x="1102" y="587"/>
                    </a:lnTo>
                    <a:lnTo>
                      <a:pt x="1107" y="587"/>
                    </a:lnTo>
                    <a:lnTo>
                      <a:pt x="1109" y="585"/>
                    </a:lnTo>
                    <a:lnTo>
                      <a:pt x="1111" y="585"/>
                    </a:lnTo>
                    <a:lnTo>
                      <a:pt x="1114" y="585"/>
                    </a:lnTo>
                    <a:lnTo>
                      <a:pt x="1121" y="585"/>
                    </a:lnTo>
                    <a:close/>
                    <a:moveTo>
                      <a:pt x="854" y="684"/>
                    </a:moveTo>
                    <a:lnTo>
                      <a:pt x="854" y="684"/>
                    </a:lnTo>
                    <a:lnTo>
                      <a:pt x="856" y="684"/>
                    </a:lnTo>
                    <a:lnTo>
                      <a:pt x="858" y="684"/>
                    </a:lnTo>
                    <a:lnTo>
                      <a:pt x="861" y="684"/>
                    </a:lnTo>
                    <a:lnTo>
                      <a:pt x="861" y="684"/>
                    </a:lnTo>
                    <a:lnTo>
                      <a:pt x="861" y="682"/>
                    </a:lnTo>
                    <a:lnTo>
                      <a:pt x="863" y="679"/>
                    </a:lnTo>
                    <a:lnTo>
                      <a:pt x="863" y="679"/>
                    </a:lnTo>
                    <a:lnTo>
                      <a:pt x="858" y="682"/>
                    </a:lnTo>
                    <a:lnTo>
                      <a:pt x="856" y="682"/>
                    </a:lnTo>
                    <a:lnTo>
                      <a:pt x="854" y="684"/>
                    </a:lnTo>
                    <a:close/>
                    <a:moveTo>
                      <a:pt x="913" y="653"/>
                    </a:moveTo>
                    <a:lnTo>
                      <a:pt x="913" y="656"/>
                    </a:lnTo>
                    <a:lnTo>
                      <a:pt x="913" y="656"/>
                    </a:lnTo>
                    <a:lnTo>
                      <a:pt x="915" y="653"/>
                    </a:lnTo>
                    <a:lnTo>
                      <a:pt x="917" y="653"/>
                    </a:lnTo>
                    <a:lnTo>
                      <a:pt x="917" y="653"/>
                    </a:lnTo>
                    <a:lnTo>
                      <a:pt x="915" y="653"/>
                    </a:lnTo>
                    <a:lnTo>
                      <a:pt x="913" y="653"/>
                    </a:lnTo>
                    <a:close/>
                    <a:moveTo>
                      <a:pt x="842" y="693"/>
                    </a:moveTo>
                    <a:lnTo>
                      <a:pt x="856" y="693"/>
                    </a:lnTo>
                    <a:lnTo>
                      <a:pt x="863" y="693"/>
                    </a:lnTo>
                    <a:lnTo>
                      <a:pt x="870" y="693"/>
                    </a:lnTo>
                    <a:lnTo>
                      <a:pt x="875" y="693"/>
                    </a:lnTo>
                    <a:lnTo>
                      <a:pt x="882" y="693"/>
                    </a:lnTo>
                    <a:lnTo>
                      <a:pt x="889" y="693"/>
                    </a:lnTo>
                    <a:lnTo>
                      <a:pt x="894" y="689"/>
                    </a:lnTo>
                    <a:lnTo>
                      <a:pt x="896" y="686"/>
                    </a:lnTo>
                    <a:lnTo>
                      <a:pt x="896" y="689"/>
                    </a:lnTo>
                    <a:lnTo>
                      <a:pt x="899" y="689"/>
                    </a:lnTo>
                    <a:lnTo>
                      <a:pt x="901" y="686"/>
                    </a:lnTo>
                    <a:lnTo>
                      <a:pt x="901" y="686"/>
                    </a:lnTo>
                    <a:lnTo>
                      <a:pt x="901" y="686"/>
                    </a:lnTo>
                    <a:lnTo>
                      <a:pt x="903" y="686"/>
                    </a:lnTo>
                    <a:lnTo>
                      <a:pt x="903" y="689"/>
                    </a:lnTo>
                    <a:lnTo>
                      <a:pt x="903" y="689"/>
                    </a:lnTo>
                    <a:lnTo>
                      <a:pt x="903" y="686"/>
                    </a:lnTo>
                    <a:lnTo>
                      <a:pt x="903" y="686"/>
                    </a:lnTo>
                    <a:lnTo>
                      <a:pt x="906" y="684"/>
                    </a:lnTo>
                    <a:lnTo>
                      <a:pt x="906" y="684"/>
                    </a:lnTo>
                    <a:lnTo>
                      <a:pt x="906" y="684"/>
                    </a:lnTo>
                    <a:lnTo>
                      <a:pt x="908" y="684"/>
                    </a:lnTo>
                    <a:lnTo>
                      <a:pt x="908" y="684"/>
                    </a:lnTo>
                    <a:lnTo>
                      <a:pt x="908" y="684"/>
                    </a:lnTo>
                    <a:lnTo>
                      <a:pt x="908" y="682"/>
                    </a:lnTo>
                    <a:lnTo>
                      <a:pt x="910" y="679"/>
                    </a:lnTo>
                    <a:lnTo>
                      <a:pt x="913" y="679"/>
                    </a:lnTo>
                    <a:lnTo>
                      <a:pt x="915" y="677"/>
                    </a:lnTo>
                    <a:lnTo>
                      <a:pt x="915" y="677"/>
                    </a:lnTo>
                    <a:lnTo>
                      <a:pt x="917" y="675"/>
                    </a:lnTo>
                    <a:lnTo>
                      <a:pt x="917" y="675"/>
                    </a:lnTo>
                    <a:lnTo>
                      <a:pt x="917" y="675"/>
                    </a:lnTo>
                    <a:lnTo>
                      <a:pt x="917" y="672"/>
                    </a:lnTo>
                    <a:lnTo>
                      <a:pt x="920" y="672"/>
                    </a:lnTo>
                    <a:lnTo>
                      <a:pt x="920" y="670"/>
                    </a:lnTo>
                    <a:lnTo>
                      <a:pt x="922" y="667"/>
                    </a:lnTo>
                    <a:lnTo>
                      <a:pt x="922" y="665"/>
                    </a:lnTo>
                    <a:lnTo>
                      <a:pt x="927" y="663"/>
                    </a:lnTo>
                    <a:lnTo>
                      <a:pt x="927" y="660"/>
                    </a:lnTo>
                    <a:lnTo>
                      <a:pt x="929" y="658"/>
                    </a:lnTo>
                    <a:lnTo>
                      <a:pt x="932" y="656"/>
                    </a:lnTo>
                    <a:lnTo>
                      <a:pt x="936" y="653"/>
                    </a:lnTo>
                    <a:lnTo>
                      <a:pt x="939" y="651"/>
                    </a:lnTo>
                    <a:lnTo>
                      <a:pt x="943" y="646"/>
                    </a:lnTo>
                    <a:lnTo>
                      <a:pt x="946" y="644"/>
                    </a:lnTo>
                    <a:lnTo>
                      <a:pt x="946" y="644"/>
                    </a:lnTo>
                    <a:lnTo>
                      <a:pt x="948" y="641"/>
                    </a:lnTo>
                    <a:lnTo>
                      <a:pt x="951" y="644"/>
                    </a:lnTo>
                    <a:lnTo>
                      <a:pt x="951" y="644"/>
                    </a:lnTo>
                    <a:lnTo>
                      <a:pt x="951" y="646"/>
                    </a:lnTo>
                    <a:lnTo>
                      <a:pt x="951" y="646"/>
                    </a:lnTo>
                    <a:lnTo>
                      <a:pt x="951" y="646"/>
                    </a:lnTo>
                    <a:lnTo>
                      <a:pt x="951" y="649"/>
                    </a:lnTo>
                    <a:lnTo>
                      <a:pt x="951" y="649"/>
                    </a:lnTo>
                    <a:lnTo>
                      <a:pt x="953" y="649"/>
                    </a:lnTo>
                    <a:lnTo>
                      <a:pt x="955" y="646"/>
                    </a:lnTo>
                    <a:lnTo>
                      <a:pt x="960" y="646"/>
                    </a:lnTo>
                    <a:lnTo>
                      <a:pt x="960" y="646"/>
                    </a:lnTo>
                    <a:lnTo>
                      <a:pt x="962" y="644"/>
                    </a:lnTo>
                    <a:lnTo>
                      <a:pt x="962" y="644"/>
                    </a:lnTo>
                    <a:lnTo>
                      <a:pt x="965" y="644"/>
                    </a:lnTo>
                    <a:lnTo>
                      <a:pt x="965" y="646"/>
                    </a:lnTo>
                    <a:lnTo>
                      <a:pt x="967" y="649"/>
                    </a:lnTo>
                    <a:lnTo>
                      <a:pt x="969" y="651"/>
                    </a:lnTo>
                    <a:lnTo>
                      <a:pt x="967" y="653"/>
                    </a:lnTo>
                    <a:lnTo>
                      <a:pt x="967" y="656"/>
                    </a:lnTo>
                    <a:lnTo>
                      <a:pt x="965" y="660"/>
                    </a:lnTo>
                    <a:lnTo>
                      <a:pt x="965" y="663"/>
                    </a:lnTo>
                    <a:lnTo>
                      <a:pt x="962" y="665"/>
                    </a:lnTo>
                    <a:lnTo>
                      <a:pt x="962" y="667"/>
                    </a:lnTo>
                    <a:lnTo>
                      <a:pt x="960" y="672"/>
                    </a:lnTo>
                    <a:lnTo>
                      <a:pt x="960" y="675"/>
                    </a:lnTo>
                    <a:lnTo>
                      <a:pt x="960" y="675"/>
                    </a:lnTo>
                    <a:lnTo>
                      <a:pt x="960" y="675"/>
                    </a:lnTo>
                    <a:lnTo>
                      <a:pt x="960" y="675"/>
                    </a:lnTo>
                    <a:lnTo>
                      <a:pt x="960" y="675"/>
                    </a:lnTo>
                    <a:lnTo>
                      <a:pt x="960" y="677"/>
                    </a:lnTo>
                    <a:lnTo>
                      <a:pt x="960" y="677"/>
                    </a:lnTo>
                    <a:lnTo>
                      <a:pt x="958" y="677"/>
                    </a:lnTo>
                    <a:lnTo>
                      <a:pt x="958" y="677"/>
                    </a:lnTo>
                    <a:lnTo>
                      <a:pt x="958" y="679"/>
                    </a:lnTo>
                    <a:lnTo>
                      <a:pt x="958" y="679"/>
                    </a:lnTo>
                    <a:lnTo>
                      <a:pt x="958" y="679"/>
                    </a:lnTo>
                    <a:lnTo>
                      <a:pt x="958" y="679"/>
                    </a:lnTo>
                    <a:lnTo>
                      <a:pt x="960" y="679"/>
                    </a:lnTo>
                    <a:lnTo>
                      <a:pt x="960" y="679"/>
                    </a:lnTo>
                    <a:lnTo>
                      <a:pt x="960" y="682"/>
                    </a:lnTo>
                    <a:lnTo>
                      <a:pt x="962" y="682"/>
                    </a:lnTo>
                    <a:lnTo>
                      <a:pt x="962" y="682"/>
                    </a:lnTo>
                    <a:lnTo>
                      <a:pt x="962" y="682"/>
                    </a:lnTo>
                    <a:lnTo>
                      <a:pt x="962" y="682"/>
                    </a:lnTo>
                    <a:lnTo>
                      <a:pt x="962" y="682"/>
                    </a:lnTo>
                    <a:lnTo>
                      <a:pt x="962" y="682"/>
                    </a:lnTo>
                    <a:lnTo>
                      <a:pt x="960" y="684"/>
                    </a:lnTo>
                    <a:lnTo>
                      <a:pt x="960" y="684"/>
                    </a:lnTo>
                    <a:lnTo>
                      <a:pt x="960" y="684"/>
                    </a:lnTo>
                    <a:lnTo>
                      <a:pt x="960" y="684"/>
                    </a:lnTo>
                    <a:lnTo>
                      <a:pt x="960" y="686"/>
                    </a:lnTo>
                    <a:lnTo>
                      <a:pt x="960" y="686"/>
                    </a:lnTo>
                    <a:lnTo>
                      <a:pt x="960" y="686"/>
                    </a:lnTo>
                    <a:lnTo>
                      <a:pt x="960" y="689"/>
                    </a:lnTo>
                    <a:lnTo>
                      <a:pt x="960" y="689"/>
                    </a:lnTo>
                    <a:lnTo>
                      <a:pt x="960" y="689"/>
                    </a:lnTo>
                    <a:lnTo>
                      <a:pt x="960" y="689"/>
                    </a:lnTo>
                    <a:lnTo>
                      <a:pt x="962" y="691"/>
                    </a:lnTo>
                    <a:lnTo>
                      <a:pt x="962" y="689"/>
                    </a:lnTo>
                    <a:lnTo>
                      <a:pt x="962" y="689"/>
                    </a:lnTo>
                    <a:lnTo>
                      <a:pt x="962" y="689"/>
                    </a:lnTo>
                    <a:lnTo>
                      <a:pt x="962" y="689"/>
                    </a:lnTo>
                    <a:lnTo>
                      <a:pt x="965" y="689"/>
                    </a:lnTo>
                    <a:lnTo>
                      <a:pt x="965" y="689"/>
                    </a:lnTo>
                    <a:lnTo>
                      <a:pt x="965" y="691"/>
                    </a:lnTo>
                    <a:lnTo>
                      <a:pt x="967" y="691"/>
                    </a:lnTo>
                    <a:lnTo>
                      <a:pt x="967" y="691"/>
                    </a:lnTo>
                    <a:lnTo>
                      <a:pt x="967" y="691"/>
                    </a:lnTo>
                    <a:lnTo>
                      <a:pt x="967" y="691"/>
                    </a:lnTo>
                    <a:lnTo>
                      <a:pt x="972" y="691"/>
                    </a:lnTo>
                    <a:lnTo>
                      <a:pt x="974" y="691"/>
                    </a:lnTo>
                    <a:lnTo>
                      <a:pt x="977" y="691"/>
                    </a:lnTo>
                    <a:lnTo>
                      <a:pt x="977" y="691"/>
                    </a:lnTo>
                    <a:lnTo>
                      <a:pt x="979" y="689"/>
                    </a:lnTo>
                    <a:lnTo>
                      <a:pt x="981" y="689"/>
                    </a:lnTo>
                    <a:lnTo>
                      <a:pt x="981" y="689"/>
                    </a:lnTo>
                    <a:lnTo>
                      <a:pt x="981" y="686"/>
                    </a:lnTo>
                    <a:lnTo>
                      <a:pt x="984" y="686"/>
                    </a:lnTo>
                    <a:lnTo>
                      <a:pt x="984" y="684"/>
                    </a:lnTo>
                    <a:lnTo>
                      <a:pt x="984" y="684"/>
                    </a:lnTo>
                    <a:lnTo>
                      <a:pt x="984" y="686"/>
                    </a:lnTo>
                    <a:lnTo>
                      <a:pt x="984" y="686"/>
                    </a:lnTo>
                    <a:lnTo>
                      <a:pt x="984" y="689"/>
                    </a:lnTo>
                    <a:lnTo>
                      <a:pt x="986" y="689"/>
                    </a:lnTo>
                    <a:lnTo>
                      <a:pt x="993" y="686"/>
                    </a:lnTo>
                    <a:lnTo>
                      <a:pt x="998" y="684"/>
                    </a:lnTo>
                    <a:lnTo>
                      <a:pt x="1003" y="682"/>
                    </a:lnTo>
                    <a:lnTo>
                      <a:pt x="1005" y="679"/>
                    </a:lnTo>
                    <a:lnTo>
                      <a:pt x="1007" y="679"/>
                    </a:lnTo>
                    <a:lnTo>
                      <a:pt x="1012" y="677"/>
                    </a:lnTo>
                    <a:lnTo>
                      <a:pt x="1012" y="675"/>
                    </a:lnTo>
                    <a:lnTo>
                      <a:pt x="1012" y="675"/>
                    </a:lnTo>
                    <a:lnTo>
                      <a:pt x="1012" y="675"/>
                    </a:lnTo>
                    <a:lnTo>
                      <a:pt x="1014" y="677"/>
                    </a:lnTo>
                    <a:lnTo>
                      <a:pt x="1014" y="677"/>
                    </a:lnTo>
                    <a:lnTo>
                      <a:pt x="1017" y="677"/>
                    </a:lnTo>
                    <a:lnTo>
                      <a:pt x="1014" y="677"/>
                    </a:lnTo>
                    <a:lnTo>
                      <a:pt x="1014" y="677"/>
                    </a:lnTo>
                    <a:lnTo>
                      <a:pt x="1012" y="679"/>
                    </a:lnTo>
                    <a:lnTo>
                      <a:pt x="1005" y="684"/>
                    </a:lnTo>
                    <a:lnTo>
                      <a:pt x="1003" y="686"/>
                    </a:lnTo>
                    <a:lnTo>
                      <a:pt x="1003" y="686"/>
                    </a:lnTo>
                    <a:lnTo>
                      <a:pt x="1005" y="686"/>
                    </a:lnTo>
                    <a:lnTo>
                      <a:pt x="1005" y="686"/>
                    </a:lnTo>
                    <a:lnTo>
                      <a:pt x="1007" y="686"/>
                    </a:lnTo>
                    <a:lnTo>
                      <a:pt x="1010" y="684"/>
                    </a:lnTo>
                    <a:lnTo>
                      <a:pt x="1012" y="686"/>
                    </a:lnTo>
                    <a:lnTo>
                      <a:pt x="1017" y="684"/>
                    </a:lnTo>
                    <a:lnTo>
                      <a:pt x="1019" y="686"/>
                    </a:lnTo>
                    <a:lnTo>
                      <a:pt x="1024" y="684"/>
                    </a:lnTo>
                    <a:lnTo>
                      <a:pt x="1029" y="686"/>
                    </a:lnTo>
                    <a:lnTo>
                      <a:pt x="1026" y="686"/>
                    </a:lnTo>
                    <a:lnTo>
                      <a:pt x="1021" y="686"/>
                    </a:lnTo>
                    <a:lnTo>
                      <a:pt x="1014" y="689"/>
                    </a:lnTo>
                    <a:lnTo>
                      <a:pt x="1014" y="691"/>
                    </a:lnTo>
                    <a:lnTo>
                      <a:pt x="1014" y="693"/>
                    </a:lnTo>
                    <a:lnTo>
                      <a:pt x="1012" y="691"/>
                    </a:lnTo>
                    <a:lnTo>
                      <a:pt x="1010" y="691"/>
                    </a:lnTo>
                    <a:lnTo>
                      <a:pt x="1010" y="689"/>
                    </a:lnTo>
                    <a:lnTo>
                      <a:pt x="1012" y="689"/>
                    </a:lnTo>
                    <a:lnTo>
                      <a:pt x="1012" y="689"/>
                    </a:lnTo>
                    <a:lnTo>
                      <a:pt x="1012" y="686"/>
                    </a:lnTo>
                    <a:lnTo>
                      <a:pt x="1010" y="686"/>
                    </a:lnTo>
                    <a:lnTo>
                      <a:pt x="1012" y="686"/>
                    </a:lnTo>
                    <a:lnTo>
                      <a:pt x="1010" y="689"/>
                    </a:lnTo>
                    <a:lnTo>
                      <a:pt x="1005" y="689"/>
                    </a:lnTo>
                    <a:lnTo>
                      <a:pt x="1000" y="691"/>
                    </a:lnTo>
                    <a:lnTo>
                      <a:pt x="986" y="701"/>
                    </a:lnTo>
                    <a:lnTo>
                      <a:pt x="986" y="701"/>
                    </a:lnTo>
                    <a:lnTo>
                      <a:pt x="984" y="701"/>
                    </a:lnTo>
                    <a:lnTo>
                      <a:pt x="986" y="701"/>
                    </a:lnTo>
                    <a:lnTo>
                      <a:pt x="988" y="701"/>
                    </a:lnTo>
                    <a:lnTo>
                      <a:pt x="988" y="701"/>
                    </a:lnTo>
                    <a:lnTo>
                      <a:pt x="986" y="701"/>
                    </a:lnTo>
                    <a:lnTo>
                      <a:pt x="984" y="703"/>
                    </a:lnTo>
                    <a:lnTo>
                      <a:pt x="984" y="703"/>
                    </a:lnTo>
                    <a:lnTo>
                      <a:pt x="981" y="703"/>
                    </a:lnTo>
                    <a:lnTo>
                      <a:pt x="979" y="703"/>
                    </a:lnTo>
                    <a:lnTo>
                      <a:pt x="977" y="705"/>
                    </a:lnTo>
                    <a:lnTo>
                      <a:pt x="977" y="705"/>
                    </a:lnTo>
                    <a:lnTo>
                      <a:pt x="974" y="708"/>
                    </a:lnTo>
                    <a:lnTo>
                      <a:pt x="979" y="703"/>
                    </a:lnTo>
                    <a:lnTo>
                      <a:pt x="981" y="703"/>
                    </a:lnTo>
                    <a:lnTo>
                      <a:pt x="977" y="708"/>
                    </a:lnTo>
                    <a:lnTo>
                      <a:pt x="972" y="712"/>
                    </a:lnTo>
                    <a:lnTo>
                      <a:pt x="972" y="715"/>
                    </a:lnTo>
                    <a:lnTo>
                      <a:pt x="972" y="720"/>
                    </a:lnTo>
                    <a:lnTo>
                      <a:pt x="972" y="720"/>
                    </a:lnTo>
                    <a:lnTo>
                      <a:pt x="972" y="720"/>
                    </a:lnTo>
                    <a:lnTo>
                      <a:pt x="974" y="720"/>
                    </a:lnTo>
                    <a:lnTo>
                      <a:pt x="974" y="720"/>
                    </a:lnTo>
                    <a:lnTo>
                      <a:pt x="974" y="722"/>
                    </a:lnTo>
                    <a:lnTo>
                      <a:pt x="977" y="724"/>
                    </a:lnTo>
                    <a:lnTo>
                      <a:pt x="977" y="724"/>
                    </a:lnTo>
                    <a:lnTo>
                      <a:pt x="979" y="724"/>
                    </a:lnTo>
                    <a:lnTo>
                      <a:pt x="979" y="724"/>
                    </a:lnTo>
                    <a:lnTo>
                      <a:pt x="979" y="724"/>
                    </a:lnTo>
                    <a:lnTo>
                      <a:pt x="981" y="724"/>
                    </a:lnTo>
                    <a:lnTo>
                      <a:pt x="981" y="724"/>
                    </a:lnTo>
                    <a:lnTo>
                      <a:pt x="981" y="724"/>
                    </a:lnTo>
                    <a:lnTo>
                      <a:pt x="984" y="722"/>
                    </a:lnTo>
                    <a:lnTo>
                      <a:pt x="986" y="722"/>
                    </a:lnTo>
                    <a:lnTo>
                      <a:pt x="986" y="722"/>
                    </a:lnTo>
                    <a:lnTo>
                      <a:pt x="988" y="722"/>
                    </a:lnTo>
                    <a:lnTo>
                      <a:pt x="993" y="717"/>
                    </a:lnTo>
                    <a:lnTo>
                      <a:pt x="993" y="717"/>
                    </a:lnTo>
                    <a:lnTo>
                      <a:pt x="995" y="715"/>
                    </a:lnTo>
                    <a:lnTo>
                      <a:pt x="1000" y="712"/>
                    </a:lnTo>
                    <a:lnTo>
                      <a:pt x="1003" y="712"/>
                    </a:lnTo>
                    <a:lnTo>
                      <a:pt x="1005" y="710"/>
                    </a:lnTo>
                    <a:lnTo>
                      <a:pt x="1005" y="710"/>
                    </a:lnTo>
                    <a:lnTo>
                      <a:pt x="1005" y="708"/>
                    </a:lnTo>
                    <a:lnTo>
                      <a:pt x="1005" y="708"/>
                    </a:lnTo>
                    <a:lnTo>
                      <a:pt x="1005" y="705"/>
                    </a:lnTo>
                    <a:lnTo>
                      <a:pt x="1007" y="705"/>
                    </a:lnTo>
                    <a:lnTo>
                      <a:pt x="1010" y="703"/>
                    </a:lnTo>
                    <a:lnTo>
                      <a:pt x="1010" y="705"/>
                    </a:lnTo>
                    <a:lnTo>
                      <a:pt x="1012" y="705"/>
                    </a:lnTo>
                    <a:lnTo>
                      <a:pt x="1012" y="703"/>
                    </a:lnTo>
                    <a:lnTo>
                      <a:pt x="1012" y="703"/>
                    </a:lnTo>
                    <a:lnTo>
                      <a:pt x="1014" y="703"/>
                    </a:lnTo>
                    <a:lnTo>
                      <a:pt x="1014" y="705"/>
                    </a:lnTo>
                    <a:lnTo>
                      <a:pt x="1014" y="705"/>
                    </a:lnTo>
                    <a:lnTo>
                      <a:pt x="1017" y="705"/>
                    </a:lnTo>
                    <a:lnTo>
                      <a:pt x="1019" y="705"/>
                    </a:lnTo>
                    <a:lnTo>
                      <a:pt x="1019" y="705"/>
                    </a:lnTo>
                    <a:lnTo>
                      <a:pt x="1019" y="705"/>
                    </a:lnTo>
                    <a:lnTo>
                      <a:pt x="1019" y="703"/>
                    </a:lnTo>
                    <a:lnTo>
                      <a:pt x="1019" y="701"/>
                    </a:lnTo>
                    <a:lnTo>
                      <a:pt x="1021" y="703"/>
                    </a:lnTo>
                    <a:lnTo>
                      <a:pt x="1021" y="703"/>
                    </a:lnTo>
                    <a:lnTo>
                      <a:pt x="1024" y="703"/>
                    </a:lnTo>
                    <a:lnTo>
                      <a:pt x="1024" y="703"/>
                    </a:lnTo>
                    <a:lnTo>
                      <a:pt x="1029" y="701"/>
                    </a:lnTo>
                    <a:lnTo>
                      <a:pt x="1029" y="701"/>
                    </a:lnTo>
                    <a:lnTo>
                      <a:pt x="1029" y="701"/>
                    </a:lnTo>
                    <a:lnTo>
                      <a:pt x="1036" y="698"/>
                    </a:lnTo>
                    <a:lnTo>
                      <a:pt x="1038" y="698"/>
                    </a:lnTo>
                    <a:lnTo>
                      <a:pt x="1045" y="696"/>
                    </a:lnTo>
                    <a:lnTo>
                      <a:pt x="1047" y="696"/>
                    </a:lnTo>
                    <a:lnTo>
                      <a:pt x="1052" y="691"/>
                    </a:lnTo>
                    <a:lnTo>
                      <a:pt x="1055" y="691"/>
                    </a:lnTo>
                    <a:lnTo>
                      <a:pt x="1055" y="691"/>
                    </a:lnTo>
                    <a:lnTo>
                      <a:pt x="1057" y="691"/>
                    </a:lnTo>
                    <a:lnTo>
                      <a:pt x="1059" y="691"/>
                    </a:lnTo>
                    <a:lnTo>
                      <a:pt x="1062" y="689"/>
                    </a:lnTo>
                    <a:lnTo>
                      <a:pt x="1062" y="689"/>
                    </a:lnTo>
                    <a:lnTo>
                      <a:pt x="1064" y="689"/>
                    </a:lnTo>
                    <a:lnTo>
                      <a:pt x="1066" y="689"/>
                    </a:lnTo>
                    <a:lnTo>
                      <a:pt x="1066" y="689"/>
                    </a:lnTo>
                    <a:lnTo>
                      <a:pt x="1066" y="686"/>
                    </a:lnTo>
                    <a:lnTo>
                      <a:pt x="1066" y="686"/>
                    </a:lnTo>
                    <a:lnTo>
                      <a:pt x="1066" y="686"/>
                    </a:lnTo>
                    <a:lnTo>
                      <a:pt x="1062" y="686"/>
                    </a:lnTo>
                    <a:lnTo>
                      <a:pt x="1062" y="684"/>
                    </a:lnTo>
                    <a:lnTo>
                      <a:pt x="1064" y="684"/>
                    </a:lnTo>
                    <a:lnTo>
                      <a:pt x="1064" y="684"/>
                    </a:lnTo>
                    <a:lnTo>
                      <a:pt x="1064" y="682"/>
                    </a:lnTo>
                    <a:lnTo>
                      <a:pt x="1064" y="679"/>
                    </a:lnTo>
                    <a:lnTo>
                      <a:pt x="1062" y="679"/>
                    </a:lnTo>
                    <a:lnTo>
                      <a:pt x="1059" y="679"/>
                    </a:lnTo>
                    <a:lnTo>
                      <a:pt x="1057" y="679"/>
                    </a:lnTo>
                    <a:lnTo>
                      <a:pt x="1057" y="679"/>
                    </a:lnTo>
                    <a:lnTo>
                      <a:pt x="1057" y="677"/>
                    </a:lnTo>
                    <a:lnTo>
                      <a:pt x="1057" y="677"/>
                    </a:lnTo>
                    <a:lnTo>
                      <a:pt x="1057" y="675"/>
                    </a:lnTo>
                    <a:lnTo>
                      <a:pt x="1050" y="679"/>
                    </a:lnTo>
                    <a:lnTo>
                      <a:pt x="1047" y="679"/>
                    </a:lnTo>
                    <a:lnTo>
                      <a:pt x="1045" y="679"/>
                    </a:lnTo>
                    <a:lnTo>
                      <a:pt x="1045" y="682"/>
                    </a:lnTo>
                    <a:lnTo>
                      <a:pt x="1045" y="679"/>
                    </a:lnTo>
                    <a:lnTo>
                      <a:pt x="1040" y="679"/>
                    </a:lnTo>
                    <a:lnTo>
                      <a:pt x="1043" y="679"/>
                    </a:lnTo>
                    <a:lnTo>
                      <a:pt x="1043" y="677"/>
                    </a:lnTo>
                    <a:lnTo>
                      <a:pt x="1040" y="677"/>
                    </a:lnTo>
                    <a:lnTo>
                      <a:pt x="1036" y="677"/>
                    </a:lnTo>
                    <a:lnTo>
                      <a:pt x="1033" y="677"/>
                    </a:lnTo>
                    <a:lnTo>
                      <a:pt x="1033" y="677"/>
                    </a:lnTo>
                    <a:lnTo>
                      <a:pt x="1033" y="677"/>
                    </a:lnTo>
                    <a:lnTo>
                      <a:pt x="1033" y="677"/>
                    </a:lnTo>
                    <a:lnTo>
                      <a:pt x="1031" y="675"/>
                    </a:lnTo>
                    <a:lnTo>
                      <a:pt x="1029" y="675"/>
                    </a:lnTo>
                    <a:lnTo>
                      <a:pt x="1026" y="675"/>
                    </a:lnTo>
                    <a:lnTo>
                      <a:pt x="1024" y="675"/>
                    </a:lnTo>
                    <a:lnTo>
                      <a:pt x="1021" y="672"/>
                    </a:lnTo>
                    <a:lnTo>
                      <a:pt x="1026" y="670"/>
                    </a:lnTo>
                    <a:lnTo>
                      <a:pt x="1026" y="670"/>
                    </a:lnTo>
                    <a:lnTo>
                      <a:pt x="1026" y="670"/>
                    </a:lnTo>
                    <a:lnTo>
                      <a:pt x="1021" y="670"/>
                    </a:lnTo>
                    <a:lnTo>
                      <a:pt x="1021" y="667"/>
                    </a:lnTo>
                    <a:lnTo>
                      <a:pt x="1017" y="667"/>
                    </a:lnTo>
                    <a:lnTo>
                      <a:pt x="1017" y="667"/>
                    </a:lnTo>
                    <a:lnTo>
                      <a:pt x="1014" y="665"/>
                    </a:lnTo>
                    <a:lnTo>
                      <a:pt x="1017" y="665"/>
                    </a:lnTo>
                    <a:lnTo>
                      <a:pt x="1014" y="663"/>
                    </a:lnTo>
                    <a:lnTo>
                      <a:pt x="1017" y="658"/>
                    </a:lnTo>
                    <a:lnTo>
                      <a:pt x="1014" y="658"/>
                    </a:lnTo>
                    <a:lnTo>
                      <a:pt x="1014" y="656"/>
                    </a:lnTo>
                    <a:lnTo>
                      <a:pt x="1014" y="653"/>
                    </a:lnTo>
                    <a:lnTo>
                      <a:pt x="1017" y="653"/>
                    </a:lnTo>
                    <a:lnTo>
                      <a:pt x="1017" y="651"/>
                    </a:lnTo>
                    <a:lnTo>
                      <a:pt x="1017" y="651"/>
                    </a:lnTo>
                    <a:lnTo>
                      <a:pt x="1014" y="651"/>
                    </a:lnTo>
                    <a:lnTo>
                      <a:pt x="1012" y="651"/>
                    </a:lnTo>
                    <a:lnTo>
                      <a:pt x="1010" y="651"/>
                    </a:lnTo>
                    <a:lnTo>
                      <a:pt x="1010" y="651"/>
                    </a:lnTo>
                    <a:lnTo>
                      <a:pt x="1014" y="646"/>
                    </a:lnTo>
                    <a:lnTo>
                      <a:pt x="1019" y="644"/>
                    </a:lnTo>
                    <a:lnTo>
                      <a:pt x="1021" y="641"/>
                    </a:lnTo>
                    <a:lnTo>
                      <a:pt x="1024" y="639"/>
                    </a:lnTo>
                    <a:lnTo>
                      <a:pt x="1024" y="637"/>
                    </a:lnTo>
                    <a:lnTo>
                      <a:pt x="1021" y="637"/>
                    </a:lnTo>
                    <a:lnTo>
                      <a:pt x="1019" y="637"/>
                    </a:lnTo>
                    <a:lnTo>
                      <a:pt x="1021" y="634"/>
                    </a:lnTo>
                    <a:lnTo>
                      <a:pt x="1017" y="634"/>
                    </a:lnTo>
                    <a:lnTo>
                      <a:pt x="1014" y="637"/>
                    </a:lnTo>
                    <a:lnTo>
                      <a:pt x="1012" y="637"/>
                    </a:lnTo>
                    <a:lnTo>
                      <a:pt x="1010" y="639"/>
                    </a:lnTo>
                    <a:lnTo>
                      <a:pt x="1010" y="637"/>
                    </a:lnTo>
                    <a:lnTo>
                      <a:pt x="1010" y="634"/>
                    </a:lnTo>
                    <a:lnTo>
                      <a:pt x="1007" y="634"/>
                    </a:lnTo>
                    <a:lnTo>
                      <a:pt x="1003" y="632"/>
                    </a:lnTo>
                    <a:lnTo>
                      <a:pt x="1000" y="630"/>
                    </a:lnTo>
                    <a:lnTo>
                      <a:pt x="1000" y="630"/>
                    </a:lnTo>
                    <a:lnTo>
                      <a:pt x="995" y="632"/>
                    </a:lnTo>
                    <a:lnTo>
                      <a:pt x="995" y="632"/>
                    </a:lnTo>
                    <a:lnTo>
                      <a:pt x="1000" y="630"/>
                    </a:lnTo>
                    <a:lnTo>
                      <a:pt x="1000" y="630"/>
                    </a:lnTo>
                    <a:lnTo>
                      <a:pt x="1003" y="630"/>
                    </a:lnTo>
                    <a:lnTo>
                      <a:pt x="1005" y="630"/>
                    </a:lnTo>
                    <a:lnTo>
                      <a:pt x="1007" y="627"/>
                    </a:lnTo>
                    <a:lnTo>
                      <a:pt x="1010" y="627"/>
                    </a:lnTo>
                    <a:lnTo>
                      <a:pt x="1010" y="630"/>
                    </a:lnTo>
                    <a:lnTo>
                      <a:pt x="1014" y="630"/>
                    </a:lnTo>
                    <a:lnTo>
                      <a:pt x="1017" y="632"/>
                    </a:lnTo>
                    <a:lnTo>
                      <a:pt x="1019" y="632"/>
                    </a:lnTo>
                    <a:lnTo>
                      <a:pt x="1021" y="630"/>
                    </a:lnTo>
                    <a:lnTo>
                      <a:pt x="1024" y="627"/>
                    </a:lnTo>
                    <a:lnTo>
                      <a:pt x="1026" y="627"/>
                    </a:lnTo>
                    <a:lnTo>
                      <a:pt x="1029" y="627"/>
                    </a:lnTo>
                    <a:lnTo>
                      <a:pt x="1029" y="625"/>
                    </a:lnTo>
                    <a:lnTo>
                      <a:pt x="1031" y="625"/>
                    </a:lnTo>
                    <a:lnTo>
                      <a:pt x="1036" y="622"/>
                    </a:lnTo>
                    <a:lnTo>
                      <a:pt x="1038" y="620"/>
                    </a:lnTo>
                    <a:lnTo>
                      <a:pt x="1040" y="618"/>
                    </a:lnTo>
                    <a:lnTo>
                      <a:pt x="1038" y="615"/>
                    </a:lnTo>
                    <a:lnTo>
                      <a:pt x="1038" y="613"/>
                    </a:lnTo>
                    <a:lnTo>
                      <a:pt x="1040" y="613"/>
                    </a:lnTo>
                    <a:lnTo>
                      <a:pt x="1043" y="615"/>
                    </a:lnTo>
                    <a:lnTo>
                      <a:pt x="1043" y="613"/>
                    </a:lnTo>
                    <a:lnTo>
                      <a:pt x="1043" y="613"/>
                    </a:lnTo>
                    <a:lnTo>
                      <a:pt x="1038" y="608"/>
                    </a:lnTo>
                    <a:lnTo>
                      <a:pt x="1036" y="606"/>
                    </a:lnTo>
                    <a:lnTo>
                      <a:pt x="1026" y="606"/>
                    </a:lnTo>
                    <a:lnTo>
                      <a:pt x="1024" y="606"/>
                    </a:lnTo>
                    <a:lnTo>
                      <a:pt x="1017" y="606"/>
                    </a:lnTo>
                    <a:lnTo>
                      <a:pt x="1012" y="606"/>
                    </a:lnTo>
                    <a:lnTo>
                      <a:pt x="1005" y="608"/>
                    </a:lnTo>
                    <a:lnTo>
                      <a:pt x="995" y="611"/>
                    </a:lnTo>
                    <a:lnTo>
                      <a:pt x="988" y="613"/>
                    </a:lnTo>
                    <a:lnTo>
                      <a:pt x="981" y="615"/>
                    </a:lnTo>
                    <a:lnTo>
                      <a:pt x="974" y="618"/>
                    </a:lnTo>
                    <a:lnTo>
                      <a:pt x="969" y="620"/>
                    </a:lnTo>
                    <a:lnTo>
                      <a:pt x="967" y="622"/>
                    </a:lnTo>
                    <a:lnTo>
                      <a:pt x="965" y="622"/>
                    </a:lnTo>
                    <a:lnTo>
                      <a:pt x="962" y="625"/>
                    </a:lnTo>
                    <a:lnTo>
                      <a:pt x="960" y="625"/>
                    </a:lnTo>
                    <a:lnTo>
                      <a:pt x="953" y="630"/>
                    </a:lnTo>
                    <a:lnTo>
                      <a:pt x="948" y="632"/>
                    </a:lnTo>
                    <a:lnTo>
                      <a:pt x="946" y="634"/>
                    </a:lnTo>
                    <a:lnTo>
                      <a:pt x="941" y="639"/>
                    </a:lnTo>
                    <a:lnTo>
                      <a:pt x="936" y="641"/>
                    </a:lnTo>
                    <a:lnTo>
                      <a:pt x="934" y="644"/>
                    </a:lnTo>
                    <a:lnTo>
                      <a:pt x="932" y="646"/>
                    </a:lnTo>
                    <a:lnTo>
                      <a:pt x="927" y="649"/>
                    </a:lnTo>
                    <a:lnTo>
                      <a:pt x="922" y="651"/>
                    </a:lnTo>
                    <a:lnTo>
                      <a:pt x="915" y="656"/>
                    </a:lnTo>
                    <a:lnTo>
                      <a:pt x="910" y="656"/>
                    </a:lnTo>
                    <a:lnTo>
                      <a:pt x="908" y="658"/>
                    </a:lnTo>
                    <a:lnTo>
                      <a:pt x="906" y="658"/>
                    </a:lnTo>
                    <a:lnTo>
                      <a:pt x="901" y="660"/>
                    </a:lnTo>
                    <a:lnTo>
                      <a:pt x="896" y="660"/>
                    </a:lnTo>
                    <a:lnTo>
                      <a:pt x="894" y="660"/>
                    </a:lnTo>
                    <a:lnTo>
                      <a:pt x="891" y="663"/>
                    </a:lnTo>
                    <a:lnTo>
                      <a:pt x="889" y="663"/>
                    </a:lnTo>
                    <a:lnTo>
                      <a:pt x="887" y="665"/>
                    </a:lnTo>
                    <a:lnTo>
                      <a:pt x="884" y="665"/>
                    </a:lnTo>
                    <a:lnTo>
                      <a:pt x="880" y="670"/>
                    </a:lnTo>
                    <a:lnTo>
                      <a:pt x="875" y="670"/>
                    </a:lnTo>
                    <a:lnTo>
                      <a:pt x="870" y="672"/>
                    </a:lnTo>
                    <a:lnTo>
                      <a:pt x="868" y="675"/>
                    </a:lnTo>
                    <a:lnTo>
                      <a:pt x="865" y="677"/>
                    </a:lnTo>
                    <a:lnTo>
                      <a:pt x="863" y="679"/>
                    </a:lnTo>
                    <a:lnTo>
                      <a:pt x="863" y="682"/>
                    </a:lnTo>
                    <a:lnTo>
                      <a:pt x="861" y="684"/>
                    </a:lnTo>
                    <a:lnTo>
                      <a:pt x="858" y="684"/>
                    </a:lnTo>
                    <a:lnTo>
                      <a:pt x="856" y="684"/>
                    </a:lnTo>
                    <a:lnTo>
                      <a:pt x="849" y="689"/>
                    </a:lnTo>
                    <a:lnTo>
                      <a:pt x="846" y="689"/>
                    </a:lnTo>
                    <a:lnTo>
                      <a:pt x="839" y="693"/>
                    </a:lnTo>
                    <a:lnTo>
                      <a:pt x="837" y="693"/>
                    </a:lnTo>
                    <a:lnTo>
                      <a:pt x="837" y="693"/>
                    </a:lnTo>
                    <a:lnTo>
                      <a:pt x="842" y="693"/>
                    </a:lnTo>
                    <a:close/>
                    <a:moveTo>
                      <a:pt x="1069" y="644"/>
                    </a:moveTo>
                    <a:lnTo>
                      <a:pt x="1071" y="644"/>
                    </a:lnTo>
                    <a:lnTo>
                      <a:pt x="1073" y="641"/>
                    </a:lnTo>
                    <a:lnTo>
                      <a:pt x="1076" y="641"/>
                    </a:lnTo>
                    <a:lnTo>
                      <a:pt x="1076" y="641"/>
                    </a:lnTo>
                    <a:lnTo>
                      <a:pt x="1078" y="639"/>
                    </a:lnTo>
                    <a:lnTo>
                      <a:pt x="1078" y="639"/>
                    </a:lnTo>
                    <a:lnTo>
                      <a:pt x="1076" y="639"/>
                    </a:lnTo>
                    <a:lnTo>
                      <a:pt x="1073" y="639"/>
                    </a:lnTo>
                    <a:lnTo>
                      <a:pt x="1071" y="641"/>
                    </a:lnTo>
                    <a:lnTo>
                      <a:pt x="1069" y="644"/>
                    </a:lnTo>
                    <a:lnTo>
                      <a:pt x="1066" y="646"/>
                    </a:lnTo>
                    <a:lnTo>
                      <a:pt x="1066" y="649"/>
                    </a:lnTo>
                    <a:lnTo>
                      <a:pt x="1069" y="649"/>
                    </a:lnTo>
                    <a:lnTo>
                      <a:pt x="1069" y="646"/>
                    </a:lnTo>
                    <a:lnTo>
                      <a:pt x="1069" y="646"/>
                    </a:lnTo>
                    <a:lnTo>
                      <a:pt x="1069" y="646"/>
                    </a:lnTo>
                    <a:lnTo>
                      <a:pt x="1066" y="646"/>
                    </a:lnTo>
                    <a:lnTo>
                      <a:pt x="1069" y="644"/>
                    </a:lnTo>
                    <a:lnTo>
                      <a:pt x="1069" y="644"/>
                    </a:lnTo>
                    <a:close/>
                    <a:moveTo>
                      <a:pt x="68" y="490"/>
                    </a:moveTo>
                    <a:lnTo>
                      <a:pt x="71" y="487"/>
                    </a:lnTo>
                    <a:lnTo>
                      <a:pt x="66" y="490"/>
                    </a:lnTo>
                    <a:lnTo>
                      <a:pt x="61" y="492"/>
                    </a:lnTo>
                    <a:lnTo>
                      <a:pt x="59" y="495"/>
                    </a:lnTo>
                    <a:lnTo>
                      <a:pt x="59" y="495"/>
                    </a:lnTo>
                    <a:lnTo>
                      <a:pt x="64" y="492"/>
                    </a:lnTo>
                    <a:lnTo>
                      <a:pt x="68" y="490"/>
                    </a:lnTo>
                    <a:close/>
                    <a:moveTo>
                      <a:pt x="617" y="260"/>
                    </a:moveTo>
                    <a:lnTo>
                      <a:pt x="619" y="260"/>
                    </a:lnTo>
                    <a:lnTo>
                      <a:pt x="622" y="258"/>
                    </a:lnTo>
                    <a:lnTo>
                      <a:pt x="619" y="258"/>
                    </a:lnTo>
                    <a:lnTo>
                      <a:pt x="617" y="258"/>
                    </a:lnTo>
                    <a:lnTo>
                      <a:pt x="617" y="260"/>
                    </a:lnTo>
                    <a:lnTo>
                      <a:pt x="617" y="260"/>
                    </a:lnTo>
                    <a:lnTo>
                      <a:pt x="617" y="263"/>
                    </a:lnTo>
                    <a:lnTo>
                      <a:pt x="617" y="260"/>
                    </a:lnTo>
                    <a:close/>
                    <a:moveTo>
                      <a:pt x="974" y="708"/>
                    </a:moveTo>
                    <a:lnTo>
                      <a:pt x="974" y="708"/>
                    </a:lnTo>
                    <a:lnTo>
                      <a:pt x="972" y="710"/>
                    </a:lnTo>
                    <a:lnTo>
                      <a:pt x="972" y="710"/>
                    </a:lnTo>
                    <a:lnTo>
                      <a:pt x="972" y="710"/>
                    </a:lnTo>
                    <a:lnTo>
                      <a:pt x="974" y="708"/>
                    </a:lnTo>
                    <a:close/>
                    <a:moveTo>
                      <a:pt x="861" y="679"/>
                    </a:moveTo>
                    <a:lnTo>
                      <a:pt x="858" y="679"/>
                    </a:lnTo>
                    <a:lnTo>
                      <a:pt x="856" y="682"/>
                    </a:lnTo>
                    <a:lnTo>
                      <a:pt x="856" y="682"/>
                    </a:lnTo>
                    <a:lnTo>
                      <a:pt x="858" y="682"/>
                    </a:lnTo>
                    <a:lnTo>
                      <a:pt x="861" y="679"/>
                    </a:lnTo>
                    <a:close/>
                    <a:moveTo>
                      <a:pt x="1092" y="670"/>
                    </a:moveTo>
                    <a:lnTo>
                      <a:pt x="1090" y="667"/>
                    </a:lnTo>
                    <a:lnTo>
                      <a:pt x="1088" y="670"/>
                    </a:lnTo>
                    <a:lnTo>
                      <a:pt x="1088" y="667"/>
                    </a:lnTo>
                    <a:lnTo>
                      <a:pt x="1088" y="667"/>
                    </a:lnTo>
                    <a:lnTo>
                      <a:pt x="1085" y="667"/>
                    </a:lnTo>
                    <a:lnTo>
                      <a:pt x="1085" y="667"/>
                    </a:lnTo>
                    <a:lnTo>
                      <a:pt x="1083" y="667"/>
                    </a:lnTo>
                    <a:lnTo>
                      <a:pt x="1081" y="670"/>
                    </a:lnTo>
                    <a:lnTo>
                      <a:pt x="1081" y="672"/>
                    </a:lnTo>
                    <a:lnTo>
                      <a:pt x="1076" y="675"/>
                    </a:lnTo>
                    <a:lnTo>
                      <a:pt x="1078" y="675"/>
                    </a:lnTo>
                    <a:lnTo>
                      <a:pt x="1081" y="672"/>
                    </a:lnTo>
                    <a:lnTo>
                      <a:pt x="1081" y="675"/>
                    </a:lnTo>
                    <a:lnTo>
                      <a:pt x="1076" y="677"/>
                    </a:lnTo>
                    <a:lnTo>
                      <a:pt x="1076" y="677"/>
                    </a:lnTo>
                    <a:lnTo>
                      <a:pt x="1073" y="677"/>
                    </a:lnTo>
                    <a:lnTo>
                      <a:pt x="1073" y="677"/>
                    </a:lnTo>
                    <a:lnTo>
                      <a:pt x="1071" y="677"/>
                    </a:lnTo>
                    <a:lnTo>
                      <a:pt x="1069" y="679"/>
                    </a:lnTo>
                    <a:lnTo>
                      <a:pt x="1069" y="677"/>
                    </a:lnTo>
                    <a:lnTo>
                      <a:pt x="1071" y="677"/>
                    </a:lnTo>
                    <a:lnTo>
                      <a:pt x="1071" y="677"/>
                    </a:lnTo>
                    <a:lnTo>
                      <a:pt x="1073" y="675"/>
                    </a:lnTo>
                    <a:lnTo>
                      <a:pt x="1071" y="675"/>
                    </a:lnTo>
                    <a:lnTo>
                      <a:pt x="1073" y="675"/>
                    </a:lnTo>
                    <a:lnTo>
                      <a:pt x="1076" y="675"/>
                    </a:lnTo>
                    <a:lnTo>
                      <a:pt x="1076" y="672"/>
                    </a:lnTo>
                    <a:lnTo>
                      <a:pt x="1073" y="672"/>
                    </a:lnTo>
                    <a:lnTo>
                      <a:pt x="1071" y="675"/>
                    </a:lnTo>
                    <a:lnTo>
                      <a:pt x="1071" y="675"/>
                    </a:lnTo>
                    <a:lnTo>
                      <a:pt x="1073" y="672"/>
                    </a:lnTo>
                    <a:lnTo>
                      <a:pt x="1076" y="672"/>
                    </a:lnTo>
                    <a:lnTo>
                      <a:pt x="1078" y="670"/>
                    </a:lnTo>
                    <a:lnTo>
                      <a:pt x="1081" y="670"/>
                    </a:lnTo>
                    <a:lnTo>
                      <a:pt x="1083" y="667"/>
                    </a:lnTo>
                    <a:lnTo>
                      <a:pt x="1083" y="667"/>
                    </a:lnTo>
                    <a:lnTo>
                      <a:pt x="1083" y="667"/>
                    </a:lnTo>
                    <a:lnTo>
                      <a:pt x="1085" y="665"/>
                    </a:lnTo>
                    <a:lnTo>
                      <a:pt x="1088" y="660"/>
                    </a:lnTo>
                    <a:lnTo>
                      <a:pt x="1090" y="658"/>
                    </a:lnTo>
                    <a:lnTo>
                      <a:pt x="1090" y="658"/>
                    </a:lnTo>
                    <a:lnTo>
                      <a:pt x="1090" y="653"/>
                    </a:lnTo>
                    <a:lnTo>
                      <a:pt x="1090" y="653"/>
                    </a:lnTo>
                    <a:lnTo>
                      <a:pt x="1090" y="651"/>
                    </a:lnTo>
                    <a:lnTo>
                      <a:pt x="1088" y="651"/>
                    </a:lnTo>
                    <a:lnTo>
                      <a:pt x="1088" y="653"/>
                    </a:lnTo>
                    <a:lnTo>
                      <a:pt x="1085" y="653"/>
                    </a:lnTo>
                    <a:lnTo>
                      <a:pt x="1083" y="656"/>
                    </a:lnTo>
                    <a:lnTo>
                      <a:pt x="1081" y="656"/>
                    </a:lnTo>
                    <a:lnTo>
                      <a:pt x="1078" y="658"/>
                    </a:lnTo>
                    <a:lnTo>
                      <a:pt x="1078" y="660"/>
                    </a:lnTo>
                    <a:lnTo>
                      <a:pt x="1071" y="667"/>
                    </a:lnTo>
                    <a:lnTo>
                      <a:pt x="1069" y="667"/>
                    </a:lnTo>
                    <a:lnTo>
                      <a:pt x="1066" y="670"/>
                    </a:lnTo>
                    <a:lnTo>
                      <a:pt x="1066" y="672"/>
                    </a:lnTo>
                    <a:lnTo>
                      <a:pt x="1064" y="675"/>
                    </a:lnTo>
                    <a:lnTo>
                      <a:pt x="1064" y="679"/>
                    </a:lnTo>
                    <a:lnTo>
                      <a:pt x="1064" y="679"/>
                    </a:lnTo>
                    <a:lnTo>
                      <a:pt x="1064" y="682"/>
                    </a:lnTo>
                    <a:lnTo>
                      <a:pt x="1064" y="682"/>
                    </a:lnTo>
                    <a:lnTo>
                      <a:pt x="1066" y="682"/>
                    </a:lnTo>
                    <a:lnTo>
                      <a:pt x="1066" y="682"/>
                    </a:lnTo>
                    <a:lnTo>
                      <a:pt x="1069" y="682"/>
                    </a:lnTo>
                    <a:lnTo>
                      <a:pt x="1071" y="682"/>
                    </a:lnTo>
                    <a:lnTo>
                      <a:pt x="1071" y="682"/>
                    </a:lnTo>
                    <a:lnTo>
                      <a:pt x="1073" y="682"/>
                    </a:lnTo>
                    <a:lnTo>
                      <a:pt x="1076" y="682"/>
                    </a:lnTo>
                    <a:lnTo>
                      <a:pt x="1081" y="679"/>
                    </a:lnTo>
                    <a:lnTo>
                      <a:pt x="1085" y="677"/>
                    </a:lnTo>
                    <a:lnTo>
                      <a:pt x="1085" y="677"/>
                    </a:lnTo>
                    <a:lnTo>
                      <a:pt x="1088" y="675"/>
                    </a:lnTo>
                    <a:lnTo>
                      <a:pt x="1092" y="675"/>
                    </a:lnTo>
                    <a:lnTo>
                      <a:pt x="1092" y="675"/>
                    </a:lnTo>
                    <a:lnTo>
                      <a:pt x="1090" y="672"/>
                    </a:lnTo>
                    <a:lnTo>
                      <a:pt x="1092" y="672"/>
                    </a:lnTo>
                    <a:lnTo>
                      <a:pt x="1092" y="670"/>
                    </a:lnTo>
                    <a:lnTo>
                      <a:pt x="1092" y="670"/>
                    </a:lnTo>
                    <a:lnTo>
                      <a:pt x="1092" y="670"/>
                    </a:lnTo>
                    <a:lnTo>
                      <a:pt x="1092" y="670"/>
                    </a:lnTo>
                    <a:close/>
                    <a:moveTo>
                      <a:pt x="1076" y="717"/>
                    </a:moveTo>
                    <a:lnTo>
                      <a:pt x="1073" y="717"/>
                    </a:lnTo>
                    <a:lnTo>
                      <a:pt x="1073" y="717"/>
                    </a:lnTo>
                    <a:lnTo>
                      <a:pt x="1073" y="717"/>
                    </a:lnTo>
                    <a:lnTo>
                      <a:pt x="1076" y="717"/>
                    </a:lnTo>
                    <a:lnTo>
                      <a:pt x="1078" y="717"/>
                    </a:lnTo>
                    <a:lnTo>
                      <a:pt x="1081" y="715"/>
                    </a:lnTo>
                    <a:lnTo>
                      <a:pt x="1078" y="717"/>
                    </a:lnTo>
                    <a:lnTo>
                      <a:pt x="1076" y="717"/>
                    </a:lnTo>
                    <a:close/>
                    <a:moveTo>
                      <a:pt x="76" y="608"/>
                    </a:moveTo>
                    <a:lnTo>
                      <a:pt x="76" y="611"/>
                    </a:lnTo>
                    <a:lnTo>
                      <a:pt x="76" y="613"/>
                    </a:lnTo>
                    <a:lnTo>
                      <a:pt x="76" y="613"/>
                    </a:lnTo>
                    <a:lnTo>
                      <a:pt x="78" y="613"/>
                    </a:lnTo>
                    <a:lnTo>
                      <a:pt x="78" y="613"/>
                    </a:lnTo>
                    <a:lnTo>
                      <a:pt x="76" y="611"/>
                    </a:lnTo>
                    <a:lnTo>
                      <a:pt x="76" y="608"/>
                    </a:lnTo>
                    <a:close/>
                    <a:moveTo>
                      <a:pt x="1069" y="608"/>
                    </a:moveTo>
                    <a:lnTo>
                      <a:pt x="1071" y="608"/>
                    </a:lnTo>
                    <a:lnTo>
                      <a:pt x="1076" y="608"/>
                    </a:lnTo>
                    <a:lnTo>
                      <a:pt x="1083" y="608"/>
                    </a:lnTo>
                    <a:lnTo>
                      <a:pt x="1085" y="608"/>
                    </a:lnTo>
                    <a:lnTo>
                      <a:pt x="1085" y="608"/>
                    </a:lnTo>
                    <a:lnTo>
                      <a:pt x="1085" y="606"/>
                    </a:lnTo>
                    <a:lnTo>
                      <a:pt x="1085" y="606"/>
                    </a:lnTo>
                    <a:lnTo>
                      <a:pt x="1081" y="604"/>
                    </a:lnTo>
                    <a:lnTo>
                      <a:pt x="1081" y="601"/>
                    </a:lnTo>
                    <a:lnTo>
                      <a:pt x="1073" y="599"/>
                    </a:lnTo>
                    <a:lnTo>
                      <a:pt x="1071" y="596"/>
                    </a:lnTo>
                    <a:lnTo>
                      <a:pt x="1069" y="594"/>
                    </a:lnTo>
                    <a:lnTo>
                      <a:pt x="1064" y="594"/>
                    </a:lnTo>
                    <a:lnTo>
                      <a:pt x="1057" y="592"/>
                    </a:lnTo>
                    <a:lnTo>
                      <a:pt x="1052" y="592"/>
                    </a:lnTo>
                    <a:lnTo>
                      <a:pt x="1050" y="592"/>
                    </a:lnTo>
                    <a:lnTo>
                      <a:pt x="1047" y="592"/>
                    </a:lnTo>
                    <a:lnTo>
                      <a:pt x="1045" y="592"/>
                    </a:lnTo>
                    <a:lnTo>
                      <a:pt x="1047" y="594"/>
                    </a:lnTo>
                    <a:lnTo>
                      <a:pt x="1055" y="596"/>
                    </a:lnTo>
                    <a:lnTo>
                      <a:pt x="1055" y="599"/>
                    </a:lnTo>
                    <a:lnTo>
                      <a:pt x="1057" y="599"/>
                    </a:lnTo>
                    <a:lnTo>
                      <a:pt x="1057" y="601"/>
                    </a:lnTo>
                    <a:lnTo>
                      <a:pt x="1057" y="604"/>
                    </a:lnTo>
                    <a:lnTo>
                      <a:pt x="1064" y="606"/>
                    </a:lnTo>
                    <a:lnTo>
                      <a:pt x="1069" y="608"/>
                    </a:lnTo>
                    <a:close/>
                    <a:moveTo>
                      <a:pt x="967" y="701"/>
                    </a:moveTo>
                    <a:lnTo>
                      <a:pt x="965" y="703"/>
                    </a:lnTo>
                    <a:lnTo>
                      <a:pt x="967" y="701"/>
                    </a:lnTo>
                    <a:lnTo>
                      <a:pt x="967" y="701"/>
                    </a:lnTo>
                    <a:lnTo>
                      <a:pt x="967" y="698"/>
                    </a:lnTo>
                    <a:lnTo>
                      <a:pt x="967" y="698"/>
                    </a:lnTo>
                    <a:lnTo>
                      <a:pt x="967" y="701"/>
                    </a:lnTo>
                    <a:close/>
                    <a:moveTo>
                      <a:pt x="1031" y="632"/>
                    </a:moveTo>
                    <a:lnTo>
                      <a:pt x="1031" y="632"/>
                    </a:lnTo>
                    <a:lnTo>
                      <a:pt x="1031" y="632"/>
                    </a:lnTo>
                    <a:lnTo>
                      <a:pt x="1029" y="632"/>
                    </a:lnTo>
                    <a:lnTo>
                      <a:pt x="1029" y="634"/>
                    </a:lnTo>
                    <a:lnTo>
                      <a:pt x="1031" y="632"/>
                    </a:lnTo>
                    <a:lnTo>
                      <a:pt x="1031" y="632"/>
                    </a:lnTo>
                    <a:close/>
                    <a:moveTo>
                      <a:pt x="1047" y="670"/>
                    </a:moveTo>
                    <a:lnTo>
                      <a:pt x="1050" y="667"/>
                    </a:lnTo>
                    <a:lnTo>
                      <a:pt x="1052" y="667"/>
                    </a:lnTo>
                    <a:lnTo>
                      <a:pt x="1057" y="665"/>
                    </a:lnTo>
                    <a:lnTo>
                      <a:pt x="1059" y="665"/>
                    </a:lnTo>
                    <a:lnTo>
                      <a:pt x="1059" y="663"/>
                    </a:lnTo>
                    <a:lnTo>
                      <a:pt x="1059" y="663"/>
                    </a:lnTo>
                    <a:lnTo>
                      <a:pt x="1057" y="663"/>
                    </a:lnTo>
                    <a:lnTo>
                      <a:pt x="1052" y="663"/>
                    </a:lnTo>
                    <a:lnTo>
                      <a:pt x="1047" y="663"/>
                    </a:lnTo>
                    <a:lnTo>
                      <a:pt x="1047" y="663"/>
                    </a:lnTo>
                    <a:lnTo>
                      <a:pt x="1043" y="663"/>
                    </a:lnTo>
                    <a:lnTo>
                      <a:pt x="1040" y="665"/>
                    </a:lnTo>
                    <a:lnTo>
                      <a:pt x="1038" y="663"/>
                    </a:lnTo>
                    <a:lnTo>
                      <a:pt x="1038" y="663"/>
                    </a:lnTo>
                    <a:lnTo>
                      <a:pt x="1036" y="663"/>
                    </a:lnTo>
                    <a:lnTo>
                      <a:pt x="1036" y="663"/>
                    </a:lnTo>
                    <a:lnTo>
                      <a:pt x="1036" y="663"/>
                    </a:lnTo>
                    <a:lnTo>
                      <a:pt x="1033" y="660"/>
                    </a:lnTo>
                    <a:lnTo>
                      <a:pt x="1031" y="663"/>
                    </a:lnTo>
                    <a:lnTo>
                      <a:pt x="1031" y="663"/>
                    </a:lnTo>
                    <a:lnTo>
                      <a:pt x="1029" y="663"/>
                    </a:lnTo>
                    <a:lnTo>
                      <a:pt x="1029" y="663"/>
                    </a:lnTo>
                    <a:lnTo>
                      <a:pt x="1029" y="663"/>
                    </a:lnTo>
                    <a:lnTo>
                      <a:pt x="1029" y="663"/>
                    </a:lnTo>
                    <a:lnTo>
                      <a:pt x="1029" y="660"/>
                    </a:lnTo>
                    <a:lnTo>
                      <a:pt x="1029" y="660"/>
                    </a:lnTo>
                    <a:lnTo>
                      <a:pt x="1029" y="660"/>
                    </a:lnTo>
                    <a:lnTo>
                      <a:pt x="1029" y="656"/>
                    </a:lnTo>
                    <a:lnTo>
                      <a:pt x="1031" y="653"/>
                    </a:lnTo>
                    <a:lnTo>
                      <a:pt x="1031" y="653"/>
                    </a:lnTo>
                    <a:lnTo>
                      <a:pt x="1031" y="651"/>
                    </a:lnTo>
                    <a:lnTo>
                      <a:pt x="1029" y="653"/>
                    </a:lnTo>
                    <a:lnTo>
                      <a:pt x="1026" y="653"/>
                    </a:lnTo>
                    <a:lnTo>
                      <a:pt x="1024" y="656"/>
                    </a:lnTo>
                    <a:lnTo>
                      <a:pt x="1024" y="658"/>
                    </a:lnTo>
                    <a:lnTo>
                      <a:pt x="1021" y="658"/>
                    </a:lnTo>
                    <a:lnTo>
                      <a:pt x="1021" y="660"/>
                    </a:lnTo>
                    <a:lnTo>
                      <a:pt x="1024" y="660"/>
                    </a:lnTo>
                    <a:lnTo>
                      <a:pt x="1026" y="660"/>
                    </a:lnTo>
                    <a:lnTo>
                      <a:pt x="1026" y="660"/>
                    </a:lnTo>
                    <a:lnTo>
                      <a:pt x="1024" y="665"/>
                    </a:lnTo>
                    <a:lnTo>
                      <a:pt x="1026" y="665"/>
                    </a:lnTo>
                    <a:lnTo>
                      <a:pt x="1029" y="665"/>
                    </a:lnTo>
                    <a:lnTo>
                      <a:pt x="1031" y="665"/>
                    </a:lnTo>
                    <a:lnTo>
                      <a:pt x="1031" y="665"/>
                    </a:lnTo>
                    <a:lnTo>
                      <a:pt x="1031" y="665"/>
                    </a:lnTo>
                    <a:lnTo>
                      <a:pt x="1029" y="665"/>
                    </a:lnTo>
                    <a:lnTo>
                      <a:pt x="1029" y="667"/>
                    </a:lnTo>
                    <a:lnTo>
                      <a:pt x="1031" y="667"/>
                    </a:lnTo>
                    <a:lnTo>
                      <a:pt x="1031" y="667"/>
                    </a:lnTo>
                    <a:lnTo>
                      <a:pt x="1036" y="670"/>
                    </a:lnTo>
                    <a:lnTo>
                      <a:pt x="1038" y="670"/>
                    </a:lnTo>
                    <a:lnTo>
                      <a:pt x="1038" y="670"/>
                    </a:lnTo>
                    <a:lnTo>
                      <a:pt x="1036" y="667"/>
                    </a:lnTo>
                    <a:lnTo>
                      <a:pt x="1038" y="667"/>
                    </a:lnTo>
                    <a:lnTo>
                      <a:pt x="1040" y="667"/>
                    </a:lnTo>
                    <a:lnTo>
                      <a:pt x="1040" y="667"/>
                    </a:lnTo>
                    <a:lnTo>
                      <a:pt x="1043" y="665"/>
                    </a:lnTo>
                    <a:lnTo>
                      <a:pt x="1043" y="667"/>
                    </a:lnTo>
                    <a:lnTo>
                      <a:pt x="1040" y="667"/>
                    </a:lnTo>
                    <a:lnTo>
                      <a:pt x="1040" y="667"/>
                    </a:lnTo>
                    <a:lnTo>
                      <a:pt x="1040" y="670"/>
                    </a:lnTo>
                    <a:lnTo>
                      <a:pt x="1043" y="670"/>
                    </a:lnTo>
                    <a:lnTo>
                      <a:pt x="1043" y="670"/>
                    </a:lnTo>
                    <a:lnTo>
                      <a:pt x="1040" y="672"/>
                    </a:lnTo>
                    <a:lnTo>
                      <a:pt x="1040" y="672"/>
                    </a:lnTo>
                    <a:lnTo>
                      <a:pt x="1043" y="672"/>
                    </a:lnTo>
                    <a:lnTo>
                      <a:pt x="1043" y="672"/>
                    </a:lnTo>
                    <a:lnTo>
                      <a:pt x="1043" y="672"/>
                    </a:lnTo>
                    <a:lnTo>
                      <a:pt x="1043" y="675"/>
                    </a:lnTo>
                    <a:lnTo>
                      <a:pt x="1047" y="672"/>
                    </a:lnTo>
                    <a:lnTo>
                      <a:pt x="1047" y="672"/>
                    </a:lnTo>
                    <a:lnTo>
                      <a:pt x="1047" y="672"/>
                    </a:lnTo>
                    <a:lnTo>
                      <a:pt x="1047" y="672"/>
                    </a:lnTo>
                    <a:lnTo>
                      <a:pt x="1047" y="670"/>
                    </a:lnTo>
                    <a:lnTo>
                      <a:pt x="1047" y="670"/>
                    </a:lnTo>
                    <a:close/>
                    <a:moveTo>
                      <a:pt x="1026" y="634"/>
                    </a:moveTo>
                    <a:lnTo>
                      <a:pt x="1026" y="637"/>
                    </a:lnTo>
                    <a:lnTo>
                      <a:pt x="1026" y="637"/>
                    </a:lnTo>
                    <a:lnTo>
                      <a:pt x="1026" y="637"/>
                    </a:lnTo>
                    <a:lnTo>
                      <a:pt x="1026" y="637"/>
                    </a:lnTo>
                    <a:lnTo>
                      <a:pt x="1029" y="634"/>
                    </a:lnTo>
                    <a:lnTo>
                      <a:pt x="1029" y="634"/>
                    </a:lnTo>
                    <a:lnTo>
                      <a:pt x="1029" y="634"/>
                    </a:lnTo>
                    <a:lnTo>
                      <a:pt x="1029" y="634"/>
                    </a:lnTo>
                    <a:lnTo>
                      <a:pt x="1026" y="634"/>
                    </a:lnTo>
                    <a:close/>
                    <a:moveTo>
                      <a:pt x="1000" y="324"/>
                    </a:moveTo>
                    <a:lnTo>
                      <a:pt x="1003" y="326"/>
                    </a:lnTo>
                    <a:lnTo>
                      <a:pt x="1005" y="326"/>
                    </a:lnTo>
                    <a:lnTo>
                      <a:pt x="1005" y="326"/>
                    </a:lnTo>
                    <a:lnTo>
                      <a:pt x="1007" y="324"/>
                    </a:lnTo>
                    <a:lnTo>
                      <a:pt x="1007" y="322"/>
                    </a:lnTo>
                    <a:lnTo>
                      <a:pt x="1003" y="319"/>
                    </a:lnTo>
                    <a:lnTo>
                      <a:pt x="998" y="322"/>
                    </a:lnTo>
                    <a:lnTo>
                      <a:pt x="1000" y="324"/>
                    </a:lnTo>
                    <a:close/>
                    <a:moveTo>
                      <a:pt x="872" y="461"/>
                    </a:moveTo>
                    <a:lnTo>
                      <a:pt x="870" y="461"/>
                    </a:lnTo>
                    <a:lnTo>
                      <a:pt x="870" y="461"/>
                    </a:lnTo>
                    <a:lnTo>
                      <a:pt x="870" y="461"/>
                    </a:lnTo>
                    <a:lnTo>
                      <a:pt x="868" y="464"/>
                    </a:lnTo>
                    <a:lnTo>
                      <a:pt x="865" y="464"/>
                    </a:lnTo>
                    <a:lnTo>
                      <a:pt x="865" y="464"/>
                    </a:lnTo>
                    <a:lnTo>
                      <a:pt x="865" y="466"/>
                    </a:lnTo>
                    <a:lnTo>
                      <a:pt x="868" y="466"/>
                    </a:lnTo>
                    <a:lnTo>
                      <a:pt x="872" y="464"/>
                    </a:lnTo>
                    <a:lnTo>
                      <a:pt x="875" y="461"/>
                    </a:lnTo>
                    <a:lnTo>
                      <a:pt x="875" y="459"/>
                    </a:lnTo>
                    <a:lnTo>
                      <a:pt x="875" y="459"/>
                    </a:lnTo>
                    <a:lnTo>
                      <a:pt x="872" y="461"/>
                    </a:lnTo>
                    <a:lnTo>
                      <a:pt x="872" y="461"/>
                    </a:lnTo>
                    <a:close/>
                    <a:moveTo>
                      <a:pt x="880" y="466"/>
                    </a:moveTo>
                    <a:lnTo>
                      <a:pt x="875" y="471"/>
                    </a:lnTo>
                    <a:lnTo>
                      <a:pt x="875" y="471"/>
                    </a:lnTo>
                    <a:lnTo>
                      <a:pt x="875" y="471"/>
                    </a:lnTo>
                    <a:lnTo>
                      <a:pt x="880" y="469"/>
                    </a:lnTo>
                    <a:lnTo>
                      <a:pt x="882" y="466"/>
                    </a:lnTo>
                    <a:lnTo>
                      <a:pt x="884" y="464"/>
                    </a:lnTo>
                    <a:lnTo>
                      <a:pt x="884" y="464"/>
                    </a:lnTo>
                    <a:lnTo>
                      <a:pt x="884" y="461"/>
                    </a:lnTo>
                    <a:lnTo>
                      <a:pt x="884" y="461"/>
                    </a:lnTo>
                    <a:lnTo>
                      <a:pt x="884" y="461"/>
                    </a:lnTo>
                    <a:lnTo>
                      <a:pt x="884" y="461"/>
                    </a:lnTo>
                    <a:lnTo>
                      <a:pt x="884" y="461"/>
                    </a:lnTo>
                    <a:lnTo>
                      <a:pt x="884" y="459"/>
                    </a:lnTo>
                    <a:lnTo>
                      <a:pt x="884" y="459"/>
                    </a:lnTo>
                    <a:lnTo>
                      <a:pt x="884" y="459"/>
                    </a:lnTo>
                    <a:lnTo>
                      <a:pt x="884" y="459"/>
                    </a:lnTo>
                    <a:lnTo>
                      <a:pt x="882" y="459"/>
                    </a:lnTo>
                    <a:lnTo>
                      <a:pt x="882" y="457"/>
                    </a:lnTo>
                    <a:lnTo>
                      <a:pt x="882" y="457"/>
                    </a:lnTo>
                    <a:lnTo>
                      <a:pt x="882" y="457"/>
                    </a:lnTo>
                    <a:lnTo>
                      <a:pt x="880" y="459"/>
                    </a:lnTo>
                    <a:lnTo>
                      <a:pt x="880" y="461"/>
                    </a:lnTo>
                    <a:lnTo>
                      <a:pt x="877" y="464"/>
                    </a:lnTo>
                    <a:lnTo>
                      <a:pt x="875" y="464"/>
                    </a:lnTo>
                    <a:lnTo>
                      <a:pt x="872" y="466"/>
                    </a:lnTo>
                    <a:lnTo>
                      <a:pt x="872" y="466"/>
                    </a:lnTo>
                    <a:lnTo>
                      <a:pt x="875" y="464"/>
                    </a:lnTo>
                    <a:lnTo>
                      <a:pt x="875" y="464"/>
                    </a:lnTo>
                    <a:lnTo>
                      <a:pt x="877" y="459"/>
                    </a:lnTo>
                    <a:lnTo>
                      <a:pt x="880" y="459"/>
                    </a:lnTo>
                    <a:lnTo>
                      <a:pt x="880" y="459"/>
                    </a:lnTo>
                    <a:lnTo>
                      <a:pt x="880" y="459"/>
                    </a:lnTo>
                    <a:lnTo>
                      <a:pt x="877" y="459"/>
                    </a:lnTo>
                    <a:lnTo>
                      <a:pt x="877" y="459"/>
                    </a:lnTo>
                    <a:lnTo>
                      <a:pt x="877" y="461"/>
                    </a:lnTo>
                    <a:lnTo>
                      <a:pt x="875" y="464"/>
                    </a:lnTo>
                    <a:lnTo>
                      <a:pt x="872" y="464"/>
                    </a:lnTo>
                    <a:lnTo>
                      <a:pt x="868" y="466"/>
                    </a:lnTo>
                    <a:lnTo>
                      <a:pt x="863" y="471"/>
                    </a:lnTo>
                    <a:lnTo>
                      <a:pt x="863" y="471"/>
                    </a:lnTo>
                    <a:lnTo>
                      <a:pt x="863" y="471"/>
                    </a:lnTo>
                    <a:lnTo>
                      <a:pt x="863" y="471"/>
                    </a:lnTo>
                    <a:lnTo>
                      <a:pt x="865" y="471"/>
                    </a:lnTo>
                    <a:lnTo>
                      <a:pt x="872" y="466"/>
                    </a:lnTo>
                    <a:lnTo>
                      <a:pt x="872" y="466"/>
                    </a:lnTo>
                    <a:lnTo>
                      <a:pt x="872" y="466"/>
                    </a:lnTo>
                    <a:lnTo>
                      <a:pt x="872" y="466"/>
                    </a:lnTo>
                    <a:lnTo>
                      <a:pt x="865" y="473"/>
                    </a:lnTo>
                    <a:lnTo>
                      <a:pt x="868" y="471"/>
                    </a:lnTo>
                    <a:lnTo>
                      <a:pt x="870" y="471"/>
                    </a:lnTo>
                    <a:lnTo>
                      <a:pt x="870" y="471"/>
                    </a:lnTo>
                    <a:lnTo>
                      <a:pt x="870" y="471"/>
                    </a:lnTo>
                    <a:lnTo>
                      <a:pt x="872" y="471"/>
                    </a:lnTo>
                    <a:lnTo>
                      <a:pt x="877" y="466"/>
                    </a:lnTo>
                    <a:lnTo>
                      <a:pt x="880" y="464"/>
                    </a:lnTo>
                    <a:lnTo>
                      <a:pt x="880" y="466"/>
                    </a:lnTo>
                    <a:lnTo>
                      <a:pt x="880" y="466"/>
                    </a:lnTo>
                    <a:lnTo>
                      <a:pt x="880" y="466"/>
                    </a:lnTo>
                    <a:close/>
                    <a:moveTo>
                      <a:pt x="877" y="452"/>
                    </a:moveTo>
                    <a:lnTo>
                      <a:pt x="877" y="452"/>
                    </a:lnTo>
                    <a:lnTo>
                      <a:pt x="877" y="452"/>
                    </a:lnTo>
                    <a:lnTo>
                      <a:pt x="875" y="452"/>
                    </a:lnTo>
                    <a:lnTo>
                      <a:pt x="875" y="452"/>
                    </a:lnTo>
                    <a:lnTo>
                      <a:pt x="875" y="454"/>
                    </a:lnTo>
                    <a:lnTo>
                      <a:pt x="875" y="454"/>
                    </a:lnTo>
                    <a:lnTo>
                      <a:pt x="875" y="454"/>
                    </a:lnTo>
                    <a:lnTo>
                      <a:pt x="877" y="452"/>
                    </a:lnTo>
                    <a:close/>
                    <a:moveTo>
                      <a:pt x="910" y="393"/>
                    </a:moveTo>
                    <a:lnTo>
                      <a:pt x="910" y="395"/>
                    </a:lnTo>
                    <a:lnTo>
                      <a:pt x="908" y="395"/>
                    </a:lnTo>
                    <a:lnTo>
                      <a:pt x="910" y="395"/>
                    </a:lnTo>
                    <a:lnTo>
                      <a:pt x="913" y="395"/>
                    </a:lnTo>
                    <a:lnTo>
                      <a:pt x="913" y="393"/>
                    </a:lnTo>
                    <a:lnTo>
                      <a:pt x="913" y="393"/>
                    </a:lnTo>
                    <a:lnTo>
                      <a:pt x="910" y="393"/>
                    </a:lnTo>
                    <a:lnTo>
                      <a:pt x="910" y="393"/>
                    </a:lnTo>
                    <a:close/>
                    <a:moveTo>
                      <a:pt x="896" y="218"/>
                    </a:moveTo>
                    <a:lnTo>
                      <a:pt x="896" y="220"/>
                    </a:lnTo>
                    <a:lnTo>
                      <a:pt x="896" y="220"/>
                    </a:lnTo>
                    <a:lnTo>
                      <a:pt x="896" y="218"/>
                    </a:lnTo>
                    <a:lnTo>
                      <a:pt x="896" y="218"/>
                    </a:lnTo>
                    <a:lnTo>
                      <a:pt x="899" y="218"/>
                    </a:lnTo>
                    <a:lnTo>
                      <a:pt x="896" y="215"/>
                    </a:lnTo>
                    <a:lnTo>
                      <a:pt x="896" y="215"/>
                    </a:lnTo>
                    <a:lnTo>
                      <a:pt x="896" y="215"/>
                    </a:lnTo>
                    <a:lnTo>
                      <a:pt x="894" y="218"/>
                    </a:lnTo>
                    <a:lnTo>
                      <a:pt x="894" y="218"/>
                    </a:lnTo>
                    <a:lnTo>
                      <a:pt x="894" y="218"/>
                    </a:lnTo>
                    <a:lnTo>
                      <a:pt x="894" y="218"/>
                    </a:lnTo>
                    <a:lnTo>
                      <a:pt x="896" y="218"/>
                    </a:lnTo>
                    <a:close/>
                    <a:moveTo>
                      <a:pt x="884" y="466"/>
                    </a:moveTo>
                    <a:lnTo>
                      <a:pt x="884" y="466"/>
                    </a:lnTo>
                    <a:lnTo>
                      <a:pt x="887" y="464"/>
                    </a:lnTo>
                    <a:lnTo>
                      <a:pt x="887" y="464"/>
                    </a:lnTo>
                    <a:lnTo>
                      <a:pt x="889" y="464"/>
                    </a:lnTo>
                    <a:lnTo>
                      <a:pt x="889" y="461"/>
                    </a:lnTo>
                    <a:lnTo>
                      <a:pt x="889" y="461"/>
                    </a:lnTo>
                    <a:lnTo>
                      <a:pt x="889" y="461"/>
                    </a:lnTo>
                    <a:lnTo>
                      <a:pt x="887" y="461"/>
                    </a:lnTo>
                    <a:lnTo>
                      <a:pt x="887" y="461"/>
                    </a:lnTo>
                    <a:lnTo>
                      <a:pt x="884" y="464"/>
                    </a:lnTo>
                    <a:lnTo>
                      <a:pt x="884" y="464"/>
                    </a:lnTo>
                    <a:lnTo>
                      <a:pt x="882" y="466"/>
                    </a:lnTo>
                    <a:lnTo>
                      <a:pt x="882" y="466"/>
                    </a:lnTo>
                    <a:lnTo>
                      <a:pt x="882" y="466"/>
                    </a:lnTo>
                    <a:lnTo>
                      <a:pt x="884" y="466"/>
                    </a:lnTo>
                    <a:close/>
                    <a:moveTo>
                      <a:pt x="887" y="440"/>
                    </a:moveTo>
                    <a:lnTo>
                      <a:pt x="887" y="440"/>
                    </a:lnTo>
                    <a:lnTo>
                      <a:pt x="887" y="440"/>
                    </a:lnTo>
                    <a:lnTo>
                      <a:pt x="887" y="438"/>
                    </a:lnTo>
                    <a:lnTo>
                      <a:pt x="887" y="438"/>
                    </a:lnTo>
                    <a:lnTo>
                      <a:pt x="887" y="438"/>
                    </a:lnTo>
                    <a:lnTo>
                      <a:pt x="887" y="438"/>
                    </a:lnTo>
                    <a:lnTo>
                      <a:pt x="887" y="438"/>
                    </a:lnTo>
                    <a:lnTo>
                      <a:pt x="884" y="438"/>
                    </a:lnTo>
                    <a:lnTo>
                      <a:pt x="884" y="440"/>
                    </a:lnTo>
                    <a:lnTo>
                      <a:pt x="884" y="440"/>
                    </a:lnTo>
                    <a:lnTo>
                      <a:pt x="884" y="440"/>
                    </a:lnTo>
                    <a:lnTo>
                      <a:pt x="884" y="440"/>
                    </a:lnTo>
                    <a:lnTo>
                      <a:pt x="887" y="440"/>
                    </a:lnTo>
                    <a:close/>
                    <a:moveTo>
                      <a:pt x="880" y="457"/>
                    </a:moveTo>
                    <a:lnTo>
                      <a:pt x="880" y="457"/>
                    </a:lnTo>
                    <a:lnTo>
                      <a:pt x="880" y="457"/>
                    </a:lnTo>
                    <a:lnTo>
                      <a:pt x="880" y="454"/>
                    </a:lnTo>
                    <a:lnTo>
                      <a:pt x="880" y="454"/>
                    </a:lnTo>
                    <a:lnTo>
                      <a:pt x="880" y="454"/>
                    </a:lnTo>
                    <a:lnTo>
                      <a:pt x="880" y="454"/>
                    </a:lnTo>
                    <a:lnTo>
                      <a:pt x="880" y="454"/>
                    </a:lnTo>
                    <a:lnTo>
                      <a:pt x="880" y="454"/>
                    </a:lnTo>
                    <a:lnTo>
                      <a:pt x="880" y="454"/>
                    </a:lnTo>
                    <a:lnTo>
                      <a:pt x="880" y="454"/>
                    </a:lnTo>
                    <a:lnTo>
                      <a:pt x="880" y="454"/>
                    </a:lnTo>
                    <a:lnTo>
                      <a:pt x="877" y="457"/>
                    </a:lnTo>
                    <a:lnTo>
                      <a:pt x="880" y="457"/>
                    </a:lnTo>
                    <a:close/>
                    <a:moveTo>
                      <a:pt x="906" y="398"/>
                    </a:moveTo>
                    <a:lnTo>
                      <a:pt x="903" y="398"/>
                    </a:lnTo>
                    <a:lnTo>
                      <a:pt x="903" y="398"/>
                    </a:lnTo>
                    <a:lnTo>
                      <a:pt x="906" y="398"/>
                    </a:lnTo>
                    <a:lnTo>
                      <a:pt x="906" y="398"/>
                    </a:lnTo>
                    <a:lnTo>
                      <a:pt x="908" y="398"/>
                    </a:lnTo>
                    <a:lnTo>
                      <a:pt x="908" y="395"/>
                    </a:lnTo>
                    <a:lnTo>
                      <a:pt x="908" y="395"/>
                    </a:lnTo>
                    <a:lnTo>
                      <a:pt x="906" y="398"/>
                    </a:lnTo>
                    <a:lnTo>
                      <a:pt x="906" y="398"/>
                    </a:lnTo>
                    <a:close/>
                    <a:moveTo>
                      <a:pt x="958" y="319"/>
                    </a:moveTo>
                    <a:lnTo>
                      <a:pt x="960" y="317"/>
                    </a:lnTo>
                    <a:lnTo>
                      <a:pt x="958" y="317"/>
                    </a:lnTo>
                    <a:lnTo>
                      <a:pt x="955" y="317"/>
                    </a:lnTo>
                    <a:lnTo>
                      <a:pt x="958" y="317"/>
                    </a:lnTo>
                    <a:lnTo>
                      <a:pt x="958" y="315"/>
                    </a:lnTo>
                    <a:lnTo>
                      <a:pt x="958" y="315"/>
                    </a:lnTo>
                    <a:lnTo>
                      <a:pt x="958" y="315"/>
                    </a:lnTo>
                    <a:lnTo>
                      <a:pt x="955" y="312"/>
                    </a:lnTo>
                    <a:lnTo>
                      <a:pt x="955" y="312"/>
                    </a:lnTo>
                    <a:lnTo>
                      <a:pt x="953" y="315"/>
                    </a:lnTo>
                    <a:lnTo>
                      <a:pt x="953" y="315"/>
                    </a:lnTo>
                    <a:lnTo>
                      <a:pt x="951" y="315"/>
                    </a:lnTo>
                    <a:lnTo>
                      <a:pt x="948" y="312"/>
                    </a:lnTo>
                    <a:lnTo>
                      <a:pt x="941" y="315"/>
                    </a:lnTo>
                    <a:lnTo>
                      <a:pt x="939" y="315"/>
                    </a:lnTo>
                    <a:lnTo>
                      <a:pt x="939" y="315"/>
                    </a:lnTo>
                    <a:lnTo>
                      <a:pt x="943" y="312"/>
                    </a:lnTo>
                    <a:lnTo>
                      <a:pt x="943" y="312"/>
                    </a:lnTo>
                    <a:lnTo>
                      <a:pt x="946" y="312"/>
                    </a:lnTo>
                    <a:lnTo>
                      <a:pt x="946" y="310"/>
                    </a:lnTo>
                    <a:lnTo>
                      <a:pt x="946" y="308"/>
                    </a:lnTo>
                    <a:lnTo>
                      <a:pt x="946" y="303"/>
                    </a:lnTo>
                    <a:lnTo>
                      <a:pt x="946" y="303"/>
                    </a:lnTo>
                    <a:lnTo>
                      <a:pt x="946" y="300"/>
                    </a:lnTo>
                    <a:lnTo>
                      <a:pt x="943" y="300"/>
                    </a:lnTo>
                    <a:lnTo>
                      <a:pt x="939" y="300"/>
                    </a:lnTo>
                    <a:lnTo>
                      <a:pt x="939" y="300"/>
                    </a:lnTo>
                    <a:lnTo>
                      <a:pt x="936" y="298"/>
                    </a:lnTo>
                    <a:lnTo>
                      <a:pt x="934" y="296"/>
                    </a:lnTo>
                    <a:lnTo>
                      <a:pt x="934" y="296"/>
                    </a:lnTo>
                    <a:lnTo>
                      <a:pt x="934" y="293"/>
                    </a:lnTo>
                    <a:lnTo>
                      <a:pt x="932" y="293"/>
                    </a:lnTo>
                    <a:lnTo>
                      <a:pt x="929" y="293"/>
                    </a:lnTo>
                    <a:lnTo>
                      <a:pt x="927" y="293"/>
                    </a:lnTo>
                    <a:lnTo>
                      <a:pt x="925" y="291"/>
                    </a:lnTo>
                    <a:lnTo>
                      <a:pt x="925" y="291"/>
                    </a:lnTo>
                    <a:lnTo>
                      <a:pt x="925" y="291"/>
                    </a:lnTo>
                    <a:lnTo>
                      <a:pt x="925" y="289"/>
                    </a:lnTo>
                    <a:lnTo>
                      <a:pt x="922" y="286"/>
                    </a:lnTo>
                    <a:lnTo>
                      <a:pt x="922" y="286"/>
                    </a:lnTo>
                    <a:lnTo>
                      <a:pt x="920" y="286"/>
                    </a:lnTo>
                    <a:lnTo>
                      <a:pt x="917" y="291"/>
                    </a:lnTo>
                    <a:lnTo>
                      <a:pt x="915" y="291"/>
                    </a:lnTo>
                    <a:lnTo>
                      <a:pt x="915" y="291"/>
                    </a:lnTo>
                    <a:lnTo>
                      <a:pt x="913" y="291"/>
                    </a:lnTo>
                    <a:lnTo>
                      <a:pt x="915" y="289"/>
                    </a:lnTo>
                    <a:lnTo>
                      <a:pt x="913" y="286"/>
                    </a:lnTo>
                    <a:lnTo>
                      <a:pt x="913" y="286"/>
                    </a:lnTo>
                    <a:lnTo>
                      <a:pt x="913" y="286"/>
                    </a:lnTo>
                    <a:lnTo>
                      <a:pt x="915" y="284"/>
                    </a:lnTo>
                    <a:lnTo>
                      <a:pt x="917" y="284"/>
                    </a:lnTo>
                    <a:lnTo>
                      <a:pt x="917" y="284"/>
                    </a:lnTo>
                    <a:lnTo>
                      <a:pt x="917" y="281"/>
                    </a:lnTo>
                    <a:lnTo>
                      <a:pt x="917" y="281"/>
                    </a:lnTo>
                    <a:lnTo>
                      <a:pt x="915" y="279"/>
                    </a:lnTo>
                    <a:lnTo>
                      <a:pt x="915" y="279"/>
                    </a:lnTo>
                    <a:lnTo>
                      <a:pt x="915" y="279"/>
                    </a:lnTo>
                    <a:lnTo>
                      <a:pt x="915" y="279"/>
                    </a:lnTo>
                    <a:lnTo>
                      <a:pt x="913" y="279"/>
                    </a:lnTo>
                    <a:lnTo>
                      <a:pt x="910" y="279"/>
                    </a:lnTo>
                    <a:lnTo>
                      <a:pt x="906" y="281"/>
                    </a:lnTo>
                    <a:lnTo>
                      <a:pt x="903" y="284"/>
                    </a:lnTo>
                    <a:lnTo>
                      <a:pt x="901" y="286"/>
                    </a:lnTo>
                    <a:lnTo>
                      <a:pt x="899" y="289"/>
                    </a:lnTo>
                    <a:lnTo>
                      <a:pt x="891" y="296"/>
                    </a:lnTo>
                    <a:lnTo>
                      <a:pt x="889" y="298"/>
                    </a:lnTo>
                    <a:lnTo>
                      <a:pt x="884" y="303"/>
                    </a:lnTo>
                    <a:lnTo>
                      <a:pt x="882" y="303"/>
                    </a:lnTo>
                    <a:lnTo>
                      <a:pt x="882" y="305"/>
                    </a:lnTo>
                    <a:lnTo>
                      <a:pt x="880" y="308"/>
                    </a:lnTo>
                    <a:lnTo>
                      <a:pt x="880" y="310"/>
                    </a:lnTo>
                    <a:lnTo>
                      <a:pt x="880" y="310"/>
                    </a:lnTo>
                    <a:lnTo>
                      <a:pt x="880" y="312"/>
                    </a:lnTo>
                    <a:lnTo>
                      <a:pt x="877" y="312"/>
                    </a:lnTo>
                    <a:lnTo>
                      <a:pt x="875" y="312"/>
                    </a:lnTo>
                    <a:lnTo>
                      <a:pt x="865" y="315"/>
                    </a:lnTo>
                    <a:lnTo>
                      <a:pt x="865" y="317"/>
                    </a:lnTo>
                    <a:lnTo>
                      <a:pt x="863" y="317"/>
                    </a:lnTo>
                    <a:lnTo>
                      <a:pt x="861" y="319"/>
                    </a:lnTo>
                    <a:lnTo>
                      <a:pt x="858" y="319"/>
                    </a:lnTo>
                    <a:lnTo>
                      <a:pt x="858" y="322"/>
                    </a:lnTo>
                    <a:lnTo>
                      <a:pt x="858" y="322"/>
                    </a:lnTo>
                    <a:lnTo>
                      <a:pt x="858" y="322"/>
                    </a:lnTo>
                    <a:lnTo>
                      <a:pt x="858" y="322"/>
                    </a:lnTo>
                    <a:lnTo>
                      <a:pt x="861" y="322"/>
                    </a:lnTo>
                    <a:lnTo>
                      <a:pt x="863" y="322"/>
                    </a:lnTo>
                    <a:lnTo>
                      <a:pt x="868" y="322"/>
                    </a:lnTo>
                    <a:lnTo>
                      <a:pt x="870" y="322"/>
                    </a:lnTo>
                    <a:lnTo>
                      <a:pt x="880" y="319"/>
                    </a:lnTo>
                    <a:lnTo>
                      <a:pt x="880" y="319"/>
                    </a:lnTo>
                    <a:lnTo>
                      <a:pt x="880" y="319"/>
                    </a:lnTo>
                    <a:lnTo>
                      <a:pt x="880" y="322"/>
                    </a:lnTo>
                    <a:lnTo>
                      <a:pt x="877" y="329"/>
                    </a:lnTo>
                    <a:lnTo>
                      <a:pt x="875" y="331"/>
                    </a:lnTo>
                    <a:lnTo>
                      <a:pt x="877" y="331"/>
                    </a:lnTo>
                    <a:lnTo>
                      <a:pt x="880" y="331"/>
                    </a:lnTo>
                    <a:lnTo>
                      <a:pt x="884" y="329"/>
                    </a:lnTo>
                    <a:lnTo>
                      <a:pt x="887" y="329"/>
                    </a:lnTo>
                    <a:lnTo>
                      <a:pt x="889" y="326"/>
                    </a:lnTo>
                    <a:lnTo>
                      <a:pt x="891" y="326"/>
                    </a:lnTo>
                    <a:lnTo>
                      <a:pt x="894" y="326"/>
                    </a:lnTo>
                    <a:lnTo>
                      <a:pt x="896" y="324"/>
                    </a:lnTo>
                    <a:lnTo>
                      <a:pt x="899" y="322"/>
                    </a:lnTo>
                    <a:lnTo>
                      <a:pt x="899" y="322"/>
                    </a:lnTo>
                    <a:lnTo>
                      <a:pt x="901" y="322"/>
                    </a:lnTo>
                    <a:lnTo>
                      <a:pt x="903" y="322"/>
                    </a:lnTo>
                    <a:lnTo>
                      <a:pt x="910" y="317"/>
                    </a:lnTo>
                    <a:lnTo>
                      <a:pt x="913" y="317"/>
                    </a:lnTo>
                    <a:lnTo>
                      <a:pt x="913" y="317"/>
                    </a:lnTo>
                    <a:lnTo>
                      <a:pt x="915" y="315"/>
                    </a:lnTo>
                    <a:lnTo>
                      <a:pt x="915" y="312"/>
                    </a:lnTo>
                    <a:lnTo>
                      <a:pt x="917" y="312"/>
                    </a:lnTo>
                    <a:lnTo>
                      <a:pt x="920" y="312"/>
                    </a:lnTo>
                    <a:lnTo>
                      <a:pt x="922" y="312"/>
                    </a:lnTo>
                    <a:lnTo>
                      <a:pt x="925" y="312"/>
                    </a:lnTo>
                    <a:lnTo>
                      <a:pt x="925" y="312"/>
                    </a:lnTo>
                    <a:lnTo>
                      <a:pt x="925" y="312"/>
                    </a:lnTo>
                    <a:lnTo>
                      <a:pt x="922" y="315"/>
                    </a:lnTo>
                    <a:lnTo>
                      <a:pt x="925" y="315"/>
                    </a:lnTo>
                    <a:lnTo>
                      <a:pt x="929" y="315"/>
                    </a:lnTo>
                    <a:lnTo>
                      <a:pt x="929" y="315"/>
                    </a:lnTo>
                    <a:lnTo>
                      <a:pt x="927" y="319"/>
                    </a:lnTo>
                    <a:lnTo>
                      <a:pt x="929" y="319"/>
                    </a:lnTo>
                    <a:lnTo>
                      <a:pt x="932" y="319"/>
                    </a:lnTo>
                    <a:lnTo>
                      <a:pt x="934" y="322"/>
                    </a:lnTo>
                    <a:lnTo>
                      <a:pt x="941" y="324"/>
                    </a:lnTo>
                    <a:lnTo>
                      <a:pt x="943" y="324"/>
                    </a:lnTo>
                    <a:lnTo>
                      <a:pt x="943" y="324"/>
                    </a:lnTo>
                    <a:lnTo>
                      <a:pt x="943" y="324"/>
                    </a:lnTo>
                    <a:lnTo>
                      <a:pt x="946" y="324"/>
                    </a:lnTo>
                    <a:lnTo>
                      <a:pt x="951" y="322"/>
                    </a:lnTo>
                    <a:lnTo>
                      <a:pt x="955" y="319"/>
                    </a:lnTo>
                    <a:lnTo>
                      <a:pt x="958" y="319"/>
                    </a:lnTo>
                    <a:close/>
                    <a:moveTo>
                      <a:pt x="955" y="206"/>
                    </a:moveTo>
                    <a:lnTo>
                      <a:pt x="955" y="206"/>
                    </a:lnTo>
                    <a:lnTo>
                      <a:pt x="958" y="206"/>
                    </a:lnTo>
                    <a:lnTo>
                      <a:pt x="960" y="206"/>
                    </a:lnTo>
                    <a:lnTo>
                      <a:pt x="962" y="206"/>
                    </a:lnTo>
                    <a:lnTo>
                      <a:pt x="962" y="206"/>
                    </a:lnTo>
                    <a:lnTo>
                      <a:pt x="962" y="203"/>
                    </a:lnTo>
                    <a:lnTo>
                      <a:pt x="962" y="203"/>
                    </a:lnTo>
                    <a:lnTo>
                      <a:pt x="962" y="203"/>
                    </a:lnTo>
                    <a:lnTo>
                      <a:pt x="962" y="203"/>
                    </a:lnTo>
                    <a:lnTo>
                      <a:pt x="960" y="203"/>
                    </a:lnTo>
                    <a:lnTo>
                      <a:pt x="958" y="203"/>
                    </a:lnTo>
                    <a:lnTo>
                      <a:pt x="958" y="203"/>
                    </a:lnTo>
                    <a:lnTo>
                      <a:pt x="955" y="203"/>
                    </a:lnTo>
                    <a:lnTo>
                      <a:pt x="953" y="203"/>
                    </a:lnTo>
                    <a:lnTo>
                      <a:pt x="953" y="203"/>
                    </a:lnTo>
                    <a:lnTo>
                      <a:pt x="953" y="203"/>
                    </a:lnTo>
                    <a:lnTo>
                      <a:pt x="953" y="206"/>
                    </a:lnTo>
                    <a:lnTo>
                      <a:pt x="955" y="206"/>
                    </a:lnTo>
                    <a:close/>
                    <a:moveTo>
                      <a:pt x="925" y="277"/>
                    </a:moveTo>
                    <a:lnTo>
                      <a:pt x="925" y="277"/>
                    </a:lnTo>
                    <a:lnTo>
                      <a:pt x="922" y="277"/>
                    </a:lnTo>
                    <a:lnTo>
                      <a:pt x="922" y="277"/>
                    </a:lnTo>
                    <a:lnTo>
                      <a:pt x="920" y="277"/>
                    </a:lnTo>
                    <a:lnTo>
                      <a:pt x="920" y="279"/>
                    </a:lnTo>
                    <a:lnTo>
                      <a:pt x="920" y="279"/>
                    </a:lnTo>
                    <a:lnTo>
                      <a:pt x="920" y="281"/>
                    </a:lnTo>
                    <a:lnTo>
                      <a:pt x="917" y="281"/>
                    </a:lnTo>
                    <a:lnTo>
                      <a:pt x="917" y="281"/>
                    </a:lnTo>
                    <a:lnTo>
                      <a:pt x="920" y="284"/>
                    </a:lnTo>
                    <a:lnTo>
                      <a:pt x="920" y="284"/>
                    </a:lnTo>
                    <a:lnTo>
                      <a:pt x="920" y="284"/>
                    </a:lnTo>
                    <a:lnTo>
                      <a:pt x="920" y="286"/>
                    </a:lnTo>
                    <a:lnTo>
                      <a:pt x="920" y="286"/>
                    </a:lnTo>
                    <a:lnTo>
                      <a:pt x="922" y="284"/>
                    </a:lnTo>
                    <a:lnTo>
                      <a:pt x="922" y="284"/>
                    </a:lnTo>
                    <a:lnTo>
                      <a:pt x="925" y="284"/>
                    </a:lnTo>
                    <a:lnTo>
                      <a:pt x="925" y="284"/>
                    </a:lnTo>
                    <a:lnTo>
                      <a:pt x="925" y="281"/>
                    </a:lnTo>
                    <a:lnTo>
                      <a:pt x="925" y="279"/>
                    </a:lnTo>
                    <a:lnTo>
                      <a:pt x="925" y="279"/>
                    </a:lnTo>
                    <a:lnTo>
                      <a:pt x="925" y="277"/>
                    </a:lnTo>
                    <a:lnTo>
                      <a:pt x="925" y="277"/>
                    </a:lnTo>
                    <a:close/>
                    <a:moveTo>
                      <a:pt x="1000" y="315"/>
                    </a:moveTo>
                    <a:lnTo>
                      <a:pt x="995" y="315"/>
                    </a:lnTo>
                    <a:lnTo>
                      <a:pt x="995" y="315"/>
                    </a:lnTo>
                    <a:lnTo>
                      <a:pt x="995" y="315"/>
                    </a:lnTo>
                    <a:lnTo>
                      <a:pt x="995" y="315"/>
                    </a:lnTo>
                    <a:lnTo>
                      <a:pt x="998" y="315"/>
                    </a:lnTo>
                    <a:lnTo>
                      <a:pt x="1000" y="315"/>
                    </a:lnTo>
                    <a:lnTo>
                      <a:pt x="1003" y="315"/>
                    </a:lnTo>
                    <a:lnTo>
                      <a:pt x="1003" y="315"/>
                    </a:lnTo>
                    <a:lnTo>
                      <a:pt x="1000" y="315"/>
                    </a:lnTo>
                    <a:lnTo>
                      <a:pt x="1000" y="315"/>
                    </a:lnTo>
                    <a:close/>
                    <a:moveTo>
                      <a:pt x="991" y="324"/>
                    </a:moveTo>
                    <a:lnTo>
                      <a:pt x="991" y="324"/>
                    </a:lnTo>
                    <a:lnTo>
                      <a:pt x="988" y="324"/>
                    </a:lnTo>
                    <a:lnTo>
                      <a:pt x="984" y="324"/>
                    </a:lnTo>
                    <a:lnTo>
                      <a:pt x="981" y="324"/>
                    </a:lnTo>
                    <a:lnTo>
                      <a:pt x="981" y="324"/>
                    </a:lnTo>
                    <a:lnTo>
                      <a:pt x="979" y="324"/>
                    </a:lnTo>
                    <a:lnTo>
                      <a:pt x="979" y="326"/>
                    </a:lnTo>
                    <a:lnTo>
                      <a:pt x="981" y="329"/>
                    </a:lnTo>
                    <a:lnTo>
                      <a:pt x="984" y="331"/>
                    </a:lnTo>
                    <a:lnTo>
                      <a:pt x="984" y="331"/>
                    </a:lnTo>
                    <a:lnTo>
                      <a:pt x="986" y="331"/>
                    </a:lnTo>
                    <a:lnTo>
                      <a:pt x="988" y="331"/>
                    </a:lnTo>
                    <a:lnTo>
                      <a:pt x="991" y="329"/>
                    </a:lnTo>
                    <a:lnTo>
                      <a:pt x="991" y="329"/>
                    </a:lnTo>
                    <a:lnTo>
                      <a:pt x="993" y="329"/>
                    </a:lnTo>
                    <a:lnTo>
                      <a:pt x="993" y="329"/>
                    </a:lnTo>
                    <a:lnTo>
                      <a:pt x="991" y="326"/>
                    </a:lnTo>
                    <a:lnTo>
                      <a:pt x="991" y="324"/>
                    </a:lnTo>
                    <a:lnTo>
                      <a:pt x="991" y="324"/>
                    </a:lnTo>
                    <a:close/>
                    <a:moveTo>
                      <a:pt x="943" y="376"/>
                    </a:moveTo>
                    <a:lnTo>
                      <a:pt x="943" y="376"/>
                    </a:lnTo>
                    <a:lnTo>
                      <a:pt x="943" y="376"/>
                    </a:lnTo>
                    <a:lnTo>
                      <a:pt x="946" y="376"/>
                    </a:lnTo>
                    <a:lnTo>
                      <a:pt x="948" y="376"/>
                    </a:lnTo>
                    <a:lnTo>
                      <a:pt x="948" y="376"/>
                    </a:lnTo>
                    <a:lnTo>
                      <a:pt x="951" y="374"/>
                    </a:lnTo>
                    <a:lnTo>
                      <a:pt x="948" y="376"/>
                    </a:lnTo>
                    <a:lnTo>
                      <a:pt x="943" y="376"/>
                    </a:lnTo>
                    <a:close/>
                    <a:moveTo>
                      <a:pt x="953" y="348"/>
                    </a:moveTo>
                    <a:lnTo>
                      <a:pt x="953" y="348"/>
                    </a:lnTo>
                    <a:lnTo>
                      <a:pt x="953" y="348"/>
                    </a:lnTo>
                    <a:lnTo>
                      <a:pt x="953" y="345"/>
                    </a:lnTo>
                    <a:lnTo>
                      <a:pt x="951" y="345"/>
                    </a:lnTo>
                    <a:lnTo>
                      <a:pt x="951" y="345"/>
                    </a:lnTo>
                    <a:lnTo>
                      <a:pt x="951" y="345"/>
                    </a:lnTo>
                    <a:lnTo>
                      <a:pt x="948" y="345"/>
                    </a:lnTo>
                    <a:lnTo>
                      <a:pt x="946" y="345"/>
                    </a:lnTo>
                    <a:lnTo>
                      <a:pt x="946" y="345"/>
                    </a:lnTo>
                    <a:lnTo>
                      <a:pt x="943" y="345"/>
                    </a:lnTo>
                    <a:lnTo>
                      <a:pt x="939" y="348"/>
                    </a:lnTo>
                    <a:lnTo>
                      <a:pt x="939" y="350"/>
                    </a:lnTo>
                    <a:lnTo>
                      <a:pt x="936" y="350"/>
                    </a:lnTo>
                    <a:lnTo>
                      <a:pt x="936" y="350"/>
                    </a:lnTo>
                    <a:lnTo>
                      <a:pt x="936" y="353"/>
                    </a:lnTo>
                    <a:lnTo>
                      <a:pt x="934" y="355"/>
                    </a:lnTo>
                    <a:lnTo>
                      <a:pt x="934" y="355"/>
                    </a:lnTo>
                    <a:lnTo>
                      <a:pt x="934" y="357"/>
                    </a:lnTo>
                    <a:lnTo>
                      <a:pt x="934" y="357"/>
                    </a:lnTo>
                    <a:lnTo>
                      <a:pt x="936" y="357"/>
                    </a:lnTo>
                    <a:lnTo>
                      <a:pt x="936" y="360"/>
                    </a:lnTo>
                    <a:lnTo>
                      <a:pt x="936" y="360"/>
                    </a:lnTo>
                    <a:lnTo>
                      <a:pt x="939" y="360"/>
                    </a:lnTo>
                    <a:lnTo>
                      <a:pt x="939" y="360"/>
                    </a:lnTo>
                    <a:lnTo>
                      <a:pt x="939" y="360"/>
                    </a:lnTo>
                    <a:lnTo>
                      <a:pt x="941" y="357"/>
                    </a:lnTo>
                    <a:lnTo>
                      <a:pt x="943" y="355"/>
                    </a:lnTo>
                    <a:lnTo>
                      <a:pt x="946" y="355"/>
                    </a:lnTo>
                    <a:lnTo>
                      <a:pt x="948" y="353"/>
                    </a:lnTo>
                    <a:lnTo>
                      <a:pt x="951" y="353"/>
                    </a:lnTo>
                    <a:lnTo>
                      <a:pt x="951" y="350"/>
                    </a:lnTo>
                    <a:lnTo>
                      <a:pt x="953" y="348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295" name="Freeform 194"/>
              <p:cNvSpPr>
                <a:spLocks/>
              </p:cNvSpPr>
              <p:nvPr/>
            </p:nvSpPr>
            <p:spPr bwMode="auto">
              <a:xfrm>
                <a:off x="3725" y="2206"/>
                <a:ext cx="144" cy="241"/>
              </a:xfrm>
              <a:custGeom>
                <a:avLst/>
                <a:gdLst>
                  <a:gd name="T0" fmla="*/ 142 w 144"/>
                  <a:gd name="T1" fmla="*/ 220 h 241"/>
                  <a:gd name="T2" fmla="*/ 139 w 144"/>
                  <a:gd name="T3" fmla="*/ 213 h 241"/>
                  <a:gd name="T4" fmla="*/ 130 w 144"/>
                  <a:gd name="T5" fmla="*/ 204 h 241"/>
                  <a:gd name="T6" fmla="*/ 123 w 144"/>
                  <a:gd name="T7" fmla="*/ 192 h 241"/>
                  <a:gd name="T8" fmla="*/ 120 w 144"/>
                  <a:gd name="T9" fmla="*/ 185 h 241"/>
                  <a:gd name="T10" fmla="*/ 113 w 144"/>
                  <a:gd name="T11" fmla="*/ 168 h 241"/>
                  <a:gd name="T12" fmla="*/ 113 w 144"/>
                  <a:gd name="T13" fmla="*/ 161 h 241"/>
                  <a:gd name="T14" fmla="*/ 111 w 144"/>
                  <a:gd name="T15" fmla="*/ 151 h 241"/>
                  <a:gd name="T16" fmla="*/ 113 w 144"/>
                  <a:gd name="T17" fmla="*/ 147 h 241"/>
                  <a:gd name="T18" fmla="*/ 120 w 144"/>
                  <a:gd name="T19" fmla="*/ 135 h 241"/>
                  <a:gd name="T20" fmla="*/ 125 w 144"/>
                  <a:gd name="T21" fmla="*/ 123 h 241"/>
                  <a:gd name="T22" fmla="*/ 132 w 144"/>
                  <a:gd name="T23" fmla="*/ 111 h 241"/>
                  <a:gd name="T24" fmla="*/ 120 w 144"/>
                  <a:gd name="T25" fmla="*/ 92 h 241"/>
                  <a:gd name="T26" fmla="*/ 109 w 144"/>
                  <a:gd name="T27" fmla="*/ 83 h 241"/>
                  <a:gd name="T28" fmla="*/ 104 w 144"/>
                  <a:gd name="T29" fmla="*/ 71 h 241"/>
                  <a:gd name="T30" fmla="*/ 123 w 144"/>
                  <a:gd name="T31" fmla="*/ 66 h 241"/>
                  <a:gd name="T32" fmla="*/ 130 w 144"/>
                  <a:gd name="T33" fmla="*/ 64 h 241"/>
                  <a:gd name="T34" fmla="*/ 120 w 144"/>
                  <a:gd name="T35" fmla="*/ 43 h 241"/>
                  <a:gd name="T36" fmla="*/ 123 w 144"/>
                  <a:gd name="T37" fmla="*/ 26 h 241"/>
                  <a:gd name="T38" fmla="*/ 116 w 144"/>
                  <a:gd name="T39" fmla="*/ 9 h 241"/>
                  <a:gd name="T40" fmla="*/ 104 w 144"/>
                  <a:gd name="T41" fmla="*/ 0 h 241"/>
                  <a:gd name="T42" fmla="*/ 106 w 144"/>
                  <a:gd name="T43" fmla="*/ 17 h 241"/>
                  <a:gd name="T44" fmla="*/ 113 w 144"/>
                  <a:gd name="T45" fmla="*/ 21 h 241"/>
                  <a:gd name="T46" fmla="*/ 113 w 144"/>
                  <a:gd name="T47" fmla="*/ 33 h 241"/>
                  <a:gd name="T48" fmla="*/ 101 w 144"/>
                  <a:gd name="T49" fmla="*/ 40 h 241"/>
                  <a:gd name="T50" fmla="*/ 90 w 144"/>
                  <a:gd name="T51" fmla="*/ 64 h 241"/>
                  <a:gd name="T52" fmla="*/ 87 w 144"/>
                  <a:gd name="T53" fmla="*/ 76 h 241"/>
                  <a:gd name="T54" fmla="*/ 80 w 144"/>
                  <a:gd name="T55" fmla="*/ 90 h 241"/>
                  <a:gd name="T56" fmla="*/ 71 w 144"/>
                  <a:gd name="T57" fmla="*/ 99 h 241"/>
                  <a:gd name="T58" fmla="*/ 66 w 144"/>
                  <a:gd name="T59" fmla="*/ 116 h 241"/>
                  <a:gd name="T60" fmla="*/ 61 w 144"/>
                  <a:gd name="T61" fmla="*/ 125 h 241"/>
                  <a:gd name="T62" fmla="*/ 57 w 144"/>
                  <a:gd name="T63" fmla="*/ 137 h 241"/>
                  <a:gd name="T64" fmla="*/ 49 w 144"/>
                  <a:gd name="T65" fmla="*/ 140 h 241"/>
                  <a:gd name="T66" fmla="*/ 42 w 144"/>
                  <a:gd name="T67" fmla="*/ 130 h 241"/>
                  <a:gd name="T68" fmla="*/ 35 w 144"/>
                  <a:gd name="T69" fmla="*/ 133 h 241"/>
                  <a:gd name="T70" fmla="*/ 28 w 144"/>
                  <a:gd name="T71" fmla="*/ 130 h 241"/>
                  <a:gd name="T72" fmla="*/ 19 w 144"/>
                  <a:gd name="T73" fmla="*/ 140 h 241"/>
                  <a:gd name="T74" fmla="*/ 9 w 144"/>
                  <a:gd name="T75" fmla="*/ 151 h 241"/>
                  <a:gd name="T76" fmla="*/ 2 w 144"/>
                  <a:gd name="T77" fmla="*/ 173 h 241"/>
                  <a:gd name="T78" fmla="*/ 2 w 144"/>
                  <a:gd name="T79" fmla="*/ 182 h 241"/>
                  <a:gd name="T80" fmla="*/ 5 w 144"/>
                  <a:gd name="T81" fmla="*/ 180 h 241"/>
                  <a:gd name="T82" fmla="*/ 7 w 144"/>
                  <a:gd name="T83" fmla="*/ 187 h 241"/>
                  <a:gd name="T84" fmla="*/ 14 w 144"/>
                  <a:gd name="T85" fmla="*/ 194 h 241"/>
                  <a:gd name="T86" fmla="*/ 19 w 144"/>
                  <a:gd name="T87" fmla="*/ 192 h 241"/>
                  <a:gd name="T88" fmla="*/ 21 w 144"/>
                  <a:gd name="T89" fmla="*/ 194 h 241"/>
                  <a:gd name="T90" fmla="*/ 21 w 144"/>
                  <a:gd name="T91" fmla="*/ 199 h 241"/>
                  <a:gd name="T92" fmla="*/ 26 w 144"/>
                  <a:gd name="T93" fmla="*/ 213 h 241"/>
                  <a:gd name="T94" fmla="*/ 23 w 144"/>
                  <a:gd name="T95" fmla="*/ 230 h 241"/>
                  <a:gd name="T96" fmla="*/ 42 w 144"/>
                  <a:gd name="T97" fmla="*/ 232 h 241"/>
                  <a:gd name="T98" fmla="*/ 57 w 144"/>
                  <a:gd name="T99" fmla="*/ 227 h 241"/>
                  <a:gd name="T100" fmla="*/ 75 w 144"/>
                  <a:gd name="T101" fmla="*/ 230 h 241"/>
                  <a:gd name="T102" fmla="*/ 90 w 144"/>
                  <a:gd name="T103" fmla="*/ 232 h 241"/>
                  <a:gd name="T104" fmla="*/ 113 w 144"/>
                  <a:gd name="T105" fmla="*/ 230 h 241"/>
                  <a:gd name="T106" fmla="*/ 118 w 144"/>
                  <a:gd name="T107" fmla="*/ 234 h 241"/>
                  <a:gd name="T108" fmla="*/ 125 w 144"/>
                  <a:gd name="T109" fmla="*/ 234 h 241"/>
                  <a:gd name="T110" fmla="*/ 137 w 144"/>
                  <a:gd name="T111" fmla="*/ 239 h 241"/>
                  <a:gd name="T112" fmla="*/ 142 w 144"/>
                  <a:gd name="T113" fmla="*/ 239 h 241"/>
                  <a:gd name="T114" fmla="*/ 144 w 144"/>
                  <a:gd name="T115" fmla="*/ 23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44" h="241">
                    <a:moveTo>
                      <a:pt x="142" y="227"/>
                    </a:moveTo>
                    <a:lnTo>
                      <a:pt x="142" y="225"/>
                    </a:lnTo>
                    <a:lnTo>
                      <a:pt x="142" y="223"/>
                    </a:lnTo>
                    <a:lnTo>
                      <a:pt x="142" y="223"/>
                    </a:lnTo>
                    <a:lnTo>
                      <a:pt x="142" y="220"/>
                    </a:lnTo>
                    <a:lnTo>
                      <a:pt x="142" y="220"/>
                    </a:lnTo>
                    <a:lnTo>
                      <a:pt x="142" y="218"/>
                    </a:lnTo>
                    <a:lnTo>
                      <a:pt x="142" y="218"/>
                    </a:lnTo>
                    <a:lnTo>
                      <a:pt x="142" y="215"/>
                    </a:lnTo>
                    <a:lnTo>
                      <a:pt x="139" y="213"/>
                    </a:lnTo>
                    <a:lnTo>
                      <a:pt x="139" y="213"/>
                    </a:lnTo>
                    <a:lnTo>
                      <a:pt x="139" y="213"/>
                    </a:lnTo>
                    <a:lnTo>
                      <a:pt x="137" y="211"/>
                    </a:lnTo>
                    <a:lnTo>
                      <a:pt x="137" y="211"/>
                    </a:lnTo>
                    <a:lnTo>
                      <a:pt x="135" y="211"/>
                    </a:lnTo>
                    <a:lnTo>
                      <a:pt x="135" y="208"/>
                    </a:lnTo>
                    <a:lnTo>
                      <a:pt x="132" y="206"/>
                    </a:lnTo>
                    <a:lnTo>
                      <a:pt x="130" y="204"/>
                    </a:lnTo>
                    <a:lnTo>
                      <a:pt x="128" y="201"/>
                    </a:lnTo>
                    <a:lnTo>
                      <a:pt x="125" y="199"/>
                    </a:lnTo>
                    <a:lnTo>
                      <a:pt x="123" y="196"/>
                    </a:lnTo>
                    <a:lnTo>
                      <a:pt x="123" y="194"/>
                    </a:lnTo>
                    <a:lnTo>
                      <a:pt x="123" y="192"/>
                    </a:lnTo>
                    <a:lnTo>
                      <a:pt x="123" y="192"/>
                    </a:lnTo>
                    <a:lnTo>
                      <a:pt x="123" y="192"/>
                    </a:lnTo>
                    <a:lnTo>
                      <a:pt x="123" y="192"/>
                    </a:lnTo>
                    <a:lnTo>
                      <a:pt x="123" y="192"/>
                    </a:lnTo>
                    <a:lnTo>
                      <a:pt x="123" y="189"/>
                    </a:lnTo>
                    <a:lnTo>
                      <a:pt x="123" y="187"/>
                    </a:lnTo>
                    <a:lnTo>
                      <a:pt x="120" y="185"/>
                    </a:lnTo>
                    <a:lnTo>
                      <a:pt x="118" y="182"/>
                    </a:lnTo>
                    <a:lnTo>
                      <a:pt x="116" y="180"/>
                    </a:lnTo>
                    <a:lnTo>
                      <a:pt x="116" y="180"/>
                    </a:lnTo>
                    <a:lnTo>
                      <a:pt x="116" y="178"/>
                    </a:lnTo>
                    <a:lnTo>
                      <a:pt x="116" y="170"/>
                    </a:lnTo>
                    <a:lnTo>
                      <a:pt x="113" y="168"/>
                    </a:lnTo>
                    <a:lnTo>
                      <a:pt x="113" y="166"/>
                    </a:lnTo>
                    <a:lnTo>
                      <a:pt x="113" y="166"/>
                    </a:lnTo>
                    <a:lnTo>
                      <a:pt x="113" y="166"/>
                    </a:lnTo>
                    <a:lnTo>
                      <a:pt x="113" y="163"/>
                    </a:lnTo>
                    <a:lnTo>
                      <a:pt x="113" y="163"/>
                    </a:lnTo>
                    <a:lnTo>
                      <a:pt x="113" y="161"/>
                    </a:lnTo>
                    <a:lnTo>
                      <a:pt x="113" y="161"/>
                    </a:lnTo>
                    <a:lnTo>
                      <a:pt x="113" y="154"/>
                    </a:lnTo>
                    <a:lnTo>
                      <a:pt x="113" y="151"/>
                    </a:lnTo>
                    <a:lnTo>
                      <a:pt x="113" y="151"/>
                    </a:lnTo>
                    <a:lnTo>
                      <a:pt x="113" y="151"/>
                    </a:lnTo>
                    <a:lnTo>
                      <a:pt x="111" y="151"/>
                    </a:lnTo>
                    <a:lnTo>
                      <a:pt x="111" y="151"/>
                    </a:lnTo>
                    <a:lnTo>
                      <a:pt x="111" y="149"/>
                    </a:lnTo>
                    <a:lnTo>
                      <a:pt x="111" y="149"/>
                    </a:lnTo>
                    <a:lnTo>
                      <a:pt x="111" y="147"/>
                    </a:lnTo>
                    <a:lnTo>
                      <a:pt x="111" y="147"/>
                    </a:lnTo>
                    <a:lnTo>
                      <a:pt x="113" y="147"/>
                    </a:lnTo>
                    <a:lnTo>
                      <a:pt x="116" y="144"/>
                    </a:lnTo>
                    <a:lnTo>
                      <a:pt x="116" y="144"/>
                    </a:lnTo>
                    <a:lnTo>
                      <a:pt x="116" y="144"/>
                    </a:lnTo>
                    <a:lnTo>
                      <a:pt x="116" y="142"/>
                    </a:lnTo>
                    <a:lnTo>
                      <a:pt x="118" y="137"/>
                    </a:lnTo>
                    <a:lnTo>
                      <a:pt x="120" y="135"/>
                    </a:lnTo>
                    <a:lnTo>
                      <a:pt x="120" y="133"/>
                    </a:lnTo>
                    <a:lnTo>
                      <a:pt x="123" y="130"/>
                    </a:lnTo>
                    <a:lnTo>
                      <a:pt x="123" y="128"/>
                    </a:lnTo>
                    <a:lnTo>
                      <a:pt x="125" y="125"/>
                    </a:lnTo>
                    <a:lnTo>
                      <a:pt x="125" y="125"/>
                    </a:lnTo>
                    <a:lnTo>
                      <a:pt x="125" y="123"/>
                    </a:lnTo>
                    <a:lnTo>
                      <a:pt x="128" y="121"/>
                    </a:lnTo>
                    <a:lnTo>
                      <a:pt x="130" y="118"/>
                    </a:lnTo>
                    <a:lnTo>
                      <a:pt x="130" y="116"/>
                    </a:lnTo>
                    <a:lnTo>
                      <a:pt x="132" y="116"/>
                    </a:lnTo>
                    <a:lnTo>
                      <a:pt x="132" y="114"/>
                    </a:lnTo>
                    <a:lnTo>
                      <a:pt x="132" y="111"/>
                    </a:lnTo>
                    <a:lnTo>
                      <a:pt x="130" y="111"/>
                    </a:lnTo>
                    <a:lnTo>
                      <a:pt x="130" y="111"/>
                    </a:lnTo>
                    <a:lnTo>
                      <a:pt x="128" y="107"/>
                    </a:lnTo>
                    <a:lnTo>
                      <a:pt x="125" y="102"/>
                    </a:lnTo>
                    <a:lnTo>
                      <a:pt x="123" y="97"/>
                    </a:lnTo>
                    <a:lnTo>
                      <a:pt x="120" y="92"/>
                    </a:lnTo>
                    <a:lnTo>
                      <a:pt x="118" y="90"/>
                    </a:lnTo>
                    <a:lnTo>
                      <a:pt x="118" y="90"/>
                    </a:lnTo>
                    <a:lnTo>
                      <a:pt x="116" y="90"/>
                    </a:lnTo>
                    <a:lnTo>
                      <a:pt x="116" y="90"/>
                    </a:lnTo>
                    <a:lnTo>
                      <a:pt x="113" y="85"/>
                    </a:lnTo>
                    <a:lnTo>
                      <a:pt x="109" y="83"/>
                    </a:lnTo>
                    <a:lnTo>
                      <a:pt x="106" y="80"/>
                    </a:lnTo>
                    <a:lnTo>
                      <a:pt x="106" y="78"/>
                    </a:lnTo>
                    <a:lnTo>
                      <a:pt x="104" y="76"/>
                    </a:lnTo>
                    <a:lnTo>
                      <a:pt x="101" y="73"/>
                    </a:lnTo>
                    <a:lnTo>
                      <a:pt x="101" y="73"/>
                    </a:lnTo>
                    <a:lnTo>
                      <a:pt x="104" y="71"/>
                    </a:lnTo>
                    <a:lnTo>
                      <a:pt x="104" y="69"/>
                    </a:lnTo>
                    <a:lnTo>
                      <a:pt x="106" y="66"/>
                    </a:lnTo>
                    <a:lnTo>
                      <a:pt x="109" y="66"/>
                    </a:lnTo>
                    <a:lnTo>
                      <a:pt x="113" y="66"/>
                    </a:lnTo>
                    <a:lnTo>
                      <a:pt x="118" y="66"/>
                    </a:lnTo>
                    <a:lnTo>
                      <a:pt x="123" y="66"/>
                    </a:lnTo>
                    <a:lnTo>
                      <a:pt x="123" y="66"/>
                    </a:lnTo>
                    <a:lnTo>
                      <a:pt x="125" y="66"/>
                    </a:lnTo>
                    <a:lnTo>
                      <a:pt x="128" y="66"/>
                    </a:lnTo>
                    <a:lnTo>
                      <a:pt x="130" y="66"/>
                    </a:lnTo>
                    <a:lnTo>
                      <a:pt x="132" y="66"/>
                    </a:lnTo>
                    <a:lnTo>
                      <a:pt x="130" y="64"/>
                    </a:lnTo>
                    <a:lnTo>
                      <a:pt x="128" y="62"/>
                    </a:lnTo>
                    <a:lnTo>
                      <a:pt x="125" y="59"/>
                    </a:lnTo>
                    <a:lnTo>
                      <a:pt x="125" y="54"/>
                    </a:lnTo>
                    <a:lnTo>
                      <a:pt x="123" y="52"/>
                    </a:lnTo>
                    <a:lnTo>
                      <a:pt x="123" y="47"/>
                    </a:lnTo>
                    <a:lnTo>
                      <a:pt x="120" y="43"/>
                    </a:lnTo>
                    <a:lnTo>
                      <a:pt x="120" y="38"/>
                    </a:lnTo>
                    <a:lnTo>
                      <a:pt x="123" y="38"/>
                    </a:lnTo>
                    <a:lnTo>
                      <a:pt x="123" y="33"/>
                    </a:lnTo>
                    <a:lnTo>
                      <a:pt x="123" y="31"/>
                    </a:lnTo>
                    <a:lnTo>
                      <a:pt x="123" y="28"/>
                    </a:lnTo>
                    <a:lnTo>
                      <a:pt x="123" y="26"/>
                    </a:lnTo>
                    <a:lnTo>
                      <a:pt x="123" y="26"/>
                    </a:lnTo>
                    <a:lnTo>
                      <a:pt x="120" y="21"/>
                    </a:lnTo>
                    <a:lnTo>
                      <a:pt x="120" y="21"/>
                    </a:lnTo>
                    <a:lnTo>
                      <a:pt x="118" y="17"/>
                    </a:lnTo>
                    <a:lnTo>
                      <a:pt x="118" y="12"/>
                    </a:lnTo>
                    <a:lnTo>
                      <a:pt x="116" y="9"/>
                    </a:lnTo>
                    <a:lnTo>
                      <a:pt x="113" y="7"/>
                    </a:lnTo>
                    <a:lnTo>
                      <a:pt x="111" y="7"/>
                    </a:lnTo>
                    <a:lnTo>
                      <a:pt x="111" y="2"/>
                    </a:lnTo>
                    <a:lnTo>
                      <a:pt x="111" y="2"/>
                    </a:lnTo>
                    <a:lnTo>
                      <a:pt x="106" y="0"/>
                    </a:lnTo>
                    <a:lnTo>
                      <a:pt x="104" y="0"/>
                    </a:lnTo>
                    <a:lnTo>
                      <a:pt x="104" y="9"/>
                    </a:lnTo>
                    <a:lnTo>
                      <a:pt x="106" y="12"/>
                    </a:lnTo>
                    <a:lnTo>
                      <a:pt x="106" y="14"/>
                    </a:lnTo>
                    <a:lnTo>
                      <a:pt x="106" y="14"/>
                    </a:lnTo>
                    <a:lnTo>
                      <a:pt x="106" y="14"/>
                    </a:lnTo>
                    <a:lnTo>
                      <a:pt x="106" y="17"/>
                    </a:lnTo>
                    <a:lnTo>
                      <a:pt x="109" y="17"/>
                    </a:lnTo>
                    <a:lnTo>
                      <a:pt x="111" y="17"/>
                    </a:lnTo>
                    <a:lnTo>
                      <a:pt x="113" y="19"/>
                    </a:lnTo>
                    <a:lnTo>
                      <a:pt x="113" y="19"/>
                    </a:lnTo>
                    <a:lnTo>
                      <a:pt x="113" y="21"/>
                    </a:lnTo>
                    <a:lnTo>
                      <a:pt x="113" y="21"/>
                    </a:lnTo>
                    <a:lnTo>
                      <a:pt x="113" y="24"/>
                    </a:lnTo>
                    <a:lnTo>
                      <a:pt x="113" y="26"/>
                    </a:lnTo>
                    <a:lnTo>
                      <a:pt x="113" y="28"/>
                    </a:lnTo>
                    <a:lnTo>
                      <a:pt x="113" y="33"/>
                    </a:lnTo>
                    <a:lnTo>
                      <a:pt x="113" y="33"/>
                    </a:lnTo>
                    <a:lnTo>
                      <a:pt x="113" y="33"/>
                    </a:lnTo>
                    <a:lnTo>
                      <a:pt x="111" y="35"/>
                    </a:lnTo>
                    <a:lnTo>
                      <a:pt x="109" y="35"/>
                    </a:lnTo>
                    <a:lnTo>
                      <a:pt x="106" y="38"/>
                    </a:lnTo>
                    <a:lnTo>
                      <a:pt x="104" y="40"/>
                    </a:lnTo>
                    <a:lnTo>
                      <a:pt x="104" y="40"/>
                    </a:lnTo>
                    <a:lnTo>
                      <a:pt x="101" y="40"/>
                    </a:lnTo>
                    <a:lnTo>
                      <a:pt x="99" y="43"/>
                    </a:lnTo>
                    <a:lnTo>
                      <a:pt x="97" y="47"/>
                    </a:lnTo>
                    <a:lnTo>
                      <a:pt x="94" y="52"/>
                    </a:lnTo>
                    <a:lnTo>
                      <a:pt x="92" y="57"/>
                    </a:lnTo>
                    <a:lnTo>
                      <a:pt x="92" y="62"/>
                    </a:lnTo>
                    <a:lnTo>
                      <a:pt x="90" y="64"/>
                    </a:lnTo>
                    <a:lnTo>
                      <a:pt x="87" y="66"/>
                    </a:lnTo>
                    <a:lnTo>
                      <a:pt x="87" y="66"/>
                    </a:lnTo>
                    <a:lnTo>
                      <a:pt x="87" y="69"/>
                    </a:lnTo>
                    <a:lnTo>
                      <a:pt x="87" y="73"/>
                    </a:lnTo>
                    <a:lnTo>
                      <a:pt x="87" y="76"/>
                    </a:lnTo>
                    <a:lnTo>
                      <a:pt x="87" y="76"/>
                    </a:lnTo>
                    <a:lnTo>
                      <a:pt x="85" y="76"/>
                    </a:lnTo>
                    <a:lnTo>
                      <a:pt x="83" y="78"/>
                    </a:lnTo>
                    <a:lnTo>
                      <a:pt x="80" y="80"/>
                    </a:lnTo>
                    <a:lnTo>
                      <a:pt x="80" y="83"/>
                    </a:lnTo>
                    <a:lnTo>
                      <a:pt x="80" y="88"/>
                    </a:lnTo>
                    <a:lnTo>
                      <a:pt x="80" y="90"/>
                    </a:lnTo>
                    <a:lnTo>
                      <a:pt x="80" y="90"/>
                    </a:lnTo>
                    <a:lnTo>
                      <a:pt x="78" y="92"/>
                    </a:lnTo>
                    <a:lnTo>
                      <a:pt x="78" y="95"/>
                    </a:lnTo>
                    <a:lnTo>
                      <a:pt x="75" y="95"/>
                    </a:lnTo>
                    <a:lnTo>
                      <a:pt x="73" y="95"/>
                    </a:lnTo>
                    <a:lnTo>
                      <a:pt x="71" y="99"/>
                    </a:lnTo>
                    <a:lnTo>
                      <a:pt x="68" y="102"/>
                    </a:lnTo>
                    <a:lnTo>
                      <a:pt x="68" y="104"/>
                    </a:lnTo>
                    <a:lnTo>
                      <a:pt x="68" y="109"/>
                    </a:lnTo>
                    <a:lnTo>
                      <a:pt x="66" y="114"/>
                    </a:lnTo>
                    <a:lnTo>
                      <a:pt x="66" y="116"/>
                    </a:lnTo>
                    <a:lnTo>
                      <a:pt x="66" y="116"/>
                    </a:lnTo>
                    <a:lnTo>
                      <a:pt x="61" y="121"/>
                    </a:lnTo>
                    <a:lnTo>
                      <a:pt x="61" y="121"/>
                    </a:lnTo>
                    <a:lnTo>
                      <a:pt x="61" y="123"/>
                    </a:lnTo>
                    <a:lnTo>
                      <a:pt x="61" y="125"/>
                    </a:lnTo>
                    <a:lnTo>
                      <a:pt x="61" y="125"/>
                    </a:lnTo>
                    <a:lnTo>
                      <a:pt x="61" y="125"/>
                    </a:lnTo>
                    <a:lnTo>
                      <a:pt x="61" y="128"/>
                    </a:lnTo>
                    <a:lnTo>
                      <a:pt x="59" y="130"/>
                    </a:lnTo>
                    <a:lnTo>
                      <a:pt x="57" y="133"/>
                    </a:lnTo>
                    <a:lnTo>
                      <a:pt x="57" y="133"/>
                    </a:lnTo>
                    <a:lnTo>
                      <a:pt x="57" y="135"/>
                    </a:lnTo>
                    <a:lnTo>
                      <a:pt x="57" y="137"/>
                    </a:lnTo>
                    <a:lnTo>
                      <a:pt x="54" y="137"/>
                    </a:lnTo>
                    <a:lnTo>
                      <a:pt x="54" y="140"/>
                    </a:lnTo>
                    <a:lnTo>
                      <a:pt x="52" y="140"/>
                    </a:lnTo>
                    <a:lnTo>
                      <a:pt x="52" y="140"/>
                    </a:lnTo>
                    <a:lnTo>
                      <a:pt x="49" y="142"/>
                    </a:lnTo>
                    <a:lnTo>
                      <a:pt x="49" y="140"/>
                    </a:lnTo>
                    <a:lnTo>
                      <a:pt x="47" y="140"/>
                    </a:lnTo>
                    <a:lnTo>
                      <a:pt x="47" y="135"/>
                    </a:lnTo>
                    <a:lnTo>
                      <a:pt x="47" y="135"/>
                    </a:lnTo>
                    <a:lnTo>
                      <a:pt x="45" y="135"/>
                    </a:lnTo>
                    <a:lnTo>
                      <a:pt x="45" y="133"/>
                    </a:lnTo>
                    <a:lnTo>
                      <a:pt x="42" y="130"/>
                    </a:lnTo>
                    <a:lnTo>
                      <a:pt x="40" y="128"/>
                    </a:lnTo>
                    <a:lnTo>
                      <a:pt x="38" y="128"/>
                    </a:lnTo>
                    <a:lnTo>
                      <a:pt x="38" y="128"/>
                    </a:lnTo>
                    <a:lnTo>
                      <a:pt x="38" y="130"/>
                    </a:lnTo>
                    <a:lnTo>
                      <a:pt x="38" y="133"/>
                    </a:lnTo>
                    <a:lnTo>
                      <a:pt x="35" y="133"/>
                    </a:lnTo>
                    <a:lnTo>
                      <a:pt x="33" y="133"/>
                    </a:lnTo>
                    <a:lnTo>
                      <a:pt x="31" y="130"/>
                    </a:lnTo>
                    <a:lnTo>
                      <a:pt x="31" y="130"/>
                    </a:lnTo>
                    <a:lnTo>
                      <a:pt x="31" y="130"/>
                    </a:lnTo>
                    <a:lnTo>
                      <a:pt x="31" y="130"/>
                    </a:lnTo>
                    <a:lnTo>
                      <a:pt x="28" y="130"/>
                    </a:lnTo>
                    <a:lnTo>
                      <a:pt x="26" y="133"/>
                    </a:lnTo>
                    <a:lnTo>
                      <a:pt x="23" y="133"/>
                    </a:lnTo>
                    <a:lnTo>
                      <a:pt x="23" y="135"/>
                    </a:lnTo>
                    <a:lnTo>
                      <a:pt x="23" y="137"/>
                    </a:lnTo>
                    <a:lnTo>
                      <a:pt x="21" y="140"/>
                    </a:lnTo>
                    <a:lnTo>
                      <a:pt x="19" y="140"/>
                    </a:lnTo>
                    <a:lnTo>
                      <a:pt x="19" y="142"/>
                    </a:lnTo>
                    <a:lnTo>
                      <a:pt x="16" y="142"/>
                    </a:lnTo>
                    <a:lnTo>
                      <a:pt x="16" y="144"/>
                    </a:lnTo>
                    <a:lnTo>
                      <a:pt x="14" y="147"/>
                    </a:lnTo>
                    <a:lnTo>
                      <a:pt x="9" y="149"/>
                    </a:lnTo>
                    <a:lnTo>
                      <a:pt x="9" y="151"/>
                    </a:lnTo>
                    <a:lnTo>
                      <a:pt x="7" y="154"/>
                    </a:lnTo>
                    <a:lnTo>
                      <a:pt x="7" y="159"/>
                    </a:lnTo>
                    <a:lnTo>
                      <a:pt x="7" y="161"/>
                    </a:lnTo>
                    <a:lnTo>
                      <a:pt x="5" y="168"/>
                    </a:lnTo>
                    <a:lnTo>
                      <a:pt x="5" y="170"/>
                    </a:lnTo>
                    <a:lnTo>
                      <a:pt x="2" y="173"/>
                    </a:lnTo>
                    <a:lnTo>
                      <a:pt x="2" y="175"/>
                    </a:lnTo>
                    <a:lnTo>
                      <a:pt x="0" y="178"/>
                    </a:lnTo>
                    <a:lnTo>
                      <a:pt x="2" y="178"/>
                    </a:lnTo>
                    <a:lnTo>
                      <a:pt x="0" y="180"/>
                    </a:lnTo>
                    <a:lnTo>
                      <a:pt x="0" y="180"/>
                    </a:lnTo>
                    <a:lnTo>
                      <a:pt x="2" y="182"/>
                    </a:lnTo>
                    <a:lnTo>
                      <a:pt x="2" y="182"/>
                    </a:lnTo>
                    <a:lnTo>
                      <a:pt x="5" y="180"/>
                    </a:lnTo>
                    <a:lnTo>
                      <a:pt x="2" y="178"/>
                    </a:lnTo>
                    <a:lnTo>
                      <a:pt x="5" y="180"/>
                    </a:lnTo>
                    <a:lnTo>
                      <a:pt x="5" y="180"/>
                    </a:lnTo>
                    <a:lnTo>
                      <a:pt x="5" y="180"/>
                    </a:lnTo>
                    <a:lnTo>
                      <a:pt x="7" y="180"/>
                    </a:lnTo>
                    <a:lnTo>
                      <a:pt x="7" y="180"/>
                    </a:lnTo>
                    <a:lnTo>
                      <a:pt x="7" y="180"/>
                    </a:lnTo>
                    <a:lnTo>
                      <a:pt x="7" y="182"/>
                    </a:lnTo>
                    <a:lnTo>
                      <a:pt x="7" y="185"/>
                    </a:lnTo>
                    <a:lnTo>
                      <a:pt x="7" y="187"/>
                    </a:lnTo>
                    <a:lnTo>
                      <a:pt x="9" y="187"/>
                    </a:lnTo>
                    <a:lnTo>
                      <a:pt x="9" y="189"/>
                    </a:lnTo>
                    <a:lnTo>
                      <a:pt x="12" y="192"/>
                    </a:lnTo>
                    <a:lnTo>
                      <a:pt x="14" y="192"/>
                    </a:lnTo>
                    <a:lnTo>
                      <a:pt x="14" y="194"/>
                    </a:lnTo>
                    <a:lnTo>
                      <a:pt x="14" y="194"/>
                    </a:lnTo>
                    <a:lnTo>
                      <a:pt x="16" y="194"/>
                    </a:lnTo>
                    <a:lnTo>
                      <a:pt x="16" y="194"/>
                    </a:lnTo>
                    <a:lnTo>
                      <a:pt x="19" y="194"/>
                    </a:lnTo>
                    <a:lnTo>
                      <a:pt x="19" y="192"/>
                    </a:lnTo>
                    <a:lnTo>
                      <a:pt x="19" y="192"/>
                    </a:lnTo>
                    <a:lnTo>
                      <a:pt x="19" y="192"/>
                    </a:lnTo>
                    <a:lnTo>
                      <a:pt x="19" y="192"/>
                    </a:lnTo>
                    <a:lnTo>
                      <a:pt x="21" y="192"/>
                    </a:lnTo>
                    <a:lnTo>
                      <a:pt x="21" y="192"/>
                    </a:lnTo>
                    <a:lnTo>
                      <a:pt x="21" y="192"/>
                    </a:lnTo>
                    <a:lnTo>
                      <a:pt x="21" y="192"/>
                    </a:lnTo>
                    <a:lnTo>
                      <a:pt x="21" y="194"/>
                    </a:lnTo>
                    <a:lnTo>
                      <a:pt x="23" y="194"/>
                    </a:lnTo>
                    <a:lnTo>
                      <a:pt x="23" y="196"/>
                    </a:lnTo>
                    <a:lnTo>
                      <a:pt x="21" y="194"/>
                    </a:lnTo>
                    <a:lnTo>
                      <a:pt x="21" y="196"/>
                    </a:lnTo>
                    <a:lnTo>
                      <a:pt x="19" y="196"/>
                    </a:lnTo>
                    <a:lnTo>
                      <a:pt x="21" y="199"/>
                    </a:lnTo>
                    <a:lnTo>
                      <a:pt x="21" y="201"/>
                    </a:lnTo>
                    <a:lnTo>
                      <a:pt x="23" y="201"/>
                    </a:lnTo>
                    <a:lnTo>
                      <a:pt x="21" y="201"/>
                    </a:lnTo>
                    <a:lnTo>
                      <a:pt x="26" y="206"/>
                    </a:lnTo>
                    <a:lnTo>
                      <a:pt x="26" y="208"/>
                    </a:lnTo>
                    <a:lnTo>
                      <a:pt x="26" y="213"/>
                    </a:lnTo>
                    <a:lnTo>
                      <a:pt x="26" y="215"/>
                    </a:lnTo>
                    <a:lnTo>
                      <a:pt x="26" y="220"/>
                    </a:lnTo>
                    <a:lnTo>
                      <a:pt x="23" y="223"/>
                    </a:lnTo>
                    <a:lnTo>
                      <a:pt x="23" y="227"/>
                    </a:lnTo>
                    <a:lnTo>
                      <a:pt x="23" y="230"/>
                    </a:lnTo>
                    <a:lnTo>
                      <a:pt x="23" y="230"/>
                    </a:lnTo>
                    <a:lnTo>
                      <a:pt x="26" y="230"/>
                    </a:lnTo>
                    <a:lnTo>
                      <a:pt x="26" y="230"/>
                    </a:lnTo>
                    <a:lnTo>
                      <a:pt x="28" y="232"/>
                    </a:lnTo>
                    <a:lnTo>
                      <a:pt x="33" y="232"/>
                    </a:lnTo>
                    <a:lnTo>
                      <a:pt x="38" y="232"/>
                    </a:lnTo>
                    <a:lnTo>
                      <a:pt x="42" y="232"/>
                    </a:lnTo>
                    <a:lnTo>
                      <a:pt x="47" y="232"/>
                    </a:lnTo>
                    <a:lnTo>
                      <a:pt x="52" y="232"/>
                    </a:lnTo>
                    <a:lnTo>
                      <a:pt x="52" y="230"/>
                    </a:lnTo>
                    <a:lnTo>
                      <a:pt x="54" y="230"/>
                    </a:lnTo>
                    <a:lnTo>
                      <a:pt x="52" y="227"/>
                    </a:lnTo>
                    <a:lnTo>
                      <a:pt x="57" y="227"/>
                    </a:lnTo>
                    <a:lnTo>
                      <a:pt x="64" y="230"/>
                    </a:lnTo>
                    <a:lnTo>
                      <a:pt x="66" y="230"/>
                    </a:lnTo>
                    <a:lnTo>
                      <a:pt x="68" y="230"/>
                    </a:lnTo>
                    <a:lnTo>
                      <a:pt x="71" y="230"/>
                    </a:lnTo>
                    <a:lnTo>
                      <a:pt x="75" y="230"/>
                    </a:lnTo>
                    <a:lnTo>
                      <a:pt x="75" y="230"/>
                    </a:lnTo>
                    <a:lnTo>
                      <a:pt x="78" y="230"/>
                    </a:lnTo>
                    <a:lnTo>
                      <a:pt x="80" y="230"/>
                    </a:lnTo>
                    <a:lnTo>
                      <a:pt x="87" y="230"/>
                    </a:lnTo>
                    <a:lnTo>
                      <a:pt x="87" y="230"/>
                    </a:lnTo>
                    <a:lnTo>
                      <a:pt x="90" y="230"/>
                    </a:lnTo>
                    <a:lnTo>
                      <a:pt x="90" y="232"/>
                    </a:lnTo>
                    <a:lnTo>
                      <a:pt x="94" y="232"/>
                    </a:lnTo>
                    <a:lnTo>
                      <a:pt x="99" y="232"/>
                    </a:lnTo>
                    <a:lnTo>
                      <a:pt x="104" y="232"/>
                    </a:lnTo>
                    <a:lnTo>
                      <a:pt x="109" y="232"/>
                    </a:lnTo>
                    <a:lnTo>
                      <a:pt x="111" y="232"/>
                    </a:lnTo>
                    <a:lnTo>
                      <a:pt x="113" y="230"/>
                    </a:lnTo>
                    <a:lnTo>
                      <a:pt x="116" y="232"/>
                    </a:lnTo>
                    <a:lnTo>
                      <a:pt x="116" y="232"/>
                    </a:lnTo>
                    <a:lnTo>
                      <a:pt x="116" y="232"/>
                    </a:lnTo>
                    <a:lnTo>
                      <a:pt x="116" y="234"/>
                    </a:lnTo>
                    <a:lnTo>
                      <a:pt x="118" y="232"/>
                    </a:lnTo>
                    <a:lnTo>
                      <a:pt x="118" y="234"/>
                    </a:lnTo>
                    <a:lnTo>
                      <a:pt x="118" y="234"/>
                    </a:lnTo>
                    <a:lnTo>
                      <a:pt x="120" y="234"/>
                    </a:lnTo>
                    <a:lnTo>
                      <a:pt x="123" y="234"/>
                    </a:lnTo>
                    <a:lnTo>
                      <a:pt x="123" y="234"/>
                    </a:lnTo>
                    <a:lnTo>
                      <a:pt x="125" y="234"/>
                    </a:lnTo>
                    <a:lnTo>
                      <a:pt x="125" y="234"/>
                    </a:lnTo>
                    <a:lnTo>
                      <a:pt x="125" y="234"/>
                    </a:lnTo>
                    <a:lnTo>
                      <a:pt x="128" y="237"/>
                    </a:lnTo>
                    <a:lnTo>
                      <a:pt x="130" y="237"/>
                    </a:lnTo>
                    <a:lnTo>
                      <a:pt x="132" y="237"/>
                    </a:lnTo>
                    <a:lnTo>
                      <a:pt x="135" y="237"/>
                    </a:lnTo>
                    <a:lnTo>
                      <a:pt x="137" y="239"/>
                    </a:lnTo>
                    <a:lnTo>
                      <a:pt x="139" y="239"/>
                    </a:lnTo>
                    <a:lnTo>
                      <a:pt x="142" y="241"/>
                    </a:lnTo>
                    <a:lnTo>
                      <a:pt x="142" y="241"/>
                    </a:lnTo>
                    <a:lnTo>
                      <a:pt x="142" y="241"/>
                    </a:lnTo>
                    <a:lnTo>
                      <a:pt x="142" y="241"/>
                    </a:lnTo>
                    <a:lnTo>
                      <a:pt x="142" y="239"/>
                    </a:lnTo>
                    <a:lnTo>
                      <a:pt x="142" y="237"/>
                    </a:lnTo>
                    <a:lnTo>
                      <a:pt x="142" y="234"/>
                    </a:lnTo>
                    <a:lnTo>
                      <a:pt x="142" y="232"/>
                    </a:lnTo>
                    <a:lnTo>
                      <a:pt x="142" y="232"/>
                    </a:lnTo>
                    <a:lnTo>
                      <a:pt x="144" y="230"/>
                    </a:lnTo>
                    <a:lnTo>
                      <a:pt x="144" y="230"/>
                    </a:lnTo>
                    <a:lnTo>
                      <a:pt x="144" y="230"/>
                    </a:lnTo>
                    <a:lnTo>
                      <a:pt x="142" y="227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296" name="Freeform 195"/>
              <p:cNvSpPr>
                <a:spLocks noEditPoints="1"/>
              </p:cNvSpPr>
              <p:nvPr/>
            </p:nvSpPr>
            <p:spPr bwMode="auto">
              <a:xfrm>
                <a:off x="5461" y="2173"/>
                <a:ext cx="99" cy="90"/>
              </a:xfrm>
              <a:custGeom>
                <a:avLst/>
                <a:gdLst>
                  <a:gd name="T0" fmla="*/ 21 w 99"/>
                  <a:gd name="T1" fmla="*/ 83 h 90"/>
                  <a:gd name="T2" fmla="*/ 16 w 99"/>
                  <a:gd name="T3" fmla="*/ 71 h 90"/>
                  <a:gd name="T4" fmla="*/ 19 w 99"/>
                  <a:gd name="T5" fmla="*/ 68 h 90"/>
                  <a:gd name="T6" fmla="*/ 97 w 99"/>
                  <a:gd name="T7" fmla="*/ 38 h 90"/>
                  <a:gd name="T8" fmla="*/ 99 w 99"/>
                  <a:gd name="T9" fmla="*/ 23 h 90"/>
                  <a:gd name="T10" fmla="*/ 92 w 99"/>
                  <a:gd name="T11" fmla="*/ 14 h 90"/>
                  <a:gd name="T12" fmla="*/ 92 w 99"/>
                  <a:gd name="T13" fmla="*/ 7 h 90"/>
                  <a:gd name="T14" fmla="*/ 94 w 99"/>
                  <a:gd name="T15" fmla="*/ 0 h 90"/>
                  <a:gd name="T16" fmla="*/ 89 w 99"/>
                  <a:gd name="T17" fmla="*/ 2 h 90"/>
                  <a:gd name="T18" fmla="*/ 87 w 99"/>
                  <a:gd name="T19" fmla="*/ 5 h 90"/>
                  <a:gd name="T20" fmla="*/ 82 w 99"/>
                  <a:gd name="T21" fmla="*/ 7 h 90"/>
                  <a:gd name="T22" fmla="*/ 78 w 99"/>
                  <a:gd name="T23" fmla="*/ 5 h 90"/>
                  <a:gd name="T24" fmla="*/ 75 w 99"/>
                  <a:gd name="T25" fmla="*/ 2 h 90"/>
                  <a:gd name="T26" fmla="*/ 71 w 99"/>
                  <a:gd name="T27" fmla="*/ 5 h 90"/>
                  <a:gd name="T28" fmla="*/ 66 w 99"/>
                  <a:gd name="T29" fmla="*/ 7 h 90"/>
                  <a:gd name="T30" fmla="*/ 68 w 99"/>
                  <a:gd name="T31" fmla="*/ 16 h 90"/>
                  <a:gd name="T32" fmla="*/ 63 w 99"/>
                  <a:gd name="T33" fmla="*/ 12 h 90"/>
                  <a:gd name="T34" fmla="*/ 54 w 99"/>
                  <a:gd name="T35" fmla="*/ 12 h 90"/>
                  <a:gd name="T36" fmla="*/ 52 w 99"/>
                  <a:gd name="T37" fmla="*/ 7 h 90"/>
                  <a:gd name="T38" fmla="*/ 49 w 99"/>
                  <a:gd name="T39" fmla="*/ 9 h 90"/>
                  <a:gd name="T40" fmla="*/ 45 w 99"/>
                  <a:gd name="T41" fmla="*/ 5 h 90"/>
                  <a:gd name="T42" fmla="*/ 33 w 99"/>
                  <a:gd name="T43" fmla="*/ 7 h 90"/>
                  <a:gd name="T44" fmla="*/ 26 w 99"/>
                  <a:gd name="T45" fmla="*/ 7 h 90"/>
                  <a:gd name="T46" fmla="*/ 19 w 99"/>
                  <a:gd name="T47" fmla="*/ 7 h 90"/>
                  <a:gd name="T48" fmla="*/ 9 w 99"/>
                  <a:gd name="T49" fmla="*/ 12 h 90"/>
                  <a:gd name="T50" fmla="*/ 4 w 99"/>
                  <a:gd name="T51" fmla="*/ 21 h 90"/>
                  <a:gd name="T52" fmla="*/ 2 w 99"/>
                  <a:gd name="T53" fmla="*/ 23 h 90"/>
                  <a:gd name="T54" fmla="*/ 2 w 99"/>
                  <a:gd name="T55" fmla="*/ 31 h 90"/>
                  <a:gd name="T56" fmla="*/ 4 w 99"/>
                  <a:gd name="T57" fmla="*/ 42 h 90"/>
                  <a:gd name="T58" fmla="*/ 9 w 99"/>
                  <a:gd name="T59" fmla="*/ 47 h 90"/>
                  <a:gd name="T60" fmla="*/ 16 w 99"/>
                  <a:gd name="T61" fmla="*/ 64 h 90"/>
                  <a:gd name="T62" fmla="*/ 16 w 99"/>
                  <a:gd name="T63" fmla="*/ 66 h 90"/>
                  <a:gd name="T64" fmla="*/ 19 w 99"/>
                  <a:gd name="T65" fmla="*/ 76 h 90"/>
                  <a:gd name="T66" fmla="*/ 26 w 99"/>
                  <a:gd name="T67" fmla="*/ 78 h 90"/>
                  <a:gd name="T68" fmla="*/ 30 w 99"/>
                  <a:gd name="T69" fmla="*/ 76 h 90"/>
                  <a:gd name="T70" fmla="*/ 28 w 99"/>
                  <a:gd name="T71" fmla="*/ 85 h 90"/>
                  <a:gd name="T72" fmla="*/ 33 w 99"/>
                  <a:gd name="T73" fmla="*/ 87 h 90"/>
                  <a:gd name="T74" fmla="*/ 42 w 99"/>
                  <a:gd name="T75" fmla="*/ 87 h 90"/>
                  <a:gd name="T76" fmla="*/ 47 w 99"/>
                  <a:gd name="T77" fmla="*/ 87 h 90"/>
                  <a:gd name="T78" fmla="*/ 54 w 99"/>
                  <a:gd name="T79" fmla="*/ 85 h 90"/>
                  <a:gd name="T80" fmla="*/ 56 w 99"/>
                  <a:gd name="T81" fmla="*/ 83 h 90"/>
                  <a:gd name="T82" fmla="*/ 61 w 99"/>
                  <a:gd name="T83" fmla="*/ 80 h 90"/>
                  <a:gd name="T84" fmla="*/ 63 w 99"/>
                  <a:gd name="T85" fmla="*/ 78 h 90"/>
                  <a:gd name="T86" fmla="*/ 71 w 99"/>
                  <a:gd name="T87" fmla="*/ 78 h 90"/>
                  <a:gd name="T88" fmla="*/ 73 w 99"/>
                  <a:gd name="T89" fmla="*/ 80 h 90"/>
                  <a:gd name="T90" fmla="*/ 75 w 99"/>
                  <a:gd name="T91" fmla="*/ 78 h 90"/>
                  <a:gd name="T92" fmla="*/ 71 w 99"/>
                  <a:gd name="T93" fmla="*/ 71 h 90"/>
                  <a:gd name="T94" fmla="*/ 68 w 99"/>
                  <a:gd name="T95" fmla="*/ 64 h 90"/>
                  <a:gd name="T96" fmla="*/ 71 w 99"/>
                  <a:gd name="T97" fmla="*/ 64 h 90"/>
                  <a:gd name="T98" fmla="*/ 78 w 99"/>
                  <a:gd name="T99" fmla="*/ 64 h 90"/>
                  <a:gd name="T100" fmla="*/ 80 w 99"/>
                  <a:gd name="T101" fmla="*/ 59 h 90"/>
                  <a:gd name="T102" fmla="*/ 85 w 99"/>
                  <a:gd name="T103" fmla="*/ 57 h 90"/>
                  <a:gd name="T104" fmla="*/ 92 w 99"/>
                  <a:gd name="T105" fmla="*/ 50 h 90"/>
                  <a:gd name="T106" fmla="*/ 97 w 99"/>
                  <a:gd name="T107" fmla="*/ 52 h 90"/>
                  <a:gd name="T108" fmla="*/ 99 w 99"/>
                  <a:gd name="T109" fmla="*/ 4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99" h="90">
                    <a:moveTo>
                      <a:pt x="21" y="83"/>
                    </a:moveTo>
                    <a:lnTo>
                      <a:pt x="23" y="85"/>
                    </a:lnTo>
                    <a:lnTo>
                      <a:pt x="23" y="83"/>
                    </a:lnTo>
                    <a:lnTo>
                      <a:pt x="21" y="83"/>
                    </a:lnTo>
                    <a:lnTo>
                      <a:pt x="21" y="83"/>
                    </a:lnTo>
                    <a:close/>
                    <a:moveTo>
                      <a:pt x="16" y="68"/>
                    </a:moveTo>
                    <a:lnTo>
                      <a:pt x="16" y="71"/>
                    </a:lnTo>
                    <a:lnTo>
                      <a:pt x="16" y="71"/>
                    </a:lnTo>
                    <a:lnTo>
                      <a:pt x="16" y="71"/>
                    </a:lnTo>
                    <a:lnTo>
                      <a:pt x="19" y="71"/>
                    </a:lnTo>
                    <a:lnTo>
                      <a:pt x="19" y="71"/>
                    </a:lnTo>
                    <a:lnTo>
                      <a:pt x="19" y="68"/>
                    </a:lnTo>
                    <a:lnTo>
                      <a:pt x="16" y="68"/>
                    </a:lnTo>
                    <a:close/>
                    <a:moveTo>
                      <a:pt x="99" y="42"/>
                    </a:moveTo>
                    <a:lnTo>
                      <a:pt x="99" y="38"/>
                    </a:lnTo>
                    <a:lnTo>
                      <a:pt x="97" y="38"/>
                    </a:lnTo>
                    <a:lnTo>
                      <a:pt x="97" y="35"/>
                    </a:lnTo>
                    <a:lnTo>
                      <a:pt x="97" y="31"/>
                    </a:lnTo>
                    <a:lnTo>
                      <a:pt x="99" y="26"/>
                    </a:lnTo>
                    <a:lnTo>
                      <a:pt x="99" y="23"/>
                    </a:lnTo>
                    <a:lnTo>
                      <a:pt x="97" y="21"/>
                    </a:lnTo>
                    <a:lnTo>
                      <a:pt x="94" y="19"/>
                    </a:lnTo>
                    <a:lnTo>
                      <a:pt x="94" y="14"/>
                    </a:lnTo>
                    <a:lnTo>
                      <a:pt x="92" y="14"/>
                    </a:lnTo>
                    <a:lnTo>
                      <a:pt x="92" y="12"/>
                    </a:lnTo>
                    <a:lnTo>
                      <a:pt x="92" y="12"/>
                    </a:lnTo>
                    <a:lnTo>
                      <a:pt x="92" y="7"/>
                    </a:lnTo>
                    <a:lnTo>
                      <a:pt x="92" y="7"/>
                    </a:lnTo>
                    <a:lnTo>
                      <a:pt x="94" y="5"/>
                    </a:lnTo>
                    <a:lnTo>
                      <a:pt x="94" y="2"/>
                    </a:lnTo>
                    <a:lnTo>
                      <a:pt x="94" y="0"/>
                    </a:lnTo>
                    <a:lnTo>
                      <a:pt x="94" y="0"/>
                    </a:lnTo>
                    <a:lnTo>
                      <a:pt x="92" y="0"/>
                    </a:lnTo>
                    <a:lnTo>
                      <a:pt x="92" y="2"/>
                    </a:lnTo>
                    <a:lnTo>
                      <a:pt x="92" y="2"/>
                    </a:lnTo>
                    <a:lnTo>
                      <a:pt x="89" y="2"/>
                    </a:lnTo>
                    <a:lnTo>
                      <a:pt x="89" y="2"/>
                    </a:lnTo>
                    <a:lnTo>
                      <a:pt x="89" y="5"/>
                    </a:lnTo>
                    <a:lnTo>
                      <a:pt x="87" y="5"/>
                    </a:lnTo>
                    <a:lnTo>
                      <a:pt x="87" y="5"/>
                    </a:lnTo>
                    <a:lnTo>
                      <a:pt x="85" y="5"/>
                    </a:lnTo>
                    <a:lnTo>
                      <a:pt x="85" y="7"/>
                    </a:lnTo>
                    <a:lnTo>
                      <a:pt x="85" y="7"/>
                    </a:lnTo>
                    <a:lnTo>
                      <a:pt x="82" y="7"/>
                    </a:lnTo>
                    <a:lnTo>
                      <a:pt x="82" y="7"/>
                    </a:lnTo>
                    <a:lnTo>
                      <a:pt x="80" y="7"/>
                    </a:lnTo>
                    <a:lnTo>
                      <a:pt x="80" y="7"/>
                    </a:lnTo>
                    <a:lnTo>
                      <a:pt x="78" y="5"/>
                    </a:lnTo>
                    <a:lnTo>
                      <a:pt x="78" y="5"/>
                    </a:lnTo>
                    <a:lnTo>
                      <a:pt x="78" y="5"/>
                    </a:lnTo>
                    <a:lnTo>
                      <a:pt x="75" y="2"/>
                    </a:lnTo>
                    <a:lnTo>
                      <a:pt x="75" y="2"/>
                    </a:lnTo>
                    <a:lnTo>
                      <a:pt x="75" y="2"/>
                    </a:lnTo>
                    <a:lnTo>
                      <a:pt x="73" y="5"/>
                    </a:lnTo>
                    <a:lnTo>
                      <a:pt x="71" y="5"/>
                    </a:lnTo>
                    <a:lnTo>
                      <a:pt x="71" y="5"/>
                    </a:lnTo>
                    <a:lnTo>
                      <a:pt x="71" y="7"/>
                    </a:lnTo>
                    <a:lnTo>
                      <a:pt x="71" y="7"/>
                    </a:lnTo>
                    <a:lnTo>
                      <a:pt x="66" y="7"/>
                    </a:lnTo>
                    <a:lnTo>
                      <a:pt x="66" y="7"/>
                    </a:lnTo>
                    <a:lnTo>
                      <a:pt x="66" y="9"/>
                    </a:lnTo>
                    <a:lnTo>
                      <a:pt x="68" y="12"/>
                    </a:lnTo>
                    <a:lnTo>
                      <a:pt x="71" y="14"/>
                    </a:lnTo>
                    <a:lnTo>
                      <a:pt x="68" y="16"/>
                    </a:lnTo>
                    <a:lnTo>
                      <a:pt x="66" y="16"/>
                    </a:lnTo>
                    <a:lnTo>
                      <a:pt x="63" y="14"/>
                    </a:lnTo>
                    <a:lnTo>
                      <a:pt x="63" y="14"/>
                    </a:lnTo>
                    <a:lnTo>
                      <a:pt x="63" y="12"/>
                    </a:lnTo>
                    <a:lnTo>
                      <a:pt x="59" y="12"/>
                    </a:lnTo>
                    <a:lnTo>
                      <a:pt x="56" y="12"/>
                    </a:lnTo>
                    <a:lnTo>
                      <a:pt x="54" y="12"/>
                    </a:lnTo>
                    <a:lnTo>
                      <a:pt x="54" y="12"/>
                    </a:lnTo>
                    <a:lnTo>
                      <a:pt x="54" y="9"/>
                    </a:lnTo>
                    <a:lnTo>
                      <a:pt x="52" y="9"/>
                    </a:lnTo>
                    <a:lnTo>
                      <a:pt x="52" y="7"/>
                    </a:lnTo>
                    <a:lnTo>
                      <a:pt x="52" y="7"/>
                    </a:lnTo>
                    <a:lnTo>
                      <a:pt x="52" y="7"/>
                    </a:lnTo>
                    <a:lnTo>
                      <a:pt x="52" y="9"/>
                    </a:lnTo>
                    <a:lnTo>
                      <a:pt x="49" y="9"/>
                    </a:lnTo>
                    <a:lnTo>
                      <a:pt x="49" y="9"/>
                    </a:lnTo>
                    <a:lnTo>
                      <a:pt x="49" y="9"/>
                    </a:lnTo>
                    <a:lnTo>
                      <a:pt x="47" y="7"/>
                    </a:lnTo>
                    <a:lnTo>
                      <a:pt x="47" y="7"/>
                    </a:lnTo>
                    <a:lnTo>
                      <a:pt x="45" y="5"/>
                    </a:lnTo>
                    <a:lnTo>
                      <a:pt x="45" y="5"/>
                    </a:lnTo>
                    <a:lnTo>
                      <a:pt x="40" y="7"/>
                    </a:lnTo>
                    <a:lnTo>
                      <a:pt x="37" y="7"/>
                    </a:lnTo>
                    <a:lnTo>
                      <a:pt x="33" y="7"/>
                    </a:lnTo>
                    <a:lnTo>
                      <a:pt x="30" y="7"/>
                    </a:lnTo>
                    <a:lnTo>
                      <a:pt x="30" y="7"/>
                    </a:lnTo>
                    <a:lnTo>
                      <a:pt x="28" y="7"/>
                    </a:lnTo>
                    <a:lnTo>
                      <a:pt x="26" y="7"/>
                    </a:lnTo>
                    <a:lnTo>
                      <a:pt x="26" y="7"/>
                    </a:lnTo>
                    <a:lnTo>
                      <a:pt x="21" y="5"/>
                    </a:lnTo>
                    <a:lnTo>
                      <a:pt x="21" y="5"/>
                    </a:lnTo>
                    <a:lnTo>
                      <a:pt x="19" y="7"/>
                    </a:lnTo>
                    <a:lnTo>
                      <a:pt x="16" y="7"/>
                    </a:lnTo>
                    <a:lnTo>
                      <a:pt x="14" y="7"/>
                    </a:lnTo>
                    <a:lnTo>
                      <a:pt x="11" y="9"/>
                    </a:lnTo>
                    <a:lnTo>
                      <a:pt x="9" y="12"/>
                    </a:lnTo>
                    <a:lnTo>
                      <a:pt x="9" y="14"/>
                    </a:lnTo>
                    <a:lnTo>
                      <a:pt x="9" y="14"/>
                    </a:lnTo>
                    <a:lnTo>
                      <a:pt x="7" y="16"/>
                    </a:lnTo>
                    <a:lnTo>
                      <a:pt x="4" y="21"/>
                    </a:lnTo>
                    <a:lnTo>
                      <a:pt x="4" y="21"/>
                    </a:lnTo>
                    <a:lnTo>
                      <a:pt x="4" y="21"/>
                    </a:lnTo>
                    <a:lnTo>
                      <a:pt x="4" y="23"/>
                    </a:lnTo>
                    <a:lnTo>
                      <a:pt x="2" y="23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2" y="28"/>
                    </a:lnTo>
                    <a:lnTo>
                      <a:pt x="2" y="31"/>
                    </a:lnTo>
                    <a:lnTo>
                      <a:pt x="2" y="33"/>
                    </a:lnTo>
                    <a:lnTo>
                      <a:pt x="4" y="35"/>
                    </a:lnTo>
                    <a:lnTo>
                      <a:pt x="4" y="38"/>
                    </a:lnTo>
                    <a:lnTo>
                      <a:pt x="4" y="42"/>
                    </a:lnTo>
                    <a:lnTo>
                      <a:pt x="7" y="45"/>
                    </a:lnTo>
                    <a:lnTo>
                      <a:pt x="9" y="45"/>
                    </a:lnTo>
                    <a:lnTo>
                      <a:pt x="11" y="47"/>
                    </a:lnTo>
                    <a:lnTo>
                      <a:pt x="9" y="47"/>
                    </a:lnTo>
                    <a:lnTo>
                      <a:pt x="9" y="52"/>
                    </a:lnTo>
                    <a:lnTo>
                      <a:pt x="11" y="54"/>
                    </a:lnTo>
                    <a:lnTo>
                      <a:pt x="14" y="61"/>
                    </a:lnTo>
                    <a:lnTo>
                      <a:pt x="16" y="64"/>
                    </a:lnTo>
                    <a:lnTo>
                      <a:pt x="14" y="61"/>
                    </a:lnTo>
                    <a:lnTo>
                      <a:pt x="16" y="61"/>
                    </a:lnTo>
                    <a:lnTo>
                      <a:pt x="16" y="61"/>
                    </a:lnTo>
                    <a:lnTo>
                      <a:pt x="16" y="66"/>
                    </a:lnTo>
                    <a:lnTo>
                      <a:pt x="19" y="68"/>
                    </a:lnTo>
                    <a:lnTo>
                      <a:pt x="19" y="71"/>
                    </a:lnTo>
                    <a:lnTo>
                      <a:pt x="19" y="73"/>
                    </a:lnTo>
                    <a:lnTo>
                      <a:pt x="19" y="76"/>
                    </a:lnTo>
                    <a:lnTo>
                      <a:pt x="21" y="80"/>
                    </a:lnTo>
                    <a:lnTo>
                      <a:pt x="23" y="80"/>
                    </a:lnTo>
                    <a:lnTo>
                      <a:pt x="23" y="80"/>
                    </a:lnTo>
                    <a:lnTo>
                      <a:pt x="26" y="78"/>
                    </a:lnTo>
                    <a:lnTo>
                      <a:pt x="26" y="76"/>
                    </a:lnTo>
                    <a:lnTo>
                      <a:pt x="28" y="76"/>
                    </a:lnTo>
                    <a:lnTo>
                      <a:pt x="28" y="76"/>
                    </a:lnTo>
                    <a:lnTo>
                      <a:pt x="30" y="76"/>
                    </a:lnTo>
                    <a:lnTo>
                      <a:pt x="30" y="80"/>
                    </a:lnTo>
                    <a:lnTo>
                      <a:pt x="30" y="83"/>
                    </a:lnTo>
                    <a:lnTo>
                      <a:pt x="28" y="83"/>
                    </a:lnTo>
                    <a:lnTo>
                      <a:pt x="28" y="85"/>
                    </a:lnTo>
                    <a:lnTo>
                      <a:pt x="28" y="85"/>
                    </a:lnTo>
                    <a:lnTo>
                      <a:pt x="28" y="87"/>
                    </a:lnTo>
                    <a:lnTo>
                      <a:pt x="30" y="87"/>
                    </a:lnTo>
                    <a:lnTo>
                      <a:pt x="33" y="87"/>
                    </a:lnTo>
                    <a:lnTo>
                      <a:pt x="35" y="85"/>
                    </a:lnTo>
                    <a:lnTo>
                      <a:pt x="35" y="85"/>
                    </a:lnTo>
                    <a:lnTo>
                      <a:pt x="35" y="87"/>
                    </a:lnTo>
                    <a:lnTo>
                      <a:pt x="42" y="87"/>
                    </a:lnTo>
                    <a:lnTo>
                      <a:pt x="45" y="90"/>
                    </a:lnTo>
                    <a:lnTo>
                      <a:pt x="45" y="90"/>
                    </a:lnTo>
                    <a:lnTo>
                      <a:pt x="47" y="90"/>
                    </a:lnTo>
                    <a:lnTo>
                      <a:pt x="47" y="87"/>
                    </a:lnTo>
                    <a:lnTo>
                      <a:pt x="49" y="87"/>
                    </a:lnTo>
                    <a:lnTo>
                      <a:pt x="52" y="87"/>
                    </a:lnTo>
                    <a:lnTo>
                      <a:pt x="52" y="87"/>
                    </a:lnTo>
                    <a:lnTo>
                      <a:pt x="54" y="85"/>
                    </a:lnTo>
                    <a:lnTo>
                      <a:pt x="54" y="85"/>
                    </a:lnTo>
                    <a:lnTo>
                      <a:pt x="56" y="83"/>
                    </a:lnTo>
                    <a:lnTo>
                      <a:pt x="56" y="83"/>
                    </a:lnTo>
                    <a:lnTo>
                      <a:pt x="56" y="83"/>
                    </a:lnTo>
                    <a:lnTo>
                      <a:pt x="54" y="80"/>
                    </a:lnTo>
                    <a:lnTo>
                      <a:pt x="56" y="80"/>
                    </a:lnTo>
                    <a:lnTo>
                      <a:pt x="59" y="80"/>
                    </a:lnTo>
                    <a:lnTo>
                      <a:pt x="61" y="80"/>
                    </a:lnTo>
                    <a:lnTo>
                      <a:pt x="61" y="80"/>
                    </a:lnTo>
                    <a:lnTo>
                      <a:pt x="61" y="78"/>
                    </a:lnTo>
                    <a:lnTo>
                      <a:pt x="61" y="78"/>
                    </a:lnTo>
                    <a:lnTo>
                      <a:pt x="63" y="78"/>
                    </a:lnTo>
                    <a:lnTo>
                      <a:pt x="66" y="78"/>
                    </a:lnTo>
                    <a:lnTo>
                      <a:pt x="68" y="78"/>
                    </a:lnTo>
                    <a:lnTo>
                      <a:pt x="68" y="78"/>
                    </a:lnTo>
                    <a:lnTo>
                      <a:pt x="71" y="78"/>
                    </a:lnTo>
                    <a:lnTo>
                      <a:pt x="71" y="80"/>
                    </a:lnTo>
                    <a:lnTo>
                      <a:pt x="71" y="80"/>
                    </a:lnTo>
                    <a:lnTo>
                      <a:pt x="73" y="80"/>
                    </a:lnTo>
                    <a:lnTo>
                      <a:pt x="73" y="80"/>
                    </a:lnTo>
                    <a:lnTo>
                      <a:pt x="75" y="83"/>
                    </a:lnTo>
                    <a:lnTo>
                      <a:pt x="75" y="83"/>
                    </a:lnTo>
                    <a:lnTo>
                      <a:pt x="75" y="80"/>
                    </a:lnTo>
                    <a:lnTo>
                      <a:pt x="75" y="78"/>
                    </a:lnTo>
                    <a:lnTo>
                      <a:pt x="75" y="76"/>
                    </a:lnTo>
                    <a:lnTo>
                      <a:pt x="75" y="76"/>
                    </a:lnTo>
                    <a:lnTo>
                      <a:pt x="71" y="73"/>
                    </a:lnTo>
                    <a:lnTo>
                      <a:pt x="71" y="71"/>
                    </a:lnTo>
                    <a:lnTo>
                      <a:pt x="71" y="68"/>
                    </a:lnTo>
                    <a:lnTo>
                      <a:pt x="71" y="66"/>
                    </a:lnTo>
                    <a:lnTo>
                      <a:pt x="68" y="66"/>
                    </a:lnTo>
                    <a:lnTo>
                      <a:pt x="68" y="64"/>
                    </a:lnTo>
                    <a:lnTo>
                      <a:pt x="68" y="64"/>
                    </a:lnTo>
                    <a:lnTo>
                      <a:pt x="71" y="64"/>
                    </a:lnTo>
                    <a:lnTo>
                      <a:pt x="71" y="64"/>
                    </a:lnTo>
                    <a:lnTo>
                      <a:pt x="71" y="64"/>
                    </a:lnTo>
                    <a:lnTo>
                      <a:pt x="73" y="61"/>
                    </a:lnTo>
                    <a:lnTo>
                      <a:pt x="73" y="61"/>
                    </a:lnTo>
                    <a:lnTo>
                      <a:pt x="75" y="61"/>
                    </a:lnTo>
                    <a:lnTo>
                      <a:pt x="78" y="64"/>
                    </a:lnTo>
                    <a:lnTo>
                      <a:pt x="80" y="64"/>
                    </a:lnTo>
                    <a:lnTo>
                      <a:pt x="80" y="64"/>
                    </a:lnTo>
                    <a:lnTo>
                      <a:pt x="80" y="61"/>
                    </a:lnTo>
                    <a:lnTo>
                      <a:pt x="80" y="59"/>
                    </a:lnTo>
                    <a:lnTo>
                      <a:pt x="80" y="57"/>
                    </a:lnTo>
                    <a:lnTo>
                      <a:pt x="80" y="57"/>
                    </a:lnTo>
                    <a:lnTo>
                      <a:pt x="82" y="57"/>
                    </a:lnTo>
                    <a:lnTo>
                      <a:pt x="85" y="57"/>
                    </a:lnTo>
                    <a:lnTo>
                      <a:pt x="85" y="54"/>
                    </a:lnTo>
                    <a:lnTo>
                      <a:pt x="89" y="54"/>
                    </a:lnTo>
                    <a:lnTo>
                      <a:pt x="89" y="52"/>
                    </a:lnTo>
                    <a:lnTo>
                      <a:pt x="92" y="50"/>
                    </a:lnTo>
                    <a:lnTo>
                      <a:pt x="94" y="50"/>
                    </a:lnTo>
                    <a:lnTo>
                      <a:pt x="94" y="50"/>
                    </a:lnTo>
                    <a:lnTo>
                      <a:pt x="97" y="50"/>
                    </a:lnTo>
                    <a:lnTo>
                      <a:pt x="97" y="52"/>
                    </a:lnTo>
                    <a:lnTo>
                      <a:pt x="97" y="50"/>
                    </a:lnTo>
                    <a:lnTo>
                      <a:pt x="99" y="50"/>
                    </a:lnTo>
                    <a:lnTo>
                      <a:pt x="99" y="47"/>
                    </a:lnTo>
                    <a:lnTo>
                      <a:pt x="99" y="45"/>
                    </a:lnTo>
                    <a:lnTo>
                      <a:pt x="99" y="42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297" name="Freeform 196"/>
              <p:cNvSpPr>
                <a:spLocks/>
              </p:cNvSpPr>
              <p:nvPr/>
            </p:nvSpPr>
            <p:spPr bwMode="auto">
              <a:xfrm>
                <a:off x="4108" y="2533"/>
                <a:ext cx="33" cy="45"/>
              </a:xfrm>
              <a:custGeom>
                <a:avLst/>
                <a:gdLst>
                  <a:gd name="T0" fmla="*/ 33 w 33"/>
                  <a:gd name="T1" fmla="*/ 14 h 45"/>
                  <a:gd name="T2" fmla="*/ 31 w 33"/>
                  <a:gd name="T3" fmla="*/ 14 h 45"/>
                  <a:gd name="T4" fmla="*/ 28 w 33"/>
                  <a:gd name="T5" fmla="*/ 12 h 45"/>
                  <a:gd name="T6" fmla="*/ 26 w 33"/>
                  <a:gd name="T7" fmla="*/ 12 h 45"/>
                  <a:gd name="T8" fmla="*/ 26 w 33"/>
                  <a:gd name="T9" fmla="*/ 9 h 45"/>
                  <a:gd name="T10" fmla="*/ 26 w 33"/>
                  <a:gd name="T11" fmla="*/ 7 h 45"/>
                  <a:gd name="T12" fmla="*/ 26 w 33"/>
                  <a:gd name="T13" fmla="*/ 7 h 45"/>
                  <a:gd name="T14" fmla="*/ 28 w 33"/>
                  <a:gd name="T15" fmla="*/ 2 h 45"/>
                  <a:gd name="T16" fmla="*/ 28 w 33"/>
                  <a:gd name="T17" fmla="*/ 0 h 45"/>
                  <a:gd name="T18" fmla="*/ 26 w 33"/>
                  <a:gd name="T19" fmla="*/ 0 h 45"/>
                  <a:gd name="T20" fmla="*/ 21 w 33"/>
                  <a:gd name="T21" fmla="*/ 0 h 45"/>
                  <a:gd name="T22" fmla="*/ 21 w 33"/>
                  <a:gd name="T23" fmla="*/ 2 h 45"/>
                  <a:gd name="T24" fmla="*/ 19 w 33"/>
                  <a:gd name="T25" fmla="*/ 2 h 45"/>
                  <a:gd name="T26" fmla="*/ 16 w 33"/>
                  <a:gd name="T27" fmla="*/ 0 h 45"/>
                  <a:gd name="T28" fmla="*/ 16 w 33"/>
                  <a:gd name="T29" fmla="*/ 7 h 45"/>
                  <a:gd name="T30" fmla="*/ 14 w 33"/>
                  <a:gd name="T31" fmla="*/ 9 h 45"/>
                  <a:gd name="T32" fmla="*/ 12 w 33"/>
                  <a:gd name="T33" fmla="*/ 9 h 45"/>
                  <a:gd name="T34" fmla="*/ 7 w 33"/>
                  <a:gd name="T35" fmla="*/ 9 h 45"/>
                  <a:gd name="T36" fmla="*/ 5 w 33"/>
                  <a:gd name="T37" fmla="*/ 7 h 45"/>
                  <a:gd name="T38" fmla="*/ 0 w 33"/>
                  <a:gd name="T39" fmla="*/ 4 h 45"/>
                  <a:gd name="T40" fmla="*/ 0 w 33"/>
                  <a:gd name="T41" fmla="*/ 7 h 45"/>
                  <a:gd name="T42" fmla="*/ 0 w 33"/>
                  <a:gd name="T43" fmla="*/ 9 h 45"/>
                  <a:gd name="T44" fmla="*/ 0 w 33"/>
                  <a:gd name="T45" fmla="*/ 9 h 45"/>
                  <a:gd name="T46" fmla="*/ 2 w 33"/>
                  <a:gd name="T47" fmla="*/ 14 h 45"/>
                  <a:gd name="T48" fmla="*/ 2 w 33"/>
                  <a:gd name="T49" fmla="*/ 19 h 45"/>
                  <a:gd name="T50" fmla="*/ 2 w 33"/>
                  <a:gd name="T51" fmla="*/ 23 h 45"/>
                  <a:gd name="T52" fmla="*/ 2 w 33"/>
                  <a:gd name="T53" fmla="*/ 30 h 45"/>
                  <a:gd name="T54" fmla="*/ 5 w 33"/>
                  <a:gd name="T55" fmla="*/ 38 h 45"/>
                  <a:gd name="T56" fmla="*/ 7 w 33"/>
                  <a:gd name="T57" fmla="*/ 45 h 45"/>
                  <a:gd name="T58" fmla="*/ 14 w 33"/>
                  <a:gd name="T59" fmla="*/ 42 h 45"/>
                  <a:gd name="T60" fmla="*/ 21 w 33"/>
                  <a:gd name="T61" fmla="*/ 38 h 45"/>
                  <a:gd name="T62" fmla="*/ 24 w 33"/>
                  <a:gd name="T63" fmla="*/ 30 h 45"/>
                  <a:gd name="T64" fmla="*/ 24 w 33"/>
                  <a:gd name="T65" fmla="*/ 28 h 45"/>
                  <a:gd name="T66" fmla="*/ 26 w 33"/>
                  <a:gd name="T67" fmla="*/ 26 h 45"/>
                  <a:gd name="T68" fmla="*/ 28 w 33"/>
                  <a:gd name="T69" fmla="*/ 23 h 45"/>
                  <a:gd name="T70" fmla="*/ 28 w 33"/>
                  <a:gd name="T71" fmla="*/ 21 h 45"/>
                  <a:gd name="T72" fmla="*/ 31 w 33"/>
                  <a:gd name="T73" fmla="*/ 21 h 45"/>
                  <a:gd name="T74" fmla="*/ 33 w 33"/>
                  <a:gd name="T75" fmla="*/ 19 h 45"/>
                  <a:gd name="T76" fmla="*/ 33 w 33"/>
                  <a:gd name="T77" fmla="*/ 1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3" h="45">
                    <a:moveTo>
                      <a:pt x="33" y="14"/>
                    </a:moveTo>
                    <a:lnTo>
                      <a:pt x="33" y="14"/>
                    </a:lnTo>
                    <a:lnTo>
                      <a:pt x="33" y="14"/>
                    </a:lnTo>
                    <a:lnTo>
                      <a:pt x="31" y="14"/>
                    </a:lnTo>
                    <a:lnTo>
                      <a:pt x="28" y="12"/>
                    </a:lnTo>
                    <a:lnTo>
                      <a:pt x="28" y="12"/>
                    </a:lnTo>
                    <a:lnTo>
                      <a:pt x="26" y="12"/>
                    </a:lnTo>
                    <a:lnTo>
                      <a:pt x="26" y="12"/>
                    </a:lnTo>
                    <a:lnTo>
                      <a:pt x="26" y="9"/>
                    </a:lnTo>
                    <a:lnTo>
                      <a:pt x="26" y="9"/>
                    </a:lnTo>
                    <a:lnTo>
                      <a:pt x="26" y="9"/>
                    </a:lnTo>
                    <a:lnTo>
                      <a:pt x="26" y="7"/>
                    </a:lnTo>
                    <a:lnTo>
                      <a:pt x="26" y="7"/>
                    </a:lnTo>
                    <a:lnTo>
                      <a:pt x="26" y="7"/>
                    </a:lnTo>
                    <a:lnTo>
                      <a:pt x="26" y="4"/>
                    </a:lnTo>
                    <a:lnTo>
                      <a:pt x="28" y="2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24" y="0"/>
                    </a:lnTo>
                    <a:lnTo>
                      <a:pt x="21" y="0"/>
                    </a:lnTo>
                    <a:lnTo>
                      <a:pt x="21" y="0"/>
                    </a:lnTo>
                    <a:lnTo>
                      <a:pt x="21" y="2"/>
                    </a:lnTo>
                    <a:lnTo>
                      <a:pt x="19" y="2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6" y="4"/>
                    </a:lnTo>
                    <a:lnTo>
                      <a:pt x="16" y="7"/>
                    </a:lnTo>
                    <a:lnTo>
                      <a:pt x="14" y="7"/>
                    </a:lnTo>
                    <a:lnTo>
                      <a:pt x="14" y="9"/>
                    </a:lnTo>
                    <a:lnTo>
                      <a:pt x="12" y="9"/>
                    </a:lnTo>
                    <a:lnTo>
                      <a:pt x="12" y="9"/>
                    </a:lnTo>
                    <a:lnTo>
                      <a:pt x="7" y="9"/>
                    </a:lnTo>
                    <a:lnTo>
                      <a:pt x="7" y="9"/>
                    </a:lnTo>
                    <a:lnTo>
                      <a:pt x="5" y="9"/>
                    </a:lnTo>
                    <a:lnTo>
                      <a:pt x="5" y="7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2" y="12"/>
                    </a:lnTo>
                    <a:lnTo>
                      <a:pt x="2" y="14"/>
                    </a:lnTo>
                    <a:lnTo>
                      <a:pt x="2" y="16"/>
                    </a:lnTo>
                    <a:lnTo>
                      <a:pt x="2" y="19"/>
                    </a:lnTo>
                    <a:lnTo>
                      <a:pt x="2" y="21"/>
                    </a:lnTo>
                    <a:lnTo>
                      <a:pt x="2" y="23"/>
                    </a:lnTo>
                    <a:lnTo>
                      <a:pt x="2" y="28"/>
                    </a:lnTo>
                    <a:lnTo>
                      <a:pt x="2" y="30"/>
                    </a:lnTo>
                    <a:lnTo>
                      <a:pt x="2" y="33"/>
                    </a:lnTo>
                    <a:lnTo>
                      <a:pt x="5" y="38"/>
                    </a:lnTo>
                    <a:lnTo>
                      <a:pt x="7" y="40"/>
                    </a:lnTo>
                    <a:lnTo>
                      <a:pt x="7" y="45"/>
                    </a:lnTo>
                    <a:lnTo>
                      <a:pt x="12" y="45"/>
                    </a:lnTo>
                    <a:lnTo>
                      <a:pt x="14" y="42"/>
                    </a:lnTo>
                    <a:lnTo>
                      <a:pt x="16" y="40"/>
                    </a:lnTo>
                    <a:lnTo>
                      <a:pt x="21" y="38"/>
                    </a:lnTo>
                    <a:lnTo>
                      <a:pt x="21" y="35"/>
                    </a:lnTo>
                    <a:lnTo>
                      <a:pt x="24" y="30"/>
                    </a:lnTo>
                    <a:lnTo>
                      <a:pt x="24" y="30"/>
                    </a:lnTo>
                    <a:lnTo>
                      <a:pt x="24" y="28"/>
                    </a:lnTo>
                    <a:lnTo>
                      <a:pt x="26" y="28"/>
                    </a:lnTo>
                    <a:lnTo>
                      <a:pt x="26" y="26"/>
                    </a:lnTo>
                    <a:lnTo>
                      <a:pt x="28" y="23"/>
                    </a:lnTo>
                    <a:lnTo>
                      <a:pt x="28" y="23"/>
                    </a:lnTo>
                    <a:lnTo>
                      <a:pt x="28" y="21"/>
                    </a:lnTo>
                    <a:lnTo>
                      <a:pt x="28" y="21"/>
                    </a:lnTo>
                    <a:lnTo>
                      <a:pt x="28" y="21"/>
                    </a:lnTo>
                    <a:lnTo>
                      <a:pt x="31" y="21"/>
                    </a:lnTo>
                    <a:lnTo>
                      <a:pt x="33" y="19"/>
                    </a:lnTo>
                    <a:lnTo>
                      <a:pt x="33" y="19"/>
                    </a:lnTo>
                    <a:lnTo>
                      <a:pt x="33" y="16"/>
                    </a:lnTo>
                    <a:lnTo>
                      <a:pt x="33" y="14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298" name="Freeform 197"/>
              <p:cNvSpPr>
                <a:spLocks/>
              </p:cNvSpPr>
              <p:nvPr/>
            </p:nvSpPr>
            <p:spPr bwMode="auto">
              <a:xfrm>
                <a:off x="3465" y="2163"/>
                <a:ext cx="146" cy="121"/>
              </a:xfrm>
              <a:custGeom>
                <a:avLst/>
                <a:gdLst>
                  <a:gd name="T0" fmla="*/ 142 w 146"/>
                  <a:gd name="T1" fmla="*/ 60 h 121"/>
                  <a:gd name="T2" fmla="*/ 144 w 146"/>
                  <a:gd name="T3" fmla="*/ 57 h 121"/>
                  <a:gd name="T4" fmla="*/ 142 w 146"/>
                  <a:gd name="T5" fmla="*/ 52 h 121"/>
                  <a:gd name="T6" fmla="*/ 139 w 146"/>
                  <a:gd name="T7" fmla="*/ 52 h 121"/>
                  <a:gd name="T8" fmla="*/ 132 w 146"/>
                  <a:gd name="T9" fmla="*/ 52 h 121"/>
                  <a:gd name="T10" fmla="*/ 120 w 146"/>
                  <a:gd name="T11" fmla="*/ 45 h 121"/>
                  <a:gd name="T12" fmla="*/ 120 w 146"/>
                  <a:gd name="T13" fmla="*/ 38 h 121"/>
                  <a:gd name="T14" fmla="*/ 123 w 146"/>
                  <a:gd name="T15" fmla="*/ 36 h 121"/>
                  <a:gd name="T16" fmla="*/ 120 w 146"/>
                  <a:gd name="T17" fmla="*/ 33 h 121"/>
                  <a:gd name="T18" fmla="*/ 116 w 146"/>
                  <a:gd name="T19" fmla="*/ 31 h 121"/>
                  <a:gd name="T20" fmla="*/ 111 w 146"/>
                  <a:gd name="T21" fmla="*/ 22 h 121"/>
                  <a:gd name="T22" fmla="*/ 108 w 146"/>
                  <a:gd name="T23" fmla="*/ 15 h 121"/>
                  <a:gd name="T24" fmla="*/ 106 w 146"/>
                  <a:gd name="T25" fmla="*/ 5 h 121"/>
                  <a:gd name="T26" fmla="*/ 97 w 146"/>
                  <a:gd name="T27" fmla="*/ 3 h 121"/>
                  <a:gd name="T28" fmla="*/ 92 w 146"/>
                  <a:gd name="T29" fmla="*/ 0 h 121"/>
                  <a:gd name="T30" fmla="*/ 85 w 146"/>
                  <a:gd name="T31" fmla="*/ 7 h 121"/>
                  <a:gd name="T32" fmla="*/ 73 w 146"/>
                  <a:gd name="T33" fmla="*/ 12 h 121"/>
                  <a:gd name="T34" fmla="*/ 66 w 146"/>
                  <a:gd name="T35" fmla="*/ 19 h 121"/>
                  <a:gd name="T36" fmla="*/ 54 w 146"/>
                  <a:gd name="T37" fmla="*/ 19 h 121"/>
                  <a:gd name="T38" fmla="*/ 49 w 146"/>
                  <a:gd name="T39" fmla="*/ 29 h 121"/>
                  <a:gd name="T40" fmla="*/ 47 w 146"/>
                  <a:gd name="T41" fmla="*/ 31 h 121"/>
                  <a:gd name="T42" fmla="*/ 42 w 146"/>
                  <a:gd name="T43" fmla="*/ 36 h 121"/>
                  <a:gd name="T44" fmla="*/ 38 w 146"/>
                  <a:gd name="T45" fmla="*/ 41 h 121"/>
                  <a:gd name="T46" fmla="*/ 28 w 146"/>
                  <a:gd name="T47" fmla="*/ 38 h 121"/>
                  <a:gd name="T48" fmla="*/ 23 w 146"/>
                  <a:gd name="T49" fmla="*/ 43 h 121"/>
                  <a:gd name="T50" fmla="*/ 23 w 146"/>
                  <a:gd name="T51" fmla="*/ 50 h 121"/>
                  <a:gd name="T52" fmla="*/ 21 w 146"/>
                  <a:gd name="T53" fmla="*/ 55 h 121"/>
                  <a:gd name="T54" fmla="*/ 19 w 146"/>
                  <a:gd name="T55" fmla="*/ 64 h 121"/>
                  <a:gd name="T56" fmla="*/ 12 w 146"/>
                  <a:gd name="T57" fmla="*/ 67 h 121"/>
                  <a:gd name="T58" fmla="*/ 4 w 146"/>
                  <a:gd name="T59" fmla="*/ 69 h 121"/>
                  <a:gd name="T60" fmla="*/ 4 w 146"/>
                  <a:gd name="T61" fmla="*/ 76 h 121"/>
                  <a:gd name="T62" fmla="*/ 2 w 146"/>
                  <a:gd name="T63" fmla="*/ 86 h 121"/>
                  <a:gd name="T64" fmla="*/ 2 w 146"/>
                  <a:gd name="T65" fmla="*/ 93 h 121"/>
                  <a:gd name="T66" fmla="*/ 0 w 146"/>
                  <a:gd name="T67" fmla="*/ 100 h 121"/>
                  <a:gd name="T68" fmla="*/ 7 w 146"/>
                  <a:gd name="T69" fmla="*/ 102 h 121"/>
                  <a:gd name="T70" fmla="*/ 9 w 146"/>
                  <a:gd name="T71" fmla="*/ 109 h 121"/>
                  <a:gd name="T72" fmla="*/ 16 w 146"/>
                  <a:gd name="T73" fmla="*/ 114 h 121"/>
                  <a:gd name="T74" fmla="*/ 21 w 146"/>
                  <a:gd name="T75" fmla="*/ 116 h 121"/>
                  <a:gd name="T76" fmla="*/ 30 w 146"/>
                  <a:gd name="T77" fmla="*/ 112 h 121"/>
                  <a:gd name="T78" fmla="*/ 40 w 146"/>
                  <a:gd name="T79" fmla="*/ 112 h 121"/>
                  <a:gd name="T80" fmla="*/ 45 w 146"/>
                  <a:gd name="T81" fmla="*/ 114 h 121"/>
                  <a:gd name="T82" fmla="*/ 49 w 146"/>
                  <a:gd name="T83" fmla="*/ 119 h 121"/>
                  <a:gd name="T84" fmla="*/ 52 w 146"/>
                  <a:gd name="T85" fmla="*/ 119 h 121"/>
                  <a:gd name="T86" fmla="*/ 52 w 146"/>
                  <a:gd name="T87" fmla="*/ 114 h 121"/>
                  <a:gd name="T88" fmla="*/ 52 w 146"/>
                  <a:gd name="T89" fmla="*/ 105 h 121"/>
                  <a:gd name="T90" fmla="*/ 49 w 146"/>
                  <a:gd name="T91" fmla="*/ 100 h 121"/>
                  <a:gd name="T92" fmla="*/ 49 w 146"/>
                  <a:gd name="T93" fmla="*/ 95 h 121"/>
                  <a:gd name="T94" fmla="*/ 52 w 146"/>
                  <a:gd name="T95" fmla="*/ 88 h 121"/>
                  <a:gd name="T96" fmla="*/ 68 w 146"/>
                  <a:gd name="T97" fmla="*/ 88 h 121"/>
                  <a:gd name="T98" fmla="*/ 80 w 146"/>
                  <a:gd name="T99" fmla="*/ 88 h 121"/>
                  <a:gd name="T100" fmla="*/ 87 w 146"/>
                  <a:gd name="T101" fmla="*/ 88 h 121"/>
                  <a:gd name="T102" fmla="*/ 92 w 146"/>
                  <a:gd name="T103" fmla="*/ 88 h 121"/>
                  <a:gd name="T104" fmla="*/ 94 w 146"/>
                  <a:gd name="T105" fmla="*/ 86 h 121"/>
                  <a:gd name="T106" fmla="*/ 97 w 146"/>
                  <a:gd name="T107" fmla="*/ 83 h 121"/>
                  <a:gd name="T108" fmla="*/ 111 w 146"/>
                  <a:gd name="T109" fmla="*/ 88 h 121"/>
                  <a:gd name="T110" fmla="*/ 118 w 146"/>
                  <a:gd name="T111" fmla="*/ 88 h 121"/>
                  <a:gd name="T112" fmla="*/ 120 w 146"/>
                  <a:gd name="T113" fmla="*/ 86 h 121"/>
                  <a:gd name="T114" fmla="*/ 123 w 146"/>
                  <a:gd name="T115" fmla="*/ 83 h 121"/>
                  <a:gd name="T116" fmla="*/ 125 w 146"/>
                  <a:gd name="T117" fmla="*/ 81 h 121"/>
                  <a:gd name="T118" fmla="*/ 127 w 146"/>
                  <a:gd name="T119" fmla="*/ 78 h 121"/>
                  <a:gd name="T120" fmla="*/ 130 w 146"/>
                  <a:gd name="T121" fmla="*/ 78 h 121"/>
                  <a:gd name="T122" fmla="*/ 139 w 146"/>
                  <a:gd name="T123" fmla="*/ 78 h 121"/>
                  <a:gd name="T124" fmla="*/ 146 w 146"/>
                  <a:gd name="T125" fmla="*/ 69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46" h="121">
                    <a:moveTo>
                      <a:pt x="146" y="67"/>
                    </a:moveTo>
                    <a:lnTo>
                      <a:pt x="144" y="64"/>
                    </a:lnTo>
                    <a:lnTo>
                      <a:pt x="142" y="60"/>
                    </a:lnTo>
                    <a:lnTo>
                      <a:pt x="142" y="60"/>
                    </a:lnTo>
                    <a:lnTo>
                      <a:pt x="142" y="60"/>
                    </a:lnTo>
                    <a:lnTo>
                      <a:pt x="142" y="60"/>
                    </a:lnTo>
                    <a:lnTo>
                      <a:pt x="142" y="57"/>
                    </a:lnTo>
                    <a:lnTo>
                      <a:pt x="144" y="57"/>
                    </a:lnTo>
                    <a:lnTo>
                      <a:pt x="144" y="57"/>
                    </a:lnTo>
                    <a:lnTo>
                      <a:pt x="144" y="57"/>
                    </a:lnTo>
                    <a:lnTo>
                      <a:pt x="144" y="55"/>
                    </a:lnTo>
                    <a:lnTo>
                      <a:pt x="142" y="52"/>
                    </a:lnTo>
                    <a:lnTo>
                      <a:pt x="142" y="52"/>
                    </a:lnTo>
                    <a:lnTo>
                      <a:pt x="142" y="52"/>
                    </a:lnTo>
                    <a:lnTo>
                      <a:pt x="139" y="50"/>
                    </a:lnTo>
                    <a:lnTo>
                      <a:pt x="139" y="52"/>
                    </a:lnTo>
                    <a:lnTo>
                      <a:pt x="137" y="52"/>
                    </a:lnTo>
                    <a:lnTo>
                      <a:pt x="137" y="52"/>
                    </a:lnTo>
                    <a:lnTo>
                      <a:pt x="134" y="52"/>
                    </a:lnTo>
                    <a:lnTo>
                      <a:pt x="132" y="52"/>
                    </a:lnTo>
                    <a:lnTo>
                      <a:pt x="130" y="52"/>
                    </a:lnTo>
                    <a:lnTo>
                      <a:pt x="127" y="48"/>
                    </a:lnTo>
                    <a:lnTo>
                      <a:pt x="123" y="45"/>
                    </a:lnTo>
                    <a:lnTo>
                      <a:pt x="120" y="45"/>
                    </a:lnTo>
                    <a:lnTo>
                      <a:pt x="120" y="45"/>
                    </a:lnTo>
                    <a:lnTo>
                      <a:pt x="120" y="41"/>
                    </a:lnTo>
                    <a:lnTo>
                      <a:pt x="120" y="38"/>
                    </a:lnTo>
                    <a:lnTo>
                      <a:pt x="120" y="38"/>
                    </a:lnTo>
                    <a:lnTo>
                      <a:pt x="123" y="38"/>
                    </a:lnTo>
                    <a:lnTo>
                      <a:pt x="125" y="38"/>
                    </a:lnTo>
                    <a:lnTo>
                      <a:pt x="125" y="38"/>
                    </a:lnTo>
                    <a:lnTo>
                      <a:pt x="123" y="36"/>
                    </a:lnTo>
                    <a:lnTo>
                      <a:pt x="123" y="36"/>
                    </a:lnTo>
                    <a:lnTo>
                      <a:pt x="120" y="33"/>
                    </a:lnTo>
                    <a:lnTo>
                      <a:pt x="120" y="33"/>
                    </a:lnTo>
                    <a:lnTo>
                      <a:pt x="120" y="33"/>
                    </a:lnTo>
                    <a:lnTo>
                      <a:pt x="118" y="31"/>
                    </a:lnTo>
                    <a:lnTo>
                      <a:pt x="118" y="31"/>
                    </a:lnTo>
                    <a:lnTo>
                      <a:pt x="118" y="31"/>
                    </a:lnTo>
                    <a:lnTo>
                      <a:pt x="116" y="31"/>
                    </a:lnTo>
                    <a:lnTo>
                      <a:pt x="113" y="31"/>
                    </a:lnTo>
                    <a:lnTo>
                      <a:pt x="113" y="26"/>
                    </a:lnTo>
                    <a:lnTo>
                      <a:pt x="111" y="24"/>
                    </a:lnTo>
                    <a:lnTo>
                      <a:pt x="111" y="22"/>
                    </a:lnTo>
                    <a:lnTo>
                      <a:pt x="108" y="22"/>
                    </a:lnTo>
                    <a:lnTo>
                      <a:pt x="111" y="19"/>
                    </a:lnTo>
                    <a:lnTo>
                      <a:pt x="108" y="17"/>
                    </a:lnTo>
                    <a:lnTo>
                      <a:pt x="108" y="15"/>
                    </a:lnTo>
                    <a:lnTo>
                      <a:pt x="106" y="15"/>
                    </a:lnTo>
                    <a:lnTo>
                      <a:pt x="106" y="10"/>
                    </a:lnTo>
                    <a:lnTo>
                      <a:pt x="106" y="7"/>
                    </a:lnTo>
                    <a:lnTo>
                      <a:pt x="106" y="5"/>
                    </a:lnTo>
                    <a:lnTo>
                      <a:pt x="106" y="5"/>
                    </a:lnTo>
                    <a:lnTo>
                      <a:pt x="104" y="3"/>
                    </a:lnTo>
                    <a:lnTo>
                      <a:pt x="99" y="3"/>
                    </a:lnTo>
                    <a:lnTo>
                      <a:pt x="97" y="3"/>
                    </a:lnTo>
                    <a:lnTo>
                      <a:pt x="94" y="3"/>
                    </a:lnTo>
                    <a:lnTo>
                      <a:pt x="94" y="3"/>
                    </a:lnTo>
                    <a:lnTo>
                      <a:pt x="94" y="0"/>
                    </a:lnTo>
                    <a:lnTo>
                      <a:pt x="92" y="0"/>
                    </a:lnTo>
                    <a:lnTo>
                      <a:pt x="90" y="3"/>
                    </a:lnTo>
                    <a:lnTo>
                      <a:pt x="87" y="5"/>
                    </a:lnTo>
                    <a:lnTo>
                      <a:pt x="85" y="7"/>
                    </a:lnTo>
                    <a:lnTo>
                      <a:pt x="85" y="7"/>
                    </a:lnTo>
                    <a:lnTo>
                      <a:pt x="80" y="7"/>
                    </a:lnTo>
                    <a:lnTo>
                      <a:pt x="75" y="10"/>
                    </a:lnTo>
                    <a:lnTo>
                      <a:pt x="73" y="12"/>
                    </a:lnTo>
                    <a:lnTo>
                      <a:pt x="73" y="12"/>
                    </a:lnTo>
                    <a:lnTo>
                      <a:pt x="71" y="15"/>
                    </a:lnTo>
                    <a:lnTo>
                      <a:pt x="68" y="15"/>
                    </a:lnTo>
                    <a:lnTo>
                      <a:pt x="66" y="15"/>
                    </a:lnTo>
                    <a:lnTo>
                      <a:pt x="66" y="19"/>
                    </a:lnTo>
                    <a:lnTo>
                      <a:pt x="64" y="22"/>
                    </a:lnTo>
                    <a:lnTo>
                      <a:pt x="59" y="19"/>
                    </a:lnTo>
                    <a:lnTo>
                      <a:pt x="56" y="19"/>
                    </a:lnTo>
                    <a:lnTo>
                      <a:pt x="54" y="19"/>
                    </a:lnTo>
                    <a:lnTo>
                      <a:pt x="52" y="22"/>
                    </a:lnTo>
                    <a:lnTo>
                      <a:pt x="49" y="24"/>
                    </a:lnTo>
                    <a:lnTo>
                      <a:pt x="49" y="29"/>
                    </a:lnTo>
                    <a:lnTo>
                      <a:pt x="49" y="29"/>
                    </a:lnTo>
                    <a:lnTo>
                      <a:pt x="49" y="31"/>
                    </a:lnTo>
                    <a:lnTo>
                      <a:pt x="49" y="31"/>
                    </a:lnTo>
                    <a:lnTo>
                      <a:pt x="47" y="31"/>
                    </a:lnTo>
                    <a:lnTo>
                      <a:pt x="47" y="31"/>
                    </a:lnTo>
                    <a:lnTo>
                      <a:pt x="45" y="31"/>
                    </a:lnTo>
                    <a:lnTo>
                      <a:pt x="42" y="31"/>
                    </a:lnTo>
                    <a:lnTo>
                      <a:pt x="42" y="33"/>
                    </a:lnTo>
                    <a:lnTo>
                      <a:pt x="42" y="36"/>
                    </a:lnTo>
                    <a:lnTo>
                      <a:pt x="42" y="38"/>
                    </a:lnTo>
                    <a:lnTo>
                      <a:pt x="40" y="41"/>
                    </a:lnTo>
                    <a:lnTo>
                      <a:pt x="38" y="41"/>
                    </a:lnTo>
                    <a:lnTo>
                      <a:pt x="38" y="41"/>
                    </a:lnTo>
                    <a:lnTo>
                      <a:pt x="38" y="41"/>
                    </a:lnTo>
                    <a:lnTo>
                      <a:pt x="30" y="38"/>
                    </a:lnTo>
                    <a:lnTo>
                      <a:pt x="30" y="36"/>
                    </a:lnTo>
                    <a:lnTo>
                      <a:pt x="28" y="38"/>
                    </a:lnTo>
                    <a:lnTo>
                      <a:pt x="26" y="38"/>
                    </a:lnTo>
                    <a:lnTo>
                      <a:pt x="26" y="41"/>
                    </a:lnTo>
                    <a:lnTo>
                      <a:pt x="23" y="41"/>
                    </a:lnTo>
                    <a:lnTo>
                      <a:pt x="23" y="43"/>
                    </a:lnTo>
                    <a:lnTo>
                      <a:pt x="23" y="43"/>
                    </a:lnTo>
                    <a:lnTo>
                      <a:pt x="23" y="45"/>
                    </a:lnTo>
                    <a:lnTo>
                      <a:pt x="23" y="48"/>
                    </a:lnTo>
                    <a:lnTo>
                      <a:pt x="23" y="50"/>
                    </a:lnTo>
                    <a:lnTo>
                      <a:pt x="19" y="52"/>
                    </a:lnTo>
                    <a:lnTo>
                      <a:pt x="21" y="52"/>
                    </a:lnTo>
                    <a:lnTo>
                      <a:pt x="21" y="55"/>
                    </a:lnTo>
                    <a:lnTo>
                      <a:pt x="21" y="55"/>
                    </a:lnTo>
                    <a:lnTo>
                      <a:pt x="21" y="60"/>
                    </a:lnTo>
                    <a:lnTo>
                      <a:pt x="19" y="60"/>
                    </a:lnTo>
                    <a:lnTo>
                      <a:pt x="19" y="62"/>
                    </a:lnTo>
                    <a:lnTo>
                      <a:pt x="19" y="64"/>
                    </a:lnTo>
                    <a:lnTo>
                      <a:pt x="16" y="64"/>
                    </a:lnTo>
                    <a:lnTo>
                      <a:pt x="16" y="64"/>
                    </a:lnTo>
                    <a:lnTo>
                      <a:pt x="14" y="67"/>
                    </a:lnTo>
                    <a:lnTo>
                      <a:pt x="12" y="67"/>
                    </a:lnTo>
                    <a:lnTo>
                      <a:pt x="7" y="67"/>
                    </a:lnTo>
                    <a:lnTo>
                      <a:pt x="7" y="67"/>
                    </a:lnTo>
                    <a:lnTo>
                      <a:pt x="4" y="69"/>
                    </a:lnTo>
                    <a:lnTo>
                      <a:pt x="4" y="69"/>
                    </a:lnTo>
                    <a:lnTo>
                      <a:pt x="4" y="71"/>
                    </a:lnTo>
                    <a:lnTo>
                      <a:pt x="4" y="74"/>
                    </a:lnTo>
                    <a:lnTo>
                      <a:pt x="4" y="74"/>
                    </a:lnTo>
                    <a:lnTo>
                      <a:pt x="4" y="76"/>
                    </a:lnTo>
                    <a:lnTo>
                      <a:pt x="4" y="76"/>
                    </a:lnTo>
                    <a:lnTo>
                      <a:pt x="4" y="78"/>
                    </a:lnTo>
                    <a:lnTo>
                      <a:pt x="4" y="83"/>
                    </a:lnTo>
                    <a:lnTo>
                      <a:pt x="2" y="86"/>
                    </a:lnTo>
                    <a:lnTo>
                      <a:pt x="2" y="86"/>
                    </a:lnTo>
                    <a:lnTo>
                      <a:pt x="0" y="86"/>
                    </a:lnTo>
                    <a:lnTo>
                      <a:pt x="2" y="88"/>
                    </a:lnTo>
                    <a:lnTo>
                      <a:pt x="2" y="93"/>
                    </a:lnTo>
                    <a:lnTo>
                      <a:pt x="0" y="95"/>
                    </a:lnTo>
                    <a:lnTo>
                      <a:pt x="0" y="97"/>
                    </a:lnTo>
                    <a:lnTo>
                      <a:pt x="0" y="97"/>
                    </a:lnTo>
                    <a:lnTo>
                      <a:pt x="0" y="100"/>
                    </a:lnTo>
                    <a:lnTo>
                      <a:pt x="0" y="102"/>
                    </a:lnTo>
                    <a:lnTo>
                      <a:pt x="2" y="102"/>
                    </a:lnTo>
                    <a:lnTo>
                      <a:pt x="4" y="102"/>
                    </a:lnTo>
                    <a:lnTo>
                      <a:pt x="7" y="102"/>
                    </a:lnTo>
                    <a:lnTo>
                      <a:pt x="7" y="105"/>
                    </a:lnTo>
                    <a:lnTo>
                      <a:pt x="9" y="107"/>
                    </a:lnTo>
                    <a:lnTo>
                      <a:pt x="9" y="107"/>
                    </a:lnTo>
                    <a:lnTo>
                      <a:pt x="9" y="109"/>
                    </a:lnTo>
                    <a:lnTo>
                      <a:pt x="12" y="112"/>
                    </a:lnTo>
                    <a:lnTo>
                      <a:pt x="14" y="112"/>
                    </a:lnTo>
                    <a:lnTo>
                      <a:pt x="14" y="114"/>
                    </a:lnTo>
                    <a:lnTo>
                      <a:pt x="16" y="114"/>
                    </a:lnTo>
                    <a:lnTo>
                      <a:pt x="19" y="114"/>
                    </a:lnTo>
                    <a:lnTo>
                      <a:pt x="19" y="116"/>
                    </a:lnTo>
                    <a:lnTo>
                      <a:pt x="21" y="116"/>
                    </a:lnTo>
                    <a:lnTo>
                      <a:pt x="21" y="116"/>
                    </a:lnTo>
                    <a:lnTo>
                      <a:pt x="23" y="114"/>
                    </a:lnTo>
                    <a:lnTo>
                      <a:pt x="23" y="114"/>
                    </a:lnTo>
                    <a:lnTo>
                      <a:pt x="28" y="112"/>
                    </a:lnTo>
                    <a:lnTo>
                      <a:pt x="30" y="112"/>
                    </a:lnTo>
                    <a:lnTo>
                      <a:pt x="33" y="109"/>
                    </a:lnTo>
                    <a:lnTo>
                      <a:pt x="35" y="109"/>
                    </a:lnTo>
                    <a:lnTo>
                      <a:pt x="40" y="112"/>
                    </a:lnTo>
                    <a:lnTo>
                      <a:pt x="40" y="112"/>
                    </a:lnTo>
                    <a:lnTo>
                      <a:pt x="42" y="112"/>
                    </a:lnTo>
                    <a:lnTo>
                      <a:pt x="45" y="112"/>
                    </a:lnTo>
                    <a:lnTo>
                      <a:pt x="45" y="114"/>
                    </a:lnTo>
                    <a:lnTo>
                      <a:pt x="45" y="114"/>
                    </a:lnTo>
                    <a:lnTo>
                      <a:pt x="47" y="116"/>
                    </a:lnTo>
                    <a:lnTo>
                      <a:pt x="47" y="116"/>
                    </a:lnTo>
                    <a:lnTo>
                      <a:pt x="49" y="119"/>
                    </a:lnTo>
                    <a:lnTo>
                      <a:pt x="49" y="119"/>
                    </a:lnTo>
                    <a:lnTo>
                      <a:pt x="49" y="121"/>
                    </a:lnTo>
                    <a:lnTo>
                      <a:pt x="52" y="121"/>
                    </a:lnTo>
                    <a:lnTo>
                      <a:pt x="52" y="121"/>
                    </a:lnTo>
                    <a:lnTo>
                      <a:pt x="52" y="119"/>
                    </a:lnTo>
                    <a:lnTo>
                      <a:pt x="52" y="119"/>
                    </a:lnTo>
                    <a:lnTo>
                      <a:pt x="52" y="116"/>
                    </a:lnTo>
                    <a:lnTo>
                      <a:pt x="49" y="114"/>
                    </a:lnTo>
                    <a:lnTo>
                      <a:pt x="52" y="114"/>
                    </a:lnTo>
                    <a:lnTo>
                      <a:pt x="52" y="112"/>
                    </a:lnTo>
                    <a:lnTo>
                      <a:pt x="49" y="107"/>
                    </a:lnTo>
                    <a:lnTo>
                      <a:pt x="49" y="105"/>
                    </a:lnTo>
                    <a:lnTo>
                      <a:pt x="52" y="105"/>
                    </a:lnTo>
                    <a:lnTo>
                      <a:pt x="52" y="102"/>
                    </a:lnTo>
                    <a:lnTo>
                      <a:pt x="49" y="102"/>
                    </a:lnTo>
                    <a:lnTo>
                      <a:pt x="49" y="102"/>
                    </a:lnTo>
                    <a:lnTo>
                      <a:pt x="49" y="100"/>
                    </a:lnTo>
                    <a:lnTo>
                      <a:pt x="49" y="100"/>
                    </a:lnTo>
                    <a:lnTo>
                      <a:pt x="49" y="100"/>
                    </a:lnTo>
                    <a:lnTo>
                      <a:pt x="49" y="97"/>
                    </a:lnTo>
                    <a:lnTo>
                      <a:pt x="49" y="95"/>
                    </a:lnTo>
                    <a:lnTo>
                      <a:pt x="49" y="93"/>
                    </a:lnTo>
                    <a:lnTo>
                      <a:pt x="49" y="88"/>
                    </a:lnTo>
                    <a:lnTo>
                      <a:pt x="49" y="88"/>
                    </a:lnTo>
                    <a:lnTo>
                      <a:pt x="52" y="88"/>
                    </a:lnTo>
                    <a:lnTo>
                      <a:pt x="52" y="88"/>
                    </a:lnTo>
                    <a:lnTo>
                      <a:pt x="56" y="88"/>
                    </a:lnTo>
                    <a:lnTo>
                      <a:pt x="61" y="88"/>
                    </a:lnTo>
                    <a:lnTo>
                      <a:pt x="68" y="88"/>
                    </a:lnTo>
                    <a:lnTo>
                      <a:pt x="73" y="88"/>
                    </a:lnTo>
                    <a:lnTo>
                      <a:pt x="73" y="88"/>
                    </a:lnTo>
                    <a:lnTo>
                      <a:pt x="73" y="88"/>
                    </a:lnTo>
                    <a:lnTo>
                      <a:pt x="80" y="88"/>
                    </a:lnTo>
                    <a:lnTo>
                      <a:pt x="82" y="88"/>
                    </a:lnTo>
                    <a:lnTo>
                      <a:pt x="85" y="88"/>
                    </a:lnTo>
                    <a:lnTo>
                      <a:pt x="85" y="88"/>
                    </a:lnTo>
                    <a:lnTo>
                      <a:pt x="87" y="88"/>
                    </a:lnTo>
                    <a:lnTo>
                      <a:pt x="90" y="88"/>
                    </a:lnTo>
                    <a:lnTo>
                      <a:pt x="90" y="88"/>
                    </a:lnTo>
                    <a:lnTo>
                      <a:pt x="90" y="88"/>
                    </a:lnTo>
                    <a:lnTo>
                      <a:pt x="92" y="88"/>
                    </a:lnTo>
                    <a:lnTo>
                      <a:pt x="92" y="88"/>
                    </a:lnTo>
                    <a:lnTo>
                      <a:pt x="94" y="88"/>
                    </a:lnTo>
                    <a:lnTo>
                      <a:pt x="94" y="86"/>
                    </a:lnTo>
                    <a:lnTo>
                      <a:pt x="94" y="86"/>
                    </a:lnTo>
                    <a:lnTo>
                      <a:pt x="94" y="86"/>
                    </a:lnTo>
                    <a:lnTo>
                      <a:pt x="97" y="86"/>
                    </a:lnTo>
                    <a:lnTo>
                      <a:pt x="97" y="86"/>
                    </a:lnTo>
                    <a:lnTo>
                      <a:pt x="97" y="83"/>
                    </a:lnTo>
                    <a:lnTo>
                      <a:pt x="101" y="86"/>
                    </a:lnTo>
                    <a:lnTo>
                      <a:pt x="106" y="86"/>
                    </a:lnTo>
                    <a:lnTo>
                      <a:pt x="111" y="88"/>
                    </a:lnTo>
                    <a:lnTo>
                      <a:pt x="111" y="88"/>
                    </a:lnTo>
                    <a:lnTo>
                      <a:pt x="111" y="88"/>
                    </a:lnTo>
                    <a:lnTo>
                      <a:pt x="113" y="88"/>
                    </a:lnTo>
                    <a:lnTo>
                      <a:pt x="113" y="88"/>
                    </a:lnTo>
                    <a:lnTo>
                      <a:pt x="118" y="88"/>
                    </a:lnTo>
                    <a:lnTo>
                      <a:pt x="120" y="88"/>
                    </a:lnTo>
                    <a:lnTo>
                      <a:pt x="120" y="88"/>
                    </a:lnTo>
                    <a:lnTo>
                      <a:pt x="120" y="86"/>
                    </a:lnTo>
                    <a:lnTo>
                      <a:pt x="120" y="86"/>
                    </a:lnTo>
                    <a:lnTo>
                      <a:pt x="123" y="86"/>
                    </a:lnTo>
                    <a:lnTo>
                      <a:pt x="123" y="86"/>
                    </a:lnTo>
                    <a:lnTo>
                      <a:pt x="123" y="86"/>
                    </a:lnTo>
                    <a:lnTo>
                      <a:pt x="123" y="83"/>
                    </a:lnTo>
                    <a:lnTo>
                      <a:pt x="123" y="83"/>
                    </a:lnTo>
                    <a:lnTo>
                      <a:pt x="123" y="83"/>
                    </a:lnTo>
                    <a:lnTo>
                      <a:pt x="123" y="83"/>
                    </a:lnTo>
                    <a:lnTo>
                      <a:pt x="125" y="81"/>
                    </a:lnTo>
                    <a:lnTo>
                      <a:pt x="125" y="81"/>
                    </a:lnTo>
                    <a:lnTo>
                      <a:pt x="125" y="81"/>
                    </a:lnTo>
                    <a:lnTo>
                      <a:pt x="127" y="81"/>
                    </a:lnTo>
                    <a:lnTo>
                      <a:pt x="127" y="78"/>
                    </a:lnTo>
                    <a:lnTo>
                      <a:pt x="127" y="78"/>
                    </a:lnTo>
                    <a:lnTo>
                      <a:pt x="127" y="78"/>
                    </a:lnTo>
                    <a:lnTo>
                      <a:pt x="130" y="78"/>
                    </a:lnTo>
                    <a:lnTo>
                      <a:pt x="130" y="78"/>
                    </a:lnTo>
                    <a:lnTo>
                      <a:pt x="132" y="78"/>
                    </a:lnTo>
                    <a:lnTo>
                      <a:pt x="132" y="78"/>
                    </a:lnTo>
                    <a:lnTo>
                      <a:pt x="137" y="78"/>
                    </a:lnTo>
                    <a:lnTo>
                      <a:pt x="139" y="78"/>
                    </a:lnTo>
                    <a:lnTo>
                      <a:pt x="144" y="74"/>
                    </a:lnTo>
                    <a:lnTo>
                      <a:pt x="144" y="74"/>
                    </a:lnTo>
                    <a:lnTo>
                      <a:pt x="146" y="69"/>
                    </a:lnTo>
                    <a:lnTo>
                      <a:pt x="146" y="69"/>
                    </a:lnTo>
                    <a:lnTo>
                      <a:pt x="146" y="67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299" name="Freeform 198"/>
              <p:cNvSpPr>
                <a:spLocks/>
              </p:cNvSpPr>
              <p:nvPr/>
            </p:nvSpPr>
            <p:spPr bwMode="auto">
              <a:xfrm>
                <a:off x="3964" y="1550"/>
                <a:ext cx="104" cy="62"/>
              </a:xfrm>
              <a:custGeom>
                <a:avLst/>
                <a:gdLst>
                  <a:gd name="T0" fmla="*/ 99 w 104"/>
                  <a:gd name="T1" fmla="*/ 10 h 62"/>
                  <a:gd name="T2" fmla="*/ 92 w 104"/>
                  <a:gd name="T3" fmla="*/ 7 h 62"/>
                  <a:gd name="T4" fmla="*/ 90 w 104"/>
                  <a:gd name="T5" fmla="*/ 7 h 62"/>
                  <a:gd name="T6" fmla="*/ 85 w 104"/>
                  <a:gd name="T7" fmla="*/ 5 h 62"/>
                  <a:gd name="T8" fmla="*/ 73 w 104"/>
                  <a:gd name="T9" fmla="*/ 2 h 62"/>
                  <a:gd name="T10" fmla="*/ 59 w 104"/>
                  <a:gd name="T11" fmla="*/ 7 h 62"/>
                  <a:gd name="T12" fmla="*/ 52 w 104"/>
                  <a:gd name="T13" fmla="*/ 12 h 62"/>
                  <a:gd name="T14" fmla="*/ 33 w 104"/>
                  <a:gd name="T15" fmla="*/ 10 h 62"/>
                  <a:gd name="T16" fmla="*/ 19 w 104"/>
                  <a:gd name="T17" fmla="*/ 10 h 62"/>
                  <a:gd name="T18" fmla="*/ 7 w 104"/>
                  <a:gd name="T19" fmla="*/ 7 h 62"/>
                  <a:gd name="T20" fmla="*/ 7 w 104"/>
                  <a:gd name="T21" fmla="*/ 5 h 62"/>
                  <a:gd name="T22" fmla="*/ 9 w 104"/>
                  <a:gd name="T23" fmla="*/ 5 h 62"/>
                  <a:gd name="T24" fmla="*/ 4 w 104"/>
                  <a:gd name="T25" fmla="*/ 0 h 62"/>
                  <a:gd name="T26" fmla="*/ 2 w 104"/>
                  <a:gd name="T27" fmla="*/ 2 h 62"/>
                  <a:gd name="T28" fmla="*/ 0 w 104"/>
                  <a:gd name="T29" fmla="*/ 5 h 62"/>
                  <a:gd name="T30" fmla="*/ 0 w 104"/>
                  <a:gd name="T31" fmla="*/ 10 h 62"/>
                  <a:gd name="T32" fmla="*/ 0 w 104"/>
                  <a:gd name="T33" fmla="*/ 12 h 62"/>
                  <a:gd name="T34" fmla="*/ 2 w 104"/>
                  <a:gd name="T35" fmla="*/ 17 h 62"/>
                  <a:gd name="T36" fmla="*/ 7 w 104"/>
                  <a:gd name="T37" fmla="*/ 19 h 62"/>
                  <a:gd name="T38" fmla="*/ 9 w 104"/>
                  <a:gd name="T39" fmla="*/ 24 h 62"/>
                  <a:gd name="T40" fmla="*/ 9 w 104"/>
                  <a:gd name="T41" fmla="*/ 26 h 62"/>
                  <a:gd name="T42" fmla="*/ 2 w 104"/>
                  <a:gd name="T43" fmla="*/ 28 h 62"/>
                  <a:gd name="T44" fmla="*/ 2 w 104"/>
                  <a:gd name="T45" fmla="*/ 31 h 62"/>
                  <a:gd name="T46" fmla="*/ 2 w 104"/>
                  <a:gd name="T47" fmla="*/ 33 h 62"/>
                  <a:gd name="T48" fmla="*/ 2 w 104"/>
                  <a:gd name="T49" fmla="*/ 36 h 62"/>
                  <a:gd name="T50" fmla="*/ 2 w 104"/>
                  <a:gd name="T51" fmla="*/ 40 h 62"/>
                  <a:gd name="T52" fmla="*/ 4 w 104"/>
                  <a:gd name="T53" fmla="*/ 45 h 62"/>
                  <a:gd name="T54" fmla="*/ 9 w 104"/>
                  <a:gd name="T55" fmla="*/ 47 h 62"/>
                  <a:gd name="T56" fmla="*/ 11 w 104"/>
                  <a:gd name="T57" fmla="*/ 52 h 62"/>
                  <a:gd name="T58" fmla="*/ 11 w 104"/>
                  <a:gd name="T59" fmla="*/ 55 h 62"/>
                  <a:gd name="T60" fmla="*/ 14 w 104"/>
                  <a:gd name="T61" fmla="*/ 59 h 62"/>
                  <a:gd name="T62" fmla="*/ 19 w 104"/>
                  <a:gd name="T63" fmla="*/ 59 h 62"/>
                  <a:gd name="T64" fmla="*/ 23 w 104"/>
                  <a:gd name="T65" fmla="*/ 59 h 62"/>
                  <a:gd name="T66" fmla="*/ 28 w 104"/>
                  <a:gd name="T67" fmla="*/ 57 h 62"/>
                  <a:gd name="T68" fmla="*/ 30 w 104"/>
                  <a:gd name="T69" fmla="*/ 57 h 62"/>
                  <a:gd name="T70" fmla="*/ 35 w 104"/>
                  <a:gd name="T71" fmla="*/ 57 h 62"/>
                  <a:gd name="T72" fmla="*/ 40 w 104"/>
                  <a:gd name="T73" fmla="*/ 57 h 62"/>
                  <a:gd name="T74" fmla="*/ 42 w 104"/>
                  <a:gd name="T75" fmla="*/ 59 h 62"/>
                  <a:gd name="T76" fmla="*/ 47 w 104"/>
                  <a:gd name="T77" fmla="*/ 59 h 62"/>
                  <a:gd name="T78" fmla="*/ 54 w 104"/>
                  <a:gd name="T79" fmla="*/ 62 h 62"/>
                  <a:gd name="T80" fmla="*/ 59 w 104"/>
                  <a:gd name="T81" fmla="*/ 59 h 62"/>
                  <a:gd name="T82" fmla="*/ 64 w 104"/>
                  <a:gd name="T83" fmla="*/ 59 h 62"/>
                  <a:gd name="T84" fmla="*/ 66 w 104"/>
                  <a:gd name="T85" fmla="*/ 57 h 62"/>
                  <a:gd name="T86" fmla="*/ 64 w 104"/>
                  <a:gd name="T87" fmla="*/ 52 h 62"/>
                  <a:gd name="T88" fmla="*/ 66 w 104"/>
                  <a:gd name="T89" fmla="*/ 52 h 62"/>
                  <a:gd name="T90" fmla="*/ 68 w 104"/>
                  <a:gd name="T91" fmla="*/ 52 h 62"/>
                  <a:gd name="T92" fmla="*/ 73 w 104"/>
                  <a:gd name="T93" fmla="*/ 50 h 62"/>
                  <a:gd name="T94" fmla="*/ 73 w 104"/>
                  <a:gd name="T95" fmla="*/ 47 h 62"/>
                  <a:gd name="T96" fmla="*/ 78 w 104"/>
                  <a:gd name="T97" fmla="*/ 47 h 62"/>
                  <a:gd name="T98" fmla="*/ 82 w 104"/>
                  <a:gd name="T99" fmla="*/ 45 h 62"/>
                  <a:gd name="T100" fmla="*/ 85 w 104"/>
                  <a:gd name="T101" fmla="*/ 45 h 62"/>
                  <a:gd name="T102" fmla="*/ 90 w 104"/>
                  <a:gd name="T103" fmla="*/ 47 h 62"/>
                  <a:gd name="T104" fmla="*/ 94 w 104"/>
                  <a:gd name="T105" fmla="*/ 47 h 62"/>
                  <a:gd name="T106" fmla="*/ 97 w 104"/>
                  <a:gd name="T107" fmla="*/ 47 h 62"/>
                  <a:gd name="T108" fmla="*/ 92 w 104"/>
                  <a:gd name="T109" fmla="*/ 38 h 62"/>
                  <a:gd name="T110" fmla="*/ 92 w 104"/>
                  <a:gd name="T111" fmla="*/ 31 h 62"/>
                  <a:gd name="T112" fmla="*/ 94 w 104"/>
                  <a:gd name="T113" fmla="*/ 26 h 62"/>
                  <a:gd name="T114" fmla="*/ 94 w 104"/>
                  <a:gd name="T115" fmla="*/ 21 h 62"/>
                  <a:gd name="T116" fmla="*/ 101 w 104"/>
                  <a:gd name="T117" fmla="*/ 19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4" h="62">
                    <a:moveTo>
                      <a:pt x="104" y="10"/>
                    </a:moveTo>
                    <a:lnTo>
                      <a:pt x="101" y="12"/>
                    </a:lnTo>
                    <a:lnTo>
                      <a:pt x="99" y="10"/>
                    </a:lnTo>
                    <a:lnTo>
                      <a:pt x="97" y="10"/>
                    </a:lnTo>
                    <a:lnTo>
                      <a:pt x="94" y="10"/>
                    </a:lnTo>
                    <a:lnTo>
                      <a:pt x="92" y="7"/>
                    </a:lnTo>
                    <a:lnTo>
                      <a:pt x="92" y="5"/>
                    </a:lnTo>
                    <a:lnTo>
                      <a:pt x="90" y="7"/>
                    </a:lnTo>
                    <a:lnTo>
                      <a:pt x="90" y="7"/>
                    </a:lnTo>
                    <a:lnTo>
                      <a:pt x="87" y="5"/>
                    </a:lnTo>
                    <a:lnTo>
                      <a:pt x="85" y="5"/>
                    </a:lnTo>
                    <a:lnTo>
                      <a:pt x="85" y="5"/>
                    </a:lnTo>
                    <a:lnTo>
                      <a:pt x="78" y="2"/>
                    </a:lnTo>
                    <a:lnTo>
                      <a:pt x="78" y="2"/>
                    </a:lnTo>
                    <a:lnTo>
                      <a:pt x="73" y="2"/>
                    </a:lnTo>
                    <a:lnTo>
                      <a:pt x="68" y="5"/>
                    </a:lnTo>
                    <a:lnTo>
                      <a:pt x="64" y="5"/>
                    </a:lnTo>
                    <a:lnTo>
                      <a:pt x="59" y="7"/>
                    </a:lnTo>
                    <a:lnTo>
                      <a:pt x="56" y="10"/>
                    </a:lnTo>
                    <a:lnTo>
                      <a:pt x="54" y="12"/>
                    </a:lnTo>
                    <a:lnTo>
                      <a:pt x="52" y="12"/>
                    </a:lnTo>
                    <a:lnTo>
                      <a:pt x="47" y="12"/>
                    </a:lnTo>
                    <a:lnTo>
                      <a:pt x="40" y="12"/>
                    </a:lnTo>
                    <a:lnTo>
                      <a:pt x="33" y="10"/>
                    </a:lnTo>
                    <a:lnTo>
                      <a:pt x="30" y="10"/>
                    </a:lnTo>
                    <a:lnTo>
                      <a:pt x="26" y="10"/>
                    </a:lnTo>
                    <a:lnTo>
                      <a:pt x="19" y="10"/>
                    </a:lnTo>
                    <a:lnTo>
                      <a:pt x="14" y="7"/>
                    </a:lnTo>
                    <a:lnTo>
                      <a:pt x="9" y="10"/>
                    </a:lnTo>
                    <a:lnTo>
                      <a:pt x="7" y="7"/>
                    </a:lnTo>
                    <a:lnTo>
                      <a:pt x="7" y="7"/>
                    </a:lnTo>
                    <a:lnTo>
                      <a:pt x="7" y="7"/>
                    </a:lnTo>
                    <a:lnTo>
                      <a:pt x="7" y="5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9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2" y="17"/>
                    </a:lnTo>
                    <a:lnTo>
                      <a:pt x="4" y="19"/>
                    </a:lnTo>
                    <a:lnTo>
                      <a:pt x="7" y="19"/>
                    </a:lnTo>
                    <a:lnTo>
                      <a:pt x="7" y="19"/>
                    </a:lnTo>
                    <a:lnTo>
                      <a:pt x="7" y="21"/>
                    </a:lnTo>
                    <a:lnTo>
                      <a:pt x="9" y="21"/>
                    </a:lnTo>
                    <a:lnTo>
                      <a:pt x="9" y="24"/>
                    </a:lnTo>
                    <a:lnTo>
                      <a:pt x="9" y="24"/>
                    </a:lnTo>
                    <a:lnTo>
                      <a:pt x="9" y="24"/>
                    </a:lnTo>
                    <a:lnTo>
                      <a:pt x="9" y="26"/>
                    </a:lnTo>
                    <a:lnTo>
                      <a:pt x="7" y="26"/>
                    </a:lnTo>
                    <a:lnTo>
                      <a:pt x="7" y="28"/>
                    </a:lnTo>
                    <a:lnTo>
                      <a:pt x="2" y="28"/>
                    </a:lnTo>
                    <a:lnTo>
                      <a:pt x="2" y="28"/>
                    </a:lnTo>
                    <a:lnTo>
                      <a:pt x="2" y="28"/>
                    </a:lnTo>
                    <a:lnTo>
                      <a:pt x="2" y="31"/>
                    </a:lnTo>
                    <a:lnTo>
                      <a:pt x="2" y="31"/>
                    </a:lnTo>
                    <a:lnTo>
                      <a:pt x="2" y="31"/>
                    </a:lnTo>
                    <a:lnTo>
                      <a:pt x="2" y="33"/>
                    </a:lnTo>
                    <a:lnTo>
                      <a:pt x="2" y="36"/>
                    </a:lnTo>
                    <a:lnTo>
                      <a:pt x="2" y="36"/>
                    </a:lnTo>
                    <a:lnTo>
                      <a:pt x="2" y="36"/>
                    </a:lnTo>
                    <a:lnTo>
                      <a:pt x="2" y="38"/>
                    </a:lnTo>
                    <a:lnTo>
                      <a:pt x="2" y="38"/>
                    </a:lnTo>
                    <a:lnTo>
                      <a:pt x="2" y="40"/>
                    </a:lnTo>
                    <a:lnTo>
                      <a:pt x="0" y="40"/>
                    </a:lnTo>
                    <a:lnTo>
                      <a:pt x="2" y="43"/>
                    </a:lnTo>
                    <a:lnTo>
                      <a:pt x="4" y="45"/>
                    </a:lnTo>
                    <a:lnTo>
                      <a:pt x="7" y="45"/>
                    </a:lnTo>
                    <a:lnTo>
                      <a:pt x="9" y="45"/>
                    </a:lnTo>
                    <a:lnTo>
                      <a:pt x="9" y="47"/>
                    </a:lnTo>
                    <a:lnTo>
                      <a:pt x="9" y="50"/>
                    </a:lnTo>
                    <a:lnTo>
                      <a:pt x="11" y="50"/>
                    </a:lnTo>
                    <a:lnTo>
                      <a:pt x="11" y="52"/>
                    </a:lnTo>
                    <a:lnTo>
                      <a:pt x="11" y="52"/>
                    </a:lnTo>
                    <a:lnTo>
                      <a:pt x="11" y="52"/>
                    </a:lnTo>
                    <a:lnTo>
                      <a:pt x="11" y="55"/>
                    </a:lnTo>
                    <a:lnTo>
                      <a:pt x="11" y="59"/>
                    </a:lnTo>
                    <a:lnTo>
                      <a:pt x="11" y="59"/>
                    </a:lnTo>
                    <a:lnTo>
                      <a:pt x="14" y="59"/>
                    </a:lnTo>
                    <a:lnTo>
                      <a:pt x="14" y="59"/>
                    </a:lnTo>
                    <a:lnTo>
                      <a:pt x="16" y="59"/>
                    </a:lnTo>
                    <a:lnTo>
                      <a:pt x="19" y="59"/>
                    </a:lnTo>
                    <a:lnTo>
                      <a:pt x="19" y="59"/>
                    </a:lnTo>
                    <a:lnTo>
                      <a:pt x="21" y="59"/>
                    </a:lnTo>
                    <a:lnTo>
                      <a:pt x="23" y="59"/>
                    </a:lnTo>
                    <a:lnTo>
                      <a:pt x="26" y="59"/>
                    </a:lnTo>
                    <a:lnTo>
                      <a:pt x="28" y="57"/>
                    </a:lnTo>
                    <a:lnTo>
                      <a:pt x="28" y="57"/>
                    </a:lnTo>
                    <a:lnTo>
                      <a:pt x="30" y="57"/>
                    </a:lnTo>
                    <a:lnTo>
                      <a:pt x="30" y="57"/>
                    </a:lnTo>
                    <a:lnTo>
                      <a:pt x="30" y="57"/>
                    </a:lnTo>
                    <a:lnTo>
                      <a:pt x="33" y="57"/>
                    </a:lnTo>
                    <a:lnTo>
                      <a:pt x="35" y="57"/>
                    </a:lnTo>
                    <a:lnTo>
                      <a:pt x="35" y="57"/>
                    </a:lnTo>
                    <a:lnTo>
                      <a:pt x="37" y="55"/>
                    </a:lnTo>
                    <a:lnTo>
                      <a:pt x="37" y="55"/>
                    </a:lnTo>
                    <a:lnTo>
                      <a:pt x="40" y="57"/>
                    </a:lnTo>
                    <a:lnTo>
                      <a:pt x="40" y="57"/>
                    </a:lnTo>
                    <a:lnTo>
                      <a:pt x="40" y="59"/>
                    </a:lnTo>
                    <a:lnTo>
                      <a:pt x="42" y="59"/>
                    </a:lnTo>
                    <a:lnTo>
                      <a:pt x="42" y="59"/>
                    </a:lnTo>
                    <a:lnTo>
                      <a:pt x="45" y="59"/>
                    </a:lnTo>
                    <a:lnTo>
                      <a:pt x="47" y="59"/>
                    </a:lnTo>
                    <a:lnTo>
                      <a:pt x="49" y="59"/>
                    </a:lnTo>
                    <a:lnTo>
                      <a:pt x="52" y="62"/>
                    </a:lnTo>
                    <a:lnTo>
                      <a:pt x="54" y="62"/>
                    </a:lnTo>
                    <a:lnTo>
                      <a:pt x="56" y="62"/>
                    </a:lnTo>
                    <a:lnTo>
                      <a:pt x="56" y="62"/>
                    </a:lnTo>
                    <a:lnTo>
                      <a:pt x="59" y="59"/>
                    </a:lnTo>
                    <a:lnTo>
                      <a:pt x="59" y="59"/>
                    </a:lnTo>
                    <a:lnTo>
                      <a:pt x="61" y="62"/>
                    </a:lnTo>
                    <a:lnTo>
                      <a:pt x="64" y="59"/>
                    </a:lnTo>
                    <a:lnTo>
                      <a:pt x="66" y="59"/>
                    </a:lnTo>
                    <a:lnTo>
                      <a:pt x="66" y="57"/>
                    </a:lnTo>
                    <a:lnTo>
                      <a:pt x="66" y="57"/>
                    </a:lnTo>
                    <a:lnTo>
                      <a:pt x="66" y="55"/>
                    </a:lnTo>
                    <a:lnTo>
                      <a:pt x="64" y="55"/>
                    </a:lnTo>
                    <a:lnTo>
                      <a:pt x="64" y="52"/>
                    </a:lnTo>
                    <a:lnTo>
                      <a:pt x="64" y="52"/>
                    </a:lnTo>
                    <a:lnTo>
                      <a:pt x="66" y="52"/>
                    </a:lnTo>
                    <a:lnTo>
                      <a:pt x="66" y="52"/>
                    </a:lnTo>
                    <a:lnTo>
                      <a:pt x="68" y="52"/>
                    </a:lnTo>
                    <a:lnTo>
                      <a:pt x="68" y="52"/>
                    </a:lnTo>
                    <a:lnTo>
                      <a:pt x="68" y="52"/>
                    </a:lnTo>
                    <a:lnTo>
                      <a:pt x="68" y="50"/>
                    </a:lnTo>
                    <a:lnTo>
                      <a:pt x="71" y="50"/>
                    </a:lnTo>
                    <a:lnTo>
                      <a:pt x="73" y="50"/>
                    </a:lnTo>
                    <a:lnTo>
                      <a:pt x="73" y="47"/>
                    </a:lnTo>
                    <a:lnTo>
                      <a:pt x="73" y="47"/>
                    </a:lnTo>
                    <a:lnTo>
                      <a:pt x="73" y="47"/>
                    </a:lnTo>
                    <a:lnTo>
                      <a:pt x="75" y="47"/>
                    </a:lnTo>
                    <a:lnTo>
                      <a:pt x="75" y="47"/>
                    </a:lnTo>
                    <a:lnTo>
                      <a:pt x="78" y="47"/>
                    </a:lnTo>
                    <a:lnTo>
                      <a:pt x="80" y="45"/>
                    </a:lnTo>
                    <a:lnTo>
                      <a:pt x="80" y="45"/>
                    </a:lnTo>
                    <a:lnTo>
                      <a:pt x="82" y="45"/>
                    </a:lnTo>
                    <a:lnTo>
                      <a:pt x="85" y="45"/>
                    </a:lnTo>
                    <a:lnTo>
                      <a:pt x="85" y="45"/>
                    </a:lnTo>
                    <a:lnTo>
                      <a:pt x="85" y="45"/>
                    </a:lnTo>
                    <a:lnTo>
                      <a:pt x="87" y="47"/>
                    </a:lnTo>
                    <a:lnTo>
                      <a:pt x="90" y="47"/>
                    </a:lnTo>
                    <a:lnTo>
                      <a:pt x="90" y="47"/>
                    </a:lnTo>
                    <a:lnTo>
                      <a:pt x="92" y="47"/>
                    </a:lnTo>
                    <a:lnTo>
                      <a:pt x="92" y="47"/>
                    </a:lnTo>
                    <a:lnTo>
                      <a:pt x="94" y="47"/>
                    </a:lnTo>
                    <a:lnTo>
                      <a:pt x="94" y="47"/>
                    </a:lnTo>
                    <a:lnTo>
                      <a:pt x="94" y="47"/>
                    </a:lnTo>
                    <a:lnTo>
                      <a:pt x="97" y="47"/>
                    </a:lnTo>
                    <a:lnTo>
                      <a:pt x="97" y="45"/>
                    </a:lnTo>
                    <a:lnTo>
                      <a:pt x="94" y="43"/>
                    </a:lnTo>
                    <a:lnTo>
                      <a:pt x="92" y="38"/>
                    </a:lnTo>
                    <a:lnTo>
                      <a:pt x="90" y="38"/>
                    </a:lnTo>
                    <a:lnTo>
                      <a:pt x="87" y="36"/>
                    </a:lnTo>
                    <a:lnTo>
                      <a:pt x="92" y="31"/>
                    </a:lnTo>
                    <a:lnTo>
                      <a:pt x="92" y="31"/>
                    </a:lnTo>
                    <a:lnTo>
                      <a:pt x="94" y="31"/>
                    </a:lnTo>
                    <a:lnTo>
                      <a:pt x="94" y="26"/>
                    </a:lnTo>
                    <a:lnTo>
                      <a:pt x="94" y="21"/>
                    </a:lnTo>
                    <a:lnTo>
                      <a:pt x="94" y="21"/>
                    </a:lnTo>
                    <a:lnTo>
                      <a:pt x="94" y="21"/>
                    </a:lnTo>
                    <a:lnTo>
                      <a:pt x="97" y="17"/>
                    </a:lnTo>
                    <a:lnTo>
                      <a:pt x="99" y="17"/>
                    </a:lnTo>
                    <a:lnTo>
                      <a:pt x="101" y="19"/>
                    </a:lnTo>
                    <a:lnTo>
                      <a:pt x="104" y="17"/>
                    </a:lnTo>
                    <a:lnTo>
                      <a:pt x="104" y="1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300" name="Freeform 199"/>
              <p:cNvSpPr>
                <a:spLocks noEditPoints="1"/>
              </p:cNvSpPr>
              <p:nvPr/>
            </p:nvSpPr>
            <p:spPr bwMode="auto">
              <a:xfrm>
                <a:off x="5692" y="2376"/>
                <a:ext cx="24" cy="22"/>
              </a:xfrm>
              <a:custGeom>
                <a:avLst/>
                <a:gdLst>
                  <a:gd name="T0" fmla="*/ 22 w 24"/>
                  <a:gd name="T1" fmla="*/ 12 h 22"/>
                  <a:gd name="T2" fmla="*/ 22 w 24"/>
                  <a:gd name="T3" fmla="*/ 10 h 22"/>
                  <a:gd name="T4" fmla="*/ 22 w 24"/>
                  <a:gd name="T5" fmla="*/ 8 h 22"/>
                  <a:gd name="T6" fmla="*/ 19 w 24"/>
                  <a:gd name="T7" fmla="*/ 5 h 22"/>
                  <a:gd name="T8" fmla="*/ 19 w 24"/>
                  <a:gd name="T9" fmla="*/ 3 h 22"/>
                  <a:gd name="T10" fmla="*/ 17 w 24"/>
                  <a:gd name="T11" fmla="*/ 3 h 22"/>
                  <a:gd name="T12" fmla="*/ 17 w 24"/>
                  <a:gd name="T13" fmla="*/ 5 h 22"/>
                  <a:gd name="T14" fmla="*/ 17 w 24"/>
                  <a:gd name="T15" fmla="*/ 8 h 22"/>
                  <a:gd name="T16" fmla="*/ 19 w 24"/>
                  <a:gd name="T17" fmla="*/ 10 h 22"/>
                  <a:gd name="T18" fmla="*/ 19 w 24"/>
                  <a:gd name="T19" fmla="*/ 15 h 22"/>
                  <a:gd name="T20" fmla="*/ 22 w 24"/>
                  <a:gd name="T21" fmla="*/ 15 h 22"/>
                  <a:gd name="T22" fmla="*/ 22 w 24"/>
                  <a:gd name="T23" fmla="*/ 15 h 22"/>
                  <a:gd name="T24" fmla="*/ 24 w 24"/>
                  <a:gd name="T25" fmla="*/ 15 h 22"/>
                  <a:gd name="T26" fmla="*/ 24 w 24"/>
                  <a:gd name="T27" fmla="*/ 15 h 22"/>
                  <a:gd name="T28" fmla="*/ 24 w 24"/>
                  <a:gd name="T29" fmla="*/ 15 h 22"/>
                  <a:gd name="T30" fmla="*/ 22 w 24"/>
                  <a:gd name="T31" fmla="*/ 12 h 22"/>
                  <a:gd name="T32" fmla="*/ 17 w 24"/>
                  <a:gd name="T33" fmla="*/ 0 h 22"/>
                  <a:gd name="T34" fmla="*/ 17 w 24"/>
                  <a:gd name="T35" fmla="*/ 0 h 22"/>
                  <a:gd name="T36" fmla="*/ 15 w 24"/>
                  <a:gd name="T37" fmla="*/ 3 h 22"/>
                  <a:gd name="T38" fmla="*/ 12 w 24"/>
                  <a:gd name="T39" fmla="*/ 3 h 22"/>
                  <a:gd name="T40" fmla="*/ 10 w 24"/>
                  <a:gd name="T41" fmla="*/ 5 h 22"/>
                  <a:gd name="T42" fmla="*/ 10 w 24"/>
                  <a:gd name="T43" fmla="*/ 8 h 22"/>
                  <a:gd name="T44" fmla="*/ 7 w 24"/>
                  <a:gd name="T45" fmla="*/ 8 h 22"/>
                  <a:gd name="T46" fmla="*/ 5 w 24"/>
                  <a:gd name="T47" fmla="*/ 10 h 22"/>
                  <a:gd name="T48" fmla="*/ 3 w 24"/>
                  <a:gd name="T49" fmla="*/ 10 h 22"/>
                  <a:gd name="T50" fmla="*/ 0 w 24"/>
                  <a:gd name="T51" fmla="*/ 10 h 22"/>
                  <a:gd name="T52" fmla="*/ 0 w 24"/>
                  <a:gd name="T53" fmla="*/ 10 h 22"/>
                  <a:gd name="T54" fmla="*/ 3 w 24"/>
                  <a:gd name="T55" fmla="*/ 12 h 22"/>
                  <a:gd name="T56" fmla="*/ 3 w 24"/>
                  <a:gd name="T57" fmla="*/ 12 h 22"/>
                  <a:gd name="T58" fmla="*/ 3 w 24"/>
                  <a:gd name="T59" fmla="*/ 15 h 22"/>
                  <a:gd name="T60" fmla="*/ 5 w 24"/>
                  <a:gd name="T61" fmla="*/ 15 h 22"/>
                  <a:gd name="T62" fmla="*/ 5 w 24"/>
                  <a:gd name="T63" fmla="*/ 17 h 22"/>
                  <a:gd name="T64" fmla="*/ 5 w 24"/>
                  <a:gd name="T65" fmla="*/ 17 h 22"/>
                  <a:gd name="T66" fmla="*/ 7 w 24"/>
                  <a:gd name="T67" fmla="*/ 17 h 22"/>
                  <a:gd name="T68" fmla="*/ 7 w 24"/>
                  <a:gd name="T69" fmla="*/ 17 h 22"/>
                  <a:gd name="T70" fmla="*/ 10 w 24"/>
                  <a:gd name="T71" fmla="*/ 19 h 22"/>
                  <a:gd name="T72" fmla="*/ 10 w 24"/>
                  <a:gd name="T73" fmla="*/ 22 h 22"/>
                  <a:gd name="T74" fmla="*/ 10 w 24"/>
                  <a:gd name="T75" fmla="*/ 22 h 22"/>
                  <a:gd name="T76" fmla="*/ 12 w 24"/>
                  <a:gd name="T77" fmla="*/ 22 h 22"/>
                  <a:gd name="T78" fmla="*/ 12 w 24"/>
                  <a:gd name="T79" fmla="*/ 19 h 22"/>
                  <a:gd name="T80" fmla="*/ 15 w 24"/>
                  <a:gd name="T81" fmla="*/ 19 h 22"/>
                  <a:gd name="T82" fmla="*/ 15 w 24"/>
                  <a:gd name="T83" fmla="*/ 17 h 22"/>
                  <a:gd name="T84" fmla="*/ 15 w 24"/>
                  <a:gd name="T85" fmla="*/ 17 h 22"/>
                  <a:gd name="T86" fmla="*/ 15 w 24"/>
                  <a:gd name="T87" fmla="*/ 15 h 22"/>
                  <a:gd name="T88" fmla="*/ 15 w 24"/>
                  <a:gd name="T89" fmla="*/ 15 h 22"/>
                  <a:gd name="T90" fmla="*/ 15 w 24"/>
                  <a:gd name="T91" fmla="*/ 12 h 22"/>
                  <a:gd name="T92" fmla="*/ 15 w 24"/>
                  <a:gd name="T93" fmla="*/ 12 h 22"/>
                  <a:gd name="T94" fmla="*/ 12 w 24"/>
                  <a:gd name="T95" fmla="*/ 10 h 22"/>
                  <a:gd name="T96" fmla="*/ 12 w 24"/>
                  <a:gd name="T97" fmla="*/ 8 h 22"/>
                  <a:gd name="T98" fmla="*/ 12 w 24"/>
                  <a:gd name="T99" fmla="*/ 8 h 22"/>
                  <a:gd name="T100" fmla="*/ 12 w 24"/>
                  <a:gd name="T101" fmla="*/ 8 h 22"/>
                  <a:gd name="T102" fmla="*/ 15 w 24"/>
                  <a:gd name="T103" fmla="*/ 5 h 22"/>
                  <a:gd name="T104" fmla="*/ 17 w 24"/>
                  <a:gd name="T105" fmla="*/ 5 h 22"/>
                  <a:gd name="T106" fmla="*/ 17 w 24"/>
                  <a:gd name="T107" fmla="*/ 3 h 22"/>
                  <a:gd name="T108" fmla="*/ 17 w 24"/>
                  <a:gd name="T109" fmla="*/ 3 h 22"/>
                  <a:gd name="T110" fmla="*/ 17 w 24"/>
                  <a:gd name="T111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4" h="22">
                    <a:moveTo>
                      <a:pt x="22" y="12"/>
                    </a:moveTo>
                    <a:lnTo>
                      <a:pt x="22" y="10"/>
                    </a:lnTo>
                    <a:lnTo>
                      <a:pt x="22" y="8"/>
                    </a:lnTo>
                    <a:lnTo>
                      <a:pt x="19" y="5"/>
                    </a:lnTo>
                    <a:lnTo>
                      <a:pt x="19" y="3"/>
                    </a:lnTo>
                    <a:lnTo>
                      <a:pt x="17" y="3"/>
                    </a:lnTo>
                    <a:lnTo>
                      <a:pt x="17" y="5"/>
                    </a:lnTo>
                    <a:lnTo>
                      <a:pt x="17" y="8"/>
                    </a:lnTo>
                    <a:lnTo>
                      <a:pt x="19" y="10"/>
                    </a:lnTo>
                    <a:lnTo>
                      <a:pt x="19" y="15"/>
                    </a:lnTo>
                    <a:lnTo>
                      <a:pt x="22" y="15"/>
                    </a:lnTo>
                    <a:lnTo>
                      <a:pt x="22" y="15"/>
                    </a:lnTo>
                    <a:lnTo>
                      <a:pt x="24" y="15"/>
                    </a:lnTo>
                    <a:lnTo>
                      <a:pt x="24" y="15"/>
                    </a:lnTo>
                    <a:lnTo>
                      <a:pt x="24" y="15"/>
                    </a:lnTo>
                    <a:lnTo>
                      <a:pt x="22" y="12"/>
                    </a:lnTo>
                    <a:close/>
                    <a:moveTo>
                      <a:pt x="17" y="0"/>
                    </a:moveTo>
                    <a:lnTo>
                      <a:pt x="17" y="0"/>
                    </a:lnTo>
                    <a:lnTo>
                      <a:pt x="15" y="3"/>
                    </a:lnTo>
                    <a:lnTo>
                      <a:pt x="12" y="3"/>
                    </a:lnTo>
                    <a:lnTo>
                      <a:pt x="10" y="5"/>
                    </a:lnTo>
                    <a:lnTo>
                      <a:pt x="10" y="8"/>
                    </a:lnTo>
                    <a:lnTo>
                      <a:pt x="7" y="8"/>
                    </a:lnTo>
                    <a:lnTo>
                      <a:pt x="5" y="10"/>
                    </a:lnTo>
                    <a:lnTo>
                      <a:pt x="3" y="10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3" y="12"/>
                    </a:lnTo>
                    <a:lnTo>
                      <a:pt x="3" y="12"/>
                    </a:lnTo>
                    <a:lnTo>
                      <a:pt x="3" y="15"/>
                    </a:lnTo>
                    <a:lnTo>
                      <a:pt x="5" y="15"/>
                    </a:lnTo>
                    <a:lnTo>
                      <a:pt x="5" y="17"/>
                    </a:lnTo>
                    <a:lnTo>
                      <a:pt x="5" y="17"/>
                    </a:lnTo>
                    <a:lnTo>
                      <a:pt x="7" y="17"/>
                    </a:lnTo>
                    <a:lnTo>
                      <a:pt x="7" y="17"/>
                    </a:lnTo>
                    <a:lnTo>
                      <a:pt x="10" y="19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12" y="22"/>
                    </a:lnTo>
                    <a:lnTo>
                      <a:pt x="12" y="19"/>
                    </a:lnTo>
                    <a:lnTo>
                      <a:pt x="15" y="19"/>
                    </a:lnTo>
                    <a:lnTo>
                      <a:pt x="15" y="17"/>
                    </a:lnTo>
                    <a:lnTo>
                      <a:pt x="15" y="17"/>
                    </a:lnTo>
                    <a:lnTo>
                      <a:pt x="15" y="15"/>
                    </a:lnTo>
                    <a:lnTo>
                      <a:pt x="15" y="15"/>
                    </a:lnTo>
                    <a:lnTo>
                      <a:pt x="15" y="12"/>
                    </a:lnTo>
                    <a:lnTo>
                      <a:pt x="15" y="12"/>
                    </a:lnTo>
                    <a:lnTo>
                      <a:pt x="12" y="10"/>
                    </a:lnTo>
                    <a:lnTo>
                      <a:pt x="12" y="8"/>
                    </a:lnTo>
                    <a:lnTo>
                      <a:pt x="12" y="8"/>
                    </a:lnTo>
                    <a:lnTo>
                      <a:pt x="12" y="8"/>
                    </a:lnTo>
                    <a:lnTo>
                      <a:pt x="15" y="5"/>
                    </a:lnTo>
                    <a:lnTo>
                      <a:pt x="17" y="5"/>
                    </a:lnTo>
                    <a:lnTo>
                      <a:pt x="17" y="3"/>
                    </a:lnTo>
                    <a:lnTo>
                      <a:pt x="17" y="3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301" name="Freeform 200"/>
              <p:cNvSpPr>
                <a:spLocks noEditPoints="1"/>
              </p:cNvSpPr>
              <p:nvPr/>
            </p:nvSpPr>
            <p:spPr bwMode="auto">
              <a:xfrm>
                <a:off x="2382" y="2088"/>
                <a:ext cx="7" cy="7"/>
              </a:xfrm>
              <a:custGeom>
                <a:avLst/>
                <a:gdLst>
                  <a:gd name="T0" fmla="*/ 0 w 7"/>
                  <a:gd name="T1" fmla="*/ 4 h 7"/>
                  <a:gd name="T2" fmla="*/ 0 w 7"/>
                  <a:gd name="T3" fmla="*/ 7 h 7"/>
                  <a:gd name="T4" fmla="*/ 0 w 7"/>
                  <a:gd name="T5" fmla="*/ 7 h 7"/>
                  <a:gd name="T6" fmla="*/ 0 w 7"/>
                  <a:gd name="T7" fmla="*/ 7 h 7"/>
                  <a:gd name="T8" fmla="*/ 2 w 7"/>
                  <a:gd name="T9" fmla="*/ 4 h 7"/>
                  <a:gd name="T10" fmla="*/ 2 w 7"/>
                  <a:gd name="T11" fmla="*/ 4 h 7"/>
                  <a:gd name="T12" fmla="*/ 0 w 7"/>
                  <a:gd name="T13" fmla="*/ 4 h 7"/>
                  <a:gd name="T14" fmla="*/ 4 w 7"/>
                  <a:gd name="T15" fmla="*/ 4 h 7"/>
                  <a:gd name="T16" fmla="*/ 4 w 7"/>
                  <a:gd name="T17" fmla="*/ 4 h 7"/>
                  <a:gd name="T18" fmla="*/ 4 w 7"/>
                  <a:gd name="T19" fmla="*/ 4 h 7"/>
                  <a:gd name="T20" fmla="*/ 4 w 7"/>
                  <a:gd name="T21" fmla="*/ 4 h 7"/>
                  <a:gd name="T22" fmla="*/ 7 w 7"/>
                  <a:gd name="T23" fmla="*/ 4 h 7"/>
                  <a:gd name="T24" fmla="*/ 4 w 7"/>
                  <a:gd name="T25" fmla="*/ 4 h 7"/>
                  <a:gd name="T26" fmla="*/ 4 w 7"/>
                  <a:gd name="T27" fmla="*/ 4 h 7"/>
                  <a:gd name="T28" fmla="*/ 7 w 7"/>
                  <a:gd name="T29" fmla="*/ 0 h 7"/>
                  <a:gd name="T30" fmla="*/ 7 w 7"/>
                  <a:gd name="T31" fmla="*/ 0 h 7"/>
                  <a:gd name="T32" fmla="*/ 4 w 7"/>
                  <a:gd name="T33" fmla="*/ 0 h 7"/>
                  <a:gd name="T34" fmla="*/ 4 w 7"/>
                  <a:gd name="T35" fmla="*/ 0 h 7"/>
                  <a:gd name="T36" fmla="*/ 4 w 7"/>
                  <a:gd name="T37" fmla="*/ 0 h 7"/>
                  <a:gd name="T38" fmla="*/ 7 w 7"/>
                  <a:gd name="T39" fmla="*/ 0 h 7"/>
                  <a:gd name="T40" fmla="*/ 7 w 7"/>
                  <a:gd name="T41" fmla="*/ 0 h 7"/>
                  <a:gd name="T42" fmla="*/ 7 w 7"/>
                  <a:gd name="T43" fmla="*/ 0 h 7"/>
                  <a:gd name="T44" fmla="*/ 7 w 7"/>
                  <a:gd name="T45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" h="7">
                    <a:moveTo>
                      <a:pt x="0" y="4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4"/>
                    </a:lnTo>
                    <a:close/>
                    <a:moveTo>
                      <a:pt x="4" y="4"/>
                    </a:moveTo>
                    <a:lnTo>
                      <a:pt x="4" y="4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7" y="4"/>
                    </a:lnTo>
                    <a:lnTo>
                      <a:pt x="4" y="4"/>
                    </a:lnTo>
                    <a:lnTo>
                      <a:pt x="4" y="4"/>
                    </a:lnTo>
                    <a:close/>
                    <a:moveTo>
                      <a:pt x="7" y="0"/>
                    </a:moveTo>
                    <a:lnTo>
                      <a:pt x="7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302" name="Freeform 201"/>
              <p:cNvSpPr>
                <a:spLocks/>
              </p:cNvSpPr>
              <p:nvPr/>
            </p:nvSpPr>
            <p:spPr bwMode="auto">
              <a:xfrm>
                <a:off x="4912" y="2635"/>
                <a:ext cx="5" cy="4"/>
              </a:xfrm>
              <a:custGeom>
                <a:avLst/>
                <a:gdLst>
                  <a:gd name="T0" fmla="*/ 5 w 5"/>
                  <a:gd name="T1" fmla="*/ 2 h 4"/>
                  <a:gd name="T2" fmla="*/ 2 w 5"/>
                  <a:gd name="T3" fmla="*/ 0 h 4"/>
                  <a:gd name="T4" fmla="*/ 2 w 5"/>
                  <a:gd name="T5" fmla="*/ 2 h 4"/>
                  <a:gd name="T6" fmla="*/ 2 w 5"/>
                  <a:gd name="T7" fmla="*/ 2 h 4"/>
                  <a:gd name="T8" fmla="*/ 2 w 5"/>
                  <a:gd name="T9" fmla="*/ 2 h 4"/>
                  <a:gd name="T10" fmla="*/ 2 w 5"/>
                  <a:gd name="T11" fmla="*/ 4 h 4"/>
                  <a:gd name="T12" fmla="*/ 2 w 5"/>
                  <a:gd name="T13" fmla="*/ 4 h 4"/>
                  <a:gd name="T14" fmla="*/ 2 w 5"/>
                  <a:gd name="T15" fmla="*/ 4 h 4"/>
                  <a:gd name="T16" fmla="*/ 2 w 5"/>
                  <a:gd name="T17" fmla="*/ 2 h 4"/>
                  <a:gd name="T18" fmla="*/ 2 w 5"/>
                  <a:gd name="T19" fmla="*/ 2 h 4"/>
                  <a:gd name="T20" fmla="*/ 0 w 5"/>
                  <a:gd name="T21" fmla="*/ 2 h 4"/>
                  <a:gd name="T22" fmla="*/ 2 w 5"/>
                  <a:gd name="T23" fmla="*/ 4 h 4"/>
                  <a:gd name="T24" fmla="*/ 2 w 5"/>
                  <a:gd name="T25" fmla="*/ 4 h 4"/>
                  <a:gd name="T26" fmla="*/ 2 w 5"/>
                  <a:gd name="T27" fmla="*/ 4 h 4"/>
                  <a:gd name="T28" fmla="*/ 5 w 5"/>
                  <a:gd name="T29" fmla="*/ 4 h 4"/>
                  <a:gd name="T30" fmla="*/ 5 w 5"/>
                  <a:gd name="T31" fmla="*/ 2 h 4"/>
                  <a:gd name="T32" fmla="*/ 5 w 5"/>
                  <a:gd name="T33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" h="4">
                    <a:moveTo>
                      <a:pt x="5" y="2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5" y="4"/>
                    </a:lnTo>
                    <a:lnTo>
                      <a:pt x="5" y="2"/>
                    </a:lnTo>
                    <a:lnTo>
                      <a:pt x="5" y="2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303" name="Freeform 202"/>
              <p:cNvSpPr>
                <a:spLocks noEditPoints="1"/>
              </p:cNvSpPr>
              <p:nvPr/>
            </p:nvSpPr>
            <p:spPr bwMode="auto">
              <a:xfrm>
                <a:off x="2190" y="2372"/>
                <a:ext cx="728" cy="824"/>
              </a:xfrm>
              <a:custGeom>
                <a:avLst/>
                <a:gdLst>
                  <a:gd name="T0" fmla="*/ 575 w 728"/>
                  <a:gd name="T1" fmla="*/ 599 h 824"/>
                  <a:gd name="T2" fmla="*/ 546 w 728"/>
                  <a:gd name="T3" fmla="*/ 170 h 824"/>
                  <a:gd name="T4" fmla="*/ 409 w 728"/>
                  <a:gd name="T5" fmla="*/ 137 h 824"/>
                  <a:gd name="T6" fmla="*/ 442 w 728"/>
                  <a:gd name="T7" fmla="*/ 149 h 824"/>
                  <a:gd name="T8" fmla="*/ 471 w 728"/>
                  <a:gd name="T9" fmla="*/ 128 h 824"/>
                  <a:gd name="T10" fmla="*/ 447 w 728"/>
                  <a:gd name="T11" fmla="*/ 113 h 824"/>
                  <a:gd name="T12" fmla="*/ 435 w 728"/>
                  <a:gd name="T13" fmla="*/ 102 h 824"/>
                  <a:gd name="T14" fmla="*/ 728 w 728"/>
                  <a:gd name="T15" fmla="*/ 260 h 824"/>
                  <a:gd name="T16" fmla="*/ 639 w 728"/>
                  <a:gd name="T17" fmla="*/ 177 h 824"/>
                  <a:gd name="T18" fmla="*/ 553 w 728"/>
                  <a:gd name="T19" fmla="*/ 165 h 824"/>
                  <a:gd name="T20" fmla="*/ 546 w 728"/>
                  <a:gd name="T21" fmla="*/ 151 h 824"/>
                  <a:gd name="T22" fmla="*/ 504 w 728"/>
                  <a:gd name="T23" fmla="*/ 128 h 824"/>
                  <a:gd name="T24" fmla="*/ 473 w 728"/>
                  <a:gd name="T25" fmla="*/ 135 h 824"/>
                  <a:gd name="T26" fmla="*/ 440 w 728"/>
                  <a:gd name="T27" fmla="*/ 151 h 824"/>
                  <a:gd name="T28" fmla="*/ 407 w 728"/>
                  <a:gd name="T29" fmla="*/ 139 h 824"/>
                  <a:gd name="T30" fmla="*/ 438 w 728"/>
                  <a:gd name="T31" fmla="*/ 73 h 824"/>
                  <a:gd name="T32" fmla="*/ 407 w 728"/>
                  <a:gd name="T33" fmla="*/ 33 h 824"/>
                  <a:gd name="T34" fmla="*/ 378 w 728"/>
                  <a:gd name="T35" fmla="*/ 64 h 824"/>
                  <a:gd name="T36" fmla="*/ 350 w 728"/>
                  <a:gd name="T37" fmla="*/ 57 h 824"/>
                  <a:gd name="T38" fmla="*/ 322 w 728"/>
                  <a:gd name="T39" fmla="*/ 71 h 824"/>
                  <a:gd name="T40" fmla="*/ 291 w 728"/>
                  <a:gd name="T41" fmla="*/ 78 h 824"/>
                  <a:gd name="T42" fmla="*/ 263 w 728"/>
                  <a:gd name="T43" fmla="*/ 73 h 824"/>
                  <a:gd name="T44" fmla="*/ 263 w 728"/>
                  <a:gd name="T45" fmla="*/ 23 h 824"/>
                  <a:gd name="T46" fmla="*/ 246 w 728"/>
                  <a:gd name="T47" fmla="*/ 2 h 824"/>
                  <a:gd name="T48" fmla="*/ 206 w 728"/>
                  <a:gd name="T49" fmla="*/ 33 h 824"/>
                  <a:gd name="T50" fmla="*/ 180 w 728"/>
                  <a:gd name="T51" fmla="*/ 35 h 824"/>
                  <a:gd name="T52" fmla="*/ 175 w 728"/>
                  <a:gd name="T53" fmla="*/ 80 h 824"/>
                  <a:gd name="T54" fmla="*/ 132 w 728"/>
                  <a:gd name="T55" fmla="*/ 90 h 824"/>
                  <a:gd name="T56" fmla="*/ 104 w 728"/>
                  <a:gd name="T57" fmla="*/ 75 h 824"/>
                  <a:gd name="T58" fmla="*/ 85 w 728"/>
                  <a:gd name="T59" fmla="*/ 92 h 824"/>
                  <a:gd name="T60" fmla="*/ 69 w 728"/>
                  <a:gd name="T61" fmla="*/ 102 h 824"/>
                  <a:gd name="T62" fmla="*/ 80 w 728"/>
                  <a:gd name="T63" fmla="*/ 147 h 824"/>
                  <a:gd name="T64" fmla="*/ 45 w 728"/>
                  <a:gd name="T65" fmla="*/ 206 h 824"/>
                  <a:gd name="T66" fmla="*/ 14 w 728"/>
                  <a:gd name="T67" fmla="*/ 251 h 824"/>
                  <a:gd name="T68" fmla="*/ 5 w 728"/>
                  <a:gd name="T69" fmla="*/ 279 h 824"/>
                  <a:gd name="T70" fmla="*/ 33 w 728"/>
                  <a:gd name="T71" fmla="*/ 315 h 824"/>
                  <a:gd name="T72" fmla="*/ 66 w 728"/>
                  <a:gd name="T73" fmla="*/ 336 h 824"/>
                  <a:gd name="T74" fmla="*/ 116 w 728"/>
                  <a:gd name="T75" fmla="*/ 336 h 824"/>
                  <a:gd name="T76" fmla="*/ 163 w 728"/>
                  <a:gd name="T77" fmla="*/ 331 h 824"/>
                  <a:gd name="T78" fmla="*/ 180 w 728"/>
                  <a:gd name="T79" fmla="*/ 369 h 824"/>
                  <a:gd name="T80" fmla="*/ 232 w 728"/>
                  <a:gd name="T81" fmla="*/ 395 h 824"/>
                  <a:gd name="T82" fmla="*/ 270 w 728"/>
                  <a:gd name="T83" fmla="*/ 452 h 824"/>
                  <a:gd name="T84" fmla="*/ 322 w 728"/>
                  <a:gd name="T85" fmla="*/ 497 h 824"/>
                  <a:gd name="T86" fmla="*/ 319 w 728"/>
                  <a:gd name="T87" fmla="*/ 547 h 824"/>
                  <a:gd name="T88" fmla="*/ 324 w 728"/>
                  <a:gd name="T89" fmla="*/ 580 h 824"/>
                  <a:gd name="T90" fmla="*/ 362 w 728"/>
                  <a:gd name="T91" fmla="*/ 585 h 824"/>
                  <a:gd name="T92" fmla="*/ 383 w 728"/>
                  <a:gd name="T93" fmla="*/ 618 h 824"/>
                  <a:gd name="T94" fmla="*/ 402 w 728"/>
                  <a:gd name="T95" fmla="*/ 651 h 824"/>
                  <a:gd name="T96" fmla="*/ 395 w 728"/>
                  <a:gd name="T97" fmla="*/ 693 h 824"/>
                  <a:gd name="T98" fmla="*/ 374 w 728"/>
                  <a:gd name="T99" fmla="*/ 717 h 824"/>
                  <a:gd name="T100" fmla="*/ 385 w 728"/>
                  <a:gd name="T101" fmla="*/ 762 h 824"/>
                  <a:gd name="T102" fmla="*/ 426 w 728"/>
                  <a:gd name="T103" fmla="*/ 786 h 824"/>
                  <a:gd name="T104" fmla="*/ 454 w 728"/>
                  <a:gd name="T105" fmla="*/ 805 h 824"/>
                  <a:gd name="T106" fmla="*/ 468 w 728"/>
                  <a:gd name="T107" fmla="*/ 748 h 824"/>
                  <a:gd name="T108" fmla="*/ 459 w 728"/>
                  <a:gd name="T109" fmla="*/ 786 h 824"/>
                  <a:gd name="T110" fmla="*/ 501 w 728"/>
                  <a:gd name="T111" fmla="*/ 675 h 824"/>
                  <a:gd name="T112" fmla="*/ 513 w 728"/>
                  <a:gd name="T113" fmla="*/ 644 h 824"/>
                  <a:gd name="T114" fmla="*/ 577 w 728"/>
                  <a:gd name="T115" fmla="*/ 596 h 824"/>
                  <a:gd name="T116" fmla="*/ 615 w 728"/>
                  <a:gd name="T117" fmla="*/ 592 h 824"/>
                  <a:gd name="T118" fmla="*/ 655 w 728"/>
                  <a:gd name="T119" fmla="*/ 490 h 824"/>
                  <a:gd name="T120" fmla="*/ 660 w 728"/>
                  <a:gd name="T121" fmla="*/ 388 h 824"/>
                  <a:gd name="T122" fmla="*/ 688 w 728"/>
                  <a:gd name="T123" fmla="*/ 345 h 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728" h="824">
                    <a:moveTo>
                      <a:pt x="508" y="691"/>
                    </a:moveTo>
                    <a:lnTo>
                      <a:pt x="508" y="693"/>
                    </a:lnTo>
                    <a:lnTo>
                      <a:pt x="508" y="693"/>
                    </a:lnTo>
                    <a:lnTo>
                      <a:pt x="508" y="698"/>
                    </a:lnTo>
                    <a:lnTo>
                      <a:pt x="508" y="698"/>
                    </a:lnTo>
                    <a:lnTo>
                      <a:pt x="508" y="696"/>
                    </a:lnTo>
                    <a:lnTo>
                      <a:pt x="511" y="693"/>
                    </a:lnTo>
                    <a:lnTo>
                      <a:pt x="511" y="691"/>
                    </a:lnTo>
                    <a:lnTo>
                      <a:pt x="508" y="691"/>
                    </a:lnTo>
                    <a:lnTo>
                      <a:pt x="508" y="691"/>
                    </a:lnTo>
                    <a:close/>
                    <a:moveTo>
                      <a:pt x="504" y="670"/>
                    </a:moveTo>
                    <a:lnTo>
                      <a:pt x="504" y="670"/>
                    </a:lnTo>
                    <a:lnTo>
                      <a:pt x="504" y="670"/>
                    </a:lnTo>
                    <a:lnTo>
                      <a:pt x="504" y="667"/>
                    </a:lnTo>
                    <a:lnTo>
                      <a:pt x="504" y="665"/>
                    </a:lnTo>
                    <a:lnTo>
                      <a:pt x="504" y="665"/>
                    </a:lnTo>
                    <a:lnTo>
                      <a:pt x="501" y="667"/>
                    </a:lnTo>
                    <a:lnTo>
                      <a:pt x="504" y="670"/>
                    </a:lnTo>
                    <a:close/>
                    <a:moveTo>
                      <a:pt x="558" y="613"/>
                    </a:moveTo>
                    <a:lnTo>
                      <a:pt x="556" y="613"/>
                    </a:lnTo>
                    <a:lnTo>
                      <a:pt x="553" y="615"/>
                    </a:lnTo>
                    <a:lnTo>
                      <a:pt x="556" y="618"/>
                    </a:lnTo>
                    <a:lnTo>
                      <a:pt x="558" y="618"/>
                    </a:lnTo>
                    <a:lnTo>
                      <a:pt x="558" y="618"/>
                    </a:lnTo>
                    <a:lnTo>
                      <a:pt x="558" y="615"/>
                    </a:lnTo>
                    <a:lnTo>
                      <a:pt x="558" y="615"/>
                    </a:lnTo>
                    <a:lnTo>
                      <a:pt x="558" y="615"/>
                    </a:lnTo>
                    <a:lnTo>
                      <a:pt x="558" y="613"/>
                    </a:lnTo>
                    <a:lnTo>
                      <a:pt x="558" y="613"/>
                    </a:lnTo>
                    <a:close/>
                    <a:moveTo>
                      <a:pt x="575" y="599"/>
                    </a:moveTo>
                    <a:lnTo>
                      <a:pt x="575" y="599"/>
                    </a:lnTo>
                    <a:lnTo>
                      <a:pt x="575" y="599"/>
                    </a:lnTo>
                    <a:lnTo>
                      <a:pt x="575" y="599"/>
                    </a:lnTo>
                    <a:lnTo>
                      <a:pt x="572" y="601"/>
                    </a:lnTo>
                    <a:lnTo>
                      <a:pt x="575" y="601"/>
                    </a:lnTo>
                    <a:lnTo>
                      <a:pt x="575" y="601"/>
                    </a:lnTo>
                    <a:lnTo>
                      <a:pt x="577" y="601"/>
                    </a:lnTo>
                    <a:lnTo>
                      <a:pt x="577" y="601"/>
                    </a:lnTo>
                    <a:lnTo>
                      <a:pt x="577" y="601"/>
                    </a:lnTo>
                    <a:lnTo>
                      <a:pt x="575" y="599"/>
                    </a:lnTo>
                    <a:close/>
                    <a:moveTo>
                      <a:pt x="655" y="395"/>
                    </a:moveTo>
                    <a:lnTo>
                      <a:pt x="655" y="395"/>
                    </a:lnTo>
                    <a:lnTo>
                      <a:pt x="657" y="395"/>
                    </a:lnTo>
                    <a:lnTo>
                      <a:pt x="657" y="397"/>
                    </a:lnTo>
                    <a:lnTo>
                      <a:pt x="657" y="397"/>
                    </a:lnTo>
                    <a:lnTo>
                      <a:pt x="657" y="395"/>
                    </a:lnTo>
                    <a:lnTo>
                      <a:pt x="657" y="395"/>
                    </a:lnTo>
                    <a:lnTo>
                      <a:pt x="657" y="395"/>
                    </a:lnTo>
                    <a:lnTo>
                      <a:pt x="655" y="395"/>
                    </a:lnTo>
                    <a:close/>
                    <a:moveTo>
                      <a:pt x="662" y="383"/>
                    </a:moveTo>
                    <a:lnTo>
                      <a:pt x="662" y="386"/>
                    </a:lnTo>
                    <a:lnTo>
                      <a:pt x="660" y="388"/>
                    </a:lnTo>
                    <a:lnTo>
                      <a:pt x="660" y="388"/>
                    </a:lnTo>
                    <a:lnTo>
                      <a:pt x="660" y="388"/>
                    </a:lnTo>
                    <a:lnTo>
                      <a:pt x="662" y="386"/>
                    </a:lnTo>
                    <a:lnTo>
                      <a:pt x="662" y="386"/>
                    </a:lnTo>
                    <a:lnTo>
                      <a:pt x="662" y="383"/>
                    </a:lnTo>
                    <a:lnTo>
                      <a:pt x="662" y="383"/>
                    </a:lnTo>
                    <a:close/>
                    <a:moveTo>
                      <a:pt x="546" y="173"/>
                    </a:moveTo>
                    <a:lnTo>
                      <a:pt x="546" y="170"/>
                    </a:lnTo>
                    <a:lnTo>
                      <a:pt x="546" y="170"/>
                    </a:lnTo>
                    <a:lnTo>
                      <a:pt x="546" y="168"/>
                    </a:lnTo>
                    <a:lnTo>
                      <a:pt x="546" y="168"/>
                    </a:lnTo>
                    <a:lnTo>
                      <a:pt x="546" y="170"/>
                    </a:lnTo>
                    <a:lnTo>
                      <a:pt x="544" y="170"/>
                    </a:lnTo>
                    <a:lnTo>
                      <a:pt x="546" y="173"/>
                    </a:lnTo>
                    <a:lnTo>
                      <a:pt x="544" y="175"/>
                    </a:lnTo>
                    <a:lnTo>
                      <a:pt x="546" y="173"/>
                    </a:lnTo>
                    <a:close/>
                    <a:moveTo>
                      <a:pt x="537" y="139"/>
                    </a:moveTo>
                    <a:lnTo>
                      <a:pt x="539" y="139"/>
                    </a:lnTo>
                    <a:lnTo>
                      <a:pt x="539" y="137"/>
                    </a:lnTo>
                    <a:lnTo>
                      <a:pt x="537" y="137"/>
                    </a:lnTo>
                    <a:lnTo>
                      <a:pt x="537" y="139"/>
                    </a:lnTo>
                    <a:lnTo>
                      <a:pt x="537" y="139"/>
                    </a:lnTo>
                    <a:lnTo>
                      <a:pt x="537" y="139"/>
                    </a:lnTo>
                    <a:lnTo>
                      <a:pt x="537" y="139"/>
                    </a:lnTo>
                    <a:lnTo>
                      <a:pt x="537" y="139"/>
                    </a:lnTo>
                    <a:close/>
                    <a:moveTo>
                      <a:pt x="407" y="142"/>
                    </a:moveTo>
                    <a:lnTo>
                      <a:pt x="409" y="142"/>
                    </a:lnTo>
                    <a:lnTo>
                      <a:pt x="414" y="139"/>
                    </a:lnTo>
                    <a:lnTo>
                      <a:pt x="416" y="137"/>
                    </a:lnTo>
                    <a:lnTo>
                      <a:pt x="419" y="132"/>
                    </a:lnTo>
                    <a:lnTo>
                      <a:pt x="419" y="132"/>
                    </a:lnTo>
                    <a:lnTo>
                      <a:pt x="421" y="125"/>
                    </a:lnTo>
                    <a:lnTo>
                      <a:pt x="421" y="123"/>
                    </a:lnTo>
                    <a:lnTo>
                      <a:pt x="416" y="123"/>
                    </a:lnTo>
                    <a:lnTo>
                      <a:pt x="414" y="125"/>
                    </a:lnTo>
                    <a:lnTo>
                      <a:pt x="412" y="130"/>
                    </a:lnTo>
                    <a:lnTo>
                      <a:pt x="412" y="135"/>
                    </a:lnTo>
                    <a:lnTo>
                      <a:pt x="409" y="137"/>
                    </a:lnTo>
                    <a:lnTo>
                      <a:pt x="407" y="142"/>
                    </a:lnTo>
                    <a:close/>
                    <a:moveTo>
                      <a:pt x="452" y="116"/>
                    </a:moveTo>
                    <a:lnTo>
                      <a:pt x="449" y="116"/>
                    </a:lnTo>
                    <a:lnTo>
                      <a:pt x="440" y="113"/>
                    </a:lnTo>
                    <a:lnTo>
                      <a:pt x="435" y="113"/>
                    </a:lnTo>
                    <a:lnTo>
                      <a:pt x="430" y="116"/>
                    </a:lnTo>
                    <a:lnTo>
                      <a:pt x="430" y="118"/>
                    </a:lnTo>
                    <a:lnTo>
                      <a:pt x="430" y="120"/>
                    </a:lnTo>
                    <a:lnTo>
                      <a:pt x="430" y="123"/>
                    </a:lnTo>
                    <a:lnTo>
                      <a:pt x="430" y="123"/>
                    </a:lnTo>
                    <a:lnTo>
                      <a:pt x="428" y="125"/>
                    </a:lnTo>
                    <a:lnTo>
                      <a:pt x="428" y="125"/>
                    </a:lnTo>
                    <a:lnTo>
                      <a:pt x="428" y="130"/>
                    </a:lnTo>
                    <a:lnTo>
                      <a:pt x="428" y="132"/>
                    </a:lnTo>
                    <a:lnTo>
                      <a:pt x="430" y="135"/>
                    </a:lnTo>
                    <a:lnTo>
                      <a:pt x="433" y="135"/>
                    </a:lnTo>
                    <a:lnTo>
                      <a:pt x="433" y="135"/>
                    </a:lnTo>
                    <a:lnTo>
                      <a:pt x="433" y="135"/>
                    </a:lnTo>
                    <a:lnTo>
                      <a:pt x="433" y="135"/>
                    </a:lnTo>
                    <a:lnTo>
                      <a:pt x="430" y="135"/>
                    </a:lnTo>
                    <a:lnTo>
                      <a:pt x="430" y="135"/>
                    </a:lnTo>
                    <a:lnTo>
                      <a:pt x="430" y="137"/>
                    </a:lnTo>
                    <a:lnTo>
                      <a:pt x="430" y="139"/>
                    </a:lnTo>
                    <a:lnTo>
                      <a:pt x="430" y="144"/>
                    </a:lnTo>
                    <a:lnTo>
                      <a:pt x="433" y="147"/>
                    </a:lnTo>
                    <a:lnTo>
                      <a:pt x="433" y="147"/>
                    </a:lnTo>
                    <a:lnTo>
                      <a:pt x="435" y="149"/>
                    </a:lnTo>
                    <a:lnTo>
                      <a:pt x="435" y="149"/>
                    </a:lnTo>
                    <a:lnTo>
                      <a:pt x="438" y="149"/>
                    </a:lnTo>
                    <a:lnTo>
                      <a:pt x="442" y="149"/>
                    </a:lnTo>
                    <a:lnTo>
                      <a:pt x="442" y="147"/>
                    </a:lnTo>
                    <a:lnTo>
                      <a:pt x="445" y="147"/>
                    </a:lnTo>
                    <a:lnTo>
                      <a:pt x="445" y="149"/>
                    </a:lnTo>
                    <a:lnTo>
                      <a:pt x="447" y="149"/>
                    </a:lnTo>
                    <a:lnTo>
                      <a:pt x="449" y="149"/>
                    </a:lnTo>
                    <a:lnTo>
                      <a:pt x="449" y="149"/>
                    </a:lnTo>
                    <a:lnTo>
                      <a:pt x="452" y="147"/>
                    </a:lnTo>
                    <a:lnTo>
                      <a:pt x="452" y="147"/>
                    </a:lnTo>
                    <a:lnTo>
                      <a:pt x="452" y="144"/>
                    </a:lnTo>
                    <a:lnTo>
                      <a:pt x="454" y="144"/>
                    </a:lnTo>
                    <a:lnTo>
                      <a:pt x="456" y="144"/>
                    </a:lnTo>
                    <a:lnTo>
                      <a:pt x="459" y="144"/>
                    </a:lnTo>
                    <a:lnTo>
                      <a:pt x="459" y="144"/>
                    </a:lnTo>
                    <a:lnTo>
                      <a:pt x="459" y="142"/>
                    </a:lnTo>
                    <a:lnTo>
                      <a:pt x="459" y="142"/>
                    </a:lnTo>
                    <a:lnTo>
                      <a:pt x="461" y="142"/>
                    </a:lnTo>
                    <a:lnTo>
                      <a:pt x="461" y="144"/>
                    </a:lnTo>
                    <a:lnTo>
                      <a:pt x="464" y="142"/>
                    </a:lnTo>
                    <a:lnTo>
                      <a:pt x="464" y="142"/>
                    </a:lnTo>
                    <a:lnTo>
                      <a:pt x="466" y="139"/>
                    </a:lnTo>
                    <a:lnTo>
                      <a:pt x="466" y="139"/>
                    </a:lnTo>
                    <a:lnTo>
                      <a:pt x="466" y="137"/>
                    </a:lnTo>
                    <a:lnTo>
                      <a:pt x="466" y="137"/>
                    </a:lnTo>
                    <a:lnTo>
                      <a:pt x="466" y="137"/>
                    </a:lnTo>
                    <a:lnTo>
                      <a:pt x="468" y="135"/>
                    </a:lnTo>
                    <a:lnTo>
                      <a:pt x="468" y="135"/>
                    </a:lnTo>
                    <a:lnTo>
                      <a:pt x="468" y="132"/>
                    </a:lnTo>
                    <a:lnTo>
                      <a:pt x="471" y="130"/>
                    </a:lnTo>
                    <a:lnTo>
                      <a:pt x="471" y="130"/>
                    </a:lnTo>
                    <a:lnTo>
                      <a:pt x="471" y="128"/>
                    </a:lnTo>
                    <a:lnTo>
                      <a:pt x="471" y="125"/>
                    </a:lnTo>
                    <a:lnTo>
                      <a:pt x="471" y="125"/>
                    </a:lnTo>
                    <a:lnTo>
                      <a:pt x="471" y="125"/>
                    </a:lnTo>
                    <a:lnTo>
                      <a:pt x="473" y="123"/>
                    </a:lnTo>
                    <a:lnTo>
                      <a:pt x="473" y="120"/>
                    </a:lnTo>
                    <a:lnTo>
                      <a:pt x="473" y="118"/>
                    </a:lnTo>
                    <a:lnTo>
                      <a:pt x="473" y="118"/>
                    </a:lnTo>
                    <a:lnTo>
                      <a:pt x="473" y="116"/>
                    </a:lnTo>
                    <a:lnTo>
                      <a:pt x="471" y="116"/>
                    </a:lnTo>
                    <a:lnTo>
                      <a:pt x="471" y="116"/>
                    </a:lnTo>
                    <a:lnTo>
                      <a:pt x="466" y="116"/>
                    </a:lnTo>
                    <a:lnTo>
                      <a:pt x="459" y="113"/>
                    </a:lnTo>
                    <a:lnTo>
                      <a:pt x="459" y="113"/>
                    </a:lnTo>
                    <a:lnTo>
                      <a:pt x="456" y="116"/>
                    </a:lnTo>
                    <a:lnTo>
                      <a:pt x="454" y="116"/>
                    </a:lnTo>
                    <a:lnTo>
                      <a:pt x="452" y="116"/>
                    </a:lnTo>
                    <a:close/>
                    <a:moveTo>
                      <a:pt x="423" y="116"/>
                    </a:moveTo>
                    <a:lnTo>
                      <a:pt x="426" y="118"/>
                    </a:lnTo>
                    <a:lnTo>
                      <a:pt x="430" y="113"/>
                    </a:lnTo>
                    <a:lnTo>
                      <a:pt x="430" y="113"/>
                    </a:lnTo>
                    <a:lnTo>
                      <a:pt x="430" y="113"/>
                    </a:lnTo>
                    <a:lnTo>
                      <a:pt x="428" y="111"/>
                    </a:lnTo>
                    <a:lnTo>
                      <a:pt x="428" y="111"/>
                    </a:lnTo>
                    <a:lnTo>
                      <a:pt x="426" y="113"/>
                    </a:lnTo>
                    <a:lnTo>
                      <a:pt x="423" y="116"/>
                    </a:lnTo>
                    <a:lnTo>
                      <a:pt x="423" y="116"/>
                    </a:lnTo>
                    <a:lnTo>
                      <a:pt x="423" y="116"/>
                    </a:lnTo>
                    <a:lnTo>
                      <a:pt x="423" y="116"/>
                    </a:lnTo>
                    <a:close/>
                    <a:moveTo>
                      <a:pt x="447" y="111"/>
                    </a:moveTo>
                    <a:lnTo>
                      <a:pt x="447" y="113"/>
                    </a:lnTo>
                    <a:lnTo>
                      <a:pt x="449" y="113"/>
                    </a:lnTo>
                    <a:lnTo>
                      <a:pt x="454" y="113"/>
                    </a:lnTo>
                    <a:lnTo>
                      <a:pt x="454" y="113"/>
                    </a:lnTo>
                    <a:lnTo>
                      <a:pt x="454" y="111"/>
                    </a:lnTo>
                    <a:lnTo>
                      <a:pt x="454" y="111"/>
                    </a:lnTo>
                    <a:lnTo>
                      <a:pt x="452" y="109"/>
                    </a:lnTo>
                    <a:lnTo>
                      <a:pt x="452" y="109"/>
                    </a:lnTo>
                    <a:lnTo>
                      <a:pt x="449" y="111"/>
                    </a:lnTo>
                    <a:lnTo>
                      <a:pt x="447" y="111"/>
                    </a:lnTo>
                    <a:close/>
                    <a:moveTo>
                      <a:pt x="440" y="106"/>
                    </a:moveTo>
                    <a:lnTo>
                      <a:pt x="438" y="106"/>
                    </a:lnTo>
                    <a:lnTo>
                      <a:pt x="438" y="109"/>
                    </a:lnTo>
                    <a:lnTo>
                      <a:pt x="438" y="111"/>
                    </a:lnTo>
                    <a:lnTo>
                      <a:pt x="438" y="111"/>
                    </a:lnTo>
                    <a:lnTo>
                      <a:pt x="442" y="111"/>
                    </a:lnTo>
                    <a:lnTo>
                      <a:pt x="442" y="111"/>
                    </a:lnTo>
                    <a:lnTo>
                      <a:pt x="445" y="111"/>
                    </a:lnTo>
                    <a:lnTo>
                      <a:pt x="447" y="111"/>
                    </a:lnTo>
                    <a:lnTo>
                      <a:pt x="449" y="106"/>
                    </a:lnTo>
                    <a:lnTo>
                      <a:pt x="449" y="106"/>
                    </a:lnTo>
                    <a:lnTo>
                      <a:pt x="445" y="104"/>
                    </a:lnTo>
                    <a:lnTo>
                      <a:pt x="440" y="106"/>
                    </a:lnTo>
                    <a:close/>
                    <a:moveTo>
                      <a:pt x="435" y="109"/>
                    </a:moveTo>
                    <a:lnTo>
                      <a:pt x="438" y="106"/>
                    </a:lnTo>
                    <a:lnTo>
                      <a:pt x="438" y="104"/>
                    </a:lnTo>
                    <a:lnTo>
                      <a:pt x="438" y="99"/>
                    </a:lnTo>
                    <a:lnTo>
                      <a:pt x="438" y="99"/>
                    </a:lnTo>
                    <a:lnTo>
                      <a:pt x="435" y="99"/>
                    </a:lnTo>
                    <a:lnTo>
                      <a:pt x="435" y="99"/>
                    </a:lnTo>
                    <a:lnTo>
                      <a:pt x="435" y="102"/>
                    </a:lnTo>
                    <a:lnTo>
                      <a:pt x="435" y="104"/>
                    </a:lnTo>
                    <a:lnTo>
                      <a:pt x="433" y="106"/>
                    </a:lnTo>
                    <a:lnTo>
                      <a:pt x="433" y="106"/>
                    </a:lnTo>
                    <a:lnTo>
                      <a:pt x="433" y="111"/>
                    </a:lnTo>
                    <a:lnTo>
                      <a:pt x="435" y="111"/>
                    </a:lnTo>
                    <a:lnTo>
                      <a:pt x="435" y="109"/>
                    </a:lnTo>
                    <a:close/>
                    <a:moveTo>
                      <a:pt x="440" y="104"/>
                    </a:moveTo>
                    <a:lnTo>
                      <a:pt x="442" y="99"/>
                    </a:lnTo>
                    <a:lnTo>
                      <a:pt x="442" y="99"/>
                    </a:lnTo>
                    <a:lnTo>
                      <a:pt x="442" y="97"/>
                    </a:lnTo>
                    <a:lnTo>
                      <a:pt x="442" y="97"/>
                    </a:lnTo>
                    <a:lnTo>
                      <a:pt x="442" y="99"/>
                    </a:lnTo>
                    <a:lnTo>
                      <a:pt x="440" y="99"/>
                    </a:lnTo>
                    <a:lnTo>
                      <a:pt x="438" y="99"/>
                    </a:lnTo>
                    <a:lnTo>
                      <a:pt x="438" y="104"/>
                    </a:lnTo>
                    <a:lnTo>
                      <a:pt x="438" y="104"/>
                    </a:lnTo>
                    <a:lnTo>
                      <a:pt x="440" y="104"/>
                    </a:lnTo>
                    <a:close/>
                    <a:moveTo>
                      <a:pt x="435" y="71"/>
                    </a:moveTo>
                    <a:lnTo>
                      <a:pt x="438" y="71"/>
                    </a:lnTo>
                    <a:lnTo>
                      <a:pt x="438" y="68"/>
                    </a:lnTo>
                    <a:lnTo>
                      <a:pt x="438" y="66"/>
                    </a:lnTo>
                    <a:lnTo>
                      <a:pt x="438" y="66"/>
                    </a:lnTo>
                    <a:lnTo>
                      <a:pt x="435" y="66"/>
                    </a:lnTo>
                    <a:lnTo>
                      <a:pt x="435" y="66"/>
                    </a:lnTo>
                    <a:lnTo>
                      <a:pt x="435" y="68"/>
                    </a:lnTo>
                    <a:lnTo>
                      <a:pt x="435" y="71"/>
                    </a:lnTo>
                    <a:lnTo>
                      <a:pt x="435" y="71"/>
                    </a:lnTo>
                    <a:close/>
                    <a:moveTo>
                      <a:pt x="728" y="267"/>
                    </a:moveTo>
                    <a:lnTo>
                      <a:pt x="728" y="265"/>
                    </a:lnTo>
                    <a:lnTo>
                      <a:pt x="728" y="260"/>
                    </a:lnTo>
                    <a:lnTo>
                      <a:pt x="728" y="260"/>
                    </a:lnTo>
                    <a:lnTo>
                      <a:pt x="728" y="258"/>
                    </a:lnTo>
                    <a:lnTo>
                      <a:pt x="726" y="255"/>
                    </a:lnTo>
                    <a:lnTo>
                      <a:pt x="726" y="246"/>
                    </a:lnTo>
                    <a:lnTo>
                      <a:pt x="724" y="241"/>
                    </a:lnTo>
                    <a:lnTo>
                      <a:pt x="721" y="236"/>
                    </a:lnTo>
                    <a:lnTo>
                      <a:pt x="721" y="229"/>
                    </a:lnTo>
                    <a:lnTo>
                      <a:pt x="717" y="222"/>
                    </a:lnTo>
                    <a:lnTo>
                      <a:pt x="717" y="220"/>
                    </a:lnTo>
                    <a:lnTo>
                      <a:pt x="714" y="220"/>
                    </a:lnTo>
                    <a:lnTo>
                      <a:pt x="707" y="218"/>
                    </a:lnTo>
                    <a:lnTo>
                      <a:pt x="702" y="220"/>
                    </a:lnTo>
                    <a:lnTo>
                      <a:pt x="698" y="218"/>
                    </a:lnTo>
                    <a:lnTo>
                      <a:pt x="695" y="220"/>
                    </a:lnTo>
                    <a:lnTo>
                      <a:pt x="693" y="218"/>
                    </a:lnTo>
                    <a:lnTo>
                      <a:pt x="691" y="215"/>
                    </a:lnTo>
                    <a:lnTo>
                      <a:pt x="688" y="215"/>
                    </a:lnTo>
                    <a:lnTo>
                      <a:pt x="683" y="215"/>
                    </a:lnTo>
                    <a:lnTo>
                      <a:pt x="681" y="210"/>
                    </a:lnTo>
                    <a:lnTo>
                      <a:pt x="676" y="208"/>
                    </a:lnTo>
                    <a:lnTo>
                      <a:pt x="672" y="203"/>
                    </a:lnTo>
                    <a:lnTo>
                      <a:pt x="667" y="201"/>
                    </a:lnTo>
                    <a:lnTo>
                      <a:pt x="662" y="194"/>
                    </a:lnTo>
                    <a:lnTo>
                      <a:pt x="662" y="194"/>
                    </a:lnTo>
                    <a:lnTo>
                      <a:pt x="660" y="189"/>
                    </a:lnTo>
                    <a:lnTo>
                      <a:pt x="655" y="189"/>
                    </a:lnTo>
                    <a:lnTo>
                      <a:pt x="650" y="184"/>
                    </a:lnTo>
                    <a:lnTo>
                      <a:pt x="648" y="182"/>
                    </a:lnTo>
                    <a:lnTo>
                      <a:pt x="643" y="180"/>
                    </a:lnTo>
                    <a:lnTo>
                      <a:pt x="639" y="177"/>
                    </a:lnTo>
                    <a:lnTo>
                      <a:pt x="639" y="175"/>
                    </a:lnTo>
                    <a:lnTo>
                      <a:pt x="634" y="175"/>
                    </a:lnTo>
                    <a:lnTo>
                      <a:pt x="631" y="173"/>
                    </a:lnTo>
                    <a:lnTo>
                      <a:pt x="627" y="170"/>
                    </a:lnTo>
                    <a:lnTo>
                      <a:pt x="622" y="170"/>
                    </a:lnTo>
                    <a:lnTo>
                      <a:pt x="615" y="173"/>
                    </a:lnTo>
                    <a:lnTo>
                      <a:pt x="608" y="173"/>
                    </a:lnTo>
                    <a:lnTo>
                      <a:pt x="605" y="173"/>
                    </a:lnTo>
                    <a:lnTo>
                      <a:pt x="603" y="173"/>
                    </a:lnTo>
                    <a:lnTo>
                      <a:pt x="601" y="173"/>
                    </a:lnTo>
                    <a:lnTo>
                      <a:pt x="598" y="170"/>
                    </a:lnTo>
                    <a:lnTo>
                      <a:pt x="596" y="170"/>
                    </a:lnTo>
                    <a:lnTo>
                      <a:pt x="594" y="170"/>
                    </a:lnTo>
                    <a:lnTo>
                      <a:pt x="589" y="170"/>
                    </a:lnTo>
                    <a:lnTo>
                      <a:pt x="582" y="168"/>
                    </a:lnTo>
                    <a:lnTo>
                      <a:pt x="579" y="165"/>
                    </a:lnTo>
                    <a:lnTo>
                      <a:pt x="577" y="165"/>
                    </a:lnTo>
                    <a:lnTo>
                      <a:pt x="575" y="163"/>
                    </a:lnTo>
                    <a:lnTo>
                      <a:pt x="570" y="161"/>
                    </a:lnTo>
                    <a:lnTo>
                      <a:pt x="568" y="161"/>
                    </a:lnTo>
                    <a:lnTo>
                      <a:pt x="565" y="163"/>
                    </a:lnTo>
                    <a:lnTo>
                      <a:pt x="565" y="163"/>
                    </a:lnTo>
                    <a:lnTo>
                      <a:pt x="560" y="165"/>
                    </a:lnTo>
                    <a:lnTo>
                      <a:pt x="558" y="165"/>
                    </a:lnTo>
                    <a:lnTo>
                      <a:pt x="558" y="165"/>
                    </a:lnTo>
                    <a:lnTo>
                      <a:pt x="556" y="168"/>
                    </a:lnTo>
                    <a:lnTo>
                      <a:pt x="553" y="170"/>
                    </a:lnTo>
                    <a:lnTo>
                      <a:pt x="551" y="170"/>
                    </a:lnTo>
                    <a:lnTo>
                      <a:pt x="553" y="168"/>
                    </a:lnTo>
                    <a:lnTo>
                      <a:pt x="553" y="165"/>
                    </a:lnTo>
                    <a:lnTo>
                      <a:pt x="553" y="165"/>
                    </a:lnTo>
                    <a:lnTo>
                      <a:pt x="553" y="163"/>
                    </a:lnTo>
                    <a:lnTo>
                      <a:pt x="553" y="163"/>
                    </a:lnTo>
                    <a:lnTo>
                      <a:pt x="551" y="163"/>
                    </a:lnTo>
                    <a:lnTo>
                      <a:pt x="551" y="165"/>
                    </a:lnTo>
                    <a:lnTo>
                      <a:pt x="549" y="168"/>
                    </a:lnTo>
                    <a:lnTo>
                      <a:pt x="549" y="173"/>
                    </a:lnTo>
                    <a:lnTo>
                      <a:pt x="544" y="177"/>
                    </a:lnTo>
                    <a:lnTo>
                      <a:pt x="542" y="180"/>
                    </a:lnTo>
                    <a:lnTo>
                      <a:pt x="542" y="177"/>
                    </a:lnTo>
                    <a:lnTo>
                      <a:pt x="544" y="170"/>
                    </a:lnTo>
                    <a:lnTo>
                      <a:pt x="544" y="168"/>
                    </a:lnTo>
                    <a:lnTo>
                      <a:pt x="544" y="165"/>
                    </a:lnTo>
                    <a:lnTo>
                      <a:pt x="546" y="165"/>
                    </a:lnTo>
                    <a:lnTo>
                      <a:pt x="546" y="163"/>
                    </a:lnTo>
                    <a:lnTo>
                      <a:pt x="546" y="163"/>
                    </a:lnTo>
                    <a:lnTo>
                      <a:pt x="549" y="161"/>
                    </a:lnTo>
                    <a:lnTo>
                      <a:pt x="549" y="158"/>
                    </a:lnTo>
                    <a:lnTo>
                      <a:pt x="549" y="156"/>
                    </a:lnTo>
                    <a:lnTo>
                      <a:pt x="546" y="158"/>
                    </a:lnTo>
                    <a:lnTo>
                      <a:pt x="544" y="158"/>
                    </a:lnTo>
                    <a:lnTo>
                      <a:pt x="544" y="161"/>
                    </a:lnTo>
                    <a:lnTo>
                      <a:pt x="542" y="161"/>
                    </a:lnTo>
                    <a:lnTo>
                      <a:pt x="542" y="158"/>
                    </a:lnTo>
                    <a:lnTo>
                      <a:pt x="542" y="158"/>
                    </a:lnTo>
                    <a:lnTo>
                      <a:pt x="544" y="158"/>
                    </a:lnTo>
                    <a:lnTo>
                      <a:pt x="544" y="156"/>
                    </a:lnTo>
                    <a:lnTo>
                      <a:pt x="544" y="156"/>
                    </a:lnTo>
                    <a:lnTo>
                      <a:pt x="546" y="154"/>
                    </a:lnTo>
                    <a:lnTo>
                      <a:pt x="546" y="151"/>
                    </a:lnTo>
                    <a:lnTo>
                      <a:pt x="544" y="149"/>
                    </a:lnTo>
                    <a:lnTo>
                      <a:pt x="544" y="149"/>
                    </a:lnTo>
                    <a:lnTo>
                      <a:pt x="542" y="149"/>
                    </a:lnTo>
                    <a:lnTo>
                      <a:pt x="542" y="149"/>
                    </a:lnTo>
                    <a:lnTo>
                      <a:pt x="542" y="149"/>
                    </a:lnTo>
                    <a:lnTo>
                      <a:pt x="542" y="147"/>
                    </a:lnTo>
                    <a:lnTo>
                      <a:pt x="539" y="147"/>
                    </a:lnTo>
                    <a:lnTo>
                      <a:pt x="539" y="144"/>
                    </a:lnTo>
                    <a:lnTo>
                      <a:pt x="537" y="144"/>
                    </a:lnTo>
                    <a:lnTo>
                      <a:pt x="534" y="142"/>
                    </a:lnTo>
                    <a:lnTo>
                      <a:pt x="534" y="142"/>
                    </a:lnTo>
                    <a:lnTo>
                      <a:pt x="532" y="147"/>
                    </a:lnTo>
                    <a:lnTo>
                      <a:pt x="532" y="147"/>
                    </a:lnTo>
                    <a:lnTo>
                      <a:pt x="530" y="147"/>
                    </a:lnTo>
                    <a:lnTo>
                      <a:pt x="530" y="144"/>
                    </a:lnTo>
                    <a:lnTo>
                      <a:pt x="527" y="139"/>
                    </a:lnTo>
                    <a:lnTo>
                      <a:pt x="527" y="139"/>
                    </a:lnTo>
                    <a:lnTo>
                      <a:pt x="525" y="139"/>
                    </a:lnTo>
                    <a:lnTo>
                      <a:pt x="523" y="137"/>
                    </a:lnTo>
                    <a:lnTo>
                      <a:pt x="518" y="137"/>
                    </a:lnTo>
                    <a:lnTo>
                      <a:pt x="518" y="135"/>
                    </a:lnTo>
                    <a:lnTo>
                      <a:pt x="516" y="135"/>
                    </a:lnTo>
                    <a:lnTo>
                      <a:pt x="513" y="135"/>
                    </a:lnTo>
                    <a:lnTo>
                      <a:pt x="513" y="132"/>
                    </a:lnTo>
                    <a:lnTo>
                      <a:pt x="513" y="132"/>
                    </a:lnTo>
                    <a:lnTo>
                      <a:pt x="511" y="132"/>
                    </a:lnTo>
                    <a:lnTo>
                      <a:pt x="508" y="132"/>
                    </a:lnTo>
                    <a:lnTo>
                      <a:pt x="506" y="132"/>
                    </a:lnTo>
                    <a:lnTo>
                      <a:pt x="506" y="130"/>
                    </a:lnTo>
                    <a:lnTo>
                      <a:pt x="504" y="128"/>
                    </a:lnTo>
                    <a:lnTo>
                      <a:pt x="504" y="128"/>
                    </a:lnTo>
                    <a:lnTo>
                      <a:pt x="501" y="128"/>
                    </a:lnTo>
                    <a:lnTo>
                      <a:pt x="501" y="128"/>
                    </a:lnTo>
                    <a:lnTo>
                      <a:pt x="499" y="128"/>
                    </a:lnTo>
                    <a:lnTo>
                      <a:pt x="497" y="128"/>
                    </a:lnTo>
                    <a:lnTo>
                      <a:pt x="497" y="125"/>
                    </a:lnTo>
                    <a:lnTo>
                      <a:pt x="494" y="125"/>
                    </a:lnTo>
                    <a:lnTo>
                      <a:pt x="492" y="125"/>
                    </a:lnTo>
                    <a:lnTo>
                      <a:pt x="492" y="125"/>
                    </a:lnTo>
                    <a:lnTo>
                      <a:pt x="492" y="125"/>
                    </a:lnTo>
                    <a:lnTo>
                      <a:pt x="492" y="125"/>
                    </a:lnTo>
                    <a:lnTo>
                      <a:pt x="492" y="128"/>
                    </a:lnTo>
                    <a:lnTo>
                      <a:pt x="490" y="128"/>
                    </a:lnTo>
                    <a:lnTo>
                      <a:pt x="490" y="125"/>
                    </a:lnTo>
                    <a:lnTo>
                      <a:pt x="487" y="125"/>
                    </a:lnTo>
                    <a:lnTo>
                      <a:pt x="487" y="128"/>
                    </a:lnTo>
                    <a:lnTo>
                      <a:pt x="485" y="125"/>
                    </a:lnTo>
                    <a:lnTo>
                      <a:pt x="485" y="125"/>
                    </a:lnTo>
                    <a:lnTo>
                      <a:pt x="485" y="125"/>
                    </a:lnTo>
                    <a:lnTo>
                      <a:pt x="482" y="125"/>
                    </a:lnTo>
                    <a:lnTo>
                      <a:pt x="482" y="128"/>
                    </a:lnTo>
                    <a:lnTo>
                      <a:pt x="480" y="125"/>
                    </a:lnTo>
                    <a:lnTo>
                      <a:pt x="480" y="125"/>
                    </a:lnTo>
                    <a:lnTo>
                      <a:pt x="478" y="128"/>
                    </a:lnTo>
                    <a:lnTo>
                      <a:pt x="478" y="128"/>
                    </a:lnTo>
                    <a:lnTo>
                      <a:pt x="478" y="128"/>
                    </a:lnTo>
                    <a:lnTo>
                      <a:pt x="475" y="130"/>
                    </a:lnTo>
                    <a:lnTo>
                      <a:pt x="475" y="132"/>
                    </a:lnTo>
                    <a:lnTo>
                      <a:pt x="475" y="132"/>
                    </a:lnTo>
                    <a:lnTo>
                      <a:pt x="473" y="135"/>
                    </a:lnTo>
                    <a:lnTo>
                      <a:pt x="473" y="137"/>
                    </a:lnTo>
                    <a:lnTo>
                      <a:pt x="473" y="139"/>
                    </a:lnTo>
                    <a:lnTo>
                      <a:pt x="473" y="139"/>
                    </a:lnTo>
                    <a:lnTo>
                      <a:pt x="473" y="142"/>
                    </a:lnTo>
                    <a:lnTo>
                      <a:pt x="475" y="142"/>
                    </a:lnTo>
                    <a:lnTo>
                      <a:pt x="473" y="144"/>
                    </a:lnTo>
                    <a:lnTo>
                      <a:pt x="473" y="144"/>
                    </a:lnTo>
                    <a:lnTo>
                      <a:pt x="471" y="144"/>
                    </a:lnTo>
                    <a:lnTo>
                      <a:pt x="471" y="142"/>
                    </a:lnTo>
                    <a:lnTo>
                      <a:pt x="468" y="142"/>
                    </a:lnTo>
                    <a:lnTo>
                      <a:pt x="464" y="149"/>
                    </a:lnTo>
                    <a:lnTo>
                      <a:pt x="459" y="151"/>
                    </a:lnTo>
                    <a:lnTo>
                      <a:pt x="459" y="151"/>
                    </a:lnTo>
                    <a:lnTo>
                      <a:pt x="454" y="161"/>
                    </a:lnTo>
                    <a:lnTo>
                      <a:pt x="454" y="163"/>
                    </a:lnTo>
                    <a:lnTo>
                      <a:pt x="452" y="165"/>
                    </a:lnTo>
                    <a:lnTo>
                      <a:pt x="452" y="168"/>
                    </a:lnTo>
                    <a:lnTo>
                      <a:pt x="452" y="168"/>
                    </a:lnTo>
                    <a:lnTo>
                      <a:pt x="452" y="165"/>
                    </a:lnTo>
                    <a:lnTo>
                      <a:pt x="452" y="165"/>
                    </a:lnTo>
                    <a:lnTo>
                      <a:pt x="454" y="158"/>
                    </a:lnTo>
                    <a:lnTo>
                      <a:pt x="454" y="158"/>
                    </a:lnTo>
                    <a:lnTo>
                      <a:pt x="454" y="154"/>
                    </a:lnTo>
                    <a:lnTo>
                      <a:pt x="456" y="147"/>
                    </a:lnTo>
                    <a:lnTo>
                      <a:pt x="452" y="151"/>
                    </a:lnTo>
                    <a:lnTo>
                      <a:pt x="449" y="151"/>
                    </a:lnTo>
                    <a:lnTo>
                      <a:pt x="445" y="151"/>
                    </a:lnTo>
                    <a:lnTo>
                      <a:pt x="445" y="149"/>
                    </a:lnTo>
                    <a:lnTo>
                      <a:pt x="442" y="151"/>
                    </a:lnTo>
                    <a:lnTo>
                      <a:pt x="440" y="151"/>
                    </a:lnTo>
                    <a:lnTo>
                      <a:pt x="440" y="151"/>
                    </a:lnTo>
                    <a:lnTo>
                      <a:pt x="435" y="154"/>
                    </a:lnTo>
                    <a:lnTo>
                      <a:pt x="433" y="151"/>
                    </a:lnTo>
                    <a:lnTo>
                      <a:pt x="433" y="149"/>
                    </a:lnTo>
                    <a:lnTo>
                      <a:pt x="430" y="149"/>
                    </a:lnTo>
                    <a:lnTo>
                      <a:pt x="430" y="147"/>
                    </a:lnTo>
                    <a:lnTo>
                      <a:pt x="430" y="147"/>
                    </a:lnTo>
                    <a:lnTo>
                      <a:pt x="428" y="142"/>
                    </a:lnTo>
                    <a:lnTo>
                      <a:pt x="428" y="139"/>
                    </a:lnTo>
                    <a:lnTo>
                      <a:pt x="428" y="139"/>
                    </a:lnTo>
                    <a:lnTo>
                      <a:pt x="428" y="137"/>
                    </a:lnTo>
                    <a:lnTo>
                      <a:pt x="426" y="135"/>
                    </a:lnTo>
                    <a:lnTo>
                      <a:pt x="426" y="135"/>
                    </a:lnTo>
                    <a:lnTo>
                      <a:pt x="428" y="132"/>
                    </a:lnTo>
                    <a:lnTo>
                      <a:pt x="428" y="132"/>
                    </a:lnTo>
                    <a:lnTo>
                      <a:pt x="426" y="130"/>
                    </a:lnTo>
                    <a:lnTo>
                      <a:pt x="426" y="132"/>
                    </a:lnTo>
                    <a:lnTo>
                      <a:pt x="423" y="132"/>
                    </a:lnTo>
                    <a:lnTo>
                      <a:pt x="421" y="135"/>
                    </a:lnTo>
                    <a:lnTo>
                      <a:pt x="419" y="137"/>
                    </a:lnTo>
                    <a:lnTo>
                      <a:pt x="414" y="139"/>
                    </a:lnTo>
                    <a:lnTo>
                      <a:pt x="414" y="139"/>
                    </a:lnTo>
                    <a:lnTo>
                      <a:pt x="407" y="144"/>
                    </a:lnTo>
                    <a:lnTo>
                      <a:pt x="402" y="147"/>
                    </a:lnTo>
                    <a:lnTo>
                      <a:pt x="400" y="144"/>
                    </a:lnTo>
                    <a:lnTo>
                      <a:pt x="395" y="144"/>
                    </a:lnTo>
                    <a:lnTo>
                      <a:pt x="395" y="144"/>
                    </a:lnTo>
                    <a:lnTo>
                      <a:pt x="402" y="139"/>
                    </a:lnTo>
                    <a:lnTo>
                      <a:pt x="407" y="142"/>
                    </a:lnTo>
                    <a:lnTo>
                      <a:pt x="407" y="139"/>
                    </a:lnTo>
                    <a:lnTo>
                      <a:pt x="407" y="139"/>
                    </a:lnTo>
                    <a:lnTo>
                      <a:pt x="407" y="137"/>
                    </a:lnTo>
                    <a:lnTo>
                      <a:pt x="409" y="135"/>
                    </a:lnTo>
                    <a:lnTo>
                      <a:pt x="412" y="132"/>
                    </a:lnTo>
                    <a:lnTo>
                      <a:pt x="412" y="130"/>
                    </a:lnTo>
                    <a:lnTo>
                      <a:pt x="412" y="128"/>
                    </a:lnTo>
                    <a:lnTo>
                      <a:pt x="414" y="123"/>
                    </a:lnTo>
                    <a:lnTo>
                      <a:pt x="416" y="123"/>
                    </a:lnTo>
                    <a:lnTo>
                      <a:pt x="416" y="120"/>
                    </a:lnTo>
                    <a:lnTo>
                      <a:pt x="419" y="116"/>
                    </a:lnTo>
                    <a:lnTo>
                      <a:pt x="419" y="113"/>
                    </a:lnTo>
                    <a:lnTo>
                      <a:pt x="423" y="111"/>
                    </a:lnTo>
                    <a:lnTo>
                      <a:pt x="426" y="109"/>
                    </a:lnTo>
                    <a:lnTo>
                      <a:pt x="426" y="109"/>
                    </a:lnTo>
                    <a:lnTo>
                      <a:pt x="428" y="106"/>
                    </a:lnTo>
                    <a:lnTo>
                      <a:pt x="430" y="106"/>
                    </a:lnTo>
                    <a:lnTo>
                      <a:pt x="433" y="102"/>
                    </a:lnTo>
                    <a:lnTo>
                      <a:pt x="435" y="97"/>
                    </a:lnTo>
                    <a:lnTo>
                      <a:pt x="438" y="94"/>
                    </a:lnTo>
                    <a:lnTo>
                      <a:pt x="438" y="94"/>
                    </a:lnTo>
                    <a:lnTo>
                      <a:pt x="442" y="90"/>
                    </a:lnTo>
                    <a:lnTo>
                      <a:pt x="442" y="90"/>
                    </a:lnTo>
                    <a:lnTo>
                      <a:pt x="445" y="87"/>
                    </a:lnTo>
                    <a:lnTo>
                      <a:pt x="445" y="87"/>
                    </a:lnTo>
                    <a:lnTo>
                      <a:pt x="445" y="85"/>
                    </a:lnTo>
                    <a:lnTo>
                      <a:pt x="445" y="80"/>
                    </a:lnTo>
                    <a:lnTo>
                      <a:pt x="445" y="75"/>
                    </a:lnTo>
                    <a:lnTo>
                      <a:pt x="442" y="75"/>
                    </a:lnTo>
                    <a:lnTo>
                      <a:pt x="440" y="73"/>
                    </a:lnTo>
                    <a:lnTo>
                      <a:pt x="438" y="73"/>
                    </a:lnTo>
                    <a:lnTo>
                      <a:pt x="435" y="73"/>
                    </a:lnTo>
                    <a:lnTo>
                      <a:pt x="433" y="71"/>
                    </a:lnTo>
                    <a:lnTo>
                      <a:pt x="433" y="68"/>
                    </a:lnTo>
                    <a:lnTo>
                      <a:pt x="433" y="66"/>
                    </a:lnTo>
                    <a:lnTo>
                      <a:pt x="430" y="66"/>
                    </a:lnTo>
                    <a:lnTo>
                      <a:pt x="430" y="66"/>
                    </a:lnTo>
                    <a:lnTo>
                      <a:pt x="430" y="66"/>
                    </a:lnTo>
                    <a:lnTo>
                      <a:pt x="430" y="64"/>
                    </a:lnTo>
                    <a:lnTo>
                      <a:pt x="430" y="61"/>
                    </a:lnTo>
                    <a:lnTo>
                      <a:pt x="428" y="59"/>
                    </a:lnTo>
                    <a:lnTo>
                      <a:pt x="428" y="57"/>
                    </a:lnTo>
                    <a:lnTo>
                      <a:pt x="428" y="54"/>
                    </a:lnTo>
                    <a:lnTo>
                      <a:pt x="426" y="47"/>
                    </a:lnTo>
                    <a:lnTo>
                      <a:pt x="426" y="42"/>
                    </a:lnTo>
                    <a:lnTo>
                      <a:pt x="423" y="33"/>
                    </a:lnTo>
                    <a:lnTo>
                      <a:pt x="421" y="23"/>
                    </a:lnTo>
                    <a:lnTo>
                      <a:pt x="421" y="21"/>
                    </a:lnTo>
                    <a:lnTo>
                      <a:pt x="416" y="21"/>
                    </a:lnTo>
                    <a:lnTo>
                      <a:pt x="416" y="21"/>
                    </a:lnTo>
                    <a:lnTo>
                      <a:pt x="416" y="21"/>
                    </a:lnTo>
                    <a:lnTo>
                      <a:pt x="414" y="26"/>
                    </a:lnTo>
                    <a:lnTo>
                      <a:pt x="414" y="26"/>
                    </a:lnTo>
                    <a:lnTo>
                      <a:pt x="412" y="26"/>
                    </a:lnTo>
                    <a:lnTo>
                      <a:pt x="412" y="28"/>
                    </a:lnTo>
                    <a:lnTo>
                      <a:pt x="412" y="28"/>
                    </a:lnTo>
                    <a:lnTo>
                      <a:pt x="409" y="30"/>
                    </a:lnTo>
                    <a:lnTo>
                      <a:pt x="409" y="30"/>
                    </a:lnTo>
                    <a:lnTo>
                      <a:pt x="409" y="33"/>
                    </a:lnTo>
                    <a:lnTo>
                      <a:pt x="407" y="33"/>
                    </a:lnTo>
                    <a:lnTo>
                      <a:pt x="407" y="33"/>
                    </a:lnTo>
                    <a:lnTo>
                      <a:pt x="404" y="38"/>
                    </a:lnTo>
                    <a:lnTo>
                      <a:pt x="404" y="40"/>
                    </a:lnTo>
                    <a:lnTo>
                      <a:pt x="402" y="42"/>
                    </a:lnTo>
                    <a:lnTo>
                      <a:pt x="402" y="42"/>
                    </a:lnTo>
                    <a:lnTo>
                      <a:pt x="400" y="45"/>
                    </a:lnTo>
                    <a:lnTo>
                      <a:pt x="400" y="45"/>
                    </a:lnTo>
                    <a:lnTo>
                      <a:pt x="400" y="47"/>
                    </a:lnTo>
                    <a:lnTo>
                      <a:pt x="400" y="47"/>
                    </a:lnTo>
                    <a:lnTo>
                      <a:pt x="400" y="49"/>
                    </a:lnTo>
                    <a:lnTo>
                      <a:pt x="397" y="49"/>
                    </a:lnTo>
                    <a:lnTo>
                      <a:pt x="397" y="54"/>
                    </a:lnTo>
                    <a:lnTo>
                      <a:pt x="397" y="57"/>
                    </a:lnTo>
                    <a:lnTo>
                      <a:pt x="395" y="57"/>
                    </a:lnTo>
                    <a:lnTo>
                      <a:pt x="395" y="59"/>
                    </a:lnTo>
                    <a:lnTo>
                      <a:pt x="393" y="61"/>
                    </a:lnTo>
                    <a:lnTo>
                      <a:pt x="393" y="61"/>
                    </a:lnTo>
                    <a:lnTo>
                      <a:pt x="390" y="64"/>
                    </a:lnTo>
                    <a:lnTo>
                      <a:pt x="390" y="64"/>
                    </a:lnTo>
                    <a:lnTo>
                      <a:pt x="388" y="66"/>
                    </a:lnTo>
                    <a:lnTo>
                      <a:pt x="388" y="66"/>
                    </a:lnTo>
                    <a:lnTo>
                      <a:pt x="385" y="64"/>
                    </a:lnTo>
                    <a:lnTo>
                      <a:pt x="385" y="64"/>
                    </a:lnTo>
                    <a:lnTo>
                      <a:pt x="383" y="64"/>
                    </a:lnTo>
                    <a:lnTo>
                      <a:pt x="383" y="64"/>
                    </a:lnTo>
                    <a:lnTo>
                      <a:pt x="383" y="64"/>
                    </a:lnTo>
                    <a:lnTo>
                      <a:pt x="381" y="61"/>
                    </a:lnTo>
                    <a:lnTo>
                      <a:pt x="381" y="61"/>
                    </a:lnTo>
                    <a:lnTo>
                      <a:pt x="381" y="64"/>
                    </a:lnTo>
                    <a:lnTo>
                      <a:pt x="378" y="64"/>
                    </a:lnTo>
                    <a:lnTo>
                      <a:pt x="378" y="64"/>
                    </a:lnTo>
                    <a:lnTo>
                      <a:pt x="376" y="64"/>
                    </a:lnTo>
                    <a:lnTo>
                      <a:pt x="374" y="61"/>
                    </a:lnTo>
                    <a:lnTo>
                      <a:pt x="374" y="61"/>
                    </a:lnTo>
                    <a:lnTo>
                      <a:pt x="374" y="61"/>
                    </a:lnTo>
                    <a:lnTo>
                      <a:pt x="374" y="61"/>
                    </a:lnTo>
                    <a:lnTo>
                      <a:pt x="371" y="61"/>
                    </a:lnTo>
                    <a:lnTo>
                      <a:pt x="371" y="64"/>
                    </a:lnTo>
                    <a:lnTo>
                      <a:pt x="371" y="64"/>
                    </a:lnTo>
                    <a:lnTo>
                      <a:pt x="367" y="66"/>
                    </a:lnTo>
                    <a:lnTo>
                      <a:pt x="367" y="66"/>
                    </a:lnTo>
                    <a:lnTo>
                      <a:pt x="367" y="66"/>
                    </a:lnTo>
                    <a:lnTo>
                      <a:pt x="364" y="66"/>
                    </a:lnTo>
                    <a:lnTo>
                      <a:pt x="364" y="66"/>
                    </a:lnTo>
                    <a:lnTo>
                      <a:pt x="362" y="64"/>
                    </a:lnTo>
                    <a:lnTo>
                      <a:pt x="359" y="64"/>
                    </a:lnTo>
                    <a:lnTo>
                      <a:pt x="359" y="64"/>
                    </a:lnTo>
                    <a:lnTo>
                      <a:pt x="357" y="61"/>
                    </a:lnTo>
                    <a:lnTo>
                      <a:pt x="357" y="61"/>
                    </a:lnTo>
                    <a:lnTo>
                      <a:pt x="357" y="61"/>
                    </a:lnTo>
                    <a:lnTo>
                      <a:pt x="357" y="61"/>
                    </a:lnTo>
                    <a:lnTo>
                      <a:pt x="357" y="61"/>
                    </a:lnTo>
                    <a:lnTo>
                      <a:pt x="355" y="59"/>
                    </a:lnTo>
                    <a:lnTo>
                      <a:pt x="355" y="59"/>
                    </a:lnTo>
                    <a:lnTo>
                      <a:pt x="352" y="59"/>
                    </a:lnTo>
                    <a:lnTo>
                      <a:pt x="352" y="59"/>
                    </a:lnTo>
                    <a:lnTo>
                      <a:pt x="352" y="59"/>
                    </a:lnTo>
                    <a:lnTo>
                      <a:pt x="352" y="57"/>
                    </a:lnTo>
                    <a:lnTo>
                      <a:pt x="350" y="57"/>
                    </a:lnTo>
                    <a:lnTo>
                      <a:pt x="350" y="57"/>
                    </a:lnTo>
                    <a:lnTo>
                      <a:pt x="350" y="57"/>
                    </a:lnTo>
                    <a:lnTo>
                      <a:pt x="348" y="57"/>
                    </a:lnTo>
                    <a:lnTo>
                      <a:pt x="348" y="57"/>
                    </a:lnTo>
                    <a:lnTo>
                      <a:pt x="348" y="57"/>
                    </a:lnTo>
                    <a:lnTo>
                      <a:pt x="345" y="59"/>
                    </a:lnTo>
                    <a:lnTo>
                      <a:pt x="345" y="59"/>
                    </a:lnTo>
                    <a:lnTo>
                      <a:pt x="343" y="59"/>
                    </a:lnTo>
                    <a:lnTo>
                      <a:pt x="338" y="59"/>
                    </a:lnTo>
                    <a:lnTo>
                      <a:pt x="336" y="61"/>
                    </a:lnTo>
                    <a:lnTo>
                      <a:pt x="333" y="59"/>
                    </a:lnTo>
                    <a:lnTo>
                      <a:pt x="333" y="59"/>
                    </a:lnTo>
                    <a:lnTo>
                      <a:pt x="333" y="59"/>
                    </a:lnTo>
                    <a:lnTo>
                      <a:pt x="333" y="59"/>
                    </a:lnTo>
                    <a:lnTo>
                      <a:pt x="331" y="59"/>
                    </a:lnTo>
                    <a:lnTo>
                      <a:pt x="331" y="61"/>
                    </a:lnTo>
                    <a:lnTo>
                      <a:pt x="331" y="61"/>
                    </a:lnTo>
                    <a:lnTo>
                      <a:pt x="331" y="61"/>
                    </a:lnTo>
                    <a:lnTo>
                      <a:pt x="329" y="61"/>
                    </a:lnTo>
                    <a:lnTo>
                      <a:pt x="329" y="64"/>
                    </a:lnTo>
                    <a:lnTo>
                      <a:pt x="331" y="64"/>
                    </a:lnTo>
                    <a:lnTo>
                      <a:pt x="331" y="66"/>
                    </a:lnTo>
                    <a:lnTo>
                      <a:pt x="333" y="66"/>
                    </a:lnTo>
                    <a:lnTo>
                      <a:pt x="333" y="68"/>
                    </a:lnTo>
                    <a:lnTo>
                      <a:pt x="333" y="68"/>
                    </a:lnTo>
                    <a:lnTo>
                      <a:pt x="333" y="71"/>
                    </a:lnTo>
                    <a:lnTo>
                      <a:pt x="333" y="71"/>
                    </a:lnTo>
                    <a:lnTo>
                      <a:pt x="331" y="73"/>
                    </a:lnTo>
                    <a:lnTo>
                      <a:pt x="326" y="71"/>
                    </a:lnTo>
                    <a:lnTo>
                      <a:pt x="324" y="71"/>
                    </a:lnTo>
                    <a:lnTo>
                      <a:pt x="324" y="71"/>
                    </a:lnTo>
                    <a:lnTo>
                      <a:pt x="322" y="71"/>
                    </a:lnTo>
                    <a:lnTo>
                      <a:pt x="322" y="71"/>
                    </a:lnTo>
                    <a:lnTo>
                      <a:pt x="322" y="71"/>
                    </a:lnTo>
                    <a:lnTo>
                      <a:pt x="319" y="71"/>
                    </a:lnTo>
                    <a:lnTo>
                      <a:pt x="319" y="71"/>
                    </a:lnTo>
                    <a:lnTo>
                      <a:pt x="317" y="71"/>
                    </a:lnTo>
                    <a:lnTo>
                      <a:pt x="317" y="71"/>
                    </a:lnTo>
                    <a:lnTo>
                      <a:pt x="315" y="71"/>
                    </a:lnTo>
                    <a:lnTo>
                      <a:pt x="312" y="71"/>
                    </a:lnTo>
                    <a:lnTo>
                      <a:pt x="312" y="71"/>
                    </a:lnTo>
                    <a:lnTo>
                      <a:pt x="312" y="68"/>
                    </a:lnTo>
                    <a:lnTo>
                      <a:pt x="310" y="68"/>
                    </a:lnTo>
                    <a:lnTo>
                      <a:pt x="310" y="68"/>
                    </a:lnTo>
                    <a:lnTo>
                      <a:pt x="307" y="71"/>
                    </a:lnTo>
                    <a:lnTo>
                      <a:pt x="307" y="68"/>
                    </a:lnTo>
                    <a:lnTo>
                      <a:pt x="307" y="71"/>
                    </a:lnTo>
                    <a:lnTo>
                      <a:pt x="305" y="71"/>
                    </a:lnTo>
                    <a:lnTo>
                      <a:pt x="303" y="73"/>
                    </a:lnTo>
                    <a:lnTo>
                      <a:pt x="303" y="75"/>
                    </a:lnTo>
                    <a:lnTo>
                      <a:pt x="303" y="75"/>
                    </a:lnTo>
                    <a:lnTo>
                      <a:pt x="300" y="75"/>
                    </a:lnTo>
                    <a:lnTo>
                      <a:pt x="298" y="75"/>
                    </a:lnTo>
                    <a:lnTo>
                      <a:pt x="296" y="75"/>
                    </a:lnTo>
                    <a:lnTo>
                      <a:pt x="296" y="75"/>
                    </a:lnTo>
                    <a:lnTo>
                      <a:pt x="296" y="75"/>
                    </a:lnTo>
                    <a:lnTo>
                      <a:pt x="296" y="78"/>
                    </a:lnTo>
                    <a:lnTo>
                      <a:pt x="293" y="78"/>
                    </a:lnTo>
                    <a:lnTo>
                      <a:pt x="293" y="78"/>
                    </a:lnTo>
                    <a:lnTo>
                      <a:pt x="293" y="80"/>
                    </a:lnTo>
                    <a:lnTo>
                      <a:pt x="291" y="78"/>
                    </a:lnTo>
                    <a:lnTo>
                      <a:pt x="291" y="78"/>
                    </a:lnTo>
                    <a:lnTo>
                      <a:pt x="291" y="78"/>
                    </a:lnTo>
                    <a:lnTo>
                      <a:pt x="289" y="78"/>
                    </a:lnTo>
                    <a:lnTo>
                      <a:pt x="289" y="78"/>
                    </a:lnTo>
                    <a:lnTo>
                      <a:pt x="289" y="78"/>
                    </a:lnTo>
                    <a:lnTo>
                      <a:pt x="289" y="78"/>
                    </a:lnTo>
                    <a:lnTo>
                      <a:pt x="286" y="78"/>
                    </a:lnTo>
                    <a:lnTo>
                      <a:pt x="286" y="80"/>
                    </a:lnTo>
                    <a:lnTo>
                      <a:pt x="286" y="80"/>
                    </a:lnTo>
                    <a:lnTo>
                      <a:pt x="284" y="80"/>
                    </a:lnTo>
                    <a:lnTo>
                      <a:pt x="286" y="83"/>
                    </a:lnTo>
                    <a:lnTo>
                      <a:pt x="286" y="83"/>
                    </a:lnTo>
                    <a:lnTo>
                      <a:pt x="284" y="85"/>
                    </a:lnTo>
                    <a:lnTo>
                      <a:pt x="284" y="85"/>
                    </a:lnTo>
                    <a:lnTo>
                      <a:pt x="281" y="85"/>
                    </a:lnTo>
                    <a:lnTo>
                      <a:pt x="281" y="85"/>
                    </a:lnTo>
                    <a:lnTo>
                      <a:pt x="279" y="85"/>
                    </a:lnTo>
                    <a:lnTo>
                      <a:pt x="279" y="85"/>
                    </a:lnTo>
                    <a:lnTo>
                      <a:pt x="279" y="85"/>
                    </a:lnTo>
                    <a:lnTo>
                      <a:pt x="277" y="85"/>
                    </a:lnTo>
                    <a:lnTo>
                      <a:pt x="277" y="83"/>
                    </a:lnTo>
                    <a:lnTo>
                      <a:pt x="274" y="83"/>
                    </a:lnTo>
                    <a:lnTo>
                      <a:pt x="272" y="83"/>
                    </a:lnTo>
                    <a:lnTo>
                      <a:pt x="270" y="80"/>
                    </a:lnTo>
                    <a:lnTo>
                      <a:pt x="270" y="80"/>
                    </a:lnTo>
                    <a:lnTo>
                      <a:pt x="270" y="78"/>
                    </a:lnTo>
                    <a:lnTo>
                      <a:pt x="267" y="75"/>
                    </a:lnTo>
                    <a:lnTo>
                      <a:pt x="265" y="75"/>
                    </a:lnTo>
                    <a:lnTo>
                      <a:pt x="265" y="75"/>
                    </a:lnTo>
                    <a:lnTo>
                      <a:pt x="263" y="73"/>
                    </a:lnTo>
                    <a:lnTo>
                      <a:pt x="263" y="73"/>
                    </a:lnTo>
                    <a:lnTo>
                      <a:pt x="263" y="73"/>
                    </a:lnTo>
                    <a:lnTo>
                      <a:pt x="263" y="71"/>
                    </a:lnTo>
                    <a:lnTo>
                      <a:pt x="263" y="71"/>
                    </a:lnTo>
                    <a:lnTo>
                      <a:pt x="263" y="71"/>
                    </a:lnTo>
                    <a:lnTo>
                      <a:pt x="263" y="71"/>
                    </a:lnTo>
                    <a:lnTo>
                      <a:pt x="263" y="66"/>
                    </a:lnTo>
                    <a:lnTo>
                      <a:pt x="263" y="64"/>
                    </a:lnTo>
                    <a:lnTo>
                      <a:pt x="260" y="61"/>
                    </a:lnTo>
                    <a:lnTo>
                      <a:pt x="260" y="61"/>
                    </a:lnTo>
                    <a:lnTo>
                      <a:pt x="258" y="57"/>
                    </a:lnTo>
                    <a:lnTo>
                      <a:pt x="258" y="54"/>
                    </a:lnTo>
                    <a:lnTo>
                      <a:pt x="258" y="52"/>
                    </a:lnTo>
                    <a:lnTo>
                      <a:pt x="258" y="47"/>
                    </a:lnTo>
                    <a:lnTo>
                      <a:pt x="258" y="45"/>
                    </a:lnTo>
                    <a:lnTo>
                      <a:pt x="260" y="42"/>
                    </a:lnTo>
                    <a:lnTo>
                      <a:pt x="260" y="40"/>
                    </a:lnTo>
                    <a:lnTo>
                      <a:pt x="260" y="40"/>
                    </a:lnTo>
                    <a:lnTo>
                      <a:pt x="260" y="38"/>
                    </a:lnTo>
                    <a:lnTo>
                      <a:pt x="260" y="35"/>
                    </a:lnTo>
                    <a:lnTo>
                      <a:pt x="263" y="33"/>
                    </a:lnTo>
                    <a:lnTo>
                      <a:pt x="265" y="33"/>
                    </a:lnTo>
                    <a:lnTo>
                      <a:pt x="265" y="33"/>
                    </a:lnTo>
                    <a:lnTo>
                      <a:pt x="265" y="30"/>
                    </a:lnTo>
                    <a:lnTo>
                      <a:pt x="265" y="28"/>
                    </a:lnTo>
                    <a:lnTo>
                      <a:pt x="267" y="28"/>
                    </a:lnTo>
                    <a:lnTo>
                      <a:pt x="267" y="28"/>
                    </a:lnTo>
                    <a:lnTo>
                      <a:pt x="265" y="28"/>
                    </a:lnTo>
                    <a:lnTo>
                      <a:pt x="265" y="26"/>
                    </a:lnTo>
                    <a:lnTo>
                      <a:pt x="265" y="23"/>
                    </a:lnTo>
                    <a:lnTo>
                      <a:pt x="263" y="23"/>
                    </a:lnTo>
                    <a:lnTo>
                      <a:pt x="263" y="21"/>
                    </a:lnTo>
                    <a:lnTo>
                      <a:pt x="263" y="21"/>
                    </a:lnTo>
                    <a:lnTo>
                      <a:pt x="265" y="19"/>
                    </a:lnTo>
                    <a:lnTo>
                      <a:pt x="265" y="19"/>
                    </a:lnTo>
                    <a:lnTo>
                      <a:pt x="263" y="19"/>
                    </a:lnTo>
                    <a:lnTo>
                      <a:pt x="263" y="16"/>
                    </a:lnTo>
                    <a:lnTo>
                      <a:pt x="260" y="16"/>
                    </a:lnTo>
                    <a:lnTo>
                      <a:pt x="260" y="16"/>
                    </a:lnTo>
                    <a:lnTo>
                      <a:pt x="258" y="16"/>
                    </a:lnTo>
                    <a:lnTo>
                      <a:pt x="255" y="16"/>
                    </a:lnTo>
                    <a:lnTo>
                      <a:pt x="255" y="16"/>
                    </a:lnTo>
                    <a:lnTo>
                      <a:pt x="255" y="14"/>
                    </a:lnTo>
                    <a:lnTo>
                      <a:pt x="255" y="14"/>
                    </a:lnTo>
                    <a:lnTo>
                      <a:pt x="258" y="12"/>
                    </a:lnTo>
                    <a:lnTo>
                      <a:pt x="258" y="12"/>
                    </a:lnTo>
                    <a:lnTo>
                      <a:pt x="258" y="9"/>
                    </a:lnTo>
                    <a:lnTo>
                      <a:pt x="258" y="7"/>
                    </a:lnTo>
                    <a:lnTo>
                      <a:pt x="258" y="4"/>
                    </a:lnTo>
                    <a:lnTo>
                      <a:pt x="258" y="4"/>
                    </a:lnTo>
                    <a:lnTo>
                      <a:pt x="258" y="2"/>
                    </a:lnTo>
                    <a:lnTo>
                      <a:pt x="258" y="2"/>
                    </a:lnTo>
                    <a:lnTo>
                      <a:pt x="255" y="0"/>
                    </a:lnTo>
                    <a:lnTo>
                      <a:pt x="255" y="0"/>
                    </a:lnTo>
                    <a:lnTo>
                      <a:pt x="255" y="0"/>
                    </a:lnTo>
                    <a:lnTo>
                      <a:pt x="253" y="2"/>
                    </a:lnTo>
                    <a:lnTo>
                      <a:pt x="251" y="2"/>
                    </a:lnTo>
                    <a:lnTo>
                      <a:pt x="251" y="2"/>
                    </a:lnTo>
                    <a:lnTo>
                      <a:pt x="248" y="2"/>
                    </a:lnTo>
                    <a:lnTo>
                      <a:pt x="246" y="0"/>
                    </a:lnTo>
                    <a:lnTo>
                      <a:pt x="246" y="2"/>
                    </a:lnTo>
                    <a:lnTo>
                      <a:pt x="246" y="2"/>
                    </a:lnTo>
                    <a:lnTo>
                      <a:pt x="246" y="2"/>
                    </a:lnTo>
                    <a:lnTo>
                      <a:pt x="246" y="4"/>
                    </a:lnTo>
                    <a:lnTo>
                      <a:pt x="248" y="4"/>
                    </a:lnTo>
                    <a:lnTo>
                      <a:pt x="248" y="7"/>
                    </a:lnTo>
                    <a:lnTo>
                      <a:pt x="246" y="7"/>
                    </a:lnTo>
                    <a:lnTo>
                      <a:pt x="246" y="9"/>
                    </a:lnTo>
                    <a:lnTo>
                      <a:pt x="244" y="9"/>
                    </a:lnTo>
                    <a:lnTo>
                      <a:pt x="244" y="12"/>
                    </a:lnTo>
                    <a:lnTo>
                      <a:pt x="241" y="12"/>
                    </a:lnTo>
                    <a:lnTo>
                      <a:pt x="241" y="14"/>
                    </a:lnTo>
                    <a:lnTo>
                      <a:pt x="239" y="16"/>
                    </a:lnTo>
                    <a:lnTo>
                      <a:pt x="239" y="16"/>
                    </a:lnTo>
                    <a:lnTo>
                      <a:pt x="239" y="16"/>
                    </a:lnTo>
                    <a:lnTo>
                      <a:pt x="237" y="16"/>
                    </a:lnTo>
                    <a:lnTo>
                      <a:pt x="234" y="16"/>
                    </a:lnTo>
                    <a:lnTo>
                      <a:pt x="232" y="16"/>
                    </a:lnTo>
                    <a:lnTo>
                      <a:pt x="232" y="19"/>
                    </a:lnTo>
                    <a:lnTo>
                      <a:pt x="229" y="21"/>
                    </a:lnTo>
                    <a:lnTo>
                      <a:pt x="225" y="23"/>
                    </a:lnTo>
                    <a:lnTo>
                      <a:pt x="220" y="23"/>
                    </a:lnTo>
                    <a:lnTo>
                      <a:pt x="218" y="23"/>
                    </a:lnTo>
                    <a:lnTo>
                      <a:pt x="213" y="23"/>
                    </a:lnTo>
                    <a:lnTo>
                      <a:pt x="213" y="23"/>
                    </a:lnTo>
                    <a:lnTo>
                      <a:pt x="211" y="26"/>
                    </a:lnTo>
                    <a:lnTo>
                      <a:pt x="211" y="26"/>
                    </a:lnTo>
                    <a:lnTo>
                      <a:pt x="208" y="26"/>
                    </a:lnTo>
                    <a:lnTo>
                      <a:pt x="208" y="26"/>
                    </a:lnTo>
                    <a:lnTo>
                      <a:pt x="208" y="28"/>
                    </a:lnTo>
                    <a:lnTo>
                      <a:pt x="206" y="33"/>
                    </a:lnTo>
                    <a:lnTo>
                      <a:pt x="206" y="35"/>
                    </a:lnTo>
                    <a:lnTo>
                      <a:pt x="203" y="35"/>
                    </a:lnTo>
                    <a:lnTo>
                      <a:pt x="201" y="33"/>
                    </a:lnTo>
                    <a:lnTo>
                      <a:pt x="199" y="30"/>
                    </a:lnTo>
                    <a:lnTo>
                      <a:pt x="196" y="28"/>
                    </a:lnTo>
                    <a:lnTo>
                      <a:pt x="196" y="28"/>
                    </a:lnTo>
                    <a:lnTo>
                      <a:pt x="194" y="28"/>
                    </a:lnTo>
                    <a:lnTo>
                      <a:pt x="192" y="28"/>
                    </a:lnTo>
                    <a:lnTo>
                      <a:pt x="192" y="28"/>
                    </a:lnTo>
                    <a:lnTo>
                      <a:pt x="189" y="28"/>
                    </a:lnTo>
                    <a:lnTo>
                      <a:pt x="189" y="28"/>
                    </a:lnTo>
                    <a:lnTo>
                      <a:pt x="184" y="28"/>
                    </a:lnTo>
                    <a:lnTo>
                      <a:pt x="182" y="28"/>
                    </a:lnTo>
                    <a:lnTo>
                      <a:pt x="182" y="28"/>
                    </a:lnTo>
                    <a:lnTo>
                      <a:pt x="182" y="26"/>
                    </a:lnTo>
                    <a:lnTo>
                      <a:pt x="180" y="23"/>
                    </a:lnTo>
                    <a:lnTo>
                      <a:pt x="180" y="23"/>
                    </a:lnTo>
                    <a:lnTo>
                      <a:pt x="180" y="23"/>
                    </a:lnTo>
                    <a:lnTo>
                      <a:pt x="173" y="23"/>
                    </a:lnTo>
                    <a:lnTo>
                      <a:pt x="173" y="23"/>
                    </a:lnTo>
                    <a:lnTo>
                      <a:pt x="173" y="23"/>
                    </a:lnTo>
                    <a:lnTo>
                      <a:pt x="170" y="21"/>
                    </a:lnTo>
                    <a:lnTo>
                      <a:pt x="170" y="21"/>
                    </a:lnTo>
                    <a:lnTo>
                      <a:pt x="168" y="21"/>
                    </a:lnTo>
                    <a:lnTo>
                      <a:pt x="168" y="21"/>
                    </a:lnTo>
                    <a:lnTo>
                      <a:pt x="170" y="26"/>
                    </a:lnTo>
                    <a:lnTo>
                      <a:pt x="170" y="26"/>
                    </a:lnTo>
                    <a:lnTo>
                      <a:pt x="173" y="28"/>
                    </a:lnTo>
                    <a:lnTo>
                      <a:pt x="177" y="33"/>
                    </a:lnTo>
                    <a:lnTo>
                      <a:pt x="180" y="35"/>
                    </a:lnTo>
                    <a:lnTo>
                      <a:pt x="180" y="38"/>
                    </a:lnTo>
                    <a:lnTo>
                      <a:pt x="180" y="40"/>
                    </a:lnTo>
                    <a:lnTo>
                      <a:pt x="180" y="42"/>
                    </a:lnTo>
                    <a:lnTo>
                      <a:pt x="180" y="47"/>
                    </a:lnTo>
                    <a:lnTo>
                      <a:pt x="182" y="52"/>
                    </a:lnTo>
                    <a:lnTo>
                      <a:pt x="182" y="54"/>
                    </a:lnTo>
                    <a:lnTo>
                      <a:pt x="182" y="57"/>
                    </a:lnTo>
                    <a:lnTo>
                      <a:pt x="182" y="57"/>
                    </a:lnTo>
                    <a:lnTo>
                      <a:pt x="182" y="59"/>
                    </a:lnTo>
                    <a:lnTo>
                      <a:pt x="182" y="59"/>
                    </a:lnTo>
                    <a:lnTo>
                      <a:pt x="184" y="59"/>
                    </a:lnTo>
                    <a:lnTo>
                      <a:pt x="189" y="59"/>
                    </a:lnTo>
                    <a:lnTo>
                      <a:pt x="192" y="59"/>
                    </a:lnTo>
                    <a:lnTo>
                      <a:pt x="194" y="59"/>
                    </a:lnTo>
                    <a:lnTo>
                      <a:pt x="194" y="61"/>
                    </a:lnTo>
                    <a:lnTo>
                      <a:pt x="194" y="64"/>
                    </a:lnTo>
                    <a:lnTo>
                      <a:pt x="194" y="66"/>
                    </a:lnTo>
                    <a:lnTo>
                      <a:pt x="192" y="66"/>
                    </a:lnTo>
                    <a:lnTo>
                      <a:pt x="192" y="66"/>
                    </a:lnTo>
                    <a:lnTo>
                      <a:pt x="189" y="68"/>
                    </a:lnTo>
                    <a:lnTo>
                      <a:pt x="184" y="68"/>
                    </a:lnTo>
                    <a:lnTo>
                      <a:pt x="184" y="68"/>
                    </a:lnTo>
                    <a:lnTo>
                      <a:pt x="182" y="71"/>
                    </a:lnTo>
                    <a:lnTo>
                      <a:pt x="182" y="71"/>
                    </a:lnTo>
                    <a:lnTo>
                      <a:pt x="182" y="71"/>
                    </a:lnTo>
                    <a:lnTo>
                      <a:pt x="182" y="73"/>
                    </a:lnTo>
                    <a:lnTo>
                      <a:pt x="180" y="78"/>
                    </a:lnTo>
                    <a:lnTo>
                      <a:pt x="180" y="78"/>
                    </a:lnTo>
                    <a:lnTo>
                      <a:pt x="177" y="80"/>
                    </a:lnTo>
                    <a:lnTo>
                      <a:pt x="175" y="80"/>
                    </a:lnTo>
                    <a:lnTo>
                      <a:pt x="173" y="80"/>
                    </a:lnTo>
                    <a:lnTo>
                      <a:pt x="173" y="80"/>
                    </a:lnTo>
                    <a:lnTo>
                      <a:pt x="173" y="83"/>
                    </a:lnTo>
                    <a:lnTo>
                      <a:pt x="170" y="83"/>
                    </a:lnTo>
                    <a:lnTo>
                      <a:pt x="168" y="85"/>
                    </a:lnTo>
                    <a:lnTo>
                      <a:pt x="168" y="85"/>
                    </a:lnTo>
                    <a:lnTo>
                      <a:pt x="166" y="85"/>
                    </a:lnTo>
                    <a:lnTo>
                      <a:pt x="163" y="87"/>
                    </a:lnTo>
                    <a:lnTo>
                      <a:pt x="161" y="87"/>
                    </a:lnTo>
                    <a:lnTo>
                      <a:pt x="161" y="90"/>
                    </a:lnTo>
                    <a:lnTo>
                      <a:pt x="158" y="92"/>
                    </a:lnTo>
                    <a:lnTo>
                      <a:pt x="156" y="92"/>
                    </a:lnTo>
                    <a:lnTo>
                      <a:pt x="156" y="94"/>
                    </a:lnTo>
                    <a:lnTo>
                      <a:pt x="154" y="97"/>
                    </a:lnTo>
                    <a:lnTo>
                      <a:pt x="154" y="97"/>
                    </a:lnTo>
                    <a:lnTo>
                      <a:pt x="154" y="94"/>
                    </a:lnTo>
                    <a:lnTo>
                      <a:pt x="154" y="94"/>
                    </a:lnTo>
                    <a:lnTo>
                      <a:pt x="154" y="92"/>
                    </a:lnTo>
                    <a:lnTo>
                      <a:pt x="151" y="90"/>
                    </a:lnTo>
                    <a:lnTo>
                      <a:pt x="151" y="90"/>
                    </a:lnTo>
                    <a:lnTo>
                      <a:pt x="151" y="90"/>
                    </a:lnTo>
                    <a:lnTo>
                      <a:pt x="149" y="92"/>
                    </a:lnTo>
                    <a:lnTo>
                      <a:pt x="147" y="92"/>
                    </a:lnTo>
                    <a:lnTo>
                      <a:pt x="144" y="94"/>
                    </a:lnTo>
                    <a:lnTo>
                      <a:pt x="144" y="94"/>
                    </a:lnTo>
                    <a:lnTo>
                      <a:pt x="142" y="94"/>
                    </a:lnTo>
                    <a:lnTo>
                      <a:pt x="140" y="94"/>
                    </a:lnTo>
                    <a:lnTo>
                      <a:pt x="140" y="94"/>
                    </a:lnTo>
                    <a:lnTo>
                      <a:pt x="137" y="94"/>
                    </a:lnTo>
                    <a:lnTo>
                      <a:pt x="132" y="90"/>
                    </a:lnTo>
                    <a:lnTo>
                      <a:pt x="128" y="85"/>
                    </a:lnTo>
                    <a:lnTo>
                      <a:pt x="125" y="87"/>
                    </a:lnTo>
                    <a:lnTo>
                      <a:pt x="125" y="85"/>
                    </a:lnTo>
                    <a:lnTo>
                      <a:pt x="125" y="85"/>
                    </a:lnTo>
                    <a:lnTo>
                      <a:pt x="125" y="83"/>
                    </a:lnTo>
                    <a:lnTo>
                      <a:pt x="125" y="78"/>
                    </a:lnTo>
                    <a:lnTo>
                      <a:pt x="125" y="75"/>
                    </a:lnTo>
                    <a:lnTo>
                      <a:pt x="123" y="73"/>
                    </a:lnTo>
                    <a:lnTo>
                      <a:pt x="121" y="68"/>
                    </a:lnTo>
                    <a:lnTo>
                      <a:pt x="121" y="66"/>
                    </a:lnTo>
                    <a:lnTo>
                      <a:pt x="118" y="66"/>
                    </a:lnTo>
                    <a:lnTo>
                      <a:pt x="118" y="66"/>
                    </a:lnTo>
                    <a:lnTo>
                      <a:pt x="118" y="66"/>
                    </a:lnTo>
                    <a:lnTo>
                      <a:pt x="116" y="68"/>
                    </a:lnTo>
                    <a:lnTo>
                      <a:pt x="116" y="68"/>
                    </a:lnTo>
                    <a:lnTo>
                      <a:pt x="114" y="71"/>
                    </a:lnTo>
                    <a:lnTo>
                      <a:pt x="111" y="73"/>
                    </a:lnTo>
                    <a:lnTo>
                      <a:pt x="111" y="73"/>
                    </a:lnTo>
                    <a:lnTo>
                      <a:pt x="109" y="73"/>
                    </a:lnTo>
                    <a:lnTo>
                      <a:pt x="109" y="73"/>
                    </a:lnTo>
                    <a:lnTo>
                      <a:pt x="106" y="73"/>
                    </a:lnTo>
                    <a:lnTo>
                      <a:pt x="106" y="71"/>
                    </a:lnTo>
                    <a:lnTo>
                      <a:pt x="106" y="71"/>
                    </a:lnTo>
                    <a:lnTo>
                      <a:pt x="104" y="68"/>
                    </a:lnTo>
                    <a:lnTo>
                      <a:pt x="104" y="71"/>
                    </a:lnTo>
                    <a:lnTo>
                      <a:pt x="104" y="71"/>
                    </a:lnTo>
                    <a:lnTo>
                      <a:pt x="104" y="73"/>
                    </a:lnTo>
                    <a:lnTo>
                      <a:pt x="104" y="73"/>
                    </a:lnTo>
                    <a:lnTo>
                      <a:pt x="104" y="75"/>
                    </a:lnTo>
                    <a:lnTo>
                      <a:pt x="104" y="75"/>
                    </a:lnTo>
                    <a:lnTo>
                      <a:pt x="99" y="75"/>
                    </a:lnTo>
                    <a:lnTo>
                      <a:pt x="95" y="75"/>
                    </a:lnTo>
                    <a:lnTo>
                      <a:pt x="90" y="75"/>
                    </a:lnTo>
                    <a:lnTo>
                      <a:pt x="88" y="75"/>
                    </a:lnTo>
                    <a:lnTo>
                      <a:pt x="83" y="75"/>
                    </a:lnTo>
                    <a:lnTo>
                      <a:pt x="83" y="75"/>
                    </a:lnTo>
                    <a:lnTo>
                      <a:pt x="80" y="73"/>
                    </a:lnTo>
                    <a:lnTo>
                      <a:pt x="78" y="73"/>
                    </a:lnTo>
                    <a:lnTo>
                      <a:pt x="78" y="73"/>
                    </a:lnTo>
                    <a:lnTo>
                      <a:pt x="78" y="75"/>
                    </a:lnTo>
                    <a:lnTo>
                      <a:pt x="76" y="75"/>
                    </a:lnTo>
                    <a:lnTo>
                      <a:pt x="73" y="75"/>
                    </a:lnTo>
                    <a:lnTo>
                      <a:pt x="73" y="75"/>
                    </a:lnTo>
                    <a:lnTo>
                      <a:pt x="73" y="78"/>
                    </a:lnTo>
                    <a:lnTo>
                      <a:pt x="73" y="83"/>
                    </a:lnTo>
                    <a:lnTo>
                      <a:pt x="73" y="90"/>
                    </a:lnTo>
                    <a:lnTo>
                      <a:pt x="73" y="87"/>
                    </a:lnTo>
                    <a:lnTo>
                      <a:pt x="76" y="87"/>
                    </a:lnTo>
                    <a:lnTo>
                      <a:pt x="76" y="90"/>
                    </a:lnTo>
                    <a:lnTo>
                      <a:pt x="78" y="87"/>
                    </a:lnTo>
                    <a:lnTo>
                      <a:pt x="78" y="90"/>
                    </a:lnTo>
                    <a:lnTo>
                      <a:pt x="80" y="90"/>
                    </a:lnTo>
                    <a:lnTo>
                      <a:pt x="80" y="90"/>
                    </a:lnTo>
                    <a:lnTo>
                      <a:pt x="80" y="90"/>
                    </a:lnTo>
                    <a:lnTo>
                      <a:pt x="80" y="90"/>
                    </a:lnTo>
                    <a:lnTo>
                      <a:pt x="83" y="90"/>
                    </a:lnTo>
                    <a:lnTo>
                      <a:pt x="83" y="90"/>
                    </a:lnTo>
                    <a:lnTo>
                      <a:pt x="85" y="90"/>
                    </a:lnTo>
                    <a:lnTo>
                      <a:pt x="85" y="90"/>
                    </a:lnTo>
                    <a:lnTo>
                      <a:pt x="85" y="92"/>
                    </a:lnTo>
                    <a:lnTo>
                      <a:pt x="85" y="92"/>
                    </a:lnTo>
                    <a:lnTo>
                      <a:pt x="85" y="94"/>
                    </a:lnTo>
                    <a:lnTo>
                      <a:pt x="85" y="94"/>
                    </a:lnTo>
                    <a:lnTo>
                      <a:pt x="85" y="97"/>
                    </a:lnTo>
                    <a:lnTo>
                      <a:pt x="85" y="97"/>
                    </a:lnTo>
                    <a:lnTo>
                      <a:pt x="85" y="97"/>
                    </a:lnTo>
                    <a:lnTo>
                      <a:pt x="85" y="97"/>
                    </a:lnTo>
                    <a:lnTo>
                      <a:pt x="85" y="97"/>
                    </a:lnTo>
                    <a:lnTo>
                      <a:pt x="85" y="97"/>
                    </a:lnTo>
                    <a:lnTo>
                      <a:pt x="85" y="97"/>
                    </a:lnTo>
                    <a:lnTo>
                      <a:pt x="83" y="97"/>
                    </a:lnTo>
                    <a:lnTo>
                      <a:pt x="83" y="97"/>
                    </a:lnTo>
                    <a:lnTo>
                      <a:pt x="83" y="97"/>
                    </a:lnTo>
                    <a:lnTo>
                      <a:pt x="83" y="97"/>
                    </a:lnTo>
                    <a:lnTo>
                      <a:pt x="83" y="97"/>
                    </a:lnTo>
                    <a:lnTo>
                      <a:pt x="80" y="97"/>
                    </a:lnTo>
                    <a:lnTo>
                      <a:pt x="80" y="97"/>
                    </a:lnTo>
                    <a:lnTo>
                      <a:pt x="78" y="97"/>
                    </a:lnTo>
                    <a:lnTo>
                      <a:pt x="78" y="97"/>
                    </a:lnTo>
                    <a:lnTo>
                      <a:pt x="78" y="97"/>
                    </a:lnTo>
                    <a:lnTo>
                      <a:pt x="78" y="97"/>
                    </a:lnTo>
                    <a:lnTo>
                      <a:pt x="76" y="97"/>
                    </a:lnTo>
                    <a:lnTo>
                      <a:pt x="76" y="97"/>
                    </a:lnTo>
                    <a:lnTo>
                      <a:pt x="76" y="97"/>
                    </a:lnTo>
                    <a:lnTo>
                      <a:pt x="73" y="99"/>
                    </a:lnTo>
                    <a:lnTo>
                      <a:pt x="73" y="99"/>
                    </a:lnTo>
                    <a:lnTo>
                      <a:pt x="71" y="99"/>
                    </a:lnTo>
                    <a:lnTo>
                      <a:pt x="71" y="99"/>
                    </a:lnTo>
                    <a:lnTo>
                      <a:pt x="69" y="99"/>
                    </a:lnTo>
                    <a:lnTo>
                      <a:pt x="69" y="102"/>
                    </a:lnTo>
                    <a:lnTo>
                      <a:pt x="69" y="106"/>
                    </a:lnTo>
                    <a:lnTo>
                      <a:pt x="69" y="111"/>
                    </a:lnTo>
                    <a:lnTo>
                      <a:pt x="69" y="113"/>
                    </a:lnTo>
                    <a:lnTo>
                      <a:pt x="69" y="116"/>
                    </a:lnTo>
                    <a:lnTo>
                      <a:pt x="71" y="118"/>
                    </a:lnTo>
                    <a:lnTo>
                      <a:pt x="73" y="118"/>
                    </a:lnTo>
                    <a:lnTo>
                      <a:pt x="76" y="120"/>
                    </a:lnTo>
                    <a:lnTo>
                      <a:pt x="76" y="120"/>
                    </a:lnTo>
                    <a:lnTo>
                      <a:pt x="78" y="123"/>
                    </a:lnTo>
                    <a:lnTo>
                      <a:pt x="78" y="123"/>
                    </a:lnTo>
                    <a:lnTo>
                      <a:pt x="78" y="123"/>
                    </a:lnTo>
                    <a:lnTo>
                      <a:pt x="78" y="125"/>
                    </a:lnTo>
                    <a:lnTo>
                      <a:pt x="78" y="125"/>
                    </a:lnTo>
                    <a:lnTo>
                      <a:pt x="78" y="125"/>
                    </a:lnTo>
                    <a:lnTo>
                      <a:pt x="78" y="128"/>
                    </a:lnTo>
                    <a:lnTo>
                      <a:pt x="78" y="128"/>
                    </a:lnTo>
                    <a:lnTo>
                      <a:pt x="78" y="130"/>
                    </a:lnTo>
                    <a:lnTo>
                      <a:pt x="78" y="130"/>
                    </a:lnTo>
                    <a:lnTo>
                      <a:pt x="78" y="130"/>
                    </a:lnTo>
                    <a:lnTo>
                      <a:pt x="80" y="130"/>
                    </a:lnTo>
                    <a:lnTo>
                      <a:pt x="80" y="132"/>
                    </a:lnTo>
                    <a:lnTo>
                      <a:pt x="80" y="132"/>
                    </a:lnTo>
                    <a:lnTo>
                      <a:pt x="80" y="132"/>
                    </a:lnTo>
                    <a:lnTo>
                      <a:pt x="80" y="135"/>
                    </a:lnTo>
                    <a:lnTo>
                      <a:pt x="80" y="135"/>
                    </a:lnTo>
                    <a:lnTo>
                      <a:pt x="80" y="135"/>
                    </a:lnTo>
                    <a:lnTo>
                      <a:pt x="83" y="137"/>
                    </a:lnTo>
                    <a:lnTo>
                      <a:pt x="80" y="137"/>
                    </a:lnTo>
                    <a:lnTo>
                      <a:pt x="80" y="142"/>
                    </a:lnTo>
                    <a:lnTo>
                      <a:pt x="80" y="147"/>
                    </a:lnTo>
                    <a:lnTo>
                      <a:pt x="80" y="149"/>
                    </a:lnTo>
                    <a:lnTo>
                      <a:pt x="78" y="154"/>
                    </a:lnTo>
                    <a:lnTo>
                      <a:pt x="78" y="161"/>
                    </a:lnTo>
                    <a:lnTo>
                      <a:pt x="78" y="168"/>
                    </a:lnTo>
                    <a:lnTo>
                      <a:pt x="76" y="175"/>
                    </a:lnTo>
                    <a:lnTo>
                      <a:pt x="76" y="182"/>
                    </a:lnTo>
                    <a:lnTo>
                      <a:pt x="73" y="189"/>
                    </a:lnTo>
                    <a:lnTo>
                      <a:pt x="73" y="196"/>
                    </a:lnTo>
                    <a:lnTo>
                      <a:pt x="73" y="201"/>
                    </a:lnTo>
                    <a:lnTo>
                      <a:pt x="73" y="201"/>
                    </a:lnTo>
                    <a:lnTo>
                      <a:pt x="73" y="201"/>
                    </a:lnTo>
                    <a:lnTo>
                      <a:pt x="71" y="203"/>
                    </a:lnTo>
                    <a:lnTo>
                      <a:pt x="71" y="203"/>
                    </a:lnTo>
                    <a:lnTo>
                      <a:pt x="69" y="201"/>
                    </a:lnTo>
                    <a:lnTo>
                      <a:pt x="69" y="201"/>
                    </a:lnTo>
                    <a:lnTo>
                      <a:pt x="69" y="201"/>
                    </a:lnTo>
                    <a:lnTo>
                      <a:pt x="66" y="201"/>
                    </a:lnTo>
                    <a:lnTo>
                      <a:pt x="66" y="199"/>
                    </a:lnTo>
                    <a:lnTo>
                      <a:pt x="64" y="199"/>
                    </a:lnTo>
                    <a:lnTo>
                      <a:pt x="62" y="199"/>
                    </a:lnTo>
                    <a:lnTo>
                      <a:pt x="59" y="199"/>
                    </a:lnTo>
                    <a:lnTo>
                      <a:pt x="59" y="199"/>
                    </a:lnTo>
                    <a:lnTo>
                      <a:pt x="57" y="199"/>
                    </a:lnTo>
                    <a:lnTo>
                      <a:pt x="57" y="201"/>
                    </a:lnTo>
                    <a:lnTo>
                      <a:pt x="54" y="201"/>
                    </a:lnTo>
                    <a:lnTo>
                      <a:pt x="54" y="203"/>
                    </a:lnTo>
                    <a:lnTo>
                      <a:pt x="50" y="203"/>
                    </a:lnTo>
                    <a:lnTo>
                      <a:pt x="50" y="203"/>
                    </a:lnTo>
                    <a:lnTo>
                      <a:pt x="47" y="206"/>
                    </a:lnTo>
                    <a:lnTo>
                      <a:pt x="45" y="206"/>
                    </a:lnTo>
                    <a:lnTo>
                      <a:pt x="43" y="206"/>
                    </a:lnTo>
                    <a:lnTo>
                      <a:pt x="40" y="206"/>
                    </a:lnTo>
                    <a:lnTo>
                      <a:pt x="38" y="206"/>
                    </a:lnTo>
                    <a:lnTo>
                      <a:pt x="36" y="208"/>
                    </a:lnTo>
                    <a:lnTo>
                      <a:pt x="36" y="208"/>
                    </a:lnTo>
                    <a:lnTo>
                      <a:pt x="33" y="208"/>
                    </a:lnTo>
                    <a:lnTo>
                      <a:pt x="31" y="210"/>
                    </a:lnTo>
                    <a:lnTo>
                      <a:pt x="28" y="213"/>
                    </a:lnTo>
                    <a:lnTo>
                      <a:pt x="26" y="215"/>
                    </a:lnTo>
                    <a:lnTo>
                      <a:pt x="24" y="218"/>
                    </a:lnTo>
                    <a:lnTo>
                      <a:pt x="21" y="218"/>
                    </a:lnTo>
                    <a:lnTo>
                      <a:pt x="19" y="220"/>
                    </a:lnTo>
                    <a:lnTo>
                      <a:pt x="19" y="220"/>
                    </a:lnTo>
                    <a:lnTo>
                      <a:pt x="19" y="220"/>
                    </a:lnTo>
                    <a:lnTo>
                      <a:pt x="19" y="220"/>
                    </a:lnTo>
                    <a:lnTo>
                      <a:pt x="19" y="222"/>
                    </a:lnTo>
                    <a:lnTo>
                      <a:pt x="17" y="227"/>
                    </a:lnTo>
                    <a:lnTo>
                      <a:pt x="17" y="229"/>
                    </a:lnTo>
                    <a:lnTo>
                      <a:pt x="17" y="229"/>
                    </a:lnTo>
                    <a:lnTo>
                      <a:pt x="17" y="234"/>
                    </a:lnTo>
                    <a:lnTo>
                      <a:pt x="14" y="236"/>
                    </a:lnTo>
                    <a:lnTo>
                      <a:pt x="14" y="239"/>
                    </a:lnTo>
                    <a:lnTo>
                      <a:pt x="12" y="239"/>
                    </a:lnTo>
                    <a:lnTo>
                      <a:pt x="14" y="241"/>
                    </a:lnTo>
                    <a:lnTo>
                      <a:pt x="14" y="244"/>
                    </a:lnTo>
                    <a:lnTo>
                      <a:pt x="14" y="246"/>
                    </a:lnTo>
                    <a:lnTo>
                      <a:pt x="14" y="246"/>
                    </a:lnTo>
                    <a:lnTo>
                      <a:pt x="14" y="248"/>
                    </a:lnTo>
                    <a:lnTo>
                      <a:pt x="14" y="248"/>
                    </a:lnTo>
                    <a:lnTo>
                      <a:pt x="14" y="251"/>
                    </a:lnTo>
                    <a:lnTo>
                      <a:pt x="12" y="251"/>
                    </a:lnTo>
                    <a:lnTo>
                      <a:pt x="9" y="253"/>
                    </a:lnTo>
                    <a:lnTo>
                      <a:pt x="5" y="255"/>
                    </a:lnTo>
                    <a:lnTo>
                      <a:pt x="5" y="258"/>
                    </a:lnTo>
                    <a:lnTo>
                      <a:pt x="5" y="258"/>
                    </a:lnTo>
                    <a:lnTo>
                      <a:pt x="2" y="260"/>
                    </a:lnTo>
                    <a:lnTo>
                      <a:pt x="2" y="263"/>
                    </a:lnTo>
                    <a:lnTo>
                      <a:pt x="5" y="263"/>
                    </a:lnTo>
                    <a:lnTo>
                      <a:pt x="5" y="265"/>
                    </a:lnTo>
                    <a:lnTo>
                      <a:pt x="5" y="265"/>
                    </a:lnTo>
                    <a:lnTo>
                      <a:pt x="5" y="267"/>
                    </a:lnTo>
                    <a:lnTo>
                      <a:pt x="2" y="267"/>
                    </a:lnTo>
                    <a:lnTo>
                      <a:pt x="2" y="267"/>
                    </a:lnTo>
                    <a:lnTo>
                      <a:pt x="2" y="267"/>
                    </a:lnTo>
                    <a:lnTo>
                      <a:pt x="2" y="267"/>
                    </a:lnTo>
                    <a:lnTo>
                      <a:pt x="0" y="267"/>
                    </a:lnTo>
                    <a:lnTo>
                      <a:pt x="0" y="267"/>
                    </a:lnTo>
                    <a:lnTo>
                      <a:pt x="0" y="270"/>
                    </a:lnTo>
                    <a:lnTo>
                      <a:pt x="0" y="270"/>
                    </a:lnTo>
                    <a:lnTo>
                      <a:pt x="0" y="270"/>
                    </a:lnTo>
                    <a:lnTo>
                      <a:pt x="0" y="270"/>
                    </a:lnTo>
                    <a:lnTo>
                      <a:pt x="0" y="272"/>
                    </a:lnTo>
                    <a:lnTo>
                      <a:pt x="0" y="272"/>
                    </a:lnTo>
                    <a:lnTo>
                      <a:pt x="2" y="272"/>
                    </a:lnTo>
                    <a:lnTo>
                      <a:pt x="5" y="274"/>
                    </a:lnTo>
                    <a:lnTo>
                      <a:pt x="5" y="274"/>
                    </a:lnTo>
                    <a:lnTo>
                      <a:pt x="5" y="277"/>
                    </a:lnTo>
                    <a:lnTo>
                      <a:pt x="5" y="277"/>
                    </a:lnTo>
                    <a:lnTo>
                      <a:pt x="5" y="277"/>
                    </a:lnTo>
                    <a:lnTo>
                      <a:pt x="5" y="279"/>
                    </a:lnTo>
                    <a:lnTo>
                      <a:pt x="5" y="279"/>
                    </a:lnTo>
                    <a:lnTo>
                      <a:pt x="5" y="279"/>
                    </a:lnTo>
                    <a:lnTo>
                      <a:pt x="7" y="281"/>
                    </a:lnTo>
                    <a:lnTo>
                      <a:pt x="7" y="281"/>
                    </a:lnTo>
                    <a:lnTo>
                      <a:pt x="7" y="284"/>
                    </a:lnTo>
                    <a:lnTo>
                      <a:pt x="7" y="284"/>
                    </a:lnTo>
                    <a:lnTo>
                      <a:pt x="9" y="286"/>
                    </a:lnTo>
                    <a:lnTo>
                      <a:pt x="9" y="286"/>
                    </a:lnTo>
                    <a:lnTo>
                      <a:pt x="9" y="289"/>
                    </a:lnTo>
                    <a:lnTo>
                      <a:pt x="9" y="289"/>
                    </a:lnTo>
                    <a:lnTo>
                      <a:pt x="12" y="289"/>
                    </a:lnTo>
                    <a:lnTo>
                      <a:pt x="12" y="291"/>
                    </a:lnTo>
                    <a:lnTo>
                      <a:pt x="12" y="291"/>
                    </a:lnTo>
                    <a:lnTo>
                      <a:pt x="14" y="291"/>
                    </a:lnTo>
                    <a:lnTo>
                      <a:pt x="14" y="293"/>
                    </a:lnTo>
                    <a:lnTo>
                      <a:pt x="14" y="293"/>
                    </a:lnTo>
                    <a:lnTo>
                      <a:pt x="17" y="296"/>
                    </a:lnTo>
                    <a:lnTo>
                      <a:pt x="19" y="298"/>
                    </a:lnTo>
                    <a:lnTo>
                      <a:pt x="19" y="298"/>
                    </a:lnTo>
                    <a:lnTo>
                      <a:pt x="21" y="300"/>
                    </a:lnTo>
                    <a:lnTo>
                      <a:pt x="21" y="303"/>
                    </a:lnTo>
                    <a:lnTo>
                      <a:pt x="19" y="308"/>
                    </a:lnTo>
                    <a:lnTo>
                      <a:pt x="17" y="310"/>
                    </a:lnTo>
                    <a:lnTo>
                      <a:pt x="21" y="310"/>
                    </a:lnTo>
                    <a:lnTo>
                      <a:pt x="24" y="310"/>
                    </a:lnTo>
                    <a:lnTo>
                      <a:pt x="28" y="310"/>
                    </a:lnTo>
                    <a:lnTo>
                      <a:pt x="31" y="312"/>
                    </a:lnTo>
                    <a:lnTo>
                      <a:pt x="33" y="312"/>
                    </a:lnTo>
                    <a:lnTo>
                      <a:pt x="33" y="312"/>
                    </a:lnTo>
                    <a:lnTo>
                      <a:pt x="33" y="315"/>
                    </a:lnTo>
                    <a:lnTo>
                      <a:pt x="36" y="317"/>
                    </a:lnTo>
                    <a:lnTo>
                      <a:pt x="36" y="317"/>
                    </a:lnTo>
                    <a:lnTo>
                      <a:pt x="38" y="319"/>
                    </a:lnTo>
                    <a:lnTo>
                      <a:pt x="36" y="322"/>
                    </a:lnTo>
                    <a:lnTo>
                      <a:pt x="38" y="322"/>
                    </a:lnTo>
                    <a:lnTo>
                      <a:pt x="38" y="322"/>
                    </a:lnTo>
                    <a:lnTo>
                      <a:pt x="43" y="322"/>
                    </a:lnTo>
                    <a:lnTo>
                      <a:pt x="47" y="322"/>
                    </a:lnTo>
                    <a:lnTo>
                      <a:pt x="52" y="322"/>
                    </a:lnTo>
                    <a:lnTo>
                      <a:pt x="54" y="322"/>
                    </a:lnTo>
                    <a:lnTo>
                      <a:pt x="57" y="319"/>
                    </a:lnTo>
                    <a:lnTo>
                      <a:pt x="57" y="319"/>
                    </a:lnTo>
                    <a:lnTo>
                      <a:pt x="59" y="317"/>
                    </a:lnTo>
                    <a:lnTo>
                      <a:pt x="62" y="315"/>
                    </a:lnTo>
                    <a:lnTo>
                      <a:pt x="62" y="315"/>
                    </a:lnTo>
                    <a:lnTo>
                      <a:pt x="62" y="312"/>
                    </a:lnTo>
                    <a:lnTo>
                      <a:pt x="64" y="312"/>
                    </a:lnTo>
                    <a:lnTo>
                      <a:pt x="64" y="312"/>
                    </a:lnTo>
                    <a:lnTo>
                      <a:pt x="66" y="312"/>
                    </a:lnTo>
                    <a:lnTo>
                      <a:pt x="66" y="310"/>
                    </a:lnTo>
                    <a:lnTo>
                      <a:pt x="66" y="312"/>
                    </a:lnTo>
                    <a:lnTo>
                      <a:pt x="66" y="312"/>
                    </a:lnTo>
                    <a:lnTo>
                      <a:pt x="66" y="315"/>
                    </a:lnTo>
                    <a:lnTo>
                      <a:pt x="66" y="317"/>
                    </a:lnTo>
                    <a:lnTo>
                      <a:pt x="66" y="317"/>
                    </a:lnTo>
                    <a:lnTo>
                      <a:pt x="66" y="319"/>
                    </a:lnTo>
                    <a:lnTo>
                      <a:pt x="66" y="322"/>
                    </a:lnTo>
                    <a:lnTo>
                      <a:pt x="66" y="326"/>
                    </a:lnTo>
                    <a:lnTo>
                      <a:pt x="66" y="331"/>
                    </a:lnTo>
                    <a:lnTo>
                      <a:pt x="66" y="336"/>
                    </a:lnTo>
                    <a:lnTo>
                      <a:pt x="66" y="341"/>
                    </a:lnTo>
                    <a:lnTo>
                      <a:pt x="66" y="343"/>
                    </a:lnTo>
                    <a:lnTo>
                      <a:pt x="69" y="343"/>
                    </a:lnTo>
                    <a:lnTo>
                      <a:pt x="69" y="343"/>
                    </a:lnTo>
                    <a:lnTo>
                      <a:pt x="71" y="343"/>
                    </a:lnTo>
                    <a:lnTo>
                      <a:pt x="71" y="345"/>
                    </a:lnTo>
                    <a:lnTo>
                      <a:pt x="73" y="345"/>
                    </a:lnTo>
                    <a:lnTo>
                      <a:pt x="73" y="345"/>
                    </a:lnTo>
                    <a:lnTo>
                      <a:pt x="76" y="345"/>
                    </a:lnTo>
                    <a:lnTo>
                      <a:pt x="78" y="343"/>
                    </a:lnTo>
                    <a:lnTo>
                      <a:pt x="78" y="343"/>
                    </a:lnTo>
                    <a:lnTo>
                      <a:pt x="80" y="343"/>
                    </a:lnTo>
                    <a:lnTo>
                      <a:pt x="85" y="343"/>
                    </a:lnTo>
                    <a:lnTo>
                      <a:pt x="85" y="343"/>
                    </a:lnTo>
                    <a:lnTo>
                      <a:pt x="88" y="343"/>
                    </a:lnTo>
                    <a:lnTo>
                      <a:pt x="92" y="343"/>
                    </a:lnTo>
                    <a:lnTo>
                      <a:pt x="97" y="343"/>
                    </a:lnTo>
                    <a:lnTo>
                      <a:pt x="99" y="343"/>
                    </a:lnTo>
                    <a:lnTo>
                      <a:pt x="102" y="345"/>
                    </a:lnTo>
                    <a:lnTo>
                      <a:pt x="102" y="345"/>
                    </a:lnTo>
                    <a:lnTo>
                      <a:pt x="102" y="345"/>
                    </a:lnTo>
                    <a:lnTo>
                      <a:pt x="104" y="345"/>
                    </a:lnTo>
                    <a:lnTo>
                      <a:pt x="104" y="345"/>
                    </a:lnTo>
                    <a:lnTo>
                      <a:pt x="106" y="345"/>
                    </a:lnTo>
                    <a:lnTo>
                      <a:pt x="109" y="343"/>
                    </a:lnTo>
                    <a:lnTo>
                      <a:pt x="109" y="343"/>
                    </a:lnTo>
                    <a:lnTo>
                      <a:pt x="111" y="343"/>
                    </a:lnTo>
                    <a:lnTo>
                      <a:pt x="114" y="338"/>
                    </a:lnTo>
                    <a:lnTo>
                      <a:pt x="114" y="338"/>
                    </a:lnTo>
                    <a:lnTo>
                      <a:pt x="116" y="336"/>
                    </a:lnTo>
                    <a:lnTo>
                      <a:pt x="118" y="336"/>
                    </a:lnTo>
                    <a:lnTo>
                      <a:pt x="118" y="336"/>
                    </a:lnTo>
                    <a:lnTo>
                      <a:pt x="121" y="336"/>
                    </a:lnTo>
                    <a:lnTo>
                      <a:pt x="121" y="336"/>
                    </a:lnTo>
                    <a:lnTo>
                      <a:pt x="123" y="334"/>
                    </a:lnTo>
                    <a:lnTo>
                      <a:pt x="125" y="331"/>
                    </a:lnTo>
                    <a:lnTo>
                      <a:pt x="128" y="331"/>
                    </a:lnTo>
                    <a:lnTo>
                      <a:pt x="128" y="329"/>
                    </a:lnTo>
                    <a:lnTo>
                      <a:pt x="130" y="329"/>
                    </a:lnTo>
                    <a:lnTo>
                      <a:pt x="130" y="329"/>
                    </a:lnTo>
                    <a:lnTo>
                      <a:pt x="137" y="322"/>
                    </a:lnTo>
                    <a:lnTo>
                      <a:pt x="140" y="319"/>
                    </a:lnTo>
                    <a:lnTo>
                      <a:pt x="142" y="319"/>
                    </a:lnTo>
                    <a:lnTo>
                      <a:pt x="144" y="319"/>
                    </a:lnTo>
                    <a:lnTo>
                      <a:pt x="147" y="319"/>
                    </a:lnTo>
                    <a:lnTo>
                      <a:pt x="154" y="317"/>
                    </a:lnTo>
                    <a:lnTo>
                      <a:pt x="156" y="317"/>
                    </a:lnTo>
                    <a:lnTo>
                      <a:pt x="158" y="319"/>
                    </a:lnTo>
                    <a:lnTo>
                      <a:pt x="158" y="319"/>
                    </a:lnTo>
                    <a:lnTo>
                      <a:pt x="161" y="317"/>
                    </a:lnTo>
                    <a:lnTo>
                      <a:pt x="161" y="317"/>
                    </a:lnTo>
                    <a:lnTo>
                      <a:pt x="163" y="317"/>
                    </a:lnTo>
                    <a:lnTo>
                      <a:pt x="163" y="317"/>
                    </a:lnTo>
                    <a:lnTo>
                      <a:pt x="163" y="319"/>
                    </a:lnTo>
                    <a:lnTo>
                      <a:pt x="163" y="322"/>
                    </a:lnTo>
                    <a:lnTo>
                      <a:pt x="163" y="324"/>
                    </a:lnTo>
                    <a:lnTo>
                      <a:pt x="166" y="326"/>
                    </a:lnTo>
                    <a:lnTo>
                      <a:pt x="166" y="329"/>
                    </a:lnTo>
                    <a:lnTo>
                      <a:pt x="163" y="331"/>
                    </a:lnTo>
                    <a:lnTo>
                      <a:pt x="163" y="331"/>
                    </a:lnTo>
                    <a:lnTo>
                      <a:pt x="163" y="334"/>
                    </a:lnTo>
                    <a:lnTo>
                      <a:pt x="163" y="336"/>
                    </a:lnTo>
                    <a:lnTo>
                      <a:pt x="163" y="338"/>
                    </a:lnTo>
                    <a:lnTo>
                      <a:pt x="166" y="341"/>
                    </a:lnTo>
                    <a:lnTo>
                      <a:pt x="166" y="343"/>
                    </a:lnTo>
                    <a:lnTo>
                      <a:pt x="166" y="345"/>
                    </a:lnTo>
                    <a:lnTo>
                      <a:pt x="163" y="348"/>
                    </a:lnTo>
                    <a:lnTo>
                      <a:pt x="166" y="348"/>
                    </a:lnTo>
                    <a:lnTo>
                      <a:pt x="166" y="350"/>
                    </a:lnTo>
                    <a:lnTo>
                      <a:pt x="166" y="350"/>
                    </a:lnTo>
                    <a:lnTo>
                      <a:pt x="166" y="350"/>
                    </a:lnTo>
                    <a:lnTo>
                      <a:pt x="166" y="353"/>
                    </a:lnTo>
                    <a:lnTo>
                      <a:pt x="168" y="355"/>
                    </a:lnTo>
                    <a:lnTo>
                      <a:pt x="168" y="355"/>
                    </a:lnTo>
                    <a:lnTo>
                      <a:pt x="168" y="357"/>
                    </a:lnTo>
                    <a:lnTo>
                      <a:pt x="168" y="360"/>
                    </a:lnTo>
                    <a:lnTo>
                      <a:pt x="168" y="360"/>
                    </a:lnTo>
                    <a:lnTo>
                      <a:pt x="170" y="360"/>
                    </a:lnTo>
                    <a:lnTo>
                      <a:pt x="170" y="360"/>
                    </a:lnTo>
                    <a:lnTo>
                      <a:pt x="170" y="360"/>
                    </a:lnTo>
                    <a:lnTo>
                      <a:pt x="170" y="360"/>
                    </a:lnTo>
                    <a:lnTo>
                      <a:pt x="173" y="362"/>
                    </a:lnTo>
                    <a:lnTo>
                      <a:pt x="173" y="362"/>
                    </a:lnTo>
                    <a:lnTo>
                      <a:pt x="173" y="362"/>
                    </a:lnTo>
                    <a:lnTo>
                      <a:pt x="173" y="364"/>
                    </a:lnTo>
                    <a:lnTo>
                      <a:pt x="175" y="364"/>
                    </a:lnTo>
                    <a:lnTo>
                      <a:pt x="175" y="364"/>
                    </a:lnTo>
                    <a:lnTo>
                      <a:pt x="177" y="367"/>
                    </a:lnTo>
                    <a:lnTo>
                      <a:pt x="180" y="367"/>
                    </a:lnTo>
                    <a:lnTo>
                      <a:pt x="180" y="369"/>
                    </a:lnTo>
                    <a:lnTo>
                      <a:pt x="182" y="369"/>
                    </a:lnTo>
                    <a:lnTo>
                      <a:pt x="182" y="371"/>
                    </a:lnTo>
                    <a:lnTo>
                      <a:pt x="184" y="374"/>
                    </a:lnTo>
                    <a:lnTo>
                      <a:pt x="187" y="374"/>
                    </a:lnTo>
                    <a:lnTo>
                      <a:pt x="192" y="376"/>
                    </a:lnTo>
                    <a:lnTo>
                      <a:pt x="194" y="376"/>
                    </a:lnTo>
                    <a:lnTo>
                      <a:pt x="196" y="374"/>
                    </a:lnTo>
                    <a:lnTo>
                      <a:pt x="199" y="374"/>
                    </a:lnTo>
                    <a:lnTo>
                      <a:pt x="199" y="376"/>
                    </a:lnTo>
                    <a:lnTo>
                      <a:pt x="201" y="376"/>
                    </a:lnTo>
                    <a:lnTo>
                      <a:pt x="201" y="379"/>
                    </a:lnTo>
                    <a:lnTo>
                      <a:pt x="203" y="379"/>
                    </a:lnTo>
                    <a:lnTo>
                      <a:pt x="206" y="379"/>
                    </a:lnTo>
                    <a:lnTo>
                      <a:pt x="208" y="379"/>
                    </a:lnTo>
                    <a:lnTo>
                      <a:pt x="208" y="379"/>
                    </a:lnTo>
                    <a:lnTo>
                      <a:pt x="211" y="379"/>
                    </a:lnTo>
                    <a:lnTo>
                      <a:pt x="211" y="381"/>
                    </a:lnTo>
                    <a:lnTo>
                      <a:pt x="211" y="381"/>
                    </a:lnTo>
                    <a:lnTo>
                      <a:pt x="213" y="383"/>
                    </a:lnTo>
                    <a:lnTo>
                      <a:pt x="215" y="386"/>
                    </a:lnTo>
                    <a:lnTo>
                      <a:pt x="215" y="386"/>
                    </a:lnTo>
                    <a:lnTo>
                      <a:pt x="218" y="386"/>
                    </a:lnTo>
                    <a:lnTo>
                      <a:pt x="220" y="388"/>
                    </a:lnTo>
                    <a:lnTo>
                      <a:pt x="222" y="388"/>
                    </a:lnTo>
                    <a:lnTo>
                      <a:pt x="225" y="388"/>
                    </a:lnTo>
                    <a:lnTo>
                      <a:pt x="227" y="388"/>
                    </a:lnTo>
                    <a:lnTo>
                      <a:pt x="227" y="390"/>
                    </a:lnTo>
                    <a:lnTo>
                      <a:pt x="229" y="390"/>
                    </a:lnTo>
                    <a:lnTo>
                      <a:pt x="232" y="395"/>
                    </a:lnTo>
                    <a:lnTo>
                      <a:pt x="232" y="395"/>
                    </a:lnTo>
                    <a:lnTo>
                      <a:pt x="234" y="397"/>
                    </a:lnTo>
                    <a:lnTo>
                      <a:pt x="239" y="397"/>
                    </a:lnTo>
                    <a:lnTo>
                      <a:pt x="239" y="397"/>
                    </a:lnTo>
                    <a:lnTo>
                      <a:pt x="241" y="397"/>
                    </a:lnTo>
                    <a:lnTo>
                      <a:pt x="246" y="397"/>
                    </a:lnTo>
                    <a:lnTo>
                      <a:pt x="248" y="395"/>
                    </a:lnTo>
                    <a:lnTo>
                      <a:pt x="251" y="397"/>
                    </a:lnTo>
                    <a:lnTo>
                      <a:pt x="255" y="400"/>
                    </a:lnTo>
                    <a:lnTo>
                      <a:pt x="258" y="402"/>
                    </a:lnTo>
                    <a:lnTo>
                      <a:pt x="258" y="402"/>
                    </a:lnTo>
                    <a:lnTo>
                      <a:pt x="260" y="405"/>
                    </a:lnTo>
                    <a:lnTo>
                      <a:pt x="260" y="405"/>
                    </a:lnTo>
                    <a:lnTo>
                      <a:pt x="260" y="407"/>
                    </a:lnTo>
                    <a:lnTo>
                      <a:pt x="260" y="409"/>
                    </a:lnTo>
                    <a:lnTo>
                      <a:pt x="260" y="409"/>
                    </a:lnTo>
                    <a:lnTo>
                      <a:pt x="260" y="412"/>
                    </a:lnTo>
                    <a:lnTo>
                      <a:pt x="260" y="412"/>
                    </a:lnTo>
                    <a:lnTo>
                      <a:pt x="263" y="414"/>
                    </a:lnTo>
                    <a:lnTo>
                      <a:pt x="263" y="416"/>
                    </a:lnTo>
                    <a:lnTo>
                      <a:pt x="263" y="419"/>
                    </a:lnTo>
                    <a:lnTo>
                      <a:pt x="265" y="421"/>
                    </a:lnTo>
                    <a:lnTo>
                      <a:pt x="265" y="431"/>
                    </a:lnTo>
                    <a:lnTo>
                      <a:pt x="263" y="431"/>
                    </a:lnTo>
                    <a:lnTo>
                      <a:pt x="260" y="431"/>
                    </a:lnTo>
                    <a:lnTo>
                      <a:pt x="260" y="431"/>
                    </a:lnTo>
                    <a:lnTo>
                      <a:pt x="263" y="435"/>
                    </a:lnTo>
                    <a:lnTo>
                      <a:pt x="267" y="438"/>
                    </a:lnTo>
                    <a:lnTo>
                      <a:pt x="267" y="445"/>
                    </a:lnTo>
                    <a:lnTo>
                      <a:pt x="267" y="447"/>
                    </a:lnTo>
                    <a:lnTo>
                      <a:pt x="270" y="452"/>
                    </a:lnTo>
                    <a:lnTo>
                      <a:pt x="270" y="454"/>
                    </a:lnTo>
                    <a:lnTo>
                      <a:pt x="277" y="454"/>
                    </a:lnTo>
                    <a:lnTo>
                      <a:pt x="284" y="457"/>
                    </a:lnTo>
                    <a:lnTo>
                      <a:pt x="291" y="457"/>
                    </a:lnTo>
                    <a:lnTo>
                      <a:pt x="300" y="457"/>
                    </a:lnTo>
                    <a:lnTo>
                      <a:pt x="300" y="457"/>
                    </a:lnTo>
                    <a:lnTo>
                      <a:pt x="303" y="457"/>
                    </a:lnTo>
                    <a:lnTo>
                      <a:pt x="303" y="454"/>
                    </a:lnTo>
                    <a:lnTo>
                      <a:pt x="303" y="454"/>
                    </a:lnTo>
                    <a:lnTo>
                      <a:pt x="303" y="457"/>
                    </a:lnTo>
                    <a:lnTo>
                      <a:pt x="303" y="459"/>
                    </a:lnTo>
                    <a:lnTo>
                      <a:pt x="303" y="459"/>
                    </a:lnTo>
                    <a:lnTo>
                      <a:pt x="300" y="464"/>
                    </a:lnTo>
                    <a:lnTo>
                      <a:pt x="300" y="464"/>
                    </a:lnTo>
                    <a:lnTo>
                      <a:pt x="303" y="469"/>
                    </a:lnTo>
                    <a:lnTo>
                      <a:pt x="303" y="473"/>
                    </a:lnTo>
                    <a:lnTo>
                      <a:pt x="305" y="476"/>
                    </a:lnTo>
                    <a:lnTo>
                      <a:pt x="305" y="476"/>
                    </a:lnTo>
                    <a:lnTo>
                      <a:pt x="307" y="478"/>
                    </a:lnTo>
                    <a:lnTo>
                      <a:pt x="312" y="480"/>
                    </a:lnTo>
                    <a:lnTo>
                      <a:pt x="315" y="483"/>
                    </a:lnTo>
                    <a:lnTo>
                      <a:pt x="315" y="480"/>
                    </a:lnTo>
                    <a:lnTo>
                      <a:pt x="317" y="483"/>
                    </a:lnTo>
                    <a:lnTo>
                      <a:pt x="317" y="485"/>
                    </a:lnTo>
                    <a:lnTo>
                      <a:pt x="319" y="490"/>
                    </a:lnTo>
                    <a:lnTo>
                      <a:pt x="322" y="495"/>
                    </a:lnTo>
                    <a:lnTo>
                      <a:pt x="322" y="495"/>
                    </a:lnTo>
                    <a:lnTo>
                      <a:pt x="322" y="497"/>
                    </a:lnTo>
                    <a:lnTo>
                      <a:pt x="322" y="497"/>
                    </a:lnTo>
                    <a:lnTo>
                      <a:pt x="322" y="497"/>
                    </a:lnTo>
                    <a:lnTo>
                      <a:pt x="322" y="497"/>
                    </a:lnTo>
                    <a:lnTo>
                      <a:pt x="319" y="502"/>
                    </a:lnTo>
                    <a:lnTo>
                      <a:pt x="319" y="506"/>
                    </a:lnTo>
                    <a:lnTo>
                      <a:pt x="319" y="511"/>
                    </a:lnTo>
                    <a:lnTo>
                      <a:pt x="319" y="511"/>
                    </a:lnTo>
                    <a:lnTo>
                      <a:pt x="319" y="511"/>
                    </a:lnTo>
                    <a:lnTo>
                      <a:pt x="319" y="514"/>
                    </a:lnTo>
                    <a:lnTo>
                      <a:pt x="319" y="514"/>
                    </a:lnTo>
                    <a:lnTo>
                      <a:pt x="319" y="514"/>
                    </a:lnTo>
                    <a:lnTo>
                      <a:pt x="317" y="518"/>
                    </a:lnTo>
                    <a:lnTo>
                      <a:pt x="317" y="521"/>
                    </a:lnTo>
                    <a:lnTo>
                      <a:pt x="315" y="525"/>
                    </a:lnTo>
                    <a:lnTo>
                      <a:pt x="315" y="528"/>
                    </a:lnTo>
                    <a:lnTo>
                      <a:pt x="317" y="530"/>
                    </a:lnTo>
                    <a:lnTo>
                      <a:pt x="319" y="532"/>
                    </a:lnTo>
                    <a:lnTo>
                      <a:pt x="319" y="535"/>
                    </a:lnTo>
                    <a:lnTo>
                      <a:pt x="317" y="535"/>
                    </a:lnTo>
                    <a:lnTo>
                      <a:pt x="317" y="535"/>
                    </a:lnTo>
                    <a:lnTo>
                      <a:pt x="317" y="537"/>
                    </a:lnTo>
                    <a:lnTo>
                      <a:pt x="315" y="537"/>
                    </a:lnTo>
                    <a:lnTo>
                      <a:pt x="315" y="537"/>
                    </a:lnTo>
                    <a:lnTo>
                      <a:pt x="315" y="540"/>
                    </a:lnTo>
                    <a:lnTo>
                      <a:pt x="315" y="540"/>
                    </a:lnTo>
                    <a:lnTo>
                      <a:pt x="317" y="542"/>
                    </a:lnTo>
                    <a:lnTo>
                      <a:pt x="317" y="542"/>
                    </a:lnTo>
                    <a:lnTo>
                      <a:pt x="317" y="542"/>
                    </a:lnTo>
                    <a:lnTo>
                      <a:pt x="317" y="544"/>
                    </a:lnTo>
                    <a:lnTo>
                      <a:pt x="317" y="544"/>
                    </a:lnTo>
                    <a:lnTo>
                      <a:pt x="319" y="547"/>
                    </a:lnTo>
                    <a:lnTo>
                      <a:pt x="319" y="547"/>
                    </a:lnTo>
                    <a:lnTo>
                      <a:pt x="319" y="549"/>
                    </a:lnTo>
                    <a:lnTo>
                      <a:pt x="319" y="549"/>
                    </a:lnTo>
                    <a:lnTo>
                      <a:pt x="322" y="549"/>
                    </a:lnTo>
                    <a:lnTo>
                      <a:pt x="319" y="551"/>
                    </a:lnTo>
                    <a:lnTo>
                      <a:pt x="322" y="551"/>
                    </a:lnTo>
                    <a:lnTo>
                      <a:pt x="322" y="551"/>
                    </a:lnTo>
                    <a:lnTo>
                      <a:pt x="322" y="551"/>
                    </a:lnTo>
                    <a:lnTo>
                      <a:pt x="322" y="554"/>
                    </a:lnTo>
                    <a:lnTo>
                      <a:pt x="322" y="554"/>
                    </a:lnTo>
                    <a:lnTo>
                      <a:pt x="322" y="556"/>
                    </a:lnTo>
                    <a:lnTo>
                      <a:pt x="322" y="559"/>
                    </a:lnTo>
                    <a:lnTo>
                      <a:pt x="322" y="559"/>
                    </a:lnTo>
                    <a:lnTo>
                      <a:pt x="322" y="561"/>
                    </a:lnTo>
                    <a:lnTo>
                      <a:pt x="322" y="561"/>
                    </a:lnTo>
                    <a:lnTo>
                      <a:pt x="322" y="563"/>
                    </a:lnTo>
                    <a:lnTo>
                      <a:pt x="322" y="563"/>
                    </a:lnTo>
                    <a:lnTo>
                      <a:pt x="322" y="566"/>
                    </a:lnTo>
                    <a:lnTo>
                      <a:pt x="322" y="566"/>
                    </a:lnTo>
                    <a:lnTo>
                      <a:pt x="322" y="568"/>
                    </a:lnTo>
                    <a:lnTo>
                      <a:pt x="322" y="568"/>
                    </a:lnTo>
                    <a:lnTo>
                      <a:pt x="322" y="570"/>
                    </a:lnTo>
                    <a:lnTo>
                      <a:pt x="322" y="570"/>
                    </a:lnTo>
                    <a:lnTo>
                      <a:pt x="322" y="573"/>
                    </a:lnTo>
                    <a:lnTo>
                      <a:pt x="322" y="573"/>
                    </a:lnTo>
                    <a:lnTo>
                      <a:pt x="322" y="575"/>
                    </a:lnTo>
                    <a:lnTo>
                      <a:pt x="322" y="575"/>
                    </a:lnTo>
                    <a:lnTo>
                      <a:pt x="322" y="577"/>
                    </a:lnTo>
                    <a:lnTo>
                      <a:pt x="322" y="577"/>
                    </a:lnTo>
                    <a:lnTo>
                      <a:pt x="322" y="577"/>
                    </a:lnTo>
                    <a:lnTo>
                      <a:pt x="324" y="580"/>
                    </a:lnTo>
                    <a:lnTo>
                      <a:pt x="324" y="580"/>
                    </a:lnTo>
                    <a:lnTo>
                      <a:pt x="326" y="577"/>
                    </a:lnTo>
                    <a:lnTo>
                      <a:pt x="326" y="577"/>
                    </a:lnTo>
                    <a:lnTo>
                      <a:pt x="329" y="580"/>
                    </a:lnTo>
                    <a:lnTo>
                      <a:pt x="329" y="580"/>
                    </a:lnTo>
                    <a:lnTo>
                      <a:pt x="331" y="580"/>
                    </a:lnTo>
                    <a:lnTo>
                      <a:pt x="333" y="580"/>
                    </a:lnTo>
                    <a:lnTo>
                      <a:pt x="333" y="580"/>
                    </a:lnTo>
                    <a:lnTo>
                      <a:pt x="336" y="580"/>
                    </a:lnTo>
                    <a:lnTo>
                      <a:pt x="338" y="580"/>
                    </a:lnTo>
                    <a:lnTo>
                      <a:pt x="341" y="582"/>
                    </a:lnTo>
                    <a:lnTo>
                      <a:pt x="341" y="582"/>
                    </a:lnTo>
                    <a:lnTo>
                      <a:pt x="343" y="582"/>
                    </a:lnTo>
                    <a:lnTo>
                      <a:pt x="345" y="582"/>
                    </a:lnTo>
                    <a:lnTo>
                      <a:pt x="345" y="582"/>
                    </a:lnTo>
                    <a:lnTo>
                      <a:pt x="348" y="582"/>
                    </a:lnTo>
                    <a:lnTo>
                      <a:pt x="348" y="580"/>
                    </a:lnTo>
                    <a:lnTo>
                      <a:pt x="348" y="580"/>
                    </a:lnTo>
                    <a:lnTo>
                      <a:pt x="348" y="577"/>
                    </a:lnTo>
                    <a:lnTo>
                      <a:pt x="350" y="577"/>
                    </a:lnTo>
                    <a:lnTo>
                      <a:pt x="350" y="577"/>
                    </a:lnTo>
                    <a:lnTo>
                      <a:pt x="352" y="580"/>
                    </a:lnTo>
                    <a:lnTo>
                      <a:pt x="352" y="580"/>
                    </a:lnTo>
                    <a:lnTo>
                      <a:pt x="355" y="582"/>
                    </a:lnTo>
                    <a:lnTo>
                      <a:pt x="355" y="582"/>
                    </a:lnTo>
                    <a:lnTo>
                      <a:pt x="357" y="582"/>
                    </a:lnTo>
                    <a:lnTo>
                      <a:pt x="359" y="582"/>
                    </a:lnTo>
                    <a:lnTo>
                      <a:pt x="359" y="582"/>
                    </a:lnTo>
                    <a:lnTo>
                      <a:pt x="362" y="582"/>
                    </a:lnTo>
                    <a:lnTo>
                      <a:pt x="362" y="585"/>
                    </a:lnTo>
                    <a:lnTo>
                      <a:pt x="364" y="585"/>
                    </a:lnTo>
                    <a:lnTo>
                      <a:pt x="364" y="587"/>
                    </a:lnTo>
                    <a:lnTo>
                      <a:pt x="364" y="589"/>
                    </a:lnTo>
                    <a:lnTo>
                      <a:pt x="367" y="589"/>
                    </a:lnTo>
                    <a:lnTo>
                      <a:pt x="367" y="589"/>
                    </a:lnTo>
                    <a:lnTo>
                      <a:pt x="367" y="592"/>
                    </a:lnTo>
                    <a:lnTo>
                      <a:pt x="367" y="594"/>
                    </a:lnTo>
                    <a:lnTo>
                      <a:pt x="367" y="594"/>
                    </a:lnTo>
                    <a:lnTo>
                      <a:pt x="367" y="596"/>
                    </a:lnTo>
                    <a:lnTo>
                      <a:pt x="367" y="599"/>
                    </a:lnTo>
                    <a:lnTo>
                      <a:pt x="367" y="599"/>
                    </a:lnTo>
                    <a:lnTo>
                      <a:pt x="369" y="601"/>
                    </a:lnTo>
                    <a:lnTo>
                      <a:pt x="369" y="603"/>
                    </a:lnTo>
                    <a:lnTo>
                      <a:pt x="369" y="603"/>
                    </a:lnTo>
                    <a:lnTo>
                      <a:pt x="369" y="606"/>
                    </a:lnTo>
                    <a:lnTo>
                      <a:pt x="369" y="606"/>
                    </a:lnTo>
                    <a:lnTo>
                      <a:pt x="369" y="606"/>
                    </a:lnTo>
                    <a:lnTo>
                      <a:pt x="369" y="608"/>
                    </a:lnTo>
                    <a:lnTo>
                      <a:pt x="369" y="611"/>
                    </a:lnTo>
                    <a:lnTo>
                      <a:pt x="371" y="611"/>
                    </a:lnTo>
                    <a:lnTo>
                      <a:pt x="371" y="613"/>
                    </a:lnTo>
                    <a:lnTo>
                      <a:pt x="371" y="613"/>
                    </a:lnTo>
                    <a:lnTo>
                      <a:pt x="371" y="615"/>
                    </a:lnTo>
                    <a:lnTo>
                      <a:pt x="374" y="618"/>
                    </a:lnTo>
                    <a:lnTo>
                      <a:pt x="374" y="618"/>
                    </a:lnTo>
                    <a:lnTo>
                      <a:pt x="376" y="618"/>
                    </a:lnTo>
                    <a:lnTo>
                      <a:pt x="378" y="618"/>
                    </a:lnTo>
                    <a:lnTo>
                      <a:pt x="378" y="618"/>
                    </a:lnTo>
                    <a:lnTo>
                      <a:pt x="381" y="618"/>
                    </a:lnTo>
                    <a:lnTo>
                      <a:pt x="383" y="618"/>
                    </a:lnTo>
                    <a:lnTo>
                      <a:pt x="383" y="615"/>
                    </a:lnTo>
                    <a:lnTo>
                      <a:pt x="385" y="615"/>
                    </a:lnTo>
                    <a:lnTo>
                      <a:pt x="385" y="615"/>
                    </a:lnTo>
                    <a:lnTo>
                      <a:pt x="388" y="615"/>
                    </a:lnTo>
                    <a:lnTo>
                      <a:pt x="388" y="615"/>
                    </a:lnTo>
                    <a:lnTo>
                      <a:pt x="390" y="615"/>
                    </a:lnTo>
                    <a:lnTo>
                      <a:pt x="393" y="618"/>
                    </a:lnTo>
                    <a:lnTo>
                      <a:pt x="395" y="620"/>
                    </a:lnTo>
                    <a:lnTo>
                      <a:pt x="395" y="620"/>
                    </a:lnTo>
                    <a:lnTo>
                      <a:pt x="393" y="620"/>
                    </a:lnTo>
                    <a:lnTo>
                      <a:pt x="393" y="622"/>
                    </a:lnTo>
                    <a:lnTo>
                      <a:pt x="395" y="625"/>
                    </a:lnTo>
                    <a:lnTo>
                      <a:pt x="395" y="630"/>
                    </a:lnTo>
                    <a:lnTo>
                      <a:pt x="393" y="637"/>
                    </a:lnTo>
                    <a:lnTo>
                      <a:pt x="393" y="641"/>
                    </a:lnTo>
                    <a:lnTo>
                      <a:pt x="395" y="641"/>
                    </a:lnTo>
                    <a:lnTo>
                      <a:pt x="393" y="644"/>
                    </a:lnTo>
                    <a:lnTo>
                      <a:pt x="393" y="648"/>
                    </a:lnTo>
                    <a:lnTo>
                      <a:pt x="393" y="651"/>
                    </a:lnTo>
                    <a:lnTo>
                      <a:pt x="393" y="651"/>
                    </a:lnTo>
                    <a:lnTo>
                      <a:pt x="395" y="653"/>
                    </a:lnTo>
                    <a:lnTo>
                      <a:pt x="395" y="653"/>
                    </a:lnTo>
                    <a:lnTo>
                      <a:pt x="397" y="651"/>
                    </a:lnTo>
                    <a:lnTo>
                      <a:pt x="397" y="651"/>
                    </a:lnTo>
                    <a:lnTo>
                      <a:pt x="400" y="651"/>
                    </a:lnTo>
                    <a:lnTo>
                      <a:pt x="400" y="651"/>
                    </a:lnTo>
                    <a:lnTo>
                      <a:pt x="400" y="651"/>
                    </a:lnTo>
                    <a:lnTo>
                      <a:pt x="400" y="651"/>
                    </a:lnTo>
                    <a:lnTo>
                      <a:pt x="402" y="651"/>
                    </a:lnTo>
                    <a:lnTo>
                      <a:pt x="402" y="651"/>
                    </a:lnTo>
                    <a:lnTo>
                      <a:pt x="404" y="653"/>
                    </a:lnTo>
                    <a:lnTo>
                      <a:pt x="404" y="653"/>
                    </a:lnTo>
                    <a:lnTo>
                      <a:pt x="407" y="656"/>
                    </a:lnTo>
                    <a:lnTo>
                      <a:pt x="407" y="660"/>
                    </a:lnTo>
                    <a:lnTo>
                      <a:pt x="409" y="663"/>
                    </a:lnTo>
                    <a:lnTo>
                      <a:pt x="412" y="665"/>
                    </a:lnTo>
                    <a:lnTo>
                      <a:pt x="412" y="667"/>
                    </a:lnTo>
                    <a:lnTo>
                      <a:pt x="412" y="667"/>
                    </a:lnTo>
                    <a:lnTo>
                      <a:pt x="412" y="670"/>
                    </a:lnTo>
                    <a:lnTo>
                      <a:pt x="412" y="675"/>
                    </a:lnTo>
                    <a:lnTo>
                      <a:pt x="412" y="677"/>
                    </a:lnTo>
                    <a:lnTo>
                      <a:pt x="412" y="677"/>
                    </a:lnTo>
                    <a:lnTo>
                      <a:pt x="412" y="679"/>
                    </a:lnTo>
                    <a:lnTo>
                      <a:pt x="412" y="682"/>
                    </a:lnTo>
                    <a:lnTo>
                      <a:pt x="412" y="684"/>
                    </a:lnTo>
                    <a:lnTo>
                      <a:pt x="409" y="686"/>
                    </a:lnTo>
                    <a:lnTo>
                      <a:pt x="409" y="686"/>
                    </a:lnTo>
                    <a:lnTo>
                      <a:pt x="407" y="686"/>
                    </a:lnTo>
                    <a:lnTo>
                      <a:pt x="407" y="689"/>
                    </a:lnTo>
                    <a:lnTo>
                      <a:pt x="404" y="686"/>
                    </a:lnTo>
                    <a:lnTo>
                      <a:pt x="404" y="689"/>
                    </a:lnTo>
                    <a:lnTo>
                      <a:pt x="404" y="691"/>
                    </a:lnTo>
                    <a:lnTo>
                      <a:pt x="402" y="691"/>
                    </a:lnTo>
                    <a:lnTo>
                      <a:pt x="400" y="691"/>
                    </a:lnTo>
                    <a:lnTo>
                      <a:pt x="400" y="691"/>
                    </a:lnTo>
                    <a:lnTo>
                      <a:pt x="400" y="691"/>
                    </a:lnTo>
                    <a:lnTo>
                      <a:pt x="397" y="691"/>
                    </a:lnTo>
                    <a:lnTo>
                      <a:pt x="397" y="693"/>
                    </a:lnTo>
                    <a:lnTo>
                      <a:pt x="395" y="693"/>
                    </a:lnTo>
                    <a:lnTo>
                      <a:pt x="395" y="693"/>
                    </a:lnTo>
                    <a:lnTo>
                      <a:pt x="395" y="693"/>
                    </a:lnTo>
                    <a:lnTo>
                      <a:pt x="393" y="693"/>
                    </a:lnTo>
                    <a:lnTo>
                      <a:pt x="393" y="696"/>
                    </a:lnTo>
                    <a:lnTo>
                      <a:pt x="393" y="696"/>
                    </a:lnTo>
                    <a:lnTo>
                      <a:pt x="393" y="698"/>
                    </a:lnTo>
                    <a:lnTo>
                      <a:pt x="390" y="698"/>
                    </a:lnTo>
                    <a:lnTo>
                      <a:pt x="390" y="698"/>
                    </a:lnTo>
                    <a:lnTo>
                      <a:pt x="390" y="701"/>
                    </a:lnTo>
                    <a:lnTo>
                      <a:pt x="390" y="701"/>
                    </a:lnTo>
                    <a:lnTo>
                      <a:pt x="388" y="701"/>
                    </a:lnTo>
                    <a:lnTo>
                      <a:pt x="385" y="703"/>
                    </a:lnTo>
                    <a:lnTo>
                      <a:pt x="385" y="703"/>
                    </a:lnTo>
                    <a:lnTo>
                      <a:pt x="383" y="705"/>
                    </a:lnTo>
                    <a:lnTo>
                      <a:pt x="383" y="705"/>
                    </a:lnTo>
                    <a:lnTo>
                      <a:pt x="381" y="708"/>
                    </a:lnTo>
                    <a:lnTo>
                      <a:pt x="381" y="708"/>
                    </a:lnTo>
                    <a:lnTo>
                      <a:pt x="381" y="710"/>
                    </a:lnTo>
                    <a:lnTo>
                      <a:pt x="381" y="710"/>
                    </a:lnTo>
                    <a:lnTo>
                      <a:pt x="381" y="710"/>
                    </a:lnTo>
                    <a:lnTo>
                      <a:pt x="381" y="710"/>
                    </a:lnTo>
                    <a:lnTo>
                      <a:pt x="378" y="710"/>
                    </a:lnTo>
                    <a:lnTo>
                      <a:pt x="378" y="710"/>
                    </a:lnTo>
                    <a:lnTo>
                      <a:pt x="378" y="710"/>
                    </a:lnTo>
                    <a:lnTo>
                      <a:pt x="378" y="712"/>
                    </a:lnTo>
                    <a:lnTo>
                      <a:pt x="378" y="712"/>
                    </a:lnTo>
                    <a:lnTo>
                      <a:pt x="376" y="712"/>
                    </a:lnTo>
                    <a:lnTo>
                      <a:pt x="376" y="712"/>
                    </a:lnTo>
                    <a:lnTo>
                      <a:pt x="376" y="715"/>
                    </a:lnTo>
                    <a:lnTo>
                      <a:pt x="376" y="715"/>
                    </a:lnTo>
                    <a:lnTo>
                      <a:pt x="374" y="717"/>
                    </a:lnTo>
                    <a:lnTo>
                      <a:pt x="374" y="720"/>
                    </a:lnTo>
                    <a:lnTo>
                      <a:pt x="371" y="722"/>
                    </a:lnTo>
                    <a:lnTo>
                      <a:pt x="371" y="724"/>
                    </a:lnTo>
                    <a:lnTo>
                      <a:pt x="369" y="727"/>
                    </a:lnTo>
                    <a:lnTo>
                      <a:pt x="369" y="727"/>
                    </a:lnTo>
                    <a:lnTo>
                      <a:pt x="367" y="729"/>
                    </a:lnTo>
                    <a:lnTo>
                      <a:pt x="367" y="731"/>
                    </a:lnTo>
                    <a:lnTo>
                      <a:pt x="367" y="734"/>
                    </a:lnTo>
                    <a:lnTo>
                      <a:pt x="364" y="736"/>
                    </a:lnTo>
                    <a:lnTo>
                      <a:pt x="362" y="738"/>
                    </a:lnTo>
                    <a:lnTo>
                      <a:pt x="359" y="741"/>
                    </a:lnTo>
                    <a:lnTo>
                      <a:pt x="357" y="743"/>
                    </a:lnTo>
                    <a:lnTo>
                      <a:pt x="357" y="743"/>
                    </a:lnTo>
                    <a:lnTo>
                      <a:pt x="357" y="746"/>
                    </a:lnTo>
                    <a:lnTo>
                      <a:pt x="355" y="748"/>
                    </a:lnTo>
                    <a:lnTo>
                      <a:pt x="352" y="750"/>
                    </a:lnTo>
                    <a:lnTo>
                      <a:pt x="355" y="750"/>
                    </a:lnTo>
                    <a:lnTo>
                      <a:pt x="357" y="750"/>
                    </a:lnTo>
                    <a:lnTo>
                      <a:pt x="362" y="750"/>
                    </a:lnTo>
                    <a:lnTo>
                      <a:pt x="362" y="750"/>
                    </a:lnTo>
                    <a:lnTo>
                      <a:pt x="362" y="748"/>
                    </a:lnTo>
                    <a:lnTo>
                      <a:pt x="364" y="748"/>
                    </a:lnTo>
                    <a:lnTo>
                      <a:pt x="364" y="748"/>
                    </a:lnTo>
                    <a:lnTo>
                      <a:pt x="367" y="748"/>
                    </a:lnTo>
                    <a:lnTo>
                      <a:pt x="369" y="750"/>
                    </a:lnTo>
                    <a:lnTo>
                      <a:pt x="376" y="755"/>
                    </a:lnTo>
                    <a:lnTo>
                      <a:pt x="381" y="757"/>
                    </a:lnTo>
                    <a:lnTo>
                      <a:pt x="383" y="760"/>
                    </a:lnTo>
                    <a:lnTo>
                      <a:pt x="383" y="762"/>
                    </a:lnTo>
                    <a:lnTo>
                      <a:pt x="385" y="762"/>
                    </a:lnTo>
                    <a:lnTo>
                      <a:pt x="385" y="767"/>
                    </a:lnTo>
                    <a:lnTo>
                      <a:pt x="385" y="767"/>
                    </a:lnTo>
                    <a:lnTo>
                      <a:pt x="385" y="767"/>
                    </a:lnTo>
                    <a:lnTo>
                      <a:pt x="385" y="767"/>
                    </a:lnTo>
                    <a:lnTo>
                      <a:pt x="388" y="767"/>
                    </a:lnTo>
                    <a:lnTo>
                      <a:pt x="388" y="767"/>
                    </a:lnTo>
                    <a:lnTo>
                      <a:pt x="390" y="767"/>
                    </a:lnTo>
                    <a:lnTo>
                      <a:pt x="390" y="765"/>
                    </a:lnTo>
                    <a:lnTo>
                      <a:pt x="390" y="765"/>
                    </a:lnTo>
                    <a:lnTo>
                      <a:pt x="390" y="765"/>
                    </a:lnTo>
                    <a:lnTo>
                      <a:pt x="393" y="765"/>
                    </a:lnTo>
                    <a:lnTo>
                      <a:pt x="393" y="762"/>
                    </a:lnTo>
                    <a:lnTo>
                      <a:pt x="393" y="765"/>
                    </a:lnTo>
                    <a:lnTo>
                      <a:pt x="395" y="765"/>
                    </a:lnTo>
                    <a:lnTo>
                      <a:pt x="397" y="767"/>
                    </a:lnTo>
                    <a:lnTo>
                      <a:pt x="397" y="769"/>
                    </a:lnTo>
                    <a:lnTo>
                      <a:pt x="397" y="769"/>
                    </a:lnTo>
                    <a:lnTo>
                      <a:pt x="400" y="769"/>
                    </a:lnTo>
                    <a:lnTo>
                      <a:pt x="400" y="772"/>
                    </a:lnTo>
                    <a:lnTo>
                      <a:pt x="402" y="772"/>
                    </a:lnTo>
                    <a:lnTo>
                      <a:pt x="402" y="774"/>
                    </a:lnTo>
                    <a:lnTo>
                      <a:pt x="404" y="772"/>
                    </a:lnTo>
                    <a:lnTo>
                      <a:pt x="407" y="774"/>
                    </a:lnTo>
                    <a:lnTo>
                      <a:pt x="412" y="776"/>
                    </a:lnTo>
                    <a:lnTo>
                      <a:pt x="414" y="779"/>
                    </a:lnTo>
                    <a:lnTo>
                      <a:pt x="416" y="779"/>
                    </a:lnTo>
                    <a:lnTo>
                      <a:pt x="419" y="781"/>
                    </a:lnTo>
                    <a:lnTo>
                      <a:pt x="421" y="783"/>
                    </a:lnTo>
                    <a:lnTo>
                      <a:pt x="423" y="786"/>
                    </a:lnTo>
                    <a:lnTo>
                      <a:pt x="426" y="786"/>
                    </a:lnTo>
                    <a:lnTo>
                      <a:pt x="426" y="786"/>
                    </a:lnTo>
                    <a:lnTo>
                      <a:pt x="428" y="788"/>
                    </a:lnTo>
                    <a:lnTo>
                      <a:pt x="428" y="788"/>
                    </a:lnTo>
                    <a:lnTo>
                      <a:pt x="430" y="788"/>
                    </a:lnTo>
                    <a:lnTo>
                      <a:pt x="430" y="791"/>
                    </a:lnTo>
                    <a:lnTo>
                      <a:pt x="430" y="791"/>
                    </a:lnTo>
                    <a:lnTo>
                      <a:pt x="433" y="793"/>
                    </a:lnTo>
                    <a:lnTo>
                      <a:pt x="433" y="795"/>
                    </a:lnTo>
                    <a:lnTo>
                      <a:pt x="435" y="798"/>
                    </a:lnTo>
                    <a:lnTo>
                      <a:pt x="440" y="800"/>
                    </a:lnTo>
                    <a:lnTo>
                      <a:pt x="442" y="800"/>
                    </a:lnTo>
                    <a:lnTo>
                      <a:pt x="442" y="802"/>
                    </a:lnTo>
                    <a:lnTo>
                      <a:pt x="445" y="802"/>
                    </a:lnTo>
                    <a:lnTo>
                      <a:pt x="442" y="805"/>
                    </a:lnTo>
                    <a:lnTo>
                      <a:pt x="442" y="807"/>
                    </a:lnTo>
                    <a:lnTo>
                      <a:pt x="440" y="809"/>
                    </a:lnTo>
                    <a:lnTo>
                      <a:pt x="440" y="809"/>
                    </a:lnTo>
                    <a:lnTo>
                      <a:pt x="438" y="812"/>
                    </a:lnTo>
                    <a:lnTo>
                      <a:pt x="438" y="812"/>
                    </a:lnTo>
                    <a:lnTo>
                      <a:pt x="440" y="819"/>
                    </a:lnTo>
                    <a:lnTo>
                      <a:pt x="440" y="821"/>
                    </a:lnTo>
                    <a:lnTo>
                      <a:pt x="440" y="821"/>
                    </a:lnTo>
                    <a:lnTo>
                      <a:pt x="440" y="824"/>
                    </a:lnTo>
                    <a:lnTo>
                      <a:pt x="442" y="824"/>
                    </a:lnTo>
                    <a:lnTo>
                      <a:pt x="442" y="824"/>
                    </a:lnTo>
                    <a:lnTo>
                      <a:pt x="445" y="824"/>
                    </a:lnTo>
                    <a:lnTo>
                      <a:pt x="449" y="817"/>
                    </a:lnTo>
                    <a:lnTo>
                      <a:pt x="452" y="814"/>
                    </a:lnTo>
                    <a:lnTo>
                      <a:pt x="454" y="812"/>
                    </a:lnTo>
                    <a:lnTo>
                      <a:pt x="454" y="805"/>
                    </a:lnTo>
                    <a:lnTo>
                      <a:pt x="456" y="798"/>
                    </a:lnTo>
                    <a:lnTo>
                      <a:pt x="456" y="795"/>
                    </a:lnTo>
                    <a:lnTo>
                      <a:pt x="459" y="793"/>
                    </a:lnTo>
                    <a:lnTo>
                      <a:pt x="459" y="791"/>
                    </a:lnTo>
                    <a:lnTo>
                      <a:pt x="459" y="788"/>
                    </a:lnTo>
                    <a:lnTo>
                      <a:pt x="456" y="786"/>
                    </a:lnTo>
                    <a:lnTo>
                      <a:pt x="456" y="786"/>
                    </a:lnTo>
                    <a:lnTo>
                      <a:pt x="456" y="781"/>
                    </a:lnTo>
                    <a:lnTo>
                      <a:pt x="459" y="779"/>
                    </a:lnTo>
                    <a:lnTo>
                      <a:pt x="459" y="776"/>
                    </a:lnTo>
                    <a:lnTo>
                      <a:pt x="459" y="774"/>
                    </a:lnTo>
                    <a:lnTo>
                      <a:pt x="459" y="774"/>
                    </a:lnTo>
                    <a:lnTo>
                      <a:pt x="464" y="772"/>
                    </a:lnTo>
                    <a:lnTo>
                      <a:pt x="466" y="769"/>
                    </a:lnTo>
                    <a:lnTo>
                      <a:pt x="466" y="767"/>
                    </a:lnTo>
                    <a:lnTo>
                      <a:pt x="466" y="767"/>
                    </a:lnTo>
                    <a:lnTo>
                      <a:pt x="466" y="765"/>
                    </a:lnTo>
                    <a:lnTo>
                      <a:pt x="468" y="762"/>
                    </a:lnTo>
                    <a:lnTo>
                      <a:pt x="466" y="760"/>
                    </a:lnTo>
                    <a:lnTo>
                      <a:pt x="468" y="760"/>
                    </a:lnTo>
                    <a:lnTo>
                      <a:pt x="468" y="762"/>
                    </a:lnTo>
                    <a:lnTo>
                      <a:pt x="468" y="757"/>
                    </a:lnTo>
                    <a:lnTo>
                      <a:pt x="468" y="755"/>
                    </a:lnTo>
                    <a:lnTo>
                      <a:pt x="468" y="755"/>
                    </a:lnTo>
                    <a:lnTo>
                      <a:pt x="471" y="753"/>
                    </a:lnTo>
                    <a:lnTo>
                      <a:pt x="466" y="750"/>
                    </a:lnTo>
                    <a:lnTo>
                      <a:pt x="466" y="748"/>
                    </a:lnTo>
                    <a:lnTo>
                      <a:pt x="466" y="746"/>
                    </a:lnTo>
                    <a:lnTo>
                      <a:pt x="466" y="746"/>
                    </a:lnTo>
                    <a:lnTo>
                      <a:pt x="468" y="748"/>
                    </a:lnTo>
                    <a:lnTo>
                      <a:pt x="468" y="750"/>
                    </a:lnTo>
                    <a:lnTo>
                      <a:pt x="471" y="750"/>
                    </a:lnTo>
                    <a:lnTo>
                      <a:pt x="473" y="753"/>
                    </a:lnTo>
                    <a:lnTo>
                      <a:pt x="473" y="753"/>
                    </a:lnTo>
                    <a:lnTo>
                      <a:pt x="478" y="750"/>
                    </a:lnTo>
                    <a:lnTo>
                      <a:pt x="480" y="750"/>
                    </a:lnTo>
                    <a:lnTo>
                      <a:pt x="480" y="753"/>
                    </a:lnTo>
                    <a:lnTo>
                      <a:pt x="480" y="755"/>
                    </a:lnTo>
                    <a:lnTo>
                      <a:pt x="480" y="755"/>
                    </a:lnTo>
                    <a:lnTo>
                      <a:pt x="478" y="755"/>
                    </a:lnTo>
                    <a:lnTo>
                      <a:pt x="478" y="755"/>
                    </a:lnTo>
                    <a:lnTo>
                      <a:pt x="480" y="760"/>
                    </a:lnTo>
                    <a:lnTo>
                      <a:pt x="478" y="762"/>
                    </a:lnTo>
                    <a:lnTo>
                      <a:pt x="475" y="765"/>
                    </a:lnTo>
                    <a:lnTo>
                      <a:pt x="475" y="767"/>
                    </a:lnTo>
                    <a:lnTo>
                      <a:pt x="475" y="767"/>
                    </a:lnTo>
                    <a:lnTo>
                      <a:pt x="475" y="769"/>
                    </a:lnTo>
                    <a:lnTo>
                      <a:pt x="473" y="767"/>
                    </a:lnTo>
                    <a:lnTo>
                      <a:pt x="473" y="769"/>
                    </a:lnTo>
                    <a:lnTo>
                      <a:pt x="473" y="772"/>
                    </a:lnTo>
                    <a:lnTo>
                      <a:pt x="473" y="774"/>
                    </a:lnTo>
                    <a:lnTo>
                      <a:pt x="471" y="776"/>
                    </a:lnTo>
                    <a:lnTo>
                      <a:pt x="468" y="779"/>
                    </a:lnTo>
                    <a:lnTo>
                      <a:pt x="466" y="783"/>
                    </a:lnTo>
                    <a:lnTo>
                      <a:pt x="464" y="783"/>
                    </a:lnTo>
                    <a:lnTo>
                      <a:pt x="464" y="783"/>
                    </a:lnTo>
                    <a:lnTo>
                      <a:pt x="461" y="783"/>
                    </a:lnTo>
                    <a:lnTo>
                      <a:pt x="461" y="783"/>
                    </a:lnTo>
                    <a:lnTo>
                      <a:pt x="459" y="783"/>
                    </a:lnTo>
                    <a:lnTo>
                      <a:pt x="459" y="786"/>
                    </a:lnTo>
                    <a:lnTo>
                      <a:pt x="459" y="786"/>
                    </a:lnTo>
                    <a:lnTo>
                      <a:pt x="459" y="788"/>
                    </a:lnTo>
                    <a:lnTo>
                      <a:pt x="461" y="791"/>
                    </a:lnTo>
                    <a:lnTo>
                      <a:pt x="461" y="788"/>
                    </a:lnTo>
                    <a:lnTo>
                      <a:pt x="464" y="786"/>
                    </a:lnTo>
                    <a:lnTo>
                      <a:pt x="468" y="781"/>
                    </a:lnTo>
                    <a:lnTo>
                      <a:pt x="473" y="776"/>
                    </a:lnTo>
                    <a:lnTo>
                      <a:pt x="478" y="772"/>
                    </a:lnTo>
                    <a:lnTo>
                      <a:pt x="480" y="767"/>
                    </a:lnTo>
                    <a:lnTo>
                      <a:pt x="480" y="765"/>
                    </a:lnTo>
                    <a:lnTo>
                      <a:pt x="485" y="755"/>
                    </a:lnTo>
                    <a:lnTo>
                      <a:pt x="487" y="741"/>
                    </a:lnTo>
                    <a:lnTo>
                      <a:pt x="492" y="731"/>
                    </a:lnTo>
                    <a:lnTo>
                      <a:pt x="494" y="727"/>
                    </a:lnTo>
                    <a:lnTo>
                      <a:pt x="499" y="722"/>
                    </a:lnTo>
                    <a:lnTo>
                      <a:pt x="501" y="717"/>
                    </a:lnTo>
                    <a:lnTo>
                      <a:pt x="506" y="715"/>
                    </a:lnTo>
                    <a:lnTo>
                      <a:pt x="506" y="712"/>
                    </a:lnTo>
                    <a:lnTo>
                      <a:pt x="506" y="710"/>
                    </a:lnTo>
                    <a:lnTo>
                      <a:pt x="508" y="708"/>
                    </a:lnTo>
                    <a:lnTo>
                      <a:pt x="508" y="705"/>
                    </a:lnTo>
                    <a:lnTo>
                      <a:pt x="506" y="698"/>
                    </a:lnTo>
                    <a:lnTo>
                      <a:pt x="506" y="693"/>
                    </a:lnTo>
                    <a:lnTo>
                      <a:pt x="506" y="689"/>
                    </a:lnTo>
                    <a:lnTo>
                      <a:pt x="506" y="686"/>
                    </a:lnTo>
                    <a:lnTo>
                      <a:pt x="506" y="686"/>
                    </a:lnTo>
                    <a:lnTo>
                      <a:pt x="506" y="684"/>
                    </a:lnTo>
                    <a:lnTo>
                      <a:pt x="506" y="684"/>
                    </a:lnTo>
                    <a:lnTo>
                      <a:pt x="504" y="679"/>
                    </a:lnTo>
                    <a:lnTo>
                      <a:pt x="501" y="675"/>
                    </a:lnTo>
                    <a:lnTo>
                      <a:pt x="501" y="675"/>
                    </a:lnTo>
                    <a:lnTo>
                      <a:pt x="501" y="672"/>
                    </a:lnTo>
                    <a:lnTo>
                      <a:pt x="501" y="670"/>
                    </a:lnTo>
                    <a:lnTo>
                      <a:pt x="501" y="667"/>
                    </a:lnTo>
                    <a:lnTo>
                      <a:pt x="499" y="667"/>
                    </a:lnTo>
                    <a:lnTo>
                      <a:pt x="501" y="665"/>
                    </a:lnTo>
                    <a:lnTo>
                      <a:pt x="501" y="665"/>
                    </a:lnTo>
                    <a:lnTo>
                      <a:pt x="501" y="665"/>
                    </a:lnTo>
                    <a:lnTo>
                      <a:pt x="501" y="660"/>
                    </a:lnTo>
                    <a:lnTo>
                      <a:pt x="501" y="658"/>
                    </a:lnTo>
                    <a:lnTo>
                      <a:pt x="501" y="658"/>
                    </a:lnTo>
                    <a:lnTo>
                      <a:pt x="501" y="658"/>
                    </a:lnTo>
                    <a:lnTo>
                      <a:pt x="504" y="658"/>
                    </a:lnTo>
                    <a:lnTo>
                      <a:pt x="504" y="653"/>
                    </a:lnTo>
                    <a:lnTo>
                      <a:pt x="504" y="651"/>
                    </a:lnTo>
                    <a:lnTo>
                      <a:pt x="501" y="651"/>
                    </a:lnTo>
                    <a:lnTo>
                      <a:pt x="499" y="651"/>
                    </a:lnTo>
                    <a:lnTo>
                      <a:pt x="499" y="648"/>
                    </a:lnTo>
                    <a:lnTo>
                      <a:pt x="499" y="648"/>
                    </a:lnTo>
                    <a:lnTo>
                      <a:pt x="501" y="648"/>
                    </a:lnTo>
                    <a:lnTo>
                      <a:pt x="504" y="648"/>
                    </a:lnTo>
                    <a:lnTo>
                      <a:pt x="504" y="648"/>
                    </a:lnTo>
                    <a:lnTo>
                      <a:pt x="504" y="646"/>
                    </a:lnTo>
                    <a:lnTo>
                      <a:pt x="504" y="646"/>
                    </a:lnTo>
                    <a:lnTo>
                      <a:pt x="506" y="646"/>
                    </a:lnTo>
                    <a:lnTo>
                      <a:pt x="508" y="646"/>
                    </a:lnTo>
                    <a:lnTo>
                      <a:pt x="506" y="648"/>
                    </a:lnTo>
                    <a:lnTo>
                      <a:pt x="508" y="648"/>
                    </a:lnTo>
                    <a:lnTo>
                      <a:pt x="511" y="644"/>
                    </a:lnTo>
                    <a:lnTo>
                      <a:pt x="513" y="644"/>
                    </a:lnTo>
                    <a:lnTo>
                      <a:pt x="513" y="641"/>
                    </a:lnTo>
                    <a:lnTo>
                      <a:pt x="511" y="641"/>
                    </a:lnTo>
                    <a:lnTo>
                      <a:pt x="511" y="641"/>
                    </a:lnTo>
                    <a:lnTo>
                      <a:pt x="511" y="639"/>
                    </a:lnTo>
                    <a:lnTo>
                      <a:pt x="513" y="639"/>
                    </a:lnTo>
                    <a:lnTo>
                      <a:pt x="513" y="639"/>
                    </a:lnTo>
                    <a:lnTo>
                      <a:pt x="518" y="634"/>
                    </a:lnTo>
                    <a:lnTo>
                      <a:pt x="525" y="630"/>
                    </a:lnTo>
                    <a:lnTo>
                      <a:pt x="530" y="622"/>
                    </a:lnTo>
                    <a:lnTo>
                      <a:pt x="534" y="620"/>
                    </a:lnTo>
                    <a:lnTo>
                      <a:pt x="544" y="613"/>
                    </a:lnTo>
                    <a:lnTo>
                      <a:pt x="546" y="613"/>
                    </a:lnTo>
                    <a:lnTo>
                      <a:pt x="551" y="613"/>
                    </a:lnTo>
                    <a:lnTo>
                      <a:pt x="553" y="615"/>
                    </a:lnTo>
                    <a:lnTo>
                      <a:pt x="553" y="615"/>
                    </a:lnTo>
                    <a:lnTo>
                      <a:pt x="553" y="613"/>
                    </a:lnTo>
                    <a:lnTo>
                      <a:pt x="553" y="611"/>
                    </a:lnTo>
                    <a:lnTo>
                      <a:pt x="556" y="611"/>
                    </a:lnTo>
                    <a:lnTo>
                      <a:pt x="558" y="611"/>
                    </a:lnTo>
                    <a:lnTo>
                      <a:pt x="563" y="606"/>
                    </a:lnTo>
                    <a:lnTo>
                      <a:pt x="568" y="603"/>
                    </a:lnTo>
                    <a:lnTo>
                      <a:pt x="568" y="603"/>
                    </a:lnTo>
                    <a:lnTo>
                      <a:pt x="570" y="603"/>
                    </a:lnTo>
                    <a:lnTo>
                      <a:pt x="568" y="601"/>
                    </a:lnTo>
                    <a:lnTo>
                      <a:pt x="568" y="601"/>
                    </a:lnTo>
                    <a:lnTo>
                      <a:pt x="568" y="599"/>
                    </a:lnTo>
                    <a:lnTo>
                      <a:pt x="568" y="599"/>
                    </a:lnTo>
                    <a:lnTo>
                      <a:pt x="572" y="596"/>
                    </a:lnTo>
                    <a:lnTo>
                      <a:pt x="577" y="596"/>
                    </a:lnTo>
                    <a:lnTo>
                      <a:pt x="577" y="596"/>
                    </a:lnTo>
                    <a:lnTo>
                      <a:pt x="582" y="596"/>
                    </a:lnTo>
                    <a:lnTo>
                      <a:pt x="584" y="596"/>
                    </a:lnTo>
                    <a:lnTo>
                      <a:pt x="584" y="596"/>
                    </a:lnTo>
                    <a:lnTo>
                      <a:pt x="582" y="599"/>
                    </a:lnTo>
                    <a:lnTo>
                      <a:pt x="582" y="599"/>
                    </a:lnTo>
                    <a:lnTo>
                      <a:pt x="579" y="599"/>
                    </a:lnTo>
                    <a:lnTo>
                      <a:pt x="582" y="599"/>
                    </a:lnTo>
                    <a:lnTo>
                      <a:pt x="584" y="599"/>
                    </a:lnTo>
                    <a:lnTo>
                      <a:pt x="587" y="599"/>
                    </a:lnTo>
                    <a:lnTo>
                      <a:pt x="591" y="596"/>
                    </a:lnTo>
                    <a:lnTo>
                      <a:pt x="594" y="596"/>
                    </a:lnTo>
                    <a:lnTo>
                      <a:pt x="594" y="596"/>
                    </a:lnTo>
                    <a:lnTo>
                      <a:pt x="594" y="594"/>
                    </a:lnTo>
                    <a:lnTo>
                      <a:pt x="594" y="594"/>
                    </a:lnTo>
                    <a:lnTo>
                      <a:pt x="591" y="594"/>
                    </a:lnTo>
                    <a:lnTo>
                      <a:pt x="594" y="592"/>
                    </a:lnTo>
                    <a:lnTo>
                      <a:pt x="594" y="592"/>
                    </a:lnTo>
                    <a:lnTo>
                      <a:pt x="596" y="592"/>
                    </a:lnTo>
                    <a:lnTo>
                      <a:pt x="596" y="592"/>
                    </a:lnTo>
                    <a:lnTo>
                      <a:pt x="596" y="594"/>
                    </a:lnTo>
                    <a:lnTo>
                      <a:pt x="596" y="596"/>
                    </a:lnTo>
                    <a:lnTo>
                      <a:pt x="596" y="596"/>
                    </a:lnTo>
                    <a:lnTo>
                      <a:pt x="598" y="596"/>
                    </a:lnTo>
                    <a:lnTo>
                      <a:pt x="601" y="596"/>
                    </a:lnTo>
                    <a:lnTo>
                      <a:pt x="605" y="596"/>
                    </a:lnTo>
                    <a:lnTo>
                      <a:pt x="613" y="596"/>
                    </a:lnTo>
                    <a:lnTo>
                      <a:pt x="615" y="596"/>
                    </a:lnTo>
                    <a:lnTo>
                      <a:pt x="615" y="594"/>
                    </a:lnTo>
                    <a:lnTo>
                      <a:pt x="617" y="592"/>
                    </a:lnTo>
                    <a:lnTo>
                      <a:pt x="615" y="592"/>
                    </a:lnTo>
                    <a:lnTo>
                      <a:pt x="615" y="589"/>
                    </a:lnTo>
                    <a:lnTo>
                      <a:pt x="615" y="589"/>
                    </a:lnTo>
                    <a:lnTo>
                      <a:pt x="620" y="582"/>
                    </a:lnTo>
                    <a:lnTo>
                      <a:pt x="622" y="582"/>
                    </a:lnTo>
                    <a:lnTo>
                      <a:pt x="629" y="577"/>
                    </a:lnTo>
                    <a:lnTo>
                      <a:pt x="631" y="575"/>
                    </a:lnTo>
                    <a:lnTo>
                      <a:pt x="631" y="575"/>
                    </a:lnTo>
                    <a:lnTo>
                      <a:pt x="631" y="568"/>
                    </a:lnTo>
                    <a:lnTo>
                      <a:pt x="631" y="568"/>
                    </a:lnTo>
                    <a:lnTo>
                      <a:pt x="629" y="566"/>
                    </a:lnTo>
                    <a:lnTo>
                      <a:pt x="631" y="561"/>
                    </a:lnTo>
                    <a:lnTo>
                      <a:pt x="634" y="556"/>
                    </a:lnTo>
                    <a:lnTo>
                      <a:pt x="634" y="554"/>
                    </a:lnTo>
                    <a:lnTo>
                      <a:pt x="634" y="551"/>
                    </a:lnTo>
                    <a:lnTo>
                      <a:pt x="636" y="551"/>
                    </a:lnTo>
                    <a:lnTo>
                      <a:pt x="641" y="547"/>
                    </a:lnTo>
                    <a:lnTo>
                      <a:pt x="641" y="542"/>
                    </a:lnTo>
                    <a:lnTo>
                      <a:pt x="641" y="540"/>
                    </a:lnTo>
                    <a:lnTo>
                      <a:pt x="643" y="537"/>
                    </a:lnTo>
                    <a:lnTo>
                      <a:pt x="643" y="532"/>
                    </a:lnTo>
                    <a:lnTo>
                      <a:pt x="646" y="528"/>
                    </a:lnTo>
                    <a:lnTo>
                      <a:pt x="650" y="525"/>
                    </a:lnTo>
                    <a:lnTo>
                      <a:pt x="650" y="525"/>
                    </a:lnTo>
                    <a:lnTo>
                      <a:pt x="650" y="523"/>
                    </a:lnTo>
                    <a:lnTo>
                      <a:pt x="650" y="518"/>
                    </a:lnTo>
                    <a:lnTo>
                      <a:pt x="650" y="509"/>
                    </a:lnTo>
                    <a:lnTo>
                      <a:pt x="650" y="504"/>
                    </a:lnTo>
                    <a:lnTo>
                      <a:pt x="650" y="497"/>
                    </a:lnTo>
                    <a:lnTo>
                      <a:pt x="653" y="492"/>
                    </a:lnTo>
                    <a:lnTo>
                      <a:pt x="655" y="490"/>
                    </a:lnTo>
                    <a:lnTo>
                      <a:pt x="657" y="487"/>
                    </a:lnTo>
                    <a:lnTo>
                      <a:pt x="660" y="485"/>
                    </a:lnTo>
                    <a:lnTo>
                      <a:pt x="657" y="485"/>
                    </a:lnTo>
                    <a:lnTo>
                      <a:pt x="657" y="478"/>
                    </a:lnTo>
                    <a:lnTo>
                      <a:pt x="657" y="473"/>
                    </a:lnTo>
                    <a:lnTo>
                      <a:pt x="657" y="471"/>
                    </a:lnTo>
                    <a:lnTo>
                      <a:pt x="657" y="466"/>
                    </a:lnTo>
                    <a:lnTo>
                      <a:pt x="660" y="459"/>
                    </a:lnTo>
                    <a:lnTo>
                      <a:pt x="660" y="454"/>
                    </a:lnTo>
                    <a:lnTo>
                      <a:pt x="662" y="447"/>
                    </a:lnTo>
                    <a:lnTo>
                      <a:pt x="662" y="445"/>
                    </a:lnTo>
                    <a:lnTo>
                      <a:pt x="660" y="440"/>
                    </a:lnTo>
                    <a:lnTo>
                      <a:pt x="657" y="433"/>
                    </a:lnTo>
                    <a:lnTo>
                      <a:pt x="657" y="426"/>
                    </a:lnTo>
                    <a:lnTo>
                      <a:pt x="657" y="421"/>
                    </a:lnTo>
                    <a:lnTo>
                      <a:pt x="657" y="407"/>
                    </a:lnTo>
                    <a:lnTo>
                      <a:pt x="657" y="407"/>
                    </a:lnTo>
                    <a:lnTo>
                      <a:pt x="657" y="409"/>
                    </a:lnTo>
                    <a:lnTo>
                      <a:pt x="655" y="407"/>
                    </a:lnTo>
                    <a:lnTo>
                      <a:pt x="655" y="407"/>
                    </a:lnTo>
                    <a:lnTo>
                      <a:pt x="655" y="402"/>
                    </a:lnTo>
                    <a:lnTo>
                      <a:pt x="657" y="400"/>
                    </a:lnTo>
                    <a:lnTo>
                      <a:pt x="657" y="400"/>
                    </a:lnTo>
                    <a:lnTo>
                      <a:pt x="655" y="397"/>
                    </a:lnTo>
                    <a:lnTo>
                      <a:pt x="655" y="397"/>
                    </a:lnTo>
                    <a:lnTo>
                      <a:pt x="655" y="397"/>
                    </a:lnTo>
                    <a:lnTo>
                      <a:pt x="655" y="395"/>
                    </a:lnTo>
                    <a:lnTo>
                      <a:pt x="655" y="393"/>
                    </a:lnTo>
                    <a:lnTo>
                      <a:pt x="657" y="393"/>
                    </a:lnTo>
                    <a:lnTo>
                      <a:pt x="660" y="388"/>
                    </a:lnTo>
                    <a:lnTo>
                      <a:pt x="660" y="386"/>
                    </a:lnTo>
                    <a:lnTo>
                      <a:pt x="660" y="383"/>
                    </a:lnTo>
                    <a:lnTo>
                      <a:pt x="660" y="383"/>
                    </a:lnTo>
                    <a:lnTo>
                      <a:pt x="657" y="381"/>
                    </a:lnTo>
                    <a:lnTo>
                      <a:pt x="660" y="381"/>
                    </a:lnTo>
                    <a:lnTo>
                      <a:pt x="660" y="381"/>
                    </a:lnTo>
                    <a:lnTo>
                      <a:pt x="660" y="379"/>
                    </a:lnTo>
                    <a:lnTo>
                      <a:pt x="662" y="379"/>
                    </a:lnTo>
                    <a:lnTo>
                      <a:pt x="665" y="381"/>
                    </a:lnTo>
                    <a:lnTo>
                      <a:pt x="665" y="386"/>
                    </a:lnTo>
                    <a:lnTo>
                      <a:pt x="667" y="386"/>
                    </a:lnTo>
                    <a:lnTo>
                      <a:pt x="667" y="386"/>
                    </a:lnTo>
                    <a:lnTo>
                      <a:pt x="669" y="383"/>
                    </a:lnTo>
                    <a:lnTo>
                      <a:pt x="674" y="376"/>
                    </a:lnTo>
                    <a:lnTo>
                      <a:pt x="674" y="374"/>
                    </a:lnTo>
                    <a:lnTo>
                      <a:pt x="679" y="367"/>
                    </a:lnTo>
                    <a:lnTo>
                      <a:pt x="683" y="357"/>
                    </a:lnTo>
                    <a:lnTo>
                      <a:pt x="683" y="355"/>
                    </a:lnTo>
                    <a:lnTo>
                      <a:pt x="683" y="353"/>
                    </a:lnTo>
                    <a:lnTo>
                      <a:pt x="683" y="348"/>
                    </a:lnTo>
                    <a:lnTo>
                      <a:pt x="686" y="348"/>
                    </a:lnTo>
                    <a:lnTo>
                      <a:pt x="686" y="350"/>
                    </a:lnTo>
                    <a:lnTo>
                      <a:pt x="686" y="350"/>
                    </a:lnTo>
                    <a:lnTo>
                      <a:pt x="683" y="350"/>
                    </a:lnTo>
                    <a:lnTo>
                      <a:pt x="683" y="353"/>
                    </a:lnTo>
                    <a:lnTo>
                      <a:pt x="686" y="353"/>
                    </a:lnTo>
                    <a:lnTo>
                      <a:pt x="688" y="348"/>
                    </a:lnTo>
                    <a:lnTo>
                      <a:pt x="688" y="345"/>
                    </a:lnTo>
                    <a:lnTo>
                      <a:pt x="688" y="345"/>
                    </a:lnTo>
                    <a:lnTo>
                      <a:pt x="688" y="345"/>
                    </a:lnTo>
                    <a:lnTo>
                      <a:pt x="693" y="341"/>
                    </a:lnTo>
                    <a:lnTo>
                      <a:pt x="695" y="336"/>
                    </a:lnTo>
                    <a:lnTo>
                      <a:pt x="698" y="336"/>
                    </a:lnTo>
                    <a:lnTo>
                      <a:pt x="702" y="334"/>
                    </a:lnTo>
                    <a:lnTo>
                      <a:pt x="702" y="334"/>
                    </a:lnTo>
                    <a:lnTo>
                      <a:pt x="705" y="326"/>
                    </a:lnTo>
                    <a:lnTo>
                      <a:pt x="707" y="324"/>
                    </a:lnTo>
                    <a:lnTo>
                      <a:pt x="709" y="319"/>
                    </a:lnTo>
                    <a:lnTo>
                      <a:pt x="712" y="317"/>
                    </a:lnTo>
                    <a:lnTo>
                      <a:pt x="709" y="317"/>
                    </a:lnTo>
                    <a:lnTo>
                      <a:pt x="712" y="317"/>
                    </a:lnTo>
                    <a:lnTo>
                      <a:pt x="712" y="317"/>
                    </a:lnTo>
                    <a:lnTo>
                      <a:pt x="717" y="312"/>
                    </a:lnTo>
                    <a:lnTo>
                      <a:pt x="721" y="305"/>
                    </a:lnTo>
                    <a:lnTo>
                      <a:pt x="724" y="300"/>
                    </a:lnTo>
                    <a:lnTo>
                      <a:pt x="726" y="289"/>
                    </a:lnTo>
                    <a:lnTo>
                      <a:pt x="728" y="281"/>
                    </a:lnTo>
                    <a:lnTo>
                      <a:pt x="728" y="279"/>
                    </a:lnTo>
                    <a:lnTo>
                      <a:pt x="728" y="277"/>
                    </a:lnTo>
                    <a:lnTo>
                      <a:pt x="728" y="274"/>
                    </a:lnTo>
                    <a:lnTo>
                      <a:pt x="728" y="274"/>
                    </a:lnTo>
                    <a:lnTo>
                      <a:pt x="728" y="272"/>
                    </a:lnTo>
                    <a:lnTo>
                      <a:pt x="728" y="272"/>
                    </a:lnTo>
                    <a:lnTo>
                      <a:pt x="728" y="270"/>
                    </a:lnTo>
                    <a:lnTo>
                      <a:pt x="728" y="267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304" name="Freeform 203"/>
              <p:cNvSpPr>
                <a:spLocks/>
              </p:cNvSpPr>
              <p:nvPr/>
            </p:nvSpPr>
            <p:spPr bwMode="auto">
              <a:xfrm>
                <a:off x="3935" y="2859"/>
                <a:ext cx="171" cy="192"/>
              </a:xfrm>
              <a:custGeom>
                <a:avLst/>
                <a:gdLst>
                  <a:gd name="T0" fmla="*/ 166 w 171"/>
                  <a:gd name="T1" fmla="*/ 90 h 192"/>
                  <a:gd name="T2" fmla="*/ 166 w 171"/>
                  <a:gd name="T3" fmla="*/ 86 h 192"/>
                  <a:gd name="T4" fmla="*/ 161 w 171"/>
                  <a:gd name="T5" fmla="*/ 83 h 192"/>
                  <a:gd name="T6" fmla="*/ 147 w 171"/>
                  <a:gd name="T7" fmla="*/ 79 h 192"/>
                  <a:gd name="T8" fmla="*/ 142 w 171"/>
                  <a:gd name="T9" fmla="*/ 72 h 192"/>
                  <a:gd name="T10" fmla="*/ 142 w 171"/>
                  <a:gd name="T11" fmla="*/ 62 h 192"/>
                  <a:gd name="T12" fmla="*/ 142 w 171"/>
                  <a:gd name="T13" fmla="*/ 57 h 192"/>
                  <a:gd name="T14" fmla="*/ 135 w 171"/>
                  <a:gd name="T15" fmla="*/ 55 h 192"/>
                  <a:gd name="T16" fmla="*/ 130 w 171"/>
                  <a:gd name="T17" fmla="*/ 48 h 192"/>
                  <a:gd name="T18" fmla="*/ 116 w 171"/>
                  <a:gd name="T19" fmla="*/ 38 h 192"/>
                  <a:gd name="T20" fmla="*/ 111 w 171"/>
                  <a:gd name="T21" fmla="*/ 27 h 192"/>
                  <a:gd name="T22" fmla="*/ 107 w 171"/>
                  <a:gd name="T23" fmla="*/ 19 h 192"/>
                  <a:gd name="T24" fmla="*/ 102 w 171"/>
                  <a:gd name="T25" fmla="*/ 8 h 192"/>
                  <a:gd name="T26" fmla="*/ 97 w 171"/>
                  <a:gd name="T27" fmla="*/ 3 h 192"/>
                  <a:gd name="T28" fmla="*/ 93 w 171"/>
                  <a:gd name="T29" fmla="*/ 0 h 192"/>
                  <a:gd name="T30" fmla="*/ 83 w 171"/>
                  <a:gd name="T31" fmla="*/ 5 h 192"/>
                  <a:gd name="T32" fmla="*/ 76 w 171"/>
                  <a:gd name="T33" fmla="*/ 8 h 192"/>
                  <a:gd name="T34" fmla="*/ 69 w 171"/>
                  <a:gd name="T35" fmla="*/ 15 h 192"/>
                  <a:gd name="T36" fmla="*/ 66 w 171"/>
                  <a:gd name="T37" fmla="*/ 10 h 192"/>
                  <a:gd name="T38" fmla="*/ 59 w 171"/>
                  <a:gd name="T39" fmla="*/ 5 h 192"/>
                  <a:gd name="T40" fmla="*/ 31 w 171"/>
                  <a:gd name="T41" fmla="*/ 10 h 192"/>
                  <a:gd name="T42" fmla="*/ 19 w 171"/>
                  <a:gd name="T43" fmla="*/ 24 h 192"/>
                  <a:gd name="T44" fmla="*/ 19 w 171"/>
                  <a:gd name="T45" fmla="*/ 60 h 192"/>
                  <a:gd name="T46" fmla="*/ 19 w 171"/>
                  <a:gd name="T47" fmla="*/ 88 h 192"/>
                  <a:gd name="T48" fmla="*/ 0 w 171"/>
                  <a:gd name="T49" fmla="*/ 100 h 192"/>
                  <a:gd name="T50" fmla="*/ 0 w 171"/>
                  <a:gd name="T51" fmla="*/ 124 h 192"/>
                  <a:gd name="T52" fmla="*/ 0 w 171"/>
                  <a:gd name="T53" fmla="*/ 147 h 192"/>
                  <a:gd name="T54" fmla="*/ 7 w 171"/>
                  <a:gd name="T55" fmla="*/ 157 h 192"/>
                  <a:gd name="T56" fmla="*/ 14 w 171"/>
                  <a:gd name="T57" fmla="*/ 171 h 192"/>
                  <a:gd name="T58" fmla="*/ 14 w 171"/>
                  <a:gd name="T59" fmla="*/ 178 h 192"/>
                  <a:gd name="T60" fmla="*/ 10 w 171"/>
                  <a:gd name="T61" fmla="*/ 185 h 192"/>
                  <a:gd name="T62" fmla="*/ 14 w 171"/>
                  <a:gd name="T63" fmla="*/ 190 h 192"/>
                  <a:gd name="T64" fmla="*/ 26 w 171"/>
                  <a:gd name="T65" fmla="*/ 192 h 192"/>
                  <a:gd name="T66" fmla="*/ 31 w 171"/>
                  <a:gd name="T67" fmla="*/ 190 h 192"/>
                  <a:gd name="T68" fmla="*/ 38 w 171"/>
                  <a:gd name="T69" fmla="*/ 185 h 192"/>
                  <a:gd name="T70" fmla="*/ 48 w 171"/>
                  <a:gd name="T71" fmla="*/ 176 h 192"/>
                  <a:gd name="T72" fmla="*/ 50 w 171"/>
                  <a:gd name="T73" fmla="*/ 166 h 192"/>
                  <a:gd name="T74" fmla="*/ 55 w 171"/>
                  <a:gd name="T75" fmla="*/ 159 h 192"/>
                  <a:gd name="T76" fmla="*/ 64 w 171"/>
                  <a:gd name="T77" fmla="*/ 159 h 192"/>
                  <a:gd name="T78" fmla="*/ 71 w 171"/>
                  <a:gd name="T79" fmla="*/ 166 h 192"/>
                  <a:gd name="T80" fmla="*/ 78 w 171"/>
                  <a:gd name="T81" fmla="*/ 169 h 192"/>
                  <a:gd name="T82" fmla="*/ 90 w 171"/>
                  <a:gd name="T83" fmla="*/ 169 h 192"/>
                  <a:gd name="T84" fmla="*/ 97 w 171"/>
                  <a:gd name="T85" fmla="*/ 169 h 192"/>
                  <a:gd name="T86" fmla="*/ 102 w 171"/>
                  <a:gd name="T87" fmla="*/ 159 h 192"/>
                  <a:gd name="T88" fmla="*/ 107 w 171"/>
                  <a:gd name="T89" fmla="*/ 147 h 192"/>
                  <a:gd name="T90" fmla="*/ 116 w 171"/>
                  <a:gd name="T91" fmla="*/ 145 h 192"/>
                  <a:gd name="T92" fmla="*/ 123 w 171"/>
                  <a:gd name="T93" fmla="*/ 135 h 192"/>
                  <a:gd name="T94" fmla="*/ 130 w 171"/>
                  <a:gd name="T95" fmla="*/ 121 h 192"/>
                  <a:gd name="T96" fmla="*/ 135 w 171"/>
                  <a:gd name="T97" fmla="*/ 119 h 192"/>
                  <a:gd name="T98" fmla="*/ 140 w 171"/>
                  <a:gd name="T99" fmla="*/ 114 h 192"/>
                  <a:gd name="T100" fmla="*/ 142 w 171"/>
                  <a:gd name="T101" fmla="*/ 112 h 192"/>
                  <a:gd name="T102" fmla="*/ 147 w 171"/>
                  <a:gd name="T103" fmla="*/ 107 h 192"/>
                  <a:gd name="T104" fmla="*/ 159 w 171"/>
                  <a:gd name="T105" fmla="*/ 100 h 192"/>
                  <a:gd name="T106" fmla="*/ 168 w 171"/>
                  <a:gd name="T107" fmla="*/ 93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71" h="192">
                    <a:moveTo>
                      <a:pt x="171" y="93"/>
                    </a:moveTo>
                    <a:lnTo>
                      <a:pt x="171" y="90"/>
                    </a:lnTo>
                    <a:lnTo>
                      <a:pt x="168" y="90"/>
                    </a:lnTo>
                    <a:lnTo>
                      <a:pt x="166" y="90"/>
                    </a:lnTo>
                    <a:lnTo>
                      <a:pt x="166" y="90"/>
                    </a:lnTo>
                    <a:lnTo>
                      <a:pt x="166" y="88"/>
                    </a:lnTo>
                    <a:lnTo>
                      <a:pt x="166" y="88"/>
                    </a:lnTo>
                    <a:lnTo>
                      <a:pt x="166" y="86"/>
                    </a:lnTo>
                    <a:lnTo>
                      <a:pt x="166" y="86"/>
                    </a:lnTo>
                    <a:lnTo>
                      <a:pt x="166" y="83"/>
                    </a:lnTo>
                    <a:lnTo>
                      <a:pt x="163" y="83"/>
                    </a:lnTo>
                    <a:lnTo>
                      <a:pt x="161" y="83"/>
                    </a:lnTo>
                    <a:lnTo>
                      <a:pt x="156" y="81"/>
                    </a:lnTo>
                    <a:lnTo>
                      <a:pt x="149" y="81"/>
                    </a:lnTo>
                    <a:lnTo>
                      <a:pt x="147" y="81"/>
                    </a:lnTo>
                    <a:lnTo>
                      <a:pt x="147" y="79"/>
                    </a:lnTo>
                    <a:lnTo>
                      <a:pt x="147" y="79"/>
                    </a:lnTo>
                    <a:lnTo>
                      <a:pt x="145" y="76"/>
                    </a:lnTo>
                    <a:lnTo>
                      <a:pt x="145" y="74"/>
                    </a:lnTo>
                    <a:lnTo>
                      <a:pt x="142" y="72"/>
                    </a:lnTo>
                    <a:lnTo>
                      <a:pt x="142" y="69"/>
                    </a:lnTo>
                    <a:lnTo>
                      <a:pt x="142" y="67"/>
                    </a:lnTo>
                    <a:lnTo>
                      <a:pt x="142" y="64"/>
                    </a:lnTo>
                    <a:lnTo>
                      <a:pt x="142" y="62"/>
                    </a:lnTo>
                    <a:lnTo>
                      <a:pt x="142" y="62"/>
                    </a:lnTo>
                    <a:lnTo>
                      <a:pt x="142" y="60"/>
                    </a:lnTo>
                    <a:lnTo>
                      <a:pt x="142" y="57"/>
                    </a:lnTo>
                    <a:lnTo>
                      <a:pt x="142" y="57"/>
                    </a:lnTo>
                    <a:lnTo>
                      <a:pt x="140" y="57"/>
                    </a:lnTo>
                    <a:lnTo>
                      <a:pt x="137" y="57"/>
                    </a:lnTo>
                    <a:lnTo>
                      <a:pt x="135" y="57"/>
                    </a:lnTo>
                    <a:lnTo>
                      <a:pt x="135" y="55"/>
                    </a:lnTo>
                    <a:lnTo>
                      <a:pt x="135" y="53"/>
                    </a:lnTo>
                    <a:lnTo>
                      <a:pt x="133" y="50"/>
                    </a:lnTo>
                    <a:lnTo>
                      <a:pt x="133" y="48"/>
                    </a:lnTo>
                    <a:lnTo>
                      <a:pt x="130" y="48"/>
                    </a:lnTo>
                    <a:lnTo>
                      <a:pt x="128" y="48"/>
                    </a:lnTo>
                    <a:lnTo>
                      <a:pt x="123" y="45"/>
                    </a:lnTo>
                    <a:lnTo>
                      <a:pt x="121" y="41"/>
                    </a:lnTo>
                    <a:lnTo>
                      <a:pt x="116" y="38"/>
                    </a:lnTo>
                    <a:lnTo>
                      <a:pt x="114" y="36"/>
                    </a:lnTo>
                    <a:lnTo>
                      <a:pt x="114" y="34"/>
                    </a:lnTo>
                    <a:lnTo>
                      <a:pt x="111" y="27"/>
                    </a:lnTo>
                    <a:lnTo>
                      <a:pt x="111" y="27"/>
                    </a:lnTo>
                    <a:lnTo>
                      <a:pt x="111" y="24"/>
                    </a:lnTo>
                    <a:lnTo>
                      <a:pt x="109" y="22"/>
                    </a:lnTo>
                    <a:lnTo>
                      <a:pt x="109" y="19"/>
                    </a:lnTo>
                    <a:lnTo>
                      <a:pt x="107" y="19"/>
                    </a:lnTo>
                    <a:lnTo>
                      <a:pt x="104" y="15"/>
                    </a:lnTo>
                    <a:lnTo>
                      <a:pt x="102" y="12"/>
                    </a:lnTo>
                    <a:lnTo>
                      <a:pt x="102" y="10"/>
                    </a:lnTo>
                    <a:lnTo>
                      <a:pt x="102" y="8"/>
                    </a:lnTo>
                    <a:lnTo>
                      <a:pt x="100" y="8"/>
                    </a:lnTo>
                    <a:lnTo>
                      <a:pt x="100" y="5"/>
                    </a:lnTo>
                    <a:lnTo>
                      <a:pt x="97" y="3"/>
                    </a:lnTo>
                    <a:lnTo>
                      <a:pt x="97" y="3"/>
                    </a:lnTo>
                    <a:lnTo>
                      <a:pt x="97" y="0"/>
                    </a:lnTo>
                    <a:lnTo>
                      <a:pt x="100" y="0"/>
                    </a:lnTo>
                    <a:lnTo>
                      <a:pt x="97" y="0"/>
                    </a:lnTo>
                    <a:lnTo>
                      <a:pt x="93" y="0"/>
                    </a:lnTo>
                    <a:lnTo>
                      <a:pt x="90" y="3"/>
                    </a:lnTo>
                    <a:lnTo>
                      <a:pt x="85" y="5"/>
                    </a:lnTo>
                    <a:lnTo>
                      <a:pt x="83" y="5"/>
                    </a:lnTo>
                    <a:lnTo>
                      <a:pt x="83" y="5"/>
                    </a:lnTo>
                    <a:lnTo>
                      <a:pt x="83" y="5"/>
                    </a:lnTo>
                    <a:lnTo>
                      <a:pt x="81" y="5"/>
                    </a:lnTo>
                    <a:lnTo>
                      <a:pt x="78" y="5"/>
                    </a:lnTo>
                    <a:lnTo>
                      <a:pt x="76" y="8"/>
                    </a:lnTo>
                    <a:lnTo>
                      <a:pt x="74" y="10"/>
                    </a:lnTo>
                    <a:lnTo>
                      <a:pt x="74" y="10"/>
                    </a:lnTo>
                    <a:lnTo>
                      <a:pt x="69" y="15"/>
                    </a:lnTo>
                    <a:lnTo>
                      <a:pt x="69" y="15"/>
                    </a:lnTo>
                    <a:lnTo>
                      <a:pt x="69" y="15"/>
                    </a:lnTo>
                    <a:lnTo>
                      <a:pt x="66" y="15"/>
                    </a:lnTo>
                    <a:lnTo>
                      <a:pt x="66" y="12"/>
                    </a:lnTo>
                    <a:lnTo>
                      <a:pt x="66" y="10"/>
                    </a:lnTo>
                    <a:lnTo>
                      <a:pt x="62" y="5"/>
                    </a:lnTo>
                    <a:lnTo>
                      <a:pt x="62" y="5"/>
                    </a:lnTo>
                    <a:lnTo>
                      <a:pt x="62" y="5"/>
                    </a:lnTo>
                    <a:lnTo>
                      <a:pt x="59" y="5"/>
                    </a:lnTo>
                    <a:lnTo>
                      <a:pt x="52" y="5"/>
                    </a:lnTo>
                    <a:lnTo>
                      <a:pt x="48" y="8"/>
                    </a:lnTo>
                    <a:lnTo>
                      <a:pt x="38" y="10"/>
                    </a:lnTo>
                    <a:lnTo>
                      <a:pt x="31" y="10"/>
                    </a:lnTo>
                    <a:lnTo>
                      <a:pt x="24" y="10"/>
                    </a:lnTo>
                    <a:lnTo>
                      <a:pt x="19" y="12"/>
                    </a:lnTo>
                    <a:lnTo>
                      <a:pt x="19" y="15"/>
                    </a:lnTo>
                    <a:lnTo>
                      <a:pt x="19" y="24"/>
                    </a:lnTo>
                    <a:lnTo>
                      <a:pt x="19" y="34"/>
                    </a:lnTo>
                    <a:lnTo>
                      <a:pt x="19" y="41"/>
                    </a:lnTo>
                    <a:lnTo>
                      <a:pt x="19" y="50"/>
                    </a:lnTo>
                    <a:lnTo>
                      <a:pt x="19" y="60"/>
                    </a:lnTo>
                    <a:lnTo>
                      <a:pt x="19" y="67"/>
                    </a:lnTo>
                    <a:lnTo>
                      <a:pt x="19" y="76"/>
                    </a:lnTo>
                    <a:lnTo>
                      <a:pt x="19" y="86"/>
                    </a:lnTo>
                    <a:lnTo>
                      <a:pt x="19" y="88"/>
                    </a:lnTo>
                    <a:lnTo>
                      <a:pt x="19" y="88"/>
                    </a:lnTo>
                    <a:lnTo>
                      <a:pt x="0" y="88"/>
                    </a:lnTo>
                    <a:lnTo>
                      <a:pt x="0" y="95"/>
                    </a:lnTo>
                    <a:lnTo>
                      <a:pt x="0" y="100"/>
                    </a:lnTo>
                    <a:lnTo>
                      <a:pt x="0" y="107"/>
                    </a:lnTo>
                    <a:lnTo>
                      <a:pt x="0" y="112"/>
                    </a:lnTo>
                    <a:lnTo>
                      <a:pt x="0" y="119"/>
                    </a:lnTo>
                    <a:lnTo>
                      <a:pt x="0" y="124"/>
                    </a:lnTo>
                    <a:lnTo>
                      <a:pt x="0" y="131"/>
                    </a:lnTo>
                    <a:lnTo>
                      <a:pt x="0" y="138"/>
                    </a:lnTo>
                    <a:lnTo>
                      <a:pt x="0" y="143"/>
                    </a:lnTo>
                    <a:lnTo>
                      <a:pt x="0" y="147"/>
                    </a:lnTo>
                    <a:lnTo>
                      <a:pt x="0" y="147"/>
                    </a:lnTo>
                    <a:lnTo>
                      <a:pt x="0" y="150"/>
                    </a:lnTo>
                    <a:lnTo>
                      <a:pt x="5" y="154"/>
                    </a:lnTo>
                    <a:lnTo>
                      <a:pt x="7" y="157"/>
                    </a:lnTo>
                    <a:lnTo>
                      <a:pt x="7" y="157"/>
                    </a:lnTo>
                    <a:lnTo>
                      <a:pt x="10" y="164"/>
                    </a:lnTo>
                    <a:lnTo>
                      <a:pt x="12" y="169"/>
                    </a:lnTo>
                    <a:lnTo>
                      <a:pt x="14" y="171"/>
                    </a:lnTo>
                    <a:lnTo>
                      <a:pt x="14" y="173"/>
                    </a:lnTo>
                    <a:lnTo>
                      <a:pt x="14" y="176"/>
                    </a:lnTo>
                    <a:lnTo>
                      <a:pt x="14" y="176"/>
                    </a:lnTo>
                    <a:lnTo>
                      <a:pt x="14" y="178"/>
                    </a:lnTo>
                    <a:lnTo>
                      <a:pt x="12" y="180"/>
                    </a:lnTo>
                    <a:lnTo>
                      <a:pt x="12" y="180"/>
                    </a:lnTo>
                    <a:lnTo>
                      <a:pt x="10" y="183"/>
                    </a:lnTo>
                    <a:lnTo>
                      <a:pt x="10" y="185"/>
                    </a:lnTo>
                    <a:lnTo>
                      <a:pt x="10" y="190"/>
                    </a:lnTo>
                    <a:lnTo>
                      <a:pt x="12" y="192"/>
                    </a:lnTo>
                    <a:lnTo>
                      <a:pt x="12" y="192"/>
                    </a:lnTo>
                    <a:lnTo>
                      <a:pt x="14" y="190"/>
                    </a:lnTo>
                    <a:lnTo>
                      <a:pt x="17" y="192"/>
                    </a:lnTo>
                    <a:lnTo>
                      <a:pt x="19" y="192"/>
                    </a:lnTo>
                    <a:lnTo>
                      <a:pt x="26" y="192"/>
                    </a:lnTo>
                    <a:lnTo>
                      <a:pt x="26" y="192"/>
                    </a:lnTo>
                    <a:lnTo>
                      <a:pt x="29" y="192"/>
                    </a:lnTo>
                    <a:lnTo>
                      <a:pt x="29" y="192"/>
                    </a:lnTo>
                    <a:lnTo>
                      <a:pt x="31" y="190"/>
                    </a:lnTo>
                    <a:lnTo>
                      <a:pt x="31" y="190"/>
                    </a:lnTo>
                    <a:lnTo>
                      <a:pt x="33" y="188"/>
                    </a:lnTo>
                    <a:lnTo>
                      <a:pt x="33" y="188"/>
                    </a:lnTo>
                    <a:lnTo>
                      <a:pt x="36" y="188"/>
                    </a:lnTo>
                    <a:lnTo>
                      <a:pt x="38" y="185"/>
                    </a:lnTo>
                    <a:lnTo>
                      <a:pt x="40" y="183"/>
                    </a:lnTo>
                    <a:lnTo>
                      <a:pt x="45" y="178"/>
                    </a:lnTo>
                    <a:lnTo>
                      <a:pt x="45" y="178"/>
                    </a:lnTo>
                    <a:lnTo>
                      <a:pt x="48" y="176"/>
                    </a:lnTo>
                    <a:lnTo>
                      <a:pt x="48" y="176"/>
                    </a:lnTo>
                    <a:lnTo>
                      <a:pt x="50" y="171"/>
                    </a:lnTo>
                    <a:lnTo>
                      <a:pt x="50" y="166"/>
                    </a:lnTo>
                    <a:lnTo>
                      <a:pt x="50" y="166"/>
                    </a:lnTo>
                    <a:lnTo>
                      <a:pt x="52" y="161"/>
                    </a:lnTo>
                    <a:lnTo>
                      <a:pt x="52" y="161"/>
                    </a:lnTo>
                    <a:lnTo>
                      <a:pt x="55" y="159"/>
                    </a:lnTo>
                    <a:lnTo>
                      <a:pt x="55" y="159"/>
                    </a:lnTo>
                    <a:lnTo>
                      <a:pt x="57" y="159"/>
                    </a:lnTo>
                    <a:lnTo>
                      <a:pt x="59" y="159"/>
                    </a:lnTo>
                    <a:lnTo>
                      <a:pt x="62" y="159"/>
                    </a:lnTo>
                    <a:lnTo>
                      <a:pt x="64" y="159"/>
                    </a:lnTo>
                    <a:lnTo>
                      <a:pt x="66" y="161"/>
                    </a:lnTo>
                    <a:lnTo>
                      <a:pt x="69" y="164"/>
                    </a:lnTo>
                    <a:lnTo>
                      <a:pt x="71" y="166"/>
                    </a:lnTo>
                    <a:lnTo>
                      <a:pt x="71" y="166"/>
                    </a:lnTo>
                    <a:lnTo>
                      <a:pt x="74" y="166"/>
                    </a:lnTo>
                    <a:lnTo>
                      <a:pt x="76" y="166"/>
                    </a:lnTo>
                    <a:lnTo>
                      <a:pt x="78" y="169"/>
                    </a:lnTo>
                    <a:lnTo>
                      <a:pt x="78" y="169"/>
                    </a:lnTo>
                    <a:lnTo>
                      <a:pt x="83" y="169"/>
                    </a:lnTo>
                    <a:lnTo>
                      <a:pt x="85" y="171"/>
                    </a:lnTo>
                    <a:lnTo>
                      <a:pt x="88" y="171"/>
                    </a:lnTo>
                    <a:lnTo>
                      <a:pt x="90" y="169"/>
                    </a:lnTo>
                    <a:lnTo>
                      <a:pt x="93" y="169"/>
                    </a:lnTo>
                    <a:lnTo>
                      <a:pt x="95" y="169"/>
                    </a:lnTo>
                    <a:lnTo>
                      <a:pt x="97" y="169"/>
                    </a:lnTo>
                    <a:lnTo>
                      <a:pt x="97" y="169"/>
                    </a:lnTo>
                    <a:lnTo>
                      <a:pt x="100" y="166"/>
                    </a:lnTo>
                    <a:lnTo>
                      <a:pt x="102" y="166"/>
                    </a:lnTo>
                    <a:lnTo>
                      <a:pt x="102" y="161"/>
                    </a:lnTo>
                    <a:lnTo>
                      <a:pt x="102" y="159"/>
                    </a:lnTo>
                    <a:lnTo>
                      <a:pt x="104" y="157"/>
                    </a:lnTo>
                    <a:lnTo>
                      <a:pt x="107" y="152"/>
                    </a:lnTo>
                    <a:lnTo>
                      <a:pt x="107" y="147"/>
                    </a:lnTo>
                    <a:lnTo>
                      <a:pt x="107" y="147"/>
                    </a:lnTo>
                    <a:lnTo>
                      <a:pt x="109" y="147"/>
                    </a:lnTo>
                    <a:lnTo>
                      <a:pt x="111" y="145"/>
                    </a:lnTo>
                    <a:lnTo>
                      <a:pt x="116" y="145"/>
                    </a:lnTo>
                    <a:lnTo>
                      <a:pt x="116" y="145"/>
                    </a:lnTo>
                    <a:lnTo>
                      <a:pt x="119" y="143"/>
                    </a:lnTo>
                    <a:lnTo>
                      <a:pt x="121" y="140"/>
                    </a:lnTo>
                    <a:lnTo>
                      <a:pt x="123" y="138"/>
                    </a:lnTo>
                    <a:lnTo>
                      <a:pt x="123" y="135"/>
                    </a:lnTo>
                    <a:lnTo>
                      <a:pt x="128" y="126"/>
                    </a:lnTo>
                    <a:lnTo>
                      <a:pt x="128" y="126"/>
                    </a:lnTo>
                    <a:lnTo>
                      <a:pt x="130" y="124"/>
                    </a:lnTo>
                    <a:lnTo>
                      <a:pt x="130" y="121"/>
                    </a:lnTo>
                    <a:lnTo>
                      <a:pt x="130" y="121"/>
                    </a:lnTo>
                    <a:lnTo>
                      <a:pt x="133" y="121"/>
                    </a:lnTo>
                    <a:lnTo>
                      <a:pt x="133" y="119"/>
                    </a:lnTo>
                    <a:lnTo>
                      <a:pt x="135" y="119"/>
                    </a:lnTo>
                    <a:lnTo>
                      <a:pt x="137" y="119"/>
                    </a:lnTo>
                    <a:lnTo>
                      <a:pt x="137" y="116"/>
                    </a:lnTo>
                    <a:lnTo>
                      <a:pt x="140" y="116"/>
                    </a:lnTo>
                    <a:lnTo>
                      <a:pt x="140" y="114"/>
                    </a:lnTo>
                    <a:lnTo>
                      <a:pt x="142" y="114"/>
                    </a:lnTo>
                    <a:lnTo>
                      <a:pt x="142" y="114"/>
                    </a:lnTo>
                    <a:lnTo>
                      <a:pt x="142" y="114"/>
                    </a:lnTo>
                    <a:lnTo>
                      <a:pt x="142" y="112"/>
                    </a:lnTo>
                    <a:lnTo>
                      <a:pt x="145" y="112"/>
                    </a:lnTo>
                    <a:lnTo>
                      <a:pt x="145" y="112"/>
                    </a:lnTo>
                    <a:lnTo>
                      <a:pt x="145" y="109"/>
                    </a:lnTo>
                    <a:lnTo>
                      <a:pt x="147" y="107"/>
                    </a:lnTo>
                    <a:lnTo>
                      <a:pt x="149" y="105"/>
                    </a:lnTo>
                    <a:lnTo>
                      <a:pt x="154" y="102"/>
                    </a:lnTo>
                    <a:lnTo>
                      <a:pt x="156" y="102"/>
                    </a:lnTo>
                    <a:lnTo>
                      <a:pt x="159" y="100"/>
                    </a:lnTo>
                    <a:lnTo>
                      <a:pt x="161" y="100"/>
                    </a:lnTo>
                    <a:lnTo>
                      <a:pt x="163" y="98"/>
                    </a:lnTo>
                    <a:lnTo>
                      <a:pt x="166" y="95"/>
                    </a:lnTo>
                    <a:lnTo>
                      <a:pt x="168" y="93"/>
                    </a:lnTo>
                    <a:lnTo>
                      <a:pt x="171" y="93"/>
                    </a:lnTo>
                    <a:lnTo>
                      <a:pt x="171" y="93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  <p:sp>
            <p:nvSpPr>
              <p:cNvPr id="305" name="Freeform 204"/>
              <p:cNvSpPr>
                <a:spLocks/>
              </p:cNvSpPr>
              <p:nvPr/>
            </p:nvSpPr>
            <p:spPr bwMode="auto">
              <a:xfrm>
                <a:off x="3850" y="1529"/>
                <a:ext cx="66" cy="57"/>
              </a:xfrm>
              <a:custGeom>
                <a:avLst/>
                <a:gdLst>
                  <a:gd name="T0" fmla="*/ 64 w 66"/>
                  <a:gd name="T1" fmla="*/ 26 h 57"/>
                  <a:gd name="T2" fmla="*/ 66 w 66"/>
                  <a:gd name="T3" fmla="*/ 26 h 57"/>
                  <a:gd name="T4" fmla="*/ 62 w 66"/>
                  <a:gd name="T5" fmla="*/ 21 h 57"/>
                  <a:gd name="T6" fmla="*/ 57 w 66"/>
                  <a:gd name="T7" fmla="*/ 19 h 57"/>
                  <a:gd name="T8" fmla="*/ 57 w 66"/>
                  <a:gd name="T9" fmla="*/ 16 h 57"/>
                  <a:gd name="T10" fmla="*/ 59 w 66"/>
                  <a:gd name="T11" fmla="*/ 12 h 57"/>
                  <a:gd name="T12" fmla="*/ 62 w 66"/>
                  <a:gd name="T13" fmla="*/ 9 h 57"/>
                  <a:gd name="T14" fmla="*/ 57 w 66"/>
                  <a:gd name="T15" fmla="*/ 7 h 57"/>
                  <a:gd name="T16" fmla="*/ 55 w 66"/>
                  <a:gd name="T17" fmla="*/ 9 h 57"/>
                  <a:gd name="T18" fmla="*/ 52 w 66"/>
                  <a:gd name="T19" fmla="*/ 7 h 57"/>
                  <a:gd name="T20" fmla="*/ 50 w 66"/>
                  <a:gd name="T21" fmla="*/ 2 h 57"/>
                  <a:gd name="T22" fmla="*/ 45 w 66"/>
                  <a:gd name="T23" fmla="*/ 2 h 57"/>
                  <a:gd name="T24" fmla="*/ 40 w 66"/>
                  <a:gd name="T25" fmla="*/ 2 h 57"/>
                  <a:gd name="T26" fmla="*/ 36 w 66"/>
                  <a:gd name="T27" fmla="*/ 2 h 57"/>
                  <a:gd name="T28" fmla="*/ 33 w 66"/>
                  <a:gd name="T29" fmla="*/ 0 h 57"/>
                  <a:gd name="T30" fmla="*/ 29 w 66"/>
                  <a:gd name="T31" fmla="*/ 2 h 57"/>
                  <a:gd name="T32" fmla="*/ 26 w 66"/>
                  <a:gd name="T33" fmla="*/ 2 h 57"/>
                  <a:gd name="T34" fmla="*/ 19 w 66"/>
                  <a:gd name="T35" fmla="*/ 0 h 57"/>
                  <a:gd name="T36" fmla="*/ 12 w 66"/>
                  <a:gd name="T37" fmla="*/ 2 h 57"/>
                  <a:gd name="T38" fmla="*/ 7 w 66"/>
                  <a:gd name="T39" fmla="*/ 2 h 57"/>
                  <a:gd name="T40" fmla="*/ 3 w 66"/>
                  <a:gd name="T41" fmla="*/ 0 h 57"/>
                  <a:gd name="T42" fmla="*/ 0 w 66"/>
                  <a:gd name="T43" fmla="*/ 4 h 57"/>
                  <a:gd name="T44" fmla="*/ 3 w 66"/>
                  <a:gd name="T45" fmla="*/ 12 h 57"/>
                  <a:gd name="T46" fmla="*/ 7 w 66"/>
                  <a:gd name="T47" fmla="*/ 16 h 57"/>
                  <a:gd name="T48" fmla="*/ 10 w 66"/>
                  <a:gd name="T49" fmla="*/ 23 h 57"/>
                  <a:gd name="T50" fmla="*/ 14 w 66"/>
                  <a:gd name="T51" fmla="*/ 28 h 57"/>
                  <a:gd name="T52" fmla="*/ 21 w 66"/>
                  <a:gd name="T53" fmla="*/ 33 h 57"/>
                  <a:gd name="T54" fmla="*/ 26 w 66"/>
                  <a:gd name="T55" fmla="*/ 38 h 57"/>
                  <a:gd name="T56" fmla="*/ 29 w 66"/>
                  <a:gd name="T57" fmla="*/ 42 h 57"/>
                  <a:gd name="T58" fmla="*/ 33 w 66"/>
                  <a:gd name="T59" fmla="*/ 47 h 57"/>
                  <a:gd name="T60" fmla="*/ 33 w 66"/>
                  <a:gd name="T61" fmla="*/ 49 h 57"/>
                  <a:gd name="T62" fmla="*/ 38 w 66"/>
                  <a:gd name="T63" fmla="*/ 49 h 57"/>
                  <a:gd name="T64" fmla="*/ 43 w 66"/>
                  <a:gd name="T65" fmla="*/ 54 h 57"/>
                  <a:gd name="T66" fmla="*/ 47 w 66"/>
                  <a:gd name="T67" fmla="*/ 57 h 57"/>
                  <a:gd name="T68" fmla="*/ 50 w 66"/>
                  <a:gd name="T69" fmla="*/ 54 h 57"/>
                  <a:gd name="T70" fmla="*/ 47 w 66"/>
                  <a:gd name="T71" fmla="*/ 52 h 57"/>
                  <a:gd name="T72" fmla="*/ 47 w 66"/>
                  <a:gd name="T73" fmla="*/ 47 h 57"/>
                  <a:gd name="T74" fmla="*/ 50 w 66"/>
                  <a:gd name="T75" fmla="*/ 45 h 57"/>
                  <a:gd name="T76" fmla="*/ 52 w 66"/>
                  <a:gd name="T77" fmla="*/ 42 h 57"/>
                  <a:gd name="T78" fmla="*/ 55 w 66"/>
                  <a:gd name="T79" fmla="*/ 40 h 57"/>
                  <a:gd name="T80" fmla="*/ 57 w 66"/>
                  <a:gd name="T81" fmla="*/ 40 h 57"/>
                  <a:gd name="T82" fmla="*/ 55 w 66"/>
                  <a:gd name="T83" fmla="*/ 38 h 57"/>
                  <a:gd name="T84" fmla="*/ 57 w 66"/>
                  <a:gd name="T85" fmla="*/ 35 h 57"/>
                  <a:gd name="T86" fmla="*/ 59 w 66"/>
                  <a:gd name="T87" fmla="*/ 35 h 57"/>
                  <a:gd name="T88" fmla="*/ 62 w 66"/>
                  <a:gd name="T89" fmla="*/ 35 h 57"/>
                  <a:gd name="T90" fmla="*/ 64 w 66"/>
                  <a:gd name="T91" fmla="*/ 35 h 57"/>
                  <a:gd name="T92" fmla="*/ 64 w 66"/>
                  <a:gd name="T93" fmla="*/ 33 h 57"/>
                  <a:gd name="T94" fmla="*/ 59 w 66"/>
                  <a:gd name="T95" fmla="*/ 2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6" h="57">
                    <a:moveTo>
                      <a:pt x="62" y="26"/>
                    </a:moveTo>
                    <a:lnTo>
                      <a:pt x="62" y="26"/>
                    </a:lnTo>
                    <a:lnTo>
                      <a:pt x="64" y="26"/>
                    </a:lnTo>
                    <a:lnTo>
                      <a:pt x="66" y="26"/>
                    </a:lnTo>
                    <a:lnTo>
                      <a:pt x="66" y="26"/>
                    </a:lnTo>
                    <a:lnTo>
                      <a:pt x="66" y="26"/>
                    </a:lnTo>
                    <a:lnTo>
                      <a:pt x="64" y="26"/>
                    </a:lnTo>
                    <a:lnTo>
                      <a:pt x="64" y="23"/>
                    </a:lnTo>
                    <a:lnTo>
                      <a:pt x="62" y="21"/>
                    </a:lnTo>
                    <a:lnTo>
                      <a:pt x="59" y="21"/>
                    </a:lnTo>
                    <a:lnTo>
                      <a:pt x="59" y="21"/>
                    </a:lnTo>
                    <a:lnTo>
                      <a:pt x="57" y="19"/>
                    </a:lnTo>
                    <a:lnTo>
                      <a:pt x="57" y="19"/>
                    </a:lnTo>
                    <a:lnTo>
                      <a:pt x="57" y="19"/>
                    </a:lnTo>
                    <a:lnTo>
                      <a:pt x="57" y="16"/>
                    </a:lnTo>
                    <a:lnTo>
                      <a:pt x="59" y="16"/>
                    </a:lnTo>
                    <a:lnTo>
                      <a:pt x="59" y="14"/>
                    </a:lnTo>
                    <a:lnTo>
                      <a:pt x="59" y="12"/>
                    </a:lnTo>
                    <a:lnTo>
                      <a:pt x="62" y="12"/>
                    </a:lnTo>
                    <a:lnTo>
                      <a:pt x="62" y="9"/>
                    </a:lnTo>
                    <a:lnTo>
                      <a:pt x="62" y="9"/>
                    </a:lnTo>
                    <a:lnTo>
                      <a:pt x="62" y="9"/>
                    </a:lnTo>
                    <a:lnTo>
                      <a:pt x="59" y="7"/>
                    </a:lnTo>
                    <a:lnTo>
                      <a:pt x="57" y="7"/>
                    </a:lnTo>
                    <a:lnTo>
                      <a:pt x="57" y="9"/>
                    </a:lnTo>
                    <a:lnTo>
                      <a:pt x="55" y="9"/>
                    </a:lnTo>
                    <a:lnTo>
                      <a:pt x="55" y="9"/>
                    </a:lnTo>
                    <a:lnTo>
                      <a:pt x="52" y="9"/>
                    </a:lnTo>
                    <a:lnTo>
                      <a:pt x="52" y="7"/>
                    </a:lnTo>
                    <a:lnTo>
                      <a:pt x="52" y="7"/>
                    </a:lnTo>
                    <a:lnTo>
                      <a:pt x="52" y="7"/>
                    </a:lnTo>
                    <a:lnTo>
                      <a:pt x="50" y="4"/>
                    </a:lnTo>
                    <a:lnTo>
                      <a:pt x="50" y="2"/>
                    </a:lnTo>
                    <a:lnTo>
                      <a:pt x="47" y="2"/>
                    </a:lnTo>
                    <a:lnTo>
                      <a:pt x="45" y="2"/>
                    </a:lnTo>
                    <a:lnTo>
                      <a:pt x="45" y="2"/>
                    </a:lnTo>
                    <a:lnTo>
                      <a:pt x="43" y="2"/>
                    </a:lnTo>
                    <a:lnTo>
                      <a:pt x="43" y="2"/>
                    </a:lnTo>
                    <a:lnTo>
                      <a:pt x="40" y="2"/>
                    </a:lnTo>
                    <a:lnTo>
                      <a:pt x="38" y="2"/>
                    </a:lnTo>
                    <a:lnTo>
                      <a:pt x="38" y="2"/>
                    </a:lnTo>
                    <a:lnTo>
                      <a:pt x="36" y="2"/>
                    </a:lnTo>
                    <a:lnTo>
                      <a:pt x="36" y="2"/>
                    </a:lnTo>
                    <a:lnTo>
                      <a:pt x="33" y="2"/>
                    </a:lnTo>
                    <a:lnTo>
                      <a:pt x="33" y="0"/>
                    </a:lnTo>
                    <a:lnTo>
                      <a:pt x="31" y="2"/>
                    </a:lnTo>
                    <a:lnTo>
                      <a:pt x="31" y="2"/>
                    </a:lnTo>
                    <a:lnTo>
                      <a:pt x="29" y="2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26" y="2"/>
                    </a:lnTo>
                    <a:lnTo>
                      <a:pt x="24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2" y="2"/>
                    </a:lnTo>
                    <a:lnTo>
                      <a:pt x="10" y="4"/>
                    </a:lnTo>
                    <a:lnTo>
                      <a:pt x="10" y="4"/>
                    </a:lnTo>
                    <a:lnTo>
                      <a:pt x="7" y="2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0" y="4"/>
                    </a:lnTo>
                    <a:lnTo>
                      <a:pt x="0" y="9"/>
                    </a:lnTo>
                    <a:lnTo>
                      <a:pt x="0" y="12"/>
                    </a:lnTo>
                    <a:lnTo>
                      <a:pt x="3" y="12"/>
                    </a:lnTo>
                    <a:lnTo>
                      <a:pt x="7" y="16"/>
                    </a:lnTo>
                    <a:lnTo>
                      <a:pt x="7" y="16"/>
                    </a:lnTo>
                    <a:lnTo>
                      <a:pt x="7" y="16"/>
                    </a:lnTo>
                    <a:lnTo>
                      <a:pt x="7" y="19"/>
                    </a:lnTo>
                    <a:lnTo>
                      <a:pt x="10" y="21"/>
                    </a:lnTo>
                    <a:lnTo>
                      <a:pt x="10" y="23"/>
                    </a:lnTo>
                    <a:lnTo>
                      <a:pt x="12" y="26"/>
                    </a:lnTo>
                    <a:lnTo>
                      <a:pt x="14" y="26"/>
                    </a:lnTo>
                    <a:lnTo>
                      <a:pt x="14" y="28"/>
                    </a:lnTo>
                    <a:lnTo>
                      <a:pt x="17" y="31"/>
                    </a:lnTo>
                    <a:lnTo>
                      <a:pt x="17" y="31"/>
                    </a:lnTo>
                    <a:lnTo>
                      <a:pt x="21" y="33"/>
                    </a:lnTo>
                    <a:lnTo>
                      <a:pt x="24" y="35"/>
                    </a:lnTo>
                    <a:lnTo>
                      <a:pt x="26" y="38"/>
                    </a:lnTo>
                    <a:lnTo>
                      <a:pt x="26" y="38"/>
                    </a:lnTo>
                    <a:lnTo>
                      <a:pt x="29" y="40"/>
                    </a:lnTo>
                    <a:lnTo>
                      <a:pt x="29" y="40"/>
                    </a:lnTo>
                    <a:lnTo>
                      <a:pt x="29" y="42"/>
                    </a:lnTo>
                    <a:lnTo>
                      <a:pt x="33" y="47"/>
                    </a:lnTo>
                    <a:lnTo>
                      <a:pt x="33" y="47"/>
                    </a:lnTo>
                    <a:lnTo>
                      <a:pt x="33" y="47"/>
                    </a:lnTo>
                    <a:lnTo>
                      <a:pt x="33" y="47"/>
                    </a:lnTo>
                    <a:lnTo>
                      <a:pt x="33" y="47"/>
                    </a:lnTo>
                    <a:lnTo>
                      <a:pt x="33" y="49"/>
                    </a:lnTo>
                    <a:lnTo>
                      <a:pt x="36" y="49"/>
                    </a:lnTo>
                    <a:lnTo>
                      <a:pt x="36" y="49"/>
                    </a:lnTo>
                    <a:lnTo>
                      <a:pt x="38" y="49"/>
                    </a:lnTo>
                    <a:lnTo>
                      <a:pt x="38" y="52"/>
                    </a:lnTo>
                    <a:lnTo>
                      <a:pt x="40" y="52"/>
                    </a:lnTo>
                    <a:lnTo>
                      <a:pt x="43" y="54"/>
                    </a:lnTo>
                    <a:lnTo>
                      <a:pt x="45" y="54"/>
                    </a:lnTo>
                    <a:lnTo>
                      <a:pt x="45" y="54"/>
                    </a:lnTo>
                    <a:lnTo>
                      <a:pt x="47" y="57"/>
                    </a:lnTo>
                    <a:lnTo>
                      <a:pt x="47" y="57"/>
                    </a:lnTo>
                    <a:lnTo>
                      <a:pt x="47" y="57"/>
                    </a:lnTo>
                    <a:lnTo>
                      <a:pt x="50" y="54"/>
                    </a:lnTo>
                    <a:lnTo>
                      <a:pt x="50" y="54"/>
                    </a:lnTo>
                    <a:lnTo>
                      <a:pt x="50" y="54"/>
                    </a:lnTo>
                    <a:lnTo>
                      <a:pt x="47" y="52"/>
                    </a:lnTo>
                    <a:lnTo>
                      <a:pt x="47" y="49"/>
                    </a:lnTo>
                    <a:lnTo>
                      <a:pt x="47" y="47"/>
                    </a:lnTo>
                    <a:lnTo>
                      <a:pt x="47" y="47"/>
                    </a:lnTo>
                    <a:lnTo>
                      <a:pt x="47" y="47"/>
                    </a:lnTo>
                    <a:lnTo>
                      <a:pt x="50" y="47"/>
                    </a:lnTo>
                    <a:lnTo>
                      <a:pt x="50" y="45"/>
                    </a:lnTo>
                    <a:lnTo>
                      <a:pt x="50" y="45"/>
                    </a:lnTo>
                    <a:lnTo>
                      <a:pt x="50" y="42"/>
                    </a:lnTo>
                    <a:lnTo>
                      <a:pt x="52" y="42"/>
                    </a:lnTo>
                    <a:lnTo>
                      <a:pt x="52" y="40"/>
                    </a:lnTo>
                    <a:lnTo>
                      <a:pt x="55" y="40"/>
                    </a:lnTo>
                    <a:lnTo>
                      <a:pt x="55" y="40"/>
                    </a:lnTo>
                    <a:lnTo>
                      <a:pt x="55" y="40"/>
                    </a:lnTo>
                    <a:lnTo>
                      <a:pt x="57" y="40"/>
                    </a:lnTo>
                    <a:lnTo>
                      <a:pt x="57" y="40"/>
                    </a:lnTo>
                    <a:lnTo>
                      <a:pt x="57" y="40"/>
                    </a:lnTo>
                    <a:lnTo>
                      <a:pt x="57" y="38"/>
                    </a:lnTo>
                    <a:lnTo>
                      <a:pt x="55" y="38"/>
                    </a:lnTo>
                    <a:lnTo>
                      <a:pt x="55" y="35"/>
                    </a:lnTo>
                    <a:lnTo>
                      <a:pt x="57" y="35"/>
                    </a:lnTo>
                    <a:lnTo>
                      <a:pt x="57" y="35"/>
                    </a:lnTo>
                    <a:lnTo>
                      <a:pt x="57" y="35"/>
                    </a:lnTo>
                    <a:lnTo>
                      <a:pt x="59" y="35"/>
                    </a:lnTo>
                    <a:lnTo>
                      <a:pt x="59" y="35"/>
                    </a:lnTo>
                    <a:lnTo>
                      <a:pt x="59" y="35"/>
                    </a:lnTo>
                    <a:lnTo>
                      <a:pt x="62" y="35"/>
                    </a:lnTo>
                    <a:lnTo>
                      <a:pt x="62" y="35"/>
                    </a:lnTo>
                    <a:lnTo>
                      <a:pt x="62" y="35"/>
                    </a:lnTo>
                    <a:lnTo>
                      <a:pt x="64" y="35"/>
                    </a:lnTo>
                    <a:lnTo>
                      <a:pt x="64" y="35"/>
                    </a:lnTo>
                    <a:lnTo>
                      <a:pt x="64" y="35"/>
                    </a:lnTo>
                    <a:lnTo>
                      <a:pt x="64" y="33"/>
                    </a:lnTo>
                    <a:lnTo>
                      <a:pt x="64" y="33"/>
                    </a:lnTo>
                    <a:lnTo>
                      <a:pt x="62" y="31"/>
                    </a:lnTo>
                    <a:lnTo>
                      <a:pt x="59" y="28"/>
                    </a:lnTo>
                    <a:lnTo>
                      <a:pt x="59" y="28"/>
                    </a:lnTo>
                    <a:lnTo>
                      <a:pt x="62" y="26"/>
                    </a:lnTo>
                    <a:lnTo>
                      <a:pt x="62" y="26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200" dirty="0"/>
              </a:p>
            </p:txBody>
          </p:sp>
        </p:grpSp>
        <p:sp>
          <p:nvSpPr>
            <p:cNvPr id="80" name="Freeform 206"/>
            <p:cNvSpPr>
              <a:spLocks/>
            </p:cNvSpPr>
            <p:nvPr/>
          </p:nvSpPr>
          <p:spPr bwMode="auto">
            <a:xfrm>
              <a:off x="2301" y="2223"/>
              <a:ext cx="3" cy="7"/>
            </a:xfrm>
            <a:custGeom>
              <a:avLst/>
              <a:gdLst>
                <a:gd name="T0" fmla="*/ 3 w 3"/>
                <a:gd name="T1" fmla="*/ 2 h 7"/>
                <a:gd name="T2" fmla="*/ 0 w 3"/>
                <a:gd name="T3" fmla="*/ 0 h 7"/>
                <a:gd name="T4" fmla="*/ 0 w 3"/>
                <a:gd name="T5" fmla="*/ 2 h 7"/>
                <a:gd name="T6" fmla="*/ 0 w 3"/>
                <a:gd name="T7" fmla="*/ 2 h 7"/>
                <a:gd name="T8" fmla="*/ 0 w 3"/>
                <a:gd name="T9" fmla="*/ 2 h 7"/>
                <a:gd name="T10" fmla="*/ 0 w 3"/>
                <a:gd name="T11" fmla="*/ 2 h 7"/>
                <a:gd name="T12" fmla="*/ 0 w 3"/>
                <a:gd name="T13" fmla="*/ 4 h 7"/>
                <a:gd name="T14" fmla="*/ 3 w 3"/>
                <a:gd name="T15" fmla="*/ 7 h 7"/>
                <a:gd name="T16" fmla="*/ 3 w 3"/>
                <a:gd name="T17" fmla="*/ 4 h 7"/>
                <a:gd name="T18" fmla="*/ 3 w 3"/>
                <a:gd name="T19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7">
                  <a:moveTo>
                    <a:pt x="3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3" y="7"/>
                  </a:lnTo>
                  <a:lnTo>
                    <a:pt x="3" y="4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3175" cap="rnd">
              <a:solidFill>
                <a:schemeClr val="accent1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7200" dirty="0"/>
            </a:p>
          </p:txBody>
        </p:sp>
        <p:sp>
          <p:nvSpPr>
            <p:cNvPr id="81" name="Freeform 207"/>
            <p:cNvSpPr>
              <a:spLocks/>
            </p:cNvSpPr>
            <p:nvPr/>
          </p:nvSpPr>
          <p:spPr bwMode="auto">
            <a:xfrm>
              <a:off x="2275" y="2689"/>
              <a:ext cx="237" cy="277"/>
            </a:xfrm>
            <a:custGeom>
              <a:avLst/>
              <a:gdLst>
                <a:gd name="T0" fmla="*/ 230 w 237"/>
                <a:gd name="T1" fmla="*/ 166 h 277"/>
                <a:gd name="T2" fmla="*/ 215 w 237"/>
                <a:gd name="T3" fmla="*/ 147 h 277"/>
                <a:gd name="T4" fmla="*/ 218 w 237"/>
                <a:gd name="T5" fmla="*/ 140 h 277"/>
                <a:gd name="T6" fmla="*/ 185 w 237"/>
                <a:gd name="T7" fmla="*/ 135 h 277"/>
                <a:gd name="T8" fmla="*/ 178 w 237"/>
                <a:gd name="T9" fmla="*/ 114 h 277"/>
                <a:gd name="T10" fmla="*/ 175 w 237"/>
                <a:gd name="T11" fmla="*/ 95 h 277"/>
                <a:gd name="T12" fmla="*/ 173 w 237"/>
                <a:gd name="T13" fmla="*/ 85 h 277"/>
                <a:gd name="T14" fmla="*/ 154 w 237"/>
                <a:gd name="T15" fmla="*/ 80 h 277"/>
                <a:gd name="T16" fmla="*/ 140 w 237"/>
                <a:gd name="T17" fmla="*/ 71 h 277"/>
                <a:gd name="T18" fmla="*/ 126 w 237"/>
                <a:gd name="T19" fmla="*/ 64 h 277"/>
                <a:gd name="T20" fmla="*/ 116 w 237"/>
                <a:gd name="T21" fmla="*/ 62 h 277"/>
                <a:gd name="T22" fmla="*/ 102 w 237"/>
                <a:gd name="T23" fmla="*/ 57 h 277"/>
                <a:gd name="T24" fmla="*/ 90 w 237"/>
                <a:gd name="T25" fmla="*/ 47 h 277"/>
                <a:gd name="T26" fmla="*/ 85 w 237"/>
                <a:gd name="T27" fmla="*/ 43 h 277"/>
                <a:gd name="T28" fmla="*/ 83 w 237"/>
                <a:gd name="T29" fmla="*/ 38 h 277"/>
                <a:gd name="T30" fmla="*/ 81 w 237"/>
                <a:gd name="T31" fmla="*/ 28 h 277"/>
                <a:gd name="T32" fmla="*/ 78 w 237"/>
                <a:gd name="T33" fmla="*/ 14 h 277"/>
                <a:gd name="T34" fmla="*/ 78 w 237"/>
                <a:gd name="T35" fmla="*/ 0 h 277"/>
                <a:gd name="T36" fmla="*/ 62 w 237"/>
                <a:gd name="T37" fmla="*/ 2 h 277"/>
                <a:gd name="T38" fmla="*/ 43 w 237"/>
                <a:gd name="T39" fmla="*/ 12 h 277"/>
                <a:gd name="T40" fmla="*/ 33 w 237"/>
                <a:gd name="T41" fmla="*/ 19 h 277"/>
                <a:gd name="T42" fmla="*/ 21 w 237"/>
                <a:gd name="T43" fmla="*/ 28 h 277"/>
                <a:gd name="T44" fmla="*/ 12 w 237"/>
                <a:gd name="T45" fmla="*/ 26 h 277"/>
                <a:gd name="T46" fmla="*/ 10 w 237"/>
                <a:gd name="T47" fmla="*/ 40 h 277"/>
                <a:gd name="T48" fmla="*/ 19 w 237"/>
                <a:gd name="T49" fmla="*/ 62 h 277"/>
                <a:gd name="T50" fmla="*/ 17 w 237"/>
                <a:gd name="T51" fmla="*/ 80 h 277"/>
                <a:gd name="T52" fmla="*/ 19 w 237"/>
                <a:gd name="T53" fmla="*/ 92 h 277"/>
                <a:gd name="T54" fmla="*/ 17 w 237"/>
                <a:gd name="T55" fmla="*/ 99 h 277"/>
                <a:gd name="T56" fmla="*/ 12 w 237"/>
                <a:gd name="T57" fmla="*/ 109 h 277"/>
                <a:gd name="T58" fmla="*/ 12 w 237"/>
                <a:gd name="T59" fmla="*/ 123 h 277"/>
                <a:gd name="T60" fmla="*/ 24 w 237"/>
                <a:gd name="T61" fmla="*/ 137 h 277"/>
                <a:gd name="T62" fmla="*/ 21 w 237"/>
                <a:gd name="T63" fmla="*/ 144 h 277"/>
                <a:gd name="T64" fmla="*/ 17 w 237"/>
                <a:gd name="T65" fmla="*/ 154 h 277"/>
                <a:gd name="T66" fmla="*/ 14 w 237"/>
                <a:gd name="T67" fmla="*/ 161 h 277"/>
                <a:gd name="T68" fmla="*/ 21 w 237"/>
                <a:gd name="T69" fmla="*/ 173 h 277"/>
                <a:gd name="T70" fmla="*/ 24 w 237"/>
                <a:gd name="T71" fmla="*/ 182 h 277"/>
                <a:gd name="T72" fmla="*/ 29 w 237"/>
                <a:gd name="T73" fmla="*/ 197 h 277"/>
                <a:gd name="T74" fmla="*/ 38 w 237"/>
                <a:gd name="T75" fmla="*/ 204 h 277"/>
                <a:gd name="T76" fmla="*/ 38 w 237"/>
                <a:gd name="T77" fmla="*/ 215 h 277"/>
                <a:gd name="T78" fmla="*/ 36 w 237"/>
                <a:gd name="T79" fmla="*/ 223 h 277"/>
                <a:gd name="T80" fmla="*/ 40 w 237"/>
                <a:gd name="T81" fmla="*/ 230 h 277"/>
                <a:gd name="T82" fmla="*/ 40 w 237"/>
                <a:gd name="T83" fmla="*/ 237 h 277"/>
                <a:gd name="T84" fmla="*/ 52 w 237"/>
                <a:gd name="T85" fmla="*/ 256 h 277"/>
                <a:gd name="T86" fmla="*/ 57 w 237"/>
                <a:gd name="T87" fmla="*/ 272 h 277"/>
                <a:gd name="T88" fmla="*/ 64 w 237"/>
                <a:gd name="T89" fmla="*/ 277 h 277"/>
                <a:gd name="T90" fmla="*/ 76 w 237"/>
                <a:gd name="T91" fmla="*/ 268 h 277"/>
                <a:gd name="T92" fmla="*/ 85 w 237"/>
                <a:gd name="T93" fmla="*/ 260 h 277"/>
                <a:gd name="T94" fmla="*/ 92 w 237"/>
                <a:gd name="T95" fmla="*/ 260 h 277"/>
                <a:gd name="T96" fmla="*/ 111 w 237"/>
                <a:gd name="T97" fmla="*/ 263 h 277"/>
                <a:gd name="T98" fmla="*/ 123 w 237"/>
                <a:gd name="T99" fmla="*/ 275 h 277"/>
                <a:gd name="T100" fmla="*/ 128 w 237"/>
                <a:gd name="T101" fmla="*/ 260 h 277"/>
                <a:gd name="T102" fmla="*/ 149 w 237"/>
                <a:gd name="T103" fmla="*/ 258 h 277"/>
                <a:gd name="T104" fmla="*/ 154 w 237"/>
                <a:gd name="T105" fmla="*/ 258 h 277"/>
                <a:gd name="T106" fmla="*/ 159 w 237"/>
                <a:gd name="T107" fmla="*/ 220 h 277"/>
                <a:gd name="T108" fmla="*/ 185 w 237"/>
                <a:gd name="T109" fmla="*/ 204 h 277"/>
                <a:gd name="T110" fmla="*/ 230 w 237"/>
                <a:gd name="T111" fmla="*/ 213 h 277"/>
                <a:gd name="T112" fmla="*/ 234 w 237"/>
                <a:gd name="T113" fmla="*/ 218 h 277"/>
                <a:gd name="T114" fmla="*/ 234 w 237"/>
                <a:gd name="T115" fmla="*/ 197 h 277"/>
                <a:gd name="T116" fmla="*/ 234 w 237"/>
                <a:gd name="T117" fmla="*/ 185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37" h="277">
                  <a:moveTo>
                    <a:pt x="237" y="178"/>
                  </a:moveTo>
                  <a:lnTo>
                    <a:pt x="237" y="178"/>
                  </a:lnTo>
                  <a:lnTo>
                    <a:pt x="234" y="173"/>
                  </a:lnTo>
                  <a:lnTo>
                    <a:pt x="232" y="168"/>
                  </a:lnTo>
                  <a:lnTo>
                    <a:pt x="232" y="166"/>
                  </a:lnTo>
                  <a:lnTo>
                    <a:pt x="230" y="163"/>
                  </a:lnTo>
                  <a:lnTo>
                    <a:pt x="230" y="166"/>
                  </a:lnTo>
                  <a:lnTo>
                    <a:pt x="227" y="163"/>
                  </a:lnTo>
                  <a:lnTo>
                    <a:pt x="222" y="161"/>
                  </a:lnTo>
                  <a:lnTo>
                    <a:pt x="220" y="159"/>
                  </a:lnTo>
                  <a:lnTo>
                    <a:pt x="220" y="159"/>
                  </a:lnTo>
                  <a:lnTo>
                    <a:pt x="218" y="156"/>
                  </a:lnTo>
                  <a:lnTo>
                    <a:pt x="218" y="152"/>
                  </a:lnTo>
                  <a:lnTo>
                    <a:pt x="215" y="147"/>
                  </a:lnTo>
                  <a:lnTo>
                    <a:pt x="215" y="147"/>
                  </a:lnTo>
                  <a:lnTo>
                    <a:pt x="218" y="142"/>
                  </a:lnTo>
                  <a:lnTo>
                    <a:pt x="218" y="142"/>
                  </a:lnTo>
                  <a:lnTo>
                    <a:pt x="218" y="140"/>
                  </a:lnTo>
                  <a:lnTo>
                    <a:pt x="218" y="137"/>
                  </a:lnTo>
                  <a:lnTo>
                    <a:pt x="218" y="137"/>
                  </a:lnTo>
                  <a:lnTo>
                    <a:pt x="218" y="140"/>
                  </a:lnTo>
                  <a:lnTo>
                    <a:pt x="215" y="140"/>
                  </a:lnTo>
                  <a:lnTo>
                    <a:pt x="215" y="140"/>
                  </a:lnTo>
                  <a:lnTo>
                    <a:pt x="206" y="140"/>
                  </a:lnTo>
                  <a:lnTo>
                    <a:pt x="199" y="140"/>
                  </a:lnTo>
                  <a:lnTo>
                    <a:pt x="192" y="137"/>
                  </a:lnTo>
                  <a:lnTo>
                    <a:pt x="185" y="137"/>
                  </a:lnTo>
                  <a:lnTo>
                    <a:pt x="185" y="135"/>
                  </a:lnTo>
                  <a:lnTo>
                    <a:pt x="182" y="130"/>
                  </a:lnTo>
                  <a:lnTo>
                    <a:pt x="182" y="128"/>
                  </a:lnTo>
                  <a:lnTo>
                    <a:pt x="182" y="121"/>
                  </a:lnTo>
                  <a:lnTo>
                    <a:pt x="178" y="118"/>
                  </a:lnTo>
                  <a:lnTo>
                    <a:pt x="175" y="114"/>
                  </a:lnTo>
                  <a:lnTo>
                    <a:pt x="175" y="114"/>
                  </a:lnTo>
                  <a:lnTo>
                    <a:pt x="178" y="114"/>
                  </a:lnTo>
                  <a:lnTo>
                    <a:pt x="180" y="114"/>
                  </a:lnTo>
                  <a:lnTo>
                    <a:pt x="180" y="104"/>
                  </a:lnTo>
                  <a:lnTo>
                    <a:pt x="178" y="102"/>
                  </a:lnTo>
                  <a:lnTo>
                    <a:pt x="178" y="99"/>
                  </a:lnTo>
                  <a:lnTo>
                    <a:pt x="178" y="97"/>
                  </a:lnTo>
                  <a:lnTo>
                    <a:pt x="175" y="95"/>
                  </a:lnTo>
                  <a:lnTo>
                    <a:pt x="175" y="95"/>
                  </a:lnTo>
                  <a:lnTo>
                    <a:pt x="175" y="92"/>
                  </a:lnTo>
                  <a:lnTo>
                    <a:pt x="175" y="92"/>
                  </a:lnTo>
                  <a:lnTo>
                    <a:pt x="175" y="90"/>
                  </a:lnTo>
                  <a:lnTo>
                    <a:pt x="175" y="88"/>
                  </a:lnTo>
                  <a:lnTo>
                    <a:pt x="175" y="88"/>
                  </a:lnTo>
                  <a:lnTo>
                    <a:pt x="173" y="85"/>
                  </a:lnTo>
                  <a:lnTo>
                    <a:pt x="173" y="85"/>
                  </a:lnTo>
                  <a:lnTo>
                    <a:pt x="170" y="83"/>
                  </a:lnTo>
                  <a:lnTo>
                    <a:pt x="166" y="80"/>
                  </a:lnTo>
                  <a:lnTo>
                    <a:pt x="163" y="78"/>
                  </a:lnTo>
                  <a:lnTo>
                    <a:pt x="161" y="80"/>
                  </a:lnTo>
                  <a:lnTo>
                    <a:pt x="156" y="80"/>
                  </a:lnTo>
                  <a:lnTo>
                    <a:pt x="154" y="80"/>
                  </a:lnTo>
                  <a:lnTo>
                    <a:pt x="154" y="80"/>
                  </a:lnTo>
                  <a:lnTo>
                    <a:pt x="149" y="80"/>
                  </a:lnTo>
                  <a:lnTo>
                    <a:pt x="147" y="78"/>
                  </a:lnTo>
                  <a:lnTo>
                    <a:pt x="147" y="78"/>
                  </a:lnTo>
                  <a:lnTo>
                    <a:pt x="144" y="73"/>
                  </a:lnTo>
                  <a:lnTo>
                    <a:pt x="142" y="73"/>
                  </a:lnTo>
                  <a:lnTo>
                    <a:pt x="142" y="71"/>
                  </a:lnTo>
                  <a:lnTo>
                    <a:pt x="140" y="71"/>
                  </a:lnTo>
                  <a:lnTo>
                    <a:pt x="137" y="71"/>
                  </a:lnTo>
                  <a:lnTo>
                    <a:pt x="135" y="71"/>
                  </a:lnTo>
                  <a:lnTo>
                    <a:pt x="133" y="69"/>
                  </a:lnTo>
                  <a:lnTo>
                    <a:pt x="130" y="69"/>
                  </a:lnTo>
                  <a:lnTo>
                    <a:pt x="130" y="69"/>
                  </a:lnTo>
                  <a:lnTo>
                    <a:pt x="128" y="66"/>
                  </a:lnTo>
                  <a:lnTo>
                    <a:pt x="126" y="64"/>
                  </a:lnTo>
                  <a:lnTo>
                    <a:pt x="126" y="64"/>
                  </a:lnTo>
                  <a:lnTo>
                    <a:pt x="126" y="62"/>
                  </a:lnTo>
                  <a:lnTo>
                    <a:pt x="123" y="62"/>
                  </a:lnTo>
                  <a:lnTo>
                    <a:pt x="123" y="62"/>
                  </a:lnTo>
                  <a:lnTo>
                    <a:pt x="121" y="62"/>
                  </a:lnTo>
                  <a:lnTo>
                    <a:pt x="118" y="62"/>
                  </a:lnTo>
                  <a:lnTo>
                    <a:pt x="116" y="62"/>
                  </a:lnTo>
                  <a:lnTo>
                    <a:pt x="116" y="59"/>
                  </a:lnTo>
                  <a:lnTo>
                    <a:pt x="114" y="59"/>
                  </a:lnTo>
                  <a:lnTo>
                    <a:pt x="114" y="57"/>
                  </a:lnTo>
                  <a:lnTo>
                    <a:pt x="111" y="57"/>
                  </a:lnTo>
                  <a:lnTo>
                    <a:pt x="109" y="59"/>
                  </a:lnTo>
                  <a:lnTo>
                    <a:pt x="107" y="59"/>
                  </a:lnTo>
                  <a:lnTo>
                    <a:pt x="102" y="57"/>
                  </a:lnTo>
                  <a:lnTo>
                    <a:pt x="99" y="57"/>
                  </a:lnTo>
                  <a:lnTo>
                    <a:pt x="97" y="54"/>
                  </a:lnTo>
                  <a:lnTo>
                    <a:pt x="97" y="52"/>
                  </a:lnTo>
                  <a:lnTo>
                    <a:pt x="95" y="52"/>
                  </a:lnTo>
                  <a:lnTo>
                    <a:pt x="95" y="50"/>
                  </a:lnTo>
                  <a:lnTo>
                    <a:pt x="92" y="50"/>
                  </a:lnTo>
                  <a:lnTo>
                    <a:pt x="90" y="47"/>
                  </a:lnTo>
                  <a:lnTo>
                    <a:pt x="90" y="47"/>
                  </a:lnTo>
                  <a:lnTo>
                    <a:pt x="88" y="47"/>
                  </a:lnTo>
                  <a:lnTo>
                    <a:pt x="88" y="45"/>
                  </a:lnTo>
                  <a:lnTo>
                    <a:pt x="88" y="45"/>
                  </a:lnTo>
                  <a:lnTo>
                    <a:pt x="88" y="45"/>
                  </a:lnTo>
                  <a:lnTo>
                    <a:pt x="85" y="43"/>
                  </a:lnTo>
                  <a:lnTo>
                    <a:pt x="85" y="43"/>
                  </a:lnTo>
                  <a:lnTo>
                    <a:pt x="85" y="43"/>
                  </a:lnTo>
                  <a:lnTo>
                    <a:pt x="85" y="43"/>
                  </a:lnTo>
                  <a:lnTo>
                    <a:pt x="83" y="43"/>
                  </a:lnTo>
                  <a:lnTo>
                    <a:pt x="83" y="43"/>
                  </a:lnTo>
                  <a:lnTo>
                    <a:pt x="83" y="40"/>
                  </a:lnTo>
                  <a:lnTo>
                    <a:pt x="83" y="38"/>
                  </a:lnTo>
                  <a:lnTo>
                    <a:pt x="83" y="38"/>
                  </a:lnTo>
                  <a:lnTo>
                    <a:pt x="81" y="36"/>
                  </a:lnTo>
                  <a:lnTo>
                    <a:pt x="81" y="33"/>
                  </a:lnTo>
                  <a:lnTo>
                    <a:pt x="81" y="33"/>
                  </a:lnTo>
                  <a:lnTo>
                    <a:pt x="81" y="33"/>
                  </a:lnTo>
                  <a:lnTo>
                    <a:pt x="81" y="31"/>
                  </a:lnTo>
                  <a:lnTo>
                    <a:pt x="78" y="31"/>
                  </a:lnTo>
                  <a:lnTo>
                    <a:pt x="81" y="28"/>
                  </a:lnTo>
                  <a:lnTo>
                    <a:pt x="81" y="26"/>
                  </a:lnTo>
                  <a:lnTo>
                    <a:pt x="81" y="24"/>
                  </a:lnTo>
                  <a:lnTo>
                    <a:pt x="78" y="21"/>
                  </a:lnTo>
                  <a:lnTo>
                    <a:pt x="78" y="19"/>
                  </a:lnTo>
                  <a:lnTo>
                    <a:pt x="78" y="17"/>
                  </a:lnTo>
                  <a:lnTo>
                    <a:pt x="78" y="14"/>
                  </a:lnTo>
                  <a:lnTo>
                    <a:pt x="78" y="14"/>
                  </a:lnTo>
                  <a:lnTo>
                    <a:pt x="81" y="12"/>
                  </a:lnTo>
                  <a:lnTo>
                    <a:pt x="81" y="9"/>
                  </a:lnTo>
                  <a:lnTo>
                    <a:pt x="78" y="7"/>
                  </a:lnTo>
                  <a:lnTo>
                    <a:pt x="78" y="5"/>
                  </a:lnTo>
                  <a:lnTo>
                    <a:pt x="78" y="2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73" y="2"/>
                  </a:lnTo>
                  <a:lnTo>
                    <a:pt x="73" y="2"/>
                  </a:lnTo>
                  <a:lnTo>
                    <a:pt x="71" y="0"/>
                  </a:lnTo>
                  <a:lnTo>
                    <a:pt x="69" y="0"/>
                  </a:lnTo>
                  <a:lnTo>
                    <a:pt x="62" y="2"/>
                  </a:lnTo>
                  <a:lnTo>
                    <a:pt x="59" y="2"/>
                  </a:lnTo>
                  <a:lnTo>
                    <a:pt x="57" y="2"/>
                  </a:lnTo>
                  <a:lnTo>
                    <a:pt x="55" y="2"/>
                  </a:lnTo>
                  <a:lnTo>
                    <a:pt x="52" y="5"/>
                  </a:lnTo>
                  <a:lnTo>
                    <a:pt x="45" y="12"/>
                  </a:lnTo>
                  <a:lnTo>
                    <a:pt x="45" y="12"/>
                  </a:lnTo>
                  <a:lnTo>
                    <a:pt x="43" y="12"/>
                  </a:lnTo>
                  <a:lnTo>
                    <a:pt x="43" y="14"/>
                  </a:lnTo>
                  <a:lnTo>
                    <a:pt x="40" y="14"/>
                  </a:lnTo>
                  <a:lnTo>
                    <a:pt x="38" y="17"/>
                  </a:lnTo>
                  <a:lnTo>
                    <a:pt x="36" y="19"/>
                  </a:lnTo>
                  <a:lnTo>
                    <a:pt x="36" y="19"/>
                  </a:lnTo>
                  <a:lnTo>
                    <a:pt x="33" y="19"/>
                  </a:lnTo>
                  <a:lnTo>
                    <a:pt x="33" y="19"/>
                  </a:lnTo>
                  <a:lnTo>
                    <a:pt x="31" y="19"/>
                  </a:lnTo>
                  <a:lnTo>
                    <a:pt x="29" y="21"/>
                  </a:lnTo>
                  <a:lnTo>
                    <a:pt x="29" y="21"/>
                  </a:lnTo>
                  <a:lnTo>
                    <a:pt x="26" y="26"/>
                  </a:lnTo>
                  <a:lnTo>
                    <a:pt x="24" y="26"/>
                  </a:lnTo>
                  <a:lnTo>
                    <a:pt x="24" y="26"/>
                  </a:lnTo>
                  <a:lnTo>
                    <a:pt x="21" y="28"/>
                  </a:lnTo>
                  <a:lnTo>
                    <a:pt x="19" y="28"/>
                  </a:lnTo>
                  <a:lnTo>
                    <a:pt x="19" y="28"/>
                  </a:lnTo>
                  <a:lnTo>
                    <a:pt x="17" y="28"/>
                  </a:lnTo>
                  <a:lnTo>
                    <a:pt x="17" y="28"/>
                  </a:lnTo>
                  <a:lnTo>
                    <a:pt x="17" y="28"/>
                  </a:lnTo>
                  <a:lnTo>
                    <a:pt x="14" y="26"/>
                  </a:lnTo>
                  <a:lnTo>
                    <a:pt x="12" y="26"/>
                  </a:lnTo>
                  <a:lnTo>
                    <a:pt x="7" y="26"/>
                  </a:lnTo>
                  <a:lnTo>
                    <a:pt x="3" y="26"/>
                  </a:lnTo>
                  <a:lnTo>
                    <a:pt x="0" y="26"/>
                  </a:lnTo>
                  <a:lnTo>
                    <a:pt x="5" y="31"/>
                  </a:lnTo>
                  <a:lnTo>
                    <a:pt x="5" y="33"/>
                  </a:lnTo>
                  <a:lnTo>
                    <a:pt x="7" y="38"/>
                  </a:lnTo>
                  <a:lnTo>
                    <a:pt x="10" y="40"/>
                  </a:lnTo>
                  <a:lnTo>
                    <a:pt x="12" y="45"/>
                  </a:lnTo>
                  <a:lnTo>
                    <a:pt x="14" y="50"/>
                  </a:lnTo>
                  <a:lnTo>
                    <a:pt x="17" y="54"/>
                  </a:lnTo>
                  <a:lnTo>
                    <a:pt x="19" y="59"/>
                  </a:lnTo>
                  <a:lnTo>
                    <a:pt x="19" y="59"/>
                  </a:lnTo>
                  <a:lnTo>
                    <a:pt x="19" y="62"/>
                  </a:lnTo>
                  <a:lnTo>
                    <a:pt x="19" y="62"/>
                  </a:lnTo>
                  <a:lnTo>
                    <a:pt x="19" y="64"/>
                  </a:lnTo>
                  <a:lnTo>
                    <a:pt x="17" y="64"/>
                  </a:lnTo>
                  <a:lnTo>
                    <a:pt x="17" y="66"/>
                  </a:lnTo>
                  <a:lnTo>
                    <a:pt x="14" y="66"/>
                  </a:lnTo>
                  <a:lnTo>
                    <a:pt x="14" y="69"/>
                  </a:lnTo>
                  <a:lnTo>
                    <a:pt x="17" y="78"/>
                  </a:lnTo>
                  <a:lnTo>
                    <a:pt x="17" y="80"/>
                  </a:lnTo>
                  <a:lnTo>
                    <a:pt x="17" y="80"/>
                  </a:lnTo>
                  <a:lnTo>
                    <a:pt x="14" y="83"/>
                  </a:lnTo>
                  <a:lnTo>
                    <a:pt x="14" y="83"/>
                  </a:lnTo>
                  <a:lnTo>
                    <a:pt x="17" y="85"/>
                  </a:lnTo>
                  <a:lnTo>
                    <a:pt x="17" y="90"/>
                  </a:lnTo>
                  <a:lnTo>
                    <a:pt x="19" y="90"/>
                  </a:lnTo>
                  <a:lnTo>
                    <a:pt x="19" y="92"/>
                  </a:lnTo>
                  <a:lnTo>
                    <a:pt x="19" y="95"/>
                  </a:lnTo>
                  <a:lnTo>
                    <a:pt x="19" y="95"/>
                  </a:lnTo>
                  <a:lnTo>
                    <a:pt x="19" y="95"/>
                  </a:lnTo>
                  <a:lnTo>
                    <a:pt x="17" y="95"/>
                  </a:lnTo>
                  <a:lnTo>
                    <a:pt x="17" y="97"/>
                  </a:lnTo>
                  <a:lnTo>
                    <a:pt x="17" y="99"/>
                  </a:lnTo>
                  <a:lnTo>
                    <a:pt x="17" y="99"/>
                  </a:lnTo>
                  <a:lnTo>
                    <a:pt x="14" y="102"/>
                  </a:lnTo>
                  <a:lnTo>
                    <a:pt x="14" y="102"/>
                  </a:lnTo>
                  <a:lnTo>
                    <a:pt x="14" y="102"/>
                  </a:lnTo>
                  <a:lnTo>
                    <a:pt x="14" y="104"/>
                  </a:lnTo>
                  <a:lnTo>
                    <a:pt x="14" y="107"/>
                  </a:lnTo>
                  <a:lnTo>
                    <a:pt x="12" y="107"/>
                  </a:lnTo>
                  <a:lnTo>
                    <a:pt x="12" y="109"/>
                  </a:lnTo>
                  <a:lnTo>
                    <a:pt x="12" y="111"/>
                  </a:lnTo>
                  <a:lnTo>
                    <a:pt x="12" y="111"/>
                  </a:lnTo>
                  <a:lnTo>
                    <a:pt x="17" y="116"/>
                  </a:lnTo>
                  <a:lnTo>
                    <a:pt x="17" y="116"/>
                  </a:lnTo>
                  <a:lnTo>
                    <a:pt x="14" y="118"/>
                  </a:lnTo>
                  <a:lnTo>
                    <a:pt x="14" y="121"/>
                  </a:lnTo>
                  <a:lnTo>
                    <a:pt x="12" y="123"/>
                  </a:lnTo>
                  <a:lnTo>
                    <a:pt x="12" y="125"/>
                  </a:lnTo>
                  <a:lnTo>
                    <a:pt x="14" y="128"/>
                  </a:lnTo>
                  <a:lnTo>
                    <a:pt x="17" y="135"/>
                  </a:lnTo>
                  <a:lnTo>
                    <a:pt x="19" y="137"/>
                  </a:lnTo>
                  <a:lnTo>
                    <a:pt x="19" y="137"/>
                  </a:lnTo>
                  <a:lnTo>
                    <a:pt x="21" y="137"/>
                  </a:lnTo>
                  <a:lnTo>
                    <a:pt x="24" y="137"/>
                  </a:lnTo>
                  <a:lnTo>
                    <a:pt x="24" y="140"/>
                  </a:lnTo>
                  <a:lnTo>
                    <a:pt x="24" y="140"/>
                  </a:lnTo>
                  <a:lnTo>
                    <a:pt x="24" y="140"/>
                  </a:lnTo>
                  <a:lnTo>
                    <a:pt x="24" y="140"/>
                  </a:lnTo>
                  <a:lnTo>
                    <a:pt x="21" y="142"/>
                  </a:lnTo>
                  <a:lnTo>
                    <a:pt x="21" y="142"/>
                  </a:lnTo>
                  <a:lnTo>
                    <a:pt x="21" y="144"/>
                  </a:lnTo>
                  <a:lnTo>
                    <a:pt x="21" y="147"/>
                  </a:lnTo>
                  <a:lnTo>
                    <a:pt x="21" y="147"/>
                  </a:lnTo>
                  <a:lnTo>
                    <a:pt x="19" y="147"/>
                  </a:lnTo>
                  <a:lnTo>
                    <a:pt x="19" y="149"/>
                  </a:lnTo>
                  <a:lnTo>
                    <a:pt x="19" y="152"/>
                  </a:lnTo>
                  <a:lnTo>
                    <a:pt x="17" y="154"/>
                  </a:lnTo>
                  <a:lnTo>
                    <a:pt x="17" y="154"/>
                  </a:lnTo>
                  <a:lnTo>
                    <a:pt x="14" y="156"/>
                  </a:lnTo>
                  <a:lnTo>
                    <a:pt x="14" y="156"/>
                  </a:lnTo>
                  <a:lnTo>
                    <a:pt x="12" y="159"/>
                  </a:lnTo>
                  <a:lnTo>
                    <a:pt x="12" y="159"/>
                  </a:lnTo>
                  <a:lnTo>
                    <a:pt x="12" y="159"/>
                  </a:lnTo>
                  <a:lnTo>
                    <a:pt x="14" y="161"/>
                  </a:lnTo>
                  <a:lnTo>
                    <a:pt x="14" y="161"/>
                  </a:lnTo>
                  <a:lnTo>
                    <a:pt x="14" y="163"/>
                  </a:lnTo>
                  <a:lnTo>
                    <a:pt x="14" y="163"/>
                  </a:lnTo>
                  <a:lnTo>
                    <a:pt x="14" y="163"/>
                  </a:lnTo>
                  <a:lnTo>
                    <a:pt x="17" y="166"/>
                  </a:lnTo>
                  <a:lnTo>
                    <a:pt x="19" y="170"/>
                  </a:lnTo>
                  <a:lnTo>
                    <a:pt x="19" y="173"/>
                  </a:lnTo>
                  <a:lnTo>
                    <a:pt x="21" y="173"/>
                  </a:lnTo>
                  <a:lnTo>
                    <a:pt x="24" y="175"/>
                  </a:lnTo>
                  <a:lnTo>
                    <a:pt x="24" y="175"/>
                  </a:lnTo>
                  <a:lnTo>
                    <a:pt x="24" y="178"/>
                  </a:lnTo>
                  <a:lnTo>
                    <a:pt x="24" y="178"/>
                  </a:lnTo>
                  <a:lnTo>
                    <a:pt x="24" y="180"/>
                  </a:lnTo>
                  <a:lnTo>
                    <a:pt x="24" y="180"/>
                  </a:lnTo>
                  <a:lnTo>
                    <a:pt x="24" y="182"/>
                  </a:lnTo>
                  <a:lnTo>
                    <a:pt x="26" y="185"/>
                  </a:lnTo>
                  <a:lnTo>
                    <a:pt x="26" y="187"/>
                  </a:lnTo>
                  <a:lnTo>
                    <a:pt x="26" y="189"/>
                  </a:lnTo>
                  <a:lnTo>
                    <a:pt x="29" y="192"/>
                  </a:lnTo>
                  <a:lnTo>
                    <a:pt x="29" y="194"/>
                  </a:lnTo>
                  <a:lnTo>
                    <a:pt x="29" y="194"/>
                  </a:lnTo>
                  <a:lnTo>
                    <a:pt x="29" y="197"/>
                  </a:lnTo>
                  <a:lnTo>
                    <a:pt x="31" y="199"/>
                  </a:lnTo>
                  <a:lnTo>
                    <a:pt x="33" y="199"/>
                  </a:lnTo>
                  <a:lnTo>
                    <a:pt x="36" y="201"/>
                  </a:lnTo>
                  <a:lnTo>
                    <a:pt x="36" y="201"/>
                  </a:lnTo>
                  <a:lnTo>
                    <a:pt x="38" y="204"/>
                  </a:lnTo>
                  <a:lnTo>
                    <a:pt x="38" y="204"/>
                  </a:lnTo>
                  <a:lnTo>
                    <a:pt x="38" y="204"/>
                  </a:lnTo>
                  <a:lnTo>
                    <a:pt x="38" y="206"/>
                  </a:lnTo>
                  <a:lnTo>
                    <a:pt x="38" y="206"/>
                  </a:lnTo>
                  <a:lnTo>
                    <a:pt x="38" y="208"/>
                  </a:lnTo>
                  <a:lnTo>
                    <a:pt x="36" y="211"/>
                  </a:lnTo>
                  <a:lnTo>
                    <a:pt x="36" y="211"/>
                  </a:lnTo>
                  <a:lnTo>
                    <a:pt x="38" y="213"/>
                  </a:lnTo>
                  <a:lnTo>
                    <a:pt x="38" y="215"/>
                  </a:lnTo>
                  <a:lnTo>
                    <a:pt x="38" y="215"/>
                  </a:lnTo>
                  <a:lnTo>
                    <a:pt x="38" y="218"/>
                  </a:lnTo>
                  <a:lnTo>
                    <a:pt x="36" y="218"/>
                  </a:lnTo>
                  <a:lnTo>
                    <a:pt x="36" y="218"/>
                  </a:lnTo>
                  <a:lnTo>
                    <a:pt x="36" y="220"/>
                  </a:lnTo>
                  <a:lnTo>
                    <a:pt x="36" y="220"/>
                  </a:lnTo>
                  <a:lnTo>
                    <a:pt x="36" y="223"/>
                  </a:lnTo>
                  <a:lnTo>
                    <a:pt x="38" y="223"/>
                  </a:lnTo>
                  <a:lnTo>
                    <a:pt x="36" y="225"/>
                  </a:lnTo>
                  <a:lnTo>
                    <a:pt x="36" y="225"/>
                  </a:lnTo>
                  <a:lnTo>
                    <a:pt x="36" y="225"/>
                  </a:lnTo>
                  <a:lnTo>
                    <a:pt x="36" y="227"/>
                  </a:lnTo>
                  <a:lnTo>
                    <a:pt x="38" y="227"/>
                  </a:lnTo>
                  <a:lnTo>
                    <a:pt x="40" y="230"/>
                  </a:lnTo>
                  <a:lnTo>
                    <a:pt x="40" y="230"/>
                  </a:lnTo>
                  <a:lnTo>
                    <a:pt x="40" y="230"/>
                  </a:lnTo>
                  <a:lnTo>
                    <a:pt x="40" y="232"/>
                  </a:lnTo>
                  <a:lnTo>
                    <a:pt x="40" y="232"/>
                  </a:lnTo>
                  <a:lnTo>
                    <a:pt x="40" y="234"/>
                  </a:lnTo>
                  <a:lnTo>
                    <a:pt x="40" y="237"/>
                  </a:lnTo>
                  <a:lnTo>
                    <a:pt x="40" y="237"/>
                  </a:lnTo>
                  <a:lnTo>
                    <a:pt x="43" y="237"/>
                  </a:lnTo>
                  <a:lnTo>
                    <a:pt x="45" y="242"/>
                  </a:lnTo>
                  <a:lnTo>
                    <a:pt x="47" y="244"/>
                  </a:lnTo>
                  <a:lnTo>
                    <a:pt x="50" y="249"/>
                  </a:lnTo>
                  <a:lnTo>
                    <a:pt x="50" y="251"/>
                  </a:lnTo>
                  <a:lnTo>
                    <a:pt x="52" y="253"/>
                  </a:lnTo>
                  <a:lnTo>
                    <a:pt x="52" y="256"/>
                  </a:lnTo>
                  <a:lnTo>
                    <a:pt x="52" y="258"/>
                  </a:lnTo>
                  <a:lnTo>
                    <a:pt x="55" y="260"/>
                  </a:lnTo>
                  <a:lnTo>
                    <a:pt x="55" y="263"/>
                  </a:lnTo>
                  <a:lnTo>
                    <a:pt x="55" y="265"/>
                  </a:lnTo>
                  <a:lnTo>
                    <a:pt x="55" y="265"/>
                  </a:lnTo>
                  <a:lnTo>
                    <a:pt x="57" y="270"/>
                  </a:lnTo>
                  <a:lnTo>
                    <a:pt x="57" y="272"/>
                  </a:lnTo>
                  <a:lnTo>
                    <a:pt x="57" y="275"/>
                  </a:lnTo>
                  <a:lnTo>
                    <a:pt x="57" y="275"/>
                  </a:lnTo>
                  <a:lnTo>
                    <a:pt x="59" y="277"/>
                  </a:lnTo>
                  <a:lnTo>
                    <a:pt x="59" y="277"/>
                  </a:lnTo>
                  <a:lnTo>
                    <a:pt x="59" y="277"/>
                  </a:lnTo>
                  <a:lnTo>
                    <a:pt x="62" y="277"/>
                  </a:lnTo>
                  <a:lnTo>
                    <a:pt x="64" y="277"/>
                  </a:lnTo>
                  <a:lnTo>
                    <a:pt x="69" y="277"/>
                  </a:lnTo>
                  <a:lnTo>
                    <a:pt x="71" y="277"/>
                  </a:lnTo>
                  <a:lnTo>
                    <a:pt x="71" y="275"/>
                  </a:lnTo>
                  <a:lnTo>
                    <a:pt x="73" y="272"/>
                  </a:lnTo>
                  <a:lnTo>
                    <a:pt x="73" y="270"/>
                  </a:lnTo>
                  <a:lnTo>
                    <a:pt x="73" y="270"/>
                  </a:lnTo>
                  <a:lnTo>
                    <a:pt x="76" y="268"/>
                  </a:lnTo>
                  <a:lnTo>
                    <a:pt x="78" y="268"/>
                  </a:lnTo>
                  <a:lnTo>
                    <a:pt x="78" y="265"/>
                  </a:lnTo>
                  <a:lnTo>
                    <a:pt x="78" y="263"/>
                  </a:lnTo>
                  <a:lnTo>
                    <a:pt x="78" y="263"/>
                  </a:lnTo>
                  <a:lnTo>
                    <a:pt x="81" y="263"/>
                  </a:lnTo>
                  <a:lnTo>
                    <a:pt x="83" y="260"/>
                  </a:lnTo>
                  <a:lnTo>
                    <a:pt x="85" y="260"/>
                  </a:lnTo>
                  <a:lnTo>
                    <a:pt x="85" y="258"/>
                  </a:lnTo>
                  <a:lnTo>
                    <a:pt x="85" y="256"/>
                  </a:lnTo>
                  <a:lnTo>
                    <a:pt x="85" y="256"/>
                  </a:lnTo>
                  <a:lnTo>
                    <a:pt x="88" y="256"/>
                  </a:lnTo>
                  <a:lnTo>
                    <a:pt x="88" y="256"/>
                  </a:lnTo>
                  <a:lnTo>
                    <a:pt x="90" y="256"/>
                  </a:lnTo>
                  <a:lnTo>
                    <a:pt x="92" y="260"/>
                  </a:lnTo>
                  <a:lnTo>
                    <a:pt x="95" y="260"/>
                  </a:lnTo>
                  <a:lnTo>
                    <a:pt x="97" y="260"/>
                  </a:lnTo>
                  <a:lnTo>
                    <a:pt x="99" y="260"/>
                  </a:lnTo>
                  <a:lnTo>
                    <a:pt x="99" y="260"/>
                  </a:lnTo>
                  <a:lnTo>
                    <a:pt x="109" y="260"/>
                  </a:lnTo>
                  <a:lnTo>
                    <a:pt x="109" y="260"/>
                  </a:lnTo>
                  <a:lnTo>
                    <a:pt x="111" y="263"/>
                  </a:lnTo>
                  <a:lnTo>
                    <a:pt x="114" y="263"/>
                  </a:lnTo>
                  <a:lnTo>
                    <a:pt x="114" y="263"/>
                  </a:lnTo>
                  <a:lnTo>
                    <a:pt x="116" y="263"/>
                  </a:lnTo>
                  <a:lnTo>
                    <a:pt x="118" y="268"/>
                  </a:lnTo>
                  <a:lnTo>
                    <a:pt x="118" y="270"/>
                  </a:lnTo>
                  <a:lnTo>
                    <a:pt x="121" y="272"/>
                  </a:lnTo>
                  <a:lnTo>
                    <a:pt x="123" y="275"/>
                  </a:lnTo>
                  <a:lnTo>
                    <a:pt x="123" y="277"/>
                  </a:lnTo>
                  <a:lnTo>
                    <a:pt x="123" y="277"/>
                  </a:lnTo>
                  <a:lnTo>
                    <a:pt x="123" y="272"/>
                  </a:lnTo>
                  <a:lnTo>
                    <a:pt x="126" y="270"/>
                  </a:lnTo>
                  <a:lnTo>
                    <a:pt x="126" y="268"/>
                  </a:lnTo>
                  <a:lnTo>
                    <a:pt x="128" y="260"/>
                  </a:lnTo>
                  <a:lnTo>
                    <a:pt x="128" y="260"/>
                  </a:lnTo>
                  <a:lnTo>
                    <a:pt x="130" y="260"/>
                  </a:lnTo>
                  <a:lnTo>
                    <a:pt x="130" y="258"/>
                  </a:lnTo>
                  <a:lnTo>
                    <a:pt x="130" y="260"/>
                  </a:lnTo>
                  <a:lnTo>
                    <a:pt x="133" y="260"/>
                  </a:lnTo>
                  <a:lnTo>
                    <a:pt x="133" y="258"/>
                  </a:lnTo>
                  <a:lnTo>
                    <a:pt x="140" y="258"/>
                  </a:lnTo>
                  <a:lnTo>
                    <a:pt x="149" y="258"/>
                  </a:lnTo>
                  <a:lnTo>
                    <a:pt x="149" y="258"/>
                  </a:lnTo>
                  <a:lnTo>
                    <a:pt x="149" y="260"/>
                  </a:lnTo>
                  <a:lnTo>
                    <a:pt x="149" y="263"/>
                  </a:lnTo>
                  <a:lnTo>
                    <a:pt x="152" y="263"/>
                  </a:lnTo>
                  <a:lnTo>
                    <a:pt x="152" y="265"/>
                  </a:lnTo>
                  <a:lnTo>
                    <a:pt x="152" y="263"/>
                  </a:lnTo>
                  <a:lnTo>
                    <a:pt x="154" y="258"/>
                  </a:lnTo>
                  <a:lnTo>
                    <a:pt x="154" y="253"/>
                  </a:lnTo>
                  <a:lnTo>
                    <a:pt x="154" y="246"/>
                  </a:lnTo>
                  <a:lnTo>
                    <a:pt x="156" y="239"/>
                  </a:lnTo>
                  <a:lnTo>
                    <a:pt x="156" y="234"/>
                  </a:lnTo>
                  <a:lnTo>
                    <a:pt x="154" y="230"/>
                  </a:lnTo>
                  <a:lnTo>
                    <a:pt x="156" y="225"/>
                  </a:lnTo>
                  <a:lnTo>
                    <a:pt x="159" y="220"/>
                  </a:lnTo>
                  <a:lnTo>
                    <a:pt x="161" y="218"/>
                  </a:lnTo>
                  <a:lnTo>
                    <a:pt x="161" y="213"/>
                  </a:lnTo>
                  <a:lnTo>
                    <a:pt x="163" y="208"/>
                  </a:lnTo>
                  <a:lnTo>
                    <a:pt x="166" y="208"/>
                  </a:lnTo>
                  <a:lnTo>
                    <a:pt x="175" y="206"/>
                  </a:lnTo>
                  <a:lnTo>
                    <a:pt x="178" y="206"/>
                  </a:lnTo>
                  <a:lnTo>
                    <a:pt x="185" y="204"/>
                  </a:lnTo>
                  <a:lnTo>
                    <a:pt x="194" y="201"/>
                  </a:lnTo>
                  <a:lnTo>
                    <a:pt x="201" y="201"/>
                  </a:lnTo>
                  <a:lnTo>
                    <a:pt x="211" y="201"/>
                  </a:lnTo>
                  <a:lnTo>
                    <a:pt x="218" y="206"/>
                  </a:lnTo>
                  <a:lnTo>
                    <a:pt x="222" y="208"/>
                  </a:lnTo>
                  <a:lnTo>
                    <a:pt x="230" y="213"/>
                  </a:lnTo>
                  <a:lnTo>
                    <a:pt x="230" y="213"/>
                  </a:lnTo>
                  <a:lnTo>
                    <a:pt x="230" y="218"/>
                  </a:lnTo>
                  <a:lnTo>
                    <a:pt x="230" y="220"/>
                  </a:lnTo>
                  <a:lnTo>
                    <a:pt x="230" y="220"/>
                  </a:lnTo>
                  <a:lnTo>
                    <a:pt x="232" y="220"/>
                  </a:lnTo>
                  <a:lnTo>
                    <a:pt x="232" y="218"/>
                  </a:lnTo>
                  <a:lnTo>
                    <a:pt x="232" y="218"/>
                  </a:lnTo>
                  <a:lnTo>
                    <a:pt x="234" y="218"/>
                  </a:lnTo>
                  <a:lnTo>
                    <a:pt x="234" y="215"/>
                  </a:lnTo>
                  <a:lnTo>
                    <a:pt x="232" y="213"/>
                  </a:lnTo>
                  <a:lnTo>
                    <a:pt x="230" y="211"/>
                  </a:lnTo>
                  <a:lnTo>
                    <a:pt x="230" y="208"/>
                  </a:lnTo>
                  <a:lnTo>
                    <a:pt x="232" y="204"/>
                  </a:lnTo>
                  <a:lnTo>
                    <a:pt x="232" y="201"/>
                  </a:lnTo>
                  <a:lnTo>
                    <a:pt x="234" y="197"/>
                  </a:lnTo>
                  <a:lnTo>
                    <a:pt x="234" y="197"/>
                  </a:lnTo>
                  <a:lnTo>
                    <a:pt x="234" y="197"/>
                  </a:lnTo>
                  <a:lnTo>
                    <a:pt x="234" y="194"/>
                  </a:lnTo>
                  <a:lnTo>
                    <a:pt x="234" y="194"/>
                  </a:lnTo>
                  <a:lnTo>
                    <a:pt x="234" y="194"/>
                  </a:lnTo>
                  <a:lnTo>
                    <a:pt x="234" y="189"/>
                  </a:lnTo>
                  <a:lnTo>
                    <a:pt x="234" y="185"/>
                  </a:lnTo>
                  <a:lnTo>
                    <a:pt x="237" y="180"/>
                  </a:lnTo>
                  <a:lnTo>
                    <a:pt x="237" y="180"/>
                  </a:lnTo>
                  <a:lnTo>
                    <a:pt x="237" y="180"/>
                  </a:lnTo>
                  <a:lnTo>
                    <a:pt x="237" y="180"/>
                  </a:lnTo>
                  <a:lnTo>
                    <a:pt x="237" y="178"/>
                  </a:lnTo>
                  <a:close/>
                </a:path>
              </a:pathLst>
            </a:custGeom>
            <a:grpFill/>
            <a:ln w="3175" cap="rnd">
              <a:solidFill>
                <a:schemeClr val="accent1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7200" dirty="0"/>
            </a:p>
          </p:txBody>
        </p:sp>
        <p:sp>
          <p:nvSpPr>
            <p:cNvPr id="82" name="Freeform 208"/>
            <p:cNvSpPr>
              <a:spLocks/>
            </p:cNvSpPr>
            <p:nvPr/>
          </p:nvSpPr>
          <p:spPr bwMode="auto">
            <a:xfrm>
              <a:off x="5174" y="1884"/>
              <a:ext cx="62" cy="35"/>
            </a:xfrm>
            <a:custGeom>
              <a:avLst/>
              <a:gdLst>
                <a:gd name="T0" fmla="*/ 62 w 62"/>
                <a:gd name="T1" fmla="*/ 28 h 35"/>
                <a:gd name="T2" fmla="*/ 60 w 62"/>
                <a:gd name="T3" fmla="*/ 26 h 35"/>
                <a:gd name="T4" fmla="*/ 60 w 62"/>
                <a:gd name="T5" fmla="*/ 24 h 35"/>
                <a:gd name="T6" fmla="*/ 60 w 62"/>
                <a:gd name="T7" fmla="*/ 21 h 35"/>
                <a:gd name="T8" fmla="*/ 57 w 62"/>
                <a:gd name="T9" fmla="*/ 19 h 35"/>
                <a:gd name="T10" fmla="*/ 55 w 62"/>
                <a:gd name="T11" fmla="*/ 19 h 35"/>
                <a:gd name="T12" fmla="*/ 50 w 62"/>
                <a:gd name="T13" fmla="*/ 17 h 35"/>
                <a:gd name="T14" fmla="*/ 50 w 62"/>
                <a:gd name="T15" fmla="*/ 14 h 35"/>
                <a:gd name="T16" fmla="*/ 50 w 62"/>
                <a:gd name="T17" fmla="*/ 12 h 35"/>
                <a:gd name="T18" fmla="*/ 50 w 62"/>
                <a:gd name="T19" fmla="*/ 9 h 35"/>
                <a:gd name="T20" fmla="*/ 48 w 62"/>
                <a:gd name="T21" fmla="*/ 7 h 35"/>
                <a:gd name="T22" fmla="*/ 43 w 62"/>
                <a:gd name="T23" fmla="*/ 5 h 35"/>
                <a:gd name="T24" fmla="*/ 43 w 62"/>
                <a:gd name="T25" fmla="*/ 5 h 35"/>
                <a:gd name="T26" fmla="*/ 41 w 62"/>
                <a:gd name="T27" fmla="*/ 7 h 35"/>
                <a:gd name="T28" fmla="*/ 38 w 62"/>
                <a:gd name="T29" fmla="*/ 7 h 35"/>
                <a:gd name="T30" fmla="*/ 34 w 62"/>
                <a:gd name="T31" fmla="*/ 5 h 35"/>
                <a:gd name="T32" fmla="*/ 29 w 62"/>
                <a:gd name="T33" fmla="*/ 5 h 35"/>
                <a:gd name="T34" fmla="*/ 26 w 62"/>
                <a:gd name="T35" fmla="*/ 5 h 35"/>
                <a:gd name="T36" fmla="*/ 26 w 62"/>
                <a:gd name="T37" fmla="*/ 5 h 35"/>
                <a:gd name="T38" fmla="*/ 26 w 62"/>
                <a:gd name="T39" fmla="*/ 2 h 35"/>
                <a:gd name="T40" fmla="*/ 22 w 62"/>
                <a:gd name="T41" fmla="*/ 0 h 35"/>
                <a:gd name="T42" fmla="*/ 17 w 62"/>
                <a:gd name="T43" fmla="*/ 0 h 35"/>
                <a:gd name="T44" fmla="*/ 15 w 62"/>
                <a:gd name="T45" fmla="*/ 2 h 35"/>
                <a:gd name="T46" fmla="*/ 12 w 62"/>
                <a:gd name="T47" fmla="*/ 5 h 35"/>
                <a:gd name="T48" fmla="*/ 10 w 62"/>
                <a:gd name="T49" fmla="*/ 7 h 35"/>
                <a:gd name="T50" fmla="*/ 8 w 62"/>
                <a:gd name="T51" fmla="*/ 14 h 35"/>
                <a:gd name="T52" fmla="*/ 5 w 62"/>
                <a:gd name="T53" fmla="*/ 17 h 35"/>
                <a:gd name="T54" fmla="*/ 3 w 62"/>
                <a:gd name="T55" fmla="*/ 21 h 35"/>
                <a:gd name="T56" fmla="*/ 0 w 62"/>
                <a:gd name="T57" fmla="*/ 24 h 35"/>
                <a:gd name="T58" fmla="*/ 3 w 62"/>
                <a:gd name="T59" fmla="*/ 26 h 35"/>
                <a:gd name="T60" fmla="*/ 3 w 62"/>
                <a:gd name="T61" fmla="*/ 26 h 35"/>
                <a:gd name="T62" fmla="*/ 5 w 62"/>
                <a:gd name="T63" fmla="*/ 31 h 35"/>
                <a:gd name="T64" fmla="*/ 10 w 62"/>
                <a:gd name="T65" fmla="*/ 33 h 35"/>
                <a:gd name="T66" fmla="*/ 15 w 62"/>
                <a:gd name="T67" fmla="*/ 31 h 35"/>
                <a:gd name="T68" fmla="*/ 17 w 62"/>
                <a:gd name="T69" fmla="*/ 33 h 35"/>
                <a:gd name="T70" fmla="*/ 19 w 62"/>
                <a:gd name="T71" fmla="*/ 33 h 35"/>
                <a:gd name="T72" fmla="*/ 19 w 62"/>
                <a:gd name="T73" fmla="*/ 33 h 35"/>
                <a:gd name="T74" fmla="*/ 22 w 62"/>
                <a:gd name="T75" fmla="*/ 35 h 35"/>
                <a:gd name="T76" fmla="*/ 29 w 62"/>
                <a:gd name="T77" fmla="*/ 33 h 35"/>
                <a:gd name="T78" fmla="*/ 29 w 62"/>
                <a:gd name="T79" fmla="*/ 31 h 35"/>
                <a:gd name="T80" fmla="*/ 34 w 62"/>
                <a:gd name="T81" fmla="*/ 31 h 35"/>
                <a:gd name="T82" fmla="*/ 36 w 62"/>
                <a:gd name="T83" fmla="*/ 33 h 35"/>
                <a:gd name="T84" fmla="*/ 41 w 62"/>
                <a:gd name="T85" fmla="*/ 33 h 35"/>
                <a:gd name="T86" fmla="*/ 48 w 62"/>
                <a:gd name="T87" fmla="*/ 33 h 35"/>
                <a:gd name="T88" fmla="*/ 52 w 62"/>
                <a:gd name="T89" fmla="*/ 31 h 35"/>
                <a:gd name="T90" fmla="*/ 55 w 62"/>
                <a:gd name="T91" fmla="*/ 33 h 35"/>
                <a:gd name="T92" fmla="*/ 60 w 62"/>
                <a:gd name="T93" fmla="*/ 31 h 35"/>
                <a:gd name="T94" fmla="*/ 60 w 62"/>
                <a:gd name="T95" fmla="*/ 31 h 35"/>
                <a:gd name="T96" fmla="*/ 62 w 62"/>
                <a:gd name="T97" fmla="*/ 31 h 35"/>
                <a:gd name="T98" fmla="*/ 62 w 62"/>
                <a:gd name="T99" fmla="*/ 2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2" h="35">
                  <a:moveTo>
                    <a:pt x="62" y="28"/>
                  </a:moveTo>
                  <a:lnTo>
                    <a:pt x="62" y="28"/>
                  </a:lnTo>
                  <a:lnTo>
                    <a:pt x="60" y="26"/>
                  </a:lnTo>
                  <a:lnTo>
                    <a:pt x="60" y="26"/>
                  </a:lnTo>
                  <a:lnTo>
                    <a:pt x="60" y="26"/>
                  </a:lnTo>
                  <a:lnTo>
                    <a:pt x="60" y="24"/>
                  </a:lnTo>
                  <a:lnTo>
                    <a:pt x="62" y="21"/>
                  </a:lnTo>
                  <a:lnTo>
                    <a:pt x="60" y="21"/>
                  </a:lnTo>
                  <a:lnTo>
                    <a:pt x="60" y="19"/>
                  </a:lnTo>
                  <a:lnTo>
                    <a:pt x="57" y="19"/>
                  </a:lnTo>
                  <a:lnTo>
                    <a:pt x="57" y="19"/>
                  </a:lnTo>
                  <a:lnTo>
                    <a:pt x="55" y="19"/>
                  </a:lnTo>
                  <a:lnTo>
                    <a:pt x="52" y="19"/>
                  </a:lnTo>
                  <a:lnTo>
                    <a:pt x="50" y="17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50" y="12"/>
                  </a:lnTo>
                  <a:lnTo>
                    <a:pt x="50" y="12"/>
                  </a:lnTo>
                  <a:lnTo>
                    <a:pt x="50" y="12"/>
                  </a:lnTo>
                  <a:lnTo>
                    <a:pt x="50" y="9"/>
                  </a:lnTo>
                  <a:lnTo>
                    <a:pt x="50" y="7"/>
                  </a:lnTo>
                  <a:lnTo>
                    <a:pt x="48" y="7"/>
                  </a:lnTo>
                  <a:lnTo>
                    <a:pt x="45" y="7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41" y="7"/>
                  </a:lnTo>
                  <a:lnTo>
                    <a:pt x="41" y="7"/>
                  </a:lnTo>
                  <a:lnTo>
                    <a:pt x="38" y="7"/>
                  </a:lnTo>
                  <a:lnTo>
                    <a:pt x="38" y="7"/>
                  </a:lnTo>
                  <a:lnTo>
                    <a:pt x="36" y="7"/>
                  </a:lnTo>
                  <a:lnTo>
                    <a:pt x="34" y="5"/>
                  </a:lnTo>
                  <a:lnTo>
                    <a:pt x="31" y="5"/>
                  </a:lnTo>
                  <a:lnTo>
                    <a:pt x="29" y="5"/>
                  </a:lnTo>
                  <a:lnTo>
                    <a:pt x="26" y="5"/>
                  </a:lnTo>
                  <a:lnTo>
                    <a:pt x="26" y="5"/>
                  </a:lnTo>
                  <a:lnTo>
                    <a:pt x="26" y="5"/>
                  </a:lnTo>
                  <a:lnTo>
                    <a:pt x="26" y="5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5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0" y="7"/>
                  </a:lnTo>
                  <a:lnTo>
                    <a:pt x="8" y="12"/>
                  </a:lnTo>
                  <a:lnTo>
                    <a:pt x="8" y="14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3" y="19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5" y="28"/>
                  </a:lnTo>
                  <a:lnTo>
                    <a:pt x="5" y="31"/>
                  </a:lnTo>
                  <a:lnTo>
                    <a:pt x="8" y="31"/>
                  </a:lnTo>
                  <a:lnTo>
                    <a:pt x="10" y="33"/>
                  </a:lnTo>
                  <a:lnTo>
                    <a:pt x="12" y="31"/>
                  </a:lnTo>
                  <a:lnTo>
                    <a:pt x="15" y="31"/>
                  </a:lnTo>
                  <a:lnTo>
                    <a:pt x="17" y="33"/>
                  </a:lnTo>
                  <a:lnTo>
                    <a:pt x="17" y="33"/>
                  </a:lnTo>
                  <a:lnTo>
                    <a:pt x="17" y="33"/>
                  </a:lnTo>
                  <a:lnTo>
                    <a:pt x="19" y="33"/>
                  </a:lnTo>
                  <a:lnTo>
                    <a:pt x="19" y="33"/>
                  </a:lnTo>
                  <a:lnTo>
                    <a:pt x="19" y="33"/>
                  </a:lnTo>
                  <a:lnTo>
                    <a:pt x="19" y="35"/>
                  </a:lnTo>
                  <a:lnTo>
                    <a:pt x="22" y="35"/>
                  </a:lnTo>
                  <a:lnTo>
                    <a:pt x="24" y="33"/>
                  </a:lnTo>
                  <a:lnTo>
                    <a:pt x="29" y="33"/>
                  </a:lnTo>
                  <a:lnTo>
                    <a:pt x="29" y="31"/>
                  </a:lnTo>
                  <a:lnTo>
                    <a:pt x="29" y="31"/>
                  </a:lnTo>
                  <a:lnTo>
                    <a:pt x="31" y="31"/>
                  </a:lnTo>
                  <a:lnTo>
                    <a:pt x="34" y="31"/>
                  </a:lnTo>
                  <a:lnTo>
                    <a:pt x="36" y="33"/>
                  </a:lnTo>
                  <a:lnTo>
                    <a:pt x="36" y="33"/>
                  </a:lnTo>
                  <a:lnTo>
                    <a:pt x="38" y="33"/>
                  </a:lnTo>
                  <a:lnTo>
                    <a:pt x="41" y="33"/>
                  </a:lnTo>
                  <a:lnTo>
                    <a:pt x="45" y="33"/>
                  </a:lnTo>
                  <a:lnTo>
                    <a:pt x="48" y="33"/>
                  </a:lnTo>
                  <a:lnTo>
                    <a:pt x="50" y="31"/>
                  </a:lnTo>
                  <a:lnTo>
                    <a:pt x="52" y="31"/>
                  </a:lnTo>
                  <a:lnTo>
                    <a:pt x="52" y="33"/>
                  </a:lnTo>
                  <a:lnTo>
                    <a:pt x="55" y="33"/>
                  </a:lnTo>
                  <a:lnTo>
                    <a:pt x="57" y="31"/>
                  </a:lnTo>
                  <a:lnTo>
                    <a:pt x="60" y="31"/>
                  </a:lnTo>
                  <a:lnTo>
                    <a:pt x="60" y="31"/>
                  </a:lnTo>
                  <a:lnTo>
                    <a:pt x="60" y="31"/>
                  </a:lnTo>
                  <a:lnTo>
                    <a:pt x="62" y="31"/>
                  </a:lnTo>
                  <a:lnTo>
                    <a:pt x="62" y="31"/>
                  </a:lnTo>
                  <a:lnTo>
                    <a:pt x="62" y="31"/>
                  </a:lnTo>
                  <a:lnTo>
                    <a:pt x="62" y="28"/>
                  </a:lnTo>
                  <a:close/>
                </a:path>
              </a:pathLst>
            </a:custGeom>
            <a:grpFill/>
            <a:ln w="3175" cap="rnd">
              <a:solidFill>
                <a:schemeClr val="accent1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7200" dirty="0"/>
            </a:p>
          </p:txBody>
        </p:sp>
        <p:sp>
          <p:nvSpPr>
            <p:cNvPr id="83" name="Freeform 209"/>
            <p:cNvSpPr>
              <a:spLocks/>
            </p:cNvSpPr>
            <p:nvPr/>
          </p:nvSpPr>
          <p:spPr bwMode="auto">
            <a:xfrm>
              <a:off x="2424" y="1799"/>
              <a:ext cx="3" cy="2"/>
            </a:xfrm>
            <a:custGeom>
              <a:avLst/>
              <a:gdLst>
                <a:gd name="T0" fmla="*/ 3 w 3"/>
                <a:gd name="T1" fmla="*/ 0 h 2"/>
                <a:gd name="T2" fmla="*/ 0 w 3"/>
                <a:gd name="T3" fmla="*/ 2 h 2"/>
                <a:gd name="T4" fmla="*/ 0 w 3"/>
                <a:gd name="T5" fmla="*/ 2 h 2"/>
                <a:gd name="T6" fmla="*/ 0 w 3"/>
                <a:gd name="T7" fmla="*/ 2 h 2"/>
                <a:gd name="T8" fmla="*/ 0 w 3"/>
                <a:gd name="T9" fmla="*/ 2 h 2"/>
                <a:gd name="T10" fmla="*/ 3 w 3"/>
                <a:gd name="T11" fmla="*/ 2 h 2"/>
                <a:gd name="T12" fmla="*/ 3 w 3"/>
                <a:gd name="T13" fmla="*/ 0 h 2"/>
                <a:gd name="T14" fmla="*/ 3 w 3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3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3175" cap="rnd">
              <a:solidFill>
                <a:schemeClr val="accent1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7200" dirty="0"/>
            </a:p>
          </p:txBody>
        </p:sp>
        <p:sp>
          <p:nvSpPr>
            <p:cNvPr id="84" name="Freeform 210"/>
            <p:cNvSpPr>
              <a:spLocks/>
            </p:cNvSpPr>
            <p:nvPr/>
          </p:nvSpPr>
          <p:spPr bwMode="auto">
            <a:xfrm>
              <a:off x="3581" y="2220"/>
              <a:ext cx="56" cy="133"/>
            </a:xfrm>
            <a:custGeom>
              <a:avLst/>
              <a:gdLst>
                <a:gd name="T0" fmla="*/ 56 w 56"/>
                <a:gd name="T1" fmla="*/ 33 h 133"/>
                <a:gd name="T2" fmla="*/ 54 w 56"/>
                <a:gd name="T3" fmla="*/ 29 h 133"/>
                <a:gd name="T4" fmla="*/ 52 w 56"/>
                <a:gd name="T5" fmla="*/ 21 h 133"/>
                <a:gd name="T6" fmla="*/ 54 w 56"/>
                <a:gd name="T7" fmla="*/ 17 h 133"/>
                <a:gd name="T8" fmla="*/ 49 w 56"/>
                <a:gd name="T9" fmla="*/ 12 h 133"/>
                <a:gd name="T10" fmla="*/ 44 w 56"/>
                <a:gd name="T11" fmla="*/ 7 h 133"/>
                <a:gd name="T12" fmla="*/ 40 w 56"/>
                <a:gd name="T13" fmla="*/ 0 h 133"/>
                <a:gd name="T14" fmla="*/ 35 w 56"/>
                <a:gd name="T15" fmla="*/ 3 h 133"/>
                <a:gd name="T16" fmla="*/ 30 w 56"/>
                <a:gd name="T17" fmla="*/ 5 h 133"/>
                <a:gd name="T18" fmla="*/ 30 w 56"/>
                <a:gd name="T19" fmla="*/ 12 h 133"/>
                <a:gd name="T20" fmla="*/ 28 w 56"/>
                <a:gd name="T21" fmla="*/ 17 h 133"/>
                <a:gd name="T22" fmla="*/ 16 w 56"/>
                <a:gd name="T23" fmla="*/ 21 h 133"/>
                <a:gd name="T24" fmla="*/ 14 w 56"/>
                <a:gd name="T25" fmla="*/ 21 h 133"/>
                <a:gd name="T26" fmla="*/ 11 w 56"/>
                <a:gd name="T27" fmla="*/ 21 h 133"/>
                <a:gd name="T28" fmla="*/ 9 w 56"/>
                <a:gd name="T29" fmla="*/ 24 h 133"/>
                <a:gd name="T30" fmla="*/ 7 w 56"/>
                <a:gd name="T31" fmla="*/ 26 h 133"/>
                <a:gd name="T32" fmla="*/ 7 w 56"/>
                <a:gd name="T33" fmla="*/ 29 h 133"/>
                <a:gd name="T34" fmla="*/ 4 w 56"/>
                <a:gd name="T35" fmla="*/ 29 h 133"/>
                <a:gd name="T36" fmla="*/ 4 w 56"/>
                <a:gd name="T37" fmla="*/ 31 h 133"/>
                <a:gd name="T38" fmla="*/ 2 w 56"/>
                <a:gd name="T39" fmla="*/ 36 h 133"/>
                <a:gd name="T40" fmla="*/ 0 w 56"/>
                <a:gd name="T41" fmla="*/ 45 h 133"/>
                <a:gd name="T42" fmla="*/ 9 w 56"/>
                <a:gd name="T43" fmla="*/ 50 h 133"/>
                <a:gd name="T44" fmla="*/ 11 w 56"/>
                <a:gd name="T45" fmla="*/ 57 h 133"/>
                <a:gd name="T46" fmla="*/ 11 w 56"/>
                <a:gd name="T47" fmla="*/ 64 h 133"/>
                <a:gd name="T48" fmla="*/ 16 w 56"/>
                <a:gd name="T49" fmla="*/ 71 h 133"/>
                <a:gd name="T50" fmla="*/ 16 w 56"/>
                <a:gd name="T51" fmla="*/ 88 h 133"/>
                <a:gd name="T52" fmla="*/ 16 w 56"/>
                <a:gd name="T53" fmla="*/ 107 h 133"/>
                <a:gd name="T54" fmla="*/ 16 w 56"/>
                <a:gd name="T55" fmla="*/ 119 h 133"/>
                <a:gd name="T56" fmla="*/ 16 w 56"/>
                <a:gd name="T57" fmla="*/ 121 h 133"/>
                <a:gd name="T58" fmla="*/ 18 w 56"/>
                <a:gd name="T59" fmla="*/ 128 h 133"/>
                <a:gd name="T60" fmla="*/ 16 w 56"/>
                <a:gd name="T61" fmla="*/ 133 h 133"/>
                <a:gd name="T62" fmla="*/ 35 w 56"/>
                <a:gd name="T63" fmla="*/ 128 h 133"/>
                <a:gd name="T64" fmla="*/ 37 w 56"/>
                <a:gd name="T65" fmla="*/ 123 h 133"/>
                <a:gd name="T66" fmla="*/ 37 w 56"/>
                <a:gd name="T67" fmla="*/ 119 h 133"/>
                <a:gd name="T68" fmla="*/ 37 w 56"/>
                <a:gd name="T69" fmla="*/ 114 h 133"/>
                <a:gd name="T70" fmla="*/ 37 w 56"/>
                <a:gd name="T71" fmla="*/ 107 h 133"/>
                <a:gd name="T72" fmla="*/ 37 w 56"/>
                <a:gd name="T73" fmla="*/ 104 h 133"/>
                <a:gd name="T74" fmla="*/ 35 w 56"/>
                <a:gd name="T75" fmla="*/ 97 h 133"/>
                <a:gd name="T76" fmla="*/ 37 w 56"/>
                <a:gd name="T77" fmla="*/ 88 h 133"/>
                <a:gd name="T78" fmla="*/ 37 w 56"/>
                <a:gd name="T79" fmla="*/ 81 h 133"/>
                <a:gd name="T80" fmla="*/ 40 w 56"/>
                <a:gd name="T81" fmla="*/ 71 h 133"/>
                <a:gd name="T82" fmla="*/ 44 w 56"/>
                <a:gd name="T83" fmla="*/ 66 h 133"/>
                <a:gd name="T84" fmla="*/ 47 w 56"/>
                <a:gd name="T85" fmla="*/ 62 h 133"/>
                <a:gd name="T86" fmla="*/ 49 w 56"/>
                <a:gd name="T87" fmla="*/ 55 h 133"/>
                <a:gd name="T88" fmla="*/ 52 w 56"/>
                <a:gd name="T89" fmla="*/ 55 h 133"/>
                <a:gd name="T90" fmla="*/ 52 w 56"/>
                <a:gd name="T91" fmla="*/ 45 h 133"/>
                <a:gd name="T92" fmla="*/ 54 w 56"/>
                <a:gd name="T93" fmla="*/ 43 h 133"/>
                <a:gd name="T94" fmla="*/ 56 w 56"/>
                <a:gd name="T95" fmla="*/ 43 h 133"/>
                <a:gd name="T96" fmla="*/ 56 w 56"/>
                <a:gd name="T97" fmla="*/ 3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6" h="133">
                  <a:moveTo>
                    <a:pt x="56" y="38"/>
                  </a:moveTo>
                  <a:lnTo>
                    <a:pt x="56" y="36"/>
                  </a:lnTo>
                  <a:lnTo>
                    <a:pt x="56" y="33"/>
                  </a:lnTo>
                  <a:lnTo>
                    <a:pt x="56" y="31"/>
                  </a:lnTo>
                  <a:lnTo>
                    <a:pt x="56" y="29"/>
                  </a:lnTo>
                  <a:lnTo>
                    <a:pt x="54" y="29"/>
                  </a:lnTo>
                  <a:lnTo>
                    <a:pt x="54" y="26"/>
                  </a:lnTo>
                  <a:lnTo>
                    <a:pt x="54" y="26"/>
                  </a:lnTo>
                  <a:lnTo>
                    <a:pt x="52" y="21"/>
                  </a:lnTo>
                  <a:lnTo>
                    <a:pt x="52" y="19"/>
                  </a:lnTo>
                  <a:lnTo>
                    <a:pt x="52" y="17"/>
                  </a:lnTo>
                  <a:lnTo>
                    <a:pt x="54" y="17"/>
                  </a:lnTo>
                  <a:lnTo>
                    <a:pt x="52" y="14"/>
                  </a:lnTo>
                  <a:lnTo>
                    <a:pt x="52" y="12"/>
                  </a:lnTo>
                  <a:lnTo>
                    <a:pt x="49" y="12"/>
                  </a:lnTo>
                  <a:lnTo>
                    <a:pt x="47" y="12"/>
                  </a:lnTo>
                  <a:lnTo>
                    <a:pt x="47" y="10"/>
                  </a:lnTo>
                  <a:lnTo>
                    <a:pt x="44" y="7"/>
                  </a:lnTo>
                  <a:lnTo>
                    <a:pt x="40" y="3"/>
                  </a:lnTo>
                  <a:lnTo>
                    <a:pt x="40" y="3"/>
                  </a:lnTo>
                  <a:lnTo>
                    <a:pt x="40" y="0"/>
                  </a:lnTo>
                  <a:lnTo>
                    <a:pt x="37" y="3"/>
                  </a:lnTo>
                  <a:lnTo>
                    <a:pt x="37" y="3"/>
                  </a:lnTo>
                  <a:lnTo>
                    <a:pt x="35" y="3"/>
                  </a:lnTo>
                  <a:lnTo>
                    <a:pt x="35" y="3"/>
                  </a:lnTo>
                  <a:lnTo>
                    <a:pt x="33" y="5"/>
                  </a:lnTo>
                  <a:lnTo>
                    <a:pt x="30" y="5"/>
                  </a:lnTo>
                  <a:lnTo>
                    <a:pt x="30" y="5"/>
                  </a:lnTo>
                  <a:lnTo>
                    <a:pt x="30" y="10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28" y="17"/>
                  </a:lnTo>
                  <a:lnTo>
                    <a:pt x="28" y="17"/>
                  </a:lnTo>
                  <a:lnTo>
                    <a:pt x="23" y="21"/>
                  </a:lnTo>
                  <a:lnTo>
                    <a:pt x="21" y="21"/>
                  </a:lnTo>
                  <a:lnTo>
                    <a:pt x="16" y="21"/>
                  </a:lnTo>
                  <a:lnTo>
                    <a:pt x="16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1" y="21"/>
                  </a:lnTo>
                  <a:lnTo>
                    <a:pt x="11" y="21"/>
                  </a:lnTo>
                  <a:lnTo>
                    <a:pt x="11" y="21"/>
                  </a:lnTo>
                  <a:lnTo>
                    <a:pt x="11" y="24"/>
                  </a:lnTo>
                  <a:lnTo>
                    <a:pt x="9" y="24"/>
                  </a:lnTo>
                  <a:lnTo>
                    <a:pt x="9" y="24"/>
                  </a:lnTo>
                  <a:lnTo>
                    <a:pt x="9" y="24"/>
                  </a:lnTo>
                  <a:lnTo>
                    <a:pt x="7" y="26"/>
                  </a:lnTo>
                  <a:lnTo>
                    <a:pt x="7" y="26"/>
                  </a:lnTo>
                  <a:lnTo>
                    <a:pt x="7" y="26"/>
                  </a:lnTo>
                  <a:lnTo>
                    <a:pt x="7" y="26"/>
                  </a:lnTo>
                  <a:lnTo>
                    <a:pt x="7" y="29"/>
                  </a:lnTo>
                  <a:lnTo>
                    <a:pt x="7" y="29"/>
                  </a:lnTo>
                  <a:lnTo>
                    <a:pt x="7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2" y="31"/>
                  </a:lnTo>
                  <a:lnTo>
                    <a:pt x="2" y="33"/>
                  </a:lnTo>
                  <a:lnTo>
                    <a:pt x="2" y="36"/>
                  </a:lnTo>
                  <a:lnTo>
                    <a:pt x="2" y="36"/>
                  </a:lnTo>
                  <a:lnTo>
                    <a:pt x="0" y="43"/>
                  </a:lnTo>
                  <a:lnTo>
                    <a:pt x="0" y="45"/>
                  </a:lnTo>
                  <a:lnTo>
                    <a:pt x="2" y="45"/>
                  </a:lnTo>
                  <a:lnTo>
                    <a:pt x="4" y="48"/>
                  </a:lnTo>
                  <a:lnTo>
                    <a:pt x="9" y="50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7"/>
                  </a:lnTo>
                  <a:lnTo>
                    <a:pt x="11" y="62"/>
                  </a:lnTo>
                  <a:lnTo>
                    <a:pt x="11" y="64"/>
                  </a:lnTo>
                  <a:lnTo>
                    <a:pt x="11" y="64"/>
                  </a:lnTo>
                  <a:lnTo>
                    <a:pt x="11" y="66"/>
                  </a:lnTo>
                  <a:lnTo>
                    <a:pt x="16" y="69"/>
                  </a:lnTo>
                  <a:lnTo>
                    <a:pt x="16" y="71"/>
                  </a:lnTo>
                  <a:lnTo>
                    <a:pt x="16" y="78"/>
                  </a:lnTo>
                  <a:lnTo>
                    <a:pt x="16" y="83"/>
                  </a:lnTo>
                  <a:lnTo>
                    <a:pt x="16" y="88"/>
                  </a:lnTo>
                  <a:lnTo>
                    <a:pt x="16" y="93"/>
                  </a:lnTo>
                  <a:lnTo>
                    <a:pt x="16" y="100"/>
                  </a:lnTo>
                  <a:lnTo>
                    <a:pt x="16" y="107"/>
                  </a:lnTo>
                  <a:lnTo>
                    <a:pt x="16" y="116"/>
                  </a:lnTo>
                  <a:lnTo>
                    <a:pt x="14" y="116"/>
                  </a:lnTo>
                  <a:lnTo>
                    <a:pt x="16" y="119"/>
                  </a:lnTo>
                  <a:lnTo>
                    <a:pt x="16" y="121"/>
                  </a:lnTo>
                  <a:lnTo>
                    <a:pt x="16" y="121"/>
                  </a:lnTo>
                  <a:lnTo>
                    <a:pt x="16" y="121"/>
                  </a:lnTo>
                  <a:lnTo>
                    <a:pt x="16" y="123"/>
                  </a:lnTo>
                  <a:lnTo>
                    <a:pt x="16" y="123"/>
                  </a:lnTo>
                  <a:lnTo>
                    <a:pt x="18" y="128"/>
                  </a:lnTo>
                  <a:lnTo>
                    <a:pt x="18" y="130"/>
                  </a:lnTo>
                  <a:lnTo>
                    <a:pt x="16" y="130"/>
                  </a:lnTo>
                  <a:lnTo>
                    <a:pt x="16" y="133"/>
                  </a:lnTo>
                  <a:lnTo>
                    <a:pt x="18" y="130"/>
                  </a:lnTo>
                  <a:lnTo>
                    <a:pt x="28" y="130"/>
                  </a:lnTo>
                  <a:lnTo>
                    <a:pt x="35" y="128"/>
                  </a:lnTo>
                  <a:lnTo>
                    <a:pt x="35" y="128"/>
                  </a:lnTo>
                  <a:lnTo>
                    <a:pt x="37" y="123"/>
                  </a:lnTo>
                  <a:lnTo>
                    <a:pt x="37" y="123"/>
                  </a:lnTo>
                  <a:lnTo>
                    <a:pt x="37" y="121"/>
                  </a:lnTo>
                  <a:lnTo>
                    <a:pt x="37" y="121"/>
                  </a:lnTo>
                  <a:lnTo>
                    <a:pt x="37" y="119"/>
                  </a:lnTo>
                  <a:lnTo>
                    <a:pt x="37" y="116"/>
                  </a:lnTo>
                  <a:lnTo>
                    <a:pt x="37" y="114"/>
                  </a:lnTo>
                  <a:lnTo>
                    <a:pt x="37" y="114"/>
                  </a:lnTo>
                  <a:lnTo>
                    <a:pt x="37" y="111"/>
                  </a:lnTo>
                  <a:lnTo>
                    <a:pt x="37" y="107"/>
                  </a:lnTo>
                  <a:lnTo>
                    <a:pt x="37" y="107"/>
                  </a:lnTo>
                  <a:lnTo>
                    <a:pt x="37" y="107"/>
                  </a:lnTo>
                  <a:lnTo>
                    <a:pt x="37" y="104"/>
                  </a:lnTo>
                  <a:lnTo>
                    <a:pt x="37" y="104"/>
                  </a:lnTo>
                  <a:lnTo>
                    <a:pt x="37" y="102"/>
                  </a:lnTo>
                  <a:lnTo>
                    <a:pt x="37" y="100"/>
                  </a:lnTo>
                  <a:lnTo>
                    <a:pt x="35" y="97"/>
                  </a:lnTo>
                  <a:lnTo>
                    <a:pt x="35" y="97"/>
                  </a:lnTo>
                  <a:lnTo>
                    <a:pt x="35" y="93"/>
                  </a:lnTo>
                  <a:lnTo>
                    <a:pt x="37" y="88"/>
                  </a:lnTo>
                  <a:lnTo>
                    <a:pt x="35" y="85"/>
                  </a:lnTo>
                  <a:lnTo>
                    <a:pt x="37" y="85"/>
                  </a:lnTo>
                  <a:lnTo>
                    <a:pt x="37" y="81"/>
                  </a:lnTo>
                  <a:lnTo>
                    <a:pt x="37" y="78"/>
                  </a:lnTo>
                  <a:lnTo>
                    <a:pt x="37" y="71"/>
                  </a:lnTo>
                  <a:lnTo>
                    <a:pt x="40" y="71"/>
                  </a:lnTo>
                  <a:lnTo>
                    <a:pt x="42" y="71"/>
                  </a:lnTo>
                  <a:lnTo>
                    <a:pt x="44" y="69"/>
                  </a:lnTo>
                  <a:lnTo>
                    <a:pt x="44" y="66"/>
                  </a:lnTo>
                  <a:lnTo>
                    <a:pt x="44" y="64"/>
                  </a:lnTo>
                  <a:lnTo>
                    <a:pt x="44" y="62"/>
                  </a:lnTo>
                  <a:lnTo>
                    <a:pt x="47" y="62"/>
                  </a:lnTo>
                  <a:lnTo>
                    <a:pt x="47" y="59"/>
                  </a:lnTo>
                  <a:lnTo>
                    <a:pt x="47" y="57"/>
                  </a:lnTo>
                  <a:lnTo>
                    <a:pt x="49" y="55"/>
                  </a:lnTo>
                  <a:lnTo>
                    <a:pt x="49" y="55"/>
                  </a:lnTo>
                  <a:lnTo>
                    <a:pt x="52" y="55"/>
                  </a:lnTo>
                  <a:lnTo>
                    <a:pt x="52" y="55"/>
                  </a:lnTo>
                  <a:lnTo>
                    <a:pt x="54" y="52"/>
                  </a:lnTo>
                  <a:lnTo>
                    <a:pt x="54" y="48"/>
                  </a:lnTo>
                  <a:lnTo>
                    <a:pt x="52" y="45"/>
                  </a:lnTo>
                  <a:lnTo>
                    <a:pt x="52" y="45"/>
                  </a:lnTo>
                  <a:lnTo>
                    <a:pt x="54" y="45"/>
                  </a:lnTo>
                  <a:lnTo>
                    <a:pt x="54" y="43"/>
                  </a:lnTo>
                  <a:lnTo>
                    <a:pt x="54" y="43"/>
                  </a:lnTo>
                  <a:lnTo>
                    <a:pt x="56" y="43"/>
                  </a:lnTo>
                  <a:lnTo>
                    <a:pt x="56" y="43"/>
                  </a:lnTo>
                  <a:lnTo>
                    <a:pt x="56" y="43"/>
                  </a:lnTo>
                  <a:lnTo>
                    <a:pt x="56" y="38"/>
                  </a:lnTo>
                  <a:lnTo>
                    <a:pt x="56" y="38"/>
                  </a:lnTo>
                  <a:close/>
                </a:path>
              </a:pathLst>
            </a:custGeom>
            <a:grpFill/>
            <a:ln w="3175" cap="rnd">
              <a:solidFill>
                <a:schemeClr val="accent1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7200" dirty="0"/>
            </a:p>
          </p:txBody>
        </p:sp>
        <p:sp>
          <p:nvSpPr>
            <p:cNvPr id="85" name="Freeform 211"/>
            <p:cNvSpPr>
              <a:spLocks noEditPoints="1"/>
            </p:cNvSpPr>
            <p:nvPr/>
          </p:nvSpPr>
          <p:spPr bwMode="auto">
            <a:xfrm>
              <a:off x="1923" y="2092"/>
              <a:ext cx="31" cy="55"/>
            </a:xfrm>
            <a:custGeom>
              <a:avLst/>
              <a:gdLst>
                <a:gd name="T0" fmla="*/ 28 w 31"/>
                <a:gd name="T1" fmla="*/ 22 h 55"/>
                <a:gd name="T2" fmla="*/ 28 w 31"/>
                <a:gd name="T3" fmla="*/ 24 h 55"/>
                <a:gd name="T4" fmla="*/ 28 w 31"/>
                <a:gd name="T5" fmla="*/ 22 h 55"/>
                <a:gd name="T6" fmla="*/ 31 w 31"/>
                <a:gd name="T7" fmla="*/ 22 h 55"/>
                <a:gd name="T8" fmla="*/ 31 w 31"/>
                <a:gd name="T9" fmla="*/ 22 h 55"/>
                <a:gd name="T10" fmla="*/ 31 w 31"/>
                <a:gd name="T11" fmla="*/ 7 h 55"/>
                <a:gd name="T12" fmla="*/ 28 w 31"/>
                <a:gd name="T13" fmla="*/ 10 h 55"/>
                <a:gd name="T14" fmla="*/ 28 w 31"/>
                <a:gd name="T15" fmla="*/ 12 h 55"/>
                <a:gd name="T16" fmla="*/ 31 w 31"/>
                <a:gd name="T17" fmla="*/ 7 h 55"/>
                <a:gd name="T18" fmla="*/ 23 w 31"/>
                <a:gd name="T19" fmla="*/ 3 h 55"/>
                <a:gd name="T20" fmla="*/ 23 w 31"/>
                <a:gd name="T21" fmla="*/ 0 h 55"/>
                <a:gd name="T22" fmla="*/ 21 w 31"/>
                <a:gd name="T23" fmla="*/ 0 h 55"/>
                <a:gd name="T24" fmla="*/ 19 w 31"/>
                <a:gd name="T25" fmla="*/ 5 h 55"/>
                <a:gd name="T26" fmla="*/ 14 w 31"/>
                <a:gd name="T27" fmla="*/ 12 h 55"/>
                <a:gd name="T28" fmla="*/ 12 w 31"/>
                <a:gd name="T29" fmla="*/ 12 h 55"/>
                <a:gd name="T30" fmla="*/ 9 w 31"/>
                <a:gd name="T31" fmla="*/ 10 h 55"/>
                <a:gd name="T32" fmla="*/ 7 w 31"/>
                <a:gd name="T33" fmla="*/ 12 h 55"/>
                <a:gd name="T34" fmla="*/ 5 w 31"/>
                <a:gd name="T35" fmla="*/ 19 h 55"/>
                <a:gd name="T36" fmla="*/ 5 w 31"/>
                <a:gd name="T37" fmla="*/ 29 h 55"/>
                <a:gd name="T38" fmla="*/ 2 w 31"/>
                <a:gd name="T39" fmla="*/ 41 h 55"/>
                <a:gd name="T40" fmla="*/ 0 w 31"/>
                <a:gd name="T41" fmla="*/ 55 h 55"/>
                <a:gd name="T42" fmla="*/ 2 w 31"/>
                <a:gd name="T43" fmla="*/ 55 h 55"/>
                <a:gd name="T44" fmla="*/ 7 w 31"/>
                <a:gd name="T45" fmla="*/ 55 h 55"/>
                <a:gd name="T46" fmla="*/ 7 w 31"/>
                <a:gd name="T47" fmla="*/ 52 h 55"/>
                <a:gd name="T48" fmla="*/ 14 w 31"/>
                <a:gd name="T49" fmla="*/ 48 h 55"/>
                <a:gd name="T50" fmla="*/ 16 w 31"/>
                <a:gd name="T51" fmla="*/ 43 h 55"/>
                <a:gd name="T52" fmla="*/ 21 w 31"/>
                <a:gd name="T53" fmla="*/ 33 h 55"/>
                <a:gd name="T54" fmla="*/ 21 w 31"/>
                <a:gd name="T55" fmla="*/ 24 h 55"/>
                <a:gd name="T56" fmla="*/ 23 w 31"/>
                <a:gd name="T57" fmla="*/ 22 h 55"/>
                <a:gd name="T58" fmla="*/ 23 w 31"/>
                <a:gd name="T59" fmla="*/ 17 h 55"/>
                <a:gd name="T60" fmla="*/ 26 w 31"/>
                <a:gd name="T61" fmla="*/ 7 h 55"/>
                <a:gd name="T62" fmla="*/ 26 w 31"/>
                <a:gd name="T63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1" h="55">
                  <a:moveTo>
                    <a:pt x="31" y="22"/>
                  </a:moveTo>
                  <a:lnTo>
                    <a:pt x="28" y="22"/>
                  </a:lnTo>
                  <a:lnTo>
                    <a:pt x="28" y="22"/>
                  </a:lnTo>
                  <a:lnTo>
                    <a:pt x="28" y="24"/>
                  </a:lnTo>
                  <a:lnTo>
                    <a:pt x="28" y="26"/>
                  </a:lnTo>
                  <a:lnTo>
                    <a:pt x="28" y="22"/>
                  </a:lnTo>
                  <a:lnTo>
                    <a:pt x="31" y="22"/>
                  </a:lnTo>
                  <a:lnTo>
                    <a:pt x="31" y="22"/>
                  </a:lnTo>
                  <a:lnTo>
                    <a:pt x="31" y="19"/>
                  </a:lnTo>
                  <a:lnTo>
                    <a:pt x="31" y="22"/>
                  </a:lnTo>
                  <a:close/>
                  <a:moveTo>
                    <a:pt x="31" y="7"/>
                  </a:moveTo>
                  <a:lnTo>
                    <a:pt x="31" y="7"/>
                  </a:lnTo>
                  <a:lnTo>
                    <a:pt x="31" y="7"/>
                  </a:lnTo>
                  <a:lnTo>
                    <a:pt x="28" y="10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31" y="7"/>
                  </a:lnTo>
                  <a:close/>
                  <a:moveTo>
                    <a:pt x="26" y="3"/>
                  </a:moveTo>
                  <a:lnTo>
                    <a:pt x="23" y="3"/>
                  </a:lnTo>
                  <a:lnTo>
                    <a:pt x="23" y="3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9" y="5"/>
                  </a:lnTo>
                  <a:lnTo>
                    <a:pt x="14" y="10"/>
                  </a:lnTo>
                  <a:lnTo>
                    <a:pt x="14" y="12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9" y="10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5"/>
                  </a:lnTo>
                  <a:lnTo>
                    <a:pt x="5" y="19"/>
                  </a:lnTo>
                  <a:lnTo>
                    <a:pt x="5" y="26"/>
                  </a:lnTo>
                  <a:lnTo>
                    <a:pt x="5" y="29"/>
                  </a:lnTo>
                  <a:lnTo>
                    <a:pt x="2" y="36"/>
                  </a:lnTo>
                  <a:lnTo>
                    <a:pt x="2" y="41"/>
                  </a:lnTo>
                  <a:lnTo>
                    <a:pt x="0" y="50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2" y="55"/>
                  </a:lnTo>
                  <a:lnTo>
                    <a:pt x="5" y="55"/>
                  </a:lnTo>
                  <a:lnTo>
                    <a:pt x="7" y="55"/>
                  </a:lnTo>
                  <a:lnTo>
                    <a:pt x="5" y="55"/>
                  </a:lnTo>
                  <a:lnTo>
                    <a:pt x="7" y="52"/>
                  </a:lnTo>
                  <a:lnTo>
                    <a:pt x="9" y="48"/>
                  </a:lnTo>
                  <a:lnTo>
                    <a:pt x="14" y="48"/>
                  </a:lnTo>
                  <a:lnTo>
                    <a:pt x="16" y="43"/>
                  </a:lnTo>
                  <a:lnTo>
                    <a:pt x="16" y="43"/>
                  </a:lnTo>
                  <a:lnTo>
                    <a:pt x="19" y="41"/>
                  </a:lnTo>
                  <a:lnTo>
                    <a:pt x="21" y="33"/>
                  </a:lnTo>
                  <a:lnTo>
                    <a:pt x="21" y="29"/>
                  </a:lnTo>
                  <a:lnTo>
                    <a:pt x="21" y="24"/>
                  </a:lnTo>
                  <a:lnTo>
                    <a:pt x="21" y="24"/>
                  </a:lnTo>
                  <a:lnTo>
                    <a:pt x="23" y="22"/>
                  </a:lnTo>
                  <a:lnTo>
                    <a:pt x="21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6" y="7"/>
                  </a:lnTo>
                  <a:lnTo>
                    <a:pt x="28" y="5"/>
                  </a:lnTo>
                  <a:lnTo>
                    <a:pt x="26" y="3"/>
                  </a:lnTo>
                  <a:lnTo>
                    <a:pt x="26" y="3"/>
                  </a:lnTo>
                  <a:close/>
                </a:path>
              </a:pathLst>
            </a:custGeom>
            <a:grpFill/>
            <a:ln w="3175" cap="rnd">
              <a:solidFill>
                <a:schemeClr val="accent1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7200" dirty="0"/>
            </a:p>
          </p:txBody>
        </p:sp>
        <p:sp>
          <p:nvSpPr>
            <p:cNvPr id="86" name="Freeform 212"/>
            <p:cNvSpPr>
              <a:spLocks/>
            </p:cNvSpPr>
            <p:nvPr/>
          </p:nvSpPr>
          <p:spPr bwMode="auto">
            <a:xfrm>
              <a:off x="3635" y="1399"/>
              <a:ext cx="61" cy="42"/>
            </a:xfrm>
            <a:custGeom>
              <a:avLst/>
              <a:gdLst>
                <a:gd name="T0" fmla="*/ 61 w 61"/>
                <a:gd name="T1" fmla="*/ 21 h 42"/>
                <a:gd name="T2" fmla="*/ 59 w 61"/>
                <a:gd name="T3" fmla="*/ 21 h 42"/>
                <a:gd name="T4" fmla="*/ 57 w 61"/>
                <a:gd name="T5" fmla="*/ 16 h 42"/>
                <a:gd name="T6" fmla="*/ 54 w 61"/>
                <a:gd name="T7" fmla="*/ 16 h 42"/>
                <a:gd name="T8" fmla="*/ 52 w 61"/>
                <a:gd name="T9" fmla="*/ 16 h 42"/>
                <a:gd name="T10" fmla="*/ 50 w 61"/>
                <a:gd name="T11" fmla="*/ 14 h 42"/>
                <a:gd name="T12" fmla="*/ 52 w 61"/>
                <a:gd name="T13" fmla="*/ 11 h 42"/>
                <a:gd name="T14" fmla="*/ 54 w 61"/>
                <a:gd name="T15" fmla="*/ 9 h 42"/>
                <a:gd name="T16" fmla="*/ 50 w 61"/>
                <a:gd name="T17" fmla="*/ 7 h 42"/>
                <a:gd name="T18" fmla="*/ 47 w 61"/>
                <a:gd name="T19" fmla="*/ 4 h 42"/>
                <a:gd name="T20" fmla="*/ 43 w 61"/>
                <a:gd name="T21" fmla="*/ 4 h 42"/>
                <a:gd name="T22" fmla="*/ 40 w 61"/>
                <a:gd name="T23" fmla="*/ 2 h 42"/>
                <a:gd name="T24" fmla="*/ 40 w 61"/>
                <a:gd name="T25" fmla="*/ 2 h 42"/>
                <a:gd name="T26" fmla="*/ 38 w 61"/>
                <a:gd name="T27" fmla="*/ 2 h 42"/>
                <a:gd name="T28" fmla="*/ 35 w 61"/>
                <a:gd name="T29" fmla="*/ 0 h 42"/>
                <a:gd name="T30" fmla="*/ 33 w 61"/>
                <a:gd name="T31" fmla="*/ 2 h 42"/>
                <a:gd name="T32" fmla="*/ 31 w 61"/>
                <a:gd name="T33" fmla="*/ 2 h 42"/>
                <a:gd name="T34" fmla="*/ 28 w 61"/>
                <a:gd name="T35" fmla="*/ 4 h 42"/>
                <a:gd name="T36" fmla="*/ 26 w 61"/>
                <a:gd name="T37" fmla="*/ 4 h 42"/>
                <a:gd name="T38" fmla="*/ 21 w 61"/>
                <a:gd name="T39" fmla="*/ 7 h 42"/>
                <a:gd name="T40" fmla="*/ 19 w 61"/>
                <a:gd name="T41" fmla="*/ 4 h 42"/>
                <a:gd name="T42" fmla="*/ 16 w 61"/>
                <a:gd name="T43" fmla="*/ 7 h 42"/>
                <a:gd name="T44" fmla="*/ 14 w 61"/>
                <a:gd name="T45" fmla="*/ 4 h 42"/>
                <a:gd name="T46" fmla="*/ 7 w 61"/>
                <a:gd name="T47" fmla="*/ 4 h 42"/>
                <a:gd name="T48" fmla="*/ 0 w 61"/>
                <a:gd name="T49" fmla="*/ 11 h 42"/>
                <a:gd name="T50" fmla="*/ 2 w 61"/>
                <a:gd name="T51" fmla="*/ 14 h 42"/>
                <a:gd name="T52" fmla="*/ 5 w 61"/>
                <a:gd name="T53" fmla="*/ 16 h 42"/>
                <a:gd name="T54" fmla="*/ 7 w 61"/>
                <a:gd name="T55" fmla="*/ 16 h 42"/>
                <a:gd name="T56" fmla="*/ 9 w 61"/>
                <a:gd name="T57" fmla="*/ 16 h 42"/>
                <a:gd name="T58" fmla="*/ 12 w 61"/>
                <a:gd name="T59" fmla="*/ 21 h 42"/>
                <a:gd name="T60" fmla="*/ 16 w 61"/>
                <a:gd name="T61" fmla="*/ 21 h 42"/>
                <a:gd name="T62" fmla="*/ 19 w 61"/>
                <a:gd name="T63" fmla="*/ 26 h 42"/>
                <a:gd name="T64" fmla="*/ 19 w 61"/>
                <a:gd name="T65" fmla="*/ 23 h 42"/>
                <a:gd name="T66" fmla="*/ 24 w 61"/>
                <a:gd name="T67" fmla="*/ 26 h 42"/>
                <a:gd name="T68" fmla="*/ 26 w 61"/>
                <a:gd name="T69" fmla="*/ 28 h 42"/>
                <a:gd name="T70" fmla="*/ 26 w 61"/>
                <a:gd name="T71" fmla="*/ 30 h 42"/>
                <a:gd name="T72" fmla="*/ 26 w 61"/>
                <a:gd name="T73" fmla="*/ 30 h 42"/>
                <a:gd name="T74" fmla="*/ 26 w 61"/>
                <a:gd name="T75" fmla="*/ 33 h 42"/>
                <a:gd name="T76" fmla="*/ 33 w 61"/>
                <a:gd name="T77" fmla="*/ 30 h 42"/>
                <a:gd name="T78" fmla="*/ 35 w 61"/>
                <a:gd name="T79" fmla="*/ 28 h 42"/>
                <a:gd name="T80" fmla="*/ 35 w 61"/>
                <a:gd name="T81" fmla="*/ 33 h 42"/>
                <a:gd name="T82" fmla="*/ 38 w 61"/>
                <a:gd name="T83" fmla="*/ 35 h 42"/>
                <a:gd name="T84" fmla="*/ 40 w 61"/>
                <a:gd name="T85" fmla="*/ 35 h 42"/>
                <a:gd name="T86" fmla="*/ 43 w 61"/>
                <a:gd name="T87" fmla="*/ 37 h 42"/>
                <a:gd name="T88" fmla="*/ 45 w 61"/>
                <a:gd name="T89" fmla="*/ 40 h 42"/>
                <a:gd name="T90" fmla="*/ 50 w 61"/>
                <a:gd name="T91" fmla="*/ 40 h 42"/>
                <a:gd name="T92" fmla="*/ 52 w 61"/>
                <a:gd name="T93" fmla="*/ 40 h 42"/>
                <a:gd name="T94" fmla="*/ 54 w 61"/>
                <a:gd name="T95" fmla="*/ 37 h 42"/>
                <a:gd name="T96" fmla="*/ 52 w 61"/>
                <a:gd name="T97" fmla="*/ 35 h 42"/>
                <a:gd name="T98" fmla="*/ 52 w 61"/>
                <a:gd name="T99" fmla="*/ 33 h 42"/>
                <a:gd name="T100" fmla="*/ 52 w 61"/>
                <a:gd name="T101" fmla="*/ 30 h 42"/>
                <a:gd name="T102" fmla="*/ 57 w 61"/>
                <a:gd name="T103" fmla="*/ 28 h 42"/>
                <a:gd name="T104" fmla="*/ 57 w 61"/>
                <a:gd name="T105" fmla="*/ 28 h 42"/>
                <a:gd name="T106" fmla="*/ 61 w 61"/>
                <a:gd name="T107" fmla="*/ 2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1" h="42">
                  <a:moveTo>
                    <a:pt x="61" y="23"/>
                  </a:moveTo>
                  <a:lnTo>
                    <a:pt x="61" y="21"/>
                  </a:lnTo>
                  <a:lnTo>
                    <a:pt x="61" y="21"/>
                  </a:lnTo>
                  <a:lnTo>
                    <a:pt x="59" y="21"/>
                  </a:lnTo>
                  <a:lnTo>
                    <a:pt x="59" y="21"/>
                  </a:lnTo>
                  <a:lnTo>
                    <a:pt x="59" y="21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7" y="16"/>
                  </a:lnTo>
                  <a:lnTo>
                    <a:pt x="57" y="16"/>
                  </a:lnTo>
                  <a:lnTo>
                    <a:pt x="57" y="16"/>
                  </a:lnTo>
                  <a:lnTo>
                    <a:pt x="54" y="16"/>
                  </a:lnTo>
                  <a:lnTo>
                    <a:pt x="54" y="14"/>
                  </a:lnTo>
                  <a:lnTo>
                    <a:pt x="52" y="16"/>
                  </a:lnTo>
                  <a:lnTo>
                    <a:pt x="52" y="16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52" y="11"/>
                  </a:lnTo>
                  <a:lnTo>
                    <a:pt x="52" y="11"/>
                  </a:lnTo>
                  <a:lnTo>
                    <a:pt x="52" y="11"/>
                  </a:lnTo>
                  <a:lnTo>
                    <a:pt x="52" y="11"/>
                  </a:lnTo>
                  <a:lnTo>
                    <a:pt x="54" y="9"/>
                  </a:lnTo>
                  <a:lnTo>
                    <a:pt x="54" y="9"/>
                  </a:lnTo>
                  <a:lnTo>
                    <a:pt x="52" y="7"/>
                  </a:lnTo>
                  <a:lnTo>
                    <a:pt x="52" y="7"/>
                  </a:lnTo>
                  <a:lnTo>
                    <a:pt x="50" y="7"/>
                  </a:lnTo>
                  <a:lnTo>
                    <a:pt x="50" y="7"/>
                  </a:lnTo>
                  <a:lnTo>
                    <a:pt x="47" y="4"/>
                  </a:lnTo>
                  <a:lnTo>
                    <a:pt x="47" y="4"/>
                  </a:lnTo>
                  <a:lnTo>
                    <a:pt x="47" y="4"/>
                  </a:lnTo>
                  <a:lnTo>
                    <a:pt x="45" y="4"/>
                  </a:lnTo>
                  <a:lnTo>
                    <a:pt x="43" y="4"/>
                  </a:lnTo>
                  <a:lnTo>
                    <a:pt x="43" y="4"/>
                  </a:lnTo>
                  <a:lnTo>
                    <a:pt x="43" y="2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35" y="0"/>
                  </a:lnTo>
                  <a:lnTo>
                    <a:pt x="35" y="2"/>
                  </a:lnTo>
                  <a:lnTo>
                    <a:pt x="33" y="2"/>
                  </a:lnTo>
                  <a:lnTo>
                    <a:pt x="33" y="2"/>
                  </a:lnTo>
                  <a:lnTo>
                    <a:pt x="33" y="2"/>
                  </a:lnTo>
                  <a:lnTo>
                    <a:pt x="31" y="2"/>
                  </a:lnTo>
                  <a:lnTo>
                    <a:pt x="31" y="2"/>
                  </a:lnTo>
                  <a:lnTo>
                    <a:pt x="31" y="4"/>
                  </a:lnTo>
                  <a:lnTo>
                    <a:pt x="31" y="4"/>
                  </a:lnTo>
                  <a:lnTo>
                    <a:pt x="28" y="4"/>
                  </a:lnTo>
                  <a:lnTo>
                    <a:pt x="28" y="2"/>
                  </a:lnTo>
                  <a:lnTo>
                    <a:pt x="28" y="4"/>
                  </a:lnTo>
                  <a:lnTo>
                    <a:pt x="26" y="4"/>
                  </a:lnTo>
                  <a:lnTo>
                    <a:pt x="24" y="7"/>
                  </a:lnTo>
                  <a:lnTo>
                    <a:pt x="24" y="7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19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7"/>
                  </a:lnTo>
                  <a:lnTo>
                    <a:pt x="14" y="7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2"/>
                  </a:lnTo>
                  <a:lnTo>
                    <a:pt x="12" y="4"/>
                  </a:lnTo>
                  <a:lnTo>
                    <a:pt x="7" y="4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11"/>
                  </a:lnTo>
                  <a:lnTo>
                    <a:pt x="2" y="11"/>
                  </a:lnTo>
                  <a:lnTo>
                    <a:pt x="0" y="11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7" y="16"/>
                  </a:lnTo>
                  <a:lnTo>
                    <a:pt x="7" y="16"/>
                  </a:lnTo>
                  <a:lnTo>
                    <a:pt x="9" y="16"/>
                  </a:lnTo>
                  <a:lnTo>
                    <a:pt x="9" y="16"/>
                  </a:lnTo>
                  <a:lnTo>
                    <a:pt x="9" y="16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14" y="21"/>
                  </a:lnTo>
                  <a:lnTo>
                    <a:pt x="16" y="21"/>
                  </a:lnTo>
                  <a:lnTo>
                    <a:pt x="16" y="21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21" y="23"/>
                  </a:lnTo>
                  <a:lnTo>
                    <a:pt x="24" y="23"/>
                  </a:lnTo>
                  <a:lnTo>
                    <a:pt x="24" y="26"/>
                  </a:lnTo>
                  <a:lnTo>
                    <a:pt x="26" y="26"/>
                  </a:lnTo>
                  <a:lnTo>
                    <a:pt x="26" y="26"/>
                  </a:lnTo>
                  <a:lnTo>
                    <a:pt x="26" y="28"/>
                  </a:lnTo>
                  <a:lnTo>
                    <a:pt x="26" y="28"/>
                  </a:lnTo>
                  <a:lnTo>
                    <a:pt x="26" y="28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6" y="33"/>
                  </a:lnTo>
                  <a:lnTo>
                    <a:pt x="26" y="33"/>
                  </a:lnTo>
                  <a:lnTo>
                    <a:pt x="28" y="33"/>
                  </a:lnTo>
                  <a:lnTo>
                    <a:pt x="33" y="33"/>
                  </a:lnTo>
                  <a:lnTo>
                    <a:pt x="33" y="30"/>
                  </a:lnTo>
                  <a:lnTo>
                    <a:pt x="33" y="30"/>
                  </a:lnTo>
                  <a:lnTo>
                    <a:pt x="35" y="30"/>
                  </a:lnTo>
                  <a:lnTo>
                    <a:pt x="35" y="28"/>
                  </a:lnTo>
                  <a:lnTo>
                    <a:pt x="35" y="28"/>
                  </a:lnTo>
                  <a:lnTo>
                    <a:pt x="38" y="28"/>
                  </a:lnTo>
                  <a:lnTo>
                    <a:pt x="35" y="33"/>
                  </a:lnTo>
                  <a:lnTo>
                    <a:pt x="38" y="33"/>
                  </a:lnTo>
                  <a:lnTo>
                    <a:pt x="38" y="35"/>
                  </a:lnTo>
                  <a:lnTo>
                    <a:pt x="38" y="35"/>
                  </a:lnTo>
                  <a:lnTo>
                    <a:pt x="38" y="35"/>
                  </a:lnTo>
                  <a:lnTo>
                    <a:pt x="40" y="35"/>
                  </a:lnTo>
                  <a:lnTo>
                    <a:pt x="40" y="35"/>
                  </a:lnTo>
                  <a:lnTo>
                    <a:pt x="40" y="37"/>
                  </a:lnTo>
                  <a:lnTo>
                    <a:pt x="43" y="37"/>
                  </a:lnTo>
                  <a:lnTo>
                    <a:pt x="43" y="37"/>
                  </a:lnTo>
                  <a:lnTo>
                    <a:pt x="45" y="37"/>
                  </a:lnTo>
                  <a:lnTo>
                    <a:pt x="45" y="40"/>
                  </a:lnTo>
                  <a:lnTo>
                    <a:pt x="45" y="40"/>
                  </a:lnTo>
                  <a:lnTo>
                    <a:pt x="47" y="42"/>
                  </a:lnTo>
                  <a:lnTo>
                    <a:pt x="47" y="42"/>
                  </a:lnTo>
                  <a:lnTo>
                    <a:pt x="50" y="40"/>
                  </a:lnTo>
                  <a:lnTo>
                    <a:pt x="50" y="40"/>
                  </a:lnTo>
                  <a:lnTo>
                    <a:pt x="52" y="40"/>
                  </a:lnTo>
                  <a:lnTo>
                    <a:pt x="52" y="40"/>
                  </a:lnTo>
                  <a:lnTo>
                    <a:pt x="52" y="40"/>
                  </a:lnTo>
                  <a:lnTo>
                    <a:pt x="52" y="40"/>
                  </a:lnTo>
                  <a:lnTo>
                    <a:pt x="54" y="37"/>
                  </a:lnTo>
                  <a:lnTo>
                    <a:pt x="52" y="37"/>
                  </a:lnTo>
                  <a:lnTo>
                    <a:pt x="52" y="35"/>
                  </a:lnTo>
                  <a:lnTo>
                    <a:pt x="52" y="35"/>
                  </a:lnTo>
                  <a:lnTo>
                    <a:pt x="52" y="35"/>
                  </a:lnTo>
                  <a:lnTo>
                    <a:pt x="52" y="35"/>
                  </a:lnTo>
                  <a:lnTo>
                    <a:pt x="52" y="33"/>
                  </a:lnTo>
                  <a:lnTo>
                    <a:pt x="52" y="33"/>
                  </a:lnTo>
                  <a:lnTo>
                    <a:pt x="52" y="33"/>
                  </a:lnTo>
                  <a:lnTo>
                    <a:pt x="52" y="30"/>
                  </a:lnTo>
                  <a:lnTo>
                    <a:pt x="54" y="30"/>
                  </a:lnTo>
                  <a:lnTo>
                    <a:pt x="54" y="28"/>
                  </a:lnTo>
                  <a:lnTo>
                    <a:pt x="57" y="28"/>
                  </a:lnTo>
                  <a:lnTo>
                    <a:pt x="57" y="28"/>
                  </a:lnTo>
                  <a:lnTo>
                    <a:pt x="57" y="28"/>
                  </a:lnTo>
                  <a:lnTo>
                    <a:pt x="57" y="28"/>
                  </a:lnTo>
                  <a:lnTo>
                    <a:pt x="57" y="28"/>
                  </a:lnTo>
                  <a:lnTo>
                    <a:pt x="59" y="26"/>
                  </a:lnTo>
                  <a:lnTo>
                    <a:pt x="61" y="26"/>
                  </a:lnTo>
                  <a:lnTo>
                    <a:pt x="61" y="23"/>
                  </a:lnTo>
                  <a:close/>
                </a:path>
              </a:pathLst>
            </a:custGeom>
            <a:grpFill/>
            <a:ln w="3175" cap="rnd">
              <a:solidFill>
                <a:schemeClr val="accent1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7200" dirty="0"/>
            </a:p>
          </p:txBody>
        </p:sp>
        <p:sp>
          <p:nvSpPr>
            <p:cNvPr id="87" name="Freeform 213"/>
            <p:cNvSpPr>
              <a:spLocks/>
            </p:cNvSpPr>
            <p:nvPr/>
          </p:nvSpPr>
          <p:spPr bwMode="auto">
            <a:xfrm>
              <a:off x="3966" y="1306"/>
              <a:ext cx="149" cy="97"/>
            </a:xfrm>
            <a:custGeom>
              <a:avLst/>
              <a:gdLst>
                <a:gd name="T0" fmla="*/ 142 w 149"/>
                <a:gd name="T1" fmla="*/ 50 h 97"/>
                <a:gd name="T2" fmla="*/ 132 w 149"/>
                <a:gd name="T3" fmla="*/ 48 h 97"/>
                <a:gd name="T4" fmla="*/ 130 w 149"/>
                <a:gd name="T5" fmla="*/ 40 h 97"/>
                <a:gd name="T6" fmla="*/ 121 w 149"/>
                <a:gd name="T7" fmla="*/ 33 h 97"/>
                <a:gd name="T8" fmla="*/ 114 w 149"/>
                <a:gd name="T9" fmla="*/ 26 h 97"/>
                <a:gd name="T10" fmla="*/ 116 w 149"/>
                <a:gd name="T11" fmla="*/ 19 h 97"/>
                <a:gd name="T12" fmla="*/ 114 w 149"/>
                <a:gd name="T13" fmla="*/ 14 h 97"/>
                <a:gd name="T14" fmla="*/ 111 w 149"/>
                <a:gd name="T15" fmla="*/ 10 h 97"/>
                <a:gd name="T16" fmla="*/ 104 w 149"/>
                <a:gd name="T17" fmla="*/ 7 h 97"/>
                <a:gd name="T18" fmla="*/ 95 w 149"/>
                <a:gd name="T19" fmla="*/ 7 h 97"/>
                <a:gd name="T20" fmla="*/ 90 w 149"/>
                <a:gd name="T21" fmla="*/ 5 h 97"/>
                <a:gd name="T22" fmla="*/ 83 w 149"/>
                <a:gd name="T23" fmla="*/ 3 h 97"/>
                <a:gd name="T24" fmla="*/ 73 w 149"/>
                <a:gd name="T25" fmla="*/ 0 h 97"/>
                <a:gd name="T26" fmla="*/ 69 w 149"/>
                <a:gd name="T27" fmla="*/ 0 h 97"/>
                <a:gd name="T28" fmla="*/ 59 w 149"/>
                <a:gd name="T29" fmla="*/ 7 h 97"/>
                <a:gd name="T30" fmla="*/ 50 w 149"/>
                <a:gd name="T31" fmla="*/ 10 h 97"/>
                <a:gd name="T32" fmla="*/ 45 w 149"/>
                <a:gd name="T33" fmla="*/ 17 h 97"/>
                <a:gd name="T34" fmla="*/ 50 w 149"/>
                <a:gd name="T35" fmla="*/ 19 h 97"/>
                <a:gd name="T36" fmla="*/ 43 w 149"/>
                <a:gd name="T37" fmla="*/ 21 h 97"/>
                <a:gd name="T38" fmla="*/ 35 w 149"/>
                <a:gd name="T39" fmla="*/ 26 h 97"/>
                <a:gd name="T40" fmla="*/ 33 w 149"/>
                <a:gd name="T41" fmla="*/ 33 h 97"/>
                <a:gd name="T42" fmla="*/ 35 w 149"/>
                <a:gd name="T43" fmla="*/ 38 h 97"/>
                <a:gd name="T44" fmla="*/ 33 w 149"/>
                <a:gd name="T45" fmla="*/ 40 h 97"/>
                <a:gd name="T46" fmla="*/ 28 w 149"/>
                <a:gd name="T47" fmla="*/ 38 h 97"/>
                <a:gd name="T48" fmla="*/ 21 w 149"/>
                <a:gd name="T49" fmla="*/ 43 h 97"/>
                <a:gd name="T50" fmla="*/ 12 w 149"/>
                <a:gd name="T51" fmla="*/ 45 h 97"/>
                <a:gd name="T52" fmla="*/ 2 w 149"/>
                <a:gd name="T53" fmla="*/ 45 h 97"/>
                <a:gd name="T54" fmla="*/ 9 w 149"/>
                <a:gd name="T55" fmla="*/ 64 h 97"/>
                <a:gd name="T56" fmla="*/ 2 w 149"/>
                <a:gd name="T57" fmla="*/ 74 h 97"/>
                <a:gd name="T58" fmla="*/ 2 w 149"/>
                <a:gd name="T59" fmla="*/ 78 h 97"/>
                <a:gd name="T60" fmla="*/ 7 w 149"/>
                <a:gd name="T61" fmla="*/ 83 h 97"/>
                <a:gd name="T62" fmla="*/ 7 w 149"/>
                <a:gd name="T63" fmla="*/ 93 h 97"/>
                <a:gd name="T64" fmla="*/ 12 w 149"/>
                <a:gd name="T65" fmla="*/ 90 h 97"/>
                <a:gd name="T66" fmla="*/ 19 w 149"/>
                <a:gd name="T67" fmla="*/ 85 h 97"/>
                <a:gd name="T68" fmla="*/ 31 w 149"/>
                <a:gd name="T69" fmla="*/ 85 h 97"/>
                <a:gd name="T70" fmla="*/ 52 w 149"/>
                <a:gd name="T71" fmla="*/ 85 h 97"/>
                <a:gd name="T72" fmla="*/ 64 w 149"/>
                <a:gd name="T73" fmla="*/ 88 h 97"/>
                <a:gd name="T74" fmla="*/ 73 w 149"/>
                <a:gd name="T75" fmla="*/ 93 h 97"/>
                <a:gd name="T76" fmla="*/ 76 w 149"/>
                <a:gd name="T77" fmla="*/ 93 h 97"/>
                <a:gd name="T78" fmla="*/ 85 w 149"/>
                <a:gd name="T79" fmla="*/ 93 h 97"/>
                <a:gd name="T80" fmla="*/ 90 w 149"/>
                <a:gd name="T81" fmla="*/ 93 h 97"/>
                <a:gd name="T82" fmla="*/ 95 w 149"/>
                <a:gd name="T83" fmla="*/ 90 h 97"/>
                <a:gd name="T84" fmla="*/ 102 w 149"/>
                <a:gd name="T85" fmla="*/ 95 h 97"/>
                <a:gd name="T86" fmla="*/ 114 w 149"/>
                <a:gd name="T87" fmla="*/ 95 h 97"/>
                <a:gd name="T88" fmla="*/ 121 w 149"/>
                <a:gd name="T89" fmla="*/ 97 h 97"/>
                <a:gd name="T90" fmla="*/ 118 w 149"/>
                <a:gd name="T91" fmla="*/ 88 h 97"/>
                <a:gd name="T92" fmla="*/ 128 w 149"/>
                <a:gd name="T93" fmla="*/ 83 h 97"/>
                <a:gd name="T94" fmla="*/ 135 w 149"/>
                <a:gd name="T95" fmla="*/ 78 h 97"/>
                <a:gd name="T96" fmla="*/ 132 w 149"/>
                <a:gd name="T97" fmla="*/ 71 h 97"/>
                <a:gd name="T98" fmla="*/ 130 w 149"/>
                <a:gd name="T99" fmla="*/ 66 h 97"/>
                <a:gd name="T100" fmla="*/ 128 w 149"/>
                <a:gd name="T101" fmla="*/ 59 h 97"/>
                <a:gd name="T102" fmla="*/ 135 w 149"/>
                <a:gd name="T103" fmla="*/ 62 h 97"/>
                <a:gd name="T104" fmla="*/ 147 w 149"/>
                <a:gd name="T105" fmla="*/ 5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9" h="97">
                  <a:moveTo>
                    <a:pt x="149" y="55"/>
                  </a:moveTo>
                  <a:lnTo>
                    <a:pt x="149" y="55"/>
                  </a:lnTo>
                  <a:lnTo>
                    <a:pt x="147" y="55"/>
                  </a:lnTo>
                  <a:lnTo>
                    <a:pt x="144" y="52"/>
                  </a:lnTo>
                  <a:lnTo>
                    <a:pt x="144" y="52"/>
                  </a:lnTo>
                  <a:lnTo>
                    <a:pt x="142" y="50"/>
                  </a:lnTo>
                  <a:lnTo>
                    <a:pt x="144" y="50"/>
                  </a:lnTo>
                  <a:lnTo>
                    <a:pt x="144" y="50"/>
                  </a:lnTo>
                  <a:lnTo>
                    <a:pt x="140" y="48"/>
                  </a:lnTo>
                  <a:lnTo>
                    <a:pt x="135" y="48"/>
                  </a:lnTo>
                  <a:lnTo>
                    <a:pt x="132" y="48"/>
                  </a:lnTo>
                  <a:lnTo>
                    <a:pt x="132" y="48"/>
                  </a:lnTo>
                  <a:lnTo>
                    <a:pt x="132" y="45"/>
                  </a:lnTo>
                  <a:lnTo>
                    <a:pt x="132" y="45"/>
                  </a:lnTo>
                  <a:lnTo>
                    <a:pt x="132" y="43"/>
                  </a:lnTo>
                  <a:lnTo>
                    <a:pt x="132" y="43"/>
                  </a:lnTo>
                  <a:lnTo>
                    <a:pt x="132" y="43"/>
                  </a:lnTo>
                  <a:lnTo>
                    <a:pt x="130" y="40"/>
                  </a:lnTo>
                  <a:lnTo>
                    <a:pt x="125" y="38"/>
                  </a:lnTo>
                  <a:lnTo>
                    <a:pt x="123" y="38"/>
                  </a:lnTo>
                  <a:lnTo>
                    <a:pt x="123" y="36"/>
                  </a:lnTo>
                  <a:lnTo>
                    <a:pt x="121" y="33"/>
                  </a:lnTo>
                  <a:lnTo>
                    <a:pt x="121" y="33"/>
                  </a:lnTo>
                  <a:lnTo>
                    <a:pt x="121" y="33"/>
                  </a:lnTo>
                  <a:lnTo>
                    <a:pt x="121" y="31"/>
                  </a:lnTo>
                  <a:lnTo>
                    <a:pt x="121" y="31"/>
                  </a:lnTo>
                  <a:lnTo>
                    <a:pt x="121" y="31"/>
                  </a:lnTo>
                  <a:lnTo>
                    <a:pt x="118" y="29"/>
                  </a:lnTo>
                  <a:lnTo>
                    <a:pt x="114" y="26"/>
                  </a:lnTo>
                  <a:lnTo>
                    <a:pt x="114" y="26"/>
                  </a:lnTo>
                  <a:lnTo>
                    <a:pt x="114" y="26"/>
                  </a:lnTo>
                  <a:lnTo>
                    <a:pt x="114" y="24"/>
                  </a:lnTo>
                  <a:lnTo>
                    <a:pt x="116" y="24"/>
                  </a:lnTo>
                  <a:lnTo>
                    <a:pt x="116" y="21"/>
                  </a:lnTo>
                  <a:lnTo>
                    <a:pt x="116" y="21"/>
                  </a:lnTo>
                  <a:lnTo>
                    <a:pt x="116" y="19"/>
                  </a:lnTo>
                  <a:lnTo>
                    <a:pt x="114" y="19"/>
                  </a:lnTo>
                  <a:lnTo>
                    <a:pt x="114" y="17"/>
                  </a:lnTo>
                  <a:lnTo>
                    <a:pt x="114" y="17"/>
                  </a:lnTo>
                  <a:lnTo>
                    <a:pt x="114" y="17"/>
                  </a:lnTo>
                  <a:lnTo>
                    <a:pt x="114" y="17"/>
                  </a:lnTo>
                  <a:lnTo>
                    <a:pt x="114" y="14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111" y="12"/>
                  </a:lnTo>
                  <a:lnTo>
                    <a:pt x="111" y="10"/>
                  </a:lnTo>
                  <a:lnTo>
                    <a:pt x="111" y="10"/>
                  </a:lnTo>
                  <a:lnTo>
                    <a:pt x="109" y="10"/>
                  </a:lnTo>
                  <a:lnTo>
                    <a:pt x="109" y="10"/>
                  </a:lnTo>
                  <a:lnTo>
                    <a:pt x="106" y="7"/>
                  </a:lnTo>
                  <a:lnTo>
                    <a:pt x="106" y="7"/>
                  </a:lnTo>
                  <a:lnTo>
                    <a:pt x="104" y="7"/>
                  </a:lnTo>
                  <a:lnTo>
                    <a:pt x="99" y="7"/>
                  </a:lnTo>
                  <a:lnTo>
                    <a:pt x="99" y="7"/>
                  </a:lnTo>
                  <a:lnTo>
                    <a:pt x="97" y="7"/>
                  </a:lnTo>
                  <a:lnTo>
                    <a:pt x="97" y="7"/>
                  </a:lnTo>
                  <a:lnTo>
                    <a:pt x="95" y="7"/>
                  </a:lnTo>
                  <a:lnTo>
                    <a:pt x="95" y="7"/>
                  </a:lnTo>
                  <a:lnTo>
                    <a:pt x="95" y="7"/>
                  </a:lnTo>
                  <a:lnTo>
                    <a:pt x="92" y="10"/>
                  </a:lnTo>
                  <a:lnTo>
                    <a:pt x="90" y="10"/>
                  </a:lnTo>
                  <a:lnTo>
                    <a:pt x="90" y="7"/>
                  </a:lnTo>
                  <a:lnTo>
                    <a:pt x="90" y="7"/>
                  </a:lnTo>
                  <a:lnTo>
                    <a:pt x="90" y="5"/>
                  </a:lnTo>
                  <a:lnTo>
                    <a:pt x="90" y="5"/>
                  </a:lnTo>
                  <a:lnTo>
                    <a:pt x="90" y="5"/>
                  </a:lnTo>
                  <a:lnTo>
                    <a:pt x="88" y="5"/>
                  </a:lnTo>
                  <a:lnTo>
                    <a:pt x="85" y="3"/>
                  </a:lnTo>
                  <a:lnTo>
                    <a:pt x="83" y="3"/>
                  </a:lnTo>
                  <a:lnTo>
                    <a:pt x="83" y="3"/>
                  </a:lnTo>
                  <a:lnTo>
                    <a:pt x="80" y="5"/>
                  </a:lnTo>
                  <a:lnTo>
                    <a:pt x="80" y="5"/>
                  </a:lnTo>
                  <a:lnTo>
                    <a:pt x="78" y="3"/>
                  </a:lnTo>
                  <a:lnTo>
                    <a:pt x="78" y="3"/>
                  </a:lnTo>
                  <a:lnTo>
                    <a:pt x="76" y="0"/>
                  </a:lnTo>
                  <a:lnTo>
                    <a:pt x="73" y="0"/>
                  </a:lnTo>
                  <a:lnTo>
                    <a:pt x="73" y="3"/>
                  </a:lnTo>
                  <a:lnTo>
                    <a:pt x="73" y="3"/>
                  </a:lnTo>
                  <a:lnTo>
                    <a:pt x="73" y="3"/>
                  </a:lnTo>
                  <a:lnTo>
                    <a:pt x="71" y="0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66" y="3"/>
                  </a:lnTo>
                  <a:lnTo>
                    <a:pt x="64" y="5"/>
                  </a:lnTo>
                  <a:lnTo>
                    <a:pt x="64" y="5"/>
                  </a:lnTo>
                  <a:lnTo>
                    <a:pt x="62" y="7"/>
                  </a:lnTo>
                  <a:lnTo>
                    <a:pt x="62" y="7"/>
                  </a:lnTo>
                  <a:lnTo>
                    <a:pt x="59" y="7"/>
                  </a:lnTo>
                  <a:lnTo>
                    <a:pt x="59" y="7"/>
                  </a:lnTo>
                  <a:lnTo>
                    <a:pt x="57" y="7"/>
                  </a:lnTo>
                  <a:lnTo>
                    <a:pt x="54" y="7"/>
                  </a:lnTo>
                  <a:lnTo>
                    <a:pt x="52" y="7"/>
                  </a:lnTo>
                  <a:lnTo>
                    <a:pt x="50" y="10"/>
                  </a:lnTo>
                  <a:lnTo>
                    <a:pt x="50" y="10"/>
                  </a:lnTo>
                  <a:lnTo>
                    <a:pt x="47" y="10"/>
                  </a:lnTo>
                  <a:lnTo>
                    <a:pt x="47" y="10"/>
                  </a:lnTo>
                  <a:lnTo>
                    <a:pt x="47" y="10"/>
                  </a:lnTo>
                  <a:lnTo>
                    <a:pt x="47" y="12"/>
                  </a:lnTo>
                  <a:lnTo>
                    <a:pt x="47" y="14"/>
                  </a:lnTo>
                  <a:lnTo>
                    <a:pt x="45" y="17"/>
                  </a:lnTo>
                  <a:lnTo>
                    <a:pt x="45" y="17"/>
                  </a:lnTo>
                  <a:lnTo>
                    <a:pt x="47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9"/>
                  </a:lnTo>
                  <a:lnTo>
                    <a:pt x="50" y="19"/>
                  </a:lnTo>
                  <a:lnTo>
                    <a:pt x="50" y="19"/>
                  </a:lnTo>
                  <a:lnTo>
                    <a:pt x="47" y="21"/>
                  </a:lnTo>
                  <a:lnTo>
                    <a:pt x="43" y="19"/>
                  </a:lnTo>
                  <a:lnTo>
                    <a:pt x="43" y="21"/>
                  </a:lnTo>
                  <a:lnTo>
                    <a:pt x="43" y="21"/>
                  </a:lnTo>
                  <a:lnTo>
                    <a:pt x="43" y="21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8" y="24"/>
                  </a:lnTo>
                  <a:lnTo>
                    <a:pt x="38" y="24"/>
                  </a:lnTo>
                  <a:lnTo>
                    <a:pt x="35" y="26"/>
                  </a:lnTo>
                  <a:lnTo>
                    <a:pt x="35" y="29"/>
                  </a:lnTo>
                  <a:lnTo>
                    <a:pt x="35" y="31"/>
                  </a:lnTo>
                  <a:lnTo>
                    <a:pt x="35" y="31"/>
                  </a:lnTo>
                  <a:lnTo>
                    <a:pt x="35" y="31"/>
                  </a:lnTo>
                  <a:lnTo>
                    <a:pt x="35" y="33"/>
                  </a:lnTo>
                  <a:lnTo>
                    <a:pt x="33" y="33"/>
                  </a:lnTo>
                  <a:lnTo>
                    <a:pt x="33" y="36"/>
                  </a:lnTo>
                  <a:lnTo>
                    <a:pt x="33" y="36"/>
                  </a:lnTo>
                  <a:lnTo>
                    <a:pt x="33" y="36"/>
                  </a:lnTo>
                  <a:lnTo>
                    <a:pt x="35" y="36"/>
                  </a:lnTo>
                  <a:lnTo>
                    <a:pt x="35" y="38"/>
                  </a:lnTo>
                  <a:lnTo>
                    <a:pt x="35" y="38"/>
                  </a:lnTo>
                  <a:lnTo>
                    <a:pt x="38" y="38"/>
                  </a:lnTo>
                  <a:lnTo>
                    <a:pt x="38" y="40"/>
                  </a:lnTo>
                  <a:lnTo>
                    <a:pt x="38" y="40"/>
                  </a:lnTo>
                  <a:lnTo>
                    <a:pt x="35" y="40"/>
                  </a:lnTo>
                  <a:lnTo>
                    <a:pt x="33" y="40"/>
                  </a:lnTo>
                  <a:lnTo>
                    <a:pt x="33" y="40"/>
                  </a:lnTo>
                  <a:lnTo>
                    <a:pt x="33" y="40"/>
                  </a:lnTo>
                  <a:lnTo>
                    <a:pt x="33" y="38"/>
                  </a:lnTo>
                  <a:lnTo>
                    <a:pt x="33" y="38"/>
                  </a:lnTo>
                  <a:lnTo>
                    <a:pt x="33" y="38"/>
                  </a:lnTo>
                  <a:lnTo>
                    <a:pt x="31" y="3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26" y="40"/>
                  </a:lnTo>
                  <a:lnTo>
                    <a:pt x="26" y="40"/>
                  </a:lnTo>
                  <a:lnTo>
                    <a:pt x="24" y="40"/>
                  </a:lnTo>
                  <a:lnTo>
                    <a:pt x="21" y="40"/>
                  </a:lnTo>
                  <a:lnTo>
                    <a:pt x="21" y="43"/>
                  </a:lnTo>
                  <a:lnTo>
                    <a:pt x="21" y="43"/>
                  </a:lnTo>
                  <a:lnTo>
                    <a:pt x="19" y="43"/>
                  </a:lnTo>
                  <a:lnTo>
                    <a:pt x="17" y="45"/>
                  </a:lnTo>
                  <a:lnTo>
                    <a:pt x="14" y="45"/>
                  </a:lnTo>
                  <a:lnTo>
                    <a:pt x="14" y="45"/>
                  </a:lnTo>
                  <a:lnTo>
                    <a:pt x="12" y="45"/>
                  </a:lnTo>
                  <a:lnTo>
                    <a:pt x="12" y="45"/>
                  </a:lnTo>
                  <a:lnTo>
                    <a:pt x="9" y="45"/>
                  </a:lnTo>
                  <a:lnTo>
                    <a:pt x="9" y="45"/>
                  </a:lnTo>
                  <a:lnTo>
                    <a:pt x="7" y="45"/>
                  </a:lnTo>
                  <a:lnTo>
                    <a:pt x="5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5" y="50"/>
                  </a:lnTo>
                  <a:lnTo>
                    <a:pt x="7" y="57"/>
                  </a:lnTo>
                  <a:lnTo>
                    <a:pt x="9" y="62"/>
                  </a:lnTo>
                  <a:lnTo>
                    <a:pt x="9" y="62"/>
                  </a:lnTo>
                  <a:lnTo>
                    <a:pt x="9" y="64"/>
                  </a:lnTo>
                  <a:lnTo>
                    <a:pt x="9" y="66"/>
                  </a:lnTo>
                  <a:lnTo>
                    <a:pt x="9" y="69"/>
                  </a:lnTo>
                  <a:lnTo>
                    <a:pt x="9" y="69"/>
                  </a:lnTo>
                  <a:lnTo>
                    <a:pt x="9" y="69"/>
                  </a:lnTo>
                  <a:lnTo>
                    <a:pt x="5" y="71"/>
                  </a:lnTo>
                  <a:lnTo>
                    <a:pt x="2" y="74"/>
                  </a:lnTo>
                  <a:lnTo>
                    <a:pt x="0" y="74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2" y="78"/>
                  </a:lnTo>
                  <a:lnTo>
                    <a:pt x="5" y="81"/>
                  </a:lnTo>
                  <a:lnTo>
                    <a:pt x="5" y="81"/>
                  </a:lnTo>
                  <a:lnTo>
                    <a:pt x="7" y="81"/>
                  </a:lnTo>
                  <a:lnTo>
                    <a:pt x="7" y="83"/>
                  </a:lnTo>
                  <a:lnTo>
                    <a:pt x="7" y="83"/>
                  </a:lnTo>
                  <a:lnTo>
                    <a:pt x="7" y="83"/>
                  </a:lnTo>
                  <a:lnTo>
                    <a:pt x="7" y="85"/>
                  </a:lnTo>
                  <a:lnTo>
                    <a:pt x="7" y="88"/>
                  </a:lnTo>
                  <a:lnTo>
                    <a:pt x="7" y="88"/>
                  </a:lnTo>
                  <a:lnTo>
                    <a:pt x="7" y="90"/>
                  </a:lnTo>
                  <a:lnTo>
                    <a:pt x="7" y="90"/>
                  </a:lnTo>
                  <a:lnTo>
                    <a:pt x="7" y="93"/>
                  </a:lnTo>
                  <a:lnTo>
                    <a:pt x="7" y="93"/>
                  </a:lnTo>
                  <a:lnTo>
                    <a:pt x="7" y="90"/>
                  </a:lnTo>
                  <a:lnTo>
                    <a:pt x="7" y="90"/>
                  </a:lnTo>
                  <a:lnTo>
                    <a:pt x="9" y="90"/>
                  </a:lnTo>
                  <a:lnTo>
                    <a:pt x="9" y="90"/>
                  </a:lnTo>
                  <a:lnTo>
                    <a:pt x="12" y="90"/>
                  </a:lnTo>
                  <a:lnTo>
                    <a:pt x="12" y="93"/>
                  </a:lnTo>
                  <a:lnTo>
                    <a:pt x="14" y="93"/>
                  </a:lnTo>
                  <a:lnTo>
                    <a:pt x="17" y="90"/>
                  </a:lnTo>
                  <a:lnTo>
                    <a:pt x="17" y="88"/>
                  </a:lnTo>
                  <a:lnTo>
                    <a:pt x="19" y="88"/>
                  </a:lnTo>
                  <a:lnTo>
                    <a:pt x="19" y="85"/>
                  </a:lnTo>
                  <a:lnTo>
                    <a:pt x="21" y="85"/>
                  </a:lnTo>
                  <a:lnTo>
                    <a:pt x="24" y="85"/>
                  </a:lnTo>
                  <a:lnTo>
                    <a:pt x="24" y="85"/>
                  </a:lnTo>
                  <a:lnTo>
                    <a:pt x="26" y="85"/>
                  </a:lnTo>
                  <a:lnTo>
                    <a:pt x="28" y="85"/>
                  </a:lnTo>
                  <a:lnTo>
                    <a:pt x="31" y="85"/>
                  </a:lnTo>
                  <a:lnTo>
                    <a:pt x="33" y="85"/>
                  </a:lnTo>
                  <a:lnTo>
                    <a:pt x="38" y="85"/>
                  </a:lnTo>
                  <a:lnTo>
                    <a:pt x="43" y="85"/>
                  </a:lnTo>
                  <a:lnTo>
                    <a:pt x="43" y="85"/>
                  </a:lnTo>
                  <a:lnTo>
                    <a:pt x="50" y="85"/>
                  </a:lnTo>
                  <a:lnTo>
                    <a:pt x="52" y="85"/>
                  </a:lnTo>
                  <a:lnTo>
                    <a:pt x="52" y="88"/>
                  </a:lnTo>
                  <a:lnTo>
                    <a:pt x="54" y="88"/>
                  </a:lnTo>
                  <a:lnTo>
                    <a:pt x="57" y="88"/>
                  </a:lnTo>
                  <a:lnTo>
                    <a:pt x="62" y="88"/>
                  </a:lnTo>
                  <a:lnTo>
                    <a:pt x="62" y="88"/>
                  </a:lnTo>
                  <a:lnTo>
                    <a:pt x="64" y="88"/>
                  </a:lnTo>
                  <a:lnTo>
                    <a:pt x="66" y="90"/>
                  </a:lnTo>
                  <a:lnTo>
                    <a:pt x="66" y="93"/>
                  </a:lnTo>
                  <a:lnTo>
                    <a:pt x="66" y="93"/>
                  </a:lnTo>
                  <a:lnTo>
                    <a:pt x="69" y="90"/>
                  </a:lnTo>
                  <a:lnTo>
                    <a:pt x="71" y="93"/>
                  </a:lnTo>
                  <a:lnTo>
                    <a:pt x="73" y="93"/>
                  </a:lnTo>
                  <a:lnTo>
                    <a:pt x="73" y="93"/>
                  </a:lnTo>
                  <a:lnTo>
                    <a:pt x="73" y="95"/>
                  </a:lnTo>
                  <a:lnTo>
                    <a:pt x="73" y="95"/>
                  </a:lnTo>
                  <a:lnTo>
                    <a:pt x="73" y="93"/>
                  </a:lnTo>
                  <a:lnTo>
                    <a:pt x="76" y="93"/>
                  </a:lnTo>
                  <a:lnTo>
                    <a:pt x="76" y="93"/>
                  </a:lnTo>
                  <a:lnTo>
                    <a:pt x="78" y="93"/>
                  </a:lnTo>
                  <a:lnTo>
                    <a:pt x="78" y="93"/>
                  </a:lnTo>
                  <a:lnTo>
                    <a:pt x="80" y="93"/>
                  </a:lnTo>
                  <a:lnTo>
                    <a:pt x="80" y="90"/>
                  </a:lnTo>
                  <a:lnTo>
                    <a:pt x="83" y="93"/>
                  </a:lnTo>
                  <a:lnTo>
                    <a:pt x="85" y="93"/>
                  </a:lnTo>
                  <a:lnTo>
                    <a:pt x="85" y="93"/>
                  </a:lnTo>
                  <a:lnTo>
                    <a:pt x="88" y="93"/>
                  </a:lnTo>
                  <a:lnTo>
                    <a:pt x="88" y="95"/>
                  </a:lnTo>
                  <a:lnTo>
                    <a:pt x="90" y="95"/>
                  </a:lnTo>
                  <a:lnTo>
                    <a:pt x="90" y="95"/>
                  </a:lnTo>
                  <a:lnTo>
                    <a:pt x="90" y="93"/>
                  </a:lnTo>
                  <a:lnTo>
                    <a:pt x="92" y="93"/>
                  </a:lnTo>
                  <a:lnTo>
                    <a:pt x="92" y="93"/>
                  </a:lnTo>
                  <a:lnTo>
                    <a:pt x="92" y="93"/>
                  </a:lnTo>
                  <a:lnTo>
                    <a:pt x="95" y="93"/>
                  </a:lnTo>
                  <a:lnTo>
                    <a:pt x="95" y="90"/>
                  </a:lnTo>
                  <a:lnTo>
                    <a:pt x="95" y="90"/>
                  </a:lnTo>
                  <a:lnTo>
                    <a:pt x="95" y="90"/>
                  </a:lnTo>
                  <a:lnTo>
                    <a:pt x="97" y="93"/>
                  </a:lnTo>
                  <a:lnTo>
                    <a:pt x="97" y="93"/>
                  </a:lnTo>
                  <a:lnTo>
                    <a:pt x="99" y="95"/>
                  </a:lnTo>
                  <a:lnTo>
                    <a:pt x="99" y="95"/>
                  </a:lnTo>
                  <a:lnTo>
                    <a:pt x="102" y="95"/>
                  </a:lnTo>
                  <a:lnTo>
                    <a:pt x="102" y="95"/>
                  </a:lnTo>
                  <a:lnTo>
                    <a:pt x="104" y="95"/>
                  </a:lnTo>
                  <a:lnTo>
                    <a:pt x="109" y="95"/>
                  </a:lnTo>
                  <a:lnTo>
                    <a:pt x="111" y="95"/>
                  </a:lnTo>
                  <a:lnTo>
                    <a:pt x="114" y="95"/>
                  </a:lnTo>
                  <a:lnTo>
                    <a:pt x="114" y="95"/>
                  </a:lnTo>
                  <a:lnTo>
                    <a:pt x="116" y="95"/>
                  </a:lnTo>
                  <a:lnTo>
                    <a:pt x="116" y="97"/>
                  </a:lnTo>
                  <a:lnTo>
                    <a:pt x="118" y="97"/>
                  </a:lnTo>
                  <a:lnTo>
                    <a:pt x="118" y="97"/>
                  </a:lnTo>
                  <a:lnTo>
                    <a:pt x="118" y="97"/>
                  </a:lnTo>
                  <a:lnTo>
                    <a:pt x="121" y="97"/>
                  </a:lnTo>
                  <a:lnTo>
                    <a:pt x="121" y="95"/>
                  </a:lnTo>
                  <a:lnTo>
                    <a:pt x="121" y="95"/>
                  </a:lnTo>
                  <a:lnTo>
                    <a:pt x="118" y="93"/>
                  </a:lnTo>
                  <a:lnTo>
                    <a:pt x="118" y="93"/>
                  </a:lnTo>
                  <a:lnTo>
                    <a:pt x="118" y="90"/>
                  </a:lnTo>
                  <a:lnTo>
                    <a:pt x="118" y="88"/>
                  </a:lnTo>
                  <a:lnTo>
                    <a:pt x="121" y="88"/>
                  </a:lnTo>
                  <a:lnTo>
                    <a:pt x="121" y="85"/>
                  </a:lnTo>
                  <a:lnTo>
                    <a:pt x="123" y="85"/>
                  </a:lnTo>
                  <a:lnTo>
                    <a:pt x="123" y="83"/>
                  </a:lnTo>
                  <a:lnTo>
                    <a:pt x="125" y="81"/>
                  </a:lnTo>
                  <a:lnTo>
                    <a:pt x="128" y="83"/>
                  </a:lnTo>
                  <a:lnTo>
                    <a:pt x="128" y="83"/>
                  </a:lnTo>
                  <a:lnTo>
                    <a:pt x="130" y="81"/>
                  </a:lnTo>
                  <a:lnTo>
                    <a:pt x="132" y="81"/>
                  </a:lnTo>
                  <a:lnTo>
                    <a:pt x="137" y="81"/>
                  </a:lnTo>
                  <a:lnTo>
                    <a:pt x="137" y="81"/>
                  </a:lnTo>
                  <a:lnTo>
                    <a:pt x="135" y="78"/>
                  </a:lnTo>
                  <a:lnTo>
                    <a:pt x="135" y="78"/>
                  </a:lnTo>
                  <a:lnTo>
                    <a:pt x="132" y="78"/>
                  </a:lnTo>
                  <a:lnTo>
                    <a:pt x="132" y="76"/>
                  </a:lnTo>
                  <a:lnTo>
                    <a:pt x="132" y="74"/>
                  </a:lnTo>
                  <a:lnTo>
                    <a:pt x="132" y="74"/>
                  </a:lnTo>
                  <a:lnTo>
                    <a:pt x="132" y="71"/>
                  </a:lnTo>
                  <a:lnTo>
                    <a:pt x="132" y="71"/>
                  </a:lnTo>
                  <a:lnTo>
                    <a:pt x="130" y="69"/>
                  </a:lnTo>
                  <a:lnTo>
                    <a:pt x="132" y="69"/>
                  </a:lnTo>
                  <a:lnTo>
                    <a:pt x="132" y="69"/>
                  </a:lnTo>
                  <a:lnTo>
                    <a:pt x="130" y="66"/>
                  </a:lnTo>
                  <a:lnTo>
                    <a:pt x="130" y="66"/>
                  </a:lnTo>
                  <a:lnTo>
                    <a:pt x="128" y="64"/>
                  </a:lnTo>
                  <a:lnTo>
                    <a:pt x="128" y="64"/>
                  </a:lnTo>
                  <a:lnTo>
                    <a:pt x="125" y="62"/>
                  </a:lnTo>
                  <a:lnTo>
                    <a:pt x="128" y="62"/>
                  </a:lnTo>
                  <a:lnTo>
                    <a:pt x="128" y="59"/>
                  </a:lnTo>
                  <a:lnTo>
                    <a:pt x="128" y="59"/>
                  </a:lnTo>
                  <a:lnTo>
                    <a:pt x="128" y="59"/>
                  </a:lnTo>
                  <a:lnTo>
                    <a:pt x="130" y="59"/>
                  </a:lnTo>
                  <a:lnTo>
                    <a:pt x="132" y="59"/>
                  </a:lnTo>
                  <a:lnTo>
                    <a:pt x="132" y="59"/>
                  </a:lnTo>
                  <a:lnTo>
                    <a:pt x="135" y="59"/>
                  </a:lnTo>
                  <a:lnTo>
                    <a:pt x="135" y="62"/>
                  </a:lnTo>
                  <a:lnTo>
                    <a:pt x="140" y="62"/>
                  </a:lnTo>
                  <a:lnTo>
                    <a:pt x="140" y="62"/>
                  </a:lnTo>
                  <a:lnTo>
                    <a:pt x="142" y="59"/>
                  </a:lnTo>
                  <a:lnTo>
                    <a:pt x="144" y="59"/>
                  </a:lnTo>
                  <a:lnTo>
                    <a:pt x="144" y="57"/>
                  </a:lnTo>
                  <a:lnTo>
                    <a:pt x="147" y="57"/>
                  </a:lnTo>
                  <a:lnTo>
                    <a:pt x="147" y="57"/>
                  </a:lnTo>
                  <a:lnTo>
                    <a:pt x="149" y="57"/>
                  </a:lnTo>
                  <a:lnTo>
                    <a:pt x="149" y="55"/>
                  </a:lnTo>
                  <a:close/>
                </a:path>
              </a:pathLst>
            </a:custGeom>
            <a:grpFill/>
            <a:ln w="3175" cap="rnd">
              <a:solidFill>
                <a:schemeClr val="accent1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7200" dirty="0"/>
            </a:p>
          </p:txBody>
        </p:sp>
        <p:sp>
          <p:nvSpPr>
            <p:cNvPr id="88" name="Freeform 214"/>
            <p:cNvSpPr>
              <a:spLocks/>
            </p:cNvSpPr>
            <p:nvPr/>
          </p:nvSpPr>
          <p:spPr bwMode="auto">
            <a:xfrm>
              <a:off x="2464" y="2201"/>
              <a:ext cx="3" cy="5"/>
            </a:xfrm>
            <a:custGeom>
              <a:avLst/>
              <a:gdLst>
                <a:gd name="T0" fmla="*/ 3 w 3"/>
                <a:gd name="T1" fmla="*/ 3 h 5"/>
                <a:gd name="T2" fmla="*/ 0 w 3"/>
                <a:gd name="T3" fmla="*/ 0 h 5"/>
                <a:gd name="T4" fmla="*/ 0 w 3"/>
                <a:gd name="T5" fmla="*/ 0 h 5"/>
                <a:gd name="T6" fmla="*/ 0 w 3"/>
                <a:gd name="T7" fmla="*/ 5 h 5"/>
                <a:gd name="T8" fmla="*/ 0 w 3"/>
                <a:gd name="T9" fmla="*/ 5 h 5"/>
                <a:gd name="T10" fmla="*/ 3 w 3"/>
                <a:gd name="T11" fmla="*/ 5 h 5"/>
                <a:gd name="T12" fmla="*/ 3 w 3"/>
                <a:gd name="T13" fmla="*/ 5 h 5"/>
                <a:gd name="T14" fmla="*/ 3 w 3"/>
                <a:gd name="T15" fmla="*/ 5 h 5"/>
                <a:gd name="T16" fmla="*/ 3 w 3"/>
                <a:gd name="T17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5">
                  <a:moveTo>
                    <a:pt x="3" y="3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3"/>
                  </a:lnTo>
                  <a:close/>
                </a:path>
              </a:pathLst>
            </a:custGeom>
            <a:grpFill/>
            <a:ln w="3175" cap="rnd">
              <a:solidFill>
                <a:schemeClr val="accent1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7200" dirty="0"/>
            </a:p>
          </p:txBody>
        </p:sp>
        <p:sp>
          <p:nvSpPr>
            <p:cNvPr id="89" name="Freeform 215"/>
            <p:cNvSpPr>
              <a:spLocks noEditPoints="1"/>
            </p:cNvSpPr>
            <p:nvPr/>
          </p:nvSpPr>
          <p:spPr bwMode="auto">
            <a:xfrm>
              <a:off x="5167" y="1922"/>
              <a:ext cx="97" cy="121"/>
            </a:xfrm>
            <a:custGeom>
              <a:avLst/>
              <a:gdLst>
                <a:gd name="T0" fmla="*/ 83 w 97"/>
                <a:gd name="T1" fmla="*/ 106 h 121"/>
                <a:gd name="T2" fmla="*/ 81 w 97"/>
                <a:gd name="T3" fmla="*/ 99 h 121"/>
                <a:gd name="T4" fmla="*/ 67 w 97"/>
                <a:gd name="T5" fmla="*/ 92 h 121"/>
                <a:gd name="T6" fmla="*/ 71 w 97"/>
                <a:gd name="T7" fmla="*/ 83 h 121"/>
                <a:gd name="T8" fmla="*/ 59 w 97"/>
                <a:gd name="T9" fmla="*/ 83 h 121"/>
                <a:gd name="T10" fmla="*/ 55 w 97"/>
                <a:gd name="T11" fmla="*/ 83 h 121"/>
                <a:gd name="T12" fmla="*/ 62 w 97"/>
                <a:gd name="T13" fmla="*/ 95 h 121"/>
                <a:gd name="T14" fmla="*/ 55 w 97"/>
                <a:gd name="T15" fmla="*/ 76 h 121"/>
                <a:gd name="T16" fmla="*/ 95 w 97"/>
                <a:gd name="T17" fmla="*/ 104 h 121"/>
                <a:gd name="T18" fmla="*/ 90 w 97"/>
                <a:gd name="T19" fmla="*/ 80 h 121"/>
                <a:gd name="T20" fmla="*/ 85 w 97"/>
                <a:gd name="T21" fmla="*/ 64 h 121"/>
                <a:gd name="T22" fmla="*/ 78 w 97"/>
                <a:gd name="T23" fmla="*/ 61 h 121"/>
                <a:gd name="T24" fmla="*/ 76 w 97"/>
                <a:gd name="T25" fmla="*/ 73 h 121"/>
                <a:gd name="T26" fmla="*/ 69 w 97"/>
                <a:gd name="T27" fmla="*/ 71 h 121"/>
                <a:gd name="T28" fmla="*/ 69 w 97"/>
                <a:gd name="T29" fmla="*/ 73 h 121"/>
                <a:gd name="T30" fmla="*/ 67 w 97"/>
                <a:gd name="T31" fmla="*/ 52 h 121"/>
                <a:gd name="T32" fmla="*/ 71 w 97"/>
                <a:gd name="T33" fmla="*/ 50 h 121"/>
                <a:gd name="T34" fmla="*/ 76 w 97"/>
                <a:gd name="T35" fmla="*/ 45 h 121"/>
                <a:gd name="T36" fmla="*/ 81 w 97"/>
                <a:gd name="T37" fmla="*/ 38 h 121"/>
                <a:gd name="T38" fmla="*/ 83 w 97"/>
                <a:gd name="T39" fmla="*/ 33 h 121"/>
                <a:gd name="T40" fmla="*/ 62 w 97"/>
                <a:gd name="T41" fmla="*/ 28 h 121"/>
                <a:gd name="T42" fmla="*/ 41 w 97"/>
                <a:gd name="T43" fmla="*/ 28 h 121"/>
                <a:gd name="T44" fmla="*/ 33 w 97"/>
                <a:gd name="T45" fmla="*/ 21 h 121"/>
                <a:gd name="T46" fmla="*/ 26 w 97"/>
                <a:gd name="T47" fmla="*/ 9 h 121"/>
                <a:gd name="T48" fmla="*/ 19 w 97"/>
                <a:gd name="T49" fmla="*/ 7 h 121"/>
                <a:gd name="T50" fmla="*/ 15 w 97"/>
                <a:gd name="T51" fmla="*/ 5 h 121"/>
                <a:gd name="T52" fmla="*/ 12 w 97"/>
                <a:gd name="T53" fmla="*/ 5 h 121"/>
                <a:gd name="T54" fmla="*/ 3 w 97"/>
                <a:gd name="T55" fmla="*/ 0 h 121"/>
                <a:gd name="T56" fmla="*/ 5 w 97"/>
                <a:gd name="T57" fmla="*/ 7 h 121"/>
                <a:gd name="T58" fmla="*/ 3 w 97"/>
                <a:gd name="T59" fmla="*/ 16 h 121"/>
                <a:gd name="T60" fmla="*/ 15 w 97"/>
                <a:gd name="T61" fmla="*/ 23 h 121"/>
                <a:gd name="T62" fmla="*/ 17 w 97"/>
                <a:gd name="T63" fmla="*/ 28 h 121"/>
                <a:gd name="T64" fmla="*/ 7 w 97"/>
                <a:gd name="T65" fmla="*/ 35 h 121"/>
                <a:gd name="T66" fmla="*/ 7 w 97"/>
                <a:gd name="T67" fmla="*/ 42 h 121"/>
                <a:gd name="T68" fmla="*/ 17 w 97"/>
                <a:gd name="T69" fmla="*/ 47 h 121"/>
                <a:gd name="T70" fmla="*/ 17 w 97"/>
                <a:gd name="T71" fmla="*/ 61 h 121"/>
                <a:gd name="T72" fmla="*/ 22 w 97"/>
                <a:gd name="T73" fmla="*/ 71 h 121"/>
                <a:gd name="T74" fmla="*/ 26 w 97"/>
                <a:gd name="T75" fmla="*/ 83 h 121"/>
                <a:gd name="T76" fmla="*/ 31 w 97"/>
                <a:gd name="T77" fmla="*/ 99 h 121"/>
                <a:gd name="T78" fmla="*/ 38 w 97"/>
                <a:gd name="T79" fmla="*/ 95 h 121"/>
                <a:gd name="T80" fmla="*/ 41 w 97"/>
                <a:gd name="T81" fmla="*/ 99 h 121"/>
                <a:gd name="T82" fmla="*/ 45 w 97"/>
                <a:gd name="T83" fmla="*/ 85 h 121"/>
                <a:gd name="T84" fmla="*/ 50 w 97"/>
                <a:gd name="T85" fmla="*/ 92 h 121"/>
                <a:gd name="T86" fmla="*/ 52 w 97"/>
                <a:gd name="T87" fmla="*/ 99 h 121"/>
                <a:gd name="T88" fmla="*/ 55 w 97"/>
                <a:gd name="T89" fmla="*/ 85 h 121"/>
                <a:gd name="T90" fmla="*/ 55 w 97"/>
                <a:gd name="T91" fmla="*/ 78 h 121"/>
                <a:gd name="T92" fmla="*/ 52 w 97"/>
                <a:gd name="T93" fmla="*/ 68 h 121"/>
                <a:gd name="T94" fmla="*/ 52 w 97"/>
                <a:gd name="T95" fmla="*/ 64 h 121"/>
                <a:gd name="T96" fmla="*/ 59 w 97"/>
                <a:gd name="T97" fmla="*/ 80 h 121"/>
                <a:gd name="T98" fmla="*/ 71 w 97"/>
                <a:gd name="T99" fmla="*/ 78 h 121"/>
                <a:gd name="T100" fmla="*/ 81 w 97"/>
                <a:gd name="T101" fmla="*/ 90 h 121"/>
                <a:gd name="T102" fmla="*/ 90 w 97"/>
                <a:gd name="T103" fmla="*/ 118 h 121"/>
                <a:gd name="T104" fmla="*/ 90 w 97"/>
                <a:gd name="T105" fmla="*/ 116 h 121"/>
                <a:gd name="T106" fmla="*/ 93 w 97"/>
                <a:gd name="T107" fmla="*/ 10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21">
                  <a:moveTo>
                    <a:pt x="83" y="102"/>
                  </a:moveTo>
                  <a:lnTo>
                    <a:pt x="83" y="102"/>
                  </a:lnTo>
                  <a:lnTo>
                    <a:pt x="83" y="102"/>
                  </a:lnTo>
                  <a:lnTo>
                    <a:pt x="81" y="102"/>
                  </a:lnTo>
                  <a:lnTo>
                    <a:pt x="83" y="104"/>
                  </a:lnTo>
                  <a:lnTo>
                    <a:pt x="83" y="106"/>
                  </a:lnTo>
                  <a:lnTo>
                    <a:pt x="83" y="106"/>
                  </a:lnTo>
                  <a:lnTo>
                    <a:pt x="83" y="106"/>
                  </a:lnTo>
                  <a:lnTo>
                    <a:pt x="83" y="104"/>
                  </a:lnTo>
                  <a:lnTo>
                    <a:pt x="83" y="102"/>
                  </a:lnTo>
                  <a:close/>
                  <a:moveTo>
                    <a:pt x="81" y="97"/>
                  </a:moveTo>
                  <a:lnTo>
                    <a:pt x="81" y="97"/>
                  </a:lnTo>
                  <a:lnTo>
                    <a:pt x="81" y="99"/>
                  </a:lnTo>
                  <a:lnTo>
                    <a:pt x="81" y="99"/>
                  </a:lnTo>
                  <a:lnTo>
                    <a:pt x="81" y="102"/>
                  </a:lnTo>
                  <a:lnTo>
                    <a:pt x="81" y="99"/>
                  </a:lnTo>
                  <a:lnTo>
                    <a:pt x="81" y="99"/>
                  </a:lnTo>
                  <a:lnTo>
                    <a:pt x="81" y="97"/>
                  </a:lnTo>
                  <a:close/>
                  <a:moveTo>
                    <a:pt x="64" y="85"/>
                  </a:moveTo>
                  <a:lnTo>
                    <a:pt x="67" y="95"/>
                  </a:lnTo>
                  <a:lnTo>
                    <a:pt x="67" y="92"/>
                  </a:lnTo>
                  <a:lnTo>
                    <a:pt x="69" y="90"/>
                  </a:lnTo>
                  <a:lnTo>
                    <a:pt x="67" y="87"/>
                  </a:lnTo>
                  <a:lnTo>
                    <a:pt x="64" y="85"/>
                  </a:lnTo>
                  <a:close/>
                  <a:moveTo>
                    <a:pt x="74" y="85"/>
                  </a:moveTo>
                  <a:lnTo>
                    <a:pt x="74" y="83"/>
                  </a:lnTo>
                  <a:lnTo>
                    <a:pt x="71" y="83"/>
                  </a:lnTo>
                  <a:lnTo>
                    <a:pt x="71" y="83"/>
                  </a:lnTo>
                  <a:lnTo>
                    <a:pt x="71" y="85"/>
                  </a:lnTo>
                  <a:lnTo>
                    <a:pt x="74" y="87"/>
                  </a:lnTo>
                  <a:lnTo>
                    <a:pt x="74" y="87"/>
                  </a:lnTo>
                  <a:lnTo>
                    <a:pt x="74" y="87"/>
                  </a:lnTo>
                  <a:lnTo>
                    <a:pt x="74" y="87"/>
                  </a:lnTo>
                  <a:lnTo>
                    <a:pt x="74" y="85"/>
                  </a:lnTo>
                  <a:close/>
                  <a:moveTo>
                    <a:pt x="59" y="83"/>
                  </a:moveTo>
                  <a:lnTo>
                    <a:pt x="57" y="80"/>
                  </a:lnTo>
                  <a:lnTo>
                    <a:pt x="57" y="80"/>
                  </a:lnTo>
                  <a:lnTo>
                    <a:pt x="57" y="78"/>
                  </a:lnTo>
                  <a:lnTo>
                    <a:pt x="55" y="78"/>
                  </a:lnTo>
                  <a:lnTo>
                    <a:pt x="55" y="78"/>
                  </a:lnTo>
                  <a:lnTo>
                    <a:pt x="55" y="80"/>
                  </a:lnTo>
                  <a:lnTo>
                    <a:pt x="55" y="83"/>
                  </a:lnTo>
                  <a:lnTo>
                    <a:pt x="55" y="83"/>
                  </a:lnTo>
                  <a:lnTo>
                    <a:pt x="57" y="85"/>
                  </a:lnTo>
                  <a:lnTo>
                    <a:pt x="57" y="87"/>
                  </a:lnTo>
                  <a:lnTo>
                    <a:pt x="59" y="90"/>
                  </a:lnTo>
                  <a:lnTo>
                    <a:pt x="57" y="95"/>
                  </a:lnTo>
                  <a:lnTo>
                    <a:pt x="57" y="95"/>
                  </a:lnTo>
                  <a:lnTo>
                    <a:pt x="62" y="95"/>
                  </a:lnTo>
                  <a:lnTo>
                    <a:pt x="62" y="92"/>
                  </a:lnTo>
                  <a:lnTo>
                    <a:pt x="62" y="87"/>
                  </a:lnTo>
                  <a:lnTo>
                    <a:pt x="62" y="85"/>
                  </a:lnTo>
                  <a:lnTo>
                    <a:pt x="59" y="83"/>
                  </a:lnTo>
                  <a:close/>
                  <a:moveTo>
                    <a:pt x="57" y="76"/>
                  </a:moveTo>
                  <a:lnTo>
                    <a:pt x="55" y="73"/>
                  </a:lnTo>
                  <a:lnTo>
                    <a:pt x="55" y="76"/>
                  </a:lnTo>
                  <a:lnTo>
                    <a:pt x="55" y="76"/>
                  </a:lnTo>
                  <a:lnTo>
                    <a:pt x="55" y="76"/>
                  </a:lnTo>
                  <a:lnTo>
                    <a:pt x="57" y="76"/>
                  </a:lnTo>
                  <a:lnTo>
                    <a:pt x="57" y="76"/>
                  </a:lnTo>
                  <a:close/>
                  <a:moveTo>
                    <a:pt x="97" y="109"/>
                  </a:moveTo>
                  <a:lnTo>
                    <a:pt x="95" y="106"/>
                  </a:lnTo>
                  <a:lnTo>
                    <a:pt x="95" y="104"/>
                  </a:lnTo>
                  <a:lnTo>
                    <a:pt x="95" y="97"/>
                  </a:lnTo>
                  <a:lnTo>
                    <a:pt x="95" y="97"/>
                  </a:lnTo>
                  <a:lnTo>
                    <a:pt x="93" y="95"/>
                  </a:lnTo>
                  <a:lnTo>
                    <a:pt x="93" y="87"/>
                  </a:lnTo>
                  <a:lnTo>
                    <a:pt x="93" y="85"/>
                  </a:lnTo>
                  <a:lnTo>
                    <a:pt x="90" y="80"/>
                  </a:lnTo>
                  <a:lnTo>
                    <a:pt x="90" y="80"/>
                  </a:lnTo>
                  <a:lnTo>
                    <a:pt x="90" y="78"/>
                  </a:lnTo>
                  <a:lnTo>
                    <a:pt x="88" y="78"/>
                  </a:lnTo>
                  <a:lnTo>
                    <a:pt x="88" y="76"/>
                  </a:lnTo>
                  <a:lnTo>
                    <a:pt x="88" y="73"/>
                  </a:lnTo>
                  <a:lnTo>
                    <a:pt x="85" y="71"/>
                  </a:lnTo>
                  <a:lnTo>
                    <a:pt x="85" y="68"/>
                  </a:lnTo>
                  <a:lnTo>
                    <a:pt x="85" y="64"/>
                  </a:lnTo>
                  <a:lnTo>
                    <a:pt x="83" y="61"/>
                  </a:lnTo>
                  <a:lnTo>
                    <a:pt x="83" y="61"/>
                  </a:lnTo>
                  <a:lnTo>
                    <a:pt x="81" y="59"/>
                  </a:lnTo>
                  <a:lnTo>
                    <a:pt x="81" y="59"/>
                  </a:lnTo>
                  <a:lnTo>
                    <a:pt x="81" y="61"/>
                  </a:lnTo>
                  <a:lnTo>
                    <a:pt x="78" y="61"/>
                  </a:lnTo>
                  <a:lnTo>
                    <a:pt x="78" y="61"/>
                  </a:lnTo>
                  <a:lnTo>
                    <a:pt x="78" y="61"/>
                  </a:lnTo>
                  <a:lnTo>
                    <a:pt x="78" y="64"/>
                  </a:lnTo>
                  <a:lnTo>
                    <a:pt x="78" y="64"/>
                  </a:lnTo>
                  <a:lnTo>
                    <a:pt x="76" y="66"/>
                  </a:lnTo>
                  <a:lnTo>
                    <a:pt x="76" y="68"/>
                  </a:lnTo>
                  <a:lnTo>
                    <a:pt x="76" y="71"/>
                  </a:lnTo>
                  <a:lnTo>
                    <a:pt x="76" y="73"/>
                  </a:lnTo>
                  <a:lnTo>
                    <a:pt x="76" y="73"/>
                  </a:lnTo>
                  <a:lnTo>
                    <a:pt x="76" y="76"/>
                  </a:lnTo>
                  <a:lnTo>
                    <a:pt x="74" y="76"/>
                  </a:lnTo>
                  <a:lnTo>
                    <a:pt x="74" y="76"/>
                  </a:lnTo>
                  <a:lnTo>
                    <a:pt x="71" y="73"/>
                  </a:lnTo>
                  <a:lnTo>
                    <a:pt x="71" y="71"/>
                  </a:lnTo>
                  <a:lnTo>
                    <a:pt x="69" y="71"/>
                  </a:lnTo>
                  <a:lnTo>
                    <a:pt x="69" y="71"/>
                  </a:lnTo>
                  <a:lnTo>
                    <a:pt x="69" y="71"/>
                  </a:lnTo>
                  <a:lnTo>
                    <a:pt x="69" y="73"/>
                  </a:lnTo>
                  <a:lnTo>
                    <a:pt x="69" y="73"/>
                  </a:lnTo>
                  <a:lnTo>
                    <a:pt x="69" y="73"/>
                  </a:lnTo>
                  <a:lnTo>
                    <a:pt x="69" y="73"/>
                  </a:lnTo>
                  <a:lnTo>
                    <a:pt x="69" y="73"/>
                  </a:lnTo>
                  <a:lnTo>
                    <a:pt x="67" y="66"/>
                  </a:lnTo>
                  <a:lnTo>
                    <a:pt x="64" y="61"/>
                  </a:lnTo>
                  <a:lnTo>
                    <a:pt x="64" y="61"/>
                  </a:lnTo>
                  <a:lnTo>
                    <a:pt x="64" y="59"/>
                  </a:lnTo>
                  <a:lnTo>
                    <a:pt x="64" y="54"/>
                  </a:lnTo>
                  <a:lnTo>
                    <a:pt x="67" y="54"/>
                  </a:lnTo>
                  <a:lnTo>
                    <a:pt x="67" y="52"/>
                  </a:lnTo>
                  <a:lnTo>
                    <a:pt x="67" y="52"/>
                  </a:lnTo>
                  <a:lnTo>
                    <a:pt x="67" y="52"/>
                  </a:lnTo>
                  <a:lnTo>
                    <a:pt x="69" y="52"/>
                  </a:lnTo>
                  <a:lnTo>
                    <a:pt x="69" y="52"/>
                  </a:lnTo>
                  <a:lnTo>
                    <a:pt x="71" y="50"/>
                  </a:lnTo>
                  <a:lnTo>
                    <a:pt x="71" y="50"/>
                  </a:lnTo>
                  <a:lnTo>
                    <a:pt x="71" y="50"/>
                  </a:lnTo>
                  <a:lnTo>
                    <a:pt x="74" y="50"/>
                  </a:lnTo>
                  <a:lnTo>
                    <a:pt x="74" y="50"/>
                  </a:lnTo>
                  <a:lnTo>
                    <a:pt x="76" y="50"/>
                  </a:lnTo>
                  <a:lnTo>
                    <a:pt x="76" y="47"/>
                  </a:lnTo>
                  <a:lnTo>
                    <a:pt x="76" y="47"/>
                  </a:lnTo>
                  <a:lnTo>
                    <a:pt x="76" y="47"/>
                  </a:lnTo>
                  <a:lnTo>
                    <a:pt x="76" y="45"/>
                  </a:lnTo>
                  <a:lnTo>
                    <a:pt x="78" y="45"/>
                  </a:lnTo>
                  <a:lnTo>
                    <a:pt x="78" y="45"/>
                  </a:lnTo>
                  <a:lnTo>
                    <a:pt x="78" y="45"/>
                  </a:lnTo>
                  <a:lnTo>
                    <a:pt x="78" y="42"/>
                  </a:lnTo>
                  <a:lnTo>
                    <a:pt x="78" y="40"/>
                  </a:lnTo>
                  <a:lnTo>
                    <a:pt x="81" y="38"/>
                  </a:lnTo>
                  <a:lnTo>
                    <a:pt x="81" y="38"/>
                  </a:lnTo>
                  <a:lnTo>
                    <a:pt x="78" y="35"/>
                  </a:lnTo>
                  <a:lnTo>
                    <a:pt x="81" y="35"/>
                  </a:lnTo>
                  <a:lnTo>
                    <a:pt x="83" y="35"/>
                  </a:lnTo>
                  <a:lnTo>
                    <a:pt x="83" y="35"/>
                  </a:lnTo>
                  <a:lnTo>
                    <a:pt x="83" y="35"/>
                  </a:lnTo>
                  <a:lnTo>
                    <a:pt x="83" y="35"/>
                  </a:lnTo>
                  <a:lnTo>
                    <a:pt x="83" y="33"/>
                  </a:lnTo>
                  <a:lnTo>
                    <a:pt x="81" y="33"/>
                  </a:lnTo>
                  <a:lnTo>
                    <a:pt x="78" y="31"/>
                  </a:lnTo>
                  <a:lnTo>
                    <a:pt x="76" y="28"/>
                  </a:lnTo>
                  <a:lnTo>
                    <a:pt x="69" y="28"/>
                  </a:lnTo>
                  <a:lnTo>
                    <a:pt x="64" y="31"/>
                  </a:lnTo>
                  <a:lnTo>
                    <a:pt x="64" y="28"/>
                  </a:lnTo>
                  <a:lnTo>
                    <a:pt x="62" y="28"/>
                  </a:lnTo>
                  <a:lnTo>
                    <a:pt x="57" y="28"/>
                  </a:lnTo>
                  <a:lnTo>
                    <a:pt x="52" y="28"/>
                  </a:lnTo>
                  <a:lnTo>
                    <a:pt x="50" y="28"/>
                  </a:lnTo>
                  <a:lnTo>
                    <a:pt x="48" y="28"/>
                  </a:lnTo>
                  <a:lnTo>
                    <a:pt x="45" y="28"/>
                  </a:lnTo>
                  <a:lnTo>
                    <a:pt x="43" y="28"/>
                  </a:lnTo>
                  <a:lnTo>
                    <a:pt x="41" y="28"/>
                  </a:lnTo>
                  <a:lnTo>
                    <a:pt x="38" y="28"/>
                  </a:lnTo>
                  <a:lnTo>
                    <a:pt x="36" y="26"/>
                  </a:lnTo>
                  <a:lnTo>
                    <a:pt x="33" y="26"/>
                  </a:lnTo>
                  <a:lnTo>
                    <a:pt x="33" y="26"/>
                  </a:lnTo>
                  <a:lnTo>
                    <a:pt x="33" y="26"/>
                  </a:lnTo>
                  <a:lnTo>
                    <a:pt x="33" y="23"/>
                  </a:lnTo>
                  <a:lnTo>
                    <a:pt x="33" y="21"/>
                  </a:lnTo>
                  <a:lnTo>
                    <a:pt x="31" y="14"/>
                  </a:lnTo>
                  <a:lnTo>
                    <a:pt x="31" y="12"/>
                  </a:lnTo>
                  <a:lnTo>
                    <a:pt x="29" y="7"/>
                  </a:lnTo>
                  <a:lnTo>
                    <a:pt x="29" y="7"/>
                  </a:lnTo>
                  <a:lnTo>
                    <a:pt x="26" y="7"/>
                  </a:lnTo>
                  <a:lnTo>
                    <a:pt x="26" y="7"/>
                  </a:lnTo>
                  <a:lnTo>
                    <a:pt x="26" y="9"/>
                  </a:lnTo>
                  <a:lnTo>
                    <a:pt x="26" y="9"/>
                  </a:lnTo>
                  <a:lnTo>
                    <a:pt x="26" y="12"/>
                  </a:lnTo>
                  <a:lnTo>
                    <a:pt x="26" y="12"/>
                  </a:lnTo>
                  <a:lnTo>
                    <a:pt x="24" y="12"/>
                  </a:lnTo>
                  <a:lnTo>
                    <a:pt x="22" y="12"/>
                  </a:lnTo>
                  <a:lnTo>
                    <a:pt x="19" y="9"/>
                  </a:lnTo>
                  <a:lnTo>
                    <a:pt x="19" y="7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7" y="5"/>
                  </a:lnTo>
                  <a:lnTo>
                    <a:pt x="15" y="7"/>
                  </a:lnTo>
                  <a:lnTo>
                    <a:pt x="15" y="7"/>
                  </a:lnTo>
                  <a:lnTo>
                    <a:pt x="15" y="7"/>
                  </a:lnTo>
                  <a:lnTo>
                    <a:pt x="12" y="7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2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7"/>
                  </a:lnTo>
                  <a:lnTo>
                    <a:pt x="3" y="7"/>
                  </a:lnTo>
                  <a:lnTo>
                    <a:pt x="0" y="9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3" y="16"/>
                  </a:lnTo>
                  <a:lnTo>
                    <a:pt x="5" y="16"/>
                  </a:lnTo>
                  <a:lnTo>
                    <a:pt x="7" y="19"/>
                  </a:lnTo>
                  <a:lnTo>
                    <a:pt x="7" y="21"/>
                  </a:lnTo>
                  <a:lnTo>
                    <a:pt x="10" y="21"/>
                  </a:lnTo>
                  <a:lnTo>
                    <a:pt x="12" y="21"/>
                  </a:lnTo>
                  <a:lnTo>
                    <a:pt x="15" y="21"/>
                  </a:lnTo>
                  <a:lnTo>
                    <a:pt x="15" y="23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19" y="26"/>
                  </a:lnTo>
                  <a:lnTo>
                    <a:pt x="19" y="28"/>
                  </a:lnTo>
                  <a:lnTo>
                    <a:pt x="19" y="28"/>
                  </a:lnTo>
                  <a:lnTo>
                    <a:pt x="17" y="28"/>
                  </a:lnTo>
                  <a:lnTo>
                    <a:pt x="17" y="28"/>
                  </a:lnTo>
                  <a:lnTo>
                    <a:pt x="15" y="28"/>
                  </a:lnTo>
                  <a:lnTo>
                    <a:pt x="15" y="28"/>
                  </a:lnTo>
                  <a:lnTo>
                    <a:pt x="12" y="28"/>
                  </a:lnTo>
                  <a:lnTo>
                    <a:pt x="10" y="28"/>
                  </a:lnTo>
                  <a:lnTo>
                    <a:pt x="10" y="33"/>
                  </a:lnTo>
                  <a:lnTo>
                    <a:pt x="7" y="35"/>
                  </a:lnTo>
                  <a:lnTo>
                    <a:pt x="7" y="35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3" y="38"/>
                  </a:lnTo>
                  <a:lnTo>
                    <a:pt x="3" y="40"/>
                  </a:lnTo>
                  <a:lnTo>
                    <a:pt x="3" y="40"/>
                  </a:lnTo>
                  <a:lnTo>
                    <a:pt x="5" y="42"/>
                  </a:lnTo>
                  <a:lnTo>
                    <a:pt x="7" y="42"/>
                  </a:lnTo>
                  <a:lnTo>
                    <a:pt x="7" y="45"/>
                  </a:lnTo>
                  <a:lnTo>
                    <a:pt x="10" y="42"/>
                  </a:lnTo>
                  <a:lnTo>
                    <a:pt x="10" y="45"/>
                  </a:lnTo>
                  <a:lnTo>
                    <a:pt x="12" y="45"/>
                  </a:lnTo>
                  <a:lnTo>
                    <a:pt x="12" y="47"/>
                  </a:lnTo>
                  <a:lnTo>
                    <a:pt x="17" y="47"/>
                  </a:lnTo>
                  <a:lnTo>
                    <a:pt x="17" y="47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2"/>
                  </a:lnTo>
                  <a:lnTo>
                    <a:pt x="17" y="54"/>
                  </a:lnTo>
                  <a:lnTo>
                    <a:pt x="17" y="57"/>
                  </a:lnTo>
                  <a:lnTo>
                    <a:pt x="17" y="61"/>
                  </a:lnTo>
                  <a:lnTo>
                    <a:pt x="17" y="61"/>
                  </a:lnTo>
                  <a:lnTo>
                    <a:pt x="17" y="64"/>
                  </a:lnTo>
                  <a:lnTo>
                    <a:pt x="17" y="64"/>
                  </a:lnTo>
                  <a:lnTo>
                    <a:pt x="19" y="64"/>
                  </a:lnTo>
                  <a:lnTo>
                    <a:pt x="19" y="66"/>
                  </a:lnTo>
                  <a:lnTo>
                    <a:pt x="19" y="68"/>
                  </a:lnTo>
                  <a:lnTo>
                    <a:pt x="19" y="68"/>
                  </a:lnTo>
                  <a:lnTo>
                    <a:pt x="22" y="71"/>
                  </a:lnTo>
                  <a:lnTo>
                    <a:pt x="24" y="71"/>
                  </a:lnTo>
                  <a:lnTo>
                    <a:pt x="24" y="71"/>
                  </a:lnTo>
                  <a:lnTo>
                    <a:pt x="24" y="73"/>
                  </a:lnTo>
                  <a:lnTo>
                    <a:pt x="24" y="76"/>
                  </a:lnTo>
                  <a:lnTo>
                    <a:pt x="24" y="78"/>
                  </a:lnTo>
                  <a:lnTo>
                    <a:pt x="26" y="80"/>
                  </a:lnTo>
                  <a:lnTo>
                    <a:pt x="26" y="83"/>
                  </a:lnTo>
                  <a:lnTo>
                    <a:pt x="26" y="83"/>
                  </a:lnTo>
                  <a:lnTo>
                    <a:pt x="26" y="85"/>
                  </a:lnTo>
                  <a:lnTo>
                    <a:pt x="29" y="90"/>
                  </a:lnTo>
                  <a:lnTo>
                    <a:pt x="29" y="92"/>
                  </a:lnTo>
                  <a:lnTo>
                    <a:pt x="29" y="95"/>
                  </a:lnTo>
                  <a:lnTo>
                    <a:pt x="31" y="95"/>
                  </a:lnTo>
                  <a:lnTo>
                    <a:pt x="31" y="99"/>
                  </a:lnTo>
                  <a:lnTo>
                    <a:pt x="33" y="102"/>
                  </a:lnTo>
                  <a:lnTo>
                    <a:pt x="33" y="102"/>
                  </a:lnTo>
                  <a:lnTo>
                    <a:pt x="33" y="102"/>
                  </a:lnTo>
                  <a:lnTo>
                    <a:pt x="36" y="102"/>
                  </a:lnTo>
                  <a:lnTo>
                    <a:pt x="38" y="99"/>
                  </a:lnTo>
                  <a:lnTo>
                    <a:pt x="38" y="97"/>
                  </a:lnTo>
                  <a:lnTo>
                    <a:pt x="38" y="95"/>
                  </a:lnTo>
                  <a:lnTo>
                    <a:pt x="36" y="92"/>
                  </a:lnTo>
                  <a:lnTo>
                    <a:pt x="36" y="90"/>
                  </a:lnTo>
                  <a:lnTo>
                    <a:pt x="38" y="97"/>
                  </a:lnTo>
                  <a:lnTo>
                    <a:pt x="41" y="99"/>
                  </a:lnTo>
                  <a:lnTo>
                    <a:pt x="41" y="102"/>
                  </a:lnTo>
                  <a:lnTo>
                    <a:pt x="41" y="99"/>
                  </a:lnTo>
                  <a:lnTo>
                    <a:pt x="41" y="99"/>
                  </a:lnTo>
                  <a:lnTo>
                    <a:pt x="43" y="97"/>
                  </a:lnTo>
                  <a:lnTo>
                    <a:pt x="43" y="97"/>
                  </a:lnTo>
                  <a:lnTo>
                    <a:pt x="43" y="95"/>
                  </a:lnTo>
                  <a:lnTo>
                    <a:pt x="43" y="92"/>
                  </a:lnTo>
                  <a:lnTo>
                    <a:pt x="43" y="90"/>
                  </a:lnTo>
                  <a:lnTo>
                    <a:pt x="43" y="87"/>
                  </a:lnTo>
                  <a:lnTo>
                    <a:pt x="45" y="85"/>
                  </a:lnTo>
                  <a:lnTo>
                    <a:pt x="45" y="90"/>
                  </a:lnTo>
                  <a:lnTo>
                    <a:pt x="45" y="92"/>
                  </a:lnTo>
                  <a:lnTo>
                    <a:pt x="45" y="95"/>
                  </a:lnTo>
                  <a:lnTo>
                    <a:pt x="45" y="95"/>
                  </a:lnTo>
                  <a:lnTo>
                    <a:pt x="48" y="95"/>
                  </a:lnTo>
                  <a:lnTo>
                    <a:pt x="50" y="92"/>
                  </a:lnTo>
                  <a:lnTo>
                    <a:pt x="50" y="92"/>
                  </a:lnTo>
                  <a:lnTo>
                    <a:pt x="48" y="95"/>
                  </a:lnTo>
                  <a:lnTo>
                    <a:pt x="48" y="97"/>
                  </a:lnTo>
                  <a:lnTo>
                    <a:pt x="48" y="99"/>
                  </a:lnTo>
                  <a:lnTo>
                    <a:pt x="50" y="99"/>
                  </a:lnTo>
                  <a:lnTo>
                    <a:pt x="50" y="99"/>
                  </a:lnTo>
                  <a:lnTo>
                    <a:pt x="52" y="99"/>
                  </a:lnTo>
                  <a:lnTo>
                    <a:pt x="52" y="99"/>
                  </a:lnTo>
                  <a:lnTo>
                    <a:pt x="52" y="95"/>
                  </a:lnTo>
                  <a:lnTo>
                    <a:pt x="55" y="92"/>
                  </a:lnTo>
                  <a:lnTo>
                    <a:pt x="57" y="92"/>
                  </a:lnTo>
                  <a:lnTo>
                    <a:pt x="57" y="90"/>
                  </a:lnTo>
                  <a:lnTo>
                    <a:pt x="57" y="87"/>
                  </a:lnTo>
                  <a:lnTo>
                    <a:pt x="57" y="87"/>
                  </a:lnTo>
                  <a:lnTo>
                    <a:pt x="55" y="85"/>
                  </a:lnTo>
                  <a:lnTo>
                    <a:pt x="55" y="83"/>
                  </a:lnTo>
                  <a:lnTo>
                    <a:pt x="55" y="83"/>
                  </a:lnTo>
                  <a:lnTo>
                    <a:pt x="55" y="83"/>
                  </a:lnTo>
                  <a:lnTo>
                    <a:pt x="52" y="80"/>
                  </a:lnTo>
                  <a:lnTo>
                    <a:pt x="52" y="78"/>
                  </a:lnTo>
                  <a:lnTo>
                    <a:pt x="52" y="78"/>
                  </a:lnTo>
                  <a:lnTo>
                    <a:pt x="55" y="78"/>
                  </a:lnTo>
                  <a:lnTo>
                    <a:pt x="52" y="76"/>
                  </a:lnTo>
                  <a:lnTo>
                    <a:pt x="52" y="73"/>
                  </a:lnTo>
                  <a:lnTo>
                    <a:pt x="55" y="73"/>
                  </a:lnTo>
                  <a:lnTo>
                    <a:pt x="55" y="71"/>
                  </a:lnTo>
                  <a:lnTo>
                    <a:pt x="55" y="71"/>
                  </a:lnTo>
                  <a:lnTo>
                    <a:pt x="55" y="68"/>
                  </a:lnTo>
                  <a:lnTo>
                    <a:pt x="52" y="68"/>
                  </a:lnTo>
                  <a:lnTo>
                    <a:pt x="50" y="66"/>
                  </a:lnTo>
                  <a:lnTo>
                    <a:pt x="48" y="66"/>
                  </a:lnTo>
                  <a:lnTo>
                    <a:pt x="50" y="66"/>
                  </a:lnTo>
                  <a:lnTo>
                    <a:pt x="52" y="66"/>
                  </a:lnTo>
                  <a:lnTo>
                    <a:pt x="52" y="64"/>
                  </a:lnTo>
                  <a:lnTo>
                    <a:pt x="52" y="64"/>
                  </a:lnTo>
                  <a:lnTo>
                    <a:pt x="52" y="64"/>
                  </a:lnTo>
                  <a:lnTo>
                    <a:pt x="55" y="61"/>
                  </a:lnTo>
                  <a:lnTo>
                    <a:pt x="55" y="64"/>
                  </a:lnTo>
                  <a:lnTo>
                    <a:pt x="55" y="66"/>
                  </a:lnTo>
                  <a:lnTo>
                    <a:pt x="55" y="68"/>
                  </a:lnTo>
                  <a:lnTo>
                    <a:pt x="55" y="73"/>
                  </a:lnTo>
                  <a:lnTo>
                    <a:pt x="57" y="73"/>
                  </a:lnTo>
                  <a:lnTo>
                    <a:pt x="59" y="80"/>
                  </a:lnTo>
                  <a:lnTo>
                    <a:pt x="62" y="83"/>
                  </a:lnTo>
                  <a:lnTo>
                    <a:pt x="67" y="83"/>
                  </a:lnTo>
                  <a:lnTo>
                    <a:pt x="67" y="83"/>
                  </a:lnTo>
                  <a:lnTo>
                    <a:pt x="69" y="80"/>
                  </a:lnTo>
                  <a:lnTo>
                    <a:pt x="71" y="78"/>
                  </a:lnTo>
                  <a:lnTo>
                    <a:pt x="71" y="78"/>
                  </a:lnTo>
                  <a:lnTo>
                    <a:pt x="71" y="78"/>
                  </a:lnTo>
                  <a:lnTo>
                    <a:pt x="74" y="80"/>
                  </a:lnTo>
                  <a:lnTo>
                    <a:pt x="76" y="85"/>
                  </a:lnTo>
                  <a:lnTo>
                    <a:pt x="78" y="87"/>
                  </a:lnTo>
                  <a:lnTo>
                    <a:pt x="78" y="90"/>
                  </a:lnTo>
                  <a:lnTo>
                    <a:pt x="81" y="90"/>
                  </a:lnTo>
                  <a:lnTo>
                    <a:pt x="81" y="87"/>
                  </a:lnTo>
                  <a:lnTo>
                    <a:pt x="81" y="90"/>
                  </a:lnTo>
                  <a:lnTo>
                    <a:pt x="81" y="92"/>
                  </a:lnTo>
                  <a:lnTo>
                    <a:pt x="81" y="92"/>
                  </a:lnTo>
                  <a:lnTo>
                    <a:pt x="83" y="99"/>
                  </a:lnTo>
                  <a:lnTo>
                    <a:pt x="85" y="102"/>
                  </a:lnTo>
                  <a:lnTo>
                    <a:pt x="85" y="106"/>
                  </a:lnTo>
                  <a:lnTo>
                    <a:pt x="88" y="113"/>
                  </a:lnTo>
                  <a:lnTo>
                    <a:pt x="90" y="118"/>
                  </a:lnTo>
                  <a:lnTo>
                    <a:pt x="90" y="121"/>
                  </a:lnTo>
                  <a:lnTo>
                    <a:pt x="93" y="121"/>
                  </a:lnTo>
                  <a:lnTo>
                    <a:pt x="93" y="121"/>
                  </a:lnTo>
                  <a:lnTo>
                    <a:pt x="93" y="121"/>
                  </a:lnTo>
                  <a:lnTo>
                    <a:pt x="93" y="118"/>
                  </a:lnTo>
                  <a:lnTo>
                    <a:pt x="90" y="116"/>
                  </a:lnTo>
                  <a:lnTo>
                    <a:pt x="90" y="116"/>
                  </a:lnTo>
                  <a:lnTo>
                    <a:pt x="90" y="116"/>
                  </a:lnTo>
                  <a:lnTo>
                    <a:pt x="90" y="113"/>
                  </a:lnTo>
                  <a:lnTo>
                    <a:pt x="88" y="111"/>
                  </a:lnTo>
                  <a:lnTo>
                    <a:pt x="88" y="109"/>
                  </a:lnTo>
                  <a:lnTo>
                    <a:pt x="90" y="109"/>
                  </a:lnTo>
                  <a:lnTo>
                    <a:pt x="90" y="109"/>
                  </a:lnTo>
                  <a:lnTo>
                    <a:pt x="93" y="109"/>
                  </a:lnTo>
                  <a:lnTo>
                    <a:pt x="95" y="109"/>
                  </a:lnTo>
                  <a:lnTo>
                    <a:pt x="95" y="111"/>
                  </a:lnTo>
                  <a:lnTo>
                    <a:pt x="95" y="111"/>
                  </a:lnTo>
                  <a:lnTo>
                    <a:pt x="97" y="111"/>
                  </a:lnTo>
                  <a:lnTo>
                    <a:pt x="97" y="111"/>
                  </a:lnTo>
                  <a:lnTo>
                    <a:pt x="97" y="109"/>
                  </a:lnTo>
                  <a:close/>
                </a:path>
              </a:pathLst>
            </a:custGeom>
            <a:grpFill/>
            <a:ln w="3175" cap="rnd">
              <a:solidFill>
                <a:schemeClr val="accent1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7200" dirty="0"/>
            </a:p>
          </p:txBody>
        </p:sp>
        <p:sp>
          <p:nvSpPr>
            <p:cNvPr id="90" name="Freeform 216"/>
            <p:cNvSpPr>
              <a:spLocks/>
            </p:cNvSpPr>
            <p:nvPr/>
          </p:nvSpPr>
          <p:spPr bwMode="auto">
            <a:xfrm>
              <a:off x="4486" y="1929"/>
              <a:ext cx="3" cy="9"/>
            </a:xfrm>
            <a:custGeom>
              <a:avLst/>
              <a:gdLst>
                <a:gd name="T0" fmla="*/ 3 w 3"/>
                <a:gd name="T1" fmla="*/ 5 h 9"/>
                <a:gd name="T2" fmla="*/ 3 w 3"/>
                <a:gd name="T3" fmla="*/ 2 h 9"/>
                <a:gd name="T4" fmla="*/ 3 w 3"/>
                <a:gd name="T5" fmla="*/ 0 h 9"/>
                <a:gd name="T6" fmla="*/ 3 w 3"/>
                <a:gd name="T7" fmla="*/ 0 h 9"/>
                <a:gd name="T8" fmla="*/ 3 w 3"/>
                <a:gd name="T9" fmla="*/ 0 h 9"/>
                <a:gd name="T10" fmla="*/ 0 w 3"/>
                <a:gd name="T11" fmla="*/ 0 h 9"/>
                <a:gd name="T12" fmla="*/ 0 w 3"/>
                <a:gd name="T13" fmla="*/ 0 h 9"/>
                <a:gd name="T14" fmla="*/ 0 w 3"/>
                <a:gd name="T15" fmla="*/ 2 h 9"/>
                <a:gd name="T16" fmla="*/ 0 w 3"/>
                <a:gd name="T17" fmla="*/ 5 h 9"/>
                <a:gd name="T18" fmla="*/ 3 w 3"/>
                <a:gd name="T19" fmla="*/ 7 h 9"/>
                <a:gd name="T20" fmla="*/ 3 w 3"/>
                <a:gd name="T21" fmla="*/ 9 h 9"/>
                <a:gd name="T22" fmla="*/ 3 w 3"/>
                <a:gd name="T23" fmla="*/ 7 h 9"/>
                <a:gd name="T24" fmla="*/ 3 w 3"/>
                <a:gd name="T25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" h="9">
                  <a:moveTo>
                    <a:pt x="3" y="5"/>
                  </a:moveTo>
                  <a:lnTo>
                    <a:pt x="3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5"/>
                  </a:lnTo>
                  <a:lnTo>
                    <a:pt x="3" y="7"/>
                  </a:lnTo>
                  <a:lnTo>
                    <a:pt x="3" y="9"/>
                  </a:lnTo>
                  <a:lnTo>
                    <a:pt x="3" y="7"/>
                  </a:lnTo>
                  <a:lnTo>
                    <a:pt x="3" y="5"/>
                  </a:lnTo>
                  <a:close/>
                </a:path>
              </a:pathLst>
            </a:custGeom>
            <a:grpFill/>
            <a:ln w="3175" cap="rnd">
              <a:solidFill>
                <a:schemeClr val="accent1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7200" dirty="0"/>
            </a:p>
          </p:txBody>
        </p:sp>
        <p:sp>
          <p:nvSpPr>
            <p:cNvPr id="91" name="Freeform 217"/>
            <p:cNvSpPr>
              <a:spLocks noEditPoints="1"/>
            </p:cNvSpPr>
            <p:nvPr/>
          </p:nvSpPr>
          <p:spPr bwMode="auto">
            <a:xfrm>
              <a:off x="2145" y="1912"/>
              <a:ext cx="97" cy="128"/>
            </a:xfrm>
            <a:custGeom>
              <a:avLst/>
              <a:gdLst>
                <a:gd name="T0" fmla="*/ 81 w 97"/>
                <a:gd name="T1" fmla="*/ 123 h 128"/>
                <a:gd name="T2" fmla="*/ 78 w 97"/>
                <a:gd name="T3" fmla="*/ 126 h 128"/>
                <a:gd name="T4" fmla="*/ 90 w 97"/>
                <a:gd name="T5" fmla="*/ 123 h 128"/>
                <a:gd name="T6" fmla="*/ 90 w 97"/>
                <a:gd name="T7" fmla="*/ 116 h 128"/>
                <a:gd name="T8" fmla="*/ 97 w 97"/>
                <a:gd name="T9" fmla="*/ 100 h 128"/>
                <a:gd name="T10" fmla="*/ 92 w 97"/>
                <a:gd name="T11" fmla="*/ 97 h 128"/>
                <a:gd name="T12" fmla="*/ 97 w 97"/>
                <a:gd name="T13" fmla="*/ 100 h 128"/>
                <a:gd name="T14" fmla="*/ 78 w 97"/>
                <a:gd name="T15" fmla="*/ 90 h 128"/>
                <a:gd name="T16" fmla="*/ 76 w 97"/>
                <a:gd name="T17" fmla="*/ 95 h 128"/>
                <a:gd name="T18" fmla="*/ 71 w 97"/>
                <a:gd name="T19" fmla="*/ 102 h 128"/>
                <a:gd name="T20" fmla="*/ 78 w 97"/>
                <a:gd name="T21" fmla="*/ 95 h 128"/>
                <a:gd name="T22" fmla="*/ 71 w 97"/>
                <a:gd name="T23" fmla="*/ 90 h 128"/>
                <a:gd name="T24" fmla="*/ 73 w 97"/>
                <a:gd name="T25" fmla="*/ 90 h 128"/>
                <a:gd name="T26" fmla="*/ 57 w 97"/>
                <a:gd name="T27" fmla="*/ 76 h 128"/>
                <a:gd name="T28" fmla="*/ 57 w 97"/>
                <a:gd name="T29" fmla="*/ 74 h 128"/>
                <a:gd name="T30" fmla="*/ 54 w 97"/>
                <a:gd name="T31" fmla="*/ 81 h 128"/>
                <a:gd name="T32" fmla="*/ 62 w 97"/>
                <a:gd name="T33" fmla="*/ 86 h 128"/>
                <a:gd name="T34" fmla="*/ 43 w 97"/>
                <a:gd name="T35" fmla="*/ 71 h 128"/>
                <a:gd name="T36" fmla="*/ 47 w 97"/>
                <a:gd name="T37" fmla="*/ 76 h 128"/>
                <a:gd name="T38" fmla="*/ 71 w 97"/>
                <a:gd name="T39" fmla="*/ 62 h 128"/>
                <a:gd name="T40" fmla="*/ 17 w 97"/>
                <a:gd name="T41" fmla="*/ 62 h 128"/>
                <a:gd name="T42" fmla="*/ 14 w 97"/>
                <a:gd name="T43" fmla="*/ 60 h 128"/>
                <a:gd name="T44" fmla="*/ 10 w 97"/>
                <a:gd name="T45" fmla="*/ 57 h 128"/>
                <a:gd name="T46" fmla="*/ 12 w 97"/>
                <a:gd name="T47" fmla="*/ 67 h 128"/>
                <a:gd name="T48" fmla="*/ 17 w 97"/>
                <a:gd name="T49" fmla="*/ 64 h 128"/>
                <a:gd name="T50" fmla="*/ 57 w 97"/>
                <a:gd name="T51" fmla="*/ 60 h 128"/>
                <a:gd name="T52" fmla="*/ 52 w 97"/>
                <a:gd name="T53" fmla="*/ 50 h 128"/>
                <a:gd name="T54" fmla="*/ 54 w 97"/>
                <a:gd name="T55" fmla="*/ 57 h 128"/>
                <a:gd name="T56" fmla="*/ 54 w 97"/>
                <a:gd name="T57" fmla="*/ 62 h 128"/>
                <a:gd name="T58" fmla="*/ 19 w 97"/>
                <a:gd name="T59" fmla="*/ 41 h 128"/>
                <a:gd name="T60" fmla="*/ 24 w 97"/>
                <a:gd name="T61" fmla="*/ 41 h 128"/>
                <a:gd name="T62" fmla="*/ 14 w 97"/>
                <a:gd name="T63" fmla="*/ 55 h 128"/>
                <a:gd name="T64" fmla="*/ 12 w 97"/>
                <a:gd name="T65" fmla="*/ 43 h 128"/>
                <a:gd name="T66" fmla="*/ 7 w 97"/>
                <a:gd name="T67" fmla="*/ 38 h 128"/>
                <a:gd name="T68" fmla="*/ 5 w 97"/>
                <a:gd name="T69" fmla="*/ 50 h 128"/>
                <a:gd name="T70" fmla="*/ 2 w 97"/>
                <a:gd name="T71" fmla="*/ 52 h 128"/>
                <a:gd name="T72" fmla="*/ 7 w 97"/>
                <a:gd name="T73" fmla="*/ 55 h 128"/>
                <a:gd name="T74" fmla="*/ 43 w 97"/>
                <a:gd name="T75" fmla="*/ 50 h 128"/>
                <a:gd name="T76" fmla="*/ 45 w 97"/>
                <a:gd name="T77" fmla="*/ 38 h 128"/>
                <a:gd name="T78" fmla="*/ 36 w 97"/>
                <a:gd name="T79" fmla="*/ 31 h 128"/>
                <a:gd name="T80" fmla="*/ 40 w 97"/>
                <a:gd name="T81" fmla="*/ 36 h 128"/>
                <a:gd name="T82" fmla="*/ 43 w 97"/>
                <a:gd name="T83" fmla="*/ 43 h 128"/>
                <a:gd name="T84" fmla="*/ 43 w 97"/>
                <a:gd name="T85" fmla="*/ 50 h 128"/>
                <a:gd name="T86" fmla="*/ 10 w 97"/>
                <a:gd name="T87" fmla="*/ 5 h 128"/>
                <a:gd name="T88" fmla="*/ 5 w 97"/>
                <a:gd name="T89" fmla="*/ 10 h 128"/>
                <a:gd name="T90" fmla="*/ 2 w 97"/>
                <a:gd name="T91" fmla="*/ 10 h 128"/>
                <a:gd name="T92" fmla="*/ 19 w 97"/>
                <a:gd name="T93" fmla="*/ 7 h 128"/>
                <a:gd name="T94" fmla="*/ 31 w 97"/>
                <a:gd name="T95" fmla="*/ 7 h 128"/>
                <a:gd name="T96" fmla="*/ 24 w 97"/>
                <a:gd name="T97" fmla="*/ 3 h 128"/>
                <a:gd name="T98" fmla="*/ 26 w 97"/>
                <a:gd name="T99" fmla="*/ 3 h 128"/>
                <a:gd name="T100" fmla="*/ 31 w 97"/>
                <a:gd name="T101" fmla="*/ 15 h 128"/>
                <a:gd name="T102" fmla="*/ 26 w 97"/>
                <a:gd name="T103" fmla="*/ 22 h 128"/>
                <a:gd name="T104" fmla="*/ 33 w 97"/>
                <a:gd name="T105" fmla="*/ 15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7" h="128">
                  <a:moveTo>
                    <a:pt x="88" y="123"/>
                  </a:moveTo>
                  <a:lnTo>
                    <a:pt x="85" y="123"/>
                  </a:lnTo>
                  <a:lnTo>
                    <a:pt x="85" y="123"/>
                  </a:lnTo>
                  <a:lnTo>
                    <a:pt x="83" y="123"/>
                  </a:lnTo>
                  <a:lnTo>
                    <a:pt x="81" y="123"/>
                  </a:lnTo>
                  <a:lnTo>
                    <a:pt x="81" y="123"/>
                  </a:lnTo>
                  <a:lnTo>
                    <a:pt x="78" y="126"/>
                  </a:lnTo>
                  <a:lnTo>
                    <a:pt x="78" y="126"/>
                  </a:lnTo>
                  <a:lnTo>
                    <a:pt x="78" y="126"/>
                  </a:lnTo>
                  <a:lnTo>
                    <a:pt x="78" y="126"/>
                  </a:lnTo>
                  <a:lnTo>
                    <a:pt x="78" y="128"/>
                  </a:lnTo>
                  <a:lnTo>
                    <a:pt x="78" y="128"/>
                  </a:lnTo>
                  <a:lnTo>
                    <a:pt x="83" y="128"/>
                  </a:lnTo>
                  <a:lnTo>
                    <a:pt x="88" y="128"/>
                  </a:lnTo>
                  <a:lnTo>
                    <a:pt x="90" y="123"/>
                  </a:lnTo>
                  <a:lnTo>
                    <a:pt x="90" y="123"/>
                  </a:lnTo>
                  <a:lnTo>
                    <a:pt x="90" y="121"/>
                  </a:lnTo>
                  <a:lnTo>
                    <a:pt x="90" y="121"/>
                  </a:lnTo>
                  <a:lnTo>
                    <a:pt x="88" y="123"/>
                  </a:lnTo>
                  <a:close/>
                  <a:moveTo>
                    <a:pt x="90" y="116"/>
                  </a:moveTo>
                  <a:lnTo>
                    <a:pt x="90" y="116"/>
                  </a:lnTo>
                  <a:lnTo>
                    <a:pt x="92" y="116"/>
                  </a:lnTo>
                  <a:lnTo>
                    <a:pt x="92" y="116"/>
                  </a:lnTo>
                  <a:lnTo>
                    <a:pt x="90" y="116"/>
                  </a:lnTo>
                  <a:close/>
                  <a:moveTo>
                    <a:pt x="97" y="100"/>
                  </a:moveTo>
                  <a:lnTo>
                    <a:pt x="97" y="97"/>
                  </a:lnTo>
                  <a:lnTo>
                    <a:pt x="95" y="97"/>
                  </a:lnTo>
                  <a:lnTo>
                    <a:pt x="95" y="97"/>
                  </a:lnTo>
                  <a:lnTo>
                    <a:pt x="92" y="97"/>
                  </a:lnTo>
                  <a:lnTo>
                    <a:pt x="92" y="97"/>
                  </a:lnTo>
                  <a:lnTo>
                    <a:pt x="90" y="97"/>
                  </a:lnTo>
                  <a:lnTo>
                    <a:pt x="92" y="97"/>
                  </a:lnTo>
                  <a:lnTo>
                    <a:pt x="95" y="97"/>
                  </a:lnTo>
                  <a:lnTo>
                    <a:pt x="95" y="97"/>
                  </a:lnTo>
                  <a:lnTo>
                    <a:pt x="97" y="100"/>
                  </a:lnTo>
                  <a:lnTo>
                    <a:pt x="97" y="100"/>
                  </a:lnTo>
                  <a:lnTo>
                    <a:pt x="97" y="100"/>
                  </a:lnTo>
                  <a:close/>
                  <a:moveTo>
                    <a:pt x="78" y="93"/>
                  </a:moveTo>
                  <a:lnTo>
                    <a:pt x="78" y="90"/>
                  </a:lnTo>
                  <a:lnTo>
                    <a:pt x="78" y="90"/>
                  </a:lnTo>
                  <a:lnTo>
                    <a:pt x="76" y="93"/>
                  </a:lnTo>
                  <a:lnTo>
                    <a:pt x="76" y="93"/>
                  </a:lnTo>
                  <a:lnTo>
                    <a:pt x="78" y="95"/>
                  </a:lnTo>
                  <a:lnTo>
                    <a:pt x="78" y="95"/>
                  </a:lnTo>
                  <a:lnTo>
                    <a:pt x="76" y="95"/>
                  </a:lnTo>
                  <a:lnTo>
                    <a:pt x="76" y="97"/>
                  </a:lnTo>
                  <a:lnTo>
                    <a:pt x="76" y="97"/>
                  </a:lnTo>
                  <a:lnTo>
                    <a:pt x="73" y="97"/>
                  </a:lnTo>
                  <a:lnTo>
                    <a:pt x="73" y="100"/>
                  </a:lnTo>
                  <a:lnTo>
                    <a:pt x="71" y="102"/>
                  </a:lnTo>
                  <a:lnTo>
                    <a:pt x="69" y="102"/>
                  </a:lnTo>
                  <a:lnTo>
                    <a:pt x="71" y="102"/>
                  </a:lnTo>
                  <a:lnTo>
                    <a:pt x="73" y="100"/>
                  </a:lnTo>
                  <a:lnTo>
                    <a:pt x="76" y="97"/>
                  </a:lnTo>
                  <a:lnTo>
                    <a:pt x="78" y="95"/>
                  </a:lnTo>
                  <a:lnTo>
                    <a:pt x="78" y="93"/>
                  </a:lnTo>
                  <a:close/>
                  <a:moveTo>
                    <a:pt x="71" y="88"/>
                  </a:moveTo>
                  <a:lnTo>
                    <a:pt x="71" y="88"/>
                  </a:lnTo>
                  <a:lnTo>
                    <a:pt x="71" y="90"/>
                  </a:lnTo>
                  <a:lnTo>
                    <a:pt x="71" y="90"/>
                  </a:lnTo>
                  <a:lnTo>
                    <a:pt x="71" y="90"/>
                  </a:lnTo>
                  <a:lnTo>
                    <a:pt x="73" y="93"/>
                  </a:lnTo>
                  <a:lnTo>
                    <a:pt x="76" y="90"/>
                  </a:lnTo>
                  <a:lnTo>
                    <a:pt x="76" y="90"/>
                  </a:lnTo>
                  <a:lnTo>
                    <a:pt x="73" y="90"/>
                  </a:lnTo>
                  <a:lnTo>
                    <a:pt x="73" y="88"/>
                  </a:lnTo>
                  <a:lnTo>
                    <a:pt x="71" y="88"/>
                  </a:lnTo>
                  <a:close/>
                  <a:moveTo>
                    <a:pt x="59" y="81"/>
                  </a:moveTo>
                  <a:lnTo>
                    <a:pt x="57" y="78"/>
                  </a:lnTo>
                  <a:lnTo>
                    <a:pt x="57" y="76"/>
                  </a:lnTo>
                  <a:lnTo>
                    <a:pt x="57" y="74"/>
                  </a:lnTo>
                  <a:lnTo>
                    <a:pt x="54" y="71"/>
                  </a:lnTo>
                  <a:lnTo>
                    <a:pt x="54" y="71"/>
                  </a:lnTo>
                  <a:lnTo>
                    <a:pt x="54" y="74"/>
                  </a:lnTo>
                  <a:lnTo>
                    <a:pt x="57" y="74"/>
                  </a:lnTo>
                  <a:lnTo>
                    <a:pt x="57" y="78"/>
                  </a:lnTo>
                  <a:lnTo>
                    <a:pt x="57" y="78"/>
                  </a:lnTo>
                  <a:lnTo>
                    <a:pt x="57" y="81"/>
                  </a:lnTo>
                  <a:lnTo>
                    <a:pt x="57" y="81"/>
                  </a:lnTo>
                  <a:lnTo>
                    <a:pt x="54" y="81"/>
                  </a:lnTo>
                  <a:lnTo>
                    <a:pt x="57" y="83"/>
                  </a:lnTo>
                  <a:lnTo>
                    <a:pt x="59" y="83"/>
                  </a:lnTo>
                  <a:lnTo>
                    <a:pt x="62" y="88"/>
                  </a:lnTo>
                  <a:lnTo>
                    <a:pt x="62" y="88"/>
                  </a:lnTo>
                  <a:lnTo>
                    <a:pt x="62" y="86"/>
                  </a:lnTo>
                  <a:lnTo>
                    <a:pt x="59" y="83"/>
                  </a:lnTo>
                  <a:lnTo>
                    <a:pt x="59" y="81"/>
                  </a:lnTo>
                  <a:close/>
                  <a:moveTo>
                    <a:pt x="45" y="74"/>
                  </a:moveTo>
                  <a:lnTo>
                    <a:pt x="43" y="71"/>
                  </a:lnTo>
                  <a:lnTo>
                    <a:pt x="43" y="71"/>
                  </a:lnTo>
                  <a:lnTo>
                    <a:pt x="43" y="71"/>
                  </a:lnTo>
                  <a:lnTo>
                    <a:pt x="43" y="71"/>
                  </a:lnTo>
                  <a:lnTo>
                    <a:pt x="45" y="74"/>
                  </a:lnTo>
                  <a:lnTo>
                    <a:pt x="47" y="76"/>
                  </a:lnTo>
                  <a:lnTo>
                    <a:pt x="47" y="76"/>
                  </a:lnTo>
                  <a:lnTo>
                    <a:pt x="47" y="74"/>
                  </a:lnTo>
                  <a:lnTo>
                    <a:pt x="45" y="74"/>
                  </a:lnTo>
                  <a:close/>
                  <a:moveTo>
                    <a:pt x="73" y="62"/>
                  </a:moveTo>
                  <a:lnTo>
                    <a:pt x="73" y="62"/>
                  </a:lnTo>
                  <a:lnTo>
                    <a:pt x="71" y="62"/>
                  </a:lnTo>
                  <a:lnTo>
                    <a:pt x="71" y="62"/>
                  </a:lnTo>
                  <a:lnTo>
                    <a:pt x="71" y="64"/>
                  </a:lnTo>
                  <a:lnTo>
                    <a:pt x="71" y="64"/>
                  </a:lnTo>
                  <a:lnTo>
                    <a:pt x="73" y="62"/>
                  </a:lnTo>
                  <a:close/>
                  <a:moveTo>
                    <a:pt x="17" y="62"/>
                  </a:moveTo>
                  <a:lnTo>
                    <a:pt x="14" y="60"/>
                  </a:lnTo>
                  <a:lnTo>
                    <a:pt x="14" y="62"/>
                  </a:lnTo>
                  <a:lnTo>
                    <a:pt x="12" y="60"/>
                  </a:lnTo>
                  <a:lnTo>
                    <a:pt x="14" y="60"/>
                  </a:lnTo>
                  <a:lnTo>
                    <a:pt x="14" y="60"/>
                  </a:lnTo>
                  <a:lnTo>
                    <a:pt x="14" y="57"/>
                  </a:lnTo>
                  <a:lnTo>
                    <a:pt x="12" y="57"/>
                  </a:lnTo>
                  <a:lnTo>
                    <a:pt x="12" y="57"/>
                  </a:lnTo>
                  <a:lnTo>
                    <a:pt x="10" y="60"/>
                  </a:lnTo>
                  <a:lnTo>
                    <a:pt x="10" y="57"/>
                  </a:lnTo>
                  <a:lnTo>
                    <a:pt x="7" y="6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10" y="67"/>
                  </a:lnTo>
                  <a:lnTo>
                    <a:pt x="12" y="67"/>
                  </a:lnTo>
                  <a:lnTo>
                    <a:pt x="12" y="69"/>
                  </a:lnTo>
                  <a:lnTo>
                    <a:pt x="14" y="69"/>
                  </a:lnTo>
                  <a:lnTo>
                    <a:pt x="17" y="67"/>
                  </a:lnTo>
                  <a:lnTo>
                    <a:pt x="17" y="67"/>
                  </a:lnTo>
                  <a:lnTo>
                    <a:pt x="17" y="64"/>
                  </a:lnTo>
                  <a:lnTo>
                    <a:pt x="17" y="64"/>
                  </a:lnTo>
                  <a:lnTo>
                    <a:pt x="17" y="64"/>
                  </a:lnTo>
                  <a:lnTo>
                    <a:pt x="17" y="62"/>
                  </a:lnTo>
                  <a:close/>
                  <a:moveTo>
                    <a:pt x="57" y="60"/>
                  </a:moveTo>
                  <a:lnTo>
                    <a:pt x="57" y="60"/>
                  </a:lnTo>
                  <a:lnTo>
                    <a:pt x="54" y="55"/>
                  </a:lnTo>
                  <a:lnTo>
                    <a:pt x="54" y="55"/>
                  </a:lnTo>
                  <a:lnTo>
                    <a:pt x="52" y="50"/>
                  </a:lnTo>
                  <a:lnTo>
                    <a:pt x="52" y="50"/>
                  </a:lnTo>
                  <a:lnTo>
                    <a:pt x="52" y="50"/>
                  </a:lnTo>
                  <a:lnTo>
                    <a:pt x="50" y="50"/>
                  </a:lnTo>
                  <a:lnTo>
                    <a:pt x="52" y="50"/>
                  </a:lnTo>
                  <a:lnTo>
                    <a:pt x="52" y="52"/>
                  </a:lnTo>
                  <a:lnTo>
                    <a:pt x="52" y="52"/>
                  </a:lnTo>
                  <a:lnTo>
                    <a:pt x="54" y="57"/>
                  </a:lnTo>
                  <a:lnTo>
                    <a:pt x="54" y="57"/>
                  </a:lnTo>
                  <a:lnTo>
                    <a:pt x="54" y="60"/>
                  </a:lnTo>
                  <a:lnTo>
                    <a:pt x="54" y="60"/>
                  </a:lnTo>
                  <a:lnTo>
                    <a:pt x="54" y="62"/>
                  </a:lnTo>
                  <a:lnTo>
                    <a:pt x="54" y="62"/>
                  </a:lnTo>
                  <a:lnTo>
                    <a:pt x="57" y="60"/>
                  </a:lnTo>
                  <a:lnTo>
                    <a:pt x="57" y="60"/>
                  </a:lnTo>
                  <a:close/>
                  <a:moveTo>
                    <a:pt x="24" y="41"/>
                  </a:moveTo>
                  <a:lnTo>
                    <a:pt x="21" y="41"/>
                  </a:lnTo>
                  <a:lnTo>
                    <a:pt x="19" y="41"/>
                  </a:lnTo>
                  <a:lnTo>
                    <a:pt x="19" y="43"/>
                  </a:lnTo>
                  <a:lnTo>
                    <a:pt x="19" y="43"/>
                  </a:lnTo>
                  <a:lnTo>
                    <a:pt x="21" y="43"/>
                  </a:lnTo>
                  <a:lnTo>
                    <a:pt x="24" y="43"/>
                  </a:lnTo>
                  <a:lnTo>
                    <a:pt x="24" y="41"/>
                  </a:lnTo>
                  <a:lnTo>
                    <a:pt x="24" y="41"/>
                  </a:lnTo>
                  <a:lnTo>
                    <a:pt x="24" y="41"/>
                  </a:lnTo>
                  <a:close/>
                  <a:moveTo>
                    <a:pt x="12" y="55"/>
                  </a:moveTo>
                  <a:lnTo>
                    <a:pt x="12" y="55"/>
                  </a:lnTo>
                  <a:lnTo>
                    <a:pt x="14" y="55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48"/>
                  </a:lnTo>
                  <a:lnTo>
                    <a:pt x="12" y="48"/>
                  </a:lnTo>
                  <a:lnTo>
                    <a:pt x="12" y="43"/>
                  </a:lnTo>
                  <a:lnTo>
                    <a:pt x="12" y="43"/>
                  </a:lnTo>
                  <a:lnTo>
                    <a:pt x="12" y="41"/>
                  </a:lnTo>
                  <a:lnTo>
                    <a:pt x="12" y="41"/>
                  </a:lnTo>
                  <a:lnTo>
                    <a:pt x="10" y="38"/>
                  </a:lnTo>
                  <a:lnTo>
                    <a:pt x="7" y="38"/>
                  </a:lnTo>
                  <a:lnTo>
                    <a:pt x="7" y="43"/>
                  </a:lnTo>
                  <a:lnTo>
                    <a:pt x="7" y="45"/>
                  </a:lnTo>
                  <a:lnTo>
                    <a:pt x="5" y="48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2"/>
                  </a:lnTo>
                  <a:lnTo>
                    <a:pt x="5" y="52"/>
                  </a:lnTo>
                  <a:lnTo>
                    <a:pt x="5" y="55"/>
                  </a:lnTo>
                  <a:lnTo>
                    <a:pt x="7" y="52"/>
                  </a:lnTo>
                  <a:lnTo>
                    <a:pt x="7" y="55"/>
                  </a:lnTo>
                  <a:lnTo>
                    <a:pt x="7" y="55"/>
                  </a:lnTo>
                  <a:lnTo>
                    <a:pt x="7" y="57"/>
                  </a:lnTo>
                  <a:lnTo>
                    <a:pt x="10" y="57"/>
                  </a:lnTo>
                  <a:lnTo>
                    <a:pt x="12" y="55"/>
                  </a:lnTo>
                  <a:close/>
                  <a:moveTo>
                    <a:pt x="43" y="50"/>
                  </a:moveTo>
                  <a:lnTo>
                    <a:pt x="43" y="50"/>
                  </a:lnTo>
                  <a:lnTo>
                    <a:pt x="43" y="48"/>
                  </a:lnTo>
                  <a:lnTo>
                    <a:pt x="45" y="45"/>
                  </a:lnTo>
                  <a:lnTo>
                    <a:pt x="45" y="41"/>
                  </a:lnTo>
                  <a:lnTo>
                    <a:pt x="45" y="41"/>
                  </a:lnTo>
                  <a:lnTo>
                    <a:pt x="45" y="38"/>
                  </a:lnTo>
                  <a:lnTo>
                    <a:pt x="43" y="36"/>
                  </a:lnTo>
                  <a:lnTo>
                    <a:pt x="40" y="33"/>
                  </a:lnTo>
                  <a:lnTo>
                    <a:pt x="38" y="31"/>
                  </a:lnTo>
                  <a:lnTo>
                    <a:pt x="36" y="31"/>
                  </a:lnTo>
                  <a:lnTo>
                    <a:pt x="36" y="31"/>
                  </a:lnTo>
                  <a:lnTo>
                    <a:pt x="36" y="33"/>
                  </a:lnTo>
                  <a:lnTo>
                    <a:pt x="36" y="33"/>
                  </a:lnTo>
                  <a:lnTo>
                    <a:pt x="36" y="33"/>
                  </a:lnTo>
                  <a:lnTo>
                    <a:pt x="38" y="33"/>
                  </a:lnTo>
                  <a:lnTo>
                    <a:pt x="40" y="36"/>
                  </a:lnTo>
                  <a:lnTo>
                    <a:pt x="43" y="36"/>
                  </a:lnTo>
                  <a:lnTo>
                    <a:pt x="43" y="38"/>
                  </a:lnTo>
                  <a:lnTo>
                    <a:pt x="45" y="41"/>
                  </a:lnTo>
                  <a:lnTo>
                    <a:pt x="45" y="43"/>
                  </a:lnTo>
                  <a:lnTo>
                    <a:pt x="43" y="43"/>
                  </a:lnTo>
                  <a:lnTo>
                    <a:pt x="43" y="45"/>
                  </a:lnTo>
                  <a:lnTo>
                    <a:pt x="40" y="45"/>
                  </a:lnTo>
                  <a:lnTo>
                    <a:pt x="40" y="48"/>
                  </a:lnTo>
                  <a:lnTo>
                    <a:pt x="43" y="48"/>
                  </a:lnTo>
                  <a:lnTo>
                    <a:pt x="43" y="50"/>
                  </a:lnTo>
                  <a:close/>
                  <a:moveTo>
                    <a:pt x="17" y="5"/>
                  </a:moveTo>
                  <a:lnTo>
                    <a:pt x="12" y="5"/>
                  </a:lnTo>
                  <a:lnTo>
                    <a:pt x="12" y="7"/>
                  </a:lnTo>
                  <a:lnTo>
                    <a:pt x="10" y="7"/>
                  </a:lnTo>
                  <a:lnTo>
                    <a:pt x="10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7"/>
                  </a:lnTo>
                  <a:lnTo>
                    <a:pt x="5" y="7"/>
                  </a:lnTo>
                  <a:lnTo>
                    <a:pt x="5" y="10"/>
                  </a:lnTo>
                  <a:lnTo>
                    <a:pt x="2" y="10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5" y="10"/>
                  </a:lnTo>
                  <a:lnTo>
                    <a:pt x="7" y="10"/>
                  </a:lnTo>
                  <a:lnTo>
                    <a:pt x="12" y="7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19" y="5"/>
                  </a:lnTo>
                  <a:lnTo>
                    <a:pt x="17" y="5"/>
                  </a:lnTo>
                  <a:close/>
                  <a:moveTo>
                    <a:pt x="31" y="7"/>
                  </a:moveTo>
                  <a:lnTo>
                    <a:pt x="31" y="7"/>
                  </a:lnTo>
                  <a:lnTo>
                    <a:pt x="31" y="7"/>
                  </a:lnTo>
                  <a:lnTo>
                    <a:pt x="31" y="7"/>
                  </a:lnTo>
                  <a:lnTo>
                    <a:pt x="28" y="5"/>
                  </a:lnTo>
                  <a:lnTo>
                    <a:pt x="28" y="3"/>
                  </a:lnTo>
                  <a:lnTo>
                    <a:pt x="26" y="3"/>
                  </a:lnTo>
                  <a:lnTo>
                    <a:pt x="24" y="3"/>
                  </a:lnTo>
                  <a:lnTo>
                    <a:pt x="21" y="3"/>
                  </a:lnTo>
                  <a:lnTo>
                    <a:pt x="21" y="0"/>
                  </a:lnTo>
                  <a:lnTo>
                    <a:pt x="19" y="3"/>
                  </a:lnTo>
                  <a:lnTo>
                    <a:pt x="21" y="3"/>
                  </a:lnTo>
                  <a:lnTo>
                    <a:pt x="26" y="3"/>
                  </a:lnTo>
                  <a:lnTo>
                    <a:pt x="28" y="7"/>
                  </a:lnTo>
                  <a:lnTo>
                    <a:pt x="31" y="10"/>
                  </a:lnTo>
                  <a:lnTo>
                    <a:pt x="31" y="12"/>
                  </a:lnTo>
                  <a:lnTo>
                    <a:pt x="31" y="12"/>
                  </a:lnTo>
                  <a:lnTo>
                    <a:pt x="31" y="15"/>
                  </a:lnTo>
                  <a:lnTo>
                    <a:pt x="28" y="15"/>
                  </a:lnTo>
                  <a:lnTo>
                    <a:pt x="28" y="17"/>
                  </a:lnTo>
                  <a:lnTo>
                    <a:pt x="28" y="19"/>
                  </a:lnTo>
                  <a:lnTo>
                    <a:pt x="26" y="22"/>
                  </a:lnTo>
                  <a:lnTo>
                    <a:pt x="26" y="22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28" y="22"/>
                  </a:lnTo>
                  <a:lnTo>
                    <a:pt x="31" y="17"/>
                  </a:lnTo>
                  <a:lnTo>
                    <a:pt x="33" y="15"/>
                  </a:lnTo>
                  <a:lnTo>
                    <a:pt x="33" y="10"/>
                  </a:lnTo>
                  <a:lnTo>
                    <a:pt x="33" y="10"/>
                  </a:lnTo>
                  <a:lnTo>
                    <a:pt x="31" y="7"/>
                  </a:lnTo>
                  <a:close/>
                </a:path>
              </a:pathLst>
            </a:custGeom>
            <a:grpFill/>
            <a:ln w="3175" cap="rnd">
              <a:solidFill>
                <a:schemeClr val="accent1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7200" dirty="0"/>
            </a:p>
          </p:txBody>
        </p:sp>
        <p:sp>
          <p:nvSpPr>
            <p:cNvPr id="92" name="Freeform 218"/>
            <p:cNvSpPr>
              <a:spLocks noEditPoints="1"/>
            </p:cNvSpPr>
            <p:nvPr/>
          </p:nvSpPr>
          <p:spPr bwMode="auto">
            <a:xfrm>
              <a:off x="4351" y="1597"/>
              <a:ext cx="97" cy="74"/>
            </a:xfrm>
            <a:custGeom>
              <a:avLst/>
              <a:gdLst>
                <a:gd name="T0" fmla="*/ 22 w 97"/>
                <a:gd name="T1" fmla="*/ 53 h 74"/>
                <a:gd name="T2" fmla="*/ 19 w 97"/>
                <a:gd name="T3" fmla="*/ 48 h 74"/>
                <a:gd name="T4" fmla="*/ 12 w 97"/>
                <a:gd name="T5" fmla="*/ 48 h 74"/>
                <a:gd name="T6" fmla="*/ 8 w 97"/>
                <a:gd name="T7" fmla="*/ 45 h 74"/>
                <a:gd name="T8" fmla="*/ 3 w 97"/>
                <a:gd name="T9" fmla="*/ 45 h 74"/>
                <a:gd name="T10" fmla="*/ 10 w 97"/>
                <a:gd name="T11" fmla="*/ 53 h 74"/>
                <a:gd name="T12" fmla="*/ 15 w 97"/>
                <a:gd name="T13" fmla="*/ 57 h 74"/>
                <a:gd name="T14" fmla="*/ 27 w 97"/>
                <a:gd name="T15" fmla="*/ 62 h 74"/>
                <a:gd name="T16" fmla="*/ 0 w 97"/>
                <a:gd name="T17" fmla="*/ 17 h 74"/>
                <a:gd name="T18" fmla="*/ 3 w 97"/>
                <a:gd name="T19" fmla="*/ 19 h 74"/>
                <a:gd name="T20" fmla="*/ 15 w 97"/>
                <a:gd name="T21" fmla="*/ 41 h 74"/>
                <a:gd name="T22" fmla="*/ 15 w 97"/>
                <a:gd name="T23" fmla="*/ 41 h 74"/>
                <a:gd name="T24" fmla="*/ 88 w 97"/>
                <a:gd name="T25" fmla="*/ 29 h 74"/>
                <a:gd name="T26" fmla="*/ 79 w 97"/>
                <a:gd name="T27" fmla="*/ 24 h 74"/>
                <a:gd name="T28" fmla="*/ 69 w 97"/>
                <a:gd name="T29" fmla="*/ 12 h 74"/>
                <a:gd name="T30" fmla="*/ 57 w 97"/>
                <a:gd name="T31" fmla="*/ 5 h 74"/>
                <a:gd name="T32" fmla="*/ 53 w 97"/>
                <a:gd name="T33" fmla="*/ 12 h 74"/>
                <a:gd name="T34" fmla="*/ 41 w 97"/>
                <a:gd name="T35" fmla="*/ 15 h 74"/>
                <a:gd name="T36" fmla="*/ 34 w 97"/>
                <a:gd name="T37" fmla="*/ 8 h 74"/>
                <a:gd name="T38" fmla="*/ 29 w 97"/>
                <a:gd name="T39" fmla="*/ 3 h 74"/>
                <a:gd name="T40" fmla="*/ 24 w 97"/>
                <a:gd name="T41" fmla="*/ 0 h 74"/>
                <a:gd name="T42" fmla="*/ 19 w 97"/>
                <a:gd name="T43" fmla="*/ 5 h 74"/>
                <a:gd name="T44" fmla="*/ 22 w 97"/>
                <a:gd name="T45" fmla="*/ 8 h 74"/>
                <a:gd name="T46" fmla="*/ 29 w 97"/>
                <a:gd name="T47" fmla="*/ 15 h 74"/>
                <a:gd name="T48" fmla="*/ 27 w 97"/>
                <a:gd name="T49" fmla="*/ 19 h 74"/>
                <a:gd name="T50" fmla="*/ 19 w 97"/>
                <a:gd name="T51" fmla="*/ 17 h 74"/>
                <a:gd name="T52" fmla="*/ 12 w 97"/>
                <a:gd name="T53" fmla="*/ 12 h 74"/>
                <a:gd name="T54" fmla="*/ 0 w 97"/>
                <a:gd name="T55" fmla="*/ 15 h 74"/>
                <a:gd name="T56" fmla="*/ 3 w 97"/>
                <a:gd name="T57" fmla="*/ 17 h 74"/>
                <a:gd name="T58" fmla="*/ 8 w 97"/>
                <a:gd name="T59" fmla="*/ 19 h 74"/>
                <a:gd name="T60" fmla="*/ 12 w 97"/>
                <a:gd name="T61" fmla="*/ 24 h 74"/>
                <a:gd name="T62" fmla="*/ 12 w 97"/>
                <a:gd name="T63" fmla="*/ 29 h 74"/>
                <a:gd name="T64" fmla="*/ 22 w 97"/>
                <a:gd name="T65" fmla="*/ 38 h 74"/>
                <a:gd name="T66" fmla="*/ 19 w 97"/>
                <a:gd name="T67" fmla="*/ 41 h 74"/>
                <a:gd name="T68" fmla="*/ 27 w 97"/>
                <a:gd name="T69" fmla="*/ 48 h 74"/>
                <a:gd name="T70" fmla="*/ 31 w 97"/>
                <a:gd name="T71" fmla="*/ 50 h 74"/>
                <a:gd name="T72" fmla="*/ 34 w 97"/>
                <a:gd name="T73" fmla="*/ 55 h 74"/>
                <a:gd name="T74" fmla="*/ 31 w 97"/>
                <a:gd name="T75" fmla="*/ 57 h 74"/>
                <a:gd name="T76" fmla="*/ 34 w 97"/>
                <a:gd name="T77" fmla="*/ 62 h 74"/>
                <a:gd name="T78" fmla="*/ 43 w 97"/>
                <a:gd name="T79" fmla="*/ 55 h 74"/>
                <a:gd name="T80" fmla="*/ 55 w 97"/>
                <a:gd name="T81" fmla="*/ 45 h 74"/>
                <a:gd name="T82" fmla="*/ 64 w 97"/>
                <a:gd name="T83" fmla="*/ 53 h 74"/>
                <a:gd name="T84" fmla="*/ 62 w 97"/>
                <a:gd name="T85" fmla="*/ 55 h 74"/>
                <a:gd name="T86" fmla="*/ 64 w 97"/>
                <a:gd name="T87" fmla="*/ 60 h 74"/>
                <a:gd name="T88" fmla="*/ 60 w 97"/>
                <a:gd name="T89" fmla="*/ 62 h 74"/>
                <a:gd name="T90" fmla="*/ 64 w 97"/>
                <a:gd name="T91" fmla="*/ 67 h 74"/>
                <a:gd name="T92" fmla="*/ 71 w 97"/>
                <a:gd name="T93" fmla="*/ 74 h 74"/>
                <a:gd name="T94" fmla="*/ 76 w 97"/>
                <a:gd name="T95" fmla="*/ 62 h 74"/>
                <a:gd name="T96" fmla="*/ 79 w 97"/>
                <a:gd name="T97" fmla="*/ 60 h 74"/>
                <a:gd name="T98" fmla="*/ 83 w 97"/>
                <a:gd name="T99" fmla="*/ 53 h 74"/>
                <a:gd name="T100" fmla="*/ 81 w 97"/>
                <a:gd name="T101" fmla="*/ 38 h 74"/>
                <a:gd name="T102" fmla="*/ 93 w 97"/>
                <a:gd name="T103" fmla="*/ 34 h 74"/>
                <a:gd name="T104" fmla="*/ 12 w 97"/>
                <a:gd name="T105" fmla="*/ 29 h 74"/>
                <a:gd name="T106" fmla="*/ 12 w 97"/>
                <a:gd name="T107" fmla="*/ 2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74">
                  <a:moveTo>
                    <a:pt x="27" y="60"/>
                  </a:moveTo>
                  <a:lnTo>
                    <a:pt x="24" y="57"/>
                  </a:lnTo>
                  <a:lnTo>
                    <a:pt x="24" y="55"/>
                  </a:lnTo>
                  <a:lnTo>
                    <a:pt x="24" y="55"/>
                  </a:lnTo>
                  <a:lnTo>
                    <a:pt x="22" y="53"/>
                  </a:lnTo>
                  <a:lnTo>
                    <a:pt x="19" y="53"/>
                  </a:lnTo>
                  <a:lnTo>
                    <a:pt x="19" y="53"/>
                  </a:lnTo>
                  <a:lnTo>
                    <a:pt x="19" y="50"/>
                  </a:lnTo>
                  <a:lnTo>
                    <a:pt x="19" y="48"/>
                  </a:lnTo>
                  <a:lnTo>
                    <a:pt x="19" y="48"/>
                  </a:lnTo>
                  <a:lnTo>
                    <a:pt x="17" y="48"/>
                  </a:lnTo>
                  <a:lnTo>
                    <a:pt x="17" y="48"/>
                  </a:lnTo>
                  <a:lnTo>
                    <a:pt x="15" y="50"/>
                  </a:lnTo>
                  <a:lnTo>
                    <a:pt x="12" y="50"/>
                  </a:lnTo>
                  <a:lnTo>
                    <a:pt x="12" y="48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3"/>
                  </a:lnTo>
                  <a:lnTo>
                    <a:pt x="3" y="45"/>
                  </a:lnTo>
                  <a:lnTo>
                    <a:pt x="3" y="45"/>
                  </a:lnTo>
                  <a:lnTo>
                    <a:pt x="3" y="45"/>
                  </a:lnTo>
                  <a:lnTo>
                    <a:pt x="3" y="45"/>
                  </a:lnTo>
                  <a:lnTo>
                    <a:pt x="3" y="48"/>
                  </a:lnTo>
                  <a:lnTo>
                    <a:pt x="8" y="50"/>
                  </a:lnTo>
                  <a:lnTo>
                    <a:pt x="8" y="53"/>
                  </a:lnTo>
                  <a:lnTo>
                    <a:pt x="10" y="53"/>
                  </a:lnTo>
                  <a:lnTo>
                    <a:pt x="10" y="55"/>
                  </a:lnTo>
                  <a:lnTo>
                    <a:pt x="10" y="55"/>
                  </a:lnTo>
                  <a:lnTo>
                    <a:pt x="12" y="57"/>
                  </a:lnTo>
                  <a:lnTo>
                    <a:pt x="12" y="57"/>
                  </a:lnTo>
                  <a:lnTo>
                    <a:pt x="15" y="57"/>
                  </a:lnTo>
                  <a:lnTo>
                    <a:pt x="17" y="60"/>
                  </a:lnTo>
                  <a:lnTo>
                    <a:pt x="17" y="62"/>
                  </a:lnTo>
                  <a:lnTo>
                    <a:pt x="24" y="62"/>
                  </a:lnTo>
                  <a:lnTo>
                    <a:pt x="27" y="62"/>
                  </a:lnTo>
                  <a:lnTo>
                    <a:pt x="27" y="62"/>
                  </a:lnTo>
                  <a:lnTo>
                    <a:pt x="27" y="60"/>
                  </a:lnTo>
                  <a:close/>
                  <a:moveTo>
                    <a:pt x="3" y="19"/>
                  </a:moveTo>
                  <a:lnTo>
                    <a:pt x="3" y="19"/>
                  </a:lnTo>
                  <a:lnTo>
                    <a:pt x="3" y="19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3" y="19"/>
                  </a:lnTo>
                  <a:lnTo>
                    <a:pt x="3" y="19"/>
                  </a:lnTo>
                  <a:close/>
                  <a:moveTo>
                    <a:pt x="15" y="41"/>
                  </a:moveTo>
                  <a:lnTo>
                    <a:pt x="15" y="41"/>
                  </a:lnTo>
                  <a:lnTo>
                    <a:pt x="15" y="38"/>
                  </a:lnTo>
                  <a:lnTo>
                    <a:pt x="15" y="41"/>
                  </a:lnTo>
                  <a:close/>
                  <a:moveTo>
                    <a:pt x="15" y="41"/>
                  </a:moveTo>
                  <a:lnTo>
                    <a:pt x="15" y="41"/>
                  </a:lnTo>
                  <a:lnTo>
                    <a:pt x="15" y="41"/>
                  </a:lnTo>
                  <a:lnTo>
                    <a:pt x="17" y="41"/>
                  </a:lnTo>
                  <a:lnTo>
                    <a:pt x="17" y="41"/>
                  </a:lnTo>
                  <a:lnTo>
                    <a:pt x="15" y="41"/>
                  </a:lnTo>
                  <a:close/>
                  <a:moveTo>
                    <a:pt x="95" y="31"/>
                  </a:moveTo>
                  <a:lnTo>
                    <a:pt x="93" y="31"/>
                  </a:lnTo>
                  <a:lnTo>
                    <a:pt x="93" y="31"/>
                  </a:lnTo>
                  <a:lnTo>
                    <a:pt x="90" y="29"/>
                  </a:lnTo>
                  <a:lnTo>
                    <a:pt x="88" y="29"/>
                  </a:lnTo>
                  <a:lnTo>
                    <a:pt x="86" y="29"/>
                  </a:lnTo>
                  <a:lnTo>
                    <a:pt x="86" y="29"/>
                  </a:lnTo>
                  <a:lnTo>
                    <a:pt x="83" y="29"/>
                  </a:lnTo>
                  <a:lnTo>
                    <a:pt x="81" y="26"/>
                  </a:lnTo>
                  <a:lnTo>
                    <a:pt x="79" y="24"/>
                  </a:lnTo>
                  <a:lnTo>
                    <a:pt x="74" y="19"/>
                  </a:lnTo>
                  <a:lnTo>
                    <a:pt x="74" y="17"/>
                  </a:lnTo>
                  <a:lnTo>
                    <a:pt x="71" y="15"/>
                  </a:lnTo>
                  <a:lnTo>
                    <a:pt x="71" y="15"/>
                  </a:lnTo>
                  <a:lnTo>
                    <a:pt x="69" y="12"/>
                  </a:lnTo>
                  <a:lnTo>
                    <a:pt x="64" y="8"/>
                  </a:lnTo>
                  <a:lnTo>
                    <a:pt x="62" y="3"/>
                  </a:lnTo>
                  <a:lnTo>
                    <a:pt x="60" y="3"/>
                  </a:lnTo>
                  <a:lnTo>
                    <a:pt x="60" y="3"/>
                  </a:lnTo>
                  <a:lnTo>
                    <a:pt x="57" y="5"/>
                  </a:lnTo>
                  <a:lnTo>
                    <a:pt x="57" y="8"/>
                  </a:lnTo>
                  <a:lnTo>
                    <a:pt x="57" y="8"/>
                  </a:lnTo>
                  <a:lnTo>
                    <a:pt x="55" y="10"/>
                  </a:lnTo>
                  <a:lnTo>
                    <a:pt x="53" y="10"/>
                  </a:lnTo>
                  <a:lnTo>
                    <a:pt x="53" y="12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1" y="15"/>
                  </a:lnTo>
                  <a:lnTo>
                    <a:pt x="41" y="12"/>
                  </a:lnTo>
                  <a:lnTo>
                    <a:pt x="38" y="10"/>
                  </a:lnTo>
                  <a:lnTo>
                    <a:pt x="36" y="10"/>
                  </a:lnTo>
                  <a:lnTo>
                    <a:pt x="36" y="8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34" y="5"/>
                  </a:lnTo>
                  <a:lnTo>
                    <a:pt x="31" y="5"/>
                  </a:lnTo>
                  <a:lnTo>
                    <a:pt x="29" y="3"/>
                  </a:lnTo>
                  <a:lnTo>
                    <a:pt x="29" y="3"/>
                  </a:lnTo>
                  <a:lnTo>
                    <a:pt x="27" y="3"/>
                  </a:lnTo>
                  <a:lnTo>
                    <a:pt x="27" y="3"/>
                  </a:lnTo>
                  <a:lnTo>
                    <a:pt x="27" y="3"/>
                  </a:lnTo>
                  <a:lnTo>
                    <a:pt x="27" y="3"/>
                  </a:lnTo>
                  <a:lnTo>
                    <a:pt x="24" y="0"/>
                  </a:lnTo>
                  <a:lnTo>
                    <a:pt x="24" y="3"/>
                  </a:lnTo>
                  <a:lnTo>
                    <a:pt x="22" y="3"/>
                  </a:lnTo>
                  <a:lnTo>
                    <a:pt x="22" y="5"/>
                  </a:lnTo>
                  <a:lnTo>
                    <a:pt x="22" y="5"/>
                  </a:lnTo>
                  <a:lnTo>
                    <a:pt x="19" y="5"/>
                  </a:lnTo>
                  <a:lnTo>
                    <a:pt x="19" y="5"/>
                  </a:lnTo>
                  <a:lnTo>
                    <a:pt x="19" y="8"/>
                  </a:lnTo>
                  <a:lnTo>
                    <a:pt x="19" y="8"/>
                  </a:lnTo>
                  <a:lnTo>
                    <a:pt x="19" y="8"/>
                  </a:lnTo>
                  <a:lnTo>
                    <a:pt x="22" y="8"/>
                  </a:lnTo>
                  <a:lnTo>
                    <a:pt x="22" y="10"/>
                  </a:lnTo>
                  <a:lnTo>
                    <a:pt x="24" y="10"/>
                  </a:lnTo>
                  <a:lnTo>
                    <a:pt x="27" y="12"/>
                  </a:lnTo>
                  <a:lnTo>
                    <a:pt x="29" y="12"/>
                  </a:lnTo>
                  <a:lnTo>
                    <a:pt x="29" y="15"/>
                  </a:lnTo>
                  <a:lnTo>
                    <a:pt x="29" y="15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4" y="17"/>
                  </a:lnTo>
                  <a:lnTo>
                    <a:pt x="24" y="17"/>
                  </a:lnTo>
                  <a:lnTo>
                    <a:pt x="22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17" y="17"/>
                  </a:lnTo>
                  <a:lnTo>
                    <a:pt x="15" y="15"/>
                  </a:lnTo>
                  <a:lnTo>
                    <a:pt x="15" y="15"/>
                  </a:lnTo>
                  <a:lnTo>
                    <a:pt x="12" y="15"/>
                  </a:lnTo>
                  <a:lnTo>
                    <a:pt x="12" y="12"/>
                  </a:lnTo>
                  <a:lnTo>
                    <a:pt x="8" y="12"/>
                  </a:lnTo>
                  <a:lnTo>
                    <a:pt x="5" y="10"/>
                  </a:lnTo>
                  <a:lnTo>
                    <a:pt x="5" y="12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3" y="17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8" y="19"/>
                  </a:lnTo>
                  <a:lnTo>
                    <a:pt x="8" y="19"/>
                  </a:lnTo>
                  <a:lnTo>
                    <a:pt x="10" y="19"/>
                  </a:lnTo>
                  <a:lnTo>
                    <a:pt x="10" y="22"/>
                  </a:lnTo>
                  <a:lnTo>
                    <a:pt x="12" y="22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12" y="29"/>
                  </a:lnTo>
                  <a:lnTo>
                    <a:pt x="15" y="31"/>
                  </a:lnTo>
                  <a:lnTo>
                    <a:pt x="17" y="34"/>
                  </a:lnTo>
                  <a:lnTo>
                    <a:pt x="22" y="36"/>
                  </a:lnTo>
                  <a:lnTo>
                    <a:pt x="22" y="36"/>
                  </a:lnTo>
                  <a:lnTo>
                    <a:pt x="22" y="38"/>
                  </a:lnTo>
                  <a:lnTo>
                    <a:pt x="19" y="41"/>
                  </a:lnTo>
                  <a:lnTo>
                    <a:pt x="19" y="41"/>
                  </a:lnTo>
                  <a:lnTo>
                    <a:pt x="19" y="41"/>
                  </a:lnTo>
                  <a:lnTo>
                    <a:pt x="17" y="41"/>
                  </a:lnTo>
                  <a:lnTo>
                    <a:pt x="19" y="41"/>
                  </a:lnTo>
                  <a:lnTo>
                    <a:pt x="19" y="43"/>
                  </a:lnTo>
                  <a:lnTo>
                    <a:pt x="22" y="43"/>
                  </a:lnTo>
                  <a:lnTo>
                    <a:pt x="24" y="45"/>
                  </a:lnTo>
                  <a:lnTo>
                    <a:pt x="24" y="45"/>
                  </a:lnTo>
                  <a:lnTo>
                    <a:pt x="27" y="48"/>
                  </a:lnTo>
                  <a:lnTo>
                    <a:pt x="29" y="48"/>
                  </a:lnTo>
                  <a:lnTo>
                    <a:pt x="31" y="48"/>
                  </a:lnTo>
                  <a:lnTo>
                    <a:pt x="31" y="50"/>
                  </a:lnTo>
                  <a:lnTo>
                    <a:pt x="31" y="50"/>
                  </a:lnTo>
                  <a:lnTo>
                    <a:pt x="31" y="50"/>
                  </a:lnTo>
                  <a:lnTo>
                    <a:pt x="31" y="53"/>
                  </a:lnTo>
                  <a:lnTo>
                    <a:pt x="31" y="53"/>
                  </a:lnTo>
                  <a:lnTo>
                    <a:pt x="31" y="53"/>
                  </a:lnTo>
                  <a:lnTo>
                    <a:pt x="31" y="53"/>
                  </a:lnTo>
                  <a:lnTo>
                    <a:pt x="34" y="55"/>
                  </a:lnTo>
                  <a:lnTo>
                    <a:pt x="34" y="55"/>
                  </a:lnTo>
                  <a:lnTo>
                    <a:pt x="34" y="55"/>
                  </a:lnTo>
                  <a:lnTo>
                    <a:pt x="34" y="55"/>
                  </a:lnTo>
                  <a:lnTo>
                    <a:pt x="31" y="55"/>
                  </a:lnTo>
                  <a:lnTo>
                    <a:pt x="31" y="57"/>
                  </a:lnTo>
                  <a:lnTo>
                    <a:pt x="31" y="57"/>
                  </a:lnTo>
                  <a:lnTo>
                    <a:pt x="34" y="57"/>
                  </a:lnTo>
                  <a:lnTo>
                    <a:pt x="34" y="60"/>
                  </a:lnTo>
                  <a:lnTo>
                    <a:pt x="34" y="60"/>
                  </a:lnTo>
                  <a:lnTo>
                    <a:pt x="34" y="62"/>
                  </a:lnTo>
                  <a:lnTo>
                    <a:pt x="36" y="62"/>
                  </a:lnTo>
                  <a:lnTo>
                    <a:pt x="38" y="57"/>
                  </a:lnTo>
                  <a:lnTo>
                    <a:pt x="38" y="57"/>
                  </a:lnTo>
                  <a:lnTo>
                    <a:pt x="41" y="57"/>
                  </a:lnTo>
                  <a:lnTo>
                    <a:pt x="43" y="55"/>
                  </a:lnTo>
                  <a:lnTo>
                    <a:pt x="45" y="53"/>
                  </a:lnTo>
                  <a:lnTo>
                    <a:pt x="48" y="50"/>
                  </a:lnTo>
                  <a:lnTo>
                    <a:pt x="50" y="50"/>
                  </a:lnTo>
                  <a:lnTo>
                    <a:pt x="50" y="48"/>
                  </a:lnTo>
                  <a:lnTo>
                    <a:pt x="55" y="45"/>
                  </a:lnTo>
                  <a:lnTo>
                    <a:pt x="55" y="45"/>
                  </a:lnTo>
                  <a:lnTo>
                    <a:pt x="57" y="45"/>
                  </a:lnTo>
                  <a:lnTo>
                    <a:pt x="60" y="48"/>
                  </a:lnTo>
                  <a:lnTo>
                    <a:pt x="64" y="50"/>
                  </a:lnTo>
                  <a:lnTo>
                    <a:pt x="64" y="53"/>
                  </a:lnTo>
                  <a:lnTo>
                    <a:pt x="62" y="53"/>
                  </a:lnTo>
                  <a:lnTo>
                    <a:pt x="62" y="53"/>
                  </a:lnTo>
                  <a:lnTo>
                    <a:pt x="62" y="55"/>
                  </a:lnTo>
                  <a:lnTo>
                    <a:pt x="62" y="55"/>
                  </a:lnTo>
                  <a:lnTo>
                    <a:pt x="62" y="55"/>
                  </a:lnTo>
                  <a:lnTo>
                    <a:pt x="62" y="57"/>
                  </a:lnTo>
                  <a:lnTo>
                    <a:pt x="64" y="57"/>
                  </a:lnTo>
                  <a:lnTo>
                    <a:pt x="64" y="60"/>
                  </a:lnTo>
                  <a:lnTo>
                    <a:pt x="64" y="60"/>
                  </a:lnTo>
                  <a:lnTo>
                    <a:pt x="64" y="60"/>
                  </a:lnTo>
                  <a:lnTo>
                    <a:pt x="64" y="60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60" y="62"/>
                  </a:lnTo>
                  <a:lnTo>
                    <a:pt x="60" y="62"/>
                  </a:lnTo>
                  <a:lnTo>
                    <a:pt x="60" y="64"/>
                  </a:lnTo>
                  <a:lnTo>
                    <a:pt x="60" y="64"/>
                  </a:lnTo>
                  <a:lnTo>
                    <a:pt x="64" y="67"/>
                  </a:lnTo>
                  <a:lnTo>
                    <a:pt x="64" y="67"/>
                  </a:lnTo>
                  <a:lnTo>
                    <a:pt x="64" y="67"/>
                  </a:lnTo>
                  <a:lnTo>
                    <a:pt x="67" y="69"/>
                  </a:lnTo>
                  <a:lnTo>
                    <a:pt x="67" y="69"/>
                  </a:lnTo>
                  <a:lnTo>
                    <a:pt x="69" y="69"/>
                  </a:lnTo>
                  <a:lnTo>
                    <a:pt x="71" y="74"/>
                  </a:lnTo>
                  <a:lnTo>
                    <a:pt x="71" y="74"/>
                  </a:lnTo>
                  <a:lnTo>
                    <a:pt x="76" y="71"/>
                  </a:lnTo>
                  <a:lnTo>
                    <a:pt x="76" y="71"/>
                  </a:lnTo>
                  <a:lnTo>
                    <a:pt x="76" y="64"/>
                  </a:lnTo>
                  <a:lnTo>
                    <a:pt x="76" y="64"/>
                  </a:lnTo>
                  <a:lnTo>
                    <a:pt x="76" y="62"/>
                  </a:lnTo>
                  <a:lnTo>
                    <a:pt x="76" y="60"/>
                  </a:lnTo>
                  <a:lnTo>
                    <a:pt x="76" y="57"/>
                  </a:lnTo>
                  <a:lnTo>
                    <a:pt x="79" y="57"/>
                  </a:lnTo>
                  <a:lnTo>
                    <a:pt x="79" y="60"/>
                  </a:lnTo>
                  <a:lnTo>
                    <a:pt x="79" y="60"/>
                  </a:lnTo>
                  <a:lnTo>
                    <a:pt x="81" y="60"/>
                  </a:lnTo>
                  <a:lnTo>
                    <a:pt x="81" y="60"/>
                  </a:lnTo>
                  <a:lnTo>
                    <a:pt x="81" y="55"/>
                  </a:lnTo>
                  <a:lnTo>
                    <a:pt x="81" y="53"/>
                  </a:lnTo>
                  <a:lnTo>
                    <a:pt x="83" y="53"/>
                  </a:lnTo>
                  <a:lnTo>
                    <a:pt x="83" y="53"/>
                  </a:lnTo>
                  <a:lnTo>
                    <a:pt x="81" y="50"/>
                  </a:lnTo>
                  <a:lnTo>
                    <a:pt x="81" y="48"/>
                  </a:lnTo>
                  <a:lnTo>
                    <a:pt x="81" y="43"/>
                  </a:lnTo>
                  <a:lnTo>
                    <a:pt x="81" y="38"/>
                  </a:lnTo>
                  <a:lnTo>
                    <a:pt x="83" y="36"/>
                  </a:lnTo>
                  <a:lnTo>
                    <a:pt x="86" y="36"/>
                  </a:lnTo>
                  <a:lnTo>
                    <a:pt x="86" y="34"/>
                  </a:lnTo>
                  <a:lnTo>
                    <a:pt x="88" y="34"/>
                  </a:lnTo>
                  <a:lnTo>
                    <a:pt x="93" y="34"/>
                  </a:lnTo>
                  <a:lnTo>
                    <a:pt x="97" y="36"/>
                  </a:lnTo>
                  <a:lnTo>
                    <a:pt x="95" y="31"/>
                  </a:lnTo>
                  <a:close/>
                  <a:moveTo>
                    <a:pt x="12" y="29"/>
                  </a:moveTo>
                  <a:lnTo>
                    <a:pt x="12" y="29"/>
                  </a:lnTo>
                  <a:lnTo>
                    <a:pt x="12" y="29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12" y="29"/>
                  </a:lnTo>
                  <a:close/>
                </a:path>
              </a:pathLst>
            </a:custGeom>
            <a:grpFill/>
            <a:ln w="3175" cap="rnd">
              <a:solidFill>
                <a:schemeClr val="accent1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7200" dirty="0"/>
            </a:p>
          </p:txBody>
        </p:sp>
        <p:sp>
          <p:nvSpPr>
            <p:cNvPr id="93" name="Freeform 219"/>
            <p:cNvSpPr>
              <a:spLocks/>
            </p:cNvSpPr>
            <p:nvPr/>
          </p:nvSpPr>
          <p:spPr bwMode="auto">
            <a:xfrm>
              <a:off x="3746" y="1451"/>
              <a:ext cx="125" cy="54"/>
            </a:xfrm>
            <a:custGeom>
              <a:avLst/>
              <a:gdLst>
                <a:gd name="T0" fmla="*/ 121 w 125"/>
                <a:gd name="T1" fmla="*/ 11 h 54"/>
                <a:gd name="T2" fmla="*/ 123 w 125"/>
                <a:gd name="T3" fmla="*/ 7 h 54"/>
                <a:gd name="T4" fmla="*/ 116 w 125"/>
                <a:gd name="T5" fmla="*/ 4 h 54"/>
                <a:gd name="T6" fmla="*/ 111 w 125"/>
                <a:gd name="T7" fmla="*/ 4 h 54"/>
                <a:gd name="T8" fmla="*/ 99 w 125"/>
                <a:gd name="T9" fmla="*/ 2 h 54"/>
                <a:gd name="T10" fmla="*/ 92 w 125"/>
                <a:gd name="T11" fmla="*/ 2 h 54"/>
                <a:gd name="T12" fmla="*/ 90 w 125"/>
                <a:gd name="T13" fmla="*/ 4 h 54"/>
                <a:gd name="T14" fmla="*/ 85 w 125"/>
                <a:gd name="T15" fmla="*/ 9 h 54"/>
                <a:gd name="T16" fmla="*/ 78 w 125"/>
                <a:gd name="T17" fmla="*/ 9 h 54"/>
                <a:gd name="T18" fmla="*/ 71 w 125"/>
                <a:gd name="T19" fmla="*/ 4 h 54"/>
                <a:gd name="T20" fmla="*/ 71 w 125"/>
                <a:gd name="T21" fmla="*/ 9 h 54"/>
                <a:gd name="T22" fmla="*/ 66 w 125"/>
                <a:gd name="T23" fmla="*/ 9 h 54"/>
                <a:gd name="T24" fmla="*/ 62 w 125"/>
                <a:gd name="T25" fmla="*/ 14 h 54"/>
                <a:gd name="T26" fmla="*/ 54 w 125"/>
                <a:gd name="T27" fmla="*/ 19 h 54"/>
                <a:gd name="T28" fmla="*/ 57 w 125"/>
                <a:gd name="T29" fmla="*/ 26 h 54"/>
                <a:gd name="T30" fmla="*/ 59 w 125"/>
                <a:gd name="T31" fmla="*/ 28 h 54"/>
                <a:gd name="T32" fmla="*/ 54 w 125"/>
                <a:gd name="T33" fmla="*/ 30 h 54"/>
                <a:gd name="T34" fmla="*/ 52 w 125"/>
                <a:gd name="T35" fmla="*/ 28 h 54"/>
                <a:gd name="T36" fmla="*/ 47 w 125"/>
                <a:gd name="T37" fmla="*/ 26 h 54"/>
                <a:gd name="T38" fmla="*/ 45 w 125"/>
                <a:gd name="T39" fmla="*/ 28 h 54"/>
                <a:gd name="T40" fmla="*/ 31 w 125"/>
                <a:gd name="T41" fmla="*/ 30 h 54"/>
                <a:gd name="T42" fmla="*/ 26 w 125"/>
                <a:gd name="T43" fmla="*/ 33 h 54"/>
                <a:gd name="T44" fmla="*/ 24 w 125"/>
                <a:gd name="T45" fmla="*/ 30 h 54"/>
                <a:gd name="T46" fmla="*/ 17 w 125"/>
                <a:gd name="T47" fmla="*/ 30 h 54"/>
                <a:gd name="T48" fmla="*/ 12 w 125"/>
                <a:gd name="T49" fmla="*/ 35 h 54"/>
                <a:gd name="T50" fmla="*/ 10 w 125"/>
                <a:gd name="T51" fmla="*/ 33 h 54"/>
                <a:gd name="T52" fmla="*/ 7 w 125"/>
                <a:gd name="T53" fmla="*/ 30 h 54"/>
                <a:gd name="T54" fmla="*/ 0 w 125"/>
                <a:gd name="T55" fmla="*/ 30 h 54"/>
                <a:gd name="T56" fmla="*/ 2 w 125"/>
                <a:gd name="T57" fmla="*/ 35 h 54"/>
                <a:gd name="T58" fmla="*/ 2 w 125"/>
                <a:gd name="T59" fmla="*/ 38 h 54"/>
                <a:gd name="T60" fmla="*/ 5 w 125"/>
                <a:gd name="T61" fmla="*/ 40 h 54"/>
                <a:gd name="T62" fmla="*/ 12 w 125"/>
                <a:gd name="T63" fmla="*/ 45 h 54"/>
                <a:gd name="T64" fmla="*/ 17 w 125"/>
                <a:gd name="T65" fmla="*/ 45 h 54"/>
                <a:gd name="T66" fmla="*/ 24 w 125"/>
                <a:gd name="T67" fmla="*/ 45 h 54"/>
                <a:gd name="T68" fmla="*/ 28 w 125"/>
                <a:gd name="T69" fmla="*/ 42 h 54"/>
                <a:gd name="T70" fmla="*/ 38 w 125"/>
                <a:gd name="T71" fmla="*/ 42 h 54"/>
                <a:gd name="T72" fmla="*/ 45 w 125"/>
                <a:gd name="T73" fmla="*/ 40 h 54"/>
                <a:gd name="T74" fmla="*/ 47 w 125"/>
                <a:gd name="T75" fmla="*/ 47 h 54"/>
                <a:gd name="T76" fmla="*/ 54 w 125"/>
                <a:gd name="T77" fmla="*/ 49 h 54"/>
                <a:gd name="T78" fmla="*/ 71 w 125"/>
                <a:gd name="T79" fmla="*/ 52 h 54"/>
                <a:gd name="T80" fmla="*/ 80 w 125"/>
                <a:gd name="T81" fmla="*/ 52 h 54"/>
                <a:gd name="T82" fmla="*/ 85 w 125"/>
                <a:gd name="T83" fmla="*/ 54 h 54"/>
                <a:gd name="T84" fmla="*/ 90 w 125"/>
                <a:gd name="T85" fmla="*/ 49 h 54"/>
                <a:gd name="T86" fmla="*/ 99 w 125"/>
                <a:gd name="T87" fmla="*/ 49 h 54"/>
                <a:gd name="T88" fmla="*/ 107 w 125"/>
                <a:gd name="T89" fmla="*/ 47 h 54"/>
                <a:gd name="T90" fmla="*/ 109 w 125"/>
                <a:gd name="T91" fmla="*/ 45 h 54"/>
                <a:gd name="T92" fmla="*/ 116 w 125"/>
                <a:gd name="T93" fmla="*/ 40 h 54"/>
                <a:gd name="T94" fmla="*/ 116 w 125"/>
                <a:gd name="T95" fmla="*/ 38 h 54"/>
                <a:gd name="T96" fmla="*/ 116 w 125"/>
                <a:gd name="T97" fmla="*/ 33 h 54"/>
                <a:gd name="T98" fmla="*/ 118 w 125"/>
                <a:gd name="T99" fmla="*/ 30 h 54"/>
                <a:gd name="T100" fmla="*/ 116 w 125"/>
                <a:gd name="T101" fmla="*/ 26 h 54"/>
                <a:gd name="T102" fmla="*/ 121 w 125"/>
                <a:gd name="T103" fmla="*/ 28 h 54"/>
                <a:gd name="T104" fmla="*/ 125 w 125"/>
                <a:gd name="T105" fmla="*/ 26 h 54"/>
                <a:gd name="T106" fmla="*/ 125 w 125"/>
                <a:gd name="T107" fmla="*/ 2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5" h="54">
                  <a:moveTo>
                    <a:pt x="125" y="19"/>
                  </a:moveTo>
                  <a:lnTo>
                    <a:pt x="125" y="19"/>
                  </a:lnTo>
                  <a:lnTo>
                    <a:pt x="123" y="16"/>
                  </a:lnTo>
                  <a:lnTo>
                    <a:pt x="121" y="11"/>
                  </a:lnTo>
                  <a:lnTo>
                    <a:pt x="121" y="11"/>
                  </a:lnTo>
                  <a:lnTo>
                    <a:pt x="123" y="9"/>
                  </a:lnTo>
                  <a:lnTo>
                    <a:pt x="123" y="9"/>
                  </a:lnTo>
                  <a:lnTo>
                    <a:pt x="123" y="9"/>
                  </a:lnTo>
                  <a:lnTo>
                    <a:pt x="123" y="9"/>
                  </a:lnTo>
                  <a:lnTo>
                    <a:pt x="123" y="7"/>
                  </a:lnTo>
                  <a:lnTo>
                    <a:pt x="121" y="7"/>
                  </a:lnTo>
                  <a:lnTo>
                    <a:pt x="121" y="7"/>
                  </a:lnTo>
                  <a:lnTo>
                    <a:pt x="121" y="4"/>
                  </a:lnTo>
                  <a:lnTo>
                    <a:pt x="118" y="4"/>
                  </a:lnTo>
                  <a:lnTo>
                    <a:pt x="116" y="4"/>
                  </a:lnTo>
                  <a:lnTo>
                    <a:pt x="116" y="4"/>
                  </a:lnTo>
                  <a:lnTo>
                    <a:pt x="116" y="4"/>
                  </a:lnTo>
                  <a:lnTo>
                    <a:pt x="114" y="4"/>
                  </a:lnTo>
                  <a:lnTo>
                    <a:pt x="114" y="4"/>
                  </a:lnTo>
                  <a:lnTo>
                    <a:pt x="111" y="4"/>
                  </a:lnTo>
                  <a:lnTo>
                    <a:pt x="109" y="4"/>
                  </a:lnTo>
                  <a:lnTo>
                    <a:pt x="104" y="2"/>
                  </a:lnTo>
                  <a:lnTo>
                    <a:pt x="104" y="2"/>
                  </a:lnTo>
                  <a:lnTo>
                    <a:pt x="102" y="2"/>
                  </a:lnTo>
                  <a:lnTo>
                    <a:pt x="99" y="2"/>
                  </a:lnTo>
                  <a:lnTo>
                    <a:pt x="97" y="0"/>
                  </a:lnTo>
                  <a:lnTo>
                    <a:pt x="95" y="0"/>
                  </a:lnTo>
                  <a:lnTo>
                    <a:pt x="95" y="0"/>
                  </a:lnTo>
                  <a:lnTo>
                    <a:pt x="95" y="0"/>
                  </a:lnTo>
                  <a:lnTo>
                    <a:pt x="92" y="2"/>
                  </a:lnTo>
                  <a:lnTo>
                    <a:pt x="92" y="0"/>
                  </a:lnTo>
                  <a:lnTo>
                    <a:pt x="92" y="0"/>
                  </a:lnTo>
                  <a:lnTo>
                    <a:pt x="90" y="0"/>
                  </a:lnTo>
                  <a:lnTo>
                    <a:pt x="90" y="0"/>
                  </a:lnTo>
                  <a:lnTo>
                    <a:pt x="90" y="4"/>
                  </a:lnTo>
                  <a:lnTo>
                    <a:pt x="90" y="4"/>
                  </a:lnTo>
                  <a:lnTo>
                    <a:pt x="88" y="4"/>
                  </a:lnTo>
                  <a:lnTo>
                    <a:pt x="88" y="4"/>
                  </a:lnTo>
                  <a:lnTo>
                    <a:pt x="85" y="7"/>
                  </a:lnTo>
                  <a:lnTo>
                    <a:pt x="85" y="9"/>
                  </a:lnTo>
                  <a:lnTo>
                    <a:pt x="83" y="7"/>
                  </a:lnTo>
                  <a:lnTo>
                    <a:pt x="83" y="7"/>
                  </a:lnTo>
                  <a:lnTo>
                    <a:pt x="80" y="7"/>
                  </a:lnTo>
                  <a:lnTo>
                    <a:pt x="80" y="9"/>
                  </a:lnTo>
                  <a:lnTo>
                    <a:pt x="78" y="9"/>
                  </a:lnTo>
                  <a:lnTo>
                    <a:pt x="76" y="7"/>
                  </a:lnTo>
                  <a:lnTo>
                    <a:pt x="73" y="7"/>
                  </a:lnTo>
                  <a:lnTo>
                    <a:pt x="73" y="4"/>
                  </a:lnTo>
                  <a:lnTo>
                    <a:pt x="71" y="4"/>
                  </a:lnTo>
                  <a:lnTo>
                    <a:pt x="71" y="4"/>
                  </a:lnTo>
                  <a:lnTo>
                    <a:pt x="71" y="4"/>
                  </a:lnTo>
                  <a:lnTo>
                    <a:pt x="71" y="7"/>
                  </a:lnTo>
                  <a:lnTo>
                    <a:pt x="71" y="7"/>
                  </a:lnTo>
                  <a:lnTo>
                    <a:pt x="71" y="9"/>
                  </a:lnTo>
                  <a:lnTo>
                    <a:pt x="71" y="9"/>
                  </a:lnTo>
                  <a:lnTo>
                    <a:pt x="69" y="9"/>
                  </a:lnTo>
                  <a:lnTo>
                    <a:pt x="69" y="9"/>
                  </a:lnTo>
                  <a:lnTo>
                    <a:pt x="66" y="9"/>
                  </a:lnTo>
                  <a:lnTo>
                    <a:pt x="66" y="9"/>
                  </a:lnTo>
                  <a:lnTo>
                    <a:pt x="66" y="9"/>
                  </a:lnTo>
                  <a:lnTo>
                    <a:pt x="64" y="11"/>
                  </a:lnTo>
                  <a:lnTo>
                    <a:pt x="64" y="14"/>
                  </a:lnTo>
                  <a:lnTo>
                    <a:pt x="64" y="14"/>
                  </a:lnTo>
                  <a:lnTo>
                    <a:pt x="62" y="14"/>
                  </a:lnTo>
                  <a:lnTo>
                    <a:pt x="62" y="14"/>
                  </a:lnTo>
                  <a:lnTo>
                    <a:pt x="59" y="14"/>
                  </a:lnTo>
                  <a:lnTo>
                    <a:pt x="57" y="16"/>
                  </a:lnTo>
                  <a:lnTo>
                    <a:pt x="54" y="16"/>
                  </a:lnTo>
                  <a:lnTo>
                    <a:pt x="54" y="19"/>
                  </a:lnTo>
                  <a:lnTo>
                    <a:pt x="54" y="19"/>
                  </a:lnTo>
                  <a:lnTo>
                    <a:pt x="57" y="21"/>
                  </a:lnTo>
                  <a:lnTo>
                    <a:pt x="57" y="23"/>
                  </a:lnTo>
                  <a:lnTo>
                    <a:pt x="57" y="23"/>
                  </a:lnTo>
                  <a:lnTo>
                    <a:pt x="57" y="26"/>
                  </a:lnTo>
                  <a:lnTo>
                    <a:pt x="57" y="26"/>
                  </a:lnTo>
                  <a:lnTo>
                    <a:pt x="57" y="26"/>
                  </a:lnTo>
                  <a:lnTo>
                    <a:pt x="59" y="26"/>
                  </a:lnTo>
                  <a:lnTo>
                    <a:pt x="59" y="26"/>
                  </a:lnTo>
                  <a:lnTo>
                    <a:pt x="59" y="28"/>
                  </a:lnTo>
                  <a:lnTo>
                    <a:pt x="59" y="28"/>
                  </a:lnTo>
                  <a:lnTo>
                    <a:pt x="59" y="30"/>
                  </a:lnTo>
                  <a:lnTo>
                    <a:pt x="59" y="30"/>
                  </a:lnTo>
                  <a:lnTo>
                    <a:pt x="57" y="30"/>
                  </a:lnTo>
                  <a:lnTo>
                    <a:pt x="57" y="30"/>
                  </a:lnTo>
                  <a:lnTo>
                    <a:pt x="54" y="30"/>
                  </a:lnTo>
                  <a:lnTo>
                    <a:pt x="54" y="30"/>
                  </a:lnTo>
                  <a:lnTo>
                    <a:pt x="54" y="28"/>
                  </a:lnTo>
                  <a:lnTo>
                    <a:pt x="54" y="28"/>
                  </a:lnTo>
                  <a:lnTo>
                    <a:pt x="54" y="28"/>
                  </a:lnTo>
                  <a:lnTo>
                    <a:pt x="52" y="28"/>
                  </a:lnTo>
                  <a:lnTo>
                    <a:pt x="52" y="28"/>
                  </a:lnTo>
                  <a:lnTo>
                    <a:pt x="50" y="28"/>
                  </a:lnTo>
                  <a:lnTo>
                    <a:pt x="50" y="28"/>
                  </a:lnTo>
                  <a:lnTo>
                    <a:pt x="50" y="28"/>
                  </a:lnTo>
                  <a:lnTo>
                    <a:pt x="47" y="26"/>
                  </a:lnTo>
                  <a:lnTo>
                    <a:pt x="47" y="26"/>
                  </a:lnTo>
                  <a:lnTo>
                    <a:pt x="45" y="26"/>
                  </a:lnTo>
                  <a:lnTo>
                    <a:pt x="45" y="26"/>
                  </a:lnTo>
                  <a:lnTo>
                    <a:pt x="45" y="28"/>
                  </a:lnTo>
                  <a:lnTo>
                    <a:pt x="45" y="28"/>
                  </a:lnTo>
                  <a:lnTo>
                    <a:pt x="38" y="28"/>
                  </a:lnTo>
                  <a:lnTo>
                    <a:pt x="36" y="30"/>
                  </a:lnTo>
                  <a:lnTo>
                    <a:pt x="33" y="30"/>
                  </a:lnTo>
                  <a:lnTo>
                    <a:pt x="31" y="30"/>
                  </a:lnTo>
                  <a:lnTo>
                    <a:pt x="31" y="30"/>
                  </a:lnTo>
                  <a:lnTo>
                    <a:pt x="31" y="33"/>
                  </a:lnTo>
                  <a:lnTo>
                    <a:pt x="28" y="33"/>
                  </a:lnTo>
                  <a:lnTo>
                    <a:pt x="28" y="33"/>
                  </a:lnTo>
                  <a:lnTo>
                    <a:pt x="28" y="33"/>
                  </a:lnTo>
                  <a:lnTo>
                    <a:pt x="26" y="33"/>
                  </a:lnTo>
                  <a:lnTo>
                    <a:pt x="26" y="33"/>
                  </a:lnTo>
                  <a:lnTo>
                    <a:pt x="24" y="33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21" y="30"/>
                  </a:lnTo>
                  <a:lnTo>
                    <a:pt x="19" y="30"/>
                  </a:lnTo>
                  <a:lnTo>
                    <a:pt x="17" y="30"/>
                  </a:lnTo>
                  <a:lnTo>
                    <a:pt x="17" y="30"/>
                  </a:lnTo>
                  <a:lnTo>
                    <a:pt x="17" y="30"/>
                  </a:lnTo>
                  <a:lnTo>
                    <a:pt x="17" y="33"/>
                  </a:lnTo>
                  <a:lnTo>
                    <a:pt x="14" y="33"/>
                  </a:lnTo>
                  <a:lnTo>
                    <a:pt x="14" y="35"/>
                  </a:lnTo>
                  <a:lnTo>
                    <a:pt x="12" y="35"/>
                  </a:lnTo>
                  <a:lnTo>
                    <a:pt x="12" y="35"/>
                  </a:lnTo>
                  <a:lnTo>
                    <a:pt x="12" y="35"/>
                  </a:lnTo>
                  <a:lnTo>
                    <a:pt x="12" y="33"/>
                  </a:lnTo>
                  <a:lnTo>
                    <a:pt x="12" y="33"/>
                  </a:lnTo>
                  <a:lnTo>
                    <a:pt x="10" y="33"/>
                  </a:lnTo>
                  <a:lnTo>
                    <a:pt x="10" y="33"/>
                  </a:lnTo>
                  <a:lnTo>
                    <a:pt x="10" y="33"/>
                  </a:lnTo>
                  <a:lnTo>
                    <a:pt x="10" y="33"/>
                  </a:lnTo>
                  <a:lnTo>
                    <a:pt x="10" y="30"/>
                  </a:lnTo>
                  <a:lnTo>
                    <a:pt x="10" y="30"/>
                  </a:lnTo>
                  <a:lnTo>
                    <a:pt x="7" y="30"/>
                  </a:lnTo>
                  <a:lnTo>
                    <a:pt x="5" y="28"/>
                  </a:lnTo>
                  <a:lnTo>
                    <a:pt x="5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3"/>
                  </a:lnTo>
                  <a:lnTo>
                    <a:pt x="0" y="35"/>
                  </a:lnTo>
                  <a:lnTo>
                    <a:pt x="2" y="35"/>
                  </a:lnTo>
                  <a:lnTo>
                    <a:pt x="2" y="35"/>
                  </a:lnTo>
                  <a:lnTo>
                    <a:pt x="2" y="38"/>
                  </a:lnTo>
                  <a:lnTo>
                    <a:pt x="2" y="38"/>
                  </a:lnTo>
                  <a:lnTo>
                    <a:pt x="2" y="38"/>
                  </a:lnTo>
                  <a:lnTo>
                    <a:pt x="2" y="38"/>
                  </a:lnTo>
                  <a:lnTo>
                    <a:pt x="2" y="40"/>
                  </a:lnTo>
                  <a:lnTo>
                    <a:pt x="2" y="40"/>
                  </a:lnTo>
                  <a:lnTo>
                    <a:pt x="2" y="40"/>
                  </a:lnTo>
                  <a:lnTo>
                    <a:pt x="2" y="40"/>
                  </a:lnTo>
                  <a:lnTo>
                    <a:pt x="5" y="40"/>
                  </a:lnTo>
                  <a:lnTo>
                    <a:pt x="7" y="40"/>
                  </a:lnTo>
                  <a:lnTo>
                    <a:pt x="7" y="42"/>
                  </a:lnTo>
                  <a:lnTo>
                    <a:pt x="7" y="42"/>
                  </a:lnTo>
                  <a:lnTo>
                    <a:pt x="10" y="42"/>
                  </a:lnTo>
                  <a:lnTo>
                    <a:pt x="12" y="45"/>
                  </a:lnTo>
                  <a:lnTo>
                    <a:pt x="12" y="45"/>
                  </a:lnTo>
                  <a:lnTo>
                    <a:pt x="14" y="42"/>
                  </a:lnTo>
                  <a:lnTo>
                    <a:pt x="17" y="42"/>
                  </a:lnTo>
                  <a:lnTo>
                    <a:pt x="17" y="42"/>
                  </a:lnTo>
                  <a:lnTo>
                    <a:pt x="17" y="45"/>
                  </a:lnTo>
                  <a:lnTo>
                    <a:pt x="17" y="45"/>
                  </a:lnTo>
                  <a:lnTo>
                    <a:pt x="19" y="45"/>
                  </a:lnTo>
                  <a:lnTo>
                    <a:pt x="21" y="45"/>
                  </a:lnTo>
                  <a:lnTo>
                    <a:pt x="21" y="45"/>
                  </a:lnTo>
                  <a:lnTo>
                    <a:pt x="24" y="45"/>
                  </a:lnTo>
                  <a:lnTo>
                    <a:pt x="24" y="47"/>
                  </a:lnTo>
                  <a:lnTo>
                    <a:pt x="26" y="45"/>
                  </a:lnTo>
                  <a:lnTo>
                    <a:pt x="26" y="45"/>
                  </a:lnTo>
                  <a:lnTo>
                    <a:pt x="26" y="45"/>
                  </a:lnTo>
                  <a:lnTo>
                    <a:pt x="28" y="42"/>
                  </a:lnTo>
                  <a:lnTo>
                    <a:pt x="28" y="42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6" y="42"/>
                  </a:lnTo>
                  <a:lnTo>
                    <a:pt x="38" y="42"/>
                  </a:lnTo>
                  <a:lnTo>
                    <a:pt x="38" y="42"/>
                  </a:lnTo>
                  <a:lnTo>
                    <a:pt x="40" y="40"/>
                  </a:lnTo>
                  <a:lnTo>
                    <a:pt x="45" y="40"/>
                  </a:lnTo>
                  <a:lnTo>
                    <a:pt x="45" y="40"/>
                  </a:lnTo>
                  <a:lnTo>
                    <a:pt x="45" y="40"/>
                  </a:lnTo>
                  <a:lnTo>
                    <a:pt x="45" y="40"/>
                  </a:lnTo>
                  <a:lnTo>
                    <a:pt x="45" y="42"/>
                  </a:lnTo>
                  <a:lnTo>
                    <a:pt x="45" y="42"/>
                  </a:lnTo>
                  <a:lnTo>
                    <a:pt x="47" y="45"/>
                  </a:lnTo>
                  <a:lnTo>
                    <a:pt x="47" y="47"/>
                  </a:lnTo>
                  <a:lnTo>
                    <a:pt x="47" y="47"/>
                  </a:lnTo>
                  <a:lnTo>
                    <a:pt x="50" y="47"/>
                  </a:lnTo>
                  <a:lnTo>
                    <a:pt x="52" y="49"/>
                  </a:lnTo>
                  <a:lnTo>
                    <a:pt x="54" y="49"/>
                  </a:lnTo>
                  <a:lnTo>
                    <a:pt x="54" y="49"/>
                  </a:lnTo>
                  <a:lnTo>
                    <a:pt x="62" y="49"/>
                  </a:lnTo>
                  <a:lnTo>
                    <a:pt x="64" y="49"/>
                  </a:lnTo>
                  <a:lnTo>
                    <a:pt x="66" y="49"/>
                  </a:lnTo>
                  <a:lnTo>
                    <a:pt x="71" y="52"/>
                  </a:lnTo>
                  <a:lnTo>
                    <a:pt x="71" y="52"/>
                  </a:lnTo>
                  <a:lnTo>
                    <a:pt x="73" y="52"/>
                  </a:lnTo>
                  <a:lnTo>
                    <a:pt x="73" y="52"/>
                  </a:lnTo>
                  <a:lnTo>
                    <a:pt x="76" y="52"/>
                  </a:lnTo>
                  <a:lnTo>
                    <a:pt x="76" y="52"/>
                  </a:lnTo>
                  <a:lnTo>
                    <a:pt x="80" y="52"/>
                  </a:lnTo>
                  <a:lnTo>
                    <a:pt x="83" y="52"/>
                  </a:lnTo>
                  <a:lnTo>
                    <a:pt x="83" y="54"/>
                  </a:lnTo>
                  <a:lnTo>
                    <a:pt x="83" y="54"/>
                  </a:lnTo>
                  <a:lnTo>
                    <a:pt x="85" y="54"/>
                  </a:lnTo>
                  <a:lnTo>
                    <a:pt x="85" y="54"/>
                  </a:lnTo>
                  <a:lnTo>
                    <a:pt x="85" y="52"/>
                  </a:lnTo>
                  <a:lnTo>
                    <a:pt x="88" y="52"/>
                  </a:lnTo>
                  <a:lnTo>
                    <a:pt x="88" y="52"/>
                  </a:lnTo>
                  <a:lnTo>
                    <a:pt x="88" y="49"/>
                  </a:lnTo>
                  <a:lnTo>
                    <a:pt x="90" y="49"/>
                  </a:lnTo>
                  <a:lnTo>
                    <a:pt x="90" y="49"/>
                  </a:lnTo>
                  <a:lnTo>
                    <a:pt x="90" y="49"/>
                  </a:lnTo>
                  <a:lnTo>
                    <a:pt x="92" y="49"/>
                  </a:lnTo>
                  <a:lnTo>
                    <a:pt x="95" y="49"/>
                  </a:lnTo>
                  <a:lnTo>
                    <a:pt x="99" y="49"/>
                  </a:lnTo>
                  <a:lnTo>
                    <a:pt x="102" y="49"/>
                  </a:lnTo>
                  <a:lnTo>
                    <a:pt x="102" y="47"/>
                  </a:lnTo>
                  <a:lnTo>
                    <a:pt x="104" y="47"/>
                  </a:lnTo>
                  <a:lnTo>
                    <a:pt x="104" y="47"/>
                  </a:lnTo>
                  <a:lnTo>
                    <a:pt x="107" y="47"/>
                  </a:lnTo>
                  <a:lnTo>
                    <a:pt x="109" y="47"/>
                  </a:lnTo>
                  <a:lnTo>
                    <a:pt x="109" y="47"/>
                  </a:lnTo>
                  <a:lnTo>
                    <a:pt x="109" y="45"/>
                  </a:lnTo>
                  <a:lnTo>
                    <a:pt x="109" y="45"/>
                  </a:lnTo>
                  <a:lnTo>
                    <a:pt x="109" y="45"/>
                  </a:lnTo>
                  <a:lnTo>
                    <a:pt x="111" y="42"/>
                  </a:lnTo>
                  <a:lnTo>
                    <a:pt x="114" y="40"/>
                  </a:lnTo>
                  <a:lnTo>
                    <a:pt x="116" y="42"/>
                  </a:lnTo>
                  <a:lnTo>
                    <a:pt x="116" y="40"/>
                  </a:lnTo>
                  <a:lnTo>
                    <a:pt x="116" y="40"/>
                  </a:lnTo>
                  <a:lnTo>
                    <a:pt x="116" y="40"/>
                  </a:lnTo>
                  <a:lnTo>
                    <a:pt x="116" y="40"/>
                  </a:lnTo>
                  <a:lnTo>
                    <a:pt x="116" y="38"/>
                  </a:lnTo>
                  <a:lnTo>
                    <a:pt x="116" y="38"/>
                  </a:lnTo>
                  <a:lnTo>
                    <a:pt x="116" y="38"/>
                  </a:lnTo>
                  <a:lnTo>
                    <a:pt x="114" y="38"/>
                  </a:lnTo>
                  <a:lnTo>
                    <a:pt x="116" y="35"/>
                  </a:lnTo>
                  <a:lnTo>
                    <a:pt x="116" y="35"/>
                  </a:lnTo>
                  <a:lnTo>
                    <a:pt x="116" y="33"/>
                  </a:lnTo>
                  <a:lnTo>
                    <a:pt x="116" y="33"/>
                  </a:lnTo>
                  <a:lnTo>
                    <a:pt x="116" y="33"/>
                  </a:lnTo>
                  <a:lnTo>
                    <a:pt x="118" y="33"/>
                  </a:lnTo>
                  <a:lnTo>
                    <a:pt x="118" y="33"/>
                  </a:lnTo>
                  <a:lnTo>
                    <a:pt x="118" y="30"/>
                  </a:lnTo>
                  <a:lnTo>
                    <a:pt x="118" y="30"/>
                  </a:lnTo>
                  <a:lnTo>
                    <a:pt x="118" y="28"/>
                  </a:lnTo>
                  <a:lnTo>
                    <a:pt x="114" y="28"/>
                  </a:lnTo>
                  <a:lnTo>
                    <a:pt x="114" y="28"/>
                  </a:lnTo>
                  <a:lnTo>
                    <a:pt x="116" y="26"/>
                  </a:lnTo>
                  <a:lnTo>
                    <a:pt x="116" y="26"/>
                  </a:lnTo>
                  <a:lnTo>
                    <a:pt x="116" y="26"/>
                  </a:lnTo>
                  <a:lnTo>
                    <a:pt x="118" y="26"/>
                  </a:lnTo>
                  <a:lnTo>
                    <a:pt x="118" y="26"/>
                  </a:lnTo>
                  <a:lnTo>
                    <a:pt x="121" y="26"/>
                  </a:lnTo>
                  <a:lnTo>
                    <a:pt x="121" y="28"/>
                  </a:lnTo>
                  <a:lnTo>
                    <a:pt x="121" y="26"/>
                  </a:lnTo>
                  <a:lnTo>
                    <a:pt x="121" y="26"/>
                  </a:lnTo>
                  <a:lnTo>
                    <a:pt x="123" y="26"/>
                  </a:lnTo>
                  <a:lnTo>
                    <a:pt x="125" y="26"/>
                  </a:lnTo>
                  <a:lnTo>
                    <a:pt x="125" y="26"/>
                  </a:lnTo>
                  <a:lnTo>
                    <a:pt x="125" y="23"/>
                  </a:lnTo>
                  <a:lnTo>
                    <a:pt x="125" y="23"/>
                  </a:lnTo>
                  <a:lnTo>
                    <a:pt x="125" y="23"/>
                  </a:lnTo>
                  <a:lnTo>
                    <a:pt x="125" y="23"/>
                  </a:lnTo>
                  <a:lnTo>
                    <a:pt x="125" y="21"/>
                  </a:lnTo>
                  <a:lnTo>
                    <a:pt x="125" y="21"/>
                  </a:lnTo>
                  <a:lnTo>
                    <a:pt x="125" y="19"/>
                  </a:lnTo>
                  <a:close/>
                </a:path>
              </a:pathLst>
            </a:custGeom>
            <a:grpFill/>
            <a:ln w="3175" cap="rnd">
              <a:solidFill>
                <a:schemeClr val="accent1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7200" dirty="0"/>
            </a:p>
          </p:txBody>
        </p:sp>
        <p:sp>
          <p:nvSpPr>
            <p:cNvPr id="94" name="Freeform 220"/>
            <p:cNvSpPr>
              <a:spLocks noEditPoints="1"/>
            </p:cNvSpPr>
            <p:nvPr/>
          </p:nvSpPr>
          <p:spPr bwMode="auto">
            <a:xfrm>
              <a:off x="5607" y="2696"/>
              <a:ext cx="750" cy="708"/>
            </a:xfrm>
            <a:custGeom>
              <a:avLst/>
              <a:gdLst>
                <a:gd name="T0" fmla="*/ 487 w 750"/>
                <a:gd name="T1" fmla="*/ 689 h 708"/>
                <a:gd name="T2" fmla="*/ 478 w 750"/>
                <a:gd name="T3" fmla="*/ 656 h 708"/>
                <a:gd name="T4" fmla="*/ 447 w 750"/>
                <a:gd name="T5" fmla="*/ 677 h 708"/>
                <a:gd name="T6" fmla="*/ 445 w 750"/>
                <a:gd name="T7" fmla="*/ 706 h 708"/>
                <a:gd name="T8" fmla="*/ 478 w 750"/>
                <a:gd name="T9" fmla="*/ 691 h 708"/>
                <a:gd name="T10" fmla="*/ 499 w 750"/>
                <a:gd name="T11" fmla="*/ 675 h 708"/>
                <a:gd name="T12" fmla="*/ 518 w 750"/>
                <a:gd name="T13" fmla="*/ 642 h 708"/>
                <a:gd name="T14" fmla="*/ 518 w 750"/>
                <a:gd name="T15" fmla="*/ 632 h 708"/>
                <a:gd name="T16" fmla="*/ 447 w 750"/>
                <a:gd name="T17" fmla="*/ 635 h 708"/>
                <a:gd name="T18" fmla="*/ 367 w 750"/>
                <a:gd name="T19" fmla="*/ 545 h 708"/>
                <a:gd name="T20" fmla="*/ 736 w 750"/>
                <a:gd name="T21" fmla="*/ 362 h 708"/>
                <a:gd name="T22" fmla="*/ 740 w 750"/>
                <a:gd name="T23" fmla="*/ 322 h 708"/>
                <a:gd name="T24" fmla="*/ 710 w 750"/>
                <a:gd name="T25" fmla="*/ 258 h 708"/>
                <a:gd name="T26" fmla="*/ 693 w 750"/>
                <a:gd name="T27" fmla="*/ 211 h 708"/>
                <a:gd name="T28" fmla="*/ 530 w 750"/>
                <a:gd name="T29" fmla="*/ 140 h 708"/>
                <a:gd name="T30" fmla="*/ 483 w 750"/>
                <a:gd name="T31" fmla="*/ 116 h 708"/>
                <a:gd name="T32" fmla="*/ 275 w 750"/>
                <a:gd name="T33" fmla="*/ 95 h 708"/>
                <a:gd name="T34" fmla="*/ 492 w 750"/>
                <a:gd name="T35" fmla="*/ 88 h 708"/>
                <a:gd name="T36" fmla="*/ 381 w 750"/>
                <a:gd name="T37" fmla="*/ 36 h 708"/>
                <a:gd name="T38" fmla="*/ 395 w 750"/>
                <a:gd name="T39" fmla="*/ 24 h 708"/>
                <a:gd name="T40" fmla="*/ 419 w 750"/>
                <a:gd name="T41" fmla="*/ 26 h 708"/>
                <a:gd name="T42" fmla="*/ 717 w 750"/>
                <a:gd name="T43" fmla="*/ 291 h 708"/>
                <a:gd name="T44" fmla="*/ 693 w 750"/>
                <a:gd name="T45" fmla="*/ 258 h 708"/>
                <a:gd name="T46" fmla="*/ 667 w 750"/>
                <a:gd name="T47" fmla="*/ 197 h 708"/>
                <a:gd name="T48" fmla="*/ 643 w 750"/>
                <a:gd name="T49" fmla="*/ 130 h 708"/>
                <a:gd name="T50" fmla="*/ 617 w 750"/>
                <a:gd name="T51" fmla="*/ 59 h 708"/>
                <a:gd name="T52" fmla="*/ 596 w 750"/>
                <a:gd name="T53" fmla="*/ 26 h 708"/>
                <a:gd name="T54" fmla="*/ 577 w 750"/>
                <a:gd name="T55" fmla="*/ 92 h 708"/>
                <a:gd name="T56" fmla="*/ 509 w 750"/>
                <a:gd name="T57" fmla="*/ 140 h 708"/>
                <a:gd name="T58" fmla="*/ 464 w 750"/>
                <a:gd name="T59" fmla="*/ 97 h 708"/>
                <a:gd name="T60" fmla="*/ 487 w 750"/>
                <a:gd name="T61" fmla="*/ 47 h 708"/>
                <a:gd name="T62" fmla="*/ 452 w 750"/>
                <a:gd name="T63" fmla="*/ 43 h 708"/>
                <a:gd name="T64" fmla="*/ 412 w 750"/>
                <a:gd name="T65" fmla="*/ 31 h 708"/>
                <a:gd name="T66" fmla="*/ 388 w 750"/>
                <a:gd name="T67" fmla="*/ 47 h 708"/>
                <a:gd name="T68" fmla="*/ 360 w 750"/>
                <a:gd name="T69" fmla="*/ 81 h 708"/>
                <a:gd name="T70" fmla="*/ 348 w 750"/>
                <a:gd name="T71" fmla="*/ 104 h 708"/>
                <a:gd name="T72" fmla="*/ 315 w 750"/>
                <a:gd name="T73" fmla="*/ 81 h 708"/>
                <a:gd name="T74" fmla="*/ 286 w 750"/>
                <a:gd name="T75" fmla="*/ 92 h 708"/>
                <a:gd name="T76" fmla="*/ 270 w 750"/>
                <a:gd name="T77" fmla="*/ 107 h 708"/>
                <a:gd name="T78" fmla="*/ 260 w 750"/>
                <a:gd name="T79" fmla="*/ 126 h 708"/>
                <a:gd name="T80" fmla="*/ 237 w 750"/>
                <a:gd name="T81" fmla="*/ 135 h 708"/>
                <a:gd name="T82" fmla="*/ 223 w 750"/>
                <a:gd name="T83" fmla="*/ 140 h 708"/>
                <a:gd name="T84" fmla="*/ 159 w 750"/>
                <a:gd name="T85" fmla="*/ 208 h 708"/>
                <a:gd name="T86" fmla="*/ 48 w 750"/>
                <a:gd name="T87" fmla="*/ 263 h 708"/>
                <a:gd name="T88" fmla="*/ 33 w 750"/>
                <a:gd name="T89" fmla="*/ 343 h 708"/>
                <a:gd name="T90" fmla="*/ 19 w 750"/>
                <a:gd name="T91" fmla="*/ 341 h 708"/>
                <a:gd name="T92" fmla="*/ 26 w 750"/>
                <a:gd name="T93" fmla="*/ 438 h 708"/>
                <a:gd name="T94" fmla="*/ 26 w 750"/>
                <a:gd name="T95" fmla="*/ 528 h 708"/>
                <a:gd name="T96" fmla="*/ 152 w 750"/>
                <a:gd name="T97" fmla="*/ 504 h 708"/>
                <a:gd name="T98" fmla="*/ 310 w 750"/>
                <a:gd name="T99" fmla="*/ 455 h 708"/>
                <a:gd name="T100" fmla="*/ 357 w 750"/>
                <a:gd name="T101" fmla="*/ 514 h 708"/>
                <a:gd name="T102" fmla="*/ 388 w 750"/>
                <a:gd name="T103" fmla="*/ 502 h 708"/>
                <a:gd name="T104" fmla="*/ 386 w 750"/>
                <a:gd name="T105" fmla="*/ 526 h 708"/>
                <a:gd name="T106" fmla="*/ 407 w 750"/>
                <a:gd name="T107" fmla="*/ 538 h 708"/>
                <a:gd name="T108" fmla="*/ 412 w 750"/>
                <a:gd name="T109" fmla="*/ 585 h 708"/>
                <a:gd name="T110" fmla="*/ 480 w 750"/>
                <a:gd name="T111" fmla="*/ 594 h 708"/>
                <a:gd name="T112" fmla="*/ 499 w 750"/>
                <a:gd name="T113" fmla="*/ 611 h 708"/>
                <a:gd name="T114" fmla="*/ 577 w 750"/>
                <a:gd name="T115" fmla="*/ 583 h 708"/>
                <a:gd name="T116" fmla="*/ 627 w 750"/>
                <a:gd name="T117" fmla="*/ 521 h 708"/>
                <a:gd name="T118" fmla="*/ 672 w 750"/>
                <a:gd name="T119" fmla="*/ 476 h 708"/>
                <a:gd name="T120" fmla="*/ 736 w 750"/>
                <a:gd name="T121" fmla="*/ 343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50" h="708">
                  <a:moveTo>
                    <a:pt x="464" y="701"/>
                  </a:moveTo>
                  <a:lnTo>
                    <a:pt x="464" y="701"/>
                  </a:lnTo>
                  <a:lnTo>
                    <a:pt x="464" y="701"/>
                  </a:lnTo>
                  <a:lnTo>
                    <a:pt x="464" y="703"/>
                  </a:lnTo>
                  <a:lnTo>
                    <a:pt x="461" y="703"/>
                  </a:lnTo>
                  <a:lnTo>
                    <a:pt x="461" y="703"/>
                  </a:lnTo>
                  <a:lnTo>
                    <a:pt x="461" y="703"/>
                  </a:lnTo>
                  <a:lnTo>
                    <a:pt x="461" y="703"/>
                  </a:lnTo>
                  <a:lnTo>
                    <a:pt x="464" y="703"/>
                  </a:lnTo>
                  <a:lnTo>
                    <a:pt x="464" y="703"/>
                  </a:lnTo>
                  <a:lnTo>
                    <a:pt x="466" y="703"/>
                  </a:lnTo>
                  <a:lnTo>
                    <a:pt x="466" y="701"/>
                  </a:lnTo>
                  <a:lnTo>
                    <a:pt x="466" y="701"/>
                  </a:lnTo>
                  <a:lnTo>
                    <a:pt x="466" y="701"/>
                  </a:lnTo>
                  <a:lnTo>
                    <a:pt x="464" y="701"/>
                  </a:lnTo>
                  <a:close/>
                  <a:moveTo>
                    <a:pt x="468" y="696"/>
                  </a:moveTo>
                  <a:lnTo>
                    <a:pt x="468" y="696"/>
                  </a:lnTo>
                  <a:lnTo>
                    <a:pt x="468" y="699"/>
                  </a:lnTo>
                  <a:lnTo>
                    <a:pt x="468" y="699"/>
                  </a:lnTo>
                  <a:lnTo>
                    <a:pt x="468" y="699"/>
                  </a:lnTo>
                  <a:lnTo>
                    <a:pt x="468" y="699"/>
                  </a:lnTo>
                  <a:lnTo>
                    <a:pt x="468" y="699"/>
                  </a:lnTo>
                  <a:lnTo>
                    <a:pt x="471" y="696"/>
                  </a:lnTo>
                  <a:lnTo>
                    <a:pt x="471" y="696"/>
                  </a:lnTo>
                  <a:lnTo>
                    <a:pt x="468" y="696"/>
                  </a:lnTo>
                  <a:close/>
                  <a:moveTo>
                    <a:pt x="487" y="687"/>
                  </a:moveTo>
                  <a:lnTo>
                    <a:pt x="487" y="687"/>
                  </a:lnTo>
                  <a:lnTo>
                    <a:pt x="487" y="689"/>
                  </a:lnTo>
                  <a:lnTo>
                    <a:pt x="487" y="689"/>
                  </a:lnTo>
                  <a:lnTo>
                    <a:pt x="487" y="689"/>
                  </a:lnTo>
                  <a:lnTo>
                    <a:pt x="487" y="687"/>
                  </a:lnTo>
                  <a:lnTo>
                    <a:pt x="490" y="687"/>
                  </a:lnTo>
                  <a:lnTo>
                    <a:pt x="490" y="687"/>
                  </a:lnTo>
                  <a:lnTo>
                    <a:pt x="490" y="687"/>
                  </a:lnTo>
                  <a:lnTo>
                    <a:pt x="487" y="687"/>
                  </a:lnTo>
                  <a:close/>
                  <a:moveTo>
                    <a:pt x="511" y="649"/>
                  </a:moveTo>
                  <a:lnTo>
                    <a:pt x="511" y="649"/>
                  </a:lnTo>
                  <a:lnTo>
                    <a:pt x="506" y="651"/>
                  </a:lnTo>
                  <a:lnTo>
                    <a:pt x="506" y="651"/>
                  </a:lnTo>
                  <a:lnTo>
                    <a:pt x="504" y="649"/>
                  </a:lnTo>
                  <a:lnTo>
                    <a:pt x="502" y="651"/>
                  </a:lnTo>
                  <a:lnTo>
                    <a:pt x="499" y="654"/>
                  </a:lnTo>
                  <a:lnTo>
                    <a:pt x="499" y="654"/>
                  </a:lnTo>
                  <a:lnTo>
                    <a:pt x="497" y="654"/>
                  </a:lnTo>
                  <a:lnTo>
                    <a:pt x="497" y="651"/>
                  </a:lnTo>
                  <a:lnTo>
                    <a:pt x="497" y="651"/>
                  </a:lnTo>
                  <a:lnTo>
                    <a:pt x="494" y="654"/>
                  </a:lnTo>
                  <a:lnTo>
                    <a:pt x="492" y="654"/>
                  </a:lnTo>
                  <a:lnTo>
                    <a:pt x="490" y="654"/>
                  </a:lnTo>
                  <a:lnTo>
                    <a:pt x="490" y="654"/>
                  </a:lnTo>
                  <a:lnTo>
                    <a:pt x="487" y="654"/>
                  </a:lnTo>
                  <a:lnTo>
                    <a:pt x="487" y="656"/>
                  </a:lnTo>
                  <a:lnTo>
                    <a:pt x="485" y="656"/>
                  </a:lnTo>
                  <a:lnTo>
                    <a:pt x="485" y="656"/>
                  </a:lnTo>
                  <a:lnTo>
                    <a:pt x="485" y="656"/>
                  </a:lnTo>
                  <a:lnTo>
                    <a:pt x="483" y="656"/>
                  </a:lnTo>
                  <a:lnTo>
                    <a:pt x="483" y="656"/>
                  </a:lnTo>
                  <a:lnTo>
                    <a:pt x="478" y="656"/>
                  </a:lnTo>
                  <a:lnTo>
                    <a:pt x="473" y="656"/>
                  </a:lnTo>
                  <a:lnTo>
                    <a:pt x="471" y="654"/>
                  </a:lnTo>
                  <a:lnTo>
                    <a:pt x="471" y="654"/>
                  </a:lnTo>
                  <a:lnTo>
                    <a:pt x="468" y="651"/>
                  </a:lnTo>
                  <a:lnTo>
                    <a:pt x="468" y="651"/>
                  </a:lnTo>
                  <a:lnTo>
                    <a:pt x="468" y="651"/>
                  </a:lnTo>
                  <a:lnTo>
                    <a:pt x="466" y="651"/>
                  </a:lnTo>
                  <a:lnTo>
                    <a:pt x="466" y="651"/>
                  </a:lnTo>
                  <a:lnTo>
                    <a:pt x="466" y="651"/>
                  </a:lnTo>
                  <a:lnTo>
                    <a:pt x="464" y="649"/>
                  </a:lnTo>
                  <a:lnTo>
                    <a:pt x="464" y="649"/>
                  </a:lnTo>
                  <a:lnTo>
                    <a:pt x="464" y="649"/>
                  </a:lnTo>
                  <a:lnTo>
                    <a:pt x="461" y="649"/>
                  </a:lnTo>
                  <a:lnTo>
                    <a:pt x="459" y="649"/>
                  </a:lnTo>
                  <a:lnTo>
                    <a:pt x="457" y="646"/>
                  </a:lnTo>
                  <a:lnTo>
                    <a:pt x="457" y="646"/>
                  </a:lnTo>
                  <a:lnTo>
                    <a:pt x="454" y="649"/>
                  </a:lnTo>
                  <a:lnTo>
                    <a:pt x="450" y="654"/>
                  </a:lnTo>
                  <a:lnTo>
                    <a:pt x="450" y="656"/>
                  </a:lnTo>
                  <a:lnTo>
                    <a:pt x="450" y="656"/>
                  </a:lnTo>
                  <a:lnTo>
                    <a:pt x="447" y="661"/>
                  </a:lnTo>
                  <a:lnTo>
                    <a:pt x="447" y="661"/>
                  </a:lnTo>
                  <a:lnTo>
                    <a:pt x="447" y="661"/>
                  </a:lnTo>
                  <a:lnTo>
                    <a:pt x="447" y="665"/>
                  </a:lnTo>
                  <a:lnTo>
                    <a:pt x="447" y="670"/>
                  </a:lnTo>
                  <a:lnTo>
                    <a:pt x="447" y="675"/>
                  </a:lnTo>
                  <a:lnTo>
                    <a:pt x="447" y="675"/>
                  </a:lnTo>
                  <a:lnTo>
                    <a:pt x="445" y="677"/>
                  </a:lnTo>
                  <a:lnTo>
                    <a:pt x="447" y="677"/>
                  </a:lnTo>
                  <a:lnTo>
                    <a:pt x="447" y="677"/>
                  </a:lnTo>
                  <a:lnTo>
                    <a:pt x="447" y="677"/>
                  </a:lnTo>
                  <a:lnTo>
                    <a:pt x="447" y="680"/>
                  </a:lnTo>
                  <a:lnTo>
                    <a:pt x="447" y="682"/>
                  </a:lnTo>
                  <a:lnTo>
                    <a:pt x="447" y="682"/>
                  </a:lnTo>
                  <a:lnTo>
                    <a:pt x="445" y="684"/>
                  </a:lnTo>
                  <a:lnTo>
                    <a:pt x="447" y="682"/>
                  </a:lnTo>
                  <a:lnTo>
                    <a:pt x="447" y="680"/>
                  </a:lnTo>
                  <a:lnTo>
                    <a:pt x="445" y="680"/>
                  </a:lnTo>
                  <a:lnTo>
                    <a:pt x="442" y="682"/>
                  </a:lnTo>
                  <a:lnTo>
                    <a:pt x="442" y="684"/>
                  </a:lnTo>
                  <a:lnTo>
                    <a:pt x="440" y="694"/>
                  </a:lnTo>
                  <a:lnTo>
                    <a:pt x="440" y="694"/>
                  </a:lnTo>
                  <a:lnTo>
                    <a:pt x="442" y="694"/>
                  </a:lnTo>
                  <a:lnTo>
                    <a:pt x="442" y="694"/>
                  </a:lnTo>
                  <a:lnTo>
                    <a:pt x="442" y="696"/>
                  </a:lnTo>
                  <a:lnTo>
                    <a:pt x="442" y="699"/>
                  </a:lnTo>
                  <a:lnTo>
                    <a:pt x="442" y="701"/>
                  </a:lnTo>
                  <a:lnTo>
                    <a:pt x="445" y="701"/>
                  </a:lnTo>
                  <a:lnTo>
                    <a:pt x="447" y="701"/>
                  </a:lnTo>
                  <a:lnTo>
                    <a:pt x="447" y="701"/>
                  </a:lnTo>
                  <a:lnTo>
                    <a:pt x="447" y="701"/>
                  </a:lnTo>
                  <a:lnTo>
                    <a:pt x="447" y="701"/>
                  </a:lnTo>
                  <a:lnTo>
                    <a:pt x="445" y="701"/>
                  </a:lnTo>
                  <a:lnTo>
                    <a:pt x="442" y="701"/>
                  </a:lnTo>
                  <a:lnTo>
                    <a:pt x="442" y="703"/>
                  </a:lnTo>
                  <a:lnTo>
                    <a:pt x="442" y="703"/>
                  </a:lnTo>
                  <a:lnTo>
                    <a:pt x="442" y="706"/>
                  </a:lnTo>
                  <a:lnTo>
                    <a:pt x="445" y="706"/>
                  </a:lnTo>
                  <a:lnTo>
                    <a:pt x="447" y="706"/>
                  </a:lnTo>
                  <a:lnTo>
                    <a:pt x="452" y="706"/>
                  </a:lnTo>
                  <a:lnTo>
                    <a:pt x="452" y="706"/>
                  </a:lnTo>
                  <a:lnTo>
                    <a:pt x="454" y="708"/>
                  </a:lnTo>
                  <a:lnTo>
                    <a:pt x="454" y="706"/>
                  </a:lnTo>
                  <a:lnTo>
                    <a:pt x="457" y="706"/>
                  </a:lnTo>
                  <a:lnTo>
                    <a:pt x="461" y="701"/>
                  </a:lnTo>
                  <a:lnTo>
                    <a:pt x="461" y="701"/>
                  </a:lnTo>
                  <a:lnTo>
                    <a:pt x="464" y="701"/>
                  </a:lnTo>
                  <a:lnTo>
                    <a:pt x="461" y="699"/>
                  </a:lnTo>
                  <a:lnTo>
                    <a:pt x="461" y="699"/>
                  </a:lnTo>
                  <a:lnTo>
                    <a:pt x="464" y="699"/>
                  </a:lnTo>
                  <a:lnTo>
                    <a:pt x="464" y="699"/>
                  </a:lnTo>
                  <a:lnTo>
                    <a:pt x="466" y="699"/>
                  </a:lnTo>
                  <a:lnTo>
                    <a:pt x="468" y="696"/>
                  </a:lnTo>
                  <a:lnTo>
                    <a:pt x="468" y="696"/>
                  </a:lnTo>
                  <a:lnTo>
                    <a:pt x="468" y="694"/>
                  </a:lnTo>
                  <a:lnTo>
                    <a:pt x="471" y="694"/>
                  </a:lnTo>
                  <a:lnTo>
                    <a:pt x="471" y="694"/>
                  </a:lnTo>
                  <a:lnTo>
                    <a:pt x="471" y="694"/>
                  </a:lnTo>
                  <a:lnTo>
                    <a:pt x="473" y="691"/>
                  </a:lnTo>
                  <a:lnTo>
                    <a:pt x="473" y="689"/>
                  </a:lnTo>
                  <a:lnTo>
                    <a:pt x="473" y="691"/>
                  </a:lnTo>
                  <a:lnTo>
                    <a:pt x="473" y="694"/>
                  </a:lnTo>
                  <a:lnTo>
                    <a:pt x="473" y="694"/>
                  </a:lnTo>
                  <a:lnTo>
                    <a:pt x="476" y="694"/>
                  </a:lnTo>
                  <a:lnTo>
                    <a:pt x="476" y="691"/>
                  </a:lnTo>
                  <a:lnTo>
                    <a:pt x="478" y="691"/>
                  </a:lnTo>
                  <a:lnTo>
                    <a:pt x="478" y="691"/>
                  </a:lnTo>
                  <a:lnTo>
                    <a:pt x="480" y="694"/>
                  </a:lnTo>
                  <a:lnTo>
                    <a:pt x="480" y="694"/>
                  </a:lnTo>
                  <a:lnTo>
                    <a:pt x="478" y="694"/>
                  </a:lnTo>
                  <a:lnTo>
                    <a:pt x="478" y="694"/>
                  </a:lnTo>
                  <a:lnTo>
                    <a:pt x="478" y="694"/>
                  </a:lnTo>
                  <a:lnTo>
                    <a:pt x="476" y="694"/>
                  </a:lnTo>
                  <a:lnTo>
                    <a:pt x="476" y="696"/>
                  </a:lnTo>
                  <a:lnTo>
                    <a:pt x="476" y="699"/>
                  </a:lnTo>
                  <a:lnTo>
                    <a:pt x="476" y="699"/>
                  </a:lnTo>
                  <a:lnTo>
                    <a:pt x="478" y="699"/>
                  </a:lnTo>
                  <a:lnTo>
                    <a:pt x="480" y="699"/>
                  </a:lnTo>
                  <a:lnTo>
                    <a:pt x="483" y="694"/>
                  </a:lnTo>
                  <a:lnTo>
                    <a:pt x="483" y="691"/>
                  </a:lnTo>
                  <a:lnTo>
                    <a:pt x="485" y="687"/>
                  </a:lnTo>
                  <a:lnTo>
                    <a:pt x="487" y="684"/>
                  </a:lnTo>
                  <a:lnTo>
                    <a:pt x="487" y="684"/>
                  </a:lnTo>
                  <a:lnTo>
                    <a:pt x="490" y="682"/>
                  </a:lnTo>
                  <a:lnTo>
                    <a:pt x="490" y="682"/>
                  </a:lnTo>
                  <a:lnTo>
                    <a:pt x="492" y="680"/>
                  </a:lnTo>
                  <a:lnTo>
                    <a:pt x="494" y="677"/>
                  </a:lnTo>
                  <a:lnTo>
                    <a:pt x="497" y="675"/>
                  </a:lnTo>
                  <a:lnTo>
                    <a:pt x="497" y="675"/>
                  </a:lnTo>
                  <a:lnTo>
                    <a:pt x="497" y="675"/>
                  </a:lnTo>
                  <a:lnTo>
                    <a:pt x="497" y="675"/>
                  </a:lnTo>
                  <a:lnTo>
                    <a:pt x="499" y="673"/>
                  </a:lnTo>
                  <a:lnTo>
                    <a:pt x="499" y="675"/>
                  </a:lnTo>
                  <a:lnTo>
                    <a:pt x="497" y="675"/>
                  </a:lnTo>
                  <a:lnTo>
                    <a:pt x="497" y="675"/>
                  </a:lnTo>
                  <a:lnTo>
                    <a:pt x="499" y="675"/>
                  </a:lnTo>
                  <a:lnTo>
                    <a:pt x="497" y="677"/>
                  </a:lnTo>
                  <a:lnTo>
                    <a:pt x="497" y="677"/>
                  </a:lnTo>
                  <a:lnTo>
                    <a:pt x="497" y="677"/>
                  </a:lnTo>
                  <a:lnTo>
                    <a:pt x="497" y="680"/>
                  </a:lnTo>
                  <a:lnTo>
                    <a:pt x="497" y="680"/>
                  </a:lnTo>
                  <a:lnTo>
                    <a:pt x="499" y="677"/>
                  </a:lnTo>
                  <a:lnTo>
                    <a:pt x="499" y="677"/>
                  </a:lnTo>
                  <a:lnTo>
                    <a:pt x="499" y="675"/>
                  </a:lnTo>
                  <a:lnTo>
                    <a:pt x="499" y="675"/>
                  </a:lnTo>
                  <a:lnTo>
                    <a:pt x="499" y="675"/>
                  </a:lnTo>
                  <a:lnTo>
                    <a:pt x="499" y="675"/>
                  </a:lnTo>
                  <a:lnTo>
                    <a:pt x="502" y="673"/>
                  </a:lnTo>
                  <a:lnTo>
                    <a:pt x="502" y="670"/>
                  </a:lnTo>
                  <a:lnTo>
                    <a:pt x="504" y="665"/>
                  </a:lnTo>
                  <a:lnTo>
                    <a:pt x="506" y="665"/>
                  </a:lnTo>
                  <a:lnTo>
                    <a:pt x="506" y="663"/>
                  </a:lnTo>
                  <a:lnTo>
                    <a:pt x="509" y="661"/>
                  </a:lnTo>
                  <a:lnTo>
                    <a:pt x="511" y="658"/>
                  </a:lnTo>
                  <a:lnTo>
                    <a:pt x="511" y="656"/>
                  </a:lnTo>
                  <a:lnTo>
                    <a:pt x="511" y="656"/>
                  </a:lnTo>
                  <a:lnTo>
                    <a:pt x="513" y="651"/>
                  </a:lnTo>
                  <a:lnTo>
                    <a:pt x="513" y="651"/>
                  </a:lnTo>
                  <a:lnTo>
                    <a:pt x="511" y="649"/>
                  </a:lnTo>
                  <a:close/>
                  <a:moveTo>
                    <a:pt x="518" y="642"/>
                  </a:moveTo>
                  <a:lnTo>
                    <a:pt x="516" y="644"/>
                  </a:lnTo>
                  <a:lnTo>
                    <a:pt x="516" y="644"/>
                  </a:lnTo>
                  <a:lnTo>
                    <a:pt x="516" y="644"/>
                  </a:lnTo>
                  <a:lnTo>
                    <a:pt x="518" y="644"/>
                  </a:lnTo>
                  <a:lnTo>
                    <a:pt x="518" y="642"/>
                  </a:lnTo>
                  <a:lnTo>
                    <a:pt x="518" y="642"/>
                  </a:lnTo>
                  <a:close/>
                  <a:moveTo>
                    <a:pt x="459" y="642"/>
                  </a:moveTo>
                  <a:lnTo>
                    <a:pt x="459" y="642"/>
                  </a:lnTo>
                  <a:lnTo>
                    <a:pt x="457" y="642"/>
                  </a:lnTo>
                  <a:lnTo>
                    <a:pt x="457" y="644"/>
                  </a:lnTo>
                  <a:lnTo>
                    <a:pt x="459" y="642"/>
                  </a:lnTo>
                  <a:lnTo>
                    <a:pt x="459" y="642"/>
                  </a:lnTo>
                  <a:lnTo>
                    <a:pt x="459" y="642"/>
                  </a:lnTo>
                  <a:close/>
                  <a:moveTo>
                    <a:pt x="523" y="639"/>
                  </a:moveTo>
                  <a:lnTo>
                    <a:pt x="518" y="639"/>
                  </a:lnTo>
                  <a:lnTo>
                    <a:pt x="516" y="639"/>
                  </a:lnTo>
                  <a:lnTo>
                    <a:pt x="516" y="639"/>
                  </a:lnTo>
                  <a:lnTo>
                    <a:pt x="516" y="642"/>
                  </a:lnTo>
                  <a:lnTo>
                    <a:pt x="516" y="642"/>
                  </a:lnTo>
                  <a:lnTo>
                    <a:pt x="518" y="642"/>
                  </a:lnTo>
                  <a:lnTo>
                    <a:pt x="520" y="642"/>
                  </a:lnTo>
                  <a:lnTo>
                    <a:pt x="520" y="642"/>
                  </a:lnTo>
                  <a:lnTo>
                    <a:pt x="520" y="642"/>
                  </a:lnTo>
                  <a:lnTo>
                    <a:pt x="523" y="642"/>
                  </a:lnTo>
                  <a:lnTo>
                    <a:pt x="523" y="639"/>
                  </a:lnTo>
                  <a:lnTo>
                    <a:pt x="523" y="639"/>
                  </a:lnTo>
                  <a:close/>
                  <a:moveTo>
                    <a:pt x="523" y="632"/>
                  </a:moveTo>
                  <a:lnTo>
                    <a:pt x="523" y="630"/>
                  </a:lnTo>
                  <a:lnTo>
                    <a:pt x="523" y="628"/>
                  </a:lnTo>
                  <a:lnTo>
                    <a:pt x="518" y="630"/>
                  </a:lnTo>
                  <a:lnTo>
                    <a:pt x="518" y="632"/>
                  </a:lnTo>
                  <a:lnTo>
                    <a:pt x="518" y="632"/>
                  </a:lnTo>
                  <a:lnTo>
                    <a:pt x="518" y="632"/>
                  </a:lnTo>
                  <a:lnTo>
                    <a:pt x="518" y="632"/>
                  </a:lnTo>
                  <a:lnTo>
                    <a:pt x="518" y="632"/>
                  </a:lnTo>
                  <a:lnTo>
                    <a:pt x="518" y="637"/>
                  </a:lnTo>
                  <a:lnTo>
                    <a:pt x="518" y="637"/>
                  </a:lnTo>
                  <a:lnTo>
                    <a:pt x="518" y="637"/>
                  </a:lnTo>
                  <a:lnTo>
                    <a:pt x="518" y="637"/>
                  </a:lnTo>
                  <a:lnTo>
                    <a:pt x="520" y="637"/>
                  </a:lnTo>
                  <a:lnTo>
                    <a:pt x="523" y="637"/>
                  </a:lnTo>
                  <a:lnTo>
                    <a:pt x="523" y="637"/>
                  </a:lnTo>
                  <a:lnTo>
                    <a:pt x="523" y="635"/>
                  </a:lnTo>
                  <a:lnTo>
                    <a:pt x="523" y="635"/>
                  </a:lnTo>
                  <a:lnTo>
                    <a:pt x="525" y="635"/>
                  </a:lnTo>
                  <a:lnTo>
                    <a:pt x="525" y="635"/>
                  </a:lnTo>
                  <a:lnTo>
                    <a:pt x="525" y="632"/>
                  </a:lnTo>
                  <a:lnTo>
                    <a:pt x="523" y="632"/>
                  </a:lnTo>
                  <a:close/>
                  <a:moveTo>
                    <a:pt x="452" y="635"/>
                  </a:moveTo>
                  <a:lnTo>
                    <a:pt x="452" y="632"/>
                  </a:lnTo>
                  <a:lnTo>
                    <a:pt x="454" y="632"/>
                  </a:lnTo>
                  <a:lnTo>
                    <a:pt x="454" y="632"/>
                  </a:lnTo>
                  <a:lnTo>
                    <a:pt x="457" y="630"/>
                  </a:lnTo>
                  <a:lnTo>
                    <a:pt x="457" y="628"/>
                  </a:lnTo>
                  <a:lnTo>
                    <a:pt x="457" y="625"/>
                  </a:lnTo>
                  <a:lnTo>
                    <a:pt x="454" y="625"/>
                  </a:lnTo>
                  <a:lnTo>
                    <a:pt x="454" y="628"/>
                  </a:lnTo>
                  <a:lnTo>
                    <a:pt x="452" y="628"/>
                  </a:lnTo>
                  <a:lnTo>
                    <a:pt x="452" y="628"/>
                  </a:lnTo>
                  <a:lnTo>
                    <a:pt x="452" y="630"/>
                  </a:lnTo>
                  <a:lnTo>
                    <a:pt x="450" y="632"/>
                  </a:lnTo>
                  <a:lnTo>
                    <a:pt x="450" y="635"/>
                  </a:lnTo>
                  <a:lnTo>
                    <a:pt x="447" y="635"/>
                  </a:lnTo>
                  <a:lnTo>
                    <a:pt x="447" y="635"/>
                  </a:lnTo>
                  <a:lnTo>
                    <a:pt x="450" y="635"/>
                  </a:lnTo>
                  <a:lnTo>
                    <a:pt x="452" y="635"/>
                  </a:lnTo>
                  <a:close/>
                  <a:moveTo>
                    <a:pt x="490" y="604"/>
                  </a:moveTo>
                  <a:lnTo>
                    <a:pt x="492" y="604"/>
                  </a:lnTo>
                  <a:lnTo>
                    <a:pt x="490" y="602"/>
                  </a:lnTo>
                  <a:lnTo>
                    <a:pt x="490" y="602"/>
                  </a:lnTo>
                  <a:lnTo>
                    <a:pt x="490" y="602"/>
                  </a:lnTo>
                  <a:lnTo>
                    <a:pt x="487" y="604"/>
                  </a:lnTo>
                  <a:lnTo>
                    <a:pt x="490" y="602"/>
                  </a:lnTo>
                  <a:lnTo>
                    <a:pt x="490" y="604"/>
                  </a:lnTo>
                  <a:close/>
                  <a:moveTo>
                    <a:pt x="494" y="599"/>
                  </a:moveTo>
                  <a:lnTo>
                    <a:pt x="494" y="599"/>
                  </a:lnTo>
                  <a:lnTo>
                    <a:pt x="492" y="599"/>
                  </a:lnTo>
                  <a:lnTo>
                    <a:pt x="492" y="599"/>
                  </a:lnTo>
                  <a:lnTo>
                    <a:pt x="492" y="599"/>
                  </a:lnTo>
                  <a:lnTo>
                    <a:pt x="492" y="602"/>
                  </a:lnTo>
                  <a:lnTo>
                    <a:pt x="494" y="599"/>
                  </a:lnTo>
                  <a:close/>
                  <a:moveTo>
                    <a:pt x="390" y="542"/>
                  </a:moveTo>
                  <a:lnTo>
                    <a:pt x="388" y="542"/>
                  </a:lnTo>
                  <a:lnTo>
                    <a:pt x="383" y="542"/>
                  </a:lnTo>
                  <a:lnTo>
                    <a:pt x="383" y="542"/>
                  </a:lnTo>
                  <a:lnTo>
                    <a:pt x="386" y="540"/>
                  </a:lnTo>
                  <a:lnTo>
                    <a:pt x="386" y="540"/>
                  </a:lnTo>
                  <a:lnTo>
                    <a:pt x="383" y="540"/>
                  </a:lnTo>
                  <a:lnTo>
                    <a:pt x="381" y="540"/>
                  </a:lnTo>
                  <a:lnTo>
                    <a:pt x="376" y="542"/>
                  </a:lnTo>
                  <a:lnTo>
                    <a:pt x="367" y="542"/>
                  </a:lnTo>
                  <a:lnTo>
                    <a:pt x="367" y="545"/>
                  </a:lnTo>
                  <a:lnTo>
                    <a:pt x="364" y="547"/>
                  </a:lnTo>
                  <a:lnTo>
                    <a:pt x="364" y="547"/>
                  </a:lnTo>
                  <a:lnTo>
                    <a:pt x="367" y="549"/>
                  </a:lnTo>
                  <a:lnTo>
                    <a:pt x="369" y="549"/>
                  </a:lnTo>
                  <a:lnTo>
                    <a:pt x="371" y="549"/>
                  </a:lnTo>
                  <a:lnTo>
                    <a:pt x="374" y="549"/>
                  </a:lnTo>
                  <a:lnTo>
                    <a:pt x="376" y="547"/>
                  </a:lnTo>
                  <a:lnTo>
                    <a:pt x="379" y="549"/>
                  </a:lnTo>
                  <a:lnTo>
                    <a:pt x="379" y="549"/>
                  </a:lnTo>
                  <a:lnTo>
                    <a:pt x="381" y="549"/>
                  </a:lnTo>
                  <a:lnTo>
                    <a:pt x="383" y="547"/>
                  </a:lnTo>
                  <a:lnTo>
                    <a:pt x="383" y="547"/>
                  </a:lnTo>
                  <a:lnTo>
                    <a:pt x="388" y="545"/>
                  </a:lnTo>
                  <a:lnTo>
                    <a:pt x="390" y="547"/>
                  </a:lnTo>
                  <a:lnTo>
                    <a:pt x="390" y="547"/>
                  </a:lnTo>
                  <a:lnTo>
                    <a:pt x="393" y="545"/>
                  </a:lnTo>
                  <a:lnTo>
                    <a:pt x="393" y="542"/>
                  </a:lnTo>
                  <a:lnTo>
                    <a:pt x="390" y="542"/>
                  </a:lnTo>
                  <a:close/>
                  <a:moveTo>
                    <a:pt x="736" y="367"/>
                  </a:moveTo>
                  <a:lnTo>
                    <a:pt x="733" y="369"/>
                  </a:lnTo>
                  <a:lnTo>
                    <a:pt x="733" y="372"/>
                  </a:lnTo>
                  <a:lnTo>
                    <a:pt x="733" y="372"/>
                  </a:lnTo>
                  <a:lnTo>
                    <a:pt x="733" y="372"/>
                  </a:lnTo>
                  <a:lnTo>
                    <a:pt x="736" y="367"/>
                  </a:lnTo>
                  <a:lnTo>
                    <a:pt x="736" y="367"/>
                  </a:lnTo>
                  <a:lnTo>
                    <a:pt x="736" y="367"/>
                  </a:lnTo>
                  <a:close/>
                  <a:moveTo>
                    <a:pt x="736" y="360"/>
                  </a:moveTo>
                  <a:lnTo>
                    <a:pt x="736" y="360"/>
                  </a:lnTo>
                  <a:lnTo>
                    <a:pt x="736" y="362"/>
                  </a:lnTo>
                  <a:lnTo>
                    <a:pt x="736" y="365"/>
                  </a:lnTo>
                  <a:lnTo>
                    <a:pt x="736" y="365"/>
                  </a:lnTo>
                  <a:lnTo>
                    <a:pt x="736" y="362"/>
                  </a:lnTo>
                  <a:lnTo>
                    <a:pt x="738" y="358"/>
                  </a:lnTo>
                  <a:lnTo>
                    <a:pt x="738" y="358"/>
                  </a:lnTo>
                  <a:lnTo>
                    <a:pt x="736" y="360"/>
                  </a:lnTo>
                  <a:close/>
                  <a:moveTo>
                    <a:pt x="14" y="339"/>
                  </a:moveTo>
                  <a:lnTo>
                    <a:pt x="14" y="339"/>
                  </a:lnTo>
                  <a:lnTo>
                    <a:pt x="14" y="336"/>
                  </a:lnTo>
                  <a:lnTo>
                    <a:pt x="14" y="336"/>
                  </a:lnTo>
                  <a:lnTo>
                    <a:pt x="14" y="334"/>
                  </a:lnTo>
                  <a:lnTo>
                    <a:pt x="14" y="334"/>
                  </a:lnTo>
                  <a:lnTo>
                    <a:pt x="14" y="327"/>
                  </a:lnTo>
                  <a:lnTo>
                    <a:pt x="12" y="327"/>
                  </a:lnTo>
                  <a:lnTo>
                    <a:pt x="12" y="327"/>
                  </a:lnTo>
                  <a:lnTo>
                    <a:pt x="12" y="332"/>
                  </a:lnTo>
                  <a:lnTo>
                    <a:pt x="14" y="339"/>
                  </a:lnTo>
                  <a:close/>
                  <a:moveTo>
                    <a:pt x="748" y="313"/>
                  </a:moveTo>
                  <a:lnTo>
                    <a:pt x="748" y="310"/>
                  </a:lnTo>
                  <a:lnTo>
                    <a:pt x="748" y="310"/>
                  </a:lnTo>
                  <a:lnTo>
                    <a:pt x="748" y="310"/>
                  </a:lnTo>
                  <a:lnTo>
                    <a:pt x="748" y="310"/>
                  </a:lnTo>
                  <a:lnTo>
                    <a:pt x="745" y="313"/>
                  </a:lnTo>
                  <a:lnTo>
                    <a:pt x="748" y="313"/>
                  </a:lnTo>
                  <a:lnTo>
                    <a:pt x="748" y="315"/>
                  </a:lnTo>
                  <a:lnTo>
                    <a:pt x="745" y="315"/>
                  </a:lnTo>
                  <a:lnTo>
                    <a:pt x="745" y="317"/>
                  </a:lnTo>
                  <a:lnTo>
                    <a:pt x="743" y="320"/>
                  </a:lnTo>
                  <a:lnTo>
                    <a:pt x="740" y="322"/>
                  </a:lnTo>
                  <a:lnTo>
                    <a:pt x="740" y="322"/>
                  </a:lnTo>
                  <a:lnTo>
                    <a:pt x="740" y="324"/>
                  </a:lnTo>
                  <a:lnTo>
                    <a:pt x="738" y="327"/>
                  </a:lnTo>
                  <a:lnTo>
                    <a:pt x="738" y="332"/>
                  </a:lnTo>
                  <a:lnTo>
                    <a:pt x="738" y="332"/>
                  </a:lnTo>
                  <a:lnTo>
                    <a:pt x="738" y="332"/>
                  </a:lnTo>
                  <a:lnTo>
                    <a:pt x="740" y="329"/>
                  </a:lnTo>
                  <a:lnTo>
                    <a:pt x="743" y="327"/>
                  </a:lnTo>
                  <a:lnTo>
                    <a:pt x="748" y="317"/>
                  </a:lnTo>
                  <a:lnTo>
                    <a:pt x="750" y="315"/>
                  </a:lnTo>
                  <a:lnTo>
                    <a:pt x="748" y="313"/>
                  </a:lnTo>
                  <a:close/>
                  <a:moveTo>
                    <a:pt x="717" y="289"/>
                  </a:moveTo>
                  <a:lnTo>
                    <a:pt x="717" y="289"/>
                  </a:lnTo>
                  <a:lnTo>
                    <a:pt x="719" y="289"/>
                  </a:lnTo>
                  <a:lnTo>
                    <a:pt x="717" y="287"/>
                  </a:lnTo>
                  <a:lnTo>
                    <a:pt x="717" y="287"/>
                  </a:lnTo>
                  <a:lnTo>
                    <a:pt x="717" y="284"/>
                  </a:lnTo>
                  <a:lnTo>
                    <a:pt x="717" y="284"/>
                  </a:lnTo>
                  <a:lnTo>
                    <a:pt x="717" y="284"/>
                  </a:lnTo>
                  <a:lnTo>
                    <a:pt x="717" y="284"/>
                  </a:lnTo>
                  <a:lnTo>
                    <a:pt x="714" y="282"/>
                  </a:lnTo>
                  <a:lnTo>
                    <a:pt x="714" y="284"/>
                  </a:lnTo>
                  <a:lnTo>
                    <a:pt x="717" y="289"/>
                  </a:lnTo>
                  <a:lnTo>
                    <a:pt x="717" y="289"/>
                  </a:lnTo>
                  <a:close/>
                  <a:moveTo>
                    <a:pt x="710" y="258"/>
                  </a:moveTo>
                  <a:lnTo>
                    <a:pt x="712" y="258"/>
                  </a:lnTo>
                  <a:lnTo>
                    <a:pt x="712" y="256"/>
                  </a:lnTo>
                  <a:lnTo>
                    <a:pt x="710" y="256"/>
                  </a:lnTo>
                  <a:lnTo>
                    <a:pt x="710" y="258"/>
                  </a:lnTo>
                  <a:lnTo>
                    <a:pt x="710" y="258"/>
                  </a:lnTo>
                  <a:lnTo>
                    <a:pt x="710" y="258"/>
                  </a:lnTo>
                  <a:lnTo>
                    <a:pt x="710" y="258"/>
                  </a:lnTo>
                  <a:close/>
                  <a:moveTo>
                    <a:pt x="700" y="256"/>
                  </a:moveTo>
                  <a:lnTo>
                    <a:pt x="700" y="256"/>
                  </a:lnTo>
                  <a:lnTo>
                    <a:pt x="700" y="253"/>
                  </a:lnTo>
                  <a:lnTo>
                    <a:pt x="700" y="253"/>
                  </a:lnTo>
                  <a:lnTo>
                    <a:pt x="700" y="256"/>
                  </a:lnTo>
                  <a:lnTo>
                    <a:pt x="700" y="256"/>
                  </a:lnTo>
                  <a:lnTo>
                    <a:pt x="700" y="256"/>
                  </a:lnTo>
                  <a:close/>
                  <a:moveTo>
                    <a:pt x="74" y="227"/>
                  </a:moveTo>
                  <a:lnTo>
                    <a:pt x="76" y="227"/>
                  </a:lnTo>
                  <a:lnTo>
                    <a:pt x="76" y="225"/>
                  </a:lnTo>
                  <a:lnTo>
                    <a:pt x="76" y="225"/>
                  </a:lnTo>
                  <a:lnTo>
                    <a:pt x="74" y="225"/>
                  </a:lnTo>
                  <a:lnTo>
                    <a:pt x="74" y="227"/>
                  </a:lnTo>
                  <a:lnTo>
                    <a:pt x="74" y="227"/>
                  </a:lnTo>
                  <a:lnTo>
                    <a:pt x="74" y="227"/>
                  </a:lnTo>
                  <a:close/>
                  <a:moveTo>
                    <a:pt x="693" y="213"/>
                  </a:moveTo>
                  <a:lnTo>
                    <a:pt x="691" y="216"/>
                  </a:lnTo>
                  <a:lnTo>
                    <a:pt x="691" y="216"/>
                  </a:lnTo>
                  <a:lnTo>
                    <a:pt x="693" y="216"/>
                  </a:lnTo>
                  <a:lnTo>
                    <a:pt x="693" y="216"/>
                  </a:lnTo>
                  <a:lnTo>
                    <a:pt x="693" y="216"/>
                  </a:lnTo>
                  <a:lnTo>
                    <a:pt x="693" y="216"/>
                  </a:lnTo>
                  <a:lnTo>
                    <a:pt x="693" y="213"/>
                  </a:lnTo>
                  <a:close/>
                  <a:moveTo>
                    <a:pt x="691" y="213"/>
                  </a:moveTo>
                  <a:lnTo>
                    <a:pt x="691" y="213"/>
                  </a:lnTo>
                  <a:lnTo>
                    <a:pt x="693" y="211"/>
                  </a:lnTo>
                  <a:lnTo>
                    <a:pt x="691" y="211"/>
                  </a:lnTo>
                  <a:lnTo>
                    <a:pt x="691" y="213"/>
                  </a:lnTo>
                  <a:lnTo>
                    <a:pt x="691" y="213"/>
                  </a:lnTo>
                  <a:lnTo>
                    <a:pt x="691" y="213"/>
                  </a:lnTo>
                  <a:lnTo>
                    <a:pt x="691" y="213"/>
                  </a:lnTo>
                  <a:close/>
                  <a:moveTo>
                    <a:pt x="651" y="173"/>
                  </a:moveTo>
                  <a:lnTo>
                    <a:pt x="651" y="173"/>
                  </a:lnTo>
                  <a:lnTo>
                    <a:pt x="648" y="173"/>
                  </a:lnTo>
                  <a:lnTo>
                    <a:pt x="648" y="173"/>
                  </a:lnTo>
                  <a:lnTo>
                    <a:pt x="648" y="173"/>
                  </a:lnTo>
                  <a:lnTo>
                    <a:pt x="648" y="175"/>
                  </a:lnTo>
                  <a:lnTo>
                    <a:pt x="648" y="178"/>
                  </a:lnTo>
                  <a:lnTo>
                    <a:pt x="651" y="178"/>
                  </a:lnTo>
                  <a:lnTo>
                    <a:pt x="651" y="178"/>
                  </a:lnTo>
                  <a:lnTo>
                    <a:pt x="651" y="175"/>
                  </a:lnTo>
                  <a:lnTo>
                    <a:pt x="651" y="175"/>
                  </a:lnTo>
                  <a:lnTo>
                    <a:pt x="651" y="173"/>
                  </a:lnTo>
                  <a:lnTo>
                    <a:pt x="651" y="173"/>
                  </a:lnTo>
                  <a:close/>
                  <a:moveTo>
                    <a:pt x="530" y="147"/>
                  </a:moveTo>
                  <a:lnTo>
                    <a:pt x="528" y="149"/>
                  </a:lnTo>
                  <a:lnTo>
                    <a:pt x="530" y="149"/>
                  </a:lnTo>
                  <a:lnTo>
                    <a:pt x="530" y="149"/>
                  </a:lnTo>
                  <a:lnTo>
                    <a:pt x="532" y="149"/>
                  </a:lnTo>
                  <a:lnTo>
                    <a:pt x="532" y="147"/>
                  </a:lnTo>
                  <a:lnTo>
                    <a:pt x="530" y="147"/>
                  </a:lnTo>
                  <a:lnTo>
                    <a:pt x="530" y="147"/>
                  </a:lnTo>
                  <a:close/>
                  <a:moveTo>
                    <a:pt x="528" y="140"/>
                  </a:moveTo>
                  <a:lnTo>
                    <a:pt x="528" y="140"/>
                  </a:lnTo>
                  <a:lnTo>
                    <a:pt x="530" y="140"/>
                  </a:lnTo>
                  <a:lnTo>
                    <a:pt x="530" y="140"/>
                  </a:lnTo>
                  <a:lnTo>
                    <a:pt x="530" y="140"/>
                  </a:lnTo>
                  <a:lnTo>
                    <a:pt x="532" y="137"/>
                  </a:lnTo>
                  <a:lnTo>
                    <a:pt x="535" y="137"/>
                  </a:lnTo>
                  <a:lnTo>
                    <a:pt x="537" y="135"/>
                  </a:lnTo>
                  <a:lnTo>
                    <a:pt x="535" y="133"/>
                  </a:lnTo>
                  <a:lnTo>
                    <a:pt x="535" y="133"/>
                  </a:lnTo>
                  <a:lnTo>
                    <a:pt x="532" y="135"/>
                  </a:lnTo>
                  <a:lnTo>
                    <a:pt x="530" y="135"/>
                  </a:lnTo>
                  <a:lnTo>
                    <a:pt x="528" y="137"/>
                  </a:lnTo>
                  <a:lnTo>
                    <a:pt x="525" y="137"/>
                  </a:lnTo>
                  <a:lnTo>
                    <a:pt x="525" y="140"/>
                  </a:lnTo>
                  <a:lnTo>
                    <a:pt x="525" y="142"/>
                  </a:lnTo>
                  <a:lnTo>
                    <a:pt x="528" y="140"/>
                  </a:lnTo>
                  <a:close/>
                  <a:moveTo>
                    <a:pt x="490" y="116"/>
                  </a:moveTo>
                  <a:lnTo>
                    <a:pt x="490" y="118"/>
                  </a:lnTo>
                  <a:lnTo>
                    <a:pt x="490" y="118"/>
                  </a:lnTo>
                  <a:lnTo>
                    <a:pt x="487" y="118"/>
                  </a:lnTo>
                  <a:lnTo>
                    <a:pt x="490" y="118"/>
                  </a:lnTo>
                  <a:lnTo>
                    <a:pt x="490" y="121"/>
                  </a:lnTo>
                  <a:lnTo>
                    <a:pt x="490" y="121"/>
                  </a:lnTo>
                  <a:lnTo>
                    <a:pt x="490" y="121"/>
                  </a:lnTo>
                  <a:lnTo>
                    <a:pt x="490" y="121"/>
                  </a:lnTo>
                  <a:lnTo>
                    <a:pt x="490" y="118"/>
                  </a:lnTo>
                  <a:lnTo>
                    <a:pt x="490" y="116"/>
                  </a:lnTo>
                  <a:close/>
                  <a:moveTo>
                    <a:pt x="480" y="118"/>
                  </a:moveTo>
                  <a:lnTo>
                    <a:pt x="483" y="118"/>
                  </a:lnTo>
                  <a:lnTo>
                    <a:pt x="483" y="116"/>
                  </a:lnTo>
                  <a:lnTo>
                    <a:pt x="483" y="116"/>
                  </a:lnTo>
                  <a:lnTo>
                    <a:pt x="480" y="116"/>
                  </a:lnTo>
                  <a:lnTo>
                    <a:pt x="480" y="116"/>
                  </a:lnTo>
                  <a:lnTo>
                    <a:pt x="480" y="118"/>
                  </a:lnTo>
                  <a:lnTo>
                    <a:pt x="480" y="118"/>
                  </a:lnTo>
                  <a:close/>
                  <a:moveTo>
                    <a:pt x="487" y="118"/>
                  </a:moveTo>
                  <a:lnTo>
                    <a:pt x="487" y="116"/>
                  </a:lnTo>
                  <a:lnTo>
                    <a:pt x="487" y="116"/>
                  </a:lnTo>
                  <a:lnTo>
                    <a:pt x="487" y="114"/>
                  </a:lnTo>
                  <a:lnTo>
                    <a:pt x="487" y="116"/>
                  </a:lnTo>
                  <a:lnTo>
                    <a:pt x="487" y="118"/>
                  </a:lnTo>
                  <a:close/>
                  <a:moveTo>
                    <a:pt x="260" y="114"/>
                  </a:moveTo>
                  <a:lnTo>
                    <a:pt x="260" y="114"/>
                  </a:lnTo>
                  <a:lnTo>
                    <a:pt x="260" y="114"/>
                  </a:lnTo>
                  <a:lnTo>
                    <a:pt x="263" y="111"/>
                  </a:lnTo>
                  <a:lnTo>
                    <a:pt x="260" y="111"/>
                  </a:lnTo>
                  <a:lnTo>
                    <a:pt x="260" y="109"/>
                  </a:lnTo>
                  <a:lnTo>
                    <a:pt x="260" y="109"/>
                  </a:lnTo>
                  <a:lnTo>
                    <a:pt x="260" y="111"/>
                  </a:lnTo>
                  <a:lnTo>
                    <a:pt x="260" y="111"/>
                  </a:lnTo>
                  <a:lnTo>
                    <a:pt x="260" y="111"/>
                  </a:lnTo>
                  <a:lnTo>
                    <a:pt x="260" y="114"/>
                  </a:lnTo>
                  <a:close/>
                  <a:moveTo>
                    <a:pt x="275" y="95"/>
                  </a:moveTo>
                  <a:lnTo>
                    <a:pt x="275" y="95"/>
                  </a:lnTo>
                  <a:lnTo>
                    <a:pt x="275" y="92"/>
                  </a:lnTo>
                  <a:lnTo>
                    <a:pt x="275" y="92"/>
                  </a:lnTo>
                  <a:lnTo>
                    <a:pt x="275" y="92"/>
                  </a:lnTo>
                  <a:lnTo>
                    <a:pt x="272" y="95"/>
                  </a:lnTo>
                  <a:lnTo>
                    <a:pt x="275" y="97"/>
                  </a:lnTo>
                  <a:lnTo>
                    <a:pt x="275" y="95"/>
                  </a:lnTo>
                  <a:close/>
                  <a:moveTo>
                    <a:pt x="490" y="83"/>
                  </a:moveTo>
                  <a:lnTo>
                    <a:pt x="492" y="81"/>
                  </a:lnTo>
                  <a:lnTo>
                    <a:pt x="492" y="81"/>
                  </a:lnTo>
                  <a:lnTo>
                    <a:pt x="494" y="78"/>
                  </a:lnTo>
                  <a:lnTo>
                    <a:pt x="492" y="78"/>
                  </a:lnTo>
                  <a:lnTo>
                    <a:pt x="492" y="78"/>
                  </a:lnTo>
                  <a:lnTo>
                    <a:pt x="492" y="78"/>
                  </a:lnTo>
                  <a:lnTo>
                    <a:pt x="492" y="81"/>
                  </a:lnTo>
                  <a:lnTo>
                    <a:pt x="490" y="81"/>
                  </a:lnTo>
                  <a:lnTo>
                    <a:pt x="490" y="78"/>
                  </a:lnTo>
                  <a:lnTo>
                    <a:pt x="490" y="78"/>
                  </a:lnTo>
                  <a:lnTo>
                    <a:pt x="490" y="76"/>
                  </a:lnTo>
                  <a:lnTo>
                    <a:pt x="490" y="76"/>
                  </a:lnTo>
                  <a:lnTo>
                    <a:pt x="487" y="78"/>
                  </a:lnTo>
                  <a:lnTo>
                    <a:pt x="487" y="78"/>
                  </a:lnTo>
                  <a:lnTo>
                    <a:pt x="485" y="81"/>
                  </a:lnTo>
                  <a:lnTo>
                    <a:pt x="483" y="83"/>
                  </a:lnTo>
                  <a:lnTo>
                    <a:pt x="483" y="85"/>
                  </a:lnTo>
                  <a:lnTo>
                    <a:pt x="483" y="88"/>
                  </a:lnTo>
                  <a:lnTo>
                    <a:pt x="483" y="88"/>
                  </a:lnTo>
                  <a:lnTo>
                    <a:pt x="483" y="88"/>
                  </a:lnTo>
                  <a:lnTo>
                    <a:pt x="485" y="88"/>
                  </a:lnTo>
                  <a:lnTo>
                    <a:pt x="487" y="90"/>
                  </a:lnTo>
                  <a:lnTo>
                    <a:pt x="490" y="88"/>
                  </a:lnTo>
                  <a:lnTo>
                    <a:pt x="492" y="90"/>
                  </a:lnTo>
                  <a:lnTo>
                    <a:pt x="492" y="88"/>
                  </a:lnTo>
                  <a:lnTo>
                    <a:pt x="492" y="88"/>
                  </a:lnTo>
                  <a:lnTo>
                    <a:pt x="492" y="88"/>
                  </a:lnTo>
                  <a:lnTo>
                    <a:pt x="492" y="88"/>
                  </a:lnTo>
                  <a:lnTo>
                    <a:pt x="490" y="85"/>
                  </a:lnTo>
                  <a:lnTo>
                    <a:pt x="490" y="85"/>
                  </a:lnTo>
                  <a:lnTo>
                    <a:pt x="490" y="85"/>
                  </a:lnTo>
                  <a:lnTo>
                    <a:pt x="490" y="83"/>
                  </a:lnTo>
                  <a:close/>
                  <a:moveTo>
                    <a:pt x="483" y="78"/>
                  </a:moveTo>
                  <a:lnTo>
                    <a:pt x="483" y="76"/>
                  </a:lnTo>
                  <a:lnTo>
                    <a:pt x="480" y="76"/>
                  </a:lnTo>
                  <a:lnTo>
                    <a:pt x="480" y="78"/>
                  </a:lnTo>
                  <a:lnTo>
                    <a:pt x="480" y="78"/>
                  </a:lnTo>
                  <a:lnTo>
                    <a:pt x="478" y="78"/>
                  </a:lnTo>
                  <a:lnTo>
                    <a:pt x="478" y="78"/>
                  </a:lnTo>
                  <a:lnTo>
                    <a:pt x="480" y="81"/>
                  </a:lnTo>
                  <a:lnTo>
                    <a:pt x="480" y="78"/>
                  </a:lnTo>
                  <a:lnTo>
                    <a:pt x="483" y="78"/>
                  </a:lnTo>
                  <a:close/>
                  <a:moveTo>
                    <a:pt x="490" y="31"/>
                  </a:moveTo>
                  <a:lnTo>
                    <a:pt x="492" y="31"/>
                  </a:lnTo>
                  <a:lnTo>
                    <a:pt x="492" y="29"/>
                  </a:lnTo>
                  <a:lnTo>
                    <a:pt x="492" y="31"/>
                  </a:lnTo>
                  <a:lnTo>
                    <a:pt x="487" y="31"/>
                  </a:lnTo>
                  <a:lnTo>
                    <a:pt x="485" y="33"/>
                  </a:lnTo>
                  <a:lnTo>
                    <a:pt x="490" y="33"/>
                  </a:lnTo>
                  <a:lnTo>
                    <a:pt x="490" y="31"/>
                  </a:lnTo>
                  <a:close/>
                  <a:moveTo>
                    <a:pt x="374" y="38"/>
                  </a:moveTo>
                  <a:lnTo>
                    <a:pt x="376" y="36"/>
                  </a:lnTo>
                  <a:lnTo>
                    <a:pt x="381" y="38"/>
                  </a:lnTo>
                  <a:lnTo>
                    <a:pt x="381" y="38"/>
                  </a:lnTo>
                  <a:lnTo>
                    <a:pt x="381" y="36"/>
                  </a:lnTo>
                  <a:lnTo>
                    <a:pt x="381" y="36"/>
                  </a:lnTo>
                  <a:lnTo>
                    <a:pt x="381" y="36"/>
                  </a:lnTo>
                  <a:lnTo>
                    <a:pt x="379" y="33"/>
                  </a:lnTo>
                  <a:lnTo>
                    <a:pt x="379" y="33"/>
                  </a:lnTo>
                  <a:lnTo>
                    <a:pt x="379" y="31"/>
                  </a:lnTo>
                  <a:lnTo>
                    <a:pt x="379" y="29"/>
                  </a:lnTo>
                  <a:lnTo>
                    <a:pt x="379" y="26"/>
                  </a:lnTo>
                  <a:lnTo>
                    <a:pt x="376" y="26"/>
                  </a:lnTo>
                  <a:lnTo>
                    <a:pt x="376" y="26"/>
                  </a:lnTo>
                  <a:lnTo>
                    <a:pt x="374" y="31"/>
                  </a:lnTo>
                  <a:lnTo>
                    <a:pt x="374" y="31"/>
                  </a:lnTo>
                  <a:lnTo>
                    <a:pt x="374" y="33"/>
                  </a:lnTo>
                  <a:lnTo>
                    <a:pt x="374" y="33"/>
                  </a:lnTo>
                  <a:lnTo>
                    <a:pt x="371" y="33"/>
                  </a:lnTo>
                  <a:lnTo>
                    <a:pt x="371" y="36"/>
                  </a:lnTo>
                  <a:lnTo>
                    <a:pt x="371" y="38"/>
                  </a:lnTo>
                  <a:lnTo>
                    <a:pt x="374" y="38"/>
                  </a:lnTo>
                  <a:close/>
                  <a:moveTo>
                    <a:pt x="379" y="29"/>
                  </a:moveTo>
                  <a:lnTo>
                    <a:pt x="381" y="33"/>
                  </a:lnTo>
                  <a:lnTo>
                    <a:pt x="383" y="36"/>
                  </a:lnTo>
                  <a:lnTo>
                    <a:pt x="388" y="40"/>
                  </a:lnTo>
                  <a:lnTo>
                    <a:pt x="395" y="36"/>
                  </a:lnTo>
                  <a:lnTo>
                    <a:pt x="398" y="31"/>
                  </a:lnTo>
                  <a:lnTo>
                    <a:pt x="398" y="31"/>
                  </a:lnTo>
                  <a:lnTo>
                    <a:pt x="398" y="31"/>
                  </a:lnTo>
                  <a:lnTo>
                    <a:pt x="400" y="29"/>
                  </a:lnTo>
                  <a:lnTo>
                    <a:pt x="400" y="29"/>
                  </a:lnTo>
                  <a:lnTo>
                    <a:pt x="400" y="29"/>
                  </a:lnTo>
                  <a:lnTo>
                    <a:pt x="398" y="26"/>
                  </a:lnTo>
                  <a:lnTo>
                    <a:pt x="398" y="24"/>
                  </a:lnTo>
                  <a:lnTo>
                    <a:pt x="395" y="24"/>
                  </a:lnTo>
                  <a:lnTo>
                    <a:pt x="395" y="24"/>
                  </a:lnTo>
                  <a:lnTo>
                    <a:pt x="393" y="26"/>
                  </a:lnTo>
                  <a:lnTo>
                    <a:pt x="390" y="26"/>
                  </a:lnTo>
                  <a:lnTo>
                    <a:pt x="390" y="26"/>
                  </a:lnTo>
                  <a:lnTo>
                    <a:pt x="388" y="26"/>
                  </a:lnTo>
                  <a:lnTo>
                    <a:pt x="386" y="29"/>
                  </a:lnTo>
                  <a:lnTo>
                    <a:pt x="383" y="29"/>
                  </a:lnTo>
                  <a:lnTo>
                    <a:pt x="381" y="26"/>
                  </a:lnTo>
                  <a:lnTo>
                    <a:pt x="381" y="26"/>
                  </a:lnTo>
                  <a:lnTo>
                    <a:pt x="381" y="24"/>
                  </a:lnTo>
                  <a:lnTo>
                    <a:pt x="379" y="24"/>
                  </a:lnTo>
                  <a:lnTo>
                    <a:pt x="379" y="24"/>
                  </a:lnTo>
                  <a:lnTo>
                    <a:pt x="379" y="24"/>
                  </a:lnTo>
                  <a:lnTo>
                    <a:pt x="379" y="26"/>
                  </a:lnTo>
                  <a:lnTo>
                    <a:pt x="379" y="29"/>
                  </a:lnTo>
                  <a:close/>
                  <a:moveTo>
                    <a:pt x="497" y="24"/>
                  </a:moveTo>
                  <a:lnTo>
                    <a:pt x="499" y="19"/>
                  </a:lnTo>
                  <a:lnTo>
                    <a:pt x="497" y="19"/>
                  </a:lnTo>
                  <a:lnTo>
                    <a:pt x="497" y="21"/>
                  </a:lnTo>
                  <a:lnTo>
                    <a:pt x="497" y="24"/>
                  </a:lnTo>
                  <a:lnTo>
                    <a:pt x="497" y="24"/>
                  </a:lnTo>
                  <a:lnTo>
                    <a:pt x="494" y="24"/>
                  </a:lnTo>
                  <a:lnTo>
                    <a:pt x="492" y="26"/>
                  </a:lnTo>
                  <a:lnTo>
                    <a:pt x="492" y="29"/>
                  </a:lnTo>
                  <a:lnTo>
                    <a:pt x="492" y="29"/>
                  </a:lnTo>
                  <a:lnTo>
                    <a:pt x="494" y="29"/>
                  </a:lnTo>
                  <a:lnTo>
                    <a:pt x="497" y="24"/>
                  </a:lnTo>
                  <a:close/>
                  <a:moveTo>
                    <a:pt x="419" y="26"/>
                  </a:moveTo>
                  <a:lnTo>
                    <a:pt x="419" y="26"/>
                  </a:lnTo>
                  <a:lnTo>
                    <a:pt x="421" y="24"/>
                  </a:lnTo>
                  <a:lnTo>
                    <a:pt x="421" y="21"/>
                  </a:lnTo>
                  <a:lnTo>
                    <a:pt x="421" y="19"/>
                  </a:lnTo>
                  <a:lnTo>
                    <a:pt x="421" y="19"/>
                  </a:lnTo>
                  <a:lnTo>
                    <a:pt x="419" y="19"/>
                  </a:lnTo>
                  <a:lnTo>
                    <a:pt x="419" y="21"/>
                  </a:lnTo>
                  <a:lnTo>
                    <a:pt x="419" y="21"/>
                  </a:lnTo>
                  <a:lnTo>
                    <a:pt x="419" y="24"/>
                  </a:lnTo>
                  <a:lnTo>
                    <a:pt x="419" y="26"/>
                  </a:lnTo>
                  <a:close/>
                  <a:moveTo>
                    <a:pt x="738" y="334"/>
                  </a:moveTo>
                  <a:lnTo>
                    <a:pt x="738" y="334"/>
                  </a:lnTo>
                  <a:lnTo>
                    <a:pt x="736" y="329"/>
                  </a:lnTo>
                  <a:lnTo>
                    <a:pt x="738" y="324"/>
                  </a:lnTo>
                  <a:lnTo>
                    <a:pt x="736" y="322"/>
                  </a:lnTo>
                  <a:lnTo>
                    <a:pt x="736" y="320"/>
                  </a:lnTo>
                  <a:lnTo>
                    <a:pt x="733" y="317"/>
                  </a:lnTo>
                  <a:lnTo>
                    <a:pt x="733" y="315"/>
                  </a:lnTo>
                  <a:lnTo>
                    <a:pt x="733" y="313"/>
                  </a:lnTo>
                  <a:lnTo>
                    <a:pt x="733" y="310"/>
                  </a:lnTo>
                  <a:lnTo>
                    <a:pt x="731" y="310"/>
                  </a:lnTo>
                  <a:lnTo>
                    <a:pt x="731" y="310"/>
                  </a:lnTo>
                  <a:lnTo>
                    <a:pt x="729" y="308"/>
                  </a:lnTo>
                  <a:lnTo>
                    <a:pt x="729" y="306"/>
                  </a:lnTo>
                  <a:lnTo>
                    <a:pt x="726" y="298"/>
                  </a:lnTo>
                  <a:lnTo>
                    <a:pt x="726" y="296"/>
                  </a:lnTo>
                  <a:lnTo>
                    <a:pt x="724" y="296"/>
                  </a:lnTo>
                  <a:lnTo>
                    <a:pt x="721" y="296"/>
                  </a:lnTo>
                  <a:lnTo>
                    <a:pt x="719" y="294"/>
                  </a:lnTo>
                  <a:lnTo>
                    <a:pt x="717" y="291"/>
                  </a:lnTo>
                  <a:lnTo>
                    <a:pt x="714" y="289"/>
                  </a:lnTo>
                  <a:lnTo>
                    <a:pt x="714" y="289"/>
                  </a:lnTo>
                  <a:lnTo>
                    <a:pt x="712" y="287"/>
                  </a:lnTo>
                  <a:lnTo>
                    <a:pt x="712" y="284"/>
                  </a:lnTo>
                  <a:lnTo>
                    <a:pt x="712" y="282"/>
                  </a:lnTo>
                  <a:lnTo>
                    <a:pt x="712" y="277"/>
                  </a:lnTo>
                  <a:lnTo>
                    <a:pt x="712" y="272"/>
                  </a:lnTo>
                  <a:lnTo>
                    <a:pt x="714" y="265"/>
                  </a:lnTo>
                  <a:lnTo>
                    <a:pt x="712" y="261"/>
                  </a:lnTo>
                  <a:lnTo>
                    <a:pt x="712" y="261"/>
                  </a:lnTo>
                  <a:lnTo>
                    <a:pt x="712" y="261"/>
                  </a:lnTo>
                  <a:lnTo>
                    <a:pt x="710" y="263"/>
                  </a:lnTo>
                  <a:lnTo>
                    <a:pt x="710" y="263"/>
                  </a:lnTo>
                  <a:lnTo>
                    <a:pt x="710" y="263"/>
                  </a:lnTo>
                  <a:lnTo>
                    <a:pt x="707" y="263"/>
                  </a:lnTo>
                  <a:lnTo>
                    <a:pt x="705" y="261"/>
                  </a:lnTo>
                  <a:lnTo>
                    <a:pt x="705" y="258"/>
                  </a:lnTo>
                  <a:lnTo>
                    <a:pt x="703" y="256"/>
                  </a:lnTo>
                  <a:lnTo>
                    <a:pt x="703" y="256"/>
                  </a:lnTo>
                  <a:lnTo>
                    <a:pt x="703" y="256"/>
                  </a:lnTo>
                  <a:lnTo>
                    <a:pt x="700" y="258"/>
                  </a:lnTo>
                  <a:lnTo>
                    <a:pt x="700" y="263"/>
                  </a:lnTo>
                  <a:lnTo>
                    <a:pt x="700" y="263"/>
                  </a:lnTo>
                  <a:lnTo>
                    <a:pt x="698" y="263"/>
                  </a:lnTo>
                  <a:lnTo>
                    <a:pt x="698" y="261"/>
                  </a:lnTo>
                  <a:lnTo>
                    <a:pt x="695" y="261"/>
                  </a:lnTo>
                  <a:lnTo>
                    <a:pt x="695" y="261"/>
                  </a:lnTo>
                  <a:lnTo>
                    <a:pt x="695" y="258"/>
                  </a:lnTo>
                  <a:lnTo>
                    <a:pt x="693" y="258"/>
                  </a:lnTo>
                  <a:lnTo>
                    <a:pt x="693" y="253"/>
                  </a:lnTo>
                  <a:lnTo>
                    <a:pt x="693" y="246"/>
                  </a:lnTo>
                  <a:lnTo>
                    <a:pt x="695" y="244"/>
                  </a:lnTo>
                  <a:lnTo>
                    <a:pt x="693" y="242"/>
                  </a:lnTo>
                  <a:lnTo>
                    <a:pt x="693" y="237"/>
                  </a:lnTo>
                  <a:lnTo>
                    <a:pt x="693" y="237"/>
                  </a:lnTo>
                  <a:lnTo>
                    <a:pt x="693" y="235"/>
                  </a:lnTo>
                  <a:lnTo>
                    <a:pt x="691" y="230"/>
                  </a:lnTo>
                  <a:lnTo>
                    <a:pt x="688" y="227"/>
                  </a:lnTo>
                  <a:lnTo>
                    <a:pt x="686" y="225"/>
                  </a:lnTo>
                  <a:lnTo>
                    <a:pt x="686" y="223"/>
                  </a:lnTo>
                  <a:lnTo>
                    <a:pt x="686" y="220"/>
                  </a:lnTo>
                  <a:lnTo>
                    <a:pt x="688" y="220"/>
                  </a:lnTo>
                  <a:lnTo>
                    <a:pt x="688" y="220"/>
                  </a:lnTo>
                  <a:lnTo>
                    <a:pt x="688" y="218"/>
                  </a:lnTo>
                  <a:lnTo>
                    <a:pt x="688" y="216"/>
                  </a:lnTo>
                  <a:lnTo>
                    <a:pt x="686" y="213"/>
                  </a:lnTo>
                  <a:lnTo>
                    <a:pt x="684" y="213"/>
                  </a:lnTo>
                  <a:lnTo>
                    <a:pt x="681" y="211"/>
                  </a:lnTo>
                  <a:lnTo>
                    <a:pt x="679" y="208"/>
                  </a:lnTo>
                  <a:lnTo>
                    <a:pt x="677" y="208"/>
                  </a:lnTo>
                  <a:lnTo>
                    <a:pt x="677" y="208"/>
                  </a:lnTo>
                  <a:lnTo>
                    <a:pt x="674" y="206"/>
                  </a:lnTo>
                  <a:lnTo>
                    <a:pt x="674" y="206"/>
                  </a:lnTo>
                  <a:lnTo>
                    <a:pt x="672" y="206"/>
                  </a:lnTo>
                  <a:lnTo>
                    <a:pt x="669" y="201"/>
                  </a:lnTo>
                  <a:lnTo>
                    <a:pt x="667" y="199"/>
                  </a:lnTo>
                  <a:lnTo>
                    <a:pt x="667" y="197"/>
                  </a:lnTo>
                  <a:lnTo>
                    <a:pt x="667" y="197"/>
                  </a:lnTo>
                  <a:lnTo>
                    <a:pt x="665" y="197"/>
                  </a:lnTo>
                  <a:lnTo>
                    <a:pt x="665" y="197"/>
                  </a:lnTo>
                  <a:lnTo>
                    <a:pt x="662" y="197"/>
                  </a:lnTo>
                  <a:lnTo>
                    <a:pt x="660" y="197"/>
                  </a:lnTo>
                  <a:lnTo>
                    <a:pt x="660" y="194"/>
                  </a:lnTo>
                  <a:lnTo>
                    <a:pt x="658" y="194"/>
                  </a:lnTo>
                  <a:lnTo>
                    <a:pt x="655" y="192"/>
                  </a:lnTo>
                  <a:lnTo>
                    <a:pt x="653" y="192"/>
                  </a:lnTo>
                  <a:lnTo>
                    <a:pt x="651" y="190"/>
                  </a:lnTo>
                  <a:lnTo>
                    <a:pt x="651" y="187"/>
                  </a:lnTo>
                  <a:lnTo>
                    <a:pt x="648" y="185"/>
                  </a:lnTo>
                  <a:lnTo>
                    <a:pt x="651" y="182"/>
                  </a:lnTo>
                  <a:lnTo>
                    <a:pt x="651" y="180"/>
                  </a:lnTo>
                  <a:lnTo>
                    <a:pt x="648" y="178"/>
                  </a:lnTo>
                  <a:lnTo>
                    <a:pt x="646" y="173"/>
                  </a:lnTo>
                  <a:lnTo>
                    <a:pt x="646" y="171"/>
                  </a:lnTo>
                  <a:lnTo>
                    <a:pt x="648" y="168"/>
                  </a:lnTo>
                  <a:lnTo>
                    <a:pt x="651" y="159"/>
                  </a:lnTo>
                  <a:lnTo>
                    <a:pt x="651" y="154"/>
                  </a:lnTo>
                  <a:lnTo>
                    <a:pt x="648" y="147"/>
                  </a:lnTo>
                  <a:lnTo>
                    <a:pt x="648" y="145"/>
                  </a:lnTo>
                  <a:lnTo>
                    <a:pt x="648" y="145"/>
                  </a:lnTo>
                  <a:lnTo>
                    <a:pt x="646" y="145"/>
                  </a:lnTo>
                  <a:lnTo>
                    <a:pt x="646" y="140"/>
                  </a:lnTo>
                  <a:lnTo>
                    <a:pt x="643" y="137"/>
                  </a:lnTo>
                  <a:lnTo>
                    <a:pt x="643" y="137"/>
                  </a:lnTo>
                  <a:lnTo>
                    <a:pt x="641" y="135"/>
                  </a:lnTo>
                  <a:lnTo>
                    <a:pt x="643" y="133"/>
                  </a:lnTo>
                  <a:lnTo>
                    <a:pt x="643" y="130"/>
                  </a:lnTo>
                  <a:lnTo>
                    <a:pt x="643" y="126"/>
                  </a:lnTo>
                  <a:lnTo>
                    <a:pt x="643" y="123"/>
                  </a:lnTo>
                  <a:lnTo>
                    <a:pt x="643" y="118"/>
                  </a:lnTo>
                  <a:lnTo>
                    <a:pt x="643" y="114"/>
                  </a:lnTo>
                  <a:lnTo>
                    <a:pt x="643" y="111"/>
                  </a:lnTo>
                  <a:lnTo>
                    <a:pt x="643" y="109"/>
                  </a:lnTo>
                  <a:lnTo>
                    <a:pt x="643" y="107"/>
                  </a:lnTo>
                  <a:lnTo>
                    <a:pt x="643" y="104"/>
                  </a:lnTo>
                  <a:lnTo>
                    <a:pt x="646" y="102"/>
                  </a:lnTo>
                  <a:lnTo>
                    <a:pt x="643" y="102"/>
                  </a:lnTo>
                  <a:lnTo>
                    <a:pt x="641" y="100"/>
                  </a:lnTo>
                  <a:lnTo>
                    <a:pt x="639" y="97"/>
                  </a:lnTo>
                  <a:lnTo>
                    <a:pt x="634" y="92"/>
                  </a:lnTo>
                  <a:lnTo>
                    <a:pt x="634" y="90"/>
                  </a:lnTo>
                  <a:lnTo>
                    <a:pt x="632" y="88"/>
                  </a:lnTo>
                  <a:lnTo>
                    <a:pt x="629" y="90"/>
                  </a:lnTo>
                  <a:lnTo>
                    <a:pt x="627" y="90"/>
                  </a:lnTo>
                  <a:lnTo>
                    <a:pt x="625" y="92"/>
                  </a:lnTo>
                  <a:lnTo>
                    <a:pt x="622" y="92"/>
                  </a:lnTo>
                  <a:lnTo>
                    <a:pt x="620" y="92"/>
                  </a:lnTo>
                  <a:lnTo>
                    <a:pt x="617" y="90"/>
                  </a:lnTo>
                  <a:lnTo>
                    <a:pt x="617" y="85"/>
                  </a:lnTo>
                  <a:lnTo>
                    <a:pt x="617" y="83"/>
                  </a:lnTo>
                  <a:lnTo>
                    <a:pt x="617" y="81"/>
                  </a:lnTo>
                  <a:lnTo>
                    <a:pt x="617" y="78"/>
                  </a:lnTo>
                  <a:lnTo>
                    <a:pt x="617" y="71"/>
                  </a:lnTo>
                  <a:lnTo>
                    <a:pt x="617" y="69"/>
                  </a:lnTo>
                  <a:lnTo>
                    <a:pt x="617" y="64"/>
                  </a:lnTo>
                  <a:lnTo>
                    <a:pt x="617" y="59"/>
                  </a:lnTo>
                  <a:lnTo>
                    <a:pt x="617" y="57"/>
                  </a:lnTo>
                  <a:lnTo>
                    <a:pt x="617" y="55"/>
                  </a:lnTo>
                  <a:lnTo>
                    <a:pt x="615" y="52"/>
                  </a:lnTo>
                  <a:lnTo>
                    <a:pt x="615" y="50"/>
                  </a:lnTo>
                  <a:lnTo>
                    <a:pt x="613" y="47"/>
                  </a:lnTo>
                  <a:lnTo>
                    <a:pt x="613" y="47"/>
                  </a:lnTo>
                  <a:lnTo>
                    <a:pt x="613" y="45"/>
                  </a:lnTo>
                  <a:lnTo>
                    <a:pt x="613" y="45"/>
                  </a:lnTo>
                  <a:lnTo>
                    <a:pt x="613" y="43"/>
                  </a:lnTo>
                  <a:lnTo>
                    <a:pt x="615" y="40"/>
                  </a:lnTo>
                  <a:lnTo>
                    <a:pt x="613" y="38"/>
                  </a:lnTo>
                  <a:lnTo>
                    <a:pt x="610" y="38"/>
                  </a:lnTo>
                  <a:lnTo>
                    <a:pt x="610" y="38"/>
                  </a:lnTo>
                  <a:lnTo>
                    <a:pt x="610" y="38"/>
                  </a:lnTo>
                  <a:lnTo>
                    <a:pt x="610" y="33"/>
                  </a:lnTo>
                  <a:lnTo>
                    <a:pt x="610" y="29"/>
                  </a:lnTo>
                  <a:lnTo>
                    <a:pt x="610" y="26"/>
                  </a:lnTo>
                  <a:lnTo>
                    <a:pt x="610" y="24"/>
                  </a:lnTo>
                  <a:lnTo>
                    <a:pt x="610" y="21"/>
                  </a:lnTo>
                  <a:lnTo>
                    <a:pt x="608" y="19"/>
                  </a:lnTo>
                  <a:lnTo>
                    <a:pt x="606" y="17"/>
                  </a:lnTo>
                  <a:lnTo>
                    <a:pt x="606" y="17"/>
                  </a:lnTo>
                  <a:lnTo>
                    <a:pt x="606" y="14"/>
                  </a:lnTo>
                  <a:lnTo>
                    <a:pt x="606" y="14"/>
                  </a:lnTo>
                  <a:lnTo>
                    <a:pt x="603" y="14"/>
                  </a:lnTo>
                  <a:lnTo>
                    <a:pt x="603" y="14"/>
                  </a:lnTo>
                  <a:lnTo>
                    <a:pt x="601" y="17"/>
                  </a:lnTo>
                  <a:lnTo>
                    <a:pt x="599" y="19"/>
                  </a:lnTo>
                  <a:lnTo>
                    <a:pt x="596" y="26"/>
                  </a:lnTo>
                  <a:lnTo>
                    <a:pt x="594" y="33"/>
                  </a:lnTo>
                  <a:lnTo>
                    <a:pt x="591" y="38"/>
                  </a:lnTo>
                  <a:lnTo>
                    <a:pt x="591" y="40"/>
                  </a:lnTo>
                  <a:lnTo>
                    <a:pt x="591" y="43"/>
                  </a:lnTo>
                  <a:lnTo>
                    <a:pt x="591" y="40"/>
                  </a:lnTo>
                  <a:lnTo>
                    <a:pt x="591" y="40"/>
                  </a:lnTo>
                  <a:lnTo>
                    <a:pt x="589" y="43"/>
                  </a:lnTo>
                  <a:lnTo>
                    <a:pt x="587" y="47"/>
                  </a:lnTo>
                  <a:lnTo>
                    <a:pt x="584" y="52"/>
                  </a:lnTo>
                  <a:lnTo>
                    <a:pt x="587" y="52"/>
                  </a:lnTo>
                  <a:lnTo>
                    <a:pt x="587" y="52"/>
                  </a:lnTo>
                  <a:lnTo>
                    <a:pt x="589" y="52"/>
                  </a:lnTo>
                  <a:lnTo>
                    <a:pt x="589" y="55"/>
                  </a:lnTo>
                  <a:lnTo>
                    <a:pt x="589" y="55"/>
                  </a:lnTo>
                  <a:lnTo>
                    <a:pt x="589" y="57"/>
                  </a:lnTo>
                  <a:lnTo>
                    <a:pt x="589" y="57"/>
                  </a:lnTo>
                  <a:lnTo>
                    <a:pt x="589" y="57"/>
                  </a:lnTo>
                  <a:lnTo>
                    <a:pt x="587" y="57"/>
                  </a:lnTo>
                  <a:lnTo>
                    <a:pt x="587" y="59"/>
                  </a:lnTo>
                  <a:lnTo>
                    <a:pt x="582" y="62"/>
                  </a:lnTo>
                  <a:lnTo>
                    <a:pt x="582" y="66"/>
                  </a:lnTo>
                  <a:lnTo>
                    <a:pt x="582" y="71"/>
                  </a:lnTo>
                  <a:lnTo>
                    <a:pt x="580" y="73"/>
                  </a:lnTo>
                  <a:lnTo>
                    <a:pt x="577" y="78"/>
                  </a:lnTo>
                  <a:lnTo>
                    <a:pt x="577" y="81"/>
                  </a:lnTo>
                  <a:lnTo>
                    <a:pt x="580" y="83"/>
                  </a:lnTo>
                  <a:lnTo>
                    <a:pt x="580" y="85"/>
                  </a:lnTo>
                  <a:lnTo>
                    <a:pt x="577" y="90"/>
                  </a:lnTo>
                  <a:lnTo>
                    <a:pt x="577" y="92"/>
                  </a:lnTo>
                  <a:lnTo>
                    <a:pt x="577" y="102"/>
                  </a:lnTo>
                  <a:lnTo>
                    <a:pt x="577" y="104"/>
                  </a:lnTo>
                  <a:lnTo>
                    <a:pt x="575" y="109"/>
                  </a:lnTo>
                  <a:lnTo>
                    <a:pt x="573" y="116"/>
                  </a:lnTo>
                  <a:lnTo>
                    <a:pt x="570" y="123"/>
                  </a:lnTo>
                  <a:lnTo>
                    <a:pt x="570" y="128"/>
                  </a:lnTo>
                  <a:lnTo>
                    <a:pt x="568" y="130"/>
                  </a:lnTo>
                  <a:lnTo>
                    <a:pt x="565" y="135"/>
                  </a:lnTo>
                  <a:lnTo>
                    <a:pt x="563" y="140"/>
                  </a:lnTo>
                  <a:lnTo>
                    <a:pt x="558" y="147"/>
                  </a:lnTo>
                  <a:lnTo>
                    <a:pt x="556" y="152"/>
                  </a:lnTo>
                  <a:lnTo>
                    <a:pt x="554" y="156"/>
                  </a:lnTo>
                  <a:lnTo>
                    <a:pt x="549" y="159"/>
                  </a:lnTo>
                  <a:lnTo>
                    <a:pt x="546" y="159"/>
                  </a:lnTo>
                  <a:lnTo>
                    <a:pt x="542" y="161"/>
                  </a:lnTo>
                  <a:lnTo>
                    <a:pt x="537" y="161"/>
                  </a:lnTo>
                  <a:lnTo>
                    <a:pt x="537" y="161"/>
                  </a:lnTo>
                  <a:lnTo>
                    <a:pt x="535" y="159"/>
                  </a:lnTo>
                  <a:lnTo>
                    <a:pt x="532" y="159"/>
                  </a:lnTo>
                  <a:lnTo>
                    <a:pt x="528" y="154"/>
                  </a:lnTo>
                  <a:lnTo>
                    <a:pt x="525" y="154"/>
                  </a:lnTo>
                  <a:lnTo>
                    <a:pt x="523" y="149"/>
                  </a:lnTo>
                  <a:lnTo>
                    <a:pt x="523" y="149"/>
                  </a:lnTo>
                  <a:lnTo>
                    <a:pt x="523" y="147"/>
                  </a:lnTo>
                  <a:lnTo>
                    <a:pt x="523" y="145"/>
                  </a:lnTo>
                  <a:lnTo>
                    <a:pt x="518" y="145"/>
                  </a:lnTo>
                  <a:lnTo>
                    <a:pt x="516" y="142"/>
                  </a:lnTo>
                  <a:lnTo>
                    <a:pt x="513" y="142"/>
                  </a:lnTo>
                  <a:lnTo>
                    <a:pt x="509" y="140"/>
                  </a:lnTo>
                  <a:lnTo>
                    <a:pt x="506" y="137"/>
                  </a:lnTo>
                  <a:lnTo>
                    <a:pt x="504" y="135"/>
                  </a:lnTo>
                  <a:lnTo>
                    <a:pt x="502" y="130"/>
                  </a:lnTo>
                  <a:lnTo>
                    <a:pt x="497" y="128"/>
                  </a:lnTo>
                  <a:lnTo>
                    <a:pt x="494" y="126"/>
                  </a:lnTo>
                  <a:lnTo>
                    <a:pt x="492" y="126"/>
                  </a:lnTo>
                  <a:lnTo>
                    <a:pt x="490" y="123"/>
                  </a:lnTo>
                  <a:lnTo>
                    <a:pt x="490" y="123"/>
                  </a:lnTo>
                  <a:lnTo>
                    <a:pt x="487" y="123"/>
                  </a:lnTo>
                  <a:lnTo>
                    <a:pt x="485" y="123"/>
                  </a:lnTo>
                  <a:lnTo>
                    <a:pt x="483" y="121"/>
                  </a:lnTo>
                  <a:lnTo>
                    <a:pt x="483" y="121"/>
                  </a:lnTo>
                  <a:lnTo>
                    <a:pt x="483" y="121"/>
                  </a:lnTo>
                  <a:lnTo>
                    <a:pt x="485" y="118"/>
                  </a:lnTo>
                  <a:lnTo>
                    <a:pt x="483" y="118"/>
                  </a:lnTo>
                  <a:lnTo>
                    <a:pt x="483" y="118"/>
                  </a:lnTo>
                  <a:lnTo>
                    <a:pt x="483" y="118"/>
                  </a:lnTo>
                  <a:lnTo>
                    <a:pt x="483" y="118"/>
                  </a:lnTo>
                  <a:lnTo>
                    <a:pt x="480" y="118"/>
                  </a:lnTo>
                  <a:lnTo>
                    <a:pt x="476" y="116"/>
                  </a:lnTo>
                  <a:lnTo>
                    <a:pt x="476" y="114"/>
                  </a:lnTo>
                  <a:lnTo>
                    <a:pt x="476" y="114"/>
                  </a:lnTo>
                  <a:lnTo>
                    <a:pt x="471" y="109"/>
                  </a:lnTo>
                  <a:lnTo>
                    <a:pt x="468" y="107"/>
                  </a:lnTo>
                  <a:lnTo>
                    <a:pt x="464" y="104"/>
                  </a:lnTo>
                  <a:lnTo>
                    <a:pt x="464" y="102"/>
                  </a:lnTo>
                  <a:lnTo>
                    <a:pt x="464" y="102"/>
                  </a:lnTo>
                  <a:lnTo>
                    <a:pt x="464" y="100"/>
                  </a:lnTo>
                  <a:lnTo>
                    <a:pt x="464" y="97"/>
                  </a:lnTo>
                  <a:lnTo>
                    <a:pt x="466" y="95"/>
                  </a:lnTo>
                  <a:lnTo>
                    <a:pt x="471" y="90"/>
                  </a:lnTo>
                  <a:lnTo>
                    <a:pt x="471" y="88"/>
                  </a:lnTo>
                  <a:lnTo>
                    <a:pt x="473" y="85"/>
                  </a:lnTo>
                  <a:lnTo>
                    <a:pt x="476" y="81"/>
                  </a:lnTo>
                  <a:lnTo>
                    <a:pt x="476" y="78"/>
                  </a:lnTo>
                  <a:lnTo>
                    <a:pt x="476" y="76"/>
                  </a:lnTo>
                  <a:lnTo>
                    <a:pt x="478" y="69"/>
                  </a:lnTo>
                  <a:lnTo>
                    <a:pt x="483" y="66"/>
                  </a:lnTo>
                  <a:lnTo>
                    <a:pt x="483" y="66"/>
                  </a:lnTo>
                  <a:lnTo>
                    <a:pt x="485" y="64"/>
                  </a:lnTo>
                  <a:lnTo>
                    <a:pt x="485" y="66"/>
                  </a:lnTo>
                  <a:lnTo>
                    <a:pt x="485" y="66"/>
                  </a:lnTo>
                  <a:lnTo>
                    <a:pt x="487" y="66"/>
                  </a:lnTo>
                  <a:lnTo>
                    <a:pt x="490" y="62"/>
                  </a:lnTo>
                  <a:lnTo>
                    <a:pt x="490" y="59"/>
                  </a:lnTo>
                  <a:lnTo>
                    <a:pt x="490" y="59"/>
                  </a:lnTo>
                  <a:lnTo>
                    <a:pt x="490" y="57"/>
                  </a:lnTo>
                  <a:lnTo>
                    <a:pt x="499" y="47"/>
                  </a:lnTo>
                  <a:lnTo>
                    <a:pt x="497" y="45"/>
                  </a:lnTo>
                  <a:lnTo>
                    <a:pt x="497" y="45"/>
                  </a:lnTo>
                  <a:lnTo>
                    <a:pt x="494" y="45"/>
                  </a:lnTo>
                  <a:lnTo>
                    <a:pt x="492" y="43"/>
                  </a:lnTo>
                  <a:lnTo>
                    <a:pt x="492" y="40"/>
                  </a:lnTo>
                  <a:lnTo>
                    <a:pt x="490" y="40"/>
                  </a:lnTo>
                  <a:lnTo>
                    <a:pt x="485" y="43"/>
                  </a:lnTo>
                  <a:lnTo>
                    <a:pt x="485" y="45"/>
                  </a:lnTo>
                  <a:lnTo>
                    <a:pt x="487" y="45"/>
                  </a:lnTo>
                  <a:lnTo>
                    <a:pt x="487" y="47"/>
                  </a:lnTo>
                  <a:lnTo>
                    <a:pt x="485" y="50"/>
                  </a:lnTo>
                  <a:lnTo>
                    <a:pt x="485" y="50"/>
                  </a:lnTo>
                  <a:lnTo>
                    <a:pt x="483" y="50"/>
                  </a:lnTo>
                  <a:lnTo>
                    <a:pt x="480" y="47"/>
                  </a:lnTo>
                  <a:lnTo>
                    <a:pt x="480" y="45"/>
                  </a:lnTo>
                  <a:lnTo>
                    <a:pt x="480" y="45"/>
                  </a:lnTo>
                  <a:lnTo>
                    <a:pt x="478" y="45"/>
                  </a:lnTo>
                  <a:lnTo>
                    <a:pt x="478" y="45"/>
                  </a:lnTo>
                  <a:lnTo>
                    <a:pt x="476" y="45"/>
                  </a:lnTo>
                  <a:lnTo>
                    <a:pt x="476" y="45"/>
                  </a:lnTo>
                  <a:lnTo>
                    <a:pt x="476" y="45"/>
                  </a:lnTo>
                  <a:lnTo>
                    <a:pt x="478" y="43"/>
                  </a:lnTo>
                  <a:lnTo>
                    <a:pt x="480" y="40"/>
                  </a:lnTo>
                  <a:lnTo>
                    <a:pt x="480" y="40"/>
                  </a:lnTo>
                  <a:lnTo>
                    <a:pt x="478" y="40"/>
                  </a:lnTo>
                  <a:lnTo>
                    <a:pt x="478" y="38"/>
                  </a:lnTo>
                  <a:lnTo>
                    <a:pt x="480" y="38"/>
                  </a:lnTo>
                  <a:lnTo>
                    <a:pt x="480" y="38"/>
                  </a:lnTo>
                  <a:lnTo>
                    <a:pt x="478" y="38"/>
                  </a:lnTo>
                  <a:lnTo>
                    <a:pt x="476" y="40"/>
                  </a:lnTo>
                  <a:lnTo>
                    <a:pt x="473" y="43"/>
                  </a:lnTo>
                  <a:lnTo>
                    <a:pt x="468" y="43"/>
                  </a:lnTo>
                  <a:lnTo>
                    <a:pt x="466" y="45"/>
                  </a:lnTo>
                  <a:lnTo>
                    <a:pt x="464" y="45"/>
                  </a:lnTo>
                  <a:lnTo>
                    <a:pt x="459" y="43"/>
                  </a:lnTo>
                  <a:lnTo>
                    <a:pt x="459" y="43"/>
                  </a:lnTo>
                  <a:lnTo>
                    <a:pt x="459" y="40"/>
                  </a:lnTo>
                  <a:lnTo>
                    <a:pt x="454" y="43"/>
                  </a:lnTo>
                  <a:lnTo>
                    <a:pt x="452" y="43"/>
                  </a:lnTo>
                  <a:lnTo>
                    <a:pt x="452" y="40"/>
                  </a:lnTo>
                  <a:lnTo>
                    <a:pt x="450" y="40"/>
                  </a:lnTo>
                  <a:lnTo>
                    <a:pt x="447" y="40"/>
                  </a:lnTo>
                  <a:lnTo>
                    <a:pt x="442" y="38"/>
                  </a:lnTo>
                  <a:lnTo>
                    <a:pt x="438" y="36"/>
                  </a:lnTo>
                  <a:lnTo>
                    <a:pt x="435" y="38"/>
                  </a:lnTo>
                  <a:lnTo>
                    <a:pt x="435" y="36"/>
                  </a:lnTo>
                  <a:lnTo>
                    <a:pt x="433" y="36"/>
                  </a:lnTo>
                  <a:lnTo>
                    <a:pt x="431" y="36"/>
                  </a:lnTo>
                  <a:lnTo>
                    <a:pt x="428" y="33"/>
                  </a:lnTo>
                  <a:lnTo>
                    <a:pt x="428" y="29"/>
                  </a:lnTo>
                  <a:lnTo>
                    <a:pt x="426" y="29"/>
                  </a:lnTo>
                  <a:lnTo>
                    <a:pt x="424" y="29"/>
                  </a:lnTo>
                  <a:lnTo>
                    <a:pt x="421" y="29"/>
                  </a:lnTo>
                  <a:lnTo>
                    <a:pt x="421" y="31"/>
                  </a:lnTo>
                  <a:lnTo>
                    <a:pt x="419" y="29"/>
                  </a:lnTo>
                  <a:lnTo>
                    <a:pt x="414" y="24"/>
                  </a:lnTo>
                  <a:lnTo>
                    <a:pt x="414" y="24"/>
                  </a:lnTo>
                  <a:lnTo>
                    <a:pt x="414" y="24"/>
                  </a:lnTo>
                  <a:lnTo>
                    <a:pt x="412" y="26"/>
                  </a:lnTo>
                  <a:lnTo>
                    <a:pt x="412" y="26"/>
                  </a:lnTo>
                  <a:lnTo>
                    <a:pt x="412" y="26"/>
                  </a:lnTo>
                  <a:lnTo>
                    <a:pt x="409" y="24"/>
                  </a:lnTo>
                  <a:lnTo>
                    <a:pt x="409" y="24"/>
                  </a:lnTo>
                  <a:lnTo>
                    <a:pt x="405" y="26"/>
                  </a:lnTo>
                  <a:lnTo>
                    <a:pt x="405" y="26"/>
                  </a:lnTo>
                  <a:lnTo>
                    <a:pt x="407" y="26"/>
                  </a:lnTo>
                  <a:lnTo>
                    <a:pt x="409" y="29"/>
                  </a:lnTo>
                  <a:lnTo>
                    <a:pt x="412" y="31"/>
                  </a:lnTo>
                  <a:lnTo>
                    <a:pt x="414" y="29"/>
                  </a:lnTo>
                  <a:lnTo>
                    <a:pt x="416" y="31"/>
                  </a:lnTo>
                  <a:lnTo>
                    <a:pt x="421" y="33"/>
                  </a:lnTo>
                  <a:lnTo>
                    <a:pt x="419" y="36"/>
                  </a:lnTo>
                  <a:lnTo>
                    <a:pt x="419" y="38"/>
                  </a:lnTo>
                  <a:lnTo>
                    <a:pt x="419" y="40"/>
                  </a:lnTo>
                  <a:lnTo>
                    <a:pt x="419" y="40"/>
                  </a:lnTo>
                  <a:lnTo>
                    <a:pt x="421" y="43"/>
                  </a:lnTo>
                  <a:lnTo>
                    <a:pt x="419" y="43"/>
                  </a:lnTo>
                  <a:lnTo>
                    <a:pt x="419" y="43"/>
                  </a:lnTo>
                  <a:lnTo>
                    <a:pt x="416" y="43"/>
                  </a:lnTo>
                  <a:lnTo>
                    <a:pt x="414" y="45"/>
                  </a:lnTo>
                  <a:lnTo>
                    <a:pt x="414" y="47"/>
                  </a:lnTo>
                  <a:lnTo>
                    <a:pt x="414" y="45"/>
                  </a:lnTo>
                  <a:lnTo>
                    <a:pt x="412" y="45"/>
                  </a:lnTo>
                  <a:lnTo>
                    <a:pt x="409" y="45"/>
                  </a:lnTo>
                  <a:lnTo>
                    <a:pt x="407" y="47"/>
                  </a:lnTo>
                  <a:lnTo>
                    <a:pt x="407" y="45"/>
                  </a:lnTo>
                  <a:lnTo>
                    <a:pt x="405" y="45"/>
                  </a:lnTo>
                  <a:lnTo>
                    <a:pt x="402" y="47"/>
                  </a:lnTo>
                  <a:lnTo>
                    <a:pt x="395" y="47"/>
                  </a:lnTo>
                  <a:lnTo>
                    <a:pt x="395" y="45"/>
                  </a:lnTo>
                  <a:lnTo>
                    <a:pt x="395" y="43"/>
                  </a:lnTo>
                  <a:lnTo>
                    <a:pt x="395" y="43"/>
                  </a:lnTo>
                  <a:lnTo>
                    <a:pt x="393" y="43"/>
                  </a:lnTo>
                  <a:lnTo>
                    <a:pt x="393" y="45"/>
                  </a:lnTo>
                  <a:lnTo>
                    <a:pt x="388" y="45"/>
                  </a:lnTo>
                  <a:lnTo>
                    <a:pt x="388" y="45"/>
                  </a:lnTo>
                  <a:lnTo>
                    <a:pt x="388" y="47"/>
                  </a:lnTo>
                  <a:lnTo>
                    <a:pt x="388" y="47"/>
                  </a:lnTo>
                  <a:lnTo>
                    <a:pt x="388" y="47"/>
                  </a:lnTo>
                  <a:lnTo>
                    <a:pt x="386" y="47"/>
                  </a:lnTo>
                  <a:lnTo>
                    <a:pt x="386" y="50"/>
                  </a:lnTo>
                  <a:lnTo>
                    <a:pt x="386" y="52"/>
                  </a:lnTo>
                  <a:lnTo>
                    <a:pt x="386" y="52"/>
                  </a:lnTo>
                  <a:lnTo>
                    <a:pt x="383" y="52"/>
                  </a:lnTo>
                  <a:lnTo>
                    <a:pt x="383" y="50"/>
                  </a:lnTo>
                  <a:lnTo>
                    <a:pt x="381" y="50"/>
                  </a:lnTo>
                  <a:lnTo>
                    <a:pt x="381" y="50"/>
                  </a:lnTo>
                  <a:lnTo>
                    <a:pt x="381" y="52"/>
                  </a:lnTo>
                  <a:lnTo>
                    <a:pt x="381" y="55"/>
                  </a:lnTo>
                  <a:lnTo>
                    <a:pt x="379" y="55"/>
                  </a:lnTo>
                  <a:lnTo>
                    <a:pt x="376" y="55"/>
                  </a:lnTo>
                  <a:lnTo>
                    <a:pt x="376" y="55"/>
                  </a:lnTo>
                  <a:lnTo>
                    <a:pt x="374" y="59"/>
                  </a:lnTo>
                  <a:lnTo>
                    <a:pt x="371" y="62"/>
                  </a:lnTo>
                  <a:lnTo>
                    <a:pt x="371" y="64"/>
                  </a:lnTo>
                  <a:lnTo>
                    <a:pt x="369" y="64"/>
                  </a:lnTo>
                  <a:lnTo>
                    <a:pt x="371" y="69"/>
                  </a:lnTo>
                  <a:lnTo>
                    <a:pt x="371" y="71"/>
                  </a:lnTo>
                  <a:lnTo>
                    <a:pt x="369" y="71"/>
                  </a:lnTo>
                  <a:lnTo>
                    <a:pt x="367" y="71"/>
                  </a:lnTo>
                  <a:lnTo>
                    <a:pt x="364" y="73"/>
                  </a:lnTo>
                  <a:lnTo>
                    <a:pt x="364" y="73"/>
                  </a:lnTo>
                  <a:lnTo>
                    <a:pt x="362" y="76"/>
                  </a:lnTo>
                  <a:lnTo>
                    <a:pt x="362" y="78"/>
                  </a:lnTo>
                  <a:lnTo>
                    <a:pt x="362" y="78"/>
                  </a:lnTo>
                  <a:lnTo>
                    <a:pt x="360" y="81"/>
                  </a:lnTo>
                  <a:lnTo>
                    <a:pt x="360" y="83"/>
                  </a:lnTo>
                  <a:lnTo>
                    <a:pt x="357" y="83"/>
                  </a:lnTo>
                  <a:lnTo>
                    <a:pt x="355" y="88"/>
                  </a:lnTo>
                  <a:lnTo>
                    <a:pt x="353" y="92"/>
                  </a:lnTo>
                  <a:lnTo>
                    <a:pt x="355" y="92"/>
                  </a:lnTo>
                  <a:lnTo>
                    <a:pt x="357" y="95"/>
                  </a:lnTo>
                  <a:lnTo>
                    <a:pt x="357" y="95"/>
                  </a:lnTo>
                  <a:lnTo>
                    <a:pt x="357" y="95"/>
                  </a:lnTo>
                  <a:lnTo>
                    <a:pt x="355" y="97"/>
                  </a:lnTo>
                  <a:lnTo>
                    <a:pt x="357" y="97"/>
                  </a:lnTo>
                  <a:lnTo>
                    <a:pt x="357" y="100"/>
                  </a:lnTo>
                  <a:lnTo>
                    <a:pt x="360" y="100"/>
                  </a:lnTo>
                  <a:lnTo>
                    <a:pt x="360" y="100"/>
                  </a:lnTo>
                  <a:lnTo>
                    <a:pt x="357" y="102"/>
                  </a:lnTo>
                  <a:lnTo>
                    <a:pt x="355" y="102"/>
                  </a:lnTo>
                  <a:lnTo>
                    <a:pt x="355" y="102"/>
                  </a:lnTo>
                  <a:lnTo>
                    <a:pt x="355" y="104"/>
                  </a:lnTo>
                  <a:lnTo>
                    <a:pt x="355" y="107"/>
                  </a:lnTo>
                  <a:lnTo>
                    <a:pt x="355" y="107"/>
                  </a:lnTo>
                  <a:lnTo>
                    <a:pt x="355" y="107"/>
                  </a:lnTo>
                  <a:lnTo>
                    <a:pt x="355" y="104"/>
                  </a:lnTo>
                  <a:lnTo>
                    <a:pt x="353" y="102"/>
                  </a:lnTo>
                  <a:lnTo>
                    <a:pt x="350" y="102"/>
                  </a:lnTo>
                  <a:lnTo>
                    <a:pt x="350" y="102"/>
                  </a:lnTo>
                  <a:lnTo>
                    <a:pt x="348" y="102"/>
                  </a:lnTo>
                  <a:lnTo>
                    <a:pt x="348" y="107"/>
                  </a:lnTo>
                  <a:lnTo>
                    <a:pt x="348" y="107"/>
                  </a:lnTo>
                  <a:lnTo>
                    <a:pt x="348" y="107"/>
                  </a:lnTo>
                  <a:lnTo>
                    <a:pt x="348" y="104"/>
                  </a:lnTo>
                  <a:lnTo>
                    <a:pt x="345" y="102"/>
                  </a:lnTo>
                  <a:lnTo>
                    <a:pt x="338" y="100"/>
                  </a:lnTo>
                  <a:lnTo>
                    <a:pt x="336" y="100"/>
                  </a:lnTo>
                  <a:lnTo>
                    <a:pt x="334" y="100"/>
                  </a:lnTo>
                  <a:lnTo>
                    <a:pt x="334" y="100"/>
                  </a:lnTo>
                  <a:lnTo>
                    <a:pt x="334" y="102"/>
                  </a:lnTo>
                  <a:lnTo>
                    <a:pt x="331" y="102"/>
                  </a:lnTo>
                  <a:lnTo>
                    <a:pt x="331" y="102"/>
                  </a:lnTo>
                  <a:lnTo>
                    <a:pt x="329" y="104"/>
                  </a:lnTo>
                  <a:lnTo>
                    <a:pt x="329" y="104"/>
                  </a:lnTo>
                  <a:lnTo>
                    <a:pt x="329" y="107"/>
                  </a:lnTo>
                  <a:lnTo>
                    <a:pt x="329" y="109"/>
                  </a:lnTo>
                  <a:lnTo>
                    <a:pt x="329" y="109"/>
                  </a:lnTo>
                  <a:lnTo>
                    <a:pt x="329" y="111"/>
                  </a:lnTo>
                  <a:lnTo>
                    <a:pt x="329" y="109"/>
                  </a:lnTo>
                  <a:lnTo>
                    <a:pt x="327" y="109"/>
                  </a:lnTo>
                  <a:lnTo>
                    <a:pt x="327" y="111"/>
                  </a:lnTo>
                  <a:lnTo>
                    <a:pt x="327" y="111"/>
                  </a:lnTo>
                  <a:lnTo>
                    <a:pt x="327" y="107"/>
                  </a:lnTo>
                  <a:lnTo>
                    <a:pt x="329" y="102"/>
                  </a:lnTo>
                  <a:lnTo>
                    <a:pt x="329" y="100"/>
                  </a:lnTo>
                  <a:lnTo>
                    <a:pt x="329" y="100"/>
                  </a:lnTo>
                  <a:lnTo>
                    <a:pt x="329" y="97"/>
                  </a:lnTo>
                  <a:lnTo>
                    <a:pt x="324" y="92"/>
                  </a:lnTo>
                  <a:lnTo>
                    <a:pt x="322" y="90"/>
                  </a:lnTo>
                  <a:lnTo>
                    <a:pt x="322" y="88"/>
                  </a:lnTo>
                  <a:lnTo>
                    <a:pt x="319" y="85"/>
                  </a:lnTo>
                  <a:lnTo>
                    <a:pt x="317" y="83"/>
                  </a:lnTo>
                  <a:lnTo>
                    <a:pt x="315" y="81"/>
                  </a:lnTo>
                  <a:lnTo>
                    <a:pt x="312" y="81"/>
                  </a:lnTo>
                  <a:lnTo>
                    <a:pt x="310" y="78"/>
                  </a:lnTo>
                  <a:lnTo>
                    <a:pt x="308" y="78"/>
                  </a:lnTo>
                  <a:lnTo>
                    <a:pt x="305" y="78"/>
                  </a:lnTo>
                  <a:lnTo>
                    <a:pt x="305" y="81"/>
                  </a:lnTo>
                  <a:lnTo>
                    <a:pt x="305" y="83"/>
                  </a:lnTo>
                  <a:lnTo>
                    <a:pt x="303" y="85"/>
                  </a:lnTo>
                  <a:lnTo>
                    <a:pt x="301" y="85"/>
                  </a:lnTo>
                  <a:lnTo>
                    <a:pt x="301" y="85"/>
                  </a:lnTo>
                  <a:lnTo>
                    <a:pt x="298" y="83"/>
                  </a:lnTo>
                  <a:lnTo>
                    <a:pt x="298" y="85"/>
                  </a:lnTo>
                  <a:lnTo>
                    <a:pt x="296" y="85"/>
                  </a:lnTo>
                  <a:lnTo>
                    <a:pt x="296" y="85"/>
                  </a:lnTo>
                  <a:lnTo>
                    <a:pt x="296" y="85"/>
                  </a:lnTo>
                  <a:lnTo>
                    <a:pt x="293" y="83"/>
                  </a:lnTo>
                  <a:lnTo>
                    <a:pt x="293" y="83"/>
                  </a:lnTo>
                  <a:lnTo>
                    <a:pt x="291" y="83"/>
                  </a:lnTo>
                  <a:lnTo>
                    <a:pt x="293" y="85"/>
                  </a:lnTo>
                  <a:lnTo>
                    <a:pt x="293" y="85"/>
                  </a:lnTo>
                  <a:lnTo>
                    <a:pt x="293" y="88"/>
                  </a:lnTo>
                  <a:lnTo>
                    <a:pt x="291" y="88"/>
                  </a:lnTo>
                  <a:lnTo>
                    <a:pt x="291" y="90"/>
                  </a:lnTo>
                  <a:lnTo>
                    <a:pt x="291" y="90"/>
                  </a:lnTo>
                  <a:lnTo>
                    <a:pt x="291" y="92"/>
                  </a:lnTo>
                  <a:lnTo>
                    <a:pt x="289" y="95"/>
                  </a:lnTo>
                  <a:lnTo>
                    <a:pt x="286" y="97"/>
                  </a:lnTo>
                  <a:lnTo>
                    <a:pt x="286" y="95"/>
                  </a:lnTo>
                  <a:lnTo>
                    <a:pt x="286" y="95"/>
                  </a:lnTo>
                  <a:lnTo>
                    <a:pt x="286" y="92"/>
                  </a:lnTo>
                  <a:lnTo>
                    <a:pt x="284" y="92"/>
                  </a:lnTo>
                  <a:lnTo>
                    <a:pt x="284" y="95"/>
                  </a:lnTo>
                  <a:lnTo>
                    <a:pt x="284" y="95"/>
                  </a:lnTo>
                  <a:lnTo>
                    <a:pt x="284" y="95"/>
                  </a:lnTo>
                  <a:lnTo>
                    <a:pt x="284" y="92"/>
                  </a:lnTo>
                  <a:lnTo>
                    <a:pt x="284" y="90"/>
                  </a:lnTo>
                  <a:lnTo>
                    <a:pt x="284" y="90"/>
                  </a:lnTo>
                  <a:lnTo>
                    <a:pt x="284" y="88"/>
                  </a:lnTo>
                  <a:lnTo>
                    <a:pt x="284" y="90"/>
                  </a:lnTo>
                  <a:lnTo>
                    <a:pt x="282" y="90"/>
                  </a:lnTo>
                  <a:lnTo>
                    <a:pt x="282" y="92"/>
                  </a:lnTo>
                  <a:lnTo>
                    <a:pt x="282" y="95"/>
                  </a:lnTo>
                  <a:lnTo>
                    <a:pt x="279" y="95"/>
                  </a:lnTo>
                  <a:lnTo>
                    <a:pt x="277" y="95"/>
                  </a:lnTo>
                  <a:lnTo>
                    <a:pt x="277" y="95"/>
                  </a:lnTo>
                  <a:lnTo>
                    <a:pt x="277" y="97"/>
                  </a:lnTo>
                  <a:lnTo>
                    <a:pt x="275" y="97"/>
                  </a:lnTo>
                  <a:lnTo>
                    <a:pt x="275" y="100"/>
                  </a:lnTo>
                  <a:lnTo>
                    <a:pt x="275" y="102"/>
                  </a:lnTo>
                  <a:lnTo>
                    <a:pt x="275" y="102"/>
                  </a:lnTo>
                  <a:lnTo>
                    <a:pt x="277" y="104"/>
                  </a:lnTo>
                  <a:lnTo>
                    <a:pt x="277" y="107"/>
                  </a:lnTo>
                  <a:lnTo>
                    <a:pt x="277" y="107"/>
                  </a:lnTo>
                  <a:lnTo>
                    <a:pt x="275" y="107"/>
                  </a:lnTo>
                  <a:lnTo>
                    <a:pt x="272" y="104"/>
                  </a:lnTo>
                  <a:lnTo>
                    <a:pt x="272" y="104"/>
                  </a:lnTo>
                  <a:lnTo>
                    <a:pt x="270" y="104"/>
                  </a:lnTo>
                  <a:lnTo>
                    <a:pt x="270" y="104"/>
                  </a:lnTo>
                  <a:lnTo>
                    <a:pt x="270" y="107"/>
                  </a:lnTo>
                  <a:lnTo>
                    <a:pt x="270" y="107"/>
                  </a:lnTo>
                  <a:lnTo>
                    <a:pt x="267" y="107"/>
                  </a:lnTo>
                  <a:lnTo>
                    <a:pt x="267" y="107"/>
                  </a:lnTo>
                  <a:lnTo>
                    <a:pt x="267" y="109"/>
                  </a:lnTo>
                  <a:lnTo>
                    <a:pt x="267" y="109"/>
                  </a:lnTo>
                  <a:lnTo>
                    <a:pt x="267" y="111"/>
                  </a:lnTo>
                  <a:lnTo>
                    <a:pt x="270" y="111"/>
                  </a:lnTo>
                  <a:lnTo>
                    <a:pt x="270" y="111"/>
                  </a:lnTo>
                  <a:lnTo>
                    <a:pt x="270" y="111"/>
                  </a:lnTo>
                  <a:lnTo>
                    <a:pt x="270" y="114"/>
                  </a:lnTo>
                  <a:lnTo>
                    <a:pt x="270" y="114"/>
                  </a:lnTo>
                  <a:lnTo>
                    <a:pt x="267" y="114"/>
                  </a:lnTo>
                  <a:lnTo>
                    <a:pt x="265" y="111"/>
                  </a:lnTo>
                  <a:lnTo>
                    <a:pt x="263" y="109"/>
                  </a:lnTo>
                  <a:lnTo>
                    <a:pt x="263" y="111"/>
                  </a:lnTo>
                  <a:lnTo>
                    <a:pt x="263" y="111"/>
                  </a:lnTo>
                  <a:lnTo>
                    <a:pt x="263" y="114"/>
                  </a:lnTo>
                  <a:lnTo>
                    <a:pt x="260" y="114"/>
                  </a:lnTo>
                  <a:lnTo>
                    <a:pt x="260" y="114"/>
                  </a:lnTo>
                  <a:lnTo>
                    <a:pt x="258" y="114"/>
                  </a:lnTo>
                  <a:lnTo>
                    <a:pt x="258" y="118"/>
                  </a:lnTo>
                  <a:lnTo>
                    <a:pt x="256" y="121"/>
                  </a:lnTo>
                  <a:lnTo>
                    <a:pt x="258" y="123"/>
                  </a:lnTo>
                  <a:lnTo>
                    <a:pt x="258" y="126"/>
                  </a:lnTo>
                  <a:lnTo>
                    <a:pt x="260" y="121"/>
                  </a:lnTo>
                  <a:lnTo>
                    <a:pt x="260" y="121"/>
                  </a:lnTo>
                  <a:lnTo>
                    <a:pt x="260" y="123"/>
                  </a:lnTo>
                  <a:lnTo>
                    <a:pt x="260" y="123"/>
                  </a:lnTo>
                  <a:lnTo>
                    <a:pt x="260" y="126"/>
                  </a:lnTo>
                  <a:lnTo>
                    <a:pt x="258" y="128"/>
                  </a:lnTo>
                  <a:lnTo>
                    <a:pt x="258" y="128"/>
                  </a:lnTo>
                  <a:lnTo>
                    <a:pt x="256" y="128"/>
                  </a:lnTo>
                  <a:lnTo>
                    <a:pt x="256" y="128"/>
                  </a:lnTo>
                  <a:lnTo>
                    <a:pt x="256" y="130"/>
                  </a:lnTo>
                  <a:lnTo>
                    <a:pt x="256" y="133"/>
                  </a:lnTo>
                  <a:lnTo>
                    <a:pt x="256" y="133"/>
                  </a:lnTo>
                  <a:lnTo>
                    <a:pt x="258" y="133"/>
                  </a:lnTo>
                  <a:lnTo>
                    <a:pt x="260" y="133"/>
                  </a:lnTo>
                  <a:lnTo>
                    <a:pt x="260" y="133"/>
                  </a:lnTo>
                  <a:lnTo>
                    <a:pt x="260" y="133"/>
                  </a:lnTo>
                  <a:lnTo>
                    <a:pt x="260" y="133"/>
                  </a:lnTo>
                  <a:lnTo>
                    <a:pt x="258" y="133"/>
                  </a:lnTo>
                  <a:lnTo>
                    <a:pt x="256" y="133"/>
                  </a:lnTo>
                  <a:lnTo>
                    <a:pt x="253" y="133"/>
                  </a:lnTo>
                  <a:lnTo>
                    <a:pt x="251" y="133"/>
                  </a:lnTo>
                  <a:lnTo>
                    <a:pt x="251" y="130"/>
                  </a:lnTo>
                  <a:lnTo>
                    <a:pt x="249" y="130"/>
                  </a:lnTo>
                  <a:lnTo>
                    <a:pt x="246" y="130"/>
                  </a:lnTo>
                  <a:lnTo>
                    <a:pt x="246" y="133"/>
                  </a:lnTo>
                  <a:lnTo>
                    <a:pt x="244" y="133"/>
                  </a:lnTo>
                  <a:lnTo>
                    <a:pt x="244" y="130"/>
                  </a:lnTo>
                  <a:lnTo>
                    <a:pt x="241" y="128"/>
                  </a:lnTo>
                  <a:lnTo>
                    <a:pt x="241" y="130"/>
                  </a:lnTo>
                  <a:lnTo>
                    <a:pt x="241" y="133"/>
                  </a:lnTo>
                  <a:lnTo>
                    <a:pt x="241" y="135"/>
                  </a:lnTo>
                  <a:lnTo>
                    <a:pt x="239" y="135"/>
                  </a:lnTo>
                  <a:lnTo>
                    <a:pt x="239" y="135"/>
                  </a:lnTo>
                  <a:lnTo>
                    <a:pt x="237" y="135"/>
                  </a:lnTo>
                  <a:lnTo>
                    <a:pt x="239" y="137"/>
                  </a:lnTo>
                  <a:lnTo>
                    <a:pt x="239" y="140"/>
                  </a:lnTo>
                  <a:lnTo>
                    <a:pt x="241" y="140"/>
                  </a:lnTo>
                  <a:lnTo>
                    <a:pt x="241" y="142"/>
                  </a:lnTo>
                  <a:lnTo>
                    <a:pt x="241" y="145"/>
                  </a:lnTo>
                  <a:lnTo>
                    <a:pt x="244" y="145"/>
                  </a:lnTo>
                  <a:lnTo>
                    <a:pt x="244" y="145"/>
                  </a:lnTo>
                  <a:lnTo>
                    <a:pt x="241" y="147"/>
                  </a:lnTo>
                  <a:lnTo>
                    <a:pt x="241" y="149"/>
                  </a:lnTo>
                  <a:lnTo>
                    <a:pt x="241" y="149"/>
                  </a:lnTo>
                  <a:lnTo>
                    <a:pt x="241" y="149"/>
                  </a:lnTo>
                  <a:lnTo>
                    <a:pt x="239" y="147"/>
                  </a:lnTo>
                  <a:lnTo>
                    <a:pt x="239" y="147"/>
                  </a:lnTo>
                  <a:lnTo>
                    <a:pt x="237" y="147"/>
                  </a:lnTo>
                  <a:lnTo>
                    <a:pt x="237" y="149"/>
                  </a:lnTo>
                  <a:lnTo>
                    <a:pt x="237" y="152"/>
                  </a:lnTo>
                  <a:lnTo>
                    <a:pt x="237" y="156"/>
                  </a:lnTo>
                  <a:lnTo>
                    <a:pt x="237" y="156"/>
                  </a:lnTo>
                  <a:lnTo>
                    <a:pt x="237" y="156"/>
                  </a:lnTo>
                  <a:lnTo>
                    <a:pt x="234" y="156"/>
                  </a:lnTo>
                  <a:lnTo>
                    <a:pt x="234" y="154"/>
                  </a:lnTo>
                  <a:lnTo>
                    <a:pt x="232" y="152"/>
                  </a:lnTo>
                  <a:lnTo>
                    <a:pt x="232" y="147"/>
                  </a:lnTo>
                  <a:lnTo>
                    <a:pt x="230" y="145"/>
                  </a:lnTo>
                  <a:lnTo>
                    <a:pt x="230" y="140"/>
                  </a:lnTo>
                  <a:lnTo>
                    <a:pt x="227" y="135"/>
                  </a:lnTo>
                  <a:lnTo>
                    <a:pt x="227" y="135"/>
                  </a:lnTo>
                  <a:lnTo>
                    <a:pt x="225" y="137"/>
                  </a:lnTo>
                  <a:lnTo>
                    <a:pt x="223" y="140"/>
                  </a:lnTo>
                  <a:lnTo>
                    <a:pt x="223" y="142"/>
                  </a:lnTo>
                  <a:lnTo>
                    <a:pt x="220" y="145"/>
                  </a:lnTo>
                  <a:lnTo>
                    <a:pt x="218" y="145"/>
                  </a:lnTo>
                  <a:lnTo>
                    <a:pt x="215" y="147"/>
                  </a:lnTo>
                  <a:lnTo>
                    <a:pt x="215" y="147"/>
                  </a:lnTo>
                  <a:lnTo>
                    <a:pt x="213" y="149"/>
                  </a:lnTo>
                  <a:lnTo>
                    <a:pt x="211" y="154"/>
                  </a:lnTo>
                  <a:lnTo>
                    <a:pt x="211" y="156"/>
                  </a:lnTo>
                  <a:lnTo>
                    <a:pt x="208" y="159"/>
                  </a:lnTo>
                  <a:lnTo>
                    <a:pt x="211" y="161"/>
                  </a:lnTo>
                  <a:lnTo>
                    <a:pt x="211" y="166"/>
                  </a:lnTo>
                  <a:lnTo>
                    <a:pt x="211" y="168"/>
                  </a:lnTo>
                  <a:lnTo>
                    <a:pt x="211" y="168"/>
                  </a:lnTo>
                  <a:lnTo>
                    <a:pt x="211" y="171"/>
                  </a:lnTo>
                  <a:lnTo>
                    <a:pt x="211" y="171"/>
                  </a:lnTo>
                  <a:lnTo>
                    <a:pt x="204" y="175"/>
                  </a:lnTo>
                  <a:lnTo>
                    <a:pt x="201" y="178"/>
                  </a:lnTo>
                  <a:lnTo>
                    <a:pt x="199" y="180"/>
                  </a:lnTo>
                  <a:lnTo>
                    <a:pt x="199" y="182"/>
                  </a:lnTo>
                  <a:lnTo>
                    <a:pt x="196" y="185"/>
                  </a:lnTo>
                  <a:lnTo>
                    <a:pt x="194" y="187"/>
                  </a:lnTo>
                  <a:lnTo>
                    <a:pt x="192" y="192"/>
                  </a:lnTo>
                  <a:lnTo>
                    <a:pt x="189" y="197"/>
                  </a:lnTo>
                  <a:lnTo>
                    <a:pt x="185" y="199"/>
                  </a:lnTo>
                  <a:lnTo>
                    <a:pt x="182" y="201"/>
                  </a:lnTo>
                  <a:lnTo>
                    <a:pt x="180" y="204"/>
                  </a:lnTo>
                  <a:lnTo>
                    <a:pt x="170" y="206"/>
                  </a:lnTo>
                  <a:lnTo>
                    <a:pt x="166" y="208"/>
                  </a:lnTo>
                  <a:lnTo>
                    <a:pt x="159" y="208"/>
                  </a:lnTo>
                  <a:lnTo>
                    <a:pt x="154" y="211"/>
                  </a:lnTo>
                  <a:lnTo>
                    <a:pt x="149" y="211"/>
                  </a:lnTo>
                  <a:lnTo>
                    <a:pt x="144" y="211"/>
                  </a:lnTo>
                  <a:lnTo>
                    <a:pt x="137" y="216"/>
                  </a:lnTo>
                  <a:lnTo>
                    <a:pt x="133" y="218"/>
                  </a:lnTo>
                  <a:lnTo>
                    <a:pt x="128" y="218"/>
                  </a:lnTo>
                  <a:lnTo>
                    <a:pt x="126" y="218"/>
                  </a:lnTo>
                  <a:lnTo>
                    <a:pt x="121" y="223"/>
                  </a:lnTo>
                  <a:lnTo>
                    <a:pt x="116" y="223"/>
                  </a:lnTo>
                  <a:lnTo>
                    <a:pt x="111" y="225"/>
                  </a:lnTo>
                  <a:lnTo>
                    <a:pt x="109" y="225"/>
                  </a:lnTo>
                  <a:lnTo>
                    <a:pt x="107" y="223"/>
                  </a:lnTo>
                  <a:lnTo>
                    <a:pt x="104" y="223"/>
                  </a:lnTo>
                  <a:lnTo>
                    <a:pt x="102" y="223"/>
                  </a:lnTo>
                  <a:lnTo>
                    <a:pt x="100" y="223"/>
                  </a:lnTo>
                  <a:lnTo>
                    <a:pt x="97" y="225"/>
                  </a:lnTo>
                  <a:lnTo>
                    <a:pt x="85" y="232"/>
                  </a:lnTo>
                  <a:lnTo>
                    <a:pt x="83" y="235"/>
                  </a:lnTo>
                  <a:lnTo>
                    <a:pt x="81" y="237"/>
                  </a:lnTo>
                  <a:lnTo>
                    <a:pt x="76" y="239"/>
                  </a:lnTo>
                  <a:lnTo>
                    <a:pt x="74" y="242"/>
                  </a:lnTo>
                  <a:lnTo>
                    <a:pt x="69" y="244"/>
                  </a:lnTo>
                  <a:lnTo>
                    <a:pt x="62" y="246"/>
                  </a:lnTo>
                  <a:lnTo>
                    <a:pt x="59" y="249"/>
                  </a:lnTo>
                  <a:lnTo>
                    <a:pt x="57" y="251"/>
                  </a:lnTo>
                  <a:lnTo>
                    <a:pt x="52" y="258"/>
                  </a:lnTo>
                  <a:lnTo>
                    <a:pt x="50" y="258"/>
                  </a:lnTo>
                  <a:lnTo>
                    <a:pt x="50" y="261"/>
                  </a:lnTo>
                  <a:lnTo>
                    <a:pt x="48" y="263"/>
                  </a:lnTo>
                  <a:lnTo>
                    <a:pt x="45" y="263"/>
                  </a:lnTo>
                  <a:lnTo>
                    <a:pt x="48" y="258"/>
                  </a:lnTo>
                  <a:lnTo>
                    <a:pt x="45" y="256"/>
                  </a:lnTo>
                  <a:lnTo>
                    <a:pt x="48" y="251"/>
                  </a:lnTo>
                  <a:lnTo>
                    <a:pt x="48" y="249"/>
                  </a:lnTo>
                  <a:lnTo>
                    <a:pt x="45" y="249"/>
                  </a:lnTo>
                  <a:lnTo>
                    <a:pt x="45" y="251"/>
                  </a:lnTo>
                  <a:lnTo>
                    <a:pt x="40" y="258"/>
                  </a:lnTo>
                  <a:lnTo>
                    <a:pt x="38" y="265"/>
                  </a:lnTo>
                  <a:lnTo>
                    <a:pt x="38" y="270"/>
                  </a:lnTo>
                  <a:lnTo>
                    <a:pt x="38" y="272"/>
                  </a:lnTo>
                  <a:lnTo>
                    <a:pt x="38" y="275"/>
                  </a:lnTo>
                  <a:lnTo>
                    <a:pt x="36" y="277"/>
                  </a:lnTo>
                  <a:lnTo>
                    <a:pt x="36" y="279"/>
                  </a:lnTo>
                  <a:lnTo>
                    <a:pt x="36" y="282"/>
                  </a:lnTo>
                  <a:lnTo>
                    <a:pt x="31" y="289"/>
                  </a:lnTo>
                  <a:lnTo>
                    <a:pt x="29" y="291"/>
                  </a:lnTo>
                  <a:lnTo>
                    <a:pt x="26" y="296"/>
                  </a:lnTo>
                  <a:lnTo>
                    <a:pt x="26" y="301"/>
                  </a:lnTo>
                  <a:lnTo>
                    <a:pt x="26" y="303"/>
                  </a:lnTo>
                  <a:lnTo>
                    <a:pt x="26" y="308"/>
                  </a:lnTo>
                  <a:lnTo>
                    <a:pt x="29" y="308"/>
                  </a:lnTo>
                  <a:lnTo>
                    <a:pt x="29" y="315"/>
                  </a:lnTo>
                  <a:lnTo>
                    <a:pt x="29" y="320"/>
                  </a:lnTo>
                  <a:lnTo>
                    <a:pt x="31" y="327"/>
                  </a:lnTo>
                  <a:lnTo>
                    <a:pt x="33" y="334"/>
                  </a:lnTo>
                  <a:lnTo>
                    <a:pt x="33" y="336"/>
                  </a:lnTo>
                  <a:lnTo>
                    <a:pt x="33" y="339"/>
                  </a:lnTo>
                  <a:lnTo>
                    <a:pt x="33" y="343"/>
                  </a:lnTo>
                  <a:lnTo>
                    <a:pt x="31" y="343"/>
                  </a:lnTo>
                  <a:lnTo>
                    <a:pt x="29" y="346"/>
                  </a:lnTo>
                  <a:lnTo>
                    <a:pt x="29" y="343"/>
                  </a:lnTo>
                  <a:lnTo>
                    <a:pt x="29" y="341"/>
                  </a:lnTo>
                  <a:lnTo>
                    <a:pt x="29" y="336"/>
                  </a:lnTo>
                  <a:lnTo>
                    <a:pt x="26" y="336"/>
                  </a:lnTo>
                  <a:lnTo>
                    <a:pt x="26" y="339"/>
                  </a:lnTo>
                  <a:lnTo>
                    <a:pt x="24" y="341"/>
                  </a:lnTo>
                  <a:lnTo>
                    <a:pt x="24" y="339"/>
                  </a:lnTo>
                  <a:lnTo>
                    <a:pt x="24" y="339"/>
                  </a:lnTo>
                  <a:lnTo>
                    <a:pt x="24" y="339"/>
                  </a:lnTo>
                  <a:lnTo>
                    <a:pt x="24" y="336"/>
                  </a:lnTo>
                  <a:lnTo>
                    <a:pt x="26" y="334"/>
                  </a:lnTo>
                  <a:lnTo>
                    <a:pt x="24" y="332"/>
                  </a:lnTo>
                  <a:lnTo>
                    <a:pt x="24" y="329"/>
                  </a:lnTo>
                  <a:lnTo>
                    <a:pt x="22" y="329"/>
                  </a:lnTo>
                  <a:lnTo>
                    <a:pt x="22" y="329"/>
                  </a:lnTo>
                  <a:lnTo>
                    <a:pt x="19" y="332"/>
                  </a:lnTo>
                  <a:lnTo>
                    <a:pt x="22" y="334"/>
                  </a:lnTo>
                  <a:lnTo>
                    <a:pt x="22" y="339"/>
                  </a:lnTo>
                  <a:lnTo>
                    <a:pt x="24" y="341"/>
                  </a:lnTo>
                  <a:lnTo>
                    <a:pt x="24" y="341"/>
                  </a:lnTo>
                  <a:lnTo>
                    <a:pt x="26" y="343"/>
                  </a:lnTo>
                  <a:lnTo>
                    <a:pt x="24" y="348"/>
                  </a:lnTo>
                  <a:lnTo>
                    <a:pt x="24" y="348"/>
                  </a:lnTo>
                  <a:lnTo>
                    <a:pt x="22" y="348"/>
                  </a:lnTo>
                  <a:lnTo>
                    <a:pt x="19" y="348"/>
                  </a:lnTo>
                  <a:lnTo>
                    <a:pt x="19" y="346"/>
                  </a:lnTo>
                  <a:lnTo>
                    <a:pt x="19" y="341"/>
                  </a:lnTo>
                  <a:lnTo>
                    <a:pt x="19" y="339"/>
                  </a:lnTo>
                  <a:lnTo>
                    <a:pt x="17" y="339"/>
                  </a:lnTo>
                  <a:lnTo>
                    <a:pt x="17" y="339"/>
                  </a:lnTo>
                  <a:lnTo>
                    <a:pt x="17" y="341"/>
                  </a:lnTo>
                  <a:lnTo>
                    <a:pt x="17" y="341"/>
                  </a:lnTo>
                  <a:lnTo>
                    <a:pt x="17" y="341"/>
                  </a:lnTo>
                  <a:lnTo>
                    <a:pt x="14" y="341"/>
                  </a:lnTo>
                  <a:lnTo>
                    <a:pt x="14" y="341"/>
                  </a:lnTo>
                  <a:lnTo>
                    <a:pt x="14" y="341"/>
                  </a:lnTo>
                  <a:lnTo>
                    <a:pt x="14" y="341"/>
                  </a:lnTo>
                  <a:lnTo>
                    <a:pt x="17" y="346"/>
                  </a:lnTo>
                  <a:lnTo>
                    <a:pt x="22" y="355"/>
                  </a:lnTo>
                  <a:lnTo>
                    <a:pt x="24" y="365"/>
                  </a:lnTo>
                  <a:lnTo>
                    <a:pt x="24" y="369"/>
                  </a:lnTo>
                  <a:lnTo>
                    <a:pt x="24" y="379"/>
                  </a:lnTo>
                  <a:lnTo>
                    <a:pt x="24" y="381"/>
                  </a:lnTo>
                  <a:lnTo>
                    <a:pt x="24" y="386"/>
                  </a:lnTo>
                  <a:lnTo>
                    <a:pt x="26" y="391"/>
                  </a:lnTo>
                  <a:lnTo>
                    <a:pt x="26" y="393"/>
                  </a:lnTo>
                  <a:lnTo>
                    <a:pt x="26" y="396"/>
                  </a:lnTo>
                  <a:lnTo>
                    <a:pt x="26" y="398"/>
                  </a:lnTo>
                  <a:lnTo>
                    <a:pt x="29" y="403"/>
                  </a:lnTo>
                  <a:lnTo>
                    <a:pt x="29" y="410"/>
                  </a:lnTo>
                  <a:lnTo>
                    <a:pt x="29" y="412"/>
                  </a:lnTo>
                  <a:lnTo>
                    <a:pt x="29" y="414"/>
                  </a:lnTo>
                  <a:lnTo>
                    <a:pt x="26" y="422"/>
                  </a:lnTo>
                  <a:lnTo>
                    <a:pt x="26" y="426"/>
                  </a:lnTo>
                  <a:lnTo>
                    <a:pt x="26" y="433"/>
                  </a:lnTo>
                  <a:lnTo>
                    <a:pt x="26" y="438"/>
                  </a:lnTo>
                  <a:lnTo>
                    <a:pt x="26" y="441"/>
                  </a:lnTo>
                  <a:lnTo>
                    <a:pt x="26" y="448"/>
                  </a:lnTo>
                  <a:lnTo>
                    <a:pt x="29" y="457"/>
                  </a:lnTo>
                  <a:lnTo>
                    <a:pt x="29" y="462"/>
                  </a:lnTo>
                  <a:lnTo>
                    <a:pt x="24" y="471"/>
                  </a:lnTo>
                  <a:lnTo>
                    <a:pt x="24" y="476"/>
                  </a:lnTo>
                  <a:lnTo>
                    <a:pt x="22" y="476"/>
                  </a:lnTo>
                  <a:lnTo>
                    <a:pt x="22" y="478"/>
                  </a:lnTo>
                  <a:lnTo>
                    <a:pt x="19" y="485"/>
                  </a:lnTo>
                  <a:lnTo>
                    <a:pt x="19" y="488"/>
                  </a:lnTo>
                  <a:lnTo>
                    <a:pt x="17" y="493"/>
                  </a:lnTo>
                  <a:lnTo>
                    <a:pt x="14" y="495"/>
                  </a:lnTo>
                  <a:lnTo>
                    <a:pt x="10" y="497"/>
                  </a:lnTo>
                  <a:lnTo>
                    <a:pt x="7" y="497"/>
                  </a:lnTo>
                  <a:lnTo>
                    <a:pt x="5" y="497"/>
                  </a:lnTo>
                  <a:lnTo>
                    <a:pt x="5" y="495"/>
                  </a:lnTo>
                  <a:lnTo>
                    <a:pt x="3" y="502"/>
                  </a:lnTo>
                  <a:lnTo>
                    <a:pt x="0" y="507"/>
                  </a:lnTo>
                  <a:lnTo>
                    <a:pt x="0" y="509"/>
                  </a:lnTo>
                  <a:lnTo>
                    <a:pt x="0" y="512"/>
                  </a:lnTo>
                  <a:lnTo>
                    <a:pt x="0" y="514"/>
                  </a:lnTo>
                  <a:lnTo>
                    <a:pt x="3" y="512"/>
                  </a:lnTo>
                  <a:lnTo>
                    <a:pt x="3" y="512"/>
                  </a:lnTo>
                  <a:lnTo>
                    <a:pt x="7" y="514"/>
                  </a:lnTo>
                  <a:lnTo>
                    <a:pt x="10" y="516"/>
                  </a:lnTo>
                  <a:lnTo>
                    <a:pt x="12" y="523"/>
                  </a:lnTo>
                  <a:lnTo>
                    <a:pt x="17" y="523"/>
                  </a:lnTo>
                  <a:lnTo>
                    <a:pt x="19" y="526"/>
                  </a:lnTo>
                  <a:lnTo>
                    <a:pt x="26" y="528"/>
                  </a:lnTo>
                  <a:lnTo>
                    <a:pt x="31" y="528"/>
                  </a:lnTo>
                  <a:lnTo>
                    <a:pt x="38" y="528"/>
                  </a:lnTo>
                  <a:lnTo>
                    <a:pt x="40" y="528"/>
                  </a:lnTo>
                  <a:lnTo>
                    <a:pt x="43" y="528"/>
                  </a:lnTo>
                  <a:lnTo>
                    <a:pt x="45" y="528"/>
                  </a:lnTo>
                  <a:lnTo>
                    <a:pt x="50" y="526"/>
                  </a:lnTo>
                  <a:lnTo>
                    <a:pt x="57" y="521"/>
                  </a:lnTo>
                  <a:lnTo>
                    <a:pt x="66" y="516"/>
                  </a:lnTo>
                  <a:lnTo>
                    <a:pt x="69" y="516"/>
                  </a:lnTo>
                  <a:lnTo>
                    <a:pt x="74" y="516"/>
                  </a:lnTo>
                  <a:lnTo>
                    <a:pt x="76" y="514"/>
                  </a:lnTo>
                  <a:lnTo>
                    <a:pt x="83" y="507"/>
                  </a:lnTo>
                  <a:lnTo>
                    <a:pt x="83" y="507"/>
                  </a:lnTo>
                  <a:lnTo>
                    <a:pt x="88" y="504"/>
                  </a:lnTo>
                  <a:lnTo>
                    <a:pt x="92" y="504"/>
                  </a:lnTo>
                  <a:lnTo>
                    <a:pt x="97" y="504"/>
                  </a:lnTo>
                  <a:lnTo>
                    <a:pt x="100" y="504"/>
                  </a:lnTo>
                  <a:lnTo>
                    <a:pt x="104" y="502"/>
                  </a:lnTo>
                  <a:lnTo>
                    <a:pt x="116" y="502"/>
                  </a:lnTo>
                  <a:lnTo>
                    <a:pt x="121" y="502"/>
                  </a:lnTo>
                  <a:lnTo>
                    <a:pt x="126" y="502"/>
                  </a:lnTo>
                  <a:lnTo>
                    <a:pt x="126" y="502"/>
                  </a:lnTo>
                  <a:lnTo>
                    <a:pt x="128" y="504"/>
                  </a:lnTo>
                  <a:lnTo>
                    <a:pt x="140" y="504"/>
                  </a:lnTo>
                  <a:lnTo>
                    <a:pt x="142" y="502"/>
                  </a:lnTo>
                  <a:lnTo>
                    <a:pt x="144" y="504"/>
                  </a:lnTo>
                  <a:lnTo>
                    <a:pt x="147" y="504"/>
                  </a:lnTo>
                  <a:lnTo>
                    <a:pt x="149" y="504"/>
                  </a:lnTo>
                  <a:lnTo>
                    <a:pt x="152" y="504"/>
                  </a:lnTo>
                  <a:lnTo>
                    <a:pt x="154" y="502"/>
                  </a:lnTo>
                  <a:lnTo>
                    <a:pt x="161" y="497"/>
                  </a:lnTo>
                  <a:lnTo>
                    <a:pt x="163" y="495"/>
                  </a:lnTo>
                  <a:lnTo>
                    <a:pt x="168" y="488"/>
                  </a:lnTo>
                  <a:lnTo>
                    <a:pt x="170" y="485"/>
                  </a:lnTo>
                  <a:lnTo>
                    <a:pt x="175" y="483"/>
                  </a:lnTo>
                  <a:lnTo>
                    <a:pt x="178" y="483"/>
                  </a:lnTo>
                  <a:lnTo>
                    <a:pt x="182" y="483"/>
                  </a:lnTo>
                  <a:lnTo>
                    <a:pt x="192" y="476"/>
                  </a:lnTo>
                  <a:lnTo>
                    <a:pt x="196" y="476"/>
                  </a:lnTo>
                  <a:lnTo>
                    <a:pt x="199" y="474"/>
                  </a:lnTo>
                  <a:lnTo>
                    <a:pt x="206" y="469"/>
                  </a:lnTo>
                  <a:lnTo>
                    <a:pt x="211" y="469"/>
                  </a:lnTo>
                  <a:lnTo>
                    <a:pt x="223" y="469"/>
                  </a:lnTo>
                  <a:lnTo>
                    <a:pt x="227" y="469"/>
                  </a:lnTo>
                  <a:lnTo>
                    <a:pt x="232" y="469"/>
                  </a:lnTo>
                  <a:lnTo>
                    <a:pt x="239" y="467"/>
                  </a:lnTo>
                  <a:lnTo>
                    <a:pt x="246" y="464"/>
                  </a:lnTo>
                  <a:lnTo>
                    <a:pt x="256" y="462"/>
                  </a:lnTo>
                  <a:lnTo>
                    <a:pt x="265" y="457"/>
                  </a:lnTo>
                  <a:lnTo>
                    <a:pt x="270" y="457"/>
                  </a:lnTo>
                  <a:lnTo>
                    <a:pt x="277" y="455"/>
                  </a:lnTo>
                  <a:lnTo>
                    <a:pt x="286" y="455"/>
                  </a:lnTo>
                  <a:lnTo>
                    <a:pt x="298" y="455"/>
                  </a:lnTo>
                  <a:lnTo>
                    <a:pt x="301" y="455"/>
                  </a:lnTo>
                  <a:lnTo>
                    <a:pt x="303" y="455"/>
                  </a:lnTo>
                  <a:lnTo>
                    <a:pt x="305" y="452"/>
                  </a:lnTo>
                  <a:lnTo>
                    <a:pt x="308" y="452"/>
                  </a:lnTo>
                  <a:lnTo>
                    <a:pt x="310" y="455"/>
                  </a:lnTo>
                  <a:lnTo>
                    <a:pt x="315" y="457"/>
                  </a:lnTo>
                  <a:lnTo>
                    <a:pt x="322" y="464"/>
                  </a:lnTo>
                  <a:lnTo>
                    <a:pt x="322" y="464"/>
                  </a:lnTo>
                  <a:lnTo>
                    <a:pt x="329" y="462"/>
                  </a:lnTo>
                  <a:lnTo>
                    <a:pt x="331" y="462"/>
                  </a:lnTo>
                  <a:lnTo>
                    <a:pt x="336" y="467"/>
                  </a:lnTo>
                  <a:lnTo>
                    <a:pt x="341" y="467"/>
                  </a:lnTo>
                  <a:lnTo>
                    <a:pt x="343" y="467"/>
                  </a:lnTo>
                  <a:lnTo>
                    <a:pt x="345" y="469"/>
                  </a:lnTo>
                  <a:lnTo>
                    <a:pt x="345" y="469"/>
                  </a:lnTo>
                  <a:lnTo>
                    <a:pt x="348" y="471"/>
                  </a:lnTo>
                  <a:lnTo>
                    <a:pt x="353" y="476"/>
                  </a:lnTo>
                  <a:lnTo>
                    <a:pt x="353" y="478"/>
                  </a:lnTo>
                  <a:lnTo>
                    <a:pt x="350" y="478"/>
                  </a:lnTo>
                  <a:lnTo>
                    <a:pt x="350" y="478"/>
                  </a:lnTo>
                  <a:lnTo>
                    <a:pt x="348" y="478"/>
                  </a:lnTo>
                  <a:lnTo>
                    <a:pt x="348" y="483"/>
                  </a:lnTo>
                  <a:lnTo>
                    <a:pt x="348" y="488"/>
                  </a:lnTo>
                  <a:lnTo>
                    <a:pt x="355" y="488"/>
                  </a:lnTo>
                  <a:lnTo>
                    <a:pt x="355" y="490"/>
                  </a:lnTo>
                  <a:lnTo>
                    <a:pt x="355" y="493"/>
                  </a:lnTo>
                  <a:lnTo>
                    <a:pt x="355" y="495"/>
                  </a:lnTo>
                  <a:lnTo>
                    <a:pt x="355" y="497"/>
                  </a:lnTo>
                  <a:lnTo>
                    <a:pt x="357" y="502"/>
                  </a:lnTo>
                  <a:lnTo>
                    <a:pt x="357" y="504"/>
                  </a:lnTo>
                  <a:lnTo>
                    <a:pt x="357" y="504"/>
                  </a:lnTo>
                  <a:lnTo>
                    <a:pt x="357" y="509"/>
                  </a:lnTo>
                  <a:lnTo>
                    <a:pt x="357" y="509"/>
                  </a:lnTo>
                  <a:lnTo>
                    <a:pt x="357" y="514"/>
                  </a:lnTo>
                  <a:lnTo>
                    <a:pt x="357" y="519"/>
                  </a:lnTo>
                  <a:lnTo>
                    <a:pt x="357" y="519"/>
                  </a:lnTo>
                  <a:lnTo>
                    <a:pt x="355" y="519"/>
                  </a:lnTo>
                  <a:lnTo>
                    <a:pt x="355" y="516"/>
                  </a:lnTo>
                  <a:lnTo>
                    <a:pt x="353" y="516"/>
                  </a:lnTo>
                  <a:lnTo>
                    <a:pt x="353" y="516"/>
                  </a:lnTo>
                  <a:lnTo>
                    <a:pt x="353" y="516"/>
                  </a:lnTo>
                  <a:lnTo>
                    <a:pt x="350" y="519"/>
                  </a:lnTo>
                  <a:lnTo>
                    <a:pt x="353" y="519"/>
                  </a:lnTo>
                  <a:lnTo>
                    <a:pt x="353" y="519"/>
                  </a:lnTo>
                  <a:lnTo>
                    <a:pt x="355" y="519"/>
                  </a:lnTo>
                  <a:lnTo>
                    <a:pt x="355" y="521"/>
                  </a:lnTo>
                  <a:lnTo>
                    <a:pt x="355" y="521"/>
                  </a:lnTo>
                  <a:lnTo>
                    <a:pt x="357" y="526"/>
                  </a:lnTo>
                  <a:lnTo>
                    <a:pt x="360" y="526"/>
                  </a:lnTo>
                  <a:lnTo>
                    <a:pt x="360" y="523"/>
                  </a:lnTo>
                  <a:lnTo>
                    <a:pt x="362" y="526"/>
                  </a:lnTo>
                  <a:lnTo>
                    <a:pt x="362" y="526"/>
                  </a:lnTo>
                  <a:lnTo>
                    <a:pt x="364" y="526"/>
                  </a:lnTo>
                  <a:lnTo>
                    <a:pt x="364" y="521"/>
                  </a:lnTo>
                  <a:lnTo>
                    <a:pt x="364" y="521"/>
                  </a:lnTo>
                  <a:lnTo>
                    <a:pt x="364" y="519"/>
                  </a:lnTo>
                  <a:lnTo>
                    <a:pt x="364" y="519"/>
                  </a:lnTo>
                  <a:lnTo>
                    <a:pt x="367" y="519"/>
                  </a:lnTo>
                  <a:lnTo>
                    <a:pt x="369" y="514"/>
                  </a:lnTo>
                  <a:lnTo>
                    <a:pt x="379" y="507"/>
                  </a:lnTo>
                  <a:lnTo>
                    <a:pt x="381" y="504"/>
                  </a:lnTo>
                  <a:lnTo>
                    <a:pt x="383" y="504"/>
                  </a:lnTo>
                  <a:lnTo>
                    <a:pt x="388" y="502"/>
                  </a:lnTo>
                  <a:lnTo>
                    <a:pt x="390" y="500"/>
                  </a:lnTo>
                  <a:lnTo>
                    <a:pt x="393" y="500"/>
                  </a:lnTo>
                  <a:lnTo>
                    <a:pt x="395" y="500"/>
                  </a:lnTo>
                  <a:lnTo>
                    <a:pt x="398" y="497"/>
                  </a:lnTo>
                  <a:lnTo>
                    <a:pt x="400" y="493"/>
                  </a:lnTo>
                  <a:lnTo>
                    <a:pt x="405" y="488"/>
                  </a:lnTo>
                  <a:lnTo>
                    <a:pt x="407" y="485"/>
                  </a:lnTo>
                  <a:lnTo>
                    <a:pt x="409" y="483"/>
                  </a:lnTo>
                  <a:lnTo>
                    <a:pt x="414" y="481"/>
                  </a:lnTo>
                  <a:lnTo>
                    <a:pt x="414" y="478"/>
                  </a:lnTo>
                  <a:lnTo>
                    <a:pt x="414" y="476"/>
                  </a:lnTo>
                  <a:lnTo>
                    <a:pt x="416" y="478"/>
                  </a:lnTo>
                  <a:lnTo>
                    <a:pt x="416" y="481"/>
                  </a:lnTo>
                  <a:lnTo>
                    <a:pt x="414" y="485"/>
                  </a:lnTo>
                  <a:lnTo>
                    <a:pt x="412" y="488"/>
                  </a:lnTo>
                  <a:lnTo>
                    <a:pt x="412" y="488"/>
                  </a:lnTo>
                  <a:lnTo>
                    <a:pt x="409" y="490"/>
                  </a:lnTo>
                  <a:lnTo>
                    <a:pt x="409" y="495"/>
                  </a:lnTo>
                  <a:lnTo>
                    <a:pt x="409" y="497"/>
                  </a:lnTo>
                  <a:lnTo>
                    <a:pt x="405" y="500"/>
                  </a:lnTo>
                  <a:lnTo>
                    <a:pt x="402" y="502"/>
                  </a:lnTo>
                  <a:lnTo>
                    <a:pt x="398" y="509"/>
                  </a:lnTo>
                  <a:lnTo>
                    <a:pt x="395" y="512"/>
                  </a:lnTo>
                  <a:lnTo>
                    <a:pt x="395" y="514"/>
                  </a:lnTo>
                  <a:lnTo>
                    <a:pt x="393" y="516"/>
                  </a:lnTo>
                  <a:lnTo>
                    <a:pt x="393" y="519"/>
                  </a:lnTo>
                  <a:lnTo>
                    <a:pt x="390" y="521"/>
                  </a:lnTo>
                  <a:lnTo>
                    <a:pt x="388" y="526"/>
                  </a:lnTo>
                  <a:lnTo>
                    <a:pt x="386" y="526"/>
                  </a:lnTo>
                  <a:lnTo>
                    <a:pt x="386" y="526"/>
                  </a:lnTo>
                  <a:lnTo>
                    <a:pt x="383" y="526"/>
                  </a:lnTo>
                  <a:lnTo>
                    <a:pt x="381" y="526"/>
                  </a:lnTo>
                  <a:lnTo>
                    <a:pt x="376" y="533"/>
                  </a:lnTo>
                  <a:lnTo>
                    <a:pt x="379" y="533"/>
                  </a:lnTo>
                  <a:lnTo>
                    <a:pt x="379" y="533"/>
                  </a:lnTo>
                  <a:lnTo>
                    <a:pt x="381" y="533"/>
                  </a:lnTo>
                  <a:lnTo>
                    <a:pt x="383" y="530"/>
                  </a:lnTo>
                  <a:lnTo>
                    <a:pt x="388" y="530"/>
                  </a:lnTo>
                  <a:lnTo>
                    <a:pt x="388" y="530"/>
                  </a:lnTo>
                  <a:lnTo>
                    <a:pt x="390" y="530"/>
                  </a:lnTo>
                  <a:lnTo>
                    <a:pt x="398" y="521"/>
                  </a:lnTo>
                  <a:lnTo>
                    <a:pt x="402" y="516"/>
                  </a:lnTo>
                  <a:lnTo>
                    <a:pt x="405" y="514"/>
                  </a:lnTo>
                  <a:lnTo>
                    <a:pt x="405" y="512"/>
                  </a:lnTo>
                  <a:lnTo>
                    <a:pt x="407" y="509"/>
                  </a:lnTo>
                  <a:lnTo>
                    <a:pt x="407" y="512"/>
                  </a:lnTo>
                  <a:lnTo>
                    <a:pt x="407" y="514"/>
                  </a:lnTo>
                  <a:lnTo>
                    <a:pt x="409" y="519"/>
                  </a:lnTo>
                  <a:lnTo>
                    <a:pt x="409" y="521"/>
                  </a:lnTo>
                  <a:lnTo>
                    <a:pt x="407" y="528"/>
                  </a:lnTo>
                  <a:lnTo>
                    <a:pt x="402" y="533"/>
                  </a:lnTo>
                  <a:lnTo>
                    <a:pt x="400" y="535"/>
                  </a:lnTo>
                  <a:lnTo>
                    <a:pt x="398" y="538"/>
                  </a:lnTo>
                  <a:lnTo>
                    <a:pt x="395" y="540"/>
                  </a:lnTo>
                  <a:lnTo>
                    <a:pt x="400" y="540"/>
                  </a:lnTo>
                  <a:lnTo>
                    <a:pt x="402" y="540"/>
                  </a:lnTo>
                  <a:lnTo>
                    <a:pt x="405" y="540"/>
                  </a:lnTo>
                  <a:lnTo>
                    <a:pt x="407" y="538"/>
                  </a:lnTo>
                  <a:lnTo>
                    <a:pt x="409" y="538"/>
                  </a:lnTo>
                  <a:lnTo>
                    <a:pt x="409" y="538"/>
                  </a:lnTo>
                  <a:lnTo>
                    <a:pt x="412" y="538"/>
                  </a:lnTo>
                  <a:lnTo>
                    <a:pt x="414" y="535"/>
                  </a:lnTo>
                  <a:lnTo>
                    <a:pt x="416" y="535"/>
                  </a:lnTo>
                  <a:lnTo>
                    <a:pt x="416" y="535"/>
                  </a:lnTo>
                  <a:lnTo>
                    <a:pt x="416" y="535"/>
                  </a:lnTo>
                  <a:lnTo>
                    <a:pt x="416" y="535"/>
                  </a:lnTo>
                  <a:lnTo>
                    <a:pt x="416" y="538"/>
                  </a:lnTo>
                  <a:lnTo>
                    <a:pt x="414" y="540"/>
                  </a:lnTo>
                  <a:lnTo>
                    <a:pt x="414" y="540"/>
                  </a:lnTo>
                  <a:lnTo>
                    <a:pt x="414" y="538"/>
                  </a:lnTo>
                  <a:lnTo>
                    <a:pt x="412" y="538"/>
                  </a:lnTo>
                  <a:lnTo>
                    <a:pt x="412" y="540"/>
                  </a:lnTo>
                  <a:lnTo>
                    <a:pt x="409" y="540"/>
                  </a:lnTo>
                  <a:lnTo>
                    <a:pt x="409" y="540"/>
                  </a:lnTo>
                  <a:lnTo>
                    <a:pt x="409" y="542"/>
                  </a:lnTo>
                  <a:lnTo>
                    <a:pt x="412" y="545"/>
                  </a:lnTo>
                  <a:lnTo>
                    <a:pt x="414" y="549"/>
                  </a:lnTo>
                  <a:lnTo>
                    <a:pt x="414" y="549"/>
                  </a:lnTo>
                  <a:lnTo>
                    <a:pt x="416" y="557"/>
                  </a:lnTo>
                  <a:lnTo>
                    <a:pt x="414" y="564"/>
                  </a:lnTo>
                  <a:lnTo>
                    <a:pt x="414" y="564"/>
                  </a:lnTo>
                  <a:lnTo>
                    <a:pt x="412" y="568"/>
                  </a:lnTo>
                  <a:lnTo>
                    <a:pt x="409" y="571"/>
                  </a:lnTo>
                  <a:lnTo>
                    <a:pt x="409" y="573"/>
                  </a:lnTo>
                  <a:lnTo>
                    <a:pt x="407" y="575"/>
                  </a:lnTo>
                  <a:lnTo>
                    <a:pt x="409" y="578"/>
                  </a:lnTo>
                  <a:lnTo>
                    <a:pt x="412" y="585"/>
                  </a:lnTo>
                  <a:lnTo>
                    <a:pt x="412" y="590"/>
                  </a:lnTo>
                  <a:lnTo>
                    <a:pt x="414" y="592"/>
                  </a:lnTo>
                  <a:lnTo>
                    <a:pt x="421" y="592"/>
                  </a:lnTo>
                  <a:lnTo>
                    <a:pt x="424" y="594"/>
                  </a:lnTo>
                  <a:lnTo>
                    <a:pt x="426" y="599"/>
                  </a:lnTo>
                  <a:lnTo>
                    <a:pt x="426" y="599"/>
                  </a:lnTo>
                  <a:lnTo>
                    <a:pt x="428" y="599"/>
                  </a:lnTo>
                  <a:lnTo>
                    <a:pt x="431" y="597"/>
                  </a:lnTo>
                  <a:lnTo>
                    <a:pt x="435" y="597"/>
                  </a:lnTo>
                  <a:lnTo>
                    <a:pt x="438" y="599"/>
                  </a:lnTo>
                  <a:lnTo>
                    <a:pt x="440" y="599"/>
                  </a:lnTo>
                  <a:lnTo>
                    <a:pt x="442" y="599"/>
                  </a:lnTo>
                  <a:lnTo>
                    <a:pt x="445" y="602"/>
                  </a:lnTo>
                  <a:lnTo>
                    <a:pt x="447" y="604"/>
                  </a:lnTo>
                  <a:lnTo>
                    <a:pt x="450" y="606"/>
                  </a:lnTo>
                  <a:lnTo>
                    <a:pt x="452" y="606"/>
                  </a:lnTo>
                  <a:lnTo>
                    <a:pt x="454" y="609"/>
                  </a:lnTo>
                  <a:lnTo>
                    <a:pt x="457" y="609"/>
                  </a:lnTo>
                  <a:lnTo>
                    <a:pt x="459" y="609"/>
                  </a:lnTo>
                  <a:lnTo>
                    <a:pt x="464" y="606"/>
                  </a:lnTo>
                  <a:lnTo>
                    <a:pt x="471" y="602"/>
                  </a:lnTo>
                  <a:lnTo>
                    <a:pt x="476" y="599"/>
                  </a:lnTo>
                  <a:lnTo>
                    <a:pt x="478" y="599"/>
                  </a:lnTo>
                  <a:lnTo>
                    <a:pt x="480" y="597"/>
                  </a:lnTo>
                  <a:lnTo>
                    <a:pt x="483" y="597"/>
                  </a:lnTo>
                  <a:lnTo>
                    <a:pt x="483" y="594"/>
                  </a:lnTo>
                  <a:lnTo>
                    <a:pt x="480" y="594"/>
                  </a:lnTo>
                  <a:lnTo>
                    <a:pt x="478" y="594"/>
                  </a:lnTo>
                  <a:lnTo>
                    <a:pt x="480" y="594"/>
                  </a:lnTo>
                  <a:lnTo>
                    <a:pt x="483" y="592"/>
                  </a:lnTo>
                  <a:lnTo>
                    <a:pt x="490" y="590"/>
                  </a:lnTo>
                  <a:lnTo>
                    <a:pt x="492" y="590"/>
                  </a:lnTo>
                  <a:lnTo>
                    <a:pt x="492" y="592"/>
                  </a:lnTo>
                  <a:lnTo>
                    <a:pt x="492" y="594"/>
                  </a:lnTo>
                  <a:lnTo>
                    <a:pt x="490" y="597"/>
                  </a:lnTo>
                  <a:lnTo>
                    <a:pt x="487" y="597"/>
                  </a:lnTo>
                  <a:lnTo>
                    <a:pt x="485" y="599"/>
                  </a:lnTo>
                  <a:lnTo>
                    <a:pt x="483" y="599"/>
                  </a:lnTo>
                  <a:lnTo>
                    <a:pt x="483" y="599"/>
                  </a:lnTo>
                  <a:lnTo>
                    <a:pt x="483" y="602"/>
                  </a:lnTo>
                  <a:lnTo>
                    <a:pt x="485" y="602"/>
                  </a:lnTo>
                  <a:lnTo>
                    <a:pt x="490" y="599"/>
                  </a:lnTo>
                  <a:lnTo>
                    <a:pt x="492" y="597"/>
                  </a:lnTo>
                  <a:lnTo>
                    <a:pt x="492" y="597"/>
                  </a:lnTo>
                  <a:lnTo>
                    <a:pt x="494" y="597"/>
                  </a:lnTo>
                  <a:lnTo>
                    <a:pt x="497" y="597"/>
                  </a:lnTo>
                  <a:lnTo>
                    <a:pt x="497" y="599"/>
                  </a:lnTo>
                  <a:lnTo>
                    <a:pt x="497" y="599"/>
                  </a:lnTo>
                  <a:lnTo>
                    <a:pt x="494" y="602"/>
                  </a:lnTo>
                  <a:lnTo>
                    <a:pt x="492" y="602"/>
                  </a:lnTo>
                  <a:lnTo>
                    <a:pt x="492" y="604"/>
                  </a:lnTo>
                  <a:lnTo>
                    <a:pt x="494" y="604"/>
                  </a:lnTo>
                  <a:lnTo>
                    <a:pt x="494" y="606"/>
                  </a:lnTo>
                  <a:lnTo>
                    <a:pt x="494" y="606"/>
                  </a:lnTo>
                  <a:lnTo>
                    <a:pt x="497" y="606"/>
                  </a:lnTo>
                  <a:lnTo>
                    <a:pt x="497" y="609"/>
                  </a:lnTo>
                  <a:lnTo>
                    <a:pt x="497" y="611"/>
                  </a:lnTo>
                  <a:lnTo>
                    <a:pt x="499" y="611"/>
                  </a:lnTo>
                  <a:lnTo>
                    <a:pt x="499" y="609"/>
                  </a:lnTo>
                  <a:lnTo>
                    <a:pt x="502" y="611"/>
                  </a:lnTo>
                  <a:lnTo>
                    <a:pt x="502" y="611"/>
                  </a:lnTo>
                  <a:lnTo>
                    <a:pt x="502" y="613"/>
                  </a:lnTo>
                  <a:lnTo>
                    <a:pt x="502" y="616"/>
                  </a:lnTo>
                  <a:lnTo>
                    <a:pt x="502" y="616"/>
                  </a:lnTo>
                  <a:lnTo>
                    <a:pt x="504" y="616"/>
                  </a:lnTo>
                  <a:lnTo>
                    <a:pt x="504" y="613"/>
                  </a:lnTo>
                  <a:lnTo>
                    <a:pt x="506" y="613"/>
                  </a:lnTo>
                  <a:lnTo>
                    <a:pt x="506" y="609"/>
                  </a:lnTo>
                  <a:lnTo>
                    <a:pt x="506" y="609"/>
                  </a:lnTo>
                  <a:lnTo>
                    <a:pt x="504" y="611"/>
                  </a:lnTo>
                  <a:lnTo>
                    <a:pt x="504" y="609"/>
                  </a:lnTo>
                  <a:lnTo>
                    <a:pt x="504" y="609"/>
                  </a:lnTo>
                  <a:lnTo>
                    <a:pt x="504" y="606"/>
                  </a:lnTo>
                  <a:lnTo>
                    <a:pt x="506" y="606"/>
                  </a:lnTo>
                  <a:lnTo>
                    <a:pt x="506" y="606"/>
                  </a:lnTo>
                  <a:lnTo>
                    <a:pt x="509" y="606"/>
                  </a:lnTo>
                  <a:lnTo>
                    <a:pt x="516" y="606"/>
                  </a:lnTo>
                  <a:lnTo>
                    <a:pt x="530" y="597"/>
                  </a:lnTo>
                  <a:lnTo>
                    <a:pt x="535" y="592"/>
                  </a:lnTo>
                  <a:lnTo>
                    <a:pt x="542" y="590"/>
                  </a:lnTo>
                  <a:lnTo>
                    <a:pt x="546" y="587"/>
                  </a:lnTo>
                  <a:lnTo>
                    <a:pt x="549" y="587"/>
                  </a:lnTo>
                  <a:lnTo>
                    <a:pt x="561" y="587"/>
                  </a:lnTo>
                  <a:lnTo>
                    <a:pt x="568" y="587"/>
                  </a:lnTo>
                  <a:lnTo>
                    <a:pt x="570" y="587"/>
                  </a:lnTo>
                  <a:lnTo>
                    <a:pt x="573" y="585"/>
                  </a:lnTo>
                  <a:lnTo>
                    <a:pt x="577" y="583"/>
                  </a:lnTo>
                  <a:lnTo>
                    <a:pt x="580" y="583"/>
                  </a:lnTo>
                  <a:lnTo>
                    <a:pt x="582" y="580"/>
                  </a:lnTo>
                  <a:lnTo>
                    <a:pt x="582" y="580"/>
                  </a:lnTo>
                  <a:lnTo>
                    <a:pt x="584" y="578"/>
                  </a:lnTo>
                  <a:lnTo>
                    <a:pt x="584" y="575"/>
                  </a:lnTo>
                  <a:lnTo>
                    <a:pt x="587" y="571"/>
                  </a:lnTo>
                  <a:lnTo>
                    <a:pt x="589" y="566"/>
                  </a:lnTo>
                  <a:lnTo>
                    <a:pt x="591" y="564"/>
                  </a:lnTo>
                  <a:lnTo>
                    <a:pt x="594" y="561"/>
                  </a:lnTo>
                  <a:lnTo>
                    <a:pt x="596" y="557"/>
                  </a:lnTo>
                  <a:lnTo>
                    <a:pt x="601" y="552"/>
                  </a:lnTo>
                  <a:lnTo>
                    <a:pt x="601" y="547"/>
                  </a:lnTo>
                  <a:lnTo>
                    <a:pt x="603" y="545"/>
                  </a:lnTo>
                  <a:lnTo>
                    <a:pt x="608" y="542"/>
                  </a:lnTo>
                  <a:lnTo>
                    <a:pt x="610" y="540"/>
                  </a:lnTo>
                  <a:lnTo>
                    <a:pt x="617" y="530"/>
                  </a:lnTo>
                  <a:lnTo>
                    <a:pt x="617" y="530"/>
                  </a:lnTo>
                  <a:lnTo>
                    <a:pt x="620" y="530"/>
                  </a:lnTo>
                  <a:lnTo>
                    <a:pt x="620" y="530"/>
                  </a:lnTo>
                  <a:lnTo>
                    <a:pt x="620" y="530"/>
                  </a:lnTo>
                  <a:lnTo>
                    <a:pt x="620" y="530"/>
                  </a:lnTo>
                  <a:lnTo>
                    <a:pt x="620" y="528"/>
                  </a:lnTo>
                  <a:lnTo>
                    <a:pt x="620" y="528"/>
                  </a:lnTo>
                  <a:lnTo>
                    <a:pt x="622" y="528"/>
                  </a:lnTo>
                  <a:lnTo>
                    <a:pt x="622" y="528"/>
                  </a:lnTo>
                  <a:lnTo>
                    <a:pt x="622" y="528"/>
                  </a:lnTo>
                  <a:lnTo>
                    <a:pt x="622" y="526"/>
                  </a:lnTo>
                  <a:lnTo>
                    <a:pt x="625" y="526"/>
                  </a:lnTo>
                  <a:lnTo>
                    <a:pt x="627" y="521"/>
                  </a:lnTo>
                  <a:lnTo>
                    <a:pt x="629" y="516"/>
                  </a:lnTo>
                  <a:lnTo>
                    <a:pt x="632" y="514"/>
                  </a:lnTo>
                  <a:lnTo>
                    <a:pt x="634" y="512"/>
                  </a:lnTo>
                  <a:lnTo>
                    <a:pt x="636" y="509"/>
                  </a:lnTo>
                  <a:lnTo>
                    <a:pt x="641" y="507"/>
                  </a:lnTo>
                  <a:lnTo>
                    <a:pt x="639" y="507"/>
                  </a:lnTo>
                  <a:lnTo>
                    <a:pt x="639" y="507"/>
                  </a:lnTo>
                  <a:lnTo>
                    <a:pt x="639" y="504"/>
                  </a:lnTo>
                  <a:lnTo>
                    <a:pt x="641" y="504"/>
                  </a:lnTo>
                  <a:lnTo>
                    <a:pt x="641" y="504"/>
                  </a:lnTo>
                  <a:lnTo>
                    <a:pt x="641" y="504"/>
                  </a:lnTo>
                  <a:lnTo>
                    <a:pt x="643" y="502"/>
                  </a:lnTo>
                  <a:lnTo>
                    <a:pt x="646" y="500"/>
                  </a:lnTo>
                  <a:lnTo>
                    <a:pt x="646" y="497"/>
                  </a:lnTo>
                  <a:lnTo>
                    <a:pt x="648" y="495"/>
                  </a:lnTo>
                  <a:lnTo>
                    <a:pt x="648" y="495"/>
                  </a:lnTo>
                  <a:lnTo>
                    <a:pt x="651" y="493"/>
                  </a:lnTo>
                  <a:lnTo>
                    <a:pt x="651" y="493"/>
                  </a:lnTo>
                  <a:lnTo>
                    <a:pt x="653" y="490"/>
                  </a:lnTo>
                  <a:lnTo>
                    <a:pt x="655" y="488"/>
                  </a:lnTo>
                  <a:lnTo>
                    <a:pt x="658" y="485"/>
                  </a:lnTo>
                  <a:lnTo>
                    <a:pt x="662" y="483"/>
                  </a:lnTo>
                  <a:lnTo>
                    <a:pt x="665" y="481"/>
                  </a:lnTo>
                  <a:lnTo>
                    <a:pt x="669" y="478"/>
                  </a:lnTo>
                  <a:lnTo>
                    <a:pt x="669" y="478"/>
                  </a:lnTo>
                  <a:lnTo>
                    <a:pt x="669" y="478"/>
                  </a:lnTo>
                  <a:lnTo>
                    <a:pt x="669" y="478"/>
                  </a:lnTo>
                  <a:lnTo>
                    <a:pt x="669" y="478"/>
                  </a:lnTo>
                  <a:lnTo>
                    <a:pt x="672" y="476"/>
                  </a:lnTo>
                  <a:lnTo>
                    <a:pt x="674" y="476"/>
                  </a:lnTo>
                  <a:lnTo>
                    <a:pt x="677" y="474"/>
                  </a:lnTo>
                  <a:lnTo>
                    <a:pt x="679" y="471"/>
                  </a:lnTo>
                  <a:lnTo>
                    <a:pt x="681" y="469"/>
                  </a:lnTo>
                  <a:lnTo>
                    <a:pt x="681" y="464"/>
                  </a:lnTo>
                  <a:lnTo>
                    <a:pt x="688" y="459"/>
                  </a:lnTo>
                  <a:lnTo>
                    <a:pt x="695" y="452"/>
                  </a:lnTo>
                  <a:lnTo>
                    <a:pt x="698" y="448"/>
                  </a:lnTo>
                  <a:lnTo>
                    <a:pt x="698" y="445"/>
                  </a:lnTo>
                  <a:lnTo>
                    <a:pt x="700" y="441"/>
                  </a:lnTo>
                  <a:lnTo>
                    <a:pt x="703" y="436"/>
                  </a:lnTo>
                  <a:lnTo>
                    <a:pt x="703" y="433"/>
                  </a:lnTo>
                  <a:lnTo>
                    <a:pt x="710" y="424"/>
                  </a:lnTo>
                  <a:lnTo>
                    <a:pt x="712" y="422"/>
                  </a:lnTo>
                  <a:lnTo>
                    <a:pt x="714" y="419"/>
                  </a:lnTo>
                  <a:lnTo>
                    <a:pt x="717" y="410"/>
                  </a:lnTo>
                  <a:lnTo>
                    <a:pt x="719" y="407"/>
                  </a:lnTo>
                  <a:lnTo>
                    <a:pt x="724" y="400"/>
                  </a:lnTo>
                  <a:lnTo>
                    <a:pt x="729" y="398"/>
                  </a:lnTo>
                  <a:lnTo>
                    <a:pt x="729" y="393"/>
                  </a:lnTo>
                  <a:lnTo>
                    <a:pt x="729" y="391"/>
                  </a:lnTo>
                  <a:lnTo>
                    <a:pt x="731" y="384"/>
                  </a:lnTo>
                  <a:lnTo>
                    <a:pt x="731" y="379"/>
                  </a:lnTo>
                  <a:lnTo>
                    <a:pt x="731" y="377"/>
                  </a:lnTo>
                  <a:lnTo>
                    <a:pt x="731" y="374"/>
                  </a:lnTo>
                  <a:lnTo>
                    <a:pt x="731" y="367"/>
                  </a:lnTo>
                  <a:lnTo>
                    <a:pt x="731" y="362"/>
                  </a:lnTo>
                  <a:lnTo>
                    <a:pt x="733" y="358"/>
                  </a:lnTo>
                  <a:lnTo>
                    <a:pt x="736" y="343"/>
                  </a:lnTo>
                  <a:lnTo>
                    <a:pt x="740" y="336"/>
                  </a:lnTo>
                  <a:lnTo>
                    <a:pt x="738" y="334"/>
                  </a:lnTo>
                  <a:lnTo>
                    <a:pt x="738" y="334"/>
                  </a:lnTo>
                  <a:close/>
                  <a:moveTo>
                    <a:pt x="599" y="14"/>
                  </a:moveTo>
                  <a:lnTo>
                    <a:pt x="601" y="14"/>
                  </a:lnTo>
                  <a:lnTo>
                    <a:pt x="599" y="12"/>
                  </a:lnTo>
                  <a:lnTo>
                    <a:pt x="599" y="12"/>
                  </a:lnTo>
                  <a:lnTo>
                    <a:pt x="599" y="12"/>
                  </a:lnTo>
                  <a:lnTo>
                    <a:pt x="599" y="14"/>
                  </a:lnTo>
                  <a:lnTo>
                    <a:pt x="599" y="14"/>
                  </a:lnTo>
                  <a:close/>
                  <a:moveTo>
                    <a:pt x="601" y="2"/>
                  </a:moveTo>
                  <a:lnTo>
                    <a:pt x="601" y="5"/>
                  </a:lnTo>
                  <a:lnTo>
                    <a:pt x="603" y="2"/>
                  </a:lnTo>
                  <a:lnTo>
                    <a:pt x="603" y="2"/>
                  </a:lnTo>
                  <a:lnTo>
                    <a:pt x="601" y="2"/>
                  </a:lnTo>
                  <a:lnTo>
                    <a:pt x="601" y="2"/>
                  </a:lnTo>
                  <a:lnTo>
                    <a:pt x="601" y="2"/>
                  </a:lnTo>
                  <a:close/>
                  <a:moveTo>
                    <a:pt x="601" y="2"/>
                  </a:moveTo>
                  <a:lnTo>
                    <a:pt x="601" y="0"/>
                  </a:lnTo>
                  <a:lnTo>
                    <a:pt x="601" y="0"/>
                  </a:lnTo>
                  <a:lnTo>
                    <a:pt x="599" y="0"/>
                  </a:lnTo>
                  <a:lnTo>
                    <a:pt x="599" y="2"/>
                  </a:lnTo>
                  <a:lnTo>
                    <a:pt x="601" y="2"/>
                  </a:lnTo>
                  <a:close/>
                </a:path>
              </a:pathLst>
            </a:custGeom>
            <a:solidFill>
              <a:schemeClr val="accent1"/>
            </a:solidFill>
            <a:ln w="3175" cap="rnd">
              <a:solidFill>
                <a:schemeClr val="accent1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7200" dirty="0"/>
            </a:p>
          </p:txBody>
        </p:sp>
        <p:sp>
          <p:nvSpPr>
            <p:cNvPr id="95" name="Freeform 221"/>
            <p:cNvSpPr>
              <a:spLocks/>
            </p:cNvSpPr>
            <p:nvPr/>
          </p:nvSpPr>
          <p:spPr bwMode="auto">
            <a:xfrm>
              <a:off x="2270" y="2215"/>
              <a:ext cx="3" cy="5"/>
            </a:xfrm>
            <a:custGeom>
              <a:avLst/>
              <a:gdLst>
                <a:gd name="T0" fmla="*/ 3 w 3"/>
                <a:gd name="T1" fmla="*/ 5 h 5"/>
                <a:gd name="T2" fmla="*/ 3 w 3"/>
                <a:gd name="T3" fmla="*/ 5 h 5"/>
                <a:gd name="T4" fmla="*/ 0 w 3"/>
                <a:gd name="T5" fmla="*/ 3 h 5"/>
                <a:gd name="T6" fmla="*/ 0 w 3"/>
                <a:gd name="T7" fmla="*/ 0 h 5"/>
                <a:gd name="T8" fmla="*/ 0 w 3"/>
                <a:gd name="T9" fmla="*/ 3 h 5"/>
                <a:gd name="T10" fmla="*/ 0 w 3"/>
                <a:gd name="T11" fmla="*/ 3 h 5"/>
                <a:gd name="T12" fmla="*/ 0 w 3"/>
                <a:gd name="T13" fmla="*/ 3 h 5"/>
                <a:gd name="T14" fmla="*/ 3 w 3"/>
                <a:gd name="T15" fmla="*/ 5 h 5"/>
                <a:gd name="T16" fmla="*/ 3 w 3"/>
                <a:gd name="T17" fmla="*/ 5 h 5"/>
                <a:gd name="T18" fmla="*/ 3 w 3"/>
                <a:gd name="T1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5">
                  <a:moveTo>
                    <a:pt x="3" y="5"/>
                  </a:moveTo>
                  <a:lnTo>
                    <a:pt x="3" y="5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close/>
                </a:path>
              </a:pathLst>
            </a:custGeom>
            <a:grpFill/>
            <a:ln w="3175" cap="rnd">
              <a:solidFill>
                <a:schemeClr val="accent1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7200" dirty="0"/>
            </a:p>
          </p:txBody>
        </p:sp>
        <p:sp>
          <p:nvSpPr>
            <p:cNvPr id="96" name="Freeform 222"/>
            <p:cNvSpPr>
              <a:spLocks noEditPoints="1"/>
            </p:cNvSpPr>
            <p:nvPr/>
          </p:nvSpPr>
          <p:spPr bwMode="auto">
            <a:xfrm>
              <a:off x="4325" y="1612"/>
              <a:ext cx="60" cy="47"/>
            </a:xfrm>
            <a:custGeom>
              <a:avLst/>
              <a:gdLst>
                <a:gd name="T0" fmla="*/ 38 w 60"/>
                <a:gd name="T1" fmla="*/ 14 h 47"/>
                <a:gd name="T2" fmla="*/ 38 w 60"/>
                <a:gd name="T3" fmla="*/ 11 h 47"/>
                <a:gd name="T4" fmla="*/ 60 w 60"/>
                <a:gd name="T5" fmla="*/ 40 h 47"/>
                <a:gd name="T6" fmla="*/ 60 w 60"/>
                <a:gd name="T7" fmla="*/ 40 h 47"/>
                <a:gd name="T8" fmla="*/ 57 w 60"/>
                <a:gd name="T9" fmla="*/ 38 h 47"/>
                <a:gd name="T10" fmla="*/ 57 w 60"/>
                <a:gd name="T11" fmla="*/ 35 h 47"/>
                <a:gd name="T12" fmla="*/ 55 w 60"/>
                <a:gd name="T13" fmla="*/ 33 h 47"/>
                <a:gd name="T14" fmla="*/ 50 w 60"/>
                <a:gd name="T15" fmla="*/ 30 h 47"/>
                <a:gd name="T16" fmla="*/ 45 w 60"/>
                <a:gd name="T17" fmla="*/ 26 h 47"/>
                <a:gd name="T18" fmla="*/ 41 w 60"/>
                <a:gd name="T19" fmla="*/ 26 h 47"/>
                <a:gd name="T20" fmla="*/ 41 w 60"/>
                <a:gd name="T21" fmla="*/ 23 h 47"/>
                <a:gd name="T22" fmla="*/ 43 w 60"/>
                <a:gd name="T23" fmla="*/ 26 h 47"/>
                <a:gd name="T24" fmla="*/ 45 w 60"/>
                <a:gd name="T25" fmla="*/ 26 h 47"/>
                <a:gd name="T26" fmla="*/ 48 w 60"/>
                <a:gd name="T27" fmla="*/ 21 h 47"/>
                <a:gd name="T28" fmla="*/ 38 w 60"/>
                <a:gd name="T29" fmla="*/ 14 h 47"/>
                <a:gd name="T30" fmla="*/ 36 w 60"/>
                <a:gd name="T31" fmla="*/ 11 h 47"/>
                <a:gd name="T32" fmla="*/ 38 w 60"/>
                <a:gd name="T33" fmla="*/ 9 h 47"/>
                <a:gd name="T34" fmla="*/ 36 w 60"/>
                <a:gd name="T35" fmla="*/ 4 h 47"/>
                <a:gd name="T36" fmla="*/ 29 w 60"/>
                <a:gd name="T37" fmla="*/ 4 h 47"/>
                <a:gd name="T38" fmla="*/ 29 w 60"/>
                <a:gd name="T39" fmla="*/ 2 h 47"/>
                <a:gd name="T40" fmla="*/ 31 w 60"/>
                <a:gd name="T41" fmla="*/ 2 h 47"/>
                <a:gd name="T42" fmla="*/ 26 w 60"/>
                <a:gd name="T43" fmla="*/ 0 h 47"/>
                <a:gd name="T44" fmla="*/ 24 w 60"/>
                <a:gd name="T45" fmla="*/ 0 h 47"/>
                <a:gd name="T46" fmla="*/ 19 w 60"/>
                <a:gd name="T47" fmla="*/ 0 h 47"/>
                <a:gd name="T48" fmla="*/ 12 w 60"/>
                <a:gd name="T49" fmla="*/ 0 h 47"/>
                <a:gd name="T50" fmla="*/ 8 w 60"/>
                <a:gd name="T51" fmla="*/ 2 h 47"/>
                <a:gd name="T52" fmla="*/ 0 w 60"/>
                <a:gd name="T53" fmla="*/ 2 h 47"/>
                <a:gd name="T54" fmla="*/ 3 w 60"/>
                <a:gd name="T55" fmla="*/ 7 h 47"/>
                <a:gd name="T56" fmla="*/ 8 w 60"/>
                <a:gd name="T57" fmla="*/ 11 h 47"/>
                <a:gd name="T58" fmla="*/ 5 w 60"/>
                <a:gd name="T59" fmla="*/ 16 h 47"/>
                <a:gd name="T60" fmla="*/ 5 w 60"/>
                <a:gd name="T61" fmla="*/ 19 h 47"/>
                <a:gd name="T62" fmla="*/ 8 w 60"/>
                <a:gd name="T63" fmla="*/ 23 h 47"/>
                <a:gd name="T64" fmla="*/ 12 w 60"/>
                <a:gd name="T65" fmla="*/ 26 h 47"/>
                <a:gd name="T66" fmla="*/ 19 w 60"/>
                <a:gd name="T67" fmla="*/ 26 h 47"/>
                <a:gd name="T68" fmla="*/ 26 w 60"/>
                <a:gd name="T69" fmla="*/ 30 h 47"/>
                <a:gd name="T70" fmla="*/ 31 w 60"/>
                <a:gd name="T71" fmla="*/ 28 h 47"/>
                <a:gd name="T72" fmla="*/ 34 w 60"/>
                <a:gd name="T73" fmla="*/ 30 h 47"/>
                <a:gd name="T74" fmla="*/ 36 w 60"/>
                <a:gd name="T75" fmla="*/ 33 h 47"/>
                <a:gd name="T76" fmla="*/ 41 w 60"/>
                <a:gd name="T77" fmla="*/ 35 h 47"/>
                <a:gd name="T78" fmla="*/ 45 w 60"/>
                <a:gd name="T79" fmla="*/ 33 h 47"/>
                <a:gd name="T80" fmla="*/ 45 w 60"/>
                <a:gd name="T81" fmla="*/ 38 h 47"/>
                <a:gd name="T82" fmla="*/ 50 w 60"/>
                <a:gd name="T83" fmla="*/ 40 h 47"/>
                <a:gd name="T84" fmla="*/ 53 w 60"/>
                <a:gd name="T85" fmla="*/ 45 h 47"/>
                <a:gd name="T86" fmla="*/ 55 w 60"/>
                <a:gd name="T87" fmla="*/ 47 h 47"/>
                <a:gd name="T88" fmla="*/ 60 w 60"/>
                <a:gd name="T89" fmla="*/ 45 h 47"/>
                <a:gd name="T90" fmla="*/ 57 w 60"/>
                <a:gd name="T91" fmla="*/ 42 h 47"/>
                <a:gd name="T92" fmla="*/ 60 w 60"/>
                <a:gd name="T93" fmla="*/ 40 h 47"/>
                <a:gd name="T94" fmla="*/ 26 w 60"/>
                <a:gd name="T95" fmla="*/ 4 h 47"/>
                <a:gd name="T96" fmla="*/ 26 w 60"/>
                <a:gd name="T97" fmla="*/ 2 h 47"/>
                <a:gd name="T98" fmla="*/ 29 w 60"/>
                <a:gd name="T99" fmla="*/ 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0" h="47">
                  <a:moveTo>
                    <a:pt x="38" y="11"/>
                  </a:moveTo>
                  <a:lnTo>
                    <a:pt x="38" y="11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8" y="11"/>
                  </a:lnTo>
                  <a:lnTo>
                    <a:pt x="38" y="11"/>
                  </a:lnTo>
                  <a:lnTo>
                    <a:pt x="38" y="11"/>
                  </a:lnTo>
                  <a:close/>
                  <a:moveTo>
                    <a:pt x="60" y="40"/>
                  </a:moveTo>
                  <a:lnTo>
                    <a:pt x="60" y="40"/>
                  </a:lnTo>
                  <a:lnTo>
                    <a:pt x="60" y="40"/>
                  </a:lnTo>
                  <a:lnTo>
                    <a:pt x="60" y="40"/>
                  </a:lnTo>
                  <a:lnTo>
                    <a:pt x="57" y="38"/>
                  </a:lnTo>
                  <a:lnTo>
                    <a:pt x="57" y="38"/>
                  </a:lnTo>
                  <a:lnTo>
                    <a:pt x="57" y="38"/>
                  </a:lnTo>
                  <a:lnTo>
                    <a:pt x="57" y="38"/>
                  </a:lnTo>
                  <a:lnTo>
                    <a:pt x="57" y="35"/>
                  </a:lnTo>
                  <a:lnTo>
                    <a:pt x="57" y="35"/>
                  </a:lnTo>
                  <a:lnTo>
                    <a:pt x="57" y="35"/>
                  </a:lnTo>
                  <a:lnTo>
                    <a:pt x="57" y="33"/>
                  </a:lnTo>
                  <a:lnTo>
                    <a:pt x="55" y="33"/>
                  </a:lnTo>
                  <a:lnTo>
                    <a:pt x="53" y="33"/>
                  </a:lnTo>
                  <a:lnTo>
                    <a:pt x="50" y="30"/>
                  </a:lnTo>
                  <a:lnTo>
                    <a:pt x="50" y="30"/>
                  </a:lnTo>
                  <a:lnTo>
                    <a:pt x="48" y="28"/>
                  </a:lnTo>
                  <a:lnTo>
                    <a:pt x="45" y="28"/>
                  </a:lnTo>
                  <a:lnTo>
                    <a:pt x="45" y="26"/>
                  </a:lnTo>
                  <a:lnTo>
                    <a:pt x="43" y="26"/>
                  </a:lnTo>
                  <a:lnTo>
                    <a:pt x="41" y="26"/>
                  </a:lnTo>
                  <a:lnTo>
                    <a:pt x="41" y="26"/>
                  </a:lnTo>
                  <a:lnTo>
                    <a:pt x="41" y="26"/>
                  </a:lnTo>
                  <a:lnTo>
                    <a:pt x="41" y="26"/>
                  </a:lnTo>
                  <a:lnTo>
                    <a:pt x="41" y="23"/>
                  </a:lnTo>
                  <a:lnTo>
                    <a:pt x="41" y="26"/>
                  </a:lnTo>
                  <a:lnTo>
                    <a:pt x="43" y="26"/>
                  </a:lnTo>
                  <a:lnTo>
                    <a:pt x="43" y="26"/>
                  </a:lnTo>
                  <a:lnTo>
                    <a:pt x="45" y="26"/>
                  </a:lnTo>
                  <a:lnTo>
                    <a:pt x="45" y="26"/>
                  </a:lnTo>
                  <a:lnTo>
                    <a:pt x="45" y="26"/>
                  </a:lnTo>
                  <a:lnTo>
                    <a:pt x="48" y="23"/>
                  </a:lnTo>
                  <a:lnTo>
                    <a:pt x="48" y="21"/>
                  </a:lnTo>
                  <a:lnTo>
                    <a:pt x="48" y="21"/>
                  </a:lnTo>
                  <a:lnTo>
                    <a:pt x="43" y="19"/>
                  </a:lnTo>
                  <a:lnTo>
                    <a:pt x="41" y="16"/>
                  </a:lnTo>
                  <a:lnTo>
                    <a:pt x="38" y="14"/>
                  </a:lnTo>
                  <a:lnTo>
                    <a:pt x="36" y="11"/>
                  </a:lnTo>
                  <a:lnTo>
                    <a:pt x="36" y="11"/>
                  </a:lnTo>
                  <a:lnTo>
                    <a:pt x="36" y="11"/>
                  </a:lnTo>
                  <a:lnTo>
                    <a:pt x="38" y="9"/>
                  </a:lnTo>
                  <a:lnTo>
                    <a:pt x="38" y="9"/>
                  </a:lnTo>
                  <a:lnTo>
                    <a:pt x="38" y="9"/>
                  </a:lnTo>
                  <a:lnTo>
                    <a:pt x="38" y="7"/>
                  </a:lnTo>
                  <a:lnTo>
                    <a:pt x="36" y="7"/>
                  </a:lnTo>
                  <a:lnTo>
                    <a:pt x="36" y="4"/>
                  </a:lnTo>
                  <a:lnTo>
                    <a:pt x="34" y="4"/>
                  </a:lnTo>
                  <a:lnTo>
                    <a:pt x="34" y="4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31" y="2"/>
                  </a:lnTo>
                  <a:lnTo>
                    <a:pt x="31" y="2"/>
                  </a:lnTo>
                  <a:lnTo>
                    <a:pt x="31" y="2"/>
                  </a:lnTo>
                  <a:lnTo>
                    <a:pt x="29" y="2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9" y="0"/>
                  </a:lnTo>
                  <a:lnTo>
                    <a:pt x="19" y="2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5" y="2"/>
                  </a:lnTo>
                  <a:lnTo>
                    <a:pt x="3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3" y="4"/>
                  </a:lnTo>
                  <a:lnTo>
                    <a:pt x="3" y="7"/>
                  </a:lnTo>
                  <a:lnTo>
                    <a:pt x="5" y="7"/>
                  </a:lnTo>
                  <a:lnTo>
                    <a:pt x="5" y="9"/>
                  </a:lnTo>
                  <a:lnTo>
                    <a:pt x="8" y="11"/>
                  </a:lnTo>
                  <a:lnTo>
                    <a:pt x="8" y="11"/>
                  </a:lnTo>
                  <a:lnTo>
                    <a:pt x="8" y="14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8" y="21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6"/>
                  </a:lnTo>
                  <a:lnTo>
                    <a:pt x="15" y="26"/>
                  </a:lnTo>
                  <a:lnTo>
                    <a:pt x="17" y="26"/>
                  </a:lnTo>
                  <a:lnTo>
                    <a:pt x="19" y="26"/>
                  </a:lnTo>
                  <a:lnTo>
                    <a:pt x="22" y="23"/>
                  </a:lnTo>
                  <a:lnTo>
                    <a:pt x="24" y="26"/>
                  </a:lnTo>
                  <a:lnTo>
                    <a:pt x="26" y="30"/>
                  </a:lnTo>
                  <a:lnTo>
                    <a:pt x="29" y="30"/>
                  </a:lnTo>
                  <a:lnTo>
                    <a:pt x="29" y="30"/>
                  </a:lnTo>
                  <a:lnTo>
                    <a:pt x="31" y="28"/>
                  </a:lnTo>
                  <a:lnTo>
                    <a:pt x="34" y="30"/>
                  </a:lnTo>
                  <a:lnTo>
                    <a:pt x="34" y="30"/>
                  </a:lnTo>
                  <a:lnTo>
                    <a:pt x="34" y="30"/>
                  </a:lnTo>
                  <a:lnTo>
                    <a:pt x="36" y="33"/>
                  </a:lnTo>
                  <a:lnTo>
                    <a:pt x="36" y="33"/>
                  </a:lnTo>
                  <a:lnTo>
                    <a:pt x="36" y="33"/>
                  </a:lnTo>
                  <a:lnTo>
                    <a:pt x="38" y="33"/>
                  </a:lnTo>
                  <a:lnTo>
                    <a:pt x="38" y="35"/>
                  </a:lnTo>
                  <a:lnTo>
                    <a:pt x="41" y="35"/>
                  </a:lnTo>
                  <a:lnTo>
                    <a:pt x="43" y="33"/>
                  </a:lnTo>
                  <a:lnTo>
                    <a:pt x="43" y="33"/>
                  </a:lnTo>
                  <a:lnTo>
                    <a:pt x="45" y="33"/>
                  </a:lnTo>
                  <a:lnTo>
                    <a:pt x="45" y="33"/>
                  </a:lnTo>
                  <a:lnTo>
                    <a:pt x="45" y="35"/>
                  </a:lnTo>
                  <a:lnTo>
                    <a:pt x="45" y="38"/>
                  </a:lnTo>
                  <a:lnTo>
                    <a:pt x="45" y="38"/>
                  </a:lnTo>
                  <a:lnTo>
                    <a:pt x="48" y="38"/>
                  </a:lnTo>
                  <a:lnTo>
                    <a:pt x="50" y="40"/>
                  </a:lnTo>
                  <a:lnTo>
                    <a:pt x="50" y="40"/>
                  </a:lnTo>
                  <a:lnTo>
                    <a:pt x="50" y="42"/>
                  </a:lnTo>
                  <a:lnTo>
                    <a:pt x="53" y="45"/>
                  </a:lnTo>
                  <a:lnTo>
                    <a:pt x="53" y="47"/>
                  </a:lnTo>
                  <a:lnTo>
                    <a:pt x="53" y="47"/>
                  </a:lnTo>
                  <a:lnTo>
                    <a:pt x="55" y="47"/>
                  </a:lnTo>
                  <a:lnTo>
                    <a:pt x="57" y="47"/>
                  </a:lnTo>
                  <a:lnTo>
                    <a:pt x="60" y="47"/>
                  </a:lnTo>
                  <a:lnTo>
                    <a:pt x="60" y="45"/>
                  </a:lnTo>
                  <a:lnTo>
                    <a:pt x="60" y="45"/>
                  </a:lnTo>
                  <a:lnTo>
                    <a:pt x="60" y="42"/>
                  </a:lnTo>
                  <a:lnTo>
                    <a:pt x="57" y="42"/>
                  </a:lnTo>
                  <a:lnTo>
                    <a:pt x="57" y="42"/>
                  </a:lnTo>
                  <a:lnTo>
                    <a:pt x="57" y="40"/>
                  </a:lnTo>
                  <a:lnTo>
                    <a:pt x="60" y="40"/>
                  </a:lnTo>
                  <a:close/>
                  <a:moveTo>
                    <a:pt x="29" y="4"/>
                  </a:moveTo>
                  <a:lnTo>
                    <a:pt x="29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2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9" y="4"/>
                  </a:lnTo>
                  <a:close/>
                </a:path>
              </a:pathLst>
            </a:custGeom>
            <a:grpFill/>
            <a:ln w="3175" cap="rnd">
              <a:solidFill>
                <a:schemeClr val="accent1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7200" dirty="0"/>
            </a:p>
          </p:txBody>
        </p:sp>
        <p:sp>
          <p:nvSpPr>
            <p:cNvPr id="97" name="Freeform 223"/>
            <p:cNvSpPr>
              <a:spLocks noEditPoints="1"/>
            </p:cNvSpPr>
            <p:nvPr/>
          </p:nvSpPr>
          <p:spPr bwMode="auto">
            <a:xfrm>
              <a:off x="2318" y="2945"/>
              <a:ext cx="286" cy="693"/>
            </a:xfrm>
            <a:custGeom>
              <a:avLst/>
              <a:gdLst>
                <a:gd name="T0" fmla="*/ 279 w 286"/>
                <a:gd name="T1" fmla="*/ 689 h 693"/>
                <a:gd name="T2" fmla="*/ 210 w 286"/>
                <a:gd name="T3" fmla="*/ 665 h 693"/>
                <a:gd name="T4" fmla="*/ 196 w 286"/>
                <a:gd name="T5" fmla="*/ 658 h 693"/>
                <a:gd name="T6" fmla="*/ 248 w 286"/>
                <a:gd name="T7" fmla="*/ 691 h 693"/>
                <a:gd name="T8" fmla="*/ 191 w 286"/>
                <a:gd name="T9" fmla="*/ 367 h 693"/>
                <a:gd name="T10" fmla="*/ 257 w 286"/>
                <a:gd name="T11" fmla="*/ 289 h 693"/>
                <a:gd name="T12" fmla="*/ 224 w 286"/>
                <a:gd name="T13" fmla="*/ 241 h 693"/>
                <a:gd name="T14" fmla="*/ 224 w 286"/>
                <a:gd name="T15" fmla="*/ 210 h 693"/>
                <a:gd name="T16" fmla="*/ 222 w 286"/>
                <a:gd name="T17" fmla="*/ 184 h 693"/>
                <a:gd name="T18" fmla="*/ 241 w 286"/>
                <a:gd name="T19" fmla="*/ 154 h 693"/>
                <a:gd name="T20" fmla="*/ 253 w 286"/>
                <a:gd name="T21" fmla="*/ 137 h 693"/>
                <a:gd name="T22" fmla="*/ 267 w 286"/>
                <a:gd name="T23" fmla="*/ 120 h 693"/>
                <a:gd name="T24" fmla="*/ 284 w 286"/>
                <a:gd name="T25" fmla="*/ 106 h 693"/>
                <a:gd name="T26" fmla="*/ 272 w 286"/>
                <a:gd name="T27" fmla="*/ 78 h 693"/>
                <a:gd name="T28" fmla="*/ 257 w 286"/>
                <a:gd name="T29" fmla="*/ 106 h 693"/>
                <a:gd name="T30" fmla="*/ 241 w 286"/>
                <a:gd name="T31" fmla="*/ 116 h 693"/>
                <a:gd name="T32" fmla="*/ 198 w 286"/>
                <a:gd name="T33" fmla="*/ 111 h 693"/>
                <a:gd name="T34" fmla="*/ 201 w 286"/>
                <a:gd name="T35" fmla="*/ 94 h 693"/>
                <a:gd name="T36" fmla="*/ 208 w 286"/>
                <a:gd name="T37" fmla="*/ 73 h 693"/>
                <a:gd name="T38" fmla="*/ 153 w 286"/>
                <a:gd name="T39" fmla="*/ 45 h 693"/>
                <a:gd name="T40" fmla="*/ 109 w 286"/>
                <a:gd name="T41" fmla="*/ 9 h 693"/>
                <a:gd name="T42" fmla="*/ 80 w 286"/>
                <a:gd name="T43" fmla="*/ 16 h 693"/>
                <a:gd name="T44" fmla="*/ 49 w 286"/>
                <a:gd name="T45" fmla="*/ 4 h 693"/>
                <a:gd name="T46" fmla="*/ 30 w 286"/>
                <a:gd name="T47" fmla="*/ 16 h 693"/>
                <a:gd name="T48" fmla="*/ 9 w 286"/>
                <a:gd name="T49" fmla="*/ 59 h 693"/>
                <a:gd name="T50" fmla="*/ 16 w 286"/>
                <a:gd name="T51" fmla="*/ 92 h 693"/>
                <a:gd name="T52" fmla="*/ 12 w 286"/>
                <a:gd name="T53" fmla="*/ 111 h 693"/>
                <a:gd name="T54" fmla="*/ 2 w 286"/>
                <a:gd name="T55" fmla="*/ 147 h 693"/>
                <a:gd name="T56" fmla="*/ 2 w 286"/>
                <a:gd name="T57" fmla="*/ 180 h 693"/>
                <a:gd name="T58" fmla="*/ 0 w 286"/>
                <a:gd name="T59" fmla="*/ 201 h 693"/>
                <a:gd name="T60" fmla="*/ 12 w 286"/>
                <a:gd name="T61" fmla="*/ 227 h 693"/>
                <a:gd name="T62" fmla="*/ 26 w 286"/>
                <a:gd name="T63" fmla="*/ 255 h 693"/>
                <a:gd name="T64" fmla="*/ 23 w 286"/>
                <a:gd name="T65" fmla="*/ 281 h 693"/>
                <a:gd name="T66" fmla="*/ 23 w 286"/>
                <a:gd name="T67" fmla="*/ 305 h 693"/>
                <a:gd name="T68" fmla="*/ 21 w 286"/>
                <a:gd name="T69" fmla="*/ 326 h 693"/>
                <a:gd name="T70" fmla="*/ 33 w 286"/>
                <a:gd name="T71" fmla="*/ 360 h 693"/>
                <a:gd name="T72" fmla="*/ 30 w 286"/>
                <a:gd name="T73" fmla="*/ 381 h 693"/>
                <a:gd name="T74" fmla="*/ 33 w 286"/>
                <a:gd name="T75" fmla="*/ 400 h 693"/>
                <a:gd name="T76" fmla="*/ 42 w 286"/>
                <a:gd name="T77" fmla="*/ 431 h 693"/>
                <a:gd name="T78" fmla="*/ 54 w 286"/>
                <a:gd name="T79" fmla="*/ 454 h 693"/>
                <a:gd name="T80" fmla="*/ 75 w 286"/>
                <a:gd name="T81" fmla="*/ 476 h 693"/>
                <a:gd name="T82" fmla="*/ 78 w 286"/>
                <a:gd name="T83" fmla="*/ 492 h 693"/>
                <a:gd name="T84" fmla="*/ 85 w 286"/>
                <a:gd name="T85" fmla="*/ 521 h 693"/>
                <a:gd name="T86" fmla="*/ 83 w 286"/>
                <a:gd name="T87" fmla="*/ 544 h 693"/>
                <a:gd name="T88" fmla="*/ 83 w 286"/>
                <a:gd name="T89" fmla="*/ 570 h 693"/>
                <a:gd name="T90" fmla="*/ 97 w 286"/>
                <a:gd name="T91" fmla="*/ 603 h 693"/>
                <a:gd name="T92" fmla="*/ 116 w 286"/>
                <a:gd name="T93" fmla="*/ 615 h 693"/>
                <a:gd name="T94" fmla="*/ 165 w 286"/>
                <a:gd name="T95" fmla="*/ 634 h 693"/>
                <a:gd name="T96" fmla="*/ 165 w 286"/>
                <a:gd name="T97" fmla="*/ 622 h 693"/>
                <a:gd name="T98" fmla="*/ 163 w 286"/>
                <a:gd name="T99" fmla="*/ 599 h 693"/>
                <a:gd name="T100" fmla="*/ 168 w 286"/>
                <a:gd name="T101" fmla="*/ 592 h 693"/>
                <a:gd name="T102" fmla="*/ 191 w 286"/>
                <a:gd name="T103" fmla="*/ 549 h 693"/>
                <a:gd name="T104" fmla="*/ 170 w 286"/>
                <a:gd name="T105" fmla="*/ 530 h 693"/>
                <a:gd name="T106" fmla="*/ 170 w 286"/>
                <a:gd name="T107" fmla="*/ 487 h 693"/>
                <a:gd name="T108" fmla="*/ 175 w 286"/>
                <a:gd name="T109" fmla="*/ 447 h 693"/>
                <a:gd name="T110" fmla="*/ 189 w 286"/>
                <a:gd name="T111" fmla="*/ 440 h 693"/>
                <a:gd name="T112" fmla="*/ 172 w 286"/>
                <a:gd name="T113" fmla="*/ 433 h 693"/>
                <a:gd name="T114" fmla="*/ 151 w 286"/>
                <a:gd name="T115" fmla="*/ 400 h 693"/>
                <a:gd name="T116" fmla="*/ 194 w 286"/>
                <a:gd name="T117" fmla="*/ 393 h 693"/>
                <a:gd name="T118" fmla="*/ 184 w 286"/>
                <a:gd name="T119" fmla="*/ 360 h 693"/>
                <a:gd name="T120" fmla="*/ 269 w 286"/>
                <a:gd name="T121" fmla="*/ 331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" h="693">
                  <a:moveTo>
                    <a:pt x="286" y="686"/>
                  </a:moveTo>
                  <a:lnTo>
                    <a:pt x="284" y="686"/>
                  </a:lnTo>
                  <a:lnTo>
                    <a:pt x="281" y="686"/>
                  </a:lnTo>
                  <a:lnTo>
                    <a:pt x="281" y="686"/>
                  </a:lnTo>
                  <a:lnTo>
                    <a:pt x="281" y="686"/>
                  </a:lnTo>
                  <a:lnTo>
                    <a:pt x="279" y="686"/>
                  </a:lnTo>
                  <a:lnTo>
                    <a:pt x="276" y="686"/>
                  </a:lnTo>
                  <a:lnTo>
                    <a:pt x="274" y="686"/>
                  </a:lnTo>
                  <a:lnTo>
                    <a:pt x="274" y="686"/>
                  </a:lnTo>
                  <a:lnTo>
                    <a:pt x="274" y="689"/>
                  </a:lnTo>
                  <a:lnTo>
                    <a:pt x="272" y="689"/>
                  </a:lnTo>
                  <a:lnTo>
                    <a:pt x="272" y="689"/>
                  </a:lnTo>
                  <a:lnTo>
                    <a:pt x="272" y="689"/>
                  </a:lnTo>
                  <a:lnTo>
                    <a:pt x="274" y="691"/>
                  </a:lnTo>
                  <a:lnTo>
                    <a:pt x="276" y="689"/>
                  </a:lnTo>
                  <a:lnTo>
                    <a:pt x="276" y="689"/>
                  </a:lnTo>
                  <a:lnTo>
                    <a:pt x="279" y="689"/>
                  </a:lnTo>
                  <a:lnTo>
                    <a:pt x="284" y="689"/>
                  </a:lnTo>
                  <a:lnTo>
                    <a:pt x="284" y="689"/>
                  </a:lnTo>
                  <a:lnTo>
                    <a:pt x="286" y="686"/>
                  </a:lnTo>
                  <a:lnTo>
                    <a:pt x="286" y="686"/>
                  </a:lnTo>
                  <a:close/>
                  <a:moveTo>
                    <a:pt x="260" y="684"/>
                  </a:moveTo>
                  <a:lnTo>
                    <a:pt x="255" y="684"/>
                  </a:lnTo>
                  <a:lnTo>
                    <a:pt x="250" y="684"/>
                  </a:lnTo>
                  <a:lnTo>
                    <a:pt x="246" y="682"/>
                  </a:lnTo>
                  <a:lnTo>
                    <a:pt x="241" y="682"/>
                  </a:lnTo>
                  <a:lnTo>
                    <a:pt x="236" y="679"/>
                  </a:lnTo>
                  <a:lnTo>
                    <a:pt x="231" y="677"/>
                  </a:lnTo>
                  <a:lnTo>
                    <a:pt x="229" y="675"/>
                  </a:lnTo>
                  <a:lnTo>
                    <a:pt x="224" y="672"/>
                  </a:lnTo>
                  <a:lnTo>
                    <a:pt x="220" y="670"/>
                  </a:lnTo>
                  <a:lnTo>
                    <a:pt x="215" y="667"/>
                  </a:lnTo>
                  <a:lnTo>
                    <a:pt x="213" y="665"/>
                  </a:lnTo>
                  <a:lnTo>
                    <a:pt x="210" y="665"/>
                  </a:lnTo>
                  <a:lnTo>
                    <a:pt x="208" y="663"/>
                  </a:lnTo>
                  <a:lnTo>
                    <a:pt x="203" y="658"/>
                  </a:lnTo>
                  <a:lnTo>
                    <a:pt x="203" y="658"/>
                  </a:lnTo>
                  <a:lnTo>
                    <a:pt x="198" y="658"/>
                  </a:lnTo>
                  <a:lnTo>
                    <a:pt x="198" y="658"/>
                  </a:lnTo>
                  <a:lnTo>
                    <a:pt x="196" y="656"/>
                  </a:lnTo>
                  <a:lnTo>
                    <a:pt x="196" y="656"/>
                  </a:lnTo>
                  <a:lnTo>
                    <a:pt x="196" y="653"/>
                  </a:lnTo>
                  <a:lnTo>
                    <a:pt x="196" y="653"/>
                  </a:lnTo>
                  <a:lnTo>
                    <a:pt x="198" y="653"/>
                  </a:lnTo>
                  <a:lnTo>
                    <a:pt x="201" y="653"/>
                  </a:lnTo>
                  <a:lnTo>
                    <a:pt x="198" y="651"/>
                  </a:lnTo>
                  <a:lnTo>
                    <a:pt x="196" y="651"/>
                  </a:lnTo>
                  <a:lnTo>
                    <a:pt x="191" y="646"/>
                  </a:lnTo>
                  <a:lnTo>
                    <a:pt x="189" y="646"/>
                  </a:lnTo>
                  <a:lnTo>
                    <a:pt x="191" y="651"/>
                  </a:lnTo>
                  <a:lnTo>
                    <a:pt x="196" y="658"/>
                  </a:lnTo>
                  <a:lnTo>
                    <a:pt x="198" y="663"/>
                  </a:lnTo>
                  <a:lnTo>
                    <a:pt x="201" y="667"/>
                  </a:lnTo>
                  <a:lnTo>
                    <a:pt x="203" y="672"/>
                  </a:lnTo>
                  <a:lnTo>
                    <a:pt x="205" y="679"/>
                  </a:lnTo>
                  <a:lnTo>
                    <a:pt x="208" y="684"/>
                  </a:lnTo>
                  <a:lnTo>
                    <a:pt x="210" y="689"/>
                  </a:lnTo>
                  <a:lnTo>
                    <a:pt x="213" y="689"/>
                  </a:lnTo>
                  <a:lnTo>
                    <a:pt x="213" y="689"/>
                  </a:lnTo>
                  <a:lnTo>
                    <a:pt x="215" y="689"/>
                  </a:lnTo>
                  <a:lnTo>
                    <a:pt x="217" y="689"/>
                  </a:lnTo>
                  <a:lnTo>
                    <a:pt x="222" y="689"/>
                  </a:lnTo>
                  <a:lnTo>
                    <a:pt x="224" y="689"/>
                  </a:lnTo>
                  <a:lnTo>
                    <a:pt x="236" y="691"/>
                  </a:lnTo>
                  <a:lnTo>
                    <a:pt x="239" y="691"/>
                  </a:lnTo>
                  <a:lnTo>
                    <a:pt x="243" y="693"/>
                  </a:lnTo>
                  <a:lnTo>
                    <a:pt x="246" y="693"/>
                  </a:lnTo>
                  <a:lnTo>
                    <a:pt x="248" y="691"/>
                  </a:lnTo>
                  <a:lnTo>
                    <a:pt x="250" y="691"/>
                  </a:lnTo>
                  <a:lnTo>
                    <a:pt x="250" y="691"/>
                  </a:lnTo>
                  <a:lnTo>
                    <a:pt x="253" y="691"/>
                  </a:lnTo>
                  <a:lnTo>
                    <a:pt x="253" y="691"/>
                  </a:lnTo>
                  <a:lnTo>
                    <a:pt x="255" y="691"/>
                  </a:lnTo>
                  <a:lnTo>
                    <a:pt x="257" y="691"/>
                  </a:lnTo>
                  <a:lnTo>
                    <a:pt x="260" y="691"/>
                  </a:lnTo>
                  <a:lnTo>
                    <a:pt x="262" y="691"/>
                  </a:lnTo>
                  <a:lnTo>
                    <a:pt x="262" y="689"/>
                  </a:lnTo>
                  <a:lnTo>
                    <a:pt x="265" y="689"/>
                  </a:lnTo>
                  <a:lnTo>
                    <a:pt x="265" y="686"/>
                  </a:lnTo>
                  <a:lnTo>
                    <a:pt x="262" y="684"/>
                  </a:lnTo>
                  <a:lnTo>
                    <a:pt x="260" y="684"/>
                  </a:lnTo>
                  <a:close/>
                  <a:moveTo>
                    <a:pt x="194" y="367"/>
                  </a:moveTo>
                  <a:lnTo>
                    <a:pt x="191" y="367"/>
                  </a:lnTo>
                  <a:lnTo>
                    <a:pt x="191" y="367"/>
                  </a:lnTo>
                  <a:lnTo>
                    <a:pt x="191" y="367"/>
                  </a:lnTo>
                  <a:lnTo>
                    <a:pt x="196" y="369"/>
                  </a:lnTo>
                  <a:lnTo>
                    <a:pt x="196" y="369"/>
                  </a:lnTo>
                  <a:lnTo>
                    <a:pt x="196" y="367"/>
                  </a:lnTo>
                  <a:lnTo>
                    <a:pt x="194" y="367"/>
                  </a:lnTo>
                  <a:lnTo>
                    <a:pt x="194" y="367"/>
                  </a:lnTo>
                  <a:close/>
                  <a:moveTo>
                    <a:pt x="272" y="317"/>
                  </a:moveTo>
                  <a:lnTo>
                    <a:pt x="272" y="315"/>
                  </a:lnTo>
                  <a:lnTo>
                    <a:pt x="269" y="308"/>
                  </a:lnTo>
                  <a:lnTo>
                    <a:pt x="269" y="308"/>
                  </a:lnTo>
                  <a:lnTo>
                    <a:pt x="269" y="308"/>
                  </a:lnTo>
                  <a:lnTo>
                    <a:pt x="265" y="308"/>
                  </a:lnTo>
                  <a:lnTo>
                    <a:pt x="262" y="305"/>
                  </a:lnTo>
                  <a:lnTo>
                    <a:pt x="257" y="303"/>
                  </a:lnTo>
                  <a:lnTo>
                    <a:pt x="257" y="300"/>
                  </a:lnTo>
                  <a:lnTo>
                    <a:pt x="255" y="298"/>
                  </a:lnTo>
                  <a:lnTo>
                    <a:pt x="255" y="293"/>
                  </a:lnTo>
                  <a:lnTo>
                    <a:pt x="257" y="289"/>
                  </a:lnTo>
                  <a:lnTo>
                    <a:pt x="255" y="286"/>
                  </a:lnTo>
                  <a:lnTo>
                    <a:pt x="253" y="281"/>
                  </a:lnTo>
                  <a:lnTo>
                    <a:pt x="248" y="279"/>
                  </a:lnTo>
                  <a:lnTo>
                    <a:pt x="243" y="277"/>
                  </a:lnTo>
                  <a:lnTo>
                    <a:pt x="234" y="272"/>
                  </a:lnTo>
                  <a:lnTo>
                    <a:pt x="229" y="267"/>
                  </a:lnTo>
                  <a:lnTo>
                    <a:pt x="229" y="267"/>
                  </a:lnTo>
                  <a:lnTo>
                    <a:pt x="227" y="263"/>
                  </a:lnTo>
                  <a:lnTo>
                    <a:pt x="229" y="263"/>
                  </a:lnTo>
                  <a:lnTo>
                    <a:pt x="229" y="263"/>
                  </a:lnTo>
                  <a:lnTo>
                    <a:pt x="229" y="260"/>
                  </a:lnTo>
                  <a:lnTo>
                    <a:pt x="229" y="258"/>
                  </a:lnTo>
                  <a:lnTo>
                    <a:pt x="227" y="255"/>
                  </a:lnTo>
                  <a:lnTo>
                    <a:pt x="227" y="255"/>
                  </a:lnTo>
                  <a:lnTo>
                    <a:pt x="224" y="251"/>
                  </a:lnTo>
                  <a:lnTo>
                    <a:pt x="224" y="251"/>
                  </a:lnTo>
                  <a:lnTo>
                    <a:pt x="224" y="241"/>
                  </a:lnTo>
                  <a:lnTo>
                    <a:pt x="224" y="239"/>
                  </a:lnTo>
                  <a:lnTo>
                    <a:pt x="224" y="236"/>
                  </a:lnTo>
                  <a:lnTo>
                    <a:pt x="224" y="236"/>
                  </a:lnTo>
                  <a:lnTo>
                    <a:pt x="227" y="236"/>
                  </a:lnTo>
                  <a:lnTo>
                    <a:pt x="227" y="236"/>
                  </a:lnTo>
                  <a:lnTo>
                    <a:pt x="227" y="234"/>
                  </a:lnTo>
                  <a:lnTo>
                    <a:pt x="224" y="227"/>
                  </a:lnTo>
                  <a:lnTo>
                    <a:pt x="224" y="225"/>
                  </a:lnTo>
                  <a:lnTo>
                    <a:pt x="224" y="222"/>
                  </a:lnTo>
                  <a:lnTo>
                    <a:pt x="224" y="220"/>
                  </a:lnTo>
                  <a:lnTo>
                    <a:pt x="224" y="218"/>
                  </a:lnTo>
                  <a:lnTo>
                    <a:pt x="224" y="218"/>
                  </a:lnTo>
                  <a:lnTo>
                    <a:pt x="224" y="215"/>
                  </a:lnTo>
                  <a:lnTo>
                    <a:pt x="222" y="215"/>
                  </a:lnTo>
                  <a:lnTo>
                    <a:pt x="222" y="213"/>
                  </a:lnTo>
                  <a:lnTo>
                    <a:pt x="222" y="213"/>
                  </a:lnTo>
                  <a:lnTo>
                    <a:pt x="224" y="210"/>
                  </a:lnTo>
                  <a:lnTo>
                    <a:pt x="224" y="210"/>
                  </a:lnTo>
                  <a:lnTo>
                    <a:pt x="224" y="208"/>
                  </a:lnTo>
                  <a:lnTo>
                    <a:pt x="224" y="206"/>
                  </a:lnTo>
                  <a:lnTo>
                    <a:pt x="224" y="206"/>
                  </a:lnTo>
                  <a:lnTo>
                    <a:pt x="224" y="206"/>
                  </a:lnTo>
                  <a:lnTo>
                    <a:pt x="222" y="203"/>
                  </a:lnTo>
                  <a:lnTo>
                    <a:pt x="222" y="201"/>
                  </a:lnTo>
                  <a:lnTo>
                    <a:pt x="224" y="199"/>
                  </a:lnTo>
                  <a:lnTo>
                    <a:pt x="224" y="199"/>
                  </a:lnTo>
                  <a:lnTo>
                    <a:pt x="224" y="196"/>
                  </a:lnTo>
                  <a:lnTo>
                    <a:pt x="224" y="194"/>
                  </a:lnTo>
                  <a:lnTo>
                    <a:pt x="224" y="194"/>
                  </a:lnTo>
                  <a:lnTo>
                    <a:pt x="224" y="192"/>
                  </a:lnTo>
                  <a:lnTo>
                    <a:pt x="224" y="192"/>
                  </a:lnTo>
                  <a:lnTo>
                    <a:pt x="224" y="192"/>
                  </a:lnTo>
                  <a:lnTo>
                    <a:pt x="224" y="187"/>
                  </a:lnTo>
                  <a:lnTo>
                    <a:pt x="222" y="184"/>
                  </a:lnTo>
                  <a:lnTo>
                    <a:pt x="222" y="182"/>
                  </a:lnTo>
                  <a:lnTo>
                    <a:pt x="224" y="180"/>
                  </a:lnTo>
                  <a:lnTo>
                    <a:pt x="224" y="180"/>
                  </a:lnTo>
                  <a:lnTo>
                    <a:pt x="224" y="177"/>
                  </a:lnTo>
                  <a:lnTo>
                    <a:pt x="224" y="177"/>
                  </a:lnTo>
                  <a:lnTo>
                    <a:pt x="227" y="175"/>
                  </a:lnTo>
                  <a:lnTo>
                    <a:pt x="229" y="173"/>
                  </a:lnTo>
                  <a:lnTo>
                    <a:pt x="229" y="170"/>
                  </a:lnTo>
                  <a:lnTo>
                    <a:pt x="229" y="170"/>
                  </a:lnTo>
                  <a:lnTo>
                    <a:pt x="231" y="168"/>
                  </a:lnTo>
                  <a:lnTo>
                    <a:pt x="234" y="165"/>
                  </a:lnTo>
                  <a:lnTo>
                    <a:pt x="236" y="163"/>
                  </a:lnTo>
                  <a:lnTo>
                    <a:pt x="239" y="161"/>
                  </a:lnTo>
                  <a:lnTo>
                    <a:pt x="239" y="158"/>
                  </a:lnTo>
                  <a:lnTo>
                    <a:pt x="239" y="156"/>
                  </a:lnTo>
                  <a:lnTo>
                    <a:pt x="241" y="154"/>
                  </a:lnTo>
                  <a:lnTo>
                    <a:pt x="241" y="154"/>
                  </a:lnTo>
                  <a:lnTo>
                    <a:pt x="243" y="151"/>
                  </a:lnTo>
                  <a:lnTo>
                    <a:pt x="243" y="149"/>
                  </a:lnTo>
                  <a:lnTo>
                    <a:pt x="246" y="147"/>
                  </a:lnTo>
                  <a:lnTo>
                    <a:pt x="246" y="144"/>
                  </a:lnTo>
                  <a:lnTo>
                    <a:pt x="248" y="142"/>
                  </a:lnTo>
                  <a:lnTo>
                    <a:pt x="248" y="142"/>
                  </a:lnTo>
                  <a:lnTo>
                    <a:pt x="248" y="139"/>
                  </a:lnTo>
                  <a:lnTo>
                    <a:pt x="248" y="139"/>
                  </a:lnTo>
                  <a:lnTo>
                    <a:pt x="250" y="139"/>
                  </a:lnTo>
                  <a:lnTo>
                    <a:pt x="250" y="139"/>
                  </a:lnTo>
                  <a:lnTo>
                    <a:pt x="250" y="137"/>
                  </a:lnTo>
                  <a:lnTo>
                    <a:pt x="250" y="137"/>
                  </a:lnTo>
                  <a:lnTo>
                    <a:pt x="250" y="137"/>
                  </a:lnTo>
                  <a:lnTo>
                    <a:pt x="253" y="137"/>
                  </a:lnTo>
                  <a:lnTo>
                    <a:pt x="253" y="137"/>
                  </a:lnTo>
                  <a:lnTo>
                    <a:pt x="253" y="137"/>
                  </a:lnTo>
                  <a:lnTo>
                    <a:pt x="253" y="137"/>
                  </a:lnTo>
                  <a:lnTo>
                    <a:pt x="253" y="135"/>
                  </a:lnTo>
                  <a:lnTo>
                    <a:pt x="253" y="135"/>
                  </a:lnTo>
                  <a:lnTo>
                    <a:pt x="255" y="132"/>
                  </a:lnTo>
                  <a:lnTo>
                    <a:pt x="255" y="132"/>
                  </a:lnTo>
                  <a:lnTo>
                    <a:pt x="257" y="130"/>
                  </a:lnTo>
                  <a:lnTo>
                    <a:pt x="257" y="130"/>
                  </a:lnTo>
                  <a:lnTo>
                    <a:pt x="260" y="128"/>
                  </a:lnTo>
                  <a:lnTo>
                    <a:pt x="262" y="128"/>
                  </a:lnTo>
                  <a:lnTo>
                    <a:pt x="262" y="128"/>
                  </a:lnTo>
                  <a:lnTo>
                    <a:pt x="262" y="125"/>
                  </a:lnTo>
                  <a:lnTo>
                    <a:pt x="262" y="125"/>
                  </a:lnTo>
                  <a:lnTo>
                    <a:pt x="265" y="125"/>
                  </a:lnTo>
                  <a:lnTo>
                    <a:pt x="265" y="123"/>
                  </a:lnTo>
                  <a:lnTo>
                    <a:pt x="265" y="123"/>
                  </a:lnTo>
                  <a:lnTo>
                    <a:pt x="265" y="120"/>
                  </a:lnTo>
                  <a:lnTo>
                    <a:pt x="267" y="120"/>
                  </a:lnTo>
                  <a:lnTo>
                    <a:pt x="267" y="120"/>
                  </a:lnTo>
                  <a:lnTo>
                    <a:pt x="267" y="120"/>
                  </a:lnTo>
                  <a:lnTo>
                    <a:pt x="269" y="120"/>
                  </a:lnTo>
                  <a:lnTo>
                    <a:pt x="269" y="118"/>
                  </a:lnTo>
                  <a:lnTo>
                    <a:pt x="272" y="118"/>
                  </a:lnTo>
                  <a:lnTo>
                    <a:pt x="272" y="118"/>
                  </a:lnTo>
                  <a:lnTo>
                    <a:pt x="272" y="118"/>
                  </a:lnTo>
                  <a:lnTo>
                    <a:pt x="274" y="118"/>
                  </a:lnTo>
                  <a:lnTo>
                    <a:pt x="276" y="118"/>
                  </a:lnTo>
                  <a:lnTo>
                    <a:pt x="276" y="116"/>
                  </a:lnTo>
                  <a:lnTo>
                    <a:pt x="276" y="113"/>
                  </a:lnTo>
                  <a:lnTo>
                    <a:pt x="279" y="116"/>
                  </a:lnTo>
                  <a:lnTo>
                    <a:pt x="279" y="113"/>
                  </a:lnTo>
                  <a:lnTo>
                    <a:pt x="281" y="113"/>
                  </a:lnTo>
                  <a:lnTo>
                    <a:pt x="281" y="113"/>
                  </a:lnTo>
                  <a:lnTo>
                    <a:pt x="284" y="111"/>
                  </a:lnTo>
                  <a:lnTo>
                    <a:pt x="284" y="109"/>
                  </a:lnTo>
                  <a:lnTo>
                    <a:pt x="284" y="106"/>
                  </a:lnTo>
                  <a:lnTo>
                    <a:pt x="284" y="104"/>
                  </a:lnTo>
                  <a:lnTo>
                    <a:pt x="284" y="104"/>
                  </a:lnTo>
                  <a:lnTo>
                    <a:pt x="284" y="102"/>
                  </a:lnTo>
                  <a:lnTo>
                    <a:pt x="284" y="97"/>
                  </a:lnTo>
                  <a:lnTo>
                    <a:pt x="284" y="94"/>
                  </a:lnTo>
                  <a:lnTo>
                    <a:pt x="284" y="94"/>
                  </a:lnTo>
                  <a:lnTo>
                    <a:pt x="284" y="92"/>
                  </a:lnTo>
                  <a:lnTo>
                    <a:pt x="281" y="90"/>
                  </a:lnTo>
                  <a:lnTo>
                    <a:pt x="279" y="87"/>
                  </a:lnTo>
                  <a:lnTo>
                    <a:pt x="279" y="83"/>
                  </a:lnTo>
                  <a:lnTo>
                    <a:pt x="276" y="80"/>
                  </a:lnTo>
                  <a:lnTo>
                    <a:pt x="276" y="80"/>
                  </a:lnTo>
                  <a:lnTo>
                    <a:pt x="274" y="78"/>
                  </a:lnTo>
                  <a:lnTo>
                    <a:pt x="274" y="78"/>
                  </a:lnTo>
                  <a:lnTo>
                    <a:pt x="272" y="78"/>
                  </a:lnTo>
                  <a:lnTo>
                    <a:pt x="272" y="78"/>
                  </a:lnTo>
                  <a:lnTo>
                    <a:pt x="272" y="78"/>
                  </a:lnTo>
                  <a:lnTo>
                    <a:pt x="272" y="78"/>
                  </a:lnTo>
                  <a:lnTo>
                    <a:pt x="269" y="78"/>
                  </a:lnTo>
                  <a:lnTo>
                    <a:pt x="269" y="78"/>
                  </a:lnTo>
                  <a:lnTo>
                    <a:pt x="267" y="80"/>
                  </a:lnTo>
                  <a:lnTo>
                    <a:pt x="267" y="80"/>
                  </a:lnTo>
                  <a:lnTo>
                    <a:pt x="265" y="78"/>
                  </a:lnTo>
                  <a:lnTo>
                    <a:pt x="265" y="78"/>
                  </a:lnTo>
                  <a:lnTo>
                    <a:pt x="265" y="87"/>
                  </a:lnTo>
                  <a:lnTo>
                    <a:pt x="265" y="94"/>
                  </a:lnTo>
                  <a:lnTo>
                    <a:pt x="265" y="99"/>
                  </a:lnTo>
                  <a:lnTo>
                    <a:pt x="262" y="102"/>
                  </a:lnTo>
                  <a:lnTo>
                    <a:pt x="262" y="102"/>
                  </a:lnTo>
                  <a:lnTo>
                    <a:pt x="262" y="102"/>
                  </a:lnTo>
                  <a:lnTo>
                    <a:pt x="262" y="104"/>
                  </a:lnTo>
                  <a:lnTo>
                    <a:pt x="260" y="104"/>
                  </a:lnTo>
                  <a:lnTo>
                    <a:pt x="260" y="106"/>
                  </a:lnTo>
                  <a:lnTo>
                    <a:pt x="257" y="106"/>
                  </a:lnTo>
                  <a:lnTo>
                    <a:pt x="257" y="106"/>
                  </a:lnTo>
                  <a:lnTo>
                    <a:pt x="257" y="109"/>
                  </a:lnTo>
                  <a:lnTo>
                    <a:pt x="255" y="109"/>
                  </a:lnTo>
                  <a:lnTo>
                    <a:pt x="253" y="109"/>
                  </a:lnTo>
                  <a:lnTo>
                    <a:pt x="253" y="111"/>
                  </a:lnTo>
                  <a:lnTo>
                    <a:pt x="253" y="111"/>
                  </a:lnTo>
                  <a:lnTo>
                    <a:pt x="250" y="111"/>
                  </a:lnTo>
                  <a:lnTo>
                    <a:pt x="250" y="113"/>
                  </a:lnTo>
                  <a:lnTo>
                    <a:pt x="250" y="116"/>
                  </a:lnTo>
                  <a:lnTo>
                    <a:pt x="250" y="116"/>
                  </a:lnTo>
                  <a:lnTo>
                    <a:pt x="250" y="118"/>
                  </a:lnTo>
                  <a:lnTo>
                    <a:pt x="248" y="118"/>
                  </a:lnTo>
                  <a:lnTo>
                    <a:pt x="246" y="116"/>
                  </a:lnTo>
                  <a:lnTo>
                    <a:pt x="246" y="116"/>
                  </a:lnTo>
                  <a:lnTo>
                    <a:pt x="243" y="116"/>
                  </a:lnTo>
                  <a:lnTo>
                    <a:pt x="241" y="116"/>
                  </a:lnTo>
                  <a:lnTo>
                    <a:pt x="241" y="116"/>
                  </a:lnTo>
                  <a:lnTo>
                    <a:pt x="239" y="118"/>
                  </a:lnTo>
                  <a:lnTo>
                    <a:pt x="239" y="120"/>
                  </a:lnTo>
                  <a:lnTo>
                    <a:pt x="236" y="120"/>
                  </a:lnTo>
                  <a:lnTo>
                    <a:pt x="236" y="118"/>
                  </a:lnTo>
                  <a:lnTo>
                    <a:pt x="234" y="118"/>
                  </a:lnTo>
                  <a:lnTo>
                    <a:pt x="231" y="120"/>
                  </a:lnTo>
                  <a:lnTo>
                    <a:pt x="229" y="118"/>
                  </a:lnTo>
                  <a:lnTo>
                    <a:pt x="229" y="118"/>
                  </a:lnTo>
                  <a:lnTo>
                    <a:pt x="227" y="118"/>
                  </a:lnTo>
                  <a:lnTo>
                    <a:pt x="224" y="118"/>
                  </a:lnTo>
                  <a:lnTo>
                    <a:pt x="220" y="118"/>
                  </a:lnTo>
                  <a:lnTo>
                    <a:pt x="210" y="116"/>
                  </a:lnTo>
                  <a:lnTo>
                    <a:pt x="205" y="116"/>
                  </a:lnTo>
                  <a:lnTo>
                    <a:pt x="196" y="116"/>
                  </a:lnTo>
                  <a:lnTo>
                    <a:pt x="196" y="113"/>
                  </a:lnTo>
                  <a:lnTo>
                    <a:pt x="196" y="111"/>
                  </a:lnTo>
                  <a:lnTo>
                    <a:pt x="198" y="111"/>
                  </a:lnTo>
                  <a:lnTo>
                    <a:pt x="198" y="109"/>
                  </a:lnTo>
                  <a:lnTo>
                    <a:pt x="198" y="109"/>
                  </a:lnTo>
                  <a:lnTo>
                    <a:pt x="198" y="106"/>
                  </a:lnTo>
                  <a:lnTo>
                    <a:pt x="201" y="106"/>
                  </a:lnTo>
                  <a:lnTo>
                    <a:pt x="201" y="106"/>
                  </a:lnTo>
                  <a:lnTo>
                    <a:pt x="201" y="106"/>
                  </a:lnTo>
                  <a:lnTo>
                    <a:pt x="201" y="104"/>
                  </a:lnTo>
                  <a:lnTo>
                    <a:pt x="201" y="104"/>
                  </a:lnTo>
                  <a:lnTo>
                    <a:pt x="201" y="104"/>
                  </a:lnTo>
                  <a:lnTo>
                    <a:pt x="201" y="102"/>
                  </a:lnTo>
                  <a:lnTo>
                    <a:pt x="201" y="102"/>
                  </a:lnTo>
                  <a:lnTo>
                    <a:pt x="203" y="102"/>
                  </a:lnTo>
                  <a:lnTo>
                    <a:pt x="203" y="99"/>
                  </a:lnTo>
                  <a:lnTo>
                    <a:pt x="201" y="97"/>
                  </a:lnTo>
                  <a:lnTo>
                    <a:pt x="201" y="97"/>
                  </a:lnTo>
                  <a:lnTo>
                    <a:pt x="201" y="94"/>
                  </a:lnTo>
                  <a:lnTo>
                    <a:pt x="201" y="94"/>
                  </a:lnTo>
                  <a:lnTo>
                    <a:pt x="203" y="92"/>
                  </a:lnTo>
                  <a:lnTo>
                    <a:pt x="203" y="92"/>
                  </a:lnTo>
                  <a:lnTo>
                    <a:pt x="203" y="92"/>
                  </a:lnTo>
                  <a:lnTo>
                    <a:pt x="203" y="90"/>
                  </a:lnTo>
                  <a:lnTo>
                    <a:pt x="205" y="90"/>
                  </a:lnTo>
                  <a:lnTo>
                    <a:pt x="205" y="87"/>
                  </a:lnTo>
                  <a:lnTo>
                    <a:pt x="205" y="87"/>
                  </a:lnTo>
                  <a:lnTo>
                    <a:pt x="205" y="85"/>
                  </a:lnTo>
                  <a:lnTo>
                    <a:pt x="208" y="83"/>
                  </a:lnTo>
                  <a:lnTo>
                    <a:pt x="208" y="83"/>
                  </a:lnTo>
                  <a:lnTo>
                    <a:pt x="208" y="80"/>
                  </a:lnTo>
                  <a:lnTo>
                    <a:pt x="208" y="80"/>
                  </a:lnTo>
                  <a:lnTo>
                    <a:pt x="210" y="80"/>
                  </a:lnTo>
                  <a:lnTo>
                    <a:pt x="210" y="78"/>
                  </a:lnTo>
                  <a:lnTo>
                    <a:pt x="210" y="75"/>
                  </a:lnTo>
                  <a:lnTo>
                    <a:pt x="210" y="75"/>
                  </a:lnTo>
                  <a:lnTo>
                    <a:pt x="208" y="73"/>
                  </a:lnTo>
                  <a:lnTo>
                    <a:pt x="205" y="68"/>
                  </a:lnTo>
                  <a:lnTo>
                    <a:pt x="201" y="68"/>
                  </a:lnTo>
                  <a:lnTo>
                    <a:pt x="198" y="66"/>
                  </a:lnTo>
                  <a:lnTo>
                    <a:pt x="196" y="66"/>
                  </a:lnTo>
                  <a:lnTo>
                    <a:pt x="196" y="66"/>
                  </a:lnTo>
                  <a:lnTo>
                    <a:pt x="194" y="66"/>
                  </a:lnTo>
                  <a:lnTo>
                    <a:pt x="194" y="64"/>
                  </a:lnTo>
                  <a:lnTo>
                    <a:pt x="191" y="64"/>
                  </a:lnTo>
                  <a:lnTo>
                    <a:pt x="187" y="61"/>
                  </a:lnTo>
                  <a:lnTo>
                    <a:pt x="177" y="57"/>
                  </a:lnTo>
                  <a:lnTo>
                    <a:pt x="175" y="54"/>
                  </a:lnTo>
                  <a:lnTo>
                    <a:pt x="172" y="54"/>
                  </a:lnTo>
                  <a:lnTo>
                    <a:pt x="170" y="52"/>
                  </a:lnTo>
                  <a:lnTo>
                    <a:pt x="165" y="47"/>
                  </a:lnTo>
                  <a:lnTo>
                    <a:pt x="161" y="45"/>
                  </a:lnTo>
                  <a:lnTo>
                    <a:pt x="158" y="45"/>
                  </a:lnTo>
                  <a:lnTo>
                    <a:pt x="153" y="45"/>
                  </a:lnTo>
                  <a:lnTo>
                    <a:pt x="146" y="42"/>
                  </a:lnTo>
                  <a:lnTo>
                    <a:pt x="142" y="40"/>
                  </a:lnTo>
                  <a:lnTo>
                    <a:pt x="142" y="38"/>
                  </a:lnTo>
                  <a:lnTo>
                    <a:pt x="139" y="35"/>
                  </a:lnTo>
                  <a:lnTo>
                    <a:pt x="135" y="33"/>
                  </a:lnTo>
                  <a:lnTo>
                    <a:pt x="132" y="33"/>
                  </a:lnTo>
                  <a:lnTo>
                    <a:pt x="132" y="33"/>
                  </a:lnTo>
                  <a:lnTo>
                    <a:pt x="132" y="30"/>
                  </a:lnTo>
                  <a:lnTo>
                    <a:pt x="130" y="30"/>
                  </a:lnTo>
                  <a:lnTo>
                    <a:pt x="127" y="28"/>
                  </a:lnTo>
                  <a:lnTo>
                    <a:pt x="125" y="26"/>
                  </a:lnTo>
                  <a:lnTo>
                    <a:pt x="120" y="21"/>
                  </a:lnTo>
                  <a:lnTo>
                    <a:pt x="118" y="16"/>
                  </a:lnTo>
                  <a:lnTo>
                    <a:pt x="116" y="12"/>
                  </a:lnTo>
                  <a:lnTo>
                    <a:pt x="111" y="12"/>
                  </a:lnTo>
                  <a:lnTo>
                    <a:pt x="111" y="9"/>
                  </a:lnTo>
                  <a:lnTo>
                    <a:pt x="109" y="9"/>
                  </a:lnTo>
                  <a:lnTo>
                    <a:pt x="109" y="9"/>
                  </a:lnTo>
                  <a:lnTo>
                    <a:pt x="109" y="7"/>
                  </a:lnTo>
                  <a:lnTo>
                    <a:pt x="106" y="7"/>
                  </a:lnTo>
                  <a:lnTo>
                    <a:pt x="106" y="4"/>
                  </a:lnTo>
                  <a:lnTo>
                    <a:pt x="106" y="2"/>
                  </a:lnTo>
                  <a:lnTo>
                    <a:pt x="106" y="2"/>
                  </a:lnTo>
                  <a:lnTo>
                    <a:pt x="97" y="2"/>
                  </a:lnTo>
                  <a:lnTo>
                    <a:pt x="90" y="2"/>
                  </a:lnTo>
                  <a:lnTo>
                    <a:pt x="90" y="4"/>
                  </a:lnTo>
                  <a:lnTo>
                    <a:pt x="87" y="4"/>
                  </a:lnTo>
                  <a:lnTo>
                    <a:pt x="87" y="2"/>
                  </a:lnTo>
                  <a:lnTo>
                    <a:pt x="87" y="4"/>
                  </a:lnTo>
                  <a:lnTo>
                    <a:pt x="85" y="4"/>
                  </a:lnTo>
                  <a:lnTo>
                    <a:pt x="85" y="4"/>
                  </a:lnTo>
                  <a:lnTo>
                    <a:pt x="83" y="12"/>
                  </a:lnTo>
                  <a:lnTo>
                    <a:pt x="83" y="14"/>
                  </a:lnTo>
                  <a:lnTo>
                    <a:pt x="80" y="16"/>
                  </a:lnTo>
                  <a:lnTo>
                    <a:pt x="80" y="21"/>
                  </a:lnTo>
                  <a:lnTo>
                    <a:pt x="80" y="21"/>
                  </a:lnTo>
                  <a:lnTo>
                    <a:pt x="80" y="19"/>
                  </a:lnTo>
                  <a:lnTo>
                    <a:pt x="78" y="16"/>
                  </a:lnTo>
                  <a:lnTo>
                    <a:pt x="75" y="14"/>
                  </a:lnTo>
                  <a:lnTo>
                    <a:pt x="75" y="12"/>
                  </a:lnTo>
                  <a:lnTo>
                    <a:pt x="73" y="7"/>
                  </a:lnTo>
                  <a:lnTo>
                    <a:pt x="71" y="7"/>
                  </a:lnTo>
                  <a:lnTo>
                    <a:pt x="71" y="7"/>
                  </a:lnTo>
                  <a:lnTo>
                    <a:pt x="68" y="7"/>
                  </a:lnTo>
                  <a:lnTo>
                    <a:pt x="66" y="4"/>
                  </a:lnTo>
                  <a:lnTo>
                    <a:pt x="66" y="4"/>
                  </a:lnTo>
                  <a:lnTo>
                    <a:pt x="56" y="4"/>
                  </a:lnTo>
                  <a:lnTo>
                    <a:pt x="56" y="4"/>
                  </a:lnTo>
                  <a:lnTo>
                    <a:pt x="54" y="4"/>
                  </a:lnTo>
                  <a:lnTo>
                    <a:pt x="52" y="4"/>
                  </a:lnTo>
                  <a:lnTo>
                    <a:pt x="49" y="4"/>
                  </a:lnTo>
                  <a:lnTo>
                    <a:pt x="47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2" y="2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38" y="7"/>
                  </a:lnTo>
                  <a:lnTo>
                    <a:pt x="35" y="7"/>
                  </a:lnTo>
                  <a:lnTo>
                    <a:pt x="35" y="7"/>
                  </a:lnTo>
                  <a:lnTo>
                    <a:pt x="35" y="9"/>
                  </a:lnTo>
                  <a:lnTo>
                    <a:pt x="35" y="12"/>
                  </a:lnTo>
                  <a:lnTo>
                    <a:pt x="33" y="12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30" y="16"/>
                  </a:lnTo>
                  <a:lnTo>
                    <a:pt x="28" y="19"/>
                  </a:lnTo>
                  <a:lnTo>
                    <a:pt x="28" y="21"/>
                  </a:lnTo>
                  <a:lnTo>
                    <a:pt x="30" y="23"/>
                  </a:lnTo>
                  <a:lnTo>
                    <a:pt x="30" y="30"/>
                  </a:lnTo>
                  <a:lnTo>
                    <a:pt x="30" y="38"/>
                  </a:lnTo>
                  <a:lnTo>
                    <a:pt x="28" y="45"/>
                  </a:lnTo>
                  <a:lnTo>
                    <a:pt x="28" y="45"/>
                  </a:lnTo>
                  <a:lnTo>
                    <a:pt x="28" y="47"/>
                  </a:lnTo>
                  <a:lnTo>
                    <a:pt x="23" y="47"/>
                  </a:lnTo>
                  <a:lnTo>
                    <a:pt x="19" y="49"/>
                  </a:lnTo>
                  <a:lnTo>
                    <a:pt x="16" y="52"/>
                  </a:lnTo>
                  <a:lnTo>
                    <a:pt x="14" y="54"/>
                  </a:lnTo>
                  <a:lnTo>
                    <a:pt x="12" y="54"/>
                  </a:lnTo>
                  <a:lnTo>
                    <a:pt x="12" y="57"/>
                  </a:lnTo>
                  <a:lnTo>
                    <a:pt x="9" y="57"/>
                  </a:lnTo>
                  <a:lnTo>
                    <a:pt x="9" y="59"/>
                  </a:lnTo>
                  <a:lnTo>
                    <a:pt x="9" y="59"/>
                  </a:lnTo>
                  <a:lnTo>
                    <a:pt x="9" y="61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12" y="66"/>
                  </a:lnTo>
                  <a:lnTo>
                    <a:pt x="12" y="66"/>
                  </a:lnTo>
                  <a:lnTo>
                    <a:pt x="12" y="68"/>
                  </a:lnTo>
                  <a:lnTo>
                    <a:pt x="12" y="68"/>
                  </a:lnTo>
                  <a:lnTo>
                    <a:pt x="12" y="68"/>
                  </a:lnTo>
                  <a:lnTo>
                    <a:pt x="12" y="71"/>
                  </a:lnTo>
                  <a:lnTo>
                    <a:pt x="12" y="71"/>
                  </a:lnTo>
                  <a:lnTo>
                    <a:pt x="9" y="71"/>
                  </a:lnTo>
                  <a:lnTo>
                    <a:pt x="9" y="75"/>
                  </a:lnTo>
                  <a:lnTo>
                    <a:pt x="9" y="78"/>
                  </a:lnTo>
                  <a:lnTo>
                    <a:pt x="12" y="80"/>
                  </a:lnTo>
                  <a:lnTo>
                    <a:pt x="12" y="83"/>
                  </a:lnTo>
                  <a:lnTo>
                    <a:pt x="16" y="90"/>
                  </a:lnTo>
                  <a:lnTo>
                    <a:pt x="16" y="92"/>
                  </a:lnTo>
                  <a:lnTo>
                    <a:pt x="14" y="94"/>
                  </a:lnTo>
                  <a:lnTo>
                    <a:pt x="14" y="94"/>
                  </a:lnTo>
                  <a:lnTo>
                    <a:pt x="14" y="97"/>
                  </a:lnTo>
                  <a:lnTo>
                    <a:pt x="14" y="97"/>
                  </a:lnTo>
                  <a:lnTo>
                    <a:pt x="14" y="99"/>
                  </a:lnTo>
                  <a:lnTo>
                    <a:pt x="16" y="102"/>
                  </a:lnTo>
                  <a:lnTo>
                    <a:pt x="19" y="104"/>
                  </a:lnTo>
                  <a:lnTo>
                    <a:pt x="21" y="106"/>
                  </a:lnTo>
                  <a:lnTo>
                    <a:pt x="21" y="109"/>
                  </a:lnTo>
                  <a:lnTo>
                    <a:pt x="21" y="109"/>
                  </a:lnTo>
                  <a:lnTo>
                    <a:pt x="19" y="111"/>
                  </a:lnTo>
                  <a:lnTo>
                    <a:pt x="16" y="111"/>
                  </a:lnTo>
                  <a:lnTo>
                    <a:pt x="16" y="111"/>
                  </a:lnTo>
                  <a:lnTo>
                    <a:pt x="14" y="111"/>
                  </a:lnTo>
                  <a:lnTo>
                    <a:pt x="14" y="111"/>
                  </a:lnTo>
                  <a:lnTo>
                    <a:pt x="14" y="111"/>
                  </a:lnTo>
                  <a:lnTo>
                    <a:pt x="12" y="111"/>
                  </a:lnTo>
                  <a:lnTo>
                    <a:pt x="12" y="113"/>
                  </a:lnTo>
                  <a:lnTo>
                    <a:pt x="12" y="118"/>
                  </a:lnTo>
                  <a:lnTo>
                    <a:pt x="9" y="118"/>
                  </a:lnTo>
                  <a:lnTo>
                    <a:pt x="9" y="120"/>
                  </a:lnTo>
                  <a:lnTo>
                    <a:pt x="9" y="125"/>
                  </a:lnTo>
                  <a:lnTo>
                    <a:pt x="9" y="128"/>
                  </a:lnTo>
                  <a:lnTo>
                    <a:pt x="9" y="128"/>
                  </a:lnTo>
                  <a:lnTo>
                    <a:pt x="7" y="130"/>
                  </a:lnTo>
                  <a:lnTo>
                    <a:pt x="7" y="132"/>
                  </a:lnTo>
                  <a:lnTo>
                    <a:pt x="4" y="135"/>
                  </a:lnTo>
                  <a:lnTo>
                    <a:pt x="4" y="135"/>
                  </a:lnTo>
                  <a:lnTo>
                    <a:pt x="4" y="135"/>
                  </a:lnTo>
                  <a:lnTo>
                    <a:pt x="4" y="137"/>
                  </a:lnTo>
                  <a:lnTo>
                    <a:pt x="2" y="139"/>
                  </a:lnTo>
                  <a:lnTo>
                    <a:pt x="2" y="142"/>
                  </a:lnTo>
                  <a:lnTo>
                    <a:pt x="2" y="144"/>
                  </a:lnTo>
                  <a:lnTo>
                    <a:pt x="2" y="147"/>
                  </a:lnTo>
                  <a:lnTo>
                    <a:pt x="2" y="151"/>
                  </a:lnTo>
                  <a:lnTo>
                    <a:pt x="2" y="154"/>
                  </a:lnTo>
                  <a:lnTo>
                    <a:pt x="0" y="154"/>
                  </a:lnTo>
                  <a:lnTo>
                    <a:pt x="0" y="156"/>
                  </a:lnTo>
                  <a:lnTo>
                    <a:pt x="0" y="158"/>
                  </a:lnTo>
                  <a:lnTo>
                    <a:pt x="2" y="163"/>
                  </a:lnTo>
                  <a:lnTo>
                    <a:pt x="2" y="168"/>
                  </a:lnTo>
                  <a:lnTo>
                    <a:pt x="4" y="170"/>
                  </a:lnTo>
                  <a:lnTo>
                    <a:pt x="4" y="173"/>
                  </a:lnTo>
                  <a:lnTo>
                    <a:pt x="4" y="175"/>
                  </a:lnTo>
                  <a:lnTo>
                    <a:pt x="4" y="175"/>
                  </a:lnTo>
                  <a:lnTo>
                    <a:pt x="7" y="175"/>
                  </a:lnTo>
                  <a:lnTo>
                    <a:pt x="7" y="175"/>
                  </a:lnTo>
                  <a:lnTo>
                    <a:pt x="7" y="177"/>
                  </a:lnTo>
                  <a:lnTo>
                    <a:pt x="7" y="177"/>
                  </a:lnTo>
                  <a:lnTo>
                    <a:pt x="4" y="180"/>
                  </a:lnTo>
                  <a:lnTo>
                    <a:pt x="2" y="180"/>
                  </a:lnTo>
                  <a:lnTo>
                    <a:pt x="2" y="180"/>
                  </a:lnTo>
                  <a:lnTo>
                    <a:pt x="2" y="180"/>
                  </a:lnTo>
                  <a:lnTo>
                    <a:pt x="2" y="182"/>
                  </a:lnTo>
                  <a:lnTo>
                    <a:pt x="2" y="182"/>
                  </a:lnTo>
                  <a:lnTo>
                    <a:pt x="2" y="187"/>
                  </a:lnTo>
                  <a:lnTo>
                    <a:pt x="2" y="189"/>
                  </a:lnTo>
                  <a:lnTo>
                    <a:pt x="0" y="192"/>
                  </a:lnTo>
                  <a:lnTo>
                    <a:pt x="2" y="192"/>
                  </a:lnTo>
                  <a:lnTo>
                    <a:pt x="2" y="194"/>
                  </a:lnTo>
                  <a:lnTo>
                    <a:pt x="2" y="194"/>
                  </a:lnTo>
                  <a:lnTo>
                    <a:pt x="2" y="194"/>
                  </a:lnTo>
                  <a:lnTo>
                    <a:pt x="2" y="196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0" y="199"/>
                  </a:lnTo>
                  <a:lnTo>
                    <a:pt x="0" y="201"/>
                  </a:lnTo>
                  <a:lnTo>
                    <a:pt x="0" y="203"/>
                  </a:lnTo>
                  <a:lnTo>
                    <a:pt x="0" y="206"/>
                  </a:lnTo>
                  <a:lnTo>
                    <a:pt x="2" y="208"/>
                  </a:lnTo>
                  <a:lnTo>
                    <a:pt x="4" y="210"/>
                  </a:lnTo>
                  <a:lnTo>
                    <a:pt x="4" y="213"/>
                  </a:lnTo>
                  <a:lnTo>
                    <a:pt x="7" y="213"/>
                  </a:lnTo>
                  <a:lnTo>
                    <a:pt x="7" y="213"/>
                  </a:lnTo>
                  <a:lnTo>
                    <a:pt x="7" y="213"/>
                  </a:lnTo>
                  <a:lnTo>
                    <a:pt x="7" y="215"/>
                  </a:lnTo>
                  <a:lnTo>
                    <a:pt x="7" y="215"/>
                  </a:lnTo>
                  <a:lnTo>
                    <a:pt x="7" y="215"/>
                  </a:lnTo>
                  <a:lnTo>
                    <a:pt x="7" y="218"/>
                  </a:lnTo>
                  <a:lnTo>
                    <a:pt x="9" y="220"/>
                  </a:lnTo>
                  <a:lnTo>
                    <a:pt x="9" y="220"/>
                  </a:lnTo>
                  <a:lnTo>
                    <a:pt x="12" y="222"/>
                  </a:lnTo>
                  <a:lnTo>
                    <a:pt x="12" y="225"/>
                  </a:lnTo>
                  <a:lnTo>
                    <a:pt x="12" y="227"/>
                  </a:lnTo>
                  <a:lnTo>
                    <a:pt x="14" y="232"/>
                  </a:lnTo>
                  <a:lnTo>
                    <a:pt x="16" y="232"/>
                  </a:lnTo>
                  <a:lnTo>
                    <a:pt x="16" y="234"/>
                  </a:lnTo>
                  <a:lnTo>
                    <a:pt x="16" y="234"/>
                  </a:lnTo>
                  <a:lnTo>
                    <a:pt x="16" y="236"/>
                  </a:lnTo>
                  <a:lnTo>
                    <a:pt x="16" y="239"/>
                  </a:lnTo>
                  <a:lnTo>
                    <a:pt x="16" y="239"/>
                  </a:lnTo>
                  <a:lnTo>
                    <a:pt x="19" y="241"/>
                  </a:lnTo>
                  <a:lnTo>
                    <a:pt x="19" y="241"/>
                  </a:lnTo>
                  <a:lnTo>
                    <a:pt x="21" y="241"/>
                  </a:lnTo>
                  <a:lnTo>
                    <a:pt x="23" y="241"/>
                  </a:lnTo>
                  <a:lnTo>
                    <a:pt x="23" y="244"/>
                  </a:lnTo>
                  <a:lnTo>
                    <a:pt x="23" y="244"/>
                  </a:lnTo>
                  <a:lnTo>
                    <a:pt x="23" y="246"/>
                  </a:lnTo>
                  <a:lnTo>
                    <a:pt x="23" y="248"/>
                  </a:lnTo>
                  <a:lnTo>
                    <a:pt x="23" y="251"/>
                  </a:lnTo>
                  <a:lnTo>
                    <a:pt x="26" y="255"/>
                  </a:lnTo>
                  <a:lnTo>
                    <a:pt x="26" y="258"/>
                  </a:lnTo>
                  <a:lnTo>
                    <a:pt x="26" y="260"/>
                  </a:lnTo>
                  <a:lnTo>
                    <a:pt x="28" y="263"/>
                  </a:lnTo>
                  <a:lnTo>
                    <a:pt x="26" y="263"/>
                  </a:lnTo>
                  <a:lnTo>
                    <a:pt x="26" y="263"/>
                  </a:lnTo>
                  <a:lnTo>
                    <a:pt x="26" y="263"/>
                  </a:lnTo>
                  <a:lnTo>
                    <a:pt x="23" y="263"/>
                  </a:lnTo>
                  <a:lnTo>
                    <a:pt x="23" y="265"/>
                  </a:lnTo>
                  <a:lnTo>
                    <a:pt x="23" y="265"/>
                  </a:lnTo>
                  <a:lnTo>
                    <a:pt x="23" y="267"/>
                  </a:lnTo>
                  <a:lnTo>
                    <a:pt x="23" y="270"/>
                  </a:lnTo>
                  <a:lnTo>
                    <a:pt x="23" y="272"/>
                  </a:lnTo>
                  <a:lnTo>
                    <a:pt x="23" y="272"/>
                  </a:lnTo>
                  <a:lnTo>
                    <a:pt x="23" y="272"/>
                  </a:lnTo>
                  <a:lnTo>
                    <a:pt x="23" y="274"/>
                  </a:lnTo>
                  <a:lnTo>
                    <a:pt x="23" y="277"/>
                  </a:lnTo>
                  <a:lnTo>
                    <a:pt x="23" y="281"/>
                  </a:lnTo>
                  <a:lnTo>
                    <a:pt x="21" y="281"/>
                  </a:lnTo>
                  <a:lnTo>
                    <a:pt x="21" y="281"/>
                  </a:lnTo>
                  <a:lnTo>
                    <a:pt x="21" y="284"/>
                  </a:lnTo>
                  <a:lnTo>
                    <a:pt x="21" y="284"/>
                  </a:lnTo>
                  <a:lnTo>
                    <a:pt x="23" y="284"/>
                  </a:lnTo>
                  <a:lnTo>
                    <a:pt x="23" y="286"/>
                  </a:lnTo>
                  <a:lnTo>
                    <a:pt x="23" y="289"/>
                  </a:lnTo>
                  <a:lnTo>
                    <a:pt x="26" y="289"/>
                  </a:lnTo>
                  <a:lnTo>
                    <a:pt x="26" y="291"/>
                  </a:lnTo>
                  <a:lnTo>
                    <a:pt x="26" y="296"/>
                  </a:lnTo>
                  <a:lnTo>
                    <a:pt x="26" y="296"/>
                  </a:lnTo>
                  <a:lnTo>
                    <a:pt x="28" y="298"/>
                  </a:lnTo>
                  <a:lnTo>
                    <a:pt x="28" y="300"/>
                  </a:lnTo>
                  <a:lnTo>
                    <a:pt x="28" y="303"/>
                  </a:lnTo>
                  <a:lnTo>
                    <a:pt x="26" y="303"/>
                  </a:lnTo>
                  <a:lnTo>
                    <a:pt x="26" y="305"/>
                  </a:lnTo>
                  <a:lnTo>
                    <a:pt x="23" y="305"/>
                  </a:lnTo>
                  <a:lnTo>
                    <a:pt x="23" y="308"/>
                  </a:lnTo>
                  <a:lnTo>
                    <a:pt x="23" y="308"/>
                  </a:lnTo>
                  <a:lnTo>
                    <a:pt x="23" y="308"/>
                  </a:lnTo>
                  <a:lnTo>
                    <a:pt x="23" y="308"/>
                  </a:lnTo>
                  <a:lnTo>
                    <a:pt x="21" y="308"/>
                  </a:lnTo>
                  <a:lnTo>
                    <a:pt x="21" y="310"/>
                  </a:lnTo>
                  <a:lnTo>
                    <a:pt x="19" y="310"/>
                  </a:lnTo>
                  <a:lnTo>
                    <a:pt x="19" y="312"/>
                  </a:lnTo>
                  <a:lnTo>
                    <a:pt x="21" y="312"/>
                  </a:lnTo>
                  <a:lnTo>
                    <a:pt x="19" y="315"/>
                  </a:lnTo>
                  <a:lnTo>
                    <a:pt x="19" y="317"/>
                  </a:lnTo>
                  <a:lnTo>
                    <a:pt x="19" y="317"/>
                  </a:lnTo>
                  <a:lnTo>
                    <a:pt x="21" y="319"/>
                  </a:lnTo>
                  <a:lnTo>
                    <a:pt x="21" y="322"/>
                  </a:lnTo>
                  <a:lnTo>
                    <a:pt x="21" y="324"/>
                  </a:lnTo>
                  <a:lnTo>
                    <a:pt x="21" y="326"/>
                  </a:lnTo>
                  <a:lnTo>
                    <a:pt x="21" y="326"/>
                  </a:lnTo>
                  <a:lnTo>
                    <a:pt x="23" y="329"/>
                  </a:lnTo>
                  <a:lnTo>
                    <a:pt x="23" y="331"/>
                  </a:lnTo>
                  <a:lnTo>
                    <a:pt x="23" y="334"/>
                  </a:lnTo>
                  <a:lnTo>
                    <a:pt x="23" y="334"/>
                  </a:lnTo>
                  <a:lnTo>
                    <a:pt x="26" y="338"/>
                  </a:lnTo>
                  <a:lnTo>
                    <a:pt x="28" y="341"/>
                  </a:lnTo>
                  <a:lnTo>
                    <a:pt x="30" y="343"/>
                  </a:lnTo>
                  <a:lnTo>
                    <a:pt x="30" y="348"/>
                  </a:lnTo>
                  <a:lnTo>
                    <a:pt x="33" y="350"/>
                  </a:lnTo>
                  <a:lnTo>
                    <a:pt x="33" y="353"/>
                  </a:lnTo>
                  <a:lnTo>
                    <a:pt x="35" y="353"/>
                  </a:lnTo>
                  <a:lnTo>
                    <a:pt x="35" y="355"/>
                  </a:lnTo>
                  <a:lnTo>
                    <a:pt x="35" y="355"/>
                  </a:lnTo>
                  <a:lnTo>
                    <a:pt x="35" y="357"/>
                  </a:lnTo>
                  <a:lnTo>
                    <a:pt x="35" y="357"/>
                  </a:lnTo>
                  <a:lnTo>
                    <a:pt x="33" y="360"/>
                  </a:lnTo>
                  <a:lnTo>
                    <a:pt x="33" y="360"/>
                  </a:lnTo>
                  <a:lnTo>
                    <a:pt x="30" y="360"/>
                  </a:lnTo>
                  <a:lnTo>
                    <a:pt x="30" y="362"/>
                  </a:lnTo>
                  <a:lnTo>
                    <a:pt x="28" y="362"/>
                  </a:lnTo>
                  <a:lnTo>
                    <a:pt x="28" y="364"/>
                  </a:lnTo>
                  <a:lnTo>
                    <a:pt x="30" y="369"/>
                  </a:lnTo>
                  <a:lnTo>
                    <a:pt x="30" y="369"/>
                  </a:lnTo>
                  <a:lnTo>
                    <a:pt x="30" y="371"/>
                  </a:lnTo>
                  <a:lnTo>
                    <a:pt x="30" y="374"/>
                  </a:lnTo>
                  <a:lnTo>
                    <a:pt x="30" y="374"/>
                  </a:lnTo>
                  <a:lnTo>
                    <a:pt x="30" y="376"/>
                  </a:lnTo>
                  <a:lnTo>
                    <a:pt x="30" y="376"/>
                  </a:lnTo>
                  <a:lnTo>
                    <a:pt x="30" y="376"/>
                  </a:lnTo>
                  <a:lnTo>
                    <a:pt x="30" y="376"/>
                  </a:lnTo>
                  <a:lnTo>
                    <a:pt x="28" y="376"/>
                  </a:lnTo>
                  <a:lnTo>
                    <a:pt x="28" y="376"/>
                  </a:lnTo>
                  <a:lnTo>
                    <a:pt x="30" y="379"/>
                  </a:lnTo>
                  <a:lnTo>
                    <a:pt x="30" y="381"/>
                  </a:lnTo>
                  <a:lnTo>
                    <a:pt x="33" y="383"/>
                  </a:lnTo>
                  <a:lnTo>
                    <a:pt x="33" y="383"/>
                  </a:lnTo>
                  <a:lnTo>
                    <a:pt x="33" y="383"/>
                  </a:lnTo>
                  <a:lnTo>
                    <a:pt x="33" y="386"/>
                  </a:lnTo>
                  <a:lnTo>
                    <a:pt x="30" y="386"/>
                  </a:lnTo>
                  <a:lnTo>
                    <a:pt x="30" y="386"/>
                  </a:lnTo>
                  <a:lnTo>
                    <a:pt x="30" y="388"/>
                  </a:lnTo>
                  <a:lnTo>
                    <a:pt x="30" y="388"/>
                  </a:lnTo>
                  <a:lnTo>
                    <a:pt x="33" y="390"/>
                  </a:lnTo>
                  <a:lnTo>
                    <a:pt x="35" y="390"/>
                  </a:lnTo>
                  <a:lnTo>
                    <a:pt x="35" y="390"/>
                  </a:lnTo>
                  <a:lnTo>
                    <a:pt x="33" y="393"/>
                  </a:lnTo>
                  <a:lnTo>
                    <a:pt x="33" y="393"/>
                  </a:lnTo>
                  <a:lnTo>
                    <a:pt x="33" y="395"/>
                  </a:lnTo>
                  <a:lnTo>
                    <a:pt x="33" y="395"/>
                  </a:lnTo>
                  <a:lnTo>
                    <a:pt x="33" y="397"/>
                  </a:lnTo>
                  <a:lnTo>
                    <a:pt x="33" y="400"/>
                  </a:lnTo>
                  <a:lnTo>
                    <a:pt x="35" y="402"/>
                  </a:lnTo>
                  <a:lnTo>
                    <a:pt x="35" y="405"/>
                  </a:lnTo>
                  <a:lnTo>
                    <a:pt x="38" y="409"/>
                  </a:lnTo>
                  <a:lnTo>
                    <a:pt x="38" y="412"/>
                  </a:lnTo>
                  <a:lnTo>
                    <a:pt x="40" y="416"/>
                  </a:lnTo>
                  <a:lnTo>
                    <a:pt x="40" y="416"/>
                  </a:lnTo>
                  <a:lnTo>
                    <a:pt x="40" y="416"/>
                  </a:lnTo>
                  <a:lnTo>
                    <a:pt x="42" y="421"/>
                  </a:lnTo>
                  <a:lnTo>
                    <a:pt x="45" y="424"/>
                  </a:lnTo>
                  <a:lnTo>
                    <a:pt x="47" y="426"/>
                  </a:lnTo>
                  <a:lnTo>
                    <a:pt x="47" y="426"/>
                  </a:lnTo>
                  <a:lnTo>
                    <a:pt x="45" y="428"/>
                  </a:lnTo>
                  <a:lnTo>
                    <a:pt x="45" y="428"/>
                  </a:lnTo>
                  <a:lnTo>
                    <a:pt x="42" y="428"/>
                  </a:lnTo>
                  <a:lnTo>
                    <a:pt x="42" y="428"/>
                  </a:lnTo>
                  <a:lnTo>
                    <a:pt x="42" y="428"/>
                  </a:lnTo>
                  <a:lnTo>
                    <a:pt x="42" y="431"/>
                  </a:lnTo>
                  <a:lnTo>
                    <a:pt x="42" y="431"/>
                  </a:lnTo>
                  <a:lnTo>
                    <a:pt x="42" y="433"/>
                  </a:lnTo>
                  <a:lnTo>
                    <a:pt x="45" y="435"/>
                  </a:lnTo>
                  <a:lnTo>
                    <a:pt x="45" y="435"/>
                  </a:lnTo>
                  <a:lnTo>
                    <a:pt x="45" y="438"/>
                  </a:lnTo>
                  <a:lnTo>
                    <a:pt x="45" y="438"/>
                  </a:lnTo>
                  <a:lnTo>
                    <a:pt x="45" y="440"/>
                  </a:lnTo>
                  <a:lnTo>
                    <a:pt x="47" y="445"/>
                  </a:lnTo>
                  <a:lnTo>
                    <a:pt x="47" y="447"/>
                  </a:lnTo>
                  <a:lnTo>
                    <a:pt x="49" y="447"/>
                  </a:lnTo>
                  <a:lnTo>
                    <a:pt x="52" y="447"/>
                  </a:lnTo>
                  <a:lnTo>
                    <a:pt x="54" y="450"/>
                  </a:lnTo>
                  <a:lnTo>
                    <a:pt x="56" y="450"/>
                  </a:lnTo>
                  <a:lnTo>
                    <a:pt x="56" y="452"/>
                  </a:lnTo>
                  <a:lnTo>
                    <a:pt x="54" y="452"/>
                  </a:lnTo>
                  <a:lnTo>
                    <a:pt x="54" y="452"/>
                  </a:lnTo>
                  <a:lnTo>
                    <a:pt x="54" y="454"/>
                  </a:lnTo>
                  <a:lnTo>
                    <a:pt x="56" y="457"/>
                  </a:lnTo>
                  <a:lnTo>
                    <a:pt x="59" y="457"/>
                  </a:lnTo>
                  <a:lnTo>
                    <a:pt x="59" y="459"/>
                  </a:lnTo>
                  <a:lnTo>
                    <a:pt x="59" y="459"/>
                  </a:lnTo>
                  <a:lnTo>
                    <a:pt x="59" y="461"/>
                  </a:lnTo>
                  <a:lnTo>
                    <a:pt x="61" y="464"/>
                  </a:lnTo>
                  <a:lnTo>
                    <a:pt x="61" y="464"/>
                  </a:lnTo>
                  <a:lnTo>
                    <a:pt x="61" y="466"/>
                  </a:lnTo>
                  <a:lnTo>
                    <a:pt x="61" y="466"/>
                  </a:lnTo>
                  <a:lnTo>
                    <a:pt x="61" y="469"/>
                  </a:lnTo>
                  <a:lnTo>
                    <a:pt x="61" y="469"/>
                  </a:lnTo>
                  <a:lnTo>
                    <a:pt x="61" y="471"/>
                  </a:lnTo>
                  <a:lnTo>
                    <a:pt x="64" y="473"/>
                  </a:lnTo>
                  <a:lnTo>
                    <a:pt x="64" y="473"/>
                  </a:lnTo>
                  <a:lnTo>
                    <a:pt x="73" y="473"/>
                  </a:lnTo>
                  <a:lnTo>
                    <a:pt x="75" y="476"/>
                  </a:lnTo>
                  <a:lnTo>
                    <a:pt x="75" y="476"/>
                  </a:lnTo>
                  <a:lnTo>
                    <a:pt x="75" y="478"/>
                  </a:lnTo>
                  <a:lnTo>
                    <a:pt x="75" y="478"/>
                  </a:lnTo>
                  <a:lnTo>
                    <a:pt x="75" y="480"/>
                  </a:lnTo>
                  <a:lnTo>
                    <a:pt x="75" y="483"/>
                  </a:lnTo>
                  <a:lnTo>
                    <a:pt x="73" y="480"/>
                  </a:lnTo>
                  <a:lnTo>
                    <a:pt x="71" y="480"/>
                  </a:lnTo>
                  <a:lnTo>
                    <a:pt x="71" y="480"/>
                  </a:lnTo>
                  <a:lnTo>
                    <a:pt x="68" y="480"/>
                  </a:lnTo>
                  <a:lnTo>
                    <a:pt x="64" y="483"/>
                  </a:lnTo>
                  <a:lnTo>
                    <a:pt x="64" y="480"/>
                  </a:lnTo>
                  <a:lnTo>
                    <a:pt x="64" y="483"/>
                  </a:lnTo>
                  <a:lnTo>
                    <a:pt x="64" y="485"/>
                  </a:lnTo>
                  <a:lnTo>
                    <a:pt x="68" y="485"/>
                  </a:lnTo>
                  <a:lnTo>
                    <a:pt x="73" y="485"/>
                  </a:lnTo>
                  <a:lnTo>
                    <a:pt x="73" y="490"/>
                  </a:lnTo>
                  <a:lnTo>
                    <a:pt x="75" y="492"/>
                  </a:lnTo>
                  <a:lnTo>
                    <a:pt x="78" y="492"/>
                  </a:lnTo>
                  <a:lnTo>
                    <a:pt x="80" y="495"/>
                  </a:lnTo>
                  <a:lnTo>
                    <a:pt x="78" y="497"/>
                  </a:lnTo>
                  <a:lnTo>
                    <a:pt x="78" y="499"/>
                  </a:lnTo>
                  <a:lnTo>
                    <a:pt x="75" y="499"/>
                  </a:lnTo>
                  <a:lnTo>
                    <a:pt x="75" y="499"/>
                  </a:lnTo>
                  <a:lnTo>
                    <a:pt x="75" y="502"/>
                  </a:lnTo>
                  <a:lnTo>
                    <a:pt x="78" y="504"/>
                  </a:lnTo>
                  <a:lnTo>
                    <a:pt x="78" y="506"/>
                  </a:lnTo>
                  <a:lnTo>
                    <a:pt x="80" y="506"/>
                  </a:lnTo>
                  <a:lnTo>
                    <a:pt x="80" y="509"/>
                  </a:lnTo>
                  <a:lnTo>
                    <a:pt x="78" y="511"/>
                  </a:lnTo>
                  <a:lnTo>
                    <a:pt x="78" y="511"/>
                  </a:lnTo>
                  <a:lnTo>
                    <a:pt x="78" y="514"/>
                  </a:lnTo>
                  <a:lnTo>
                    <a:pt x="80" y="514"/>
                  </a:lnTo>
                  <a:lnTo>
                    <a:pt x="80" y="516"/>
                  </a:lnTo>
                  <a:lnTo>
                    <a:pt x="83" y="518"/>
                  </a:lnTo>
                  <a:lnTo>
                    <a:pt x="85" y="521"/>
                  </a:lnTo>
                  <a:lnTo>
                    <a:pt x="85" y="523"/>
                  </a:lnTo>
                  <a:lnTo>
                    <a:pt x="85" y="523"/>
                  </a:lnTo>
                  <a:lnTo>
                    <a:pt x="83" y="525"/>
                  </a:lnTo>
                  <a:lnTo>
                    <a:pt x="83" y="525"/>
                  </a:lnTo>
                  <a:lnTo>
                    <a:pt x="83" y="528"/>
                  </a:lnTo>
                  <a:lnTo>
                    <a:pt x="83" y="530"/>
                  </a:lnTo>
                  <a:lnTo>
                    <a:pt x="85" y="530"/>
                  </a:lnTo>
                  <a:lnTo>
                    <a:pt x="85" y="532"/>
                  </a:lnTo>
                  <a:lnTo>
                    <a:pt x="85" y="532"/>
                  </a:lnTo>
                  <a:lnTo>
                    <a:pt x="85" y="532"/>
                  </a:lnTo>
                  <a:lnTo>
                    <a:pt x="85" y="535"/>
                  </a:lnTo>
                  <a:lnTo>
                    <a:pt x="85" y="537"/>
                  </a:lnTo>
                  <a:lnTo>
                    <a:pt x="83" y="537"/>
                  </a:lnTo>
                  <a:lnTo>
                    <a:pt x="80" y="540"/>
                  </a:lnTo>
                  <a:lnTo>
                    <a:pt x="83" y="542"/>
                  </a:lnTo>
                  <a:lnTo>
                    <a:pt x="83" y="544"/>
                  </a:lnTo>
                  <a:lnTo>
                    <a:pt x="83" y="544"/>
                  </a:lnTo>
                  <a:lnTo>
                    <a:pt x="83" y="547"/>
                  </a:lnTo>
                  <a:lnTo>
                    <a:pt x="83" y="549"/>
                  </a:lnTo>
                  <a:lnTo>
                    <a:pt x="85" y="549"/>
                  </a:lnTo>
                  <a:lnTo>
                    <a:pt x="87" y="551"/>
                  </a:lnTo>
                  <a:lnTo>
                    <a:pt x="90" y="554"/>
                  </a:lnTo>
                  <a:lnTo>
                    <a:pt x="90" y="556"/>
                  </a:lnTo>
                  <a:lnTo>
                    <a:pt x="87" y="559"/>
                  </a:lnTo>
                  <a:lnTo>
                    <a:pt x="85" y="559"/>
                  </a:lnTo>
                  <a:lnTo>
                    <a:pt x="85" y="561"/>
                  </a:lnTo>
                  <a:lnTo>
                    <a:pt x="87" y="563"/>
                  </a:lnTo>
                  <a:lnTo>
                    <a:pt x="87" y="566"/>
                  </a:lnTo>
                  <a:lnTo>
                    <a:pt x="87" y="566"/>
                  </a:lnTo>
                  <a:lnTo>
                    <a:pt x="87" y="568"/>
                  </a:lnTo>
                  <a:lnTo>
                    <a:pt x="87" y="568"/>
                  </a:lnTo>
                  <a:lnTo>
                    <a:pt x="85" y="570"/>
                  </a:lnTo>
                  <a:lnTo>
                    <a:pt x="85" y="570"/>
                  </a:lnTo>
                  <a:lnTo>
                    <a:pt x="83" y="570"/>
                  </a:lnTo>
                  <a:lnTo>
                    <a:pt x="83" y="573"/>
                  </a:lnTo>
                  <a:lnTo>
                    <a:pt x="83" y="575"/>
                  </a:lnTo>
                  <a:lnTo>
                    <a:pt x="85" y="577"/>
                  </a:lnTo>
                  <a:lnTo>
                    <a:pt x="80" y="577"/>
                  </a:lnTo>
                  <a:lnTo>
                    <a:pt x="80" y="577"/>
                  </a:lnTo>
                  <a:lnTo>
                    <a:pt x="80" y="580"/>
                  </a:lnTo>
                  <a:lnTo>
                    <a:pt x="80" y="582"/>
                  </a:lnTo>
                  <a:lnTo>
                    <a:pt x="83" y="585"/>
                  </a:lnTo>
                  <a:lnTo>
                    <a:pt x="85" y="587"/>
                  </a:lnTo>
                  <a:lnTo>
                    <a:pt x="85" y="589"/>
                  </a:lnTo>
                  <a:lnTo>
                    <a:pt x="85" y="592"/>
                  </a:lnTo>
                  <a:lnTo>
                    <a:pt x="87" y="594"/>
                  </a:lnTo>
                  <a:lnTo>
                    <a:pt x="90" y="596"/>
                  </a:lnTo>
                  <a:lnTo>
                    <a:pt x="92" y="599"/>
                  </a:lnTo>
                  <a:lnTo>
                    <a:pt x="94" y="601"/>
                  </a:lnTo>
                  <a:lnTo>
                    <a:pt x="94" y="603"/>
                  </a:lnTo>
                  <a:lnTo>
                    <a:pt x="97" y="603"/>
                  </a:lnTo>
                  <a:lnTo>
                    <a:pt x="97" y="606"/>
                  </a:lnTo>
                  <a:lnTo>
                    <a:pt x="99" y="606"/>
                  </a:lnTo>
                  <a:lnTo>
                    <a:pt x="99" y="606"/>
                  </a:lnTo>
                  <a:lnTo>
                    <a:pt x="101" y="606"/>
                  </a:lnTo>
                  <a:lnTo>
                    <a:pt x="101" y="603"/>
                  </a:lnTo>
                  <a:lnTo>
                    <a:pt x="104" y="603"/>
                  </a:lnTo>
                  <a:lnTo>
                    <a:pt x="106" y="603"/>
                  </a:lnTo>
                  <a:lnTo>
                    <a:pt x="106" y="603"/>
                  </a:lnTo>
                  <a:lnTo>
                    <a:pt x="109" y="603"/>
                  </a:lnTo>
                  <a:lnTo>
                    <a:pt x="109" y="603"/>
                  </a:lnTo>
                  <a:lnTo>
                    <a:pt x="111" y="606"/>
                  </a:lnTo>
                  <a:lnTo>
                    <a:pt x="113" y="608"/>
                  </a:lnTo>
                  <a:lnTo>
                    <a:pt x="113" y="611"/>
                  </a:lnTo>
                  <a:lnTo>
                    <a:pt x="116" y="613"/>
                  </a:lnTo>
                  <a:lnTo>
                    <a:pt x="113" y="613"/>
                  </a:lnTo>
                  <a:lnTo>
                    <a:pt x="113" y="613"/>
                  </a:lnTo>
                  <a:lnTo>
                    <a:pt x="116" y="615"/>
                  </a:lnTo>
                  <a:lnTo>
                    <a:pt x="116" y="615"/>
                  </a:lnTo>
                  <a:lnTo>
                    <a:pt x="118" y="618"/>
                  </a:lnTo>
                  <a:lnTo>
                    <a:pt x="118" y="620"/>
                  </a:lnTo>
                  <a:lnTo>
                    <a:pt x="118" y="622"/>
                  </a:lnTo>
                  <a:lnTo>
                    <a:pt x="120" y="625"/>
                  </a:lnTo>
                  <a:lnTo>
                    <a:pt x="123" y="625"/>
                  </a:lnTo>
                  <a:lnTo>
                    <a:pt x="125" y="627"/>
                  </a:lnTo>
                  <a:lnTo>
                    <a:pt x="127" y="627"/>
                  </a:lnTo>
                  <a:lnTo>
                    <a:pt x="127" y="630"/>
                  </a:lnTo>
                  <a:lnTo>
                    <a:pt x="130" y="632"/>
                  </a:lnTo>
                  <a:lnTo>
                    <a:pt x="130" y="632"/>
                  </a:lnTo>
                  <a:lnTo>
                    <a:pt x="135" y="632"/>
                  </a:lnTo>
                  <a:lnTo>
                    <a:pt x="139" y="632"/>
                  </a:lnTo>
                  <a:lnTo>
                    <a:pt x="146" y="632"/>
                  </a:lnTo>
                  <a:lnTo>
                    <a:pt x="153" y="632"/>
                  </a:lnTo>
                  <a:lnTo>
                    <a:pt x="161" y="632"/>
                  </a:lnTo>
                  <a:lnTo>
                    <a:pt x="165" y="634"/>
                  </a:lnTo>
                  <a:lnTo>
                    <a:pt x="170" y="634"/>
                  </a:lnTo>
                  <a:lnTo>
                    <a:pt x="175" y="634"/>
                  </a:lnTo>
                  <a:lnTo>
                    <a:pt x="179" y="637"/>
                  </a:lnTo>
                  <a:lnTo>
                    <a:pt x="184" y="637"/>
                  </a:lnTo>
                  <a:lnTo>
                    <a:pt x="187" y="637"/>
                  </a:lnTo>
                  <a:lnTo>
                    <a:pt x="189" y="637"/>
                  </a:lnTo>
                  <a:lnTo>
                    <a:pt x="189" y="639"/>
                  </a:lnTo>
                  <a:lnTo>
                    <a:pt x="189" y="639"/>
                  </a:lnTo>
                  <a:lnTo>
                    <a:pt x="187" y="637"/>
                  </a:lnTo>
                  <a:lnTo>
                    <a:pt x="182" y="632"/>
                  </a:lnTo>
                  <a:lnTo>
                    <a:pt x="175" y="625"/>
                  </a:lnTo>
                  <a:lnTo>
                    <a:pt x="175" y="625"/>
                  </a:lnTo>
                  <a:lnTo>
                    <a:pt x="172" y="625"/>
                  </a:lnTo>
                  <a:lnTo>
                    <a:pt x="170" y="625"/>
                  </a:lnTo>
                  <a:lnTo>
                    <a:pt x="168" y="625"/>
                  </a:lnTo>
                  <a:lnTo>
                    <a:pt x="168" y="625"/>
                  </a:lnTo>
                  <a:lnTo>
                    <a:pt x="165" y="622"/>
                  </a:lnTo>
                  <a:lnTo>
                    <a:pt x="168" y="622"/>
                  </a:lnTo>
                  <a:lnTo>
                    <a:pt x="170" y="622"/>
                  </a:lnTo>
                  <a:lnTo>
                    <a:pt x="172" y="622"/>
                  </a:lnTo>
                  <a:lnTo>
                    <a:pt x="172" y="622"/>
                  </a:lnTo>
                  <a:lnTo>
                    <a:pt x="170" y="620"/>
                  </a:lnTo>
                  <a:lnTo>
                    <a:pt x="170" y="618"/>
                  </a:lnTo>
                  <a:lnTo>
                    <a:pt x="165" y="613"/>
                  </a:lnTo>
                  <a:lnTo>
                    <a:pt x="163" y="611"/>
                  </a:lnTo>
                  <a:lnTo>
                    <a:pt x="163" y="611"/>
                  </a:lnTo>
                  <a:lnTo>
                    <a:pt x="163" y="613"/>
                  </a:lnTo>
                  <a:lnTo>
                    <a:pt x="163" y="613"/>
                  </a:lnTo>
                  <a:lnTo>
                    <a:pt x="163" y="611"/>
                  </a:lnTo>
                  <a:lnTo>
                    <a:pt x="163" y="608"/>
                  </a:lnTo>
                  <a:lnTo>
                    <a:pt x="163" y="606"/>
                  </a:lnTo>
                  <a:lnTo>
                    <a:pt x="163" y="603"/>
                  </a:lnTo>
                  <a:lnTo>
                    <a:pt x="163" y="601"/>
                  </a:lnTo>
                  <a:lnTo>
                    <a:pt x="163" y="599"/>
                  </a:lnTo>
                  <a:lnTo>
                    <a:pt x="165" y="596"/>
                  </a:lnTo>
                  <a:lnTo>
                    <a:pt x="168" y="596"/>
                  </a:lnTo>
                  <a:lnTo>
                    <a:pt x="168" y="594"/>
                  </a:lnTo>
                  <a:lnTo>
                    <a:pt x="170" y="594"/>
                  </a:lnTo>
                  <a:lnTo>
                    <a:pt x="168" y="594"/>
                  </a:lnTo>
                  <a:lnTo>
                    <a:pt x="165" y="592"/>
                  </a:lnTo>
                  <a:lnTo>
                    <a:pt x="165" y="592"/>
                  </a:lnTo>
                  <a:lnTo>
                    <a:pt x="163" y="592"/>
                  </a:lnTo>
                  <a:lnTo>
                    <a:pt x="158" y="592"/>
                  </a:lnTo>
                  <a:lnTo>
                    <a:pt x="158" y="589"/>
                  </a:lnTo>
                  <a:lnTo>
                    <a:pt x="163" y="589"/>
                  </a:lnTo>
                  <a:lnTo>
                    <a:pt x="163" y="589"/>
                  </a:lnTo>
                  <a:lnTo>
                    <a:pt x="161" y="587"/>
                  </a:lnTo>
                  <a:lnTo>
                    <a:pt x="161" y="587"/>
                  </a:lnTo>
                  <a:lnTo>
                    <a:pt x="163" y="589"/>
                  </a:lnTo>
                  <a:lnTo>
                    <a:pt x="165" y="592"/>
                  </a:lnTo>
                  <a:lnTo>
                    <a:pt x="168" y="592"/>
                  </a:lnTo>
                  <a:lnTo>
                    <a:pt x="170" y="594"/>
                  </a:lnTo>
                  <a:lnTo>
                    <a:pt x="172" y="594"/>
                  </a:lnTo>
                  <a:lnTo>
                    <a:pt x="175" y="592"/>
                  </a:lnTo>
                  <a:lnTo>
                    <a:pt x="177" y="589"/>
                  </a:lnTo>
                  <a:lnTo>
                    <a:pt x="177" y="587"/>
                  </a:lnTo>
                  <a:lnTo>
                    <a:pt x="175" y="577"/>
                  </a:lnTo>
                  <a:lnTo>
                    <a:pt x="172" y="577"/>
                  </a:lnTo>
                  <a:lnTo>
                    <a:pt x="172" y="575"/>
                  </a:lnTo>
                  <a:lnTo>
                    <a:pt x="175" y="570"/>
                  </a:lnTo>
                  <a:lnTo>
                    <a:pt x="175" y="566"/>
                  </a:lnTo>
                  <a:lnTo>
                    <a:pt x="177" y="563"/>
                  </a:lnTo>
                  <a:lnTo>
                    <a:pt x="177" y="563"/>
                  </a:lnTo>
                  <a:lnTo>
                    <a:pt x="182" y="561"/>
                  </a:lnTo>
                  <a:lnTo>
                    <a:pt x="184" y="559"/>
                  </a:lnTo>
                  <a:lnTo>
                    <a:pt x="187" y="556"/>
                  </a:lnTo>
                  <a:lnTo>
                    <a:pt x="191" y="551"/>
                  </a:lnTo>
                  <a:lnTo>
                    <a:pt x="191" y="549"/>
                  </a:lnTo>
                  <a:lnTo>
                    <a:pt x="191" y="549"/>
                  </a:lnTo>
                  <a:lnTo>
                    <a:pt x="191" y="549"/>
                  </a:lnTo>
                  <a:lnTo>
                    <a:pt x="191" y="547"/>
                  </a:lnTo>
                  <a:lnTo>
                    <a:pt x="189" y="547"/>
                  </a:lnTo>
                  <a:lnTo>
                    <a:pt x="187" y="547"/>
                  </a:lnTo>
                  <a:lnTo>
                    <a:pt x="187" y="547"/>
                  </a:lnTo>
                  <a:lnTo>
                    <a:pt x="184" y="547"/>
                  </a:lnTo>
                  <a:lnTo>
                    <a:pt x="187" y="544"/>
                  </a:lnTo>
                  <a:lnTo>
                    <a:pt x="189" y="544"/>
                  </a:lnTo>
                  <a:lnTo>
                    <a:pt x="189" y="542"/>
                  </a:lnTo>
                  <a:lnTo>
                    <a:pt x="189" y="542"/>
                  </a:lnTo>
                  <a:lnTo>
                    <a:pt x="189" y="537"/>
                  </a:lnTo>
                  <a:lnTo>
                    <a:pt x="187" y="535"/>
                  </a:lnTo>
                  <a:lnTo>
                    <a:pt x="184" y="532"/>
                  </a:lnTo>
                  <a:lnTo>
                    <a:pt x="182" y="530"/>
                  </a:lnTo>
                  <a:lnTo>
                    <a:pt x="172" y="530"/>
                  </a:lnTo>
                  <a:lnTo>
                    <a:pt x="170" y="530"/>
                  </a:lnTo>
                  <a:lnTo>
                    <a:pt x="156" y="521"/>
                  </a:lnTo>
                  <a:lnTo>
                    <a:pt x="153" y="518"/>
                  </a:lnTo>
                  <a:lnTo>
                    <a:pt x="151" y="516"/>
                  </a:lnTo>
                  <a:lnTo>
                    <a:pt x="149" y="514"/>
                  </a:lnTo>
                  <a:lnTo>
                    <a:pt x="149" y="511"/>
                  </a:lnTo>
                  <a:lnTo>
                    <a:pt x="149" y="509"/>
                  </a:lnTo>
                  <a:lnTo>
                    <a:pt x="149" y="509"/>
                  </a:lnTo>
                  <a:lnTo>
                    <a:pt x="149" y="504"/>
                  </a:lnTo>
                  <a:lnTo>
                    <a:pt x="149" y="499"/>
                  </a:lnTo>
                  <a:lnTo>
                    <a:pt x="153" y="492"/>
                  </a:lnTo>
                  <a:lnTo>
                    <a:pt x="153" y="492"/>
                  </a:lnTo>
                  <a:lnTo>
                    <a:pt x="158" y="492"/>
                  </a:lnTo>
                  <a:lnTo>
                    <a:pt x="158" y="492"/>
                  </a:lnTo>
                  <a:lnTo>
                    <a:pt x="158" y="490"/>
                  </a:lnTo>
                  <a:lnTo>
                    <a:pt x="161" y="487"/>
                  </a:lnTo>
                  <a:lnTo>
                    <a:pt x="163" y="485"/>
                  </a:lnTo>
                  <a:lnTo>
                    <a:pt x="170" y="487"/>
                  </a:lnTo>
                  <a:lnTo>
                    <a:pt x="172" y="487"/>
                  </a:lnTo>
                  <a:lnTo>
                    <a:pt x="172" y="485"/>
                  </a:lnTo>
                  <a:lnTo>
                    <a:pt x="172" y="483"/>
                  </a:lnTo>
                  <a:lnTo>
                    <a:pt x="170" y="483"/>
                  </a:lnTo>
                  <a:lnTo>
                    <a:pt x="170" y="480"/>
                  </a:lnTo>
                  <a:lnTo>
                    <a:pt x="172" y="476"/>
                  </a:lnTo>
                  <a:lnTo>
                    <a:pt x="172" y="473"/>
                  </a:lnTo>
                  <a:lnTo>
                    <a:pt x="172" y="471"/>
                  </a:lnTo>
                  <a:lnTo>
                    <a:pt x="172" y="469"/>
                  </a:lnTo>
                  <a:lnTo>
                    <a:pt x="172" y="466"/>
                  </a:lnTo>
                  <a:lnTo>
                    <a:pt x="168" y="461"/>
                  </a:lnTo>
                  <a:lnTo>
                    <a:pt x="168" y="459"/>
                  </a:lnTo>
                  <a:lnTo>
                    <a:pt x="168" y="457"/>
                  </a:lnTo>
                  <a:lnTo>
                    <a:pt x="168" y="457"/>
                  </a:lnTo>
                  <a:lnTo>
                    <a:pt x="170" y="452"/>
                  </a:lnTo>
                  <a:lnTo>
                    <a:pt x="172" y="450"/>
                  </a:lnTo>
                  <a:lnTo>
                    <a:pt x="175" y="447"/>
                  </a:lnTo>
                  <a:lnTo>
                    <a:pt x="177" y="447"/>
                  </a:lnTo>
                  <a:lnTo>
                    <a:pt x="179" y="445"/>
                  </a:lnTo>
                  <a:lnTo>
                    <a:pt x="179" y="445"/>
                  </a:lnTo>
                  <a:lnTo>
                    <a:pt x="177" y="445"/>
                  </a:lnTo>
                  <a:lnTo>
                    <a:pt x="177" y="445"/>
                  </a:lnTo>
                  <a:lnTo>
                    <a:pt x="172" y="442"/>
                  </a:lnTo>
                  <a:lnTo>
                    <a:pt x="165" y="440"/>
                  </a:lnTo>
                  <a:lnTo>
                    <a:pt x="165" y="438"/>
                  </a:lnTo>
                  <a:lnTo>
                    <a:pt x="168" y="438"/>
                  </a:lnTo>
                  <a:lnTo>
                    <a:pt x="170" y="435"/>
                  </a:lnTo>
                  <a:lnTo>
                    <a:pt x="172" y="435"/>
                  </a:lnTo>
                  <a:lnTo>
                    <a:pt x="177" y="435"/>
                  </a:lnTo>
                  <a:lnTo>
                    <a:pt x="177" y="438"/>
                  </a:lnTo>
                  <a:lnTo>
                    <a:pt x="179" y="440"/>
                  </a:lnTo>
                  <a:lnTo>
                    <a:pt x="182" y="442"/>
                  </a:lnTo>
                  <a:lnTo>
                    <a:pt x="184" y="442"/>
                  </a:lnTo>
                  <a:lnTo>
                    <a:pt x="189" y="440"/>
                  </a:lnTo>
                  <a:lnTo>
                    <a:pt x="189" y="440"/>
                  </a:lnTo>
                  <a:lnTo>
                    <a:pt x="189" y="440"/>
                  </a:lnTo>
                  <a:lnTo>
                    <a:pt x="189" y="435"/>
                  </a:lnTo>
                  <a:lnTo>
                    <a:pt x="187" y="433"/>
                  </a:lnTo>
                  <a:lnTo>
                    <a:pt x="187" y="431"/>
                  </a:lnTo>
                  <a:lnTo>
                    <a:pt x="184" y="428"/>
                  </a:lnTo>
                  <a:lnTo>
                    <a:pt x="184" y="428"/>
                  </a:lnTo>
                  <a:lnTo>
                    <a:pt x="182" y="428"/>
                  </a:lnTo>
                  <a:lnTo>
                    <a:pt x="179" y="428"/>
                  </a:lnTo>
                  <a:lnTo>
                    <a:pt x="177" y="428"/>
                  </a:lnTo>
                  <a:lnTo>
                    <a:pt x="175" y="428"/>
                  </a:lnTo>
                  <a:lnTo>
                    <a:pt x="175" y="431"/>
                  </a:lnTo>
                  <a:lnTo>
                    <a:pt x="179" y="431"/>
                  </a:lnTo>
                  <a:lnTo>
                    <a:pt x="179" y="433"/>
                  </a:lnTo>
                  <a:lnTo>
                    <a:pt x="179" y="433"/>
                  </a:lnTo>
                  <a:lnTo>
                    <a:pt x="177" y="433"/>
                  </a:lnTo>
                  <a:lnTo>
                    <a:pt x="172" y="433"/>
                  </a:lnTo>
                  <a:lnTo>
                    <a:pt x="170" y="433"/>
                  </a:lnTo>
                  <a:lnTo>
                    <a:pt x="170" y="433"/>
                  </a:lnTo>
                  <a:lnTo>
                    <a:pt x="170" y="431"/>
                  </a:lnTo>
                  <a:lnTo>
                    <a:pt x="170" y="431"/>
                  </a:lnTo>
                  <a:lnTo>
                    <a:pt x="170" y="431"/>
                  </a:lnTo>
                  <a:lnTo>
                    <a:pt x="170" y="431"/>
                  </a:lnTo>
                  <a:lnTo>
                    <a:pt x="168" y="428"/>
                  </a:lnTo>
                  <a:lnTo>
                    <a:pt x="163" y="428"/>
                  </a:lnTo>
                  <a:lnTo>
                    <a:pt x="161" y="426"/>
                  </a:lnTo>
                  <a:lnTo>
                    <a:pt x="158" y="424"/>
                  </a:lnTo>
                  <a:lnTo>
                    <a:pt x="158" y="419"/>
                  </a:lnTo>
                  <a:lnTo>
                    <a:pt x="158" y="416"/>
                  </a:lnTo>
                  <a:lnTo>
                    <a:pt x="153" y="409"/>
                  </a:lnTo>
                  <a:lnTo>
                    <a:pt x="151" y="407"/>
                  </a:lnTo>
                  <a:lnTo>
                    <a:pt x="151" y="402"/>
                  </a:lnTo>
                  <a:lnTo>
                    <a:pt x="151" y="402"/>
                  </a:lnTo>
                  <a:lnTo>
                    <a:pt x="151" y="400"/>
                  </a:lnTo>
                  <a:lnTo>
                    <a:pt x="153" y="397"/>
                  </a:lnTo>
                  <a:lnTo>
                    <a:pt x="153" y="400"/>
                  </a:lnTo>
                  <a:lnTo>
                    <a:pt x="156" y="400"/>
                  </a:lnTo>
                  <a:lnTo>
                    <a:pt x="156" y="400"/>
                  </a:lnTo>
                  <a:lnTo>
                    <a:pt x="156" y="400"/>
                  </a:lnTo>
                  <a:lnTo>
                    <a:pt x="158" y="402"/>
                  </a:lnTo>
                  <a:lnTo>
                    <a:pt x="163" y="402"/>
                  </a:lnTo>
                  <a:lnTo>
                    <a:pt x="168" y="405"/>
                  </a:lnTo>
                  <a:lnTo>
                    <a:pt x="175" y="407"/>
                  </a:lnTo>
                  <a:lnTo>
                    <a:pt x="177" y="407"/>
                  </a:lnTo>
                  <a:lnTo>
                    <a:pt x="184" y="407"/>
                  </a:lnTo>
                  <a:lnTo>
                    <a:pt x="189" y="407"/>
                  </a:lnTo>
                  <a:lnTo>
                    <a:pt x="191" y="405"/>
                  </a:lnTo>
                  <a:lnTo>
                    <a:pt x="198" y="402"/>
                  </a:lnTo>
                  <a:lnTo>
                    <a:pt x="198" y="400"/>
                  </a:lnTo>
                  <a:lnTo>
                    <a:pt x="198" y="397"/>
                  </a:lnTo>
                  <a:lnTo>
                    <a:pt x="194" y="393"/>
                  </a:lnTo>
                  <a:lnTo>
                    <a:pt x="194" y="390"/>
                  </a:lnTo>
                  <a:lnTo>
                    <a:pt x="194" y="388"/>
                  </a:lnTo>
                  <a:lnTo>
                    <a:pt x="191" y="383"/>
                  </a:lnTo>
                  <a:lnTo>
                    <a:pt x="194" y="383"/>
                  </a:lnTo>
                  <a:lnTo>
                    <a:pt x="194" y="383"/>
                  </a:lnTo>
                  <a:lnTo>
                    <a:pt x="196" y="381"/>
                  </a:lnTo>
                  <a:lnTo>
                    <a:pt x="194" y="376"/>
                  </a:lnTo>
                  <a:lnTo>
                    <a:pt x="194" y="374"/>
                  </a:lnTo>
                  <a:lnTo>
                    <a:pt x="194" y="374"/>
                  </a:lnTo>
                  <a:lnTo>
                    <a:pt x="191" y="371"/>
                  </a:lnTo>
                  <a:lnTo>
                    <a:pt x="194" y="371"/>
                  </a:lnTo>
                  <a:lnTo>
                    <a:pt x="191" y="371"/>
                  </a:lnTo>
                  <a:lnTo>
                    <a:pt x="189" y="369"/>
                  </a:lnTo>
                  <a:lnTo>
                    <a:pt x="189" y="369"/>
                  </a:lnTo>
                  <a:lnTo>
                    <a:pt x="187" y="367"/>
                  </a:lnTo>
                  <a:lnTo>
                    <a:pt x="187" y="364"/>
                  </a:lnTo>
                  <a:lnTo>
                    <a:pt x="184" y="360"/>
                  </a:lnTo>
                  <a:lnTo>
                    <a:pt x="184" y="360"/>
                  </a:lnTo>
                  <a:lnTo>
                    <a:pt x="187" y="360"/>
                  </a:lnTo>
                  <a:lnTo>
                    <a:pt x="191" y="362"/>
                  </a:lnTo>
                  <a:lnTo>
                    <a:pt x="194" y="362"/>
                  </a:lnTo>
                  <a:lnTo>
                    <a:pt x="198" y="364"/>
                  </a:lnTo>
                  <a:lnTo>
                    <a:pt x="203" y="364"/>
                  </a:lnTo>
                  <a:lnTo>
                    <a:pt x="208" y="364"/>
                  </a:lnTo>
                  <a:lnTo>
                    <a:pt x="210" y="364"/>
                  </a:lnTo>
                  <a:lnTo>
                    <a:pt x="229" y="360"/>
                  </a:lnTo>
                  <a:lnTo>
                    <a:pt x="231" y="360"/>
                  </a:lnTo>
                  <a:lnTo>
                    <a:pt x="241" y="357"/>
                  </a:lnTo>
                  <a:lnTo>
                    <a:pt x="255" y="353"/>
                  </a:lnTo>
                  <a:lnTo>
                    <a:pt x="262" y="345"/>
                  </a:lnTo>
                  <a:lnTo>
                    <a:pt x="265" y="345"/>
                  </a:lnTo>
                  <a:lnTo>
                    <a:pt x="265" y="341"/>
                  </a:lnTo>
                  <a:lnTo>
                    <a:pt x="265" y="336"/>
                  </a:lnTo>
                  <a:lnTo>
                    <a:pt x="269" y="331"/>
                  </a:lnTo>
                  <a:lnTo>
                    <a:pt x="272" y="319"/>
                  </a:lnTo>
                  <a:lnTo>
                    <a:pt x="272" y="317"/>
                  </a:lnTo>
                  <a:close/>
                </a:path>
              </a:pathLst>
            </a:custGeom>
            <a:grpFill/>
            <a:ln w="3175" cap="rnd">
              <a:solidFill>
                <a:schemeClr val="accent1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7200" dirty="0"/>
            </a:p>
          </p:txBody>
        </p:sp>
        <p:sp>
          <p:nvSpPr>
            <p:cNvPr id="98" name="Freeform 224"/>
            <p:cNvSpPr>
              <a:spLocks noEditPoints="1"/>
            </p:cNvSpPr>
            <p:nvPr/>
          </p:nvSpPr>
          <p:spPr bwMode="auto">
            <a:xfrm>
              <a:off x="2429" y="2109"/>
              <a:ext cx="5" cy="14"/>
            </a:xfrm>
            <a:custGeom>
              <a:avLst/>
              <a:gdLst>
                <a:gd name="T0" fmla="*/ 2 w 5"/>
                <a:gd name="T1" fmla="*/ 12 h 14"/>
                <a:gd name="T2" fmla="*/ 2 w 5"/>
                <a:gd name="T3" fmla="*/ 12 h 14"/>
                <a:gd name="T4" fmla="*/ 0 w 5"/>
                <a:gd name="T5" fmla="*/ 12 h 14"/>
                <a:gd name="T6" fmla="*/ 0 w 5"/>
                <a:gd name="T7" fmla="*/ 14 h 14"/>
                <a:gd name="T8" fmla="*/ 0 w 5"/>
                <a:gd name="T9" fmla="*/ 14 h 14"/>
                <a:gd name="T10" fmla="*/ 2 w 5"/>
                <a:gd name="T11" fmla="*/ 14 h 14"/>
                <a:gd name="T12" fmla="*/ 5 w 5"/>
                <a:gd name="T13" fmla="*/ 14 h 14"/>
                <a:gd name="T14" fmla="*/ 5 w 5"/>
                <a:gd name="T15" fmla="*/ 14 h 14"/>
                <a:gd name="T16" fmla="*/ 5 w 5"/>
                <a:gd name="T17" fmla="*/ 14 h 14"/>
                <a:gd name="T18" fmla="*/ 5 w 5"/>
                <a:gd name="T19" fmla="*/ 12 h 14"/>
                <a:gd name="T20" fmla="*/ 5 w 5"/>
                <a:gd name="T21" fmla="*/ 12 h 14"/>
                <a:gd name="T22" fmla="*/ 2 w 5"/>
                <a:gd name="T23" fmla="*/ 12 h 14"/>
                <a:gd name="T24" fmla="*/ 5 w 5"/>
                <a:gd name="T25" fmla="*/ 2 h 14"/>
                <a:gd name="T26" fmla="*/ 5 w 5"/>
                <a:gd name="T27" fmla="*/ 2 h 14"/>
                <a:gd name="T28" fmla="*/ 5 w 5"/>
                <a:gd name="T29" fmla="*/ 0 h 14"/>
                <a:gd name="T30" fmla="*/ 5 w 5"/>
                <a:gd name="T31" fmla="*/ 0 h 14"/>
                <a:gd name="T32" fmla="*/ 2 w 5"/>
                <a:gd name="T33" fmla="*/ 0 h 14"/>
                <a:gd name="T34" fmla="*/ 2 w 5"/>
                <a:gd name="T35" fmla="*/ 0 h 14"/>
                <a:gd name="T36" fmla="*/ 2 w 5"/>
                <a:gd name="T37" fmla="*/ 0 h 14"/>
                <a:gd name="T38" fmla="*/ 2 w 5"/>
                <a:gd name="T39" fmla="*/ 0 h 14"/>
                <a:gd name="T40" fmla="*/ 2 w 5"/>
                <a:gd name="T41" fmla="*/ 2 h 14"/>
                <a:gd name="T42" fmla="*/ 5 w 5"/>
                <a:gd name="T43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" h="14">
                  <a:moveTo>
                    <a:pt x="2" y="12"/>
                  </a:moveTo>
                  <a:lnTo>
                    <a:pt x="2" y="12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2" y="12"/>
                  </a:lnTo>
                  <a:close/>
                  <a:moveTo>
                    <a:pt x="5" y="2"/>
                  </a:moveTo>
                  <a:lnTo>
                    <a:pt x="5" y="2"/>
                  </a:lnTo>
                  <a:lnTo>
                    <a:pt x="5" y="0"/>
                  </a:lnTo>
                  <a:lnTo>
                    <a:pt x="5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5" y="2"/>
                  </a:lnTo>
                  <a:close/>
                </a:path>
              </a:pathLst>
            </a:custGeom>
            <a:grpFill/>
            <a:ln w="3175" cap="rnd">
              <a:solidFill>
                <a:schemeClr val="accent1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7200" dirty="0"/>
            </a:p>
          </p:txBody>
        </p:sp>
        <p:sp>
          <p:nvSpPr>
            <p:cNvPr id="99" name="Freeform 225"/>
            <p:cNvSpPr>
              <a:spLocks/>
            </p:cNvSpPr>
            <p:nvPr/>
          </p:nvSpPr>
          <p:spPr bwMode="auto">
            <a:xfrm>
              <a:off x="2408" y="2097"/>
              <a:ext cx="4" cy="2"/>
            </a:xfrm>
            <a:custGeom>
              <a:avLst/>
              <a:gdLst>
                <a:gd name="T0" fmla="*/ 2 w 4"/>
                <a:gd name="T1" fmla="*/ 0 h 2"/>
                <a:gd name="T2" fmla="*/ 0 w 4"/>
                <a:gd name="T3" fmla="*/ 2 h 2"/>
                <a:gd name="T4" fmla="*/ 0 w 4"/>
                <a:gd name="T5" fmla="*/ 2 h 2"/>
                <a:gd name="T6" fmla="*/ 4 w 4"/>
                <a:gd name="T7" fmla="*/ 0 h 2"/>
                <a:gd name="T8" fmla="*/ 4 w 4"/>
                <a:gd name="T9" fmla="*/ 0 h 2"/>
                <a:gd name="T10" fmla="*/ 2 w 4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 cap="rnd">
              <a:solidFill>
                <a:schemeClr val="accent1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7200" dirty="0"/>
            </a:p>
          </p:txBody>
        </p:sp>
        <p:sp>
          <p:nvSpPr>
            <p:cNvPr id="100" name="Freeform 226"/>
            <p:cNvSpPr>
              <a:spLocks noEditPoints="1"/>
            </p:cNvSpPr>
            <p:nvPr/>
          </p:nvSpPr>
          <p:spPr bwMode="auto">
            <a:xfrm>
              <a:off x="3786" y="2578"/>
              <a:ext cx="227" cy="286"/>
            </a:xfrm>
            <a:custGeom>
              <a:avLst/>
              <a:gdLst>
                <a:gd name="T0" fmla="*/ 225 w 227"/>
                <a:gd name="T1" fmla="*/ 135 h 286"/>
                <a:gd name="T2" fmla="*/ 218 w 227"/>
                <a:gd name="T3" fmla="*/ 137 h 286"/>
                <a:gd name="T4" fmla="*/ 199 w 227"/>
                <a:gd name="T5" fmla="*/ 139 h 286"/>
                <a:gd name="T6" fmla="*/ 194 w 227"/>
                <a:gd name="T7" fmla="*/ 139 h 286"/>
                <a:gd name="T8" fmla="*/ 194 w 227"/>
                <a:gd name="T9" fmla="*/ 128 h 286"/>
                <a:gd name="T10" fmla="*/ 189 w 227"/>
                <a:gd name="T11" fmla="*/ 111 h 286"/>
                <a:gd name="T12" fmla="*/ 187 w 227"/>
                <a:gd name="T13" fmla="*/ 83 h 286"/>
                <a:gd name="T14" fmla="*/ 187 w 227"/>
                <a:gd name="T15" fmla="*/ 59 h 286"/>
                <a:gd name="T16" fmla="*/ 163 w 227"/>
                <a:gd name="T17" fmla="*/ 59 h 286"/>
                <a:gd name="T18" fmla="*/ 156 w 227"/>
                <a:gd name="T19" fmla="*/ 52 h 286"/>
                <a:gd name="T20" fmla="*/ 142 w 227"/>
                <a:gd name="T21" fmla="*/ 61 h 286"/>
                <a:gd name="T22" fmla="*/ 137 w 227"/>
                <a:gd name="T23" fmla="*/ 73 h 286"/>
                <a:gd name="T24" fmla="*/ 121 w 227"/>
                <a:gd name="T25" fmla="*/ 73 h 286"/>
                <a:gd name="T26" fmla="*/ 109 w 227"/>
                <a:gd name="T27" fmla="*/ 75 h 286"/>
                <a:gd name="T28" fmla="*/ 100 w 227"/>
                <a:gd name="T29" fmla="*/ 61 h 286"/>
                <a:gd name="T30" fmla="*/ 93 w 227"/>
                <a:gd name="T31" fmla="*/ 47 h 286"/>
                <a:gd name="T32" fmla="*/ 90 w 227"/>
                <a:gd name="T33" fmla="*/ 35 h 286"/>
                <a:gd name="T34" fmla="*/ 81 w 227"/>
                <a:gd name="T35" fmla="*/ 28 h 286"/>
                <a:gd name="T36" fmla="*/ 48 w 227"/>
                <a:gd name="T37" fmla="*/ 30 h 286"/>
                <a:gd name="T38" fmla="*/ 29 w 227"/>
                <a:gd name="T39" fmla="*/ 28 h 286"/>
                <a:gd name="T40" fmla="*/ 19 w 227"/>
                <a:gd name="T41" fmla="*/ 33 h 286"/>
                <a:gd name="T42" fmla="*/ 12 w 227"/>
                <a:gd name="T43" fmla="*/ 40 h 286"/>
                <a:gd name="T44" fmla="*/ 29 w 227"/>
                <a:gd name="T45" fmla="*/ 85 h 286"/>
                <a:gd name="T46" fmla="*/ 24 w 227"/>
                <a:gd name="T47" fmla="*/ 94 h 286"/>
                <a:gd name="T48" fmla="*/ 26 w 227"/>
                <a:gd name="T49" fmla="*/ 104 h 286"/>
                <a:gd name="T50" fmla="*/ 33 w 227"/>
                <a:gd name="T51" fmla="*/ 125 h 286"/>
                <a:gd name="T52" fmla="*/ 38 w 227"/>
                <a:gd name="T53" fmla="*/ 149 h 286"/>
                <a:gd name="T54" fmla="*/ 22 w 227"/>
                <a:gd name="T55" fmla="*/ 175 h 286"/>
                <a:gd name="T56" fmla="*/ 5 w 227"/>
                <a:gd name="T57" fmla="*/ 227 h 286"/>
                <a:gd name="T58" fmla="*/ 0 w 227"/>
                <a:gd name="T59" fmla="*/ 241 h 286"/>
                <a:gd name="T60" fmla="*/ 3 w 227"/>
                <a:gd name="T61" fmla="*/ 270 h 286"/>
                <a:gd name="T62" fmla="*/ 14 w 227"/>
                <a:gd name="T63" fmla="*/ 270 h 286"/>
                <a:gd name="T64" fmla="*/ 26 w 227"/>
                <a:gd name="T65" fmla="*/ 265 h 286"/>
                <a:gd name="T66" fmla="*/ 36 w 227"/>
                <a:gd name="T67" fmla="*/ 270 h 286"/>
                <a:gd name="T68" fmla="*/ 48 w 227"/>
                <a:gd name="T69" fmla="*/ 272 h 286"/>
                <a:gd name="T70" fmla="*/ 102 w 227"/>
                <a:gd name="T71" fmla="*/ 272 h 286"/>
                <a:gd name="T72" fmla="*/ 123 w 227"/>
                <a:gd name="T73" fmla="*/ 274 h 286"/>
                <a:gd name="T74" fmla="*/ 135 w 227"/>
                <a:gd name="T75" fmla="*/ 281 h 286"/>
                <a:gd name="T76" fmla="*/ 159 w 227"/>
                <a:gd name="T77" fmla="*/ 284 h 286"/>
                <a:gd name="T78" fmla="*/ 175 w 227"/>
                <a:gd name="T79" fmla="*/ 284 h 286"/>
                <a:gd name="T80" fmla="*/ 199 w 227"/>
                <a:gd name="T81" fmla="*/ 281 h 286"/>
                <a:gd name="T82" fmla="*/ 199 w 227"/>
                <a:gd name="T83" fmla="*/ 263 h 286"/>
                <a:gd name="T84" fmla="*/ 187 w 227"/>
                <a:gd name="T85" fmla="*/ 241 h 286"/>
                <a:gd name="T86" fmla="*/ 189 w 227"/>
                <a:gd name="T87" fmla="*/ 203 h 286"/>
                <a:gd name="T88" fmla="*/ 225 w 227"/>
                <a:gd name="T89" fmla="*/ 180 h 286"/>
                <a:gd name="T90" fmla="*/ 225 w 227"/>
                <a:gd name="T91" fmla="*/ 170 h 286"/>
                <a:gd name="T92" fmla="*/ 227 w 227"/>
                <a:gd name="T93" fmla="*/ 154 h 286"/>
                <a:gd name="T94" fmla="*/ 227 w 227"/>
                <a:gd name="T95" fmla="*/ 147 h 286"/>
                <a:gd name="T96" fmla="*/ 7 w 227"/>
                <a:gd name="T97" fmla="*/ 26 h 286"/>
                <a:gd name="T98" fmla="*/ 14 w 227"/>
                <a:gd name="T99" fmla="*/ 19 h 286"/>
                <a:gd name="T100" fmla="*/ 14 w 227"/>
                <a:gd name="T101" fmla="*/ 12 h 286"/>
                <a:gd name="T102" fmla="*/ 24 w 227"/>
                <a:gd name="T103" fmla="*/ 2 h 286"/>
                <a:gd name="T104" fmla="*/ 17 w 227"/>
                <a:gd name="T105" fmla="*/ 0 h 286"/>
                <a:gd name="T106" fmla="*/ 10 w 227"/>
                <a:gd name="T107" fmla="*/ 7 h 286"/>
                <a:gd name="T108" fmla="*/ 5 w 227"/>
                <a:gd name="T109" fmla="*/ 14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27" h="286">
                  <a:moveTo>
                    <a:pt x="227" y="147"/>
                  </a:moveTo>
                  <a:lnTo>
                    <a:pt x="227" y="144"/>
                  </a:lnTo>
                  <a:lnTo>
                    <a:pt x="227" y="142"/>
                  </a:lnTo>
                  <a:lnTo>
                    <a:pt x="227" y="137"/>
                  </a:lnTo>
                  <a:lnTo>
                    <a:pt x="225" y="135"/>
                  </a:lnTo>
                  <a:lnTo>
                    <a:pt x="225" y="135"/>
                  </a:lnTo>
                  <a:lnTo>
                    <a:pt x="225" y="137"/>
                  </a:lnTo>
                  <a:lnTo>
                    <a:pt x="225" y="137"/>
                  </a:lnTo>
                  <a:lnTo>
                    <a:pt x="223" y="137"/>
                  </a:lnTo>
                  <a:lnTo>
                    <a:pt x="220" y="137"/>
                  </a:lnTo>
                  <a:lnTo>
                    <a:pt x="218" y="137"/>
                  </a:lnTo>
                  <a:lnTo>
                    <a:pt x="218" y="137"/>
                  </a:lnTo>
                  <a:lnTo>
                    <a:pt x="215" y="137"/>
                  </a:lnTo>
                  <a:lnTo>
                    <a:pt x="211" y="139"/>
                  </a:lnTo>
                  <a:lnTo>
                    <a:pt x="208" y="139"/>
                  </a:lnTo>
                  <a:lnTo>
                    <a:pt x="204" y="139"/>
                  </a:lnTo>
                  <a:lnTo>
                    <a:pt x="201" y="139"/>
                  </a:lnTo>
                  <a:lnTo>
                    <a:pt x="199" y="139"/>
                  </a:lnTo>
                  <a:lnTo>
                    <a:pt x="199" y="139"/>
                  </a:lnTo>
                  <a:lnTo>
                    <a:pt x="197" y="142"/>
                  </a:lnTo>
                  <a:lnTo>
                    <a:pt x="194" y="142"/>
                  </a:lnTo>
                  <a:lnTo>
                    <a:pt x="194" y="142"/>
                  </a:lnTo>
                  <a:lnTo>
                    <a:pt x="194" y="142"/>
                  </a:lnTo>
                  <a:lnTo>
                    <a:pt x="194" y="139"/>
                  </a:lnTo>
                  <a:lnTo>
                    <a:pt x="194" y="137"/>
                  </a:lnTo>
                  <a:lnTo>
                    <a:pt x="192" y="135"/>
                  </a:lnTo>
                  <a:lnTo>
                    <a:pt x="194" y="135"/>
                  </a:lnTo>
                  <a:lnTo>
                    <a:pt x="194" y="132"/>
                  </a:lnTo>
                  <a:lnTo>
                    <a:pt x="194" y="130"/>
                  </a:lnTo>
                  <a:lnTo>
                    <a:pt x="194" y="128"/>
                  </a:lnTo>
                  <a:lnTo>
                    <a:pt x="194" y="125"/>
                  </a:lnTo>
                  <a:lnTo>
                    <a:pt x="194" y="125"/>
                  </a:lnTo>
                  <a:lnTo>
                    <a:pt x="194" y="123"/>
                  </a:lnTo>
                  <a:lnTo>
                    <a:pt x="194" y="118"/>
                  </a:lnTo>
                  <a:lnTo>
                    <a:pt x="192" y="113"/>
                  </a:lnTo>
                  <a:lnTo>
                    <a:pt x="189" y="111"/>
                  </a:lnTo>
                  <a:lnTo>
                    <a:pt x="187" y="109"/>
                  </a:lnTo>
                  <a:lnTo>
                    <a:pt x="187" y="106"/>
                  </a:lnTo>
                  <a:lnTo>
                    <a:pt x="187" y="99"/>
                  </a:lnTo>
                  <a:lnTo>
                    <a:pt x="187" y="94"/>
                  </a:lnTo>
                  <a:lnTo>
                    <a:pt x="187" y="90"/>
                  </a:lnTo>
                  <a:lnTo>
                    <a:pt x="187" y="83"/>
                  </a:lnTo>
                  <a:lnTo>
                    <a:pt x="187" y="75"/>
                  </a:lnTo>
                  <a:lnTo>
                    <a:pt x="187" y="71"/>
                  </a:lnTo>
                  <a:lnTo>
                    <a:pt x="187" y="66"/>
                  </a:lnTo>
                  <a:lnTo>
                    <a:pt x="187" y="61"/>
                  </a:lnTo>
                  <a:lnTo>
                    <a:pt x="187" y="59"/>
                  </a:lnTo>
                  <a:lnTo>
                    <a:pt x="187" y="59"/>
                  </a:lnTo>
                  <a:lnTo>
                    <a:pt x="185" y="59"/>
                  </a:lnTo>
                  <a:lnTo>
                    <a:pt x="180" y="59"/>
                  </a:lnTo>
                  <a:lnTo>
                    <a:pt x="175" y="59"/>
                  </a:lnTo>
                  <a:lnTo>
                    <a:pt x="171" y="59"/>
                  </a:lnTo>
                  <a:lnTo>
                    <a:pt x="163" y="59"/>
                  </a:lnTo>
                  <a:lnTo>
                    <a:pt x="163" y="59"/>
                  </a:lnTo>
                  <a:lnTo>
                    <a:pt x="163" y="57"/>
                  </a:lnTo>
                  <a:lnTo>
                    <a:pt x="163" y="57"/>
                  </a:lnTo>
                  <a:lnTo>
                    <a:pt x="163" y="52"/>
                  </a:lnTo>
                  <a:lnTo>
                    <a:pt x="163" y="52"/>
                  </a:lnTo>
                  <a:lnTo>
                    <a:pt x="161" y="52"/>
                  </a:lnTo>
                  <a:lnTo>
                    <a:pt x="156" y="52"/>
                  </a:lnTo>
                  <a:lnTo>
                    <a:pt x="154" y="52"/>
                  </a:lnTo>
                  <a:lnTo>
                    <a:pt x="152" y="52"/>
                  </a:lnTo>
                  <a:lnTo>
                    <a:pt x="147" y="54"/>
                  </a:lnTo>
                  <a:lnTo>
                    <a:pt x="145" y="57"/>
                  </a:lnTo>
                  <a:lnTo>
                    <a:pt x="142" y="59"/>
                  </a:lnTo>
                  <a:lnTo>
                    <a:pt x="142" y="61"/>
                  </a:lnTo>
                  <a:lnTo>
                    <a:pt x="142" y="64"/>
                  </a:lnTo>
                  <a:lnTo>
                    <a:pt x="142" y="66"/>
                  </a:lnTo>
                  <a:lnTo>
                    <a:pt x="142" y="66"/>
                  </a:lnTo>
                  <a:lnTo>
                    <a:pt x="142" y="68"/>
                  </a:lnTo>
                  <a:lnTo>
                    <a:pt x="140" y="73"/>
                  </a:lnTo>
                  <a:lnTo>
                    <a:pt x="137" y="73"/>
                  </a:lnTo>
                  <a:lnTo>
                    <a:pt x="133" y="73"/>
                  </a:lnTo>
                  <a:lnTo>
                    <a:pt x="133" y="73"/>
                  </a:lnTo>
                  <a:lnTo>
                    <a:pt x="128" y="73"/>
                  </a:lnTo>
                  <a:lnTo>
                    <a:pt x="126" y="73"/>
                  </a:lnTo>
                  <a:lnTo>
                    <a:pt x="126" y="73"/>
                  </a:lnTo>
                  <a:lnTo>
                    <a:pt x="121" y="73"/>
                  </a:lnTo>
                  <a:lnTo>
                    <a:pt x="119" y="75"/>
                  </a:lnTo>
                  <a:lnTo>
                    <a:pt x="116" y="75"/>
                  </a:lnTo>
                  <a:lnTo>
                    <a:pt x="116" y="75"/>
                  </a:lnTo>
                  <a:lnTo>
                    <a:pt x="114" y="75"/>
                  </a:lnTo>
                  <a:lnTo>
                    <a:pt x="111" y="75"/>
                  </a:lnTo>
                  <a:lnTo>
                    <a:pt x="109" y="75"/>
                  </a:lnTo>
                  <a:lnTo>
                    <a:pt x="107" y="75"/>
                  </a:lnTo>
                  <a:lnTo>
                    <a:pt x="107" y="75"/>
                  </a:lnTo>
                  <a:lnTo>
                    <a:pt x="104" y="71"/>
                  </a:lnTo>
                  <a:lnTo>
                    <a:pt x="102" y="66"/>
                  </a:lnTo>
                  <a:lnTo>
                    <a:pt x="100" y="64"/>
                  </a:lnTo>
                  <a:lnTo>
                    <a:pt x="100" y="61"/>
                  </a:lnTo>
                  <a:lnTo>
                    <a:pt x="97" y="61"/>
                  </a:lnTo>
                  <a:lnTo>
                    <a:pt x="97" y="59"/>
                  </a:lnTo>
                  <a:lnTo>
                    <a:pt x="97" y="57"/>
                  </a:lnTo>
                  <a:lnTo>
                    <a:pt x="97" y="54"/>
                  </a:lnTo>
                  <a:lnTo>
                    <a:pt x="95" y="52"/>
                  </a:lnTo>
                  <a:lnTo>
                    <a:pt x="93" y="47"/>
                  </a:lnTo>
                  <a:lnTo>
                    <a:pt x="93" y="45"/>
                  </a:lnTo>
                  <a:lnTo>
                    <a:pt x="93" y="42"/>
                  </a:lnTo>
                  <a:lnTo>
                    <a:pt x="93" y="40"/>
                  </a:lnTo>
                  <a:lnTo>
                    <a:pt x="93" y="38"/>
                  </a:lnTo>
                  <a:lnTo>
                    <a:pt x="93" y="35"/>
                  </a:lnTo>
                  <a:lnTo>
                    <a:pt x="90" y="35"/>
                  </a:lnTo>
                  <a:lnTo>
                    <a:pt x="90" y="33"/>
                  </a:lnTo>
                  <a:lnTo>
                    <a:pt x="90" y="33"/>
                  </a:lnTo>
                  <a:lnTo>
                    <a:pt x="88" y="30"/>
                  </a:lnTo>
                  <a:lnTo>
                    <a:pt x="85" y="30"/>
                  </a:lnTo>
                  <a:lnTo>
                    <a:pt x="85" y="28"/>
                  </a:lnTo>
                  <a:lnTo>
                    <a:pt x="81" y="28"/>
                  </a:lnTo>
                  <a:lnTo>
                    <a:pt x="74" y="28"/>
                  </a:lnTo>
                  <a:lnTo>
                    <a:pt x="69" y="28"/>
                  </a:lnTo>
                  <a:lnTo>
                    <a:pt x="62" y="28"/>
                  </a:lnTo>
                  <a:lnTo>
                    <a:pt x="55" y="30"/>
                  </a:lnTo>
                  <a:lnTo>
                    <a:pt x="55" y="30"/>
                  </a:lnTo>
                  <a:lnTo>
                    <a:pt x="48" y="30"/>
                  </a:lnTo>
                  <a:lnTo>
                    <a:pt x="45" y="28"/>
                  </a:lnTo>
                  <a:lnTo>
                    <a:pt x="43" y="28"/>
                  </a:lnTo>
                  <a:lnTo>
                    <a:pt x="40" y="28"/>
                  </a:lnTo>
                  <a:lnTo>
                    <a:pt x="36" y="28"/>
                  </a:lnTo>
                  <a:lnTo>
                    <a:pt x="36" y="28"/>
                  </a:lnTo>
                  <a:lnTo>
                    <a:pt x="29" y="28"/>
                  </a:lnTo>
                  <a:lnTo>
                    <a:pt x="29" y="28"/>
                  </a:lnTo>
                  <a:lnTo>
                    <a:pt x="29" y="30"/>
                  </a:lnTo>
                  <a:lnTo>
                    <a:pt x="26" y="28"/>
                  </a:lnTo>
                  <a:lnTo>
                    <a:pt x="24" y="28"/>
                  </a:lnTo>
                  <a:lnTo>
                    <a:pt x="24" y="30"/>
                  </a:lnTo>
                  <a:lnTo>
                    <a:pt x="19" y="33"/>
                  </a:lnTo>
                  <a:lnTo>
                    <a:pt x="14" y="33"/>
                  </a:lnTo>
                  <a:lnTo>
                    <a:pt x="12" y="33"/>
                  </a:lnTo>
                  <a:lnTo>
                    <a:pt x="10" y="33"/>
                  </a:lnTo>
                  <a:lnTo>
                    <a:pt x="10" y="35"/>
                  </a:lnTo>
                  <a:lnTo>
                    <a:pt x="10" y="35"/>
                  </a:lnTo>
                  <a:lnTo>
                    <a:pt x="12" y="40"/>
                  </a:lnTo>
                  <a:lnTo>
                    <a:pt x="14" y="45"/>
                  </a:lnTo>
                  <a:lnTo>
                    <a:pt x="19" y="52"/>
                  </a:lnTo>
                  <a:lnTo>
                    <a:pt x="19" y="59"/>
                  </a:lnTo>
                  <a:lnTo>
                    <a:pt x="24" y="68"/>
                  </a:lnTo>
                  <a:lnTo>
                    <a:pt x="29" y="83"/>
                  </a:lnTo>
                  <a:lnTo>
                    <a:pt x="29" y="85"/>
                  </a:lnTo>
                  <a:lnTo>
                    <a:pt x="29" y="85"/>
                  </a:lnTo>
                  <a:lnTo>
                    <a:pt x="29" y="87"/>
                  </a:lnTo>
                  <a:lnTo>
                    <a:pt x="29" y="90"/>
                  </a:lnTo>
                  <a:lnTo>
                    <a:pt x="24" y="94"/>
                  </a:lnTo>
                  <a:lnTo>
                    <a:pt x="24" y="94"/>
                  </a:lnTo>
                  <a:lnTo>
                    <a:pt x="24" y="94"/>
                  </a:lnTo>
                  <a:lnTo>
                    <a:pt x="24" y="92"/>
                  </a:lnTo>
                  <a:lnTo>
                    <a:pt x="24" y="94"/>
                  </a:lnTo>
                  <a:lnTo>
                    <a:pt x="22" y="94"/>
                  </a:lnTo>
                  <a:lnTo>
                    <a:pt x="22" y="97"/>
                  </a:lnTo>
                  <a:lnTo>
                    <a:pt x="24" y="99"/>
                  </a:lnTo>
                  <a:lnTo>
                    <a:pt x="26" y="104"/>
                  </a:lnTo>
                  <a:lnTo>
                    <a:pt x="26" y="106"/>
                  </a:lnTo>
                  <a:lnTo>
                    <a:pt x="26" y="111"/>
                  </a:lnTo>
                  <a:lnTo>
                    <a:pt x="29" y="113"/>
                  </a:lnTo>
                  <a:lnTo>
                    <a:pt x="29" y="116"/>
                  </a:lnTo>
                  <a:lnTo>
                    <a:pt x="31" y="123"/>
                  </a:lnTo>
                  <a:lnTo>
                    <a:pt x="33" y="125"/>
                  </a:lnTo>
                  <a:lnTo>
                    <a:pt x="33" y="128"/>
                  </a:lnTo>
                  <a:lnTo>
                    <a:pt x="36" y="130"/>
                  </a:lnTo>
                  <a:lnTo>
                    <a:pt x="36" y="132"/>
                  </a:lnTo>
                  <a:lnTo>
                    <a:pt x="38" y="137"/>
                  </a:lnTo>
                  <a:lnTo>
                    <a:pt x="38" y="139"/>
                  </a:lnTo>
                  <a:lnTo>
                    <a:pt x="38" y="149"/>
                  </a:lnTo>
                  <a:lnTo>
                    <a:pt x="38" y="154"/>
                  </a:lnTo>
                  <a:lnTo>
                    <a:pt x="36" y="161"/>
                  </a:lnTo>
                  <a:lnTo>
                    <a:pt x="33" y="165"/>
                  </a:lnTo>
                  <a:lnTo>
                    <a:pt x="31" y="170"/>
                  </a:lnTo>
                  <a:lnTo>
                    <a:pt x="26" y="173"/>
                  </a:lnTo>
                  <a:lnTo>
                    <a:pt x="22" y="175"/>
                  </a:lnTo>
                  <a:lnTo>
                    <a:pt x="22" y="180"/>
                  </a:lnTo>
                  <a:lnTo>
                    <a:pt x="14" y="189"/>
                  </a:lnTo>
                  <a:lnTo>
                    <a:pt x="12" y="196"/>
                  </a:lnTo>
                  <a:lnTo>
                    <a:pt x="12" y="201"/>
                  </a:lnTo>
                  <a:lnTo>
                    <a:pt x="10" y="215"/>
                  </a:lnTo>
                  <a:lnTo>
                    <a:pt x="5" y="227"/>
                  </a:lnTo>
                  <a:lnTo>
                    <a:pt x="5" y="234"/>
                  </a:lnTo>
                  <a:lnTo>
                    <a:pt x="3" y="236"/>
                  </a:lnTo>
                  <a:lnTo>
                    <a:pt x="3" y="236"/>
                  </a:lnTo>
                  <a:lnTo>
                    <a:pt x="0" y="239"/>
                  </a:lnTo>
                  <a:lnTo>
                    <a:pt x="0" y="239"/>
                  </a:lnTo>
                  <a:lnTo>
                    <a:pt x="0" y="241"/>
                  </a:lnTo>
                  <a:lnTo>
                    <a:pt x="0" y="244"/>
                  </a:lnTo>
                  <a:lnTo>
                    <a:pt x="0" y="253"/>
                  </a:lnTo>
                  <a:lnTo>
                    <a:pt x="0" y="258"/>
                  </a:lnTo>
                  <a:lnTo>
                    <a:pt x="0" y="263"/>
                  </a:lnTo>
                  <a:lnTo>
                    <a:pt x="0" y="270"/>
                  </a:lnTo>
                  <a:lnTo>
                    <a:pt x="3" y="270"/>
                  </a:lnTo>
                  <a:lnTo>
                    <a:pt x="5" y="267"/>
                  </a:lnTo>
                  <a:lnTo>
                    <a:pt x="5" y="267"/>
                  </a:lnTo>
                  <a:lnTo>
                    <a:pt x="7" y="270"/>
                  </a:lnTo>
                  <a:lnTo>
                    <a:pt x="10" y="270"/>
                  </a:lnTo>
                  <a:lnTo>
                    <a:pt x="10" y="270"/>
                  </a:lnTo>
                  <a:lnTo>
                    <a:pt x="14" y="270"/>
                  </a:lnTo>
                  <a:lnTo>
                    <a:pt x="17" y="267"/>
                  </a:lnTo>
                  <a:lnTo>
                    <a:pt x="19" y="267"/>
                  </a:lnTo>
                  <a:lnTo>
                    <a:pt x="19" y="265"/>
                  </a:lnTo>
                  <a:lnTo>
                    <a:pt x="22" y="265"/>
                  </a:lnTo>
                  <a:lnTo>
                    <a:pt x="24" y="265"/>
                  </a:lnTo>
                  <a:lnTo>
                    <a:pt x="26" y="265"/>
                  </a:lnTo>
                  <a:lnTo>
                    <a:pt x="26" y="265"/>
                  </a:lnTo>
                  <a:lnTo>
                    <a:pt x="29" y="265"/>
                  </a:lnTo>
                  <a:lnTo>
                    <a:pt x="31" y="265"/>
                  </a:lnTo>
                  <a:lnTo>
                    <a:pt x="33" y="267"/>
                  </a:lnTo>
                  <a:lnTo>
                    <a:pt x="36" y="270"/>
                  </a:lnTo>
                  <a:lnTo>
                    <a:pt x="36" y="270"/>
                  </a:lnTo>
                  <a:lnTo>
                    <a:pt x="38" y="272"/>
                  </a:lnTo>
                  <a:lnTo>
                    <a:pt x="40" y="272"/>
                  </a:lnTo>
                  <a:lnTo>
                    <a:pt x="40" y="272"/>
                  </a:lnTo>
                  <a:lnTo>
                    <a:pt x="40" y="272"/>
                  </a:lnTo>
                  <a:lnTo>
                    <a:pt x="45" y="272"/>
                  </a:lnTo>
                  <a:lnTo>
                    <a:pt x="48" y="272"/>
                  </a:lnTo>
                  <a:lnTo>
                    <a:pt x="52" y="272"/>
                  </a:lnTo>
                  <a:lnTo>
                    <a:pt x="67" y="272"/>
                  </a:lnTo>
                  <a:lnTo>
                    <a:pt x="74" y="272"/>
                  </a:lnTo>
                  <a:lnTo>
                    <a:pt x="81" y="272"/>
                  </a:lnTo>
                  <a:lnTo>
                    <a:pt x="95" y="272"/>
                  </a:lnTo>
                  <a:lnTo>
                    <a:pt x="102" y="272"/>
                  </a:lnTo>
                  <a:lnTo>
                    <a:pt x="109" y="272"/>
                  </a:lnTo>
                  <a:lnTo>
                    <a:pt x="111" y="272"/>
                  </a:lnTo>
                  <a:lnTo>
                    <a:pt x="116" y="272"/>
                  </a:lnTo>
                  <a:lnTo>
                    <a:pt x="121" y="272"/>
                  </a:lnTo>
                  <a:lnTo>
                    <a:pt x="123" y="272"/>
                  </a:lnTo>
                  <a:lnTo>
                    <a:pt x="123" y="274"/>
                  </a:lnTo>
                  <a:lnTo>
                    <a:pt x="123" y="274"/>
                  </a:lnTo>
                  <a:lnTo>
                    <a:pt x="126" y="277"/>
                  </a:lnTo>
                  <a:lnTo>
                    <a:pt x="128" y="279"/>
                  </a:lnTo>
                  <a:lnTo>
                    <a:pt x="130" y="281"/>
                  </a:lnTo>
                  <a:lnTo>
                    <a:pt x="133" y="281"/>
                  </a:lnTo>
                  <a:lnTo>
                    <a:pt x="135" y="281"/>
                  </a:lnTo>
                  <a:lnTo>
                    <a:pt x="135" y="281"/>
                  </a:lnTo>
                  <a:lnTo>
                    <a:pt x="140" y="281"/>
                  </a:lnTo>
                  <a:lnTo>
                    <a:pt x="145" y="284"/>
                  </a:lnTo>
                  <a:lnTo>
                    <a:pt x="149" y="284"/>
                  </a:lnTo>
                  <a:lnTo>
                    <a:pt x="154" y="284"/>
                  </a:lnTo>
                  <a:lnTo>
                    <a:pt x="159" y="284"/>
                  </a:lnTo>
                  <a:lnTo>
                    <a:pt x="161" y="284"/>
                  </a:lnTo>
                  <a:lnTo>
                    <a:pt x="163" y="286"/>
                  </a:lnTo>
                  <a:lnTo>
                    <a:pt x="163" y="286"/>
                  </a:lnTo>
                  <a:lnTo>
                    <a:pt x="168" y="286"/>
                  </a:lnTo>
                  <a:lnTo>
                    <a:pt x="171" y="284"/>
                  </a:lnTo>
                  <a:lnTo>
                    <a:pt x="175" y="284"/>
                  </a:lnTo>
                  <a:lnTo>
                    <a:pt x="175" y="286"/>
                  </a:lnTo>
                  <a:lnTo>
                    <a:pt x="178" y="286"/>
                  </a:lnTo>
                  <a:lnTo>
                    <a:pt x="182" y="284"/>
                  </a:lnTo>
                  <a:lnTo>
                    <a:pt x="187" y="284"/>
                  </a:lnTo>
                  <a:lnTo>
                    <a:pt x="194" y="281"/>
                  </a:lnTo>
                  <a:lnTo>
                    <a:pt x="199" y="281"/>
                  </a:lnTo>
                  <a:lnTo>
                    <a:pt x="208" y="279"/>
                  </a:lnTo>
                  <a:lnTo>
                    <a:pt x="213" y="279"/>
                  </a:lnTo>
                  <a:lnTo>
                    <a:pt x="211" y="274"/>
                  </a:lnTo>
                  <a:lnTo>
                    <a:pt x="206" y="270"/>
                  </a:lnTo>
                  <a:lnTo>
                    <a:pt x="201" y="265"/>
                  </a:lnTo>
                  <a:lnTo>
                    <a:pt x="199" y="263"/>
                  </a:lnTo>
                  <a:lnTo>
                    <a:pt x="197" y="260"/>
                  </a:lnTo>
                  <a:lnTo>
                    <a:pt x="194" y="258"/>
                  </a:lnTo>
                  <a:lnTo>
                    <a:pt x="192" y="255"/>
                  </a:lnTo>
                  <a:lnTo>
                    <a:pt x="192" y="255"/>
                  </a:lnTo>
                  <a:lnTo>
                    <a:pt x="189" y="248"/>
                  </a:lnTo>
                  <a:lnTo>
                    <a:pt x="187" y="241"/>
                  </a:lnTo>
                  <a:lnTo>
                    <a:pt x="187" y="236"/>
                  </a:lnTo>
                  <a:lnTo>
                    <a:pt x="187" y="232"/>
                  </a:lnTo>
                  <a:lnTo>
                    <a:pt x="187" y="225"/>
                  </a:lnTo>
                  <a:lnTo>
                    <a:pt x="187" y="218"/>
                  </a:lnTo>
                  <a:lnTo>
                    <a:pt x="189" y="210"/>
                  </a:lnTo>
                  <a:lnTo>
                    <a:pt x="189" y="203"/>
                  </a:lnTo>
                  <a:lnTo>
                    <a:pt x="189" y="196"/>
                  </a:lnTo>
                  <a:lnTo>
                    <a:pt x="189" y="189"/>
                  </a:lnTo>
                  <a:lnTo>
                    <a:pt x="189" y="182"/>
                  </a:lnTo>
                  <a:lnTo>
                    <a:pt x="189" y="180"/>
                  </a:lnTo>
                  <a:lnTo>
                    <a:pt x="223" y="180"/>
                  </a:lnTo>
                  <a:lnTo>
                    <a:pt x="225" y="180"/>
                  </a:lnTo>
                  <a:lnTo>
                    <a:pt x="225" y="180"/>
                  </a:lnTo>
                  <a:lnTo>
                    <a:pt x="225" y="180"/>
                  </a:lnTo>
                  <a:lnTo>
                    <a:pt x="225" y="175"/>
                  </a:lnTo>
                  <a:lnTo>
                    <a:pt x="225" y="175"/>
                  </a:lnTo>
                  <a:lnTo>
                    <a:pt x="225" y="173"/>
                  </a:lnTo>
                  <a:lnTo>
                    <a:pt x="225" y="170"/>
                  </a:lnTo>
                  <a:lnTo>
                    <a:pt x="225" y="168"/>
                  </a:lnTo>
                  <a:lnTo>
                    <a:pt x="227" y="165"/>
                  </a:lnTo>
                  <a:lnTo>
                    <a:pt x="225" y="161"/>
                  </a:lnTo>
                  <a:lnTo>
                    <a:pt x="225" y="158"/>
                  </a:lnTo>
                  <a:lnTo>
                    <a:pt x="225" y="156"/>
                  </a:lnTo>
                  <a:lnTo>
                    <a:pt x="227" y="154"/>
                  </a:lnTo>
                  <a:lnTo>
                    <a:pt x="225" y="151"/>
                  </a:lnTo>
                  <a:lnTo>
                    <a:pt x="227" y="149"/>
                  </a:lnTo>
                  <a:lnTo>
                    <a:pt x="227" y="149"/>
                  </a:lnTo>
                  <a:lnTo>
                    <a:pt x="227" y="147"/>
                  </a:lnTo>
                  <a:lnTo>
                    <a:pt x="227" y="147"/>
                  </a:lnTo>
                  <a:lnTo>
                    <a:pt x="227" y="147"/>
                  </a:lnTo>
                  <a:close/>
                  <a:moveTo>
                    <a:pt x="5" y="14"/>
                  </a:moveTo>
                  <a:lnTo>
                    <a:pt x="7" y="19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3"/>
                  </a:lnTo>
                  <a:lnTo>
                    <a:pt x="7" y="26"/>
                  </a:lnTo>
                  <a:lnTo>
                    <a:pt x="7" y="26"/>
                  </a:lnTo>
                  <a:lnTo>
                    <a:pt x="10" y="26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14" y="26"/>
                  </a:lnTo>
                  <a:lnTo>
                    <a:pt x="14" y="19"/>
                  </a:lnTo>
                  <a:lnTo>
                    <a:pt x="14" y="14"/>
                  </a:lnTo>
                  <a:lnTo>
                    <a:pt x="12" y="14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9"/>
                  </a:lnTo>
                  <a:lnTo>
                    <a:pt x="17" y="9"/>
                  </a:lnTo>
                  <a:lnTo>
                    <a:pt x="19" y="4"/>
                  </a:lnTo>
                  <a:lnTo>
                    <a:pt x="22" y="4"/>
                  </a:lnTo>
                  <a:lnTo>
                    <a:pt x="24" y="4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2" y="2"/>
                  </a:lnTo>
                  <a:lnTo>
                    <a:pt x="22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2" y="4"/>
                  </a:lnTo>
                  <a:lnTo>
                    <a:pt x="10" y="4"/>
                  </a:lnTo>
                  <a:lnTo>
                    <a:pt x="10" y="7"/>
                  </a:lnTo>
                  <a:lnTo>
                    <a:pt x="7" y="7"/>
                  </a:lnTo>
                  <a:lnTo>
                    <a:pt x="7" y="7"/>
                  </a:lnTo>
                  <a:lnTo>
                    <a:pt x="5" y="9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4"/>
                  </a:lnTo>
                  <a:close/>
                </a:path>
              </a:pathLst>
            </a:custGeom>
            <a:grpFill/>
            <a:ln w="3175" cap="rnd">
              <a:solidFill>
                <a:schemeClr val="accent1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7200" dirty="0"/>
            </a:p>
          </p:txBody>
        </p:sp>
        <p:sp>
          <p:nvSpPr>
            <p:cNvPr id="101" name="Freeform 227"/>
            <p:cNvSpPr>
              <a:spLocks/>
            </p:cNvSpPr>
            <p:nvPr/>
          </p:nvSpPr>
          <p:spPr bwMode="auto">
            <a:xfrm>
              <a:off x="3609" y="1583"/>
              <a:ext cx="5" cy="5"/>
            </a:xfrm>
            <a:custGeom>
              <a:avLst/>
              <a:gdLst>
                <a:gd name="T0" fmla="*/ 5 w 5"/>
                <a:gd name="T1" fmla="*/ 0 h 5"/>
                <a:gd name="T2" fmla="*/ 2 w 5"/>
                <a:gd name="T3" fmla="*/ 0 h 5"/>
                <a:gd name="T4" fmla="*/ 2 w 5"/>
                <a:gd name="T5" fmla="*/ 0 h 5"/>
                <a:gd name="T6" fmla="*/ 0 w 5"/>
                <a:gd name="T7" fmla="*/ 0 h 5"/>
                <a:gd name="T8" fmla="*/ 0 w 5"/>
                <a:gd name="T9" fmla="*/ 0 h 5"/>
                <a:gd name="T10" fmla="*/ 0 w 5"/>
                <a:gd name="T11" fmla="*/ 3 h 5"/>
                <a:gd name="T12" fmla="*/ 0 w 5"/>
                <a:gd name="T13" fmla="*/ 3 h 5"/>
                <a:gd name="T14" fmla="*/ 0 w 5"/>
                <a:gd name="T15" fmla="*/ 3 h 5"/>
                <a:gd name="T16" fmla="*/ 0 w 5"/>
                <a:gd name="T17" fmla="*/ 5 h 5"/>
                <a:gd name="T18" fmla="*/ 0 w 5"/>
                <a:gd name="T19" fmla="*/ 5 h 5"/>
                <a:gd name="T20" fmla="*/ 0 w 5"/>
                <a:gd name="T21" fmla="*/ 5 h 5"/>
                <a:gd name="T22" fmla="*/ 2 w 5"/>
                <a:gd name="T23" fmla="*/ 5 h 5"/>
                <a:gd name="T24" fmla="*/ 2 w 5"/>
                <a:gd name="T25" fmla="*/ 5 h 5"/>
                <a:gd name="T26" fmla="*/ 5 w 5"/>
                <a:gd name="T27" fmla="*/ 3 h 5"/>
                <a:gd name="T28" fmla="*/ 5 w 5"/>
                <a:gd name="T29" fmla="*/ 3 h 5"/>
                <a:gd name="T30" fmla="*/ 5 w 5"/>
                <a:gd name="T31" fmla="*/ 3 h 5"/>
                <a:gd name="T32" fmla="*/ 5 w 5"/>
                <a:gd name="T33" fmla="*/ 3 h 5"/>
                <a:gd name="T34" fmla="*/ 5 w 5"/>
                <a:gd name="T35" fmla="*/ 3 h 5"/>
                <a:gd name="T36" fmla="*/ 5 w 5"/>
                <a:gd name="T3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" h="5">
                  <a:moveTo>
                    <a:pt x="5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3175" cap="rnd">
              <a:solidFill>
                <a:schemeClr val="accent1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7200" dirty="0"/>
            </a:p>
          </p:txBody>
        </p:sp>
        <p:sp>
          <p:nvSpPr>
            <p:cNvPr id="102" name="Freeform 228"/>
            <p:cNvSpPr>
              <a:spLocks/>
            </p:cNvSpPr>
            <p:nvPr/>
          </p:nvSpPr>
          <p:spPr bwMode="auto">
            <a:xfrm>
              <a:off x="3415" y="1699"/>
              <a:ext cx="374" cy="384"/>
            </a:xfrm>
            <a:custGeom>
              <a:avLst/>
              <a:gdLst>
                <a:gd name="T0" fmla="*/ 359 w 374"/>
                <a:gd name="T1" fmla="*/ 268 h 384"/>
                <a:gd name="T2" fmla="*/ 343 w 374"/>
                <a:gd name="T3" fmla="*/ 263 h 384"/>
                <a:gd name="T4" fmla="*/ 331 w 374"/>
                <a:gd name="T5" fmla="*/ 237 h 384"/>
                <a:gd name="T6" fmla="*/ 336 w 374"/>
                <a:gd name="T7" fmla="*/ 223 h 384"/>
                <a:gd name="T8" fmla="*/ 333 w 374"/>
                <a:gd name="T9" fmla="*/ 206 h 384"/>
                <a:gd name="T10" fmla="*/ 336 w 374"/>
                <a:gd name="T11" fmla="*/ 168 h 384"/>
                <a:gd name="T12" fmla="*/ 329 w 374"/>
                <a:gd name="T13" fmla="*/ 149 h 384"/>
                <a:gd name="T14" fmla="*/ 326 w 374"/>
                <a:gd name="T15" fmla="*/ 133 h 384"/>
                <a:gd name="T16" fmla="*/ 322 w 374"/>
                <a:gd name="T17" fmla="*/ 104 h 384"/>
                <a:gd name="T18" fmla="*/ 307 w 374"/>
                <a:gd name="T19" fmla="*/ 88 h 384"/>
                <a:gd name="T20" fmla="*/ 298 w 374"/>
                <a:gd name="T21" fmla="*/ 78 h 384"/>
                <a:gd name="T22" fmla="*/ 296 w 374"/>
                <a:gd name="T23" fmla="*/ 62 h 384"/>
                <a:gd name="T24" fmla="*/ 307 w 374"/>
                <a:gd name="T25" fmla="*/ 52 h 384"/>
                <a:gd name="T26" fmla="*/ 310 w 374"/>
                <a:gd name="T27" fmla="*/ 38 h 384"/>
                <a:gd name="T28" fmla="*/ 307 w 374"/>
                <a:gd name="T29" fmla="*/ 26 h 384"/>
                <a:gd name="T30" fmla="*/ 307 w 374"/>
                <a:gd name="T31" fmla="*/ 12 h 384"/>
                <a:gd name="T32" fmla="*/ 315 w 374"/>
                <a:gd name="T33" fmla="*/ 5 h 384"/>
                <a:gd name="T34" fmla="*/ 298 w 374"/>
                <a:gd name="T35" fmla="*/ 0 h 384"/>
                <a:gd name="T36" fmla="*/ 279 w 374"/>
                <a:gd name="T37" fmla="*/ 0 h 384"/>
                <a:gd name="T38" fmla="*/ 260 w 374"/>
                <a:gd name="T39" fmla="*/ 7 h 384"/>
                <a:gd name="T40" fmla="*/ 229 w 374"/>
                <a:gd name="T41" fmla="*/ 3 h 384"/>
                <a:gd name="T42" fmla="*/ 199 w 374"/>
                <a:gd name="T43" fmla="*/ 10 h 384"/>
                <a:gd name="T44" fmla="*/ 166 w 374"/>
                <a:gd name="T45" fmla="*/ 22 h 384"/>
                <a:gd name="T46" fmla="*/ 147 w 374"/>
                <a:gd name="T47" fmla="*/ 29 h 384"/>
                <a:gd name="T48" fmla="*/ 130 w 374"/>
                <a:gd name="T49" fmla="*/ 43 h 384"/>
                <a:gd name="T50" fmla="*/ 130 w 374"/>
                <a:gd name="T51" fmla="*/ 50 h 384"/>
                <a:gd name="T52" fmla="*/ 132 w 374"/>
                <a:gd name="T53" fmla="*/ 55 h 384"/>
                <a:gd name="T54" fmla="*/ 132 w 374"/>
                <a:gd name="T55" fmla="*/ 69 h 384"/>
                <a:gd name="T56" fmla="*/ 135 w 374"/>
                <a:gd name="T57" fmla="*/ 90 h 384"/>
                <a:gd name="T58" fmla="*/ 142 w 374"/>
                <a:gd name="T59" fmla="*/ 97 h 384"/>
                <a:gd name="T60" fmla="*/ 137 w 374"/>
                <a:gd name="T61" fmla="*/ 107 h 384"/>
                <a:gd name="T62" fmla="*/ 118 w 374"/>
                <a:gd name="T63" fmla="*/ 104 h 384"/>
                <a:gd name="T64" fmla="*/ 109 w 374"/>
                <a:gd name="T65" fmla="*/ 109 h 384"/>
                <a:gd name="T66" fmla="*/ 95 w 374"/>
                <a:gd name="T67" fmla="*/ 114 h 384"/>
                <a:gd name="T68" fmla="*/ 92 w 374"/>
                <a:gd name="T69" fmla="*/ 121 h 384"/>
                <a:gd name="T70" fmla="*/ 95 w 374"/>
                <a:gd name="T71" fmla="*/ 126 h 384"/>
                <a:gd name="T72" fmla="*/ 92 w 374"/>
                <a:gd name="T73" fmla="*/ 130 h 384"/>
                <a:gd name="T74" fmla="*/ 73 w 374"/>
                <a:gd name="T75" fmla="*/ 138 h 384"/>
                <a:gd name="T76" fmla="*/ 59 w 374"/>
                <a:gd name="T77" fmla="*/ 152 h 384"/>
                <a:gd name="T78" fmla="*/ 45 w 374"/>
                <a:gd name="T79" fmla="*/ 154 h 384"/>
                <a:gd name="T80" fmla="*/ 43 w 374"/>
                <a:gd name="T81" fmla="*/ 159 h 384"/>
                <a:gd name="T82" fmla="*/ 31 w 374"/>
                <a:gd name="T83" fmla="*/ 159 h 384"/>
                <a:gd name="T84" fmla="*/ 21 w 374"/>
                <a:gd name="T85" fmla="*/ 164 h 384"/>
                <a:gd name="T86" fmla="*/ 7 w 374"/>
                <a:gd name="T87" fmla="*/ 173 h 384"/>
                <a:gd name="T88" fmla="*/ 2 w 374"/>
                <a:gd name="T89" fmla="*/ 185 h 384"/>
                <a:gd name="T90" fmla="*/ 5 w 374"/>
                <a:gd name="T91" fmla="*/ 209 h 384"/>
                <a:gd name="T92" fmla="*/ 24 w 374"/>
                <a:gd name="T93" fmla="*/ 223 h 384"/>
                <a:gd name="T94" fmla="*/ 45 w 374"/>
                <a:gd name="T95" fmla="*/ 237 h 384"/>
                <a:gd name="T96" fmla="*/ 66 w 374"/>
                <a:gd name="T97" fmla="*/ 254 h 384"/>
                <a:gd name="T98" fmla="*/ 97 w 374"/>
                <a:gd name="T99" fmla="*/ 277 h 384"/>
                <a:gd name="T100" fmla="*/ 132 w 374"/>
                <a:gd name="T101" fmla="*/ 303 h 384"/>
                <a:gd name="T102" fmla="*/ 168 w 374"/>
                <a:gd name="T103" fmla="*/ 332 h 384"/>
                <a:gd name="T104" fmla="*/ 177 w 374"/>
                <a:gd name="T105" fmla="*/ 344 h 384"/>
                <a:gd name="T106" fmla="*/ 187 w 374"/>
                <a:gd name="T107" fmla="*/ 353 h 384"/>
                <a:gd name="T108" fmla="*/ 199 w 374"/>
                <a:gd name="T109" fmla="*/ 360 h 384"/>
                <a:gd name="T110" fmla="*/ 213 w 374"/>
                <a:gd name="T111" fmla="*/ 365 h 384"/>
                <a:gd name="T112" fmla="*/ 215 w 374"/>
                <a:gd name="T113" fmla="*/ 374 h 384"/>
                <a:gd name="T114" fmla="*/ 210 w 374"/>
                <a:gd name="T115" fmla="*/ 379 h 384"/>
                <a:gd name="T116" fmla="*/ 218 w 374"/>
                <a:gd name="T117" fmla="*/ 381 h 384"/>
                <a:gd name="T118" fmla="*/ 241 w 374"/>
                <a:gd name="T119" fmla="*/ 377 h 384"/>
                <a:gd name="T120" fmla="*/ 270 w 374"/>
                <a:gd name="T121" fmla="*/ 365 h 384"/>
                <a:gd name="T122" fmla="*/ 298 w 374"/>
                <a:gd name="T123" fmla="*/ 339 h 384"/>
                <a:gd name="T124" fmla="*/ 355 w 374"/>
                <a:gd name="T125" fmla="*/ 301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74" h="384">
                  <a:moveTo>
                    <a:pt x="371" y="282"/>
                  </a:moveTo>
                  <a:lnTo>
                    <a:pt x="371" y="280"/>
                  </a:lnTo>
                  <a:lnTo>
                    <a:pt x="369" y="275"/>
                  </a:lnTo>
                  <a:lnTo>
                    <a:pt x="367" y="270"/>
                  </a:lnTo>
                  <a:lnTo>
                    <a:pt x="367" y="270"/>
                  </a:lnTo>
                  <a:lnTo>
                    <a:pt x="359" y="268"/>
                  </a:lnTo>
                  <a:lnTo>
                    <a:pt x="350" y="265"/>
                  </a:lnTo>
                  <a:lnTo>
                    <a:pt x="345" y="265"/>
                  </a:lnTo>
                  <a:lnTo>
                    <a:pt x="345" y="265"/>
                  </a:lnTo>
                  <a:lnTo>
                    <a:pt x="345" y="265"/>
                  </a:lnTo>
                  <a:lnTo>
                    <a:pt x="343" y="263"/>
                  </a:lnTo>
                  <a:lnTo>
                    <a:pt x="343" y="263"/>
                  </a:lnTo>
                  <a:lnTo>
                    <a:pt x="341" y="261"/>
                  </a:lnTo>
                  <a:lnTo>
                    <a:pt x="338" y="254"/>
                  </a:lnTo>
                  <a:lnTo>
                    <a:pt x="338" y="251"/>
                  </a:lnTo>
                  <a:lnTo>
                    <a:pt x="338" y="249"/>
                  </a:lnTo>
                  <a:lnTo>
                    <a:pt x="333" y="242"/>
                  </a:lnTo>
                  <a:lnTo>
                    <a:pt x="331" y="237"/>
                  </a:lnTo>
                  <a:lnTo>
                    <a:pt x="329" y="232"/>
                  </a:lnTo>
                  <a:lnTo>
                    <a:pt x="329" y="232"/>
                  </a:lnTo>
                  <a:lnTo>
                    <a:pt x="329" y="230"/>
                  </a:lnTo>
                  <a:lnTo>
                    <a:pt x="329" y="228"/>
                  </a:lnTo>
                  <a:lnTo>
                    <a:pt x="333" y="225"/>
                  </a:lnTo>
                  <a:lnTo>
                    <a:pt x="336" y="223"/>
                  </a:lnTo>
                  <a:lnTo>
                    <a:pt x="336" y="220"/>
                  </a:lnTo>
                  <a:lnTo>
                    <a:pt x="336" y="216"/>
                  </a:lnTo>
                  <a:lnTo>
                    <a:pt x="336" y="216"/>
                  </a:lnTo>
                  <a:lnTo>
                    <a:pt x="336" y="213"/>
                  </a:lnTo>
                  <a:lnTo>
                    <a:pt x="333" y="209"/>
                  </a:lnTo>
                  <a:lnTo>
                    <a:pt x="333" y="206"/>
                  </a:lnTo>
                  <a:lnTo>
                    <a:pt x="336" y="202"/>
                  </a:lnTo>
                  <a:lnTo>
                    <a:pt x="336" y="197"/>
                  </a:lnTo>
                  <a:lnTo>
                    <a:pt x="336" y="192"/>
                  </a:lnTo>
                  <a:lnTo>
                    <a:pt x="336" y="180"/>
                  </a:lnTo>
                  <a:lnTo>
                    <a:pt x="336" y="171"/>
                  </a:lnTo>
                  <a:lnTo>
                    <a:pt x="336" y="168"/>
                  </a:lnTo>
                  <a:lnTo>
                    <a:pt x="336" y="168"/>
                  </a:lnTo>
                  <a:lnTo>
                    <a:pt x="333" y="164"/>
                  </a:lnTo>
                  <a:lnTo>
                    <a:pt x="333" y="159"/>
                  </a:lnTo>
                  <a:lnTo>
                    <a:pt x="331" y="157"/>
                  </a:lnTo>
                  <a:lnTo>
                    <a:pt x="331" y="154"/>
                  </a:lnTo>
                  <a:lnTo>
                    <a:pt x="329" y="149"/>
                  </a:lnTo>
                  <a:lnTo>
                    <a:pt x="326" y="147"/>
                  </a:lnTo>
                  <a:lnTo>
                    <a:pt x="329" y="147"/>
                  </a:lnTo>
                  <a:lnTo>
                    <a:pt x="331" y="145"/>
                  </a:lnTo>
                  <a:lnTo>
                    <a:pt x="329" y="140"/>
                  </a:lnTo>
                  <a:lnTo>
                    <a:pt x="329" y="135"/>
                  </a:lnTo>
                  <a:lnTo>
                    <a:pt x="326" y="133"/>
                  </a:lnTo>
                  <a:lnTo>
                    <a:pt x="326" y="126"/>
                  </a:lnTo>
                  <a:lnTo>
                    <a:pt x="324" y="121"/>
                  </a:lnTo>
                  <a:lnTo>
                    <a:pt x="324" y="116"/>
                  </a:lnTo>
                  <a:lnTo>
                    <a:pt x="322" y="112"/>
                  </a:lnTo>
                  <a:lnTo>
                    <a:pt x="322" y="107"/>
                  </a:lnTo>
                  <a:lnTo>
                    <a:pt x="322" y="104"/>
                  </a:lnTo>
                  <a:lnTo>
                    <a:pt x="319" y="104"/>
                  </a:lnTo>
                  <a:lnTo>
                    <a:pt x="315" y="102"/>
                  </a:lnTo>
                  <a:lnTo>
                    <a:pt x="312" y="100"/>
                  </a:lnTo>
                  <a:lnTo>
                    <a:pt x="310" y="97"/>
                  </a:lnTo>
                  <a:lnTo>
                    <a:pt x="307" y="93"/>
                  </a:lnTo>
                  <a:lnTo>
                    <a:pt x="307" y="88"/>
                  </a:lnTo>
                  <a:lnTo>
                    <a:pt x="305" y="85"/>
                  </a:lnTo>
                  <a:lnTo>
                    <a:pt x="305" y="85"/>
                  </a:lnTo>
                  <a:lnTo>
                    <a:pt x="300" y="83"/>
                  </a:lnTo>
                  <a:lnTo>
                    <a:pt x="298" y="81"/>
                  </a:lnTo>
                  <a:lnTo>
                    <a:pt x="298" y="81"/>
                  </a:lnTo>
                  <a:lnTo>
                    <a:pt x="298" y="78"/>
                  </a:lnTo>
                  <a:lnTo>
                    <a:pt x="296" y="76"/>
                  </a:lnTo>
                  <a:lnTo>
                    <a:pt x="296" y="71"/>
                  </a:lnTo>
                  <a:lnTo>
                    <a:pt x="296" y="69"/>
                  </a:lnTo>
                  <a:lnTo>
                    <a:pt x="296" y="67"/>
                  </a:lnTo>
                  <a:lnTo>
                    <a:pt x="296" y="64"/>
                  </a:lnTo>
                  <a:lnTo>
                    <a:pt x="296" y="62"/>
                  </a:lnTo>
                  <a:lnTo>
                    <a:pt x="298" y="59"/>
                  </a:lnTo>
                  <a:lnTo>
                    <a:pt x="300" y="57"/>
                  </a:lnTo>
                  <a:lnTo>
                    <a:pt x="303" y="55"/>
                  </a:lnTo>
                  <a:lnTo>
                    <a:pt x="305" y="55"/>
                  </a:lnTo>
                  <a:lnTo>
                    <a:pt x="305" y="52"/>
                  </a:lnTo>
                  <a:lnTo>
                    <a:pt x="307" y="52"/>
                  </a:lnTo>
                  <a:lnTo>
                    <a:pt x="307" y="50"/>
                  </a:lnTo>
                  <a:lnTo>
                    <a:pt x="307" y="48"/>
                  </a:lnTo>
                  <a:lnTo>
                    <a:pt x="307" y="45"/>
                  </a:lnTo>
                  <a:lnTo>
                    <a:pt x="310" y="43"/>
                  </a:lnTo>
                  <a:lnTo>
                    <a:pt x="310" y="40"/>
                  </a:lnTo>
                  <a:lnTo>
                    <a:pt x="310" y="38"/>
                  </a:lnTo>
                  <a:lnTo>
                    <a:pt x="310" y="36"/>
                  </a:lnTo>
                  <a:lnTo>
                    <a:pt x="310" y="31"/>
                  </a:lnTo>
                  <a:lnTo>
                    <a:pt x="310" y="31"/>
                  </a:lnTo>
                  <a:lnTo>
                    <a:pt x="310" y="29"/>
                  </a:lnTo>
                  <a:lnTo>
                    <a:pt x="307" y="26"/>
                  </a:lnTo>
                  <a:lnTo>
                    <a:pt x="307" y="26"/>
                  </a:lnTo>
                  <a:lnTo>
                    <a:pt x="310" y="22"/>
                  </a:lnTo>
                  <a:lnTo>
                    <a:pt x="310" y="19"/>
                  </a:lnTo>
                  <a:lnTo>
                    <a:pt x="310" y="14"/>
                  </a:lnTo>
                  <a:lnTo>
                    <a:pt x="310" y="14"/>
                  </a:lnTo>
                  <a:lnTo>
                    <a:pt x="310" y="12"/>
                  </a:lnTo>
                  <a:lnTo>
                    <a:pt x="307" y="12"/>
                  </a:lnTo>
                  <a:lnTo>
                    <a:pt x="307" y="12"/>
                  </a:lnTo>
                  <a:lnTo>
                    <a:pt x="307" y="12"/>
                  </a:lnTo>
                  <a:lnTo>
                    <a:pt x="310" y="10"/>
                  </a:lnTo>
                  <a:lnTo>
                    <a:pt x="312" y="7"/>
                  </a:lnTo>
                  <a:lnTo>
                    <a:pt x="312" y="5"/>
                  </a:lnTo>
                  <a:lnTo>
                    <a:pt x="315" y="5"/>
                  </a:lnTo>
                  <a:lnTo>
                    <a:pt x="315" y="3"/>
                  </a:lnTo>
                  <a:lnTo>
                    <a:pt x="315" y="3"/>
                  </a:lnTo>
                  <a:lnTo>
                    <a:pt x="307" y="3"/>
                  </a:lnTo>
                  <a:lnTo>
                    <a:pt x="303" y="5"/>
                  </a:lnTo>
                  <a:lnTo>
                    <a:pt x="300" y="3"/>
                  </a:lnTo>
                  <a:lnTo>
                    <a:pt x="298" y="0"/>
                  </a:lnTo>
                  <a:lnTo>
                    <a:pt x="293" y="0"/>
                  </a:lnTo>
                  <a:lnTo>
                    <a:pt x="291" y="0"/>
                  </a:lnTo>
                  <a:lnTo>
                    <a:pt x="291" y="3"/>
                  </a:lnTo>
                  <a:lnTo>
                    <a:pt x="289" y="3"/>
                  </a:lnTo>
                  <a:lnTo>
                    <a:pt x="286" y="3"/>
                  </a:lnTo>
                  <a:lnTo>
                    <a:pt x="279" y="0"/>
                  </a:lnTo>
                  <a:lnTo>
                    <a:pt x="277" y="0"/>
                  </a:lnTo>
                  <a:lnTo>
                    <a:pt x="274" y="0"/>
                  </a:lnTo>
                  <a:lnTo>
                    <a:pt x="274" y="3"/>
                  </a:lnTo>
                  <a:lnTo>
                    <a:pt x="270" y="5"/>
                  </a:lnTo>
                  <a:lnTo>
                    <a:pt x="265" y="5"/>
                  </a:lnTo>
                  <a:lnTo>
                    <a:pt x="260" y="7"/>
                  </a:lnTo>
                  <a:lnTo>
                    <a:pt x="258" y="10"/>
                  </a:lnTo>
                  <a:lnTo>
                    <a:pt x="255" y="7"/>
                  </a:lnTo>
                  <a:lnTo>
                    <a:pt x="251" y="5"/>
                  </a:lnTo>
                  <a:lnTo>
                    <a:pt x="251" y="5"/>
                  </a:lnTo>
                  <a:lnTo>
                    <a:pt x="248" y="3"/>
                  </a:lnTo>
                  <a:lnTo>
                    <a:pt x="229" y="3"/>
                  </a:lnTo>
                  <a:lnTo>
                    <a:pt x="227" y="5"/>
                  </a:lnTo>
                  <a:lnTo>
                    <a:pt x="215" y="5"/>
                  </a:lnTo>
                  <a:lnTo>
                    <a:pt x="215" y="7"/>
                  </a:lnTo>
                  <a:lnTo>
                    <a:pt x="210" y="10"/>
                  </a:lnTo>
                  <a:lnTo>
                    <a:pt x="206" y="10"/>
                  </a:lnTo>
                  <a:lnTo>
                    <a:pt x="199" y="10"/>
                  </a:lnTo>
                  <a:lnTo>
                    <a:pt x="187" y="12"/>
                  </a:lnTo>
                  <a:lnTo>
                    <a:pt x="182" y="12"/>
                  </a:lnTo>
                  <a:lnTo>
                    <a:pt x="177" y="14"/>
                  </a:lnTo>
                  <a:lnTo>
                    <a:pt x="173" y="17"/>
                  </a:lnTo>
                  <a:lnTo>
                    <a:pt x="170" y="19"/>
                  </a:lnTo>
                  <a:lnTo>
                    <a:pt x="166" y="22"/>
                  </a:lnTo>
                  <a:lnTo>
                    <a:pt x="166" y="24"/>
                  </a:lnTo>
                  <a:lnTo>
                    <a:pt x="163" y="26"/>
                  </a:lnTo>
                  <a:lnTo>
                    <a:pt x="161" y="26"/>
                  </a:lnTo>
                  <a:lnTo>
                    <a:pt x="158" y="26"/>
                  </a:lnTo>
                  <a:lnTo>
                    <a:pt x="156" y="26"/>
                  </a:lnTo>
                  <a:lnTo>
                    <a:pt x="147" y="29"/>
                  </a:lnTo>
                  <a:lnTo>
                    <a:pt x="144" y="31"/>
                  </a:lnTo>
                  <a:lnTo>
                    <a:pt x="142" y="33"/>
                  </a:lnTo>
                  <a:lnTo>
                    <a:pt x="140" y="36"/>
                  </a:lnTo>
                  <a:lnTo>
                    <a:pt x="137" y="38"/>
                  </a:lnTo>
                  <a:lnTo>
                    <a:pt x="135" y="40"/>
                  </a:lnTo>
                  <a:lnTo>
                    <a:pt x="130" y="43"/>
                  </a:lnTo>
                  <a:lnTo>
                    <a:pt x="128" y="43"/>
                  </a:lnTo>
                  <a:lnTo>
                    <a:pt x="123" y="43"/>
                  </a:lnTo>
                  <a:lnTo>
                    <a:pt x="125" y="43"/>
                  </a:lnTo>
                  <a:lnTo>
                    <a:pt x="125" y="45"/>
                  </a:lnTo>
                  <a:lnTo>
                    <a:pt x="130" y="48"/>
                  </a:lnTo>
                  <a:lnTo>
                    <a:pt x="130" y="50"/>
                  </a:lnTo>
                  <a:lnTo>
                    <a:pt x="130" y="50"/>
                  </a:lnTo>
                  <a:lnTo>
                    <a:pt x="130" y="52"/>
                  </a:lnTo>
                  <a:lnTo>
                    <a:pt x="130" y="52"/>
                  </a:lnTo>
                  <a:lnTo>
                    <a:pt x="130" y="55"/>
                  </a:lnTo>
                  <a:lnTo>
                    <a:pt x="132" y="55"/>
                  </a:lnTo>
                  <a:lnTo>
                    <a:pt x="132" y="55"/>
                  </a:lnTo>
                  <a:lnTo>
                    <a:pt x="132" y="57"/>
                  </a:lnTo>
                  <a:lnTo>
                    <a:pt x="130" y="57"/>
                  </a:lnTo>
                  <a:lnTo>
                    <a:pt x="132" y="62"/>
                  </a:lnTo>
                  <a:lnTo>
                    <a:pt x="132" y="67"/>
                  </a:lnTo>
                  <a:lnTo>
                    <a:pt x="132" y="69"/>
                  </a:lnTo>
                  <a:lnTo>
                    <a:pt x="132" y="69"/>
                  </a:lnTo>
                  <a:lnTo>
                    <a:pt x="132" y="71"/>
                  </a:lnTo>
                  <a:lnTo>
                    <a:pt x="132" y="74"/>
                  </a:lnTo>
                  <a:lnTo>
                    <a:pt x="132" y="81"/>
                  </a:lnTo>
                  <a:lnTo>
                    <a:pt x="132" y="83"/>
                  </a:lnTo>
                  <a:lnTo>
                    <a:pt x="135" y="85"/>
                  </a:lnTo>
                  <a:lnTo>
                    <a:pt x="135" y="90"/>
                  </a:lnTo>
                  <a:lnTo>
                    <a:pt x="135" y="90"/>
                  </a:lnTo>
                  <a:lnTo>
                    <a:pt x="137" y="93"/>
                  </a:lnTo>
                  <a:lnTo>
                    <a:pt x="137" y="93"/>
                  </a:lnTo>
                  <a:lnTo>
                    <a:pt x="140" y="95"/>
                  </a:lnTo>
                  <a:lnTo>
                    <a:pt x="142" y="95"/>
                  </a:lnTo>
                  <a:lnTo>
                    <a:pt x="142" y="97"/>
                  </a:lnTo>
                  <a:lnTo>
                    <a:pt x="140" y="100"/>
                  </a:lnTo>
                  <a:lnTo>
                    <a:pt x="140" y="100"/>
                  </a:lnTo>
                  <a:lnTo>
                    <a:pt x="140" y="102"/>
                  </a:lnTo>
                  <a:lnTo>
                    <a:pt x="140" y="104"/>
                  </a:lnTo>
                  <a:lnTo>
                    <a:pt x="140" y="104"/>
                  </a:lnTo>
                  <a:lnTo>
                    <a:pt x="137" y="107"/>
                  </a:lnTo>
                  <a:lnTo>
                    <a:pt x="135" y="107"/>
                  </a:lnTo>
                  <a:lnTo>
                    <a:pt x="132" y="107"/>
                  </a:lnTo>
                  <a:lnTo>
                    <a:pt x="128" y="104"/>
                  </a:lnTo>
                  <a:lnTo>
                    <a:pt x="123" y="104"/>
                  </a:lnTo>
                  <a:lnTo>
                    <a:pt x="121" y="104"/>
                  </a:lnTo>
                  <a:lnTo>
                    <a:pt x="118" y="104"/>
                  </a:lnTo>
                  <a:lnTo>
                    <a:pt x="116" y="104"/>
                  </a:lnTo>
                  <a:lnTo>
                    <a:pt x="114" y="107"/>
                  </a:lnTo>
                  <a:lnTo>
                    <a:pt x="109" y="107"/>
                  </a:lnTo>
                  <a:lnTo>
                    <a:pt x="109" y="107"/>
                  </a:lnTo>
                  <a:lnTo>
                    <a:pt x="109" y="107"/>
                  </a:lnTo>
                  <a:lnTo>
                    <a:pt x="109" y="109"/>
                  </a:lnTo>
                  <a:lnTo>
                    <a:pt x="106" y="112"/>
                  </a:lnTo>
                  <a:lnTo>
                    <a:pt x="106" y="112"/>
                  </a:lnTo>
                  <a:lnTo>
                    <a:pt x="99" y="114"/>
                  </a:lnTo>
                  <a:lnTo>
                    <a:pt x="97" y="114"/>
                  </a:lnTo>
                  <a:lnTo>
                    <a:pt x="95" y="114"/>
                  </a:lnTo>
                  <a:lnTo>
                    <a:pt x="95" y="114"/>
                  </a:lnTo>
                  <a:lnTo>
                    <a:pt x="92" y="114"/>
                  </a:lnTo>
                  <a:lnTo>
                    <a:pt x="92" y="116"/>
                  </a:lnTo>
                  <a:lnTo>
                    <a:pt x="92" y="116"/>
                  </a:lnTo>
                  <a:lnTo>
                    <a:pt x="92" y="119"/>
                  </a:lnTo>
                  <a:lnTo>
                    <a:pt x="92" y="119"/>
                  </a:lnTo>
                  <a:lnTo>
                    <a:pt x="92" y="121"/>
                  </a:lnTo>
                  <a:lnTo>
                    <a:pt x="92" y="123"/>
                  </a:lnTo>
                  <a:lnTo>
                    <a:pt x="92" y="123"/>
                  </a:lnTo>
                  <a:lnTo>
                    <a:pt x="92" y="126"/>
                  </a:lnTo>
                  <a:lnTo>
                    <a:pt x="92" y="126"/>
                  </a:lnTo>
                  <a:lnTo>
                    <a:pt x="92" y="126"/>
                  </a:lnTo>
                  <a:lnTo>
                    <a:pt x="95" y="126"/>
                  </a:lnTo>
                  <a:lnTo>
                    <a:pt x="95" y="126"/>
                  </a:lnTo>
                  <a:lnTo>
                    <a:pt x="95" y="128"/>
                  </a:lnTo>
                  <a:lnTo>
                    <a:pt x="95" y="128"/>
                  </a:lnTo>
                  <a:lnTo>
                    <a:pt x="95" y="130"/>
                  </a:lnTo>
                  <a:lnTo>
                    <a:pt x="95" y="130"/>
                  </a:lnTo>
                  <a:lnTo>
                    <a:pt x="92" y="130"/>
                  </a:lnTo>
                  <a:lnTo>
                    <a:pt x="90" y="130"/>
                  </a:lnTo>
                  <a:lnTo>
                    <a:pt x="85" y="133"/>
                  </a:lnTo>
                  <a:lnTo>
                    <a:pt x="83" y="135"/>
                  </a:lnTo>
                  <a:lnTo>
                    <a:pt x="78" y="138"/>
                  </a:lnTo>
                  <a:lnTo>
                    <a:pt x="78" y="138"/>
                  </a:lnTo>
                  <a:lnTo>
                    <a:pt x="73" y="138"/>
                  </a:lnTo>
                  <a:lnTo>
                    <a:pt x="71" y="140"/>
                  </a:lnTo>
                  <a:lnTo>
                    <a:pt x="69" y="142"/>
                  </a:lnTo>
                  <a:lnTo>
                    <a:pt x="66" y="147"/>
                  </a:lnTo>
                  <a:lnTo>
                    <a:pt x="64" y="149"/>
                  </a:lnTo>
                  <a:lnTo>
                    <a:pt x="62" y="152"/>
                  </a:lnTo>
                  <a:lnTo>
                    <a:pt x="59" y="152"/>
                  </a:lnTo>
                  <a:lnTo>
                    <a:pt x="57" y="152"/>
                  </a:lnTo>
                  <a:lnTo>
                    <a:pt x="52" y="154"/>
                  </a:lnTo>
                  <a:lnTo>
                    <a:pt x="50" y="154"/>
                  </a:lnTo>
                  <a:lnTo>
                    <a:pt x="47" y="154"/>
                  </a:lnTo>
                  <a:lnTo>
                    <a:pt x="45" y="154"/>
                  </a:lnTo>
                  <a:lnTo>
                    <a:pt x="45" y="154"/>
                  </a:lnTo>
                  <a:lnTo>
                    <a:pt x="43" y="154"/>
                  </a:lnTo>
                  <a:lnTo>
                    <a:pt x="43" y="154"/>
                  </a:lnTo>
                  <a:lnTo>
                    <a:pt x="43" y="154"/>
                  </a:lnTo>
                  <a:lnTo>
                    <a:pt x="43" y="157"/>
                  </a:lnTo>
                  <a:lnTo>
                    <a:pt x="43" y="157"/>
                  </a:lnTo>
                  <a:lnTo>
                    <a:pt x="43" y="159"/>
                  </a:lnTo>
                  <a:lnTo>
                    <a:pt x="40" y="159"/>
                  </a:lnTo>
                  <a:lnTo>
                    <a:pt x="40" y="159"/>
                  </a:lnTo>
                  <a:lnTo>
                    <a:pt x="38" y="159"/>
                  </a:lnTo>
                  <a:lnTo>
                    <a:pt x="35" y="159"/>
                  </a:lnTo>
                  <a:lnTo>
                    <a:pt x="33" y="159"/>
                  </a:lnTo>
                  <a:lnTo>
                    <a:pt x="31" y="159"/>
                  </a:lnTo>
                  <a:lnTo>
                    <a:pt x="31" y="159"/>
                  </a:lnTo>
                  <a:lnTo>
                    <a:pt x="28" y="159"/>
                  </a:lnTo>
                  <a:lnTo>
                    <a:pt x="28" y="161"/>
                  </a:lnTo>
                  <a:lnTo>
                    <a:pt x="26" y="161"/>
                  </a:lnTo>
                  <a:lnTo>
                    <a:pt x="24" y="164"/>
                  </a:lnTo>
                  <a:lnTo>
                    <a:pt x="21" y="164"/>
                  </a:lnTo>
                  <a:lnTo>
                    <a:pt x="21" y="164"/>
                  </a:lnTo>
                  <a:lnTo>
                    <a:pt x="17" y="168"/>
                  </a:lnTo>
                  <a:lnTo>
                    <a:pt x="14" y="168"/>
                  </a:lnTo>
                  <a:lnTo>
                    <a:pt x="9" y="171"/>
                  </a:lnTo>
                  <a:lnTo>
                    <a:pt x="9" y="173"/>
                  </a:lnTo>
                  <a:lnTo>
                    <a:pt x="7" y="173"/>
                  </a:lnTo>
                  <a:lnTo>
                    <a:pt x="5" y="175"/>
                  </a:lnTo>
                  <a:lnTo>
                    <a:pt x="2" y="178"/>
                  </a:lnTo>
                  <a:lnTo>
                    <a:pt x="2" y="178"/>
                  </a:lnTo>
                  <a:lnTo>
                    <a:pt x="2" y="178"/>
                  </a:lnTo>
                  <a:lnTo>
                    <a:pt x="2" y="183"/>
                  </a:lnTo>
                  <a:lnTo>
                    <a:pt x="2" y="185"/>
                  </a:lnTo>
                  <a:lnTo>
                    <a:pt x="2" y="190"/>
                  </a:lnTo>
                  <a:lnTo>
                    <a:pt x="2" y="194"/>
                  </a:lnTo>
                  <a:lnTo>
                    <a:pt x="2" y="199"/>
                  </a:lnTo>
                  <a:lnTo>
                    <a:pt x="2" y="204"/>
                  </a:lnTo>
                  <a:lnTo>
                    <a:pt x="0" y="206"/>
                  </a:lnTo>
                  <a:lnTo>
                    <a:pt x="5" y="209"/>
                  </a:lnTo>
                  <a:lnTo>
                    <a:pt x="7" y="211"/>
                  </a:lnTo>
                  <a:lnTo>
                    <a:pt x="12" y="213"/>
                  </a:lnTo>
                  <a:lnTo>
                    <a:pt x="14" y="216"/>
                  </a:lnTo>
                  <a:lnTo>
                    <a:pt x="17" y="218"/>
                  </a:lnTo>
                  <a:lnTo>
                    <a:pt x="21" y="220"/>
                  </a:lnTo>
                  <a:lnTo>
                    <a:pt x="24" y="223"/>
                  </a:lnTo>
                  <a:lnTo>
                    <a:pt x="28" y="225"/>
                  </a:lnTo>
                  <a:lnTo>
                    <a:pt x="31" y="228"/>
                  </a:lnTo>
                  <a:lnTo>
                    <a:pt x="33" y="230"/>
                  </a:lnTo>
                  <a:lnTo>
                    <a:pt x="38" y="232"/>
                  </a:lnTo>
                  <a:lnTo>
                    <a:pt x="40" y="235"/>
                  </a:lnTo>
                  <a:lnTo>
                    <a:pt x="45" y="237"/>
                  </a:lnTo>
                  <a:lnTo>
                    <a:pt x="47" y="239"/>
                  </a:lnTo>
                  <a:lnTo>
                    <a:pt x="50" y="242"/>
                  </a:lnTo>
                  <a:lnTo>
                    <a:pt x="54" y="244"/>
                  </a:lnTo>
                  <a:lnTo>
                    <a:pt x="57" y="246"/>
                  </a:lnTo>
                  <a:lnTo>
                    <a:pt x="62" y="249"/>
                  </a:lnTo>
                  <a:lnTo>
                    <a:pt x="66" y="254"/>
                  </a:lnTo>
                  <a:lnTo>
                    <a:pt x="69" y="256"/>
                  </a:lnTo>
                  <a:lnTo>
                    <a:pt x="76" y="261"/>
                  </a:lnTo>
                  <a:lnTo>
                    <a:pt x="80" y="263"/>
                  </a:lnTo>
                  <a:lnTo>
                    <a:pt x="85" y="268"/>
                  </a:lnTo>
                  <a:lnTo>
                    <a:pt x="92" y="273"/>
                  </a:lnTo>
                  <a:lnTo>
                    <a:pt x="97" y="277"/>
                  </a:lnTo>
                  <a:lnTo>
                    <a:pt x="104" y="282"/>
                  </a:lnTo>
                  <a:lnTo>
                    <a:pt x="109" y="287"/>
                  </a:lnTo>
                  <a:lnTo>
                    <a:pt x="114" y="291"/>
                  </a:lnTo>
                  <a:lnTo>
                    <a:pt x="121" y="296"/>
                  </a:lnTo>
                  <a:lnTo>
                    <a:pt x="125" y="299"/>
                  </a:lnTo>
                  <a:lnTo>
                    <a:pt x="132" y="303"/>
                  </a:lnTo>
                  <a:lnTo>
                    <a:pt x="137" y="308"/>
                  </a:lnTo>
                  <a:lnTo>
                    <a:pt x="144" y="313"/>
                  </a:lnTo>
                  <a:lnTo>
                    <a:pt x="149" y="318"/>
                  </a:lnTo>
                  <a:lnTo>
                    <a:pt x="156" y="322"/>
                  </a:lnTo>
                  <a:lnTo>
                    <a:pt x="161" y="327"/>
                  </a:lnTo>
                  <a:lnTo>
                    <a:pt x="168" y="332"/>
                  </a:lnTo>
                  <a:lnTo>
                    <a:pt x="173" y="336"/>
                  </a:lnTo>
                  <a:lnTo>
                    <a:pt x="177" y="339"/>
                  </a:lnTo>
                  <a:lnTo>
                    <a:pt x="177" y="339"/>
                  </a:lnTo>
                  <a:lnTo>
                    <a:pt x="177" y="341"/>
                  </a:lnTo>
                  <a:lnTo>
                    <a:pt x="177" y="344"/>
                  </a:lnTo>
                  <a:lnTo>
                    <a:pt x="177" y="344"/>
                  </a:lnTo>
                  <a:lnTo>
                    <a:pt x="177" y="346"/>
                  </a:lnTo>
                  <a:lnTo>
                    <a:pt x="180" y="346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187" y="353"/>
                  </a:lnTo>
                  <a:lnTo>
                    <a:pt x="187" y="355"/>
                  </a:lnTo>
                  <a:lnTo>
                    <a:pt x="189" y="355"/>
                  </a:lnTo>
                  <a:lnTo>
                    <a:pt x="189" y="355"/>
                  </a:lnTo>
                  <a:lnTo>
                    <a:pt x="196" y="355"/>
                  </a:lnTo>
                  <a:lnTo>
                    <a:pt x="196" y="358"/>
                  </a:lnTo>
                  <a:lnTo>
                    <a:pt x="199" y="360"/>
                  </a:lnTo>
                  <a:lnTo>
                    <a:pt x="201" y="360"/>
                  </a:lnTo>
                  <a:lnTo>
                    <a:pt x="203" y="363"/>
                  </a:lnTo>
                  <a:lnTo>
                    <a:pt x="206" y="363"/>
                  </a:lnTo>
                  <a:lnTo>
                    <a:pt x="208" y="363"/>
                  </a:lnTo>
                  <a:lnTo>
                    <a:pt x="210" y="363"/>
                  </a:lnTo>
                  <a:lnTo>
                    <a:pt x="213" y="365"/>
                  </a:lnTo>
                  <a:lnTo>
                    <a:pt x="213" y="365"/>
                  </a:lnTo>
                  <a:lnTo>
                    <a:pt x="213" y="367"/>
                  </a:lnTo>
                  <a:lnTo>
                    <a:pt x="213" y="367"/>
                  </a:lnTo>
                  <a:lnTo>
                    <a:pt x="213" y="370"/>
                  </a:lnTo>
                  <a:lnTo>
                    <a:pt x="213" y="372"/>
                  </a:lnTo>
                  <a:lnTo>
                    <a:pt x="215" y="374"/>
                  </a:lnTo>
                  <a:lnTo>
                    <a:pt x="215" y="374"/>
                  </a:lnTo>
                  <a:lnTo>
                    <a:pt x="213" y="374"/>
                  </a:lnTo>
                  <a:lnTo>
                    <a:pt x="213" y="377"/>
                  </a:lnTo>
                  <a:lnTo>
                    <a:pt x="213" y="377"/>
                  </a:lnTo>
                  <a:lnTo>
                    <a:pt x="213" y="377"/>
                  </a:lnTo>
                  <a:lnTo>
                    <a:pt x="210" y="379"/>
                  </a:lnTo>
                  <a:lnTo>
                    <a:pt x="213" y="379"/>
                  </a:lnTo>
                  <a:lnTo>
                    <a:pt x="213" y="381"/>
                  </a:lnTo>
                  <a:lnTo>
                    <a:pt x="215" y="381"/>
                  </a:lnTo>
                  <a:lnTo>
                    <a:pt x="215" y="381"/>
                  </a:lnTo>
                  <a:lnTo>
                    <a:pt x="215" y="384"/>
                  </a:lnTo>
                  <a:lnTo>
                    <a:pt x="218" y="381"/>
                  </a:lnTo>
                  <a:lnTo>
                    <a:pt x="218" y="381"/>
                  </a:lnTo>
                  <a:lnTo>
                    <a:pt x="222" y="381"/>
                  </a:lnTo>
                  <a:lnTo>
                    <a:pt x="227" y="381"/>
                  </a:lnTo>
                  <a:lnTo>
                    <a:pt x="232" y="379"/>
                  </a:lnTo>
                  <a:lnTo>
                    <a:pt x="236" y="379"/>
                  </a:lnTo>
                  <a:lnTo>
                    <a:pt x="241" y="377"/>
                  </a:lnTo>
                  <a:lnTo>
                    <a:pt x="246" y="377"/>
                  </a:lnTo>
                  <a:lnTo>
                    <a:pt x="253" y="374"/>
                  </a:lnTo>
                  <a:lnTo>
                    <a:pt x="260" y="374"/>
                  </a:lnTo>
                  <a:lnTo>
                    <a:pt x="263" y="372"/>
                  </a:lnTo>
                  <a:lnTo>
                    <a:pt x="267" y="367"/>
                  </a:lnTo>
                  <a:lnTo>
                    <a:pt x="270" y="365"/>
                  </a:lnTo>
                  <a:lnTo>
                    <a:pt x="274" y="360"/>
                  </a:lnTo>
                  <a:lnTo>
                    <a:pt x="279" y="355"/>
                  </a:lnTo>
                  <a:lnTo>
                    <a:pt x="284" y="351"/>
                  </a:lnTo>
                  <a:lnTo>
                    <a:pt x="289" y="346"/>
                  </a:lnTo>
                  <a:lnTo>
                    <a:pt x="291" y="344"/>
                  </a:lnTo>
                  <a:lnTo>
                    <a:pt x="298" y="339"/>
                  </a:lnTo>
                  <a:lnTo>
                    <a:pt x="307" y="332"/>
                  </a:lnTo>
                  <a:lnTo>
                    <a:pt x="317" y="325"/>
                  </a:lnTo>
                  <a:lnTo>
                    <a:pt x="326" y="320"/>
                  </a:lnTo>
                  <a:lnTo>
                    <a:pt x="336" y="313"/>
                  </a:lnTo>
                  <a:lnTo>
                    <a:pt x="345" y="306"/>
                  </a:lnTo>
                  <a:lnTo>
                    <a:pt x="355" y="301"/>
                  </a:lnTo>
                  <a:lnTo>
                    <a:pt x="364" y="294"/>
                  </a:lnTo>
                  <a:lnTo>
                    <a:pt x="374" y="287"/>
                  </a:lnTo>
                  <a:lnTo>
                    <a:pt x="371" y="282"/>
                  </a:lnTo>
                  <a:close/>
                </a:path>
              </a:pathLst>
            </a:custGeom>
            <a:grpFill/>
            <a:ln w="3175" cap="rnd">
              <a:solidFill>
                <a:schemeClr val="accent1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7200" dirty="0"/>
            </a:p>
          </p:txBody>
        </p:sp>
        <p:sp>
          <p:nvSpPr>
            <p:cNvPr id="103" name="Freeform 229"/>
            <p:cNvSpPr>
              <a:spLocks/>
            </p:cNvSpPr>
            <p:nvPr/>
          </p:nvSpPr>
          <p:spPr bwMode="auto">
            <a:xfrm>
              <a:off x="3912" y="1583"/>
              <a:ext cx="30" cy="59"/>
            </a:xfrm>
            <a:custGeom>
              <a:avLst/>
              <a:gdLst>
                <a:gd name="T0" fmla="*/ 30 w 30"/>
                <a:gd name="T1" fmla="*/ 40 h 59"/>
                <a:gd name="T2" fmla="*/ 30 w 30"/>
                <a:gd name="T3" fmla="*/ 38 h 59"/>
                <a:gd name="T4" fmla="*/ 30 w 30"/>
                <a:gd name="T5" fmla="*/ 36 h 59"/>
                <a:gd name="T6" fmla="*/ 26 w 30"/>
                <a:gd name="T7" fmla="*/ 36 h 59"/>
                <a:gd name="T8" fmla="*/ 26 w 30"/>
                <a:gd name="T9" fmla="*/ 33 h 59"/>
                <a:gd name="T10" fmla="*/ 23 w 30"/>
                <a:gd name="T11" fmla="*/ 31 h 59"/>
                <a:gd name="T12" fmla="*/ 21 w 30"/>
                <a:gd name="T13" fmla="*/ 26 h 59"/>
                <a:gd name="T14" fmla="*/ 21 w 30"/>
                <a:gd name="T15" fmla="*/ 24 h 59"/>
                <a:gd name="T16" fmla="*/ 21 w 30"/>
                <a:gd name="T17" fmla="*/ 22 h 59"/>
                <a:gd name="T18" fmla="*/ 21 w 30"/>
                <a:gd name="T19" fmla="*/ 19 h 59"/>
                <a:gd name="T20" fmla="*/ 23 w 30"/>
                <a:gd name="T21" fmla="*/ 17 h 59"/>
                <a:gd name="T22" fmla="*/ 23 w 30"/>
                <a:gd name="T23" fmla="*/ 12 h 59"/>
                <a:gd name="T24" fmla="*/ 21 w 30"/>
                <a:gd name="T25" fmla="*/ 10 h 59"/>
                <a:gd name="T26" fmla="*/ 19 w 30"/>
                <a:gd name="T27" fmla="*/ 7 h 59"/>
                <a:gd name="T28" fmla="*/ 16 w 30"/>
                <a:gd name="T29" fmla="*/ 5 h 59"/>
                <a:gd name="T30" fmla="*/ 14 w 30"/>
                <a:gd name="T31" fmla="*/ 3 h 59"/>
                <a:gd name="T32" fmla="*/ 11 w 30"/>
                <a:gd name="T33" fmla="*/ 3 h 59"/>
                <a:gd name="T34" fmla="*/ 9 w 30"/>
                <a:gd name="T35" fmla="*/ 3 h 59"/>
                <a:gd name="T36" fmla="*/ 7 w 30"/>
                <a:gd name="T37" fmla="*/ 3 h 59"/>
                <a:gd name="T38" fmla="*/ 7 w 30"/>
                <a:gd name="T39" fmla="*/ 0 h 59"/>
                <a:gd name="T40" fmla="*/ 7 w 30"/>
                <a:gd name="T41" fmla="*/ 0 h 59"/>
                <a:gd name="T42" fmla="*/ 4 w 30"/>
                <a:gd name="T43" fmla="*/ 3 h 59"/>
                <a:gd name="T44" fmla="*/ 2 w 30"/>
                <a:gd name="T45" fmla="*/ 7 h 59"/>
                <a:gd name="T46" fmla="*/ 0 w 30"/>
                <a:gd name="T47" fmla="*/ 10 h 59"/>
                <a:gd name="T48" fmla="*/ 2 w 30"/>
                <a:gd name="T49" fmla="*/ 12 h 59"/>
                <a:gd name="T50" fmla="*/ 2 w 30"/>
                <a:gd name="T51" fmla="*/ 14 h 59"/>
                <a:gd name="T52" fmla="*/ 2 w 30"/>
                <a:gd name="T53" fmla="*/ 17 h 59"/>
                <a:gd name="T54" fmla="*/ 4 w 30"/>
                <a:gd name="T55" fmla="*/ 17 h 59"/>
                <a:gd name="T56" fmla="*/ 4 w 30"/>
                <a:gd name="T57" fmla="*/ 22 h 59"/>
                <a:gd name="T58" fmla="*/ 4 w 30"/>
                <a:gd name="T59" fmla="*/ 26 h 59"/>
                <a:gd name="T60" fmla="*/ 4 w 30"/>
                <a:gd name="T61" fmla="*/ 29 h 59"/>
                <a:gd name="T62" fmla="*/ 4 w 30"/>
                <a:gd name="T63" fmla="*/ 36 h 59"/>
                <a:gd name="T64" fmla="*/ 2 w 30"/>
                <a:gd name="T65" fmla="*/ 40 h 59"/>
                <a:gd name="T66" fmla="*/ 4 w 30"/>
                <a:gd name="T67" fmla="*/ 45 h 59"/>
                <a:gd name="T68" fmla="*/ 4 w 30"/>
                <a:gd name="T69" fmla="*/ 48 h 59"/>
                <a:gd name="T70" fmla="*/ 2 w 30"/>
                <a:gd name="T71" fmla="*/ 45 h 59"/>
                <a:gd name="T72" fmla="*/ 2 w 30"/>
                <a:gd name="T73" fmla="*/ 48 h 59"/>
                <a:gd name="T74" fmla="*/ 4 w 30"/>
                <a:gd name="T75" fmla="*/ 50 h 59"/>
                <a:gd name="T76" fmla="*/ 14 w 30"/>
                <a:gd name="T77" fmla="*/ 55 h 59"/>
                <a:gd name="T78" fmla="*/ 14 w 30"/>
                <a:gd name="T79" fmla="*/ 59 h 59"/>
                <a:gd name="T80" fmla="*/ 16 w 30"/>
                <a:gd name="T81" fmla="*/ 59 h 59"/>
                <a:gd name="T82" fmla="*/ 19 w 30"/>
                <a:gd name="T83" fmla="*/ 59 h 59"/>
                <a:gd name="T84" fmla="*/ 19 w 30"/>
                <a:gd name="T85" fmla="*/ 59 h 59"/>
                <a:gd name="T86" fmla="*/ 19 w 30"/>
                <a:gd name="T87" fmla="*/ 57 h 59"/>
                <a:gd name="T88" fmla="*/ 21 w 30"/>
                <a:gd name="T89" fmla="*/ 57 h 59"/>
                <a:gd name="T90" fmla="*/ 21 w 30"/>
                <a:gd name="T91" fmla="*/ 57 h 59"/>
                <a:gd name="T92" fmla="*/ 19 w 30"/>
                <a:gd name="T93" fmla="*/ 55 h 59"/>
                <a:gd name="T94" fmla="*/ 21 w 30"/>
                <a:gd name="T95" fmla="*/ 52 h 59"/>
                <a:gd name="T96" fmla="*/ 21 w 30"/>
                <a:gd name="T97" fmla="*/ 55 h 59"/>
                <a:gd name="T98" fmla="*/ 23 w 30"/>
                <a:gd name="T99" fmla="*/ 52 h 59"/>
                <a:gd name="T100" fmla="*/ 26 w 30"/>
                <a:gd name="T101" fmla="*/ 52 h 59"/>
                <a:gd name="T102" fmla="*/ 26 w 30"/>
                <a:gd name="T103" fmla="*/ 50 h 59"/>
                <a:gd name="T104" fmla="*/ 26 w 30"/>
                <a:gd name="T105" fmla="*/ 48 h 59"/>
                <a:gd name="T106" fmla="*/ 28 w 30"/>
                <a:gd name="T107" fmla="*/ 45 h 59"/>
                <a:gd name="T108" fmla="*/ 30 w 30"/>
                <a:gd name="T109" fmla="*/ 45 h 59"/>
                <a:gd name="T110" fmla="*/ 30 w 30"/>
                <a:gd name="T111" fmla="*/ 4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" h="59">
                  <a:moveTo>
                    <a:pt x="30" y="40"/>
                  </a:moveTo>
                  <a:lnTo>
                    <a:pt x="30" y="40"/>
                  </a:lnTo>
                  <a:lnTo>
                    <a:pt x="30" y="38"/>
                  </a:lnTo>
                  <a:lnTo>
                    <a:pt x="30" y="38"/>
                  </a:lnTo>
                  <a:lnTo>
                    <a:pt x="30" y="36"/>
                  </a:lnTo>
                  <a:lnTo>
                    <a:pt x="30" y="36"/>
                  </a:lnTo>
                  <a:lnTo>
                    <a:pt x="28" y="36"/>
                  </a:lnTo>
                  <a:lnTo>
                    <a:pt x="26" y="36"/>
                  </a:lnTo>
                  <a:lnTo>
                    <a:pt x="26" y="36"/>
                  </a:lnTo>
                  <a:lnTo>
                    <a:pt x="26" y="33"/>
                  </a:lnTo>
                  <a:lnTo>
                    <a:pt x="23" y="33"/>
                  </a:lnTo>
                  <a:lnTo>
                    <a:pt x="23" y="31"/>
                  </a:lnTo>
                  <a:lnTo>
                    <a:pt x="21" y="29"/>
                  </a:lnTo>
                  <a:lnTo>
                    <a:pt x="21" y="26"/>
                  </a:lnTo>
                  <a:lnTo>
                    <a:pt x="21" y="26"/>
                  </a:lnTo>
                  <a:lnTo>
                    <a:pt x="21" y="24"/>
                  </a:lnTo>
                  <a:lnTo>
                    <a:pt x="21" y="22"/>
                  </a:lnTo>
                  <a:lnTo>
                    <a:pt x="21" y="22"/>
                  </a:lnTo>
                  <a:lnTo>
                    <a:pt x="21" y="22"/>
                  </a:lnTo>
                  <a:lnTo>
                    <a:pt x="21" y="19"/>
                  </a:lnTo>
                  <a:lnTo>
                    <a:pt x="21" y="17"/>
                  </a:lnTo>
                  <a:lnTo>
                    <a:pt x="23" y="17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1" y="10"/>
                  </a:lnTo>
                  <a:lnTo>
                    <a:pt x="21" y="10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16" y="7"/>
                  </a:lnTo>
                  <a:lnTo>
                    <a:pt x="16" y="5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1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7" y="3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5"/>
                  </a:lnTo>
                  <a:lnTo>
                    <a:pt x="2" y="7"/>
                  </a:lnTo>
                  <a:lnTo>
                    <a:pt x="2" y="7"/>
                  </a:lnTo>
                  <a:lnTo>
                    <a:pt x="0" y="10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7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7" y="22"/>
                  </a:lnTo>
                  <a:lnTo>
                    <a:pt x="4" y="22"/>
                  </a:lnTo>
                  <a:lnTo>
                    <a:pt x="4" y="22"/>
                  </a:lnTo>
                  <a:lnTo>
                    <a:pt x="4" y="26"/>
                  </a:lnTo>
                  <a:lnTo>
                    <a:pt x="4" y="26"/>
                  </a:lnTo>
                  <a:lnTo>
                    <a:pt x="4" y="29"/>
                  </a:lnTo>
                  <a:lnTo>
                    <a:pt x="4" y="31"/>
                  </a:lnTo>
                  <a:lnTo>
                    <a:pt x="4" y="36"/>
                  </a:lnTo>
                  <a:lnTo>
                    <a:pt x="2" y="38"/>
                  </a:lnTo>
                  <a:lnTo>
                    <a:pt x="2" y="40"/>
                  </a:lnTo>
                  <a:lnTo>
                    <a:pt x="2" y="43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8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11" y="55"/>
                  </a:lnTo>
                  <a:lnTo>
                    <a:pt x="14" y="55"/>
                  </a:lnTo>
                  <a:lnTo>
                    <a:pt x="14" y="57"/>
                  </a:lnTo>
                  <a:lnTo>
                    <a:pt x="14" y="59"/>
                  </a:lnTo>
                  <a:lnTo>
                    <a:pt x="14" y="59"/>
                  </a:lnTo>
                  <a:lnTo>
                    <a:pt x="16" y="59"/>
                  </a:lnTo>
                  <a:lnTo>
                    <a:pt x="16" y="59"/>
                  </a:lnTo>
                  <a:lnTo>
                    <a:pt x="19" y="59"/>
                  </a:lnTo>
                  <a:lnTo>
                    <a:pt x="19" y="59"/>
                  </a:lnTo>
                  <a:lnTo>
                    <a:pt x="19" y="59"/>
                  </a:lnTo>
                  <a:lnTo>
                    <a:pt x="19" y="59"/>
                  </a:lnTo>
                  <a:lnTo>
                    <a:pt x="19" y="57"/>
                  </a:lnTo>
                  <a:lnTo>
                    <a:pt x="19" y="57"/>
                  </a:lnTo>
                  <a:lnTo>
                    <a:pt x="21" y="57"/>
                  </a:lnTo>
                  <a:lnTo>
                    <a:pt x="21" y="57"/>
                  </a:lnTo>
                  <a:lnTo>
                    <a:pt x="21" y="57"/>
                  </a:lnTo>
                  <a:lnTo>
                    <a:pt x="21" y="55"/>
                  </a:lnTo>
                  <a:lnTo>
                    <a:pt x="19" y="55"/>
                  </a:lnTo>
                  <a:lnTo>
                    <a:pt x="19" y="55"/>
                  </a:lnTo>
                  <a:lnTo>
                    <a:pt x="21" y="52"/>
                  </a:lnTo>
                  <a:lnTo>
                    <a:pt x="21" y="55"/>
                  </a:lnTo>
                  <a:lnTo>
                    <a:pt x="21" y="55"/>
                  </a:lnTo>
                  <a:lnTo>
                    <a:pt x="21" y="52"/>
                  </a:lnTo>
                  <a:lnTo>
                    <a:pt x="23" y="52"/>
                  </a:lnTo>
                  <a:lnTo>
                    <a:pt x="26" y="52"/>
                  </a:lnTo>
                  <a:lnTo>
                    <a:pt x="26" y="52"/>
                  </a:lnTo>
                  <a:lnTo>
                    <a:pt x="26" y="52"/>
                  </a:lnTo>
                  <a:lnTo>
                    <a:pt x="26" y="50"/>
                  </a:lnTo>
                  <a:lnTo>
                    <a:pt x="26" y="48"/>
                  </a:lnTo>
                  <a:lnTo>
                    <a:pt x="26" y="48"/>
                  </a:lnTo>
                  <a:lnTo>
                    <a:pt x="28" y="48"/>
                  </a:lnTo>
                  <a:lnTo>
                    <a:pt x="28" y="45"/>
                  </a:lnTo>
                  <a:lnTo>
                    <a:pt x="28" y="45"/>
                  </a:lnTo>
                  <a:lnTo>
                    <a:pt x="30" y="45"/>
                  </a:lnTo>
                  <a:lnTo>
                    <a:pt x="30" y="43"/>
                  </a:lnTo>
                  <a:lnTo>
                    <a:pt x="30" y="43"/>
                  </a:lnTo>
                  <a:lnTo>
                    <a:pt x="30" y="40"/>
                  </a:lnTo>
                  <a:close/>
                </a:path>
              </a:pathLst>
            </a:custGeom>
            <a:grpFill/>
            <a:ln w="3175" cap="rnd">
              <a:solidFill>
                <a:schemeClr val="accent1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7200" dirty="0"/>
            </a:p>
          </p:txBody>
        </p:sp>
        <p:sp>
          <p:nvSpPr>
            <p:cNvPr id="104" name="Freeform 230"/>
            <p:cNvSpPr>
              <a:spLocks noEditPoints="1"/>
            </p:cNvSpPr>
            <p:nvPr/>
          </p:nvSpPr>
          <p:spPr bwMode="auto">
            <a:xfrm>
              <a:off x="3897" y="1223"/>
              <a:ext cx="17" cy="7"/>
            </a:xfrm>
            <a:custGeom>
              <a:avLst/>
              <a:gdLst>
                <a:gd name="T0" fmla="*/ 17 w 17"/>
                <a:gd name="T1" fmla="*/ 7 h 7"/>
                <a:gd name="T2" fmla="*/ 15 w 17"/>
                <a:gd name="T3" fmla="*/ 5 h 7"/>
                <a:gd name="T4" fmla="*/ 15 w 17"/>
                <a:gd name="T5" fmla="*/ 7 h 7"/>
                <a:gd name="T6" fmla="*/ 15 w 17"/>
                <a:gd name="T7" fmla="*/ 7 h 7"/>
                <a:gd name="T8" fmla="*/ 15 w 17"/>
                <a:gd name="T9" fmla="*/ 7 h 7"/>
                <a:gd name="T10" fmla="*/ 15 w 17"/>
                <a:gd name="T11" fmla="*/ 7 h 7"/>
                <a:gd name="T12" fmla="*/ 17 w 17"/>
                <a:gd name="T13" fmla="*/ 7 h 7"/>
                <a:gd name="T14" fmla="*/ 17 w 17"/>
                <a:gd name="T15" fmla="*/ 7 h 7"/>
                <a:gd name="T16" fmla="*/ 17 w 17"/>
                <a:gd name="T17" fmla="*/ 7 h 7"/>
                <a:gd name="T18" fmla="*/ 17 w 17"/>
                <a:gd name="T19" fmla="*/ 7 h 7"/>
                <a:gd name="T20" fmla="*/ 3 w 17"/>
                <a:gd name="T21" fmla="*/ 3 h 7"/>
                <a:gd name="T22" fmla="*/ 0 w 17"/>
                <a:gd name="T23" fmla="*/ 3 h 7"/>
                <a:gd name="T24" fmla="*/ 0 w 17"/>
                <a:gd name="T25" fmla="*/ 5 h 7"/>
                <a:gd name="T26" fmla="*/ 0 w 17"/>
                <a:gd name="T27" fmla="*/ 5 h 7"/>
                <a:gd name="T28" fmla="*/ 3 w 17"/>
                <a:gd name="T29" fmla="*/ 5 h 7"/>
                <a:gd name="T30" fmla="*/ 3 w 17"/>
                <a:gd name="T31" fmla="*/ 5 h 7"/>
                <a:gd name="T32" fmla="*/ 3 w 17"/>
                <a:gd name="T33" fmla="*/ 5 h 7"/>
                <a:gd name="T34" fmla="*/ 3 w 17"/>
                <a:gd name="T35" fmla="*/ 5 h 7"/>
                <a:gd name="T36" fmla="*/ 3 w 17"/>
                <a:gd name="T37" fmla="*/ 5 h 7"/>
                <a:gd name="T38" fmla="*/ 3 w 17"/>
                <a:gd name="T39" fmla="*/ 3 h 7"/>
                <a:gd name="T40" fmla="*/ 10 w 17"/>
                <a:gd name="T41" fmla="*/ 3 h 7"/>
                <a:gd name="T42" fmla="*/ 10 w 17"/>
                <a:gd name="T43" fmla="*/ 3 h 7"/>
                <a:gd name="T44" fmla="*/ 10 w 17"/>
                <a:gd name="T45" fmla="*/ 0 h 7"/>
                <a:gd name="T46" fmla="*/ 8 w 17"/>
                <a:gd name="T47" fmla="*/ 0 h 7"/>
                <a:gd name="T48" fmla="*/ 8 w 17"/>
                <a:gd name="T49" fmla="*/ 0 h 7"/>
                <a:gd name="T50" fmla="*/ 8 w 17"/>
                <a:gd name="T51" fmla="*/ 0 h 7"/>
                <a:gd name="T52" fmla="*/ 8 w 17"/>
                <a:gd name="T53" fmla="*/ 0 h 7"/>
                <a:gd name="T54" fmla="*/ 5 w 17"/>
                <a:gd name="T55" fmla="*/ 0 h 7"/>
                <a:gd name="T56" fmla="*/ 5 w 17"/>
                <a:gd name="T57" fmla="*/ 0 h 7"/>
                <a:gd name="T58" fmla="*/ 5 w 17"/>
                <a:gd name="T59" fmla="*/ 0 h 7"/>
                <a:gd name="T60" fmla="*/ 5 w 17"/>
                <a:gd name="T61" fmla="*/ 0 h 7"/>
                <a:gd name="T62" fmla="*/ 5 w 17"/>
                <a:gd name="T63" fmla="*/ 0 h 7"/>
                <a:gd name="T64" fmla="*/ 5 w 17"/>
                <a:gd name="T65" fmla="*/ 3 h 7"/>
                <a:gd name="T66" fmla="*/ 5 w 17"/>
                <a:gd name="T67" fmla="*/ 3 h 7"/>
                <a:gd name="T68" fmla="*/ 5 w 17"/>
                <a:gd name="T69" fmla="*/ 3 h 7"/>
                <a:gd name="T70" fmla="*/ 5 w 17"/>
                <a:gd name="T71" fmla="*/ 3 h 7"/>
                <a:gd name="T72" fmla="*/ 5 w 17"/>
                <a:gd name="T73" fmla="*/ 3 h 7"/>
                <a:gd name="T74" fmla="*/ 5 w 17"/>
                <a:gd name="T75" fmla="*/ 3 h 7"/>
                <a:gd name="T76" fmla="*/ 3 w 17"/>
                <a:gd name="T77" fmla="*/ 3 h 7"/>
                <a:gd name="T78" fmla="*/ 3 w 17"/>
                <a:gd name="T79" fmla="*/ 3 h 7"/>
                <a:gd name="T80" fmla="*/ 5 w 17"/>
                <a:gd name="T81" fmla="*/ 5 h 7"/>
                <a:gd name="T82" fmla="*/ 5 w 17"/>
                <a:gd name="T83" fmla="*/ 5 h 7"/>
                <a:gd name="T84" fmla="*/ 10 w 17"/>
                <a:gd name="T85" fmla="*/ 5 h 7"/>
                <a:gd name="T86" fmla="*/ 10 w 17"/>
                <a:gd name="T87" fmla="*/ 5 h 7"/>
                <a:gd name="T88" fmla="*/ 10 w 17"/>
                <a:gd name="T89" fmla="*/ 5 h 7"/>
                <a:gd name="T90" fmla="*/ 10 w 17"/>
                <a:gd name="T91" fmla="*/ 5 h 7"/>
                <a:gd name="T92" fmla="*/ 10 w 17"/>
                <a:gd name="T93" fmla="*/ 3 h 7"/>
                <a:gd name="T94" fmla="*/ 10 w 17"/>
                <a:gd name="T95" fmla="*/ 5 h 7"/>
                <a:gd name="T96" fmla="*/ 12 w 17"/>
                <a:gd name="T97" fmla="*/ 5 h 7"/>
                <a:gd name="T98" fmla="*/ 12 w 17"/>
                <a:gd name="T99" fmla="*/ 3 h 7"/>
                <a:gd name="T100" fmla="*/ 12 w 17"/>
                <a:gd name="T101" fmla="*/ 3 h 7"/>
                <a:gd name="T102" fmla="*/ 10 w 17"/>
                <a:gd name="T103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7" h="7">
                  <a:moveTo>
                    <a:pt x="17" y="7"/>
                  </a:moveTo>
                  <a:lnTo>
                    <a:pt x="15" y="5"/>
                  </a:lnTo>
                  <a:lnTo>
                    <a:pt x="15" y="7"/>
                  </a:lnTo>
                  <a:lnTo>
                    <a:pt x="15" y="7"/>
                  </a:lnTo>
                  <a:lnTo>
                    <a:pt x="15" y="7"/>
                  </a:lnTo>
                  <a:lnTo>
                    <a:pt x="15" y="7"/>
                  </a:lnTo>
                  <a:lnTo>
                    <a:pt x="17" y="7"/>
                  </a:lnTo>
                  <a:lnTo>
                    <a:pt x="17" y="7"/>
                  </a:lnTo>
                  <a:lnTo>
                    <a:pt x="17" y="7"/>
                  </a:lnTo>
                  <a:lnTo>
                    <a:pt x="17" y="7"/>
                  </a:lnTo>
                  <a:close/>
                  <a:moveTo>
                    <a:pt x="3" y="3"/>
                  </a:move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3"/>
                  </a:lnTo>
                  <a:close/>
                  <a:moveTo>
                    <a:pt x="10" y="3"/>
                  </a:moveTo>
                  <a:lnTo>
                    <a:pt x="10" y="3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5" y="5"/>
                  </a:lnTo>
                  <a:lnTo>
                    <a:pt x="5" y="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12" y="5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3175" cap="rnd">
              <a:solidFill>
                <a:schemeClr val="accent1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7200" dirty="0"/>
            </a:p>
          </p:txBody>
        </p:sp>
        <p:sp>
          <p:nvSpPr>
            <p:cNvPr id="105" name="Freeform 231"/>
            <p:cNvSpPr>
              <a:spLocks/>
            </p:cNvSpPr>
            <p:nvPr/>
          </p:nvSpPr>
          <p:spPr bwMode="auto">
            <a:xfrm>
              <a:off x="4645" y="1668"/>
              <a:ext cx="239" cy="195"/>
            </a:xfrm>
            <a:custGeom>
              <a:avLst/>
              <a:gdLst>
                <a:gd name="T0" fmla="*/ 229 w 239"/>
                <a:gd name="T1" fmla="*/ 24 h 195"/>
                <a:gd name="T2" fmla="*/ 217 w 239"/>
                <a:gd name="T3" fmla="*/ 27 h 195"/>
                <a:gd name="T4" fmla="*/ 217 w 239"/>
                <a:gd name="T5" fmla="*/ 22 h 195"/>
                <a:gd name="T6" fmla="*/ 201 w 239"/>
                <a:gd name="T7" fmla="*/ 31 h 195"/>
                <a:gd name="T8" fmla="*/ 184 w 239"/>
                <a:gd name="T9" fmla="*/ 38 h 195"/>
                <a:gd name="T10" fmla="*/ 179 w 239"/>
                <a:gd name="T11" fmla="*/ 15 h 195"/>
                <a:gd name="T12" fmla="*/ 172 w 239"/>
                <a:gd name="T13" fmla="*/ 12 h 195"/>
                <a:gd name="T14" fmla="*/ 161 w 239"/>
                <a:gd name="T15" fmla="*/ 3 h 195"/>
                <a:gd name="T16" fmla="*/ 156 w 239"/>
                <a:gd name="T17" fmla="*/ 15 h 195"/>
                <a:gd name="T18" fmla="*/ 149 w 239"/>
                <a:gd name="T19" fmla="*/ 19 h 195"/>
                <a:gd name="T20" fmla="*/ 144 w 239"/>
                <a:gd name="T21" fmla="*/ 29 h 195"/>
                <a:gd name="T22" fmla="*/ 135 w 239"/>
                <a:gd name="T23" fmla="*/ 24 h 195"/>
                <a:gd name="T24" fmla="*/ 130 w 239"/>
                <a:gd name="T25" fmla="*/ 27 h 195"/>
                <a:gd name="T26" fmla="*/ 123 w 239"/>
                <a:gd name="T27" fmla="*/ 34 h 195"/>
                <a:gd name="T28" fmla="*/ 113 w 239"/>
                <a:gd name="T29" fmla="*/ 27 h 195"/>
                <a:gd name="T30" fmla="*/ 99 w 239"/>
                <a:gd name="T31" fmla="*/ 24 h 195"/>
                <a:gd name="T32" fmla="*/ 78 w 239"/>
                <a:gd name="T33" fmla="*/ 19 h 195"/>
                <a:gd name="T34" fmla="*/ 66 w 239"/>
                <a:gd name="T35" fmla="*/ 29 h 195"/>
                <a:gd name="T36" fmla="*/ 61 w 239"/>
                <a:gd name="T37" fmla="*/ 45 h 195"/>
                <a:gd name="T38" fmla="*/ 54 w 239"/>
                <a:gd name="T39" fmla="*/ 53 h 195"/>
                <a:gd name="T40" fmla="*/ 40 w 239"/>
                <a:gd name="T41" fmla="*/ 57 h 195"/>
                <a:gd name="T42" fmla="*/ 40 w 239"/>
                <a:gd name="T43" fmla="*/ 67 h 195"/>
                <a:gd name="T44" fmla="*/ 30 w 239"/>
                <a:gd name="T45" fmla="*/ 69 h 195"/>
                <a:gd name="T46" fmla="*/ 21 w 239"/>
                <a:gd name="T47" fmla="*/ 64 h 195"/>
                <a:gd name="T48" fmla="*/ 9 w 239"/>
                <a:gd name="T49" fmla="*/ 62 h 195"/>
                <a:gd name="T50" fmla="*/ 7 w 239"/>
                <a:gd name="T51" fmla="*/ 69 h 195"/>
                <a:gd name="T52" fmla="*/ 7 w 239"/>
                <a:gd name="T53" fmla="*/ 76 h 195"/>
                <a:gd name="T54" fmla="*/ 4 w 239"/>
                <a:gd name="T55" fmla="*/ 83 h 195"/>
                <a:gd name="T56" fmla="*/ 4 w 239"/>
                <a:gd name="T57" fmla="*/ 88 h 195"/>
                <a:gd name="T58" fmla="*/ 2 w 239"/>
                <a:gd name="T59" fmla="*/ 105 h 195"/>
                <a:gd name="T60" fmla="*/ 7 w 239"/>
                <a:gd name="T61" fmla="*/ 109 h 195"/>
                <a:gd name="T62" fmla="*/ 12 w 239"/>
                <a:gd name="T63" fmla="*/ 133 h 195"/>
                <a:gd name="T64" fmla="*/ 14 w 239"/>
                <a:gd name="T65" fmla="*/ 150 h 195"/>
                <a:gd name="T66" fmla="*/ 33 w 239"/>
                <a:gd name="T67" fmla="*/ 164 h 195"/>
                <a:gd name="T68" fmla="*/ 42 w 239"/>
                <a:gd name="T69" fmla="*/ 190 h 195"/>
                <a:gd name="T70" fmla="*/ 80 w 239"/>
                <a:gd name="T71" fmla="*/ 192 h 195"/>
                <a:gd name="T72" fmla="*/ 97 w 239"/>
                <a:gd name="T73" fmla="*/ 190 h 195"/>
                <a:gd name="T74" fmla="*/ 118 w 239"/>
                <a:gd name="T75" fmla="*/ 183 h 195"/>
                <a:gd name="T76" fmla="*/ 116 w 239"/>
                <a:gd name="T77" fmla="*/ 169 h 195"/>
                <a:gd name="T78" fmla="*/ 120 w 239"/>
                <a:gd name="T79" fmla="*/ 157 h 195"/>
                <a:gd name="T80" fmla="*/ 137 w 239"/>
                <a:gd name="T81" fmla="*/ 154 h 195"/>
                <a:gd name="T82" fmla="*/ 135 w 239"/>
                <a:gd name="T83" fmla="*/ 147 h 195"/>
                <a:gd name="T84" fmla="*/ 149 w 239"/>
                <a:gd name="T85" fmla="*/ 145 h 195"/>
                <a:gd name="T86" fmla="*/ 158 w 239"/>
                <a:gd name="T87" fmla="*/ 145 h 195"/>
                <a:gd name="T88" fmla="*/ 163 w 239"/>
                <a:gd name="T89" fmla="*/ 126 h 195"/>
                <a:gd name="T90" fmla="*/ 170 w 239"/>
                <a:gd name="T91" fmla="*/ 114 h 195"/>
                <a:gd name="T92" fmla="*/ 165 w 239"/>
                <a:gd name="T93" fmla="*/ 98 h 195"/>
                <a:gd name="T94" fmla="*/ 184 w 239"/>
                <a:gd name="T95" fmla="*/ 98 h 195"/>
                <a:gd name="T96" fmla="*/ 184 w 239"/>
                <a:gd name="T97" fmla="*/ 86 h 195"/>
                <a:gd name="T98" fmla="*/ 189 w 239"/>
                <a:gd name="T99" fmla="*/ 76 h 195"/>
                <a:gd name="T100" fmla="*/ 191 w 239"/>
                <a:gd name="T101" fmla="*/ 69 h 195"/>
                <a:gd name="T102" fmla="*/ 189 w 239"/>
                <a:gd name="T103" fmla="*/ 62 h 195"/>
                <a:gd name="T104" fmla="*/ 182 w 239"/>
                <a:gd name="T105" fmla="*/ 50 h 195"/>
                <a:gd name="T106" fmla="*/ 189 w 239"/>
                <a:gd name="T107" fmla="*/ 43 h 195"/>
                <a:gd name="T108" fmla="*/ 201 w 239"/>
                <a:gd name="T109" fmla="*/ 36 h 195"/>
                <a:gd name="T110" fmla="*/ 222 w 239"/>
                <a:gd name="T111" fmla="*/ 34 h 195"/>
                <a:gd name="T112" fmla="*/ 234 w 239"/>
                <a:gd name="T113" fmla="*/ 31 h 195"/>
                <a:gd name="T114" fmla="*/ 236 w 239"/>
                <a:gd name="T115" fmla="*/ 27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39" h="195">
                  <a:moveTo>
                    <a:pt x="239" y="27"/>
                  </a:moveTo>
                  <a:lnTo>
                    <a:pt x="239" y="27"/>
                  </a:lnTo>
                  <a:lnTo>
                    <a:pt x="236" y="24"/>
                  </a:lnTo>
                  <a:lnTo>
                    <a:pt x="234" y="24"/>
                  </a:lnTo>
                  <a:lnTo>
                    <a:pt x="231" y="24"/>
                  </a:lnTo>
                  <a:lnTo>
                    <a:pt x="231" y="24"/>
                  </a:lnTo>
                  <a:lnTo>
                    <a:pt x="229" y="24"/>
                  </a:lnTo>
                  <a:lnTo>
                    <a:pt x="227" y="24"/>
                  </a:lnTo>
                  <a:lnTo>
                    <a:pt x="227" y="24"/>
                  </a:lnTo>
                  <a:lnTo>
                    <a:pt x="227" y="24"/>
                  </a:lnTo>
                  <a:lnTo>
                    <a:pt x="224" y="24"/>
                  </a:lnTo>
                  <a:lnTo>
                    <a:pt x="222" y="27"/>
                  </a:lnTo>
                  <a:lnTo>
                    <a:pt x="220" y="27"/>
                  </a:lnTo>
                  <a:lnTo>
                    <a:pt x="217" y="27"/>
                  </a:lnTo>
                  <a:lnTo>
                    <a:pt x="217" y="27"/>
                  </a:lnTo>
                  <a:lnTo>
                    <a:pt x="217" y="27"/>
                  </a:lnTo>
                  <a:lnTo>
                    <a:pt x="220" y="24"/>
                  </a:lnTo>
                  <a:lnTo>
                    <a:pt x="220" y="24"/>
                  </a:lnTo>
                  <a:lnTo>
                    <a:pt x="217" y="24"/>
                  </a:lnTo>
                  <a:lnTo>
                    <a:pt x="217" y="22"/>
                  </a:lnTo>
                  <a:lnTo>
                    <a:pt x="217" y="22"/>
                  </a:lnTo>
                  <a:lnTo>
                    <a:pt x="215" y="22"/>
                  </a:lnTo>
                  <a:lnTo>
                    <a:pt x="215" y="22"/>
                  </a:lnTo>
                  <a:lnTo>
                    <a:pt x="213" y="22"/>
                  </a:lnTo>
                  <a:lnTo>
                    <a:pt x="210" y="24"/>
                  </a:lnTo>
                  <a:lnTo>
                    <a:pt x="205" y="27"/>
                  </a:lnTo>
                  <a:lnTo>
                    <a:pt x="203" y="29"/>
                  </a:lnTo>
                  <a:lnTo>
                    <a:pt x="201" y="31"/>
                  </a:lnTo>
                  <a:lnTo>
                    <a:pt x="196" y="34"/>
                  </a:lnTo>
                  <a:lnTo>
                    <a:pt x="194" y="34"/>
                  </a:lnTo>
                  <a:lnTo>
                    <a:pt x="191" y="36"/>
                  </a:lnTo>
                  <a:lnTo>
                    <a:pt x="189" y="38"/>
                  </a:lnTo>
                  <a:lnTo>
                    <a:pt x="187" y="38"/>
                  </a:lnTo>
                  <a:lnTo>
                    <a:pt x="187" y="38"/>
                  </a:lnTo>
                  <a:lnTo>
                    <a:pt x="184" y="38"/>
                  </a:lnTo>
                  <a:lnTo>
                    <a:pt x="182" y="36"/>
                  </a:lnTo>
                  <a:lnTo>
                    <a:pt x="182" y="31"/>
                  </a:lnTo>
                  <a:lnTo>
                    <a:pt x="179" y="29"/>
                  </a:lnTo>
                  <a:lnTo>
                    <a:pt x="179" y="27"/>
                  </a:lnTo>
                  <a:lnTo>
                    <a:pt x="179" y="22"/>
                  </a:lnTo>
                  <a:lnTo>
                    <a:pt x="179" y="19"/>
                  </a:lnTo>
                  <a:lnTo>
                    <a:pt x="179" y="15"/>
                  </a:lnTo>
                  <a:lnTo>
                    <a:pt x="179" y="15"/>
                  </a:lnTo>
                  <a:lnTo>
                    <a:pt x="179" y="12"/>
                  </a:lnTo>
                  <a:lnTo>
                    <a:pt x="177" y="12"/>
                  </a:lnTo>
                  <a:lnTo>
                    <a:pt x="177" y="12"/>
                  </a:lnTo>
                  <a:lnTo>
                    <a:pt x="175" y="12"/>
                  </a:lnTo>
                  <a:lnTo>
                    <a:pt x="175" y="12"/>
                  </a:lnTo>
                  <a:lnTo>
                    <a:pt x="172" y="12"/>
                  </a:lnTo>
                  <a:lnTo>
                    <a:pt x="172" y="10"/>
                  </a:lnTo>
                  <a:lnTo>
                    <a:pt x="172" y="8"/>
                  </a:lnTo>
                  <a:lnTo>
                    <a:pt x="170" y="5"/>
                  </a:lnTo>
                  <a:lnTo>
                    <a:pt x="168" y="3"/>
                  </a:lnTo>
                  <a:lnTo>
                    <a:pt x="163" y="0"/>
                  </a:lnTo>
                  <a:lnTo>
                    <a:pt x="161" y="0"/>
                  </a:lnTo>
                  <a:lnTo>
                    <a:pt x="161" y="3"/>
                  </a:lnTo>
                  <a:lnTo>
                    <a:pt x="158" y="8"/>
                  </a:lnTo>
                  <a:lnTo>
                    <a:pt x="158" y="10"/>
                  </a:lnTo>
                  <a:lnTo>
                    <a:pt x="156" y="10"/>
                  </a:lnTo>
                  <a:lnTo>
                    <a:pt x="156" y="12"/>
                  </a:lnTo>
                  <a:lnTo>
                    <a:pt x="156" y="12"/>
                  </a:lnTo>
                  <a:lnTo>
                    <a:pt x="156" y="12"/>
                  </a:lnTo>
                  <a:lnTo>
                    <a:pt x="156" y="15"/>
                  </a:lnTo>
                  <a:lnTo>
                    <a:pt x="156" y="17"/>
                  </a:lnTo>
                  <a:lnTo>
                    <a:pt x="156" y="19"/>
                  </a:lnTo>
                  <a:lnTo>
                    <a:pt x="156" y="19"/>
                  </a:lnTo>
                  <a:lnTo>
                    <a:pt x="153" y="19"/>
                  </a:lnTo>
                  <a:lnTo>
                    <a:pt x="153" y="19"/>
                  </a:lnTo>
                  <a:lnTo>
                    <a:pt x="151" y="19"/>
                  </a:lnTo>
                  <a:lnTo>
                    <a:pt x="149" y="19"/>
                  </a:lnTo>
                  <a:lnTo>
                    <a:pt x="146" y="19"/>
                  </a:lnTo>
                  <a:lnTo>
                    <a:pt x="144" y="19"/>
                  </a:lnTo>
                  <a:lnTo>
                    <a:pt x="144" y="22"/>
                  </a:lnTo>
                  <a:lnTo>
                    <a:pt x="144" y="24"/>
                  </a:lnTo>
                  <a:lnTo>
                    <a:pt x="144" y="27"/>
                  </a:lnTo>
                  <a:lnTo>
                    <a:pt x="144" y="27"/>
                  </a:lnTo>
                  <a:lnTo>
                    <a:pt x="144" y="29"/>
                  </a:lnTo>
                  <a:lnTo>
                    <a:pt x="142" y="29"/>
                  </a:lnTo>
                  <a:lnTo>
                    <a:pt x="142" y="29"/>
                  </a:lnTo>
                  <a:lnTo>
                    <a:pt x="139" y="29"/>
                  </a:lnTo>
                  <a:lnTo>
                    <a:pt x="137" y="27"/>
                  </a:lnTo>
                  <a:lnTo>
                    <a:pt x="137" y="24"/>
                  </a:lnTo>
                  <a:lnTo>
                    <a:pt x="135" y="24"/>
                  </a:lnTo>
                  <a:lnTo>
                    <a:pt x="135" y="24"/>
                  </a:lnTo>
                  <a:lnTo>
                    <a:pt x="135" y="24"/>
                  </a:lnTo>
                  <a:lnTo>
                    <a:pt x="135" y="27"/>
                  </a:lnTo>
                  <a:lnTo>
                    <a:pt x="135" y="27"/>
                  </a:lnTo>
                  <a:lnTo>
                    <a:pt x="132" y="27"/>
                  </a:lnTo>
                  <a:lnTo>
                    <a:pt x="132" y="27"/>
                  </a:lnTo>
                  <a:lnTo>
                    <a:pt x="132" y="27"/>
                  </a:lnTo>
                  <a:lnTo>
                    <a:pt x="130" y="27"/>
                  </a:lnTo>
                  <a:lnTo>
                    <a:pt x="130" y="29"/>
                  </a:lnTo>
                  <a:lnTo>
                    <a:pt x="127" y="29"/>
                  </a:lnTo>
                  <a:lnTo>
                    <a:pt x="125" y="31"/>
                  </a:lnTo>
                  <a:lnTo>
                    <a:pt x="125" y="31"/>
                  </a:lnTo>
                  <a:lnTo>
                    <a:pt x="125" y="31"/>
                  </a:lnTo>
                  <a:lnTo>
                    <a:pt x="125" y="31"/>
                  </a:lnTo>
                  <a:lnTo>
                    <a:pt x="123" y="34"/>
                  </a:lnTo>
                  <a:lnTo>
                    <a:pt x="120" y="34"/>
                  </a:lnTo>
                  <a:lnTo>
                    <a:pt x="118" y="31"/>
                  </a:lnTo>
                  <a:lnTo>
                    <a:pt x="116" y="29"/>
                  </a:lnTo>
                  <a:lnTo>
                    <a:pt x="116" y="29"/>
                  </a:lnTo>
                  <a:lnTo>
                    <a:pt x="116" y="29"/>
                  </a:lnTo>
                  <a:lnTo>
                    <a:pt x="113" y="27"/>
                  </a:lnTo>
                  <a:lnTo>
                    <a:pt x="113" y="27"/>
                  </a:lnTo>
                  <a:lnTo>
                    <a:pt x="111" y="27"/>
                  </a:lnTo>
                  <a:lnTo>
                    <a:pt x="111" y="27"/>
                  </a:lnTo>
                  <a:lnTo>
                    <a:pt x="109" y="27"/>
                  </a:lnTo>
                  <a:lnTo>
                    <a:pt x="109" y="27"/>
                  </a:lnTo>
                  <a:lnTo>
                    <a:pt x="106" y="27"/>
                  </a:lnTo>
                  <a:lnTo>
                    <a:pt x="104" y="24"/>
                  </a:lnTo>
                  <a:lnTo>
                    <a:pt x="99" y="24"/>
                  </a:lnTo>
                  <a:lnTo>
                    <a:pt x="94" y="24"/>
                  </a:lnTo>
                  <a:lnTo>
                    <a:pt x="92" y="24"/>
                  </a:lnTo>
                  <a:lnTo>
                    <a:pt x="90" y="24"/>
                  </a:lnTo>
                  <a:lnTo>
                    <a:pt x="85" y="24"/>
                  </a:lnTo>
                  <a:lnTo>
                    <a:pt x="82" y="22"/>
                  </a:lnTo>
                  <a:lnTo>
                    <a:pt x="80" y="19"/>
                  </a:lnTo>
                  <a:lnTo>
                    <a:pt x="78" y="19"/>
                  </a:lnTo>
                  <a:lnTo>
                    <a:pt x="78" y="22"/>
                  </a:lnTo>
                  <a:lnTo>
                    <a:pt x="78" y="22"/>
                  </a:lnTo>
                  <a:lnTo>
                    <a:pt x="78" y="24"/>
                  </a:lnTo>
                  <a:lnTo>
                    <a:pt x="78" y="27"/>
                  </a:lnTo>
                  <a:lnTo>
                    <a:pt x="73" y="27"/>
                  </a:lnTo>
                  <a:lnTo>
                    <a:pt x="68" y="27"/>
                  </a:lnTo>
                  <a:lnTo>
                    <a:pt x="66" y="29"/>
                  </a:lnTo>
                  <a:lnTo>
                    <a:pt x="64" y="29"/>
                  </a:lnTo>
                  <a:lnTo>
                    <a:pt x="64" y="31"/>
                  </a:lnTo>
                  <a:lnTo>
                    <a:pt x="64" y="34"/>
                  </a:lnTo>
                  <a:lnTo>
                    <a:pt x="64" y="38"/>
                  </a:lnTo>
                  <a:lnTo>
                    <a:pt x="64" y="41"/>
                  </a:lnTo>
                  <a:lnTo>
                    <a:pt x="64" y="45"/>
                  </a:lnTo>
                  <a:lnTo>
                    <a:pt x="61" y="45"/>
                  </a:lnTo>
                  <a:lnTo>
                    <a:pt x="61" y="48"/>
                  </a:lnTo>
                  <a:lnTo>
                    <a:pt x="56" y="50"/>
                  </a:lnTo>
                  <a:lnTo>
                    <a:pt x="56" y="50"/>
                  </a:lnTo>
                  <a:lnTo>
                    <a:pt x="56" y="53"/>
                  </a:lnTo>
                  <a:lnTo>
                    <a:pt x="56" y="53"/>
                  </a:lnTo>
                  <a:lnTo>
                    <a:pt x="54" y="53"/>
                  </a:lnTo>
                  <a:lnTo>
                    <a:pt x="54" y="53"/>
                  </a:lnTo>
                  <a:lnTo>
                    <a:pt x="52" y="53"/>
                  </a:lnTo>
                  <a:lnTo>
                    <a:pt x="49" y="55"/>
                  </a:lnTo>
                  <a:lnTo>
                    <a:pt x="47" y="55"/>
                  </a:lnTo>
                  <a:lnTo>
                    <a:pt x="42" y="57"/>
                  </a:lnTo>
                  <a:lnTo>
                    <a:pt x="40" y="57"/>
                  </a:lnTo>
                  <a:lnTo>
                    <a:pt x="40" y="57"/>
                  </a:lnTo>
                  <a:lnTo>
                    <a:pt x="40" y="57"/>
                  </a:lnTo>
                  <a:lnTo>
                    <a:pt x="40" y="60"/>
                  </a:lnTo>
                  <a:lnTo>
                    <a:pt x="40" y="60"/>
                  </a:lnTo>
                  <a:lnTo>
                    <a:pt x="42" y="60"/>
                  </a:lnTo>
                  <a:lnTo>
                    <a:pt x="40" y="62"/>
                  </a:lnTo>
                  <a:lnTo>
                    <a:pt x="40" y="62"/>
                  </a:lnTo>
                  <a:lnTo>
                    <a:pt x="40" y="67"/>
                  </a:lnTo>
                  <a:lnTo>
                    <a:pt x="40" y="67"/>
                  </a:lnTo>
                  <a:lnTo>
                    <a:pt x="38" y="67"/>
                  </a:lnTo>
                  <a:lnTo>
                    <a:pt x="35" y="69"/>
                  </a:lnTo>
                  <a:lnTo>
                    <a:pt x="35" y="69"/>
                  </a:lnTo>
                  <a:lnTo>
                    <a:pt x="33" y="69"/>
                  </a:lnTo>
                  <a:lnTo>
                    <a:pt x="33" y="69"/>
                  </a:lnTo>
                  <a:lnTo>
                    <a:pt x="30" y="69"/>
                  </a:lnTo>
                  <a:lnTo>
                    <a:pt x="30" y="69"/>
                  </a:lnTo>
                  <a:lnTo>
                    <a:pt x="28" y="71"/>
                  </a:lnTo>
                  <a:lnTo>
                    <a:pt x="28" y="71"/>
                  </a:lnTo>
                  <a:lnTo>
                    <a:pt x="26" y="69"/>
                  </a:lnTo>
                  <a:lnTo>
                    <a:pt x="26" y="69"/>
                  </a:lnTo>
                  <a:lnTo>
                    <a:pt x="23" y="67"/>
                  </a:lnTo>
                  <a:lnTo>
                    <a:pt x="21" y="67"/>
                  </a:lnTo>
                  <a:lnTo>
                    <a:pt x="21" y="64"/>
                  </a:lnTo>
                  <a:lnTo>
                    <a:pt x="19" y="67"/>
                  </a:lnTo>
                  <a:lnTo>
                    <a:pt x="16" y="67"/>
                  </a:lnTo>
                  <a:lnTo>
                    <a:pt x="16" y="67"/>
                  </a:lnTo>
                  <a:lnTo>
                    <a:pt x="14" y="64"/>
                  </a:lnTo>
                  <a:lnTo>
                    <a:pt x="12" y="64"/>
                  </a:lnTo>
                  <a:lnTo>
                    <a:pt x="9" y="62"/>
                  </a:lnTo>
                  <a:lnTo>
                    <a:pt x="9" y="62"/>
                  </a:lnTo>
                  <a:lnTo>
                    <a:pt x="9" y="62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9" y="67"/>
                  </a:lnTo>
                  <a:lnTo>
                    <a:pt x="7" y="67"/>
                  </a:lnTo>
                  <a:lnTo>
                    <a:pt x="7" y="69"/>
                  </a:lnTo>
                  <a:lnTo>
                    <a:pt x="7" y="69"/>
                  </a:lnTo>
                  <a:lnTo>
                    <a:pt x="7" y="69"/>
                  </a:lnTo>
                  <a:lnTo>
                    <a:pt x="7" y="71"/>
                  </a:lnTo>
                  <a:lnTo>
                    <a:pt x="7" y="71"/>
                  </a:lnTo>
                  <a:lnTo>
                    <a:pt x="9" y="74"/>
                  </a:lnTo>
                  <a:lnTo>
                    <a:pt x="7" y="74"/>
                  </a:lnTo>
                  <a:lnTo>
                    <a:pt x="7" y="76"/>
                  </a:lnTo>
                  <a:lnTo>
                    <a:pt x="7" y="76"/>
                  </a:lnTo>
                  <a:lnTo>
                    <a:pt x="7" y="79"/>
                  </a:lnTo>
                  <a:lnTo>
                    <a:pt x="7" y="79"/>
                  </a:lnTo>
                  <a:lnTo>
                    <a:pt x="7" y="81"/>
                  </a:lnTo>
                  <a:lnTo>
                    <a:pt x="7" y="81"/>
                  </a:lnTo>
                  <a:lnTo>
                    <a:pt x="7" y="83"/>
                  </a:lnTo>
                  <a:lnTo>
                    <a:pt x="4" y="83"/>
                  </a:lnTo>
                  <a:lnTo>
                    <a:pt x="4" y="83"/>
                  </a:lnTo>
                  <a:lnTo>
                    <a:pt x="4" y="86"/>
                  </a:lnTo>
                  <a:lnTo>
                    <a:pt x="2" y="86"/>
                  </a:lnTo>
                  <a:lnTo>
                    <a:pt x="2" y="86"/>
                  </a:lnTo>
                  <a:lnTo>
                    <a:pt x="2" y="86"/>
                  </a:lnTo>
                  <a:lnTo>
                    <a:pt x="4" y="86"/>
                  </a:lnTo>
                  <a:lnTo>
                    <a:pt x="4" y="88"/>
                  </a:lnTo>
                  <a:lnTo>
                    <a:pt x="7" y="90"/>
                  </a:lnTo>
                  <a:lnTo>
                    <a:pt x="2" y="90"/>
                  </a:lnTo>
                  <a:lnTo>
                    <a:pt x="2" y="93"/>
                  </a:lnTo>
                  <a:lnTo>
                    <a:pt x="0" y="95"/>
                  </a:lnTo>
                  <a:lnTo>
                    <a:pt x="2" y="100"/>
                  </a:lnTo>
                  <a:lnTo>
                    <a:pt x="2" y="102"/>
                  </a:lnTo>
                  <a:lnTo>
                    <a:pt x="2" y="105"/>
                  </a:lnTo>
                  <a:lnTo>
                    <a:pt x="2" y="105"/>
                  </a:lnTo>
                  <a:lnTo>
                    <a:pt x="4" y="105"/>
                  </a:lnTo>
                  <a:lnTo>
                    <a:pt x="7" y="105"/>
                  </a:lnTo>
                  <a:lnTo>
                    <a:pt x="9" y="107"/>
                  </a:lnTo>
                  <a:lnTo>
                    <a:pt x="9" y="107"/>
                  </a:lnTo>
                  <a:lnTo>
                    <a:pt x="9" y="107"/>
                  </a:lnTo>
                  <a:lnTo>
                    <a:pt x="7" y="109"/>
                  </a:lnTo>
                  <a:lnTo>
                    <a:pt x="7" y="112"/>
                  </a:lnTo>
                  <a:lnTo>
                    <a:pt x="4" y="114"/>
                  </a:lnTo>
                  <a:lnTo>
                    <a:pt x="4" y="116"/>
                  </a:lnTo>
                  <a:lnTo>
                    <a:pt x="4" y="119"/>
                  </a:lnTo>
                  <a:lnTo>
                    <a:pt x="7" y="121"/>
                  </a:lnTo>
                  <a:lnTo>
                    <a:pt x="9" y="126"/>
                  </a:lnTo>
                  <a:lnTo>
                    <a:pt x="12" y="133"/>
                  </a:lnTo>
                  <a:lnTo>
                    <a:pt x="12" y="135"/>
                  </a:lnTo>
                  <a:lnTo>
                    <a:pt x="12" y="140"/>
                  </a:lnTo>
                  <a:lnTo>
                    <a:pt x="12" y="140"/>
                  </a:lnTo>
                  <a:lnTo>
                    <a:pt x="14" y="145"/>
                  </a:lnTo>
                  <a:lnTo>
                    <a:pt x="14" y="145"/>
                  </a:lnTo>
                  <a:lnTo>
                    <a:pt x="14" y="150"/>
                  </a:lnTo>
                  <a:lnTo>
                    <a:pt x="14" y="150"/>
                  </a:lnTo>
                  <a:lnTo>
                    <a:pt x="19" y="150"/>
                  </a:lnTo>
                  <a:lnTo>
                    <a:pt x="23" y="152"/>
                  </a:lnTo>
                  <a:lnTo>
                    <a:pt x="30" y="152"/>
                  </a:lnTo>
                  <a:lnTo>
                    <a:pt x="30" y="154"/>
                  </a:lnTo>
                  <a:lnTo>
                    <a:pt x="33" y="159"/>
                  </a:lnTo>
                  <a:lnTo>
                    <a:pt x="33" y="161"/>
                  </a:lnTo>
                  <a:lnTo>
                    <a:pt x="33" y="164"/>
                  </a:lnTo>
                  <a:lnTo>
                    <a:pt x="30" y="169"/>
                  </a:lnTo>
                  <a:lnTo>
                    <a:pt x="26" y="173"/>
                  </a:lnTo>
                  <a:lnTo>
                    <a:pt x="23" y="178"/>
                  </a:lnTo>
                  <a:lnTo>
                    <a:pt x="19" y="183"/>
                  </a:lnTo>
                  <a:lnTo>
                    <a:pt x="26" y="185"/>
                  </a:lnTo>
                  <a:lnTo>
                    <a:pt x="33" y="188"/>
                  </a:lnTo>
                  <a:lnTo>
                    <a:pt x="42" y="190"/>
                  </a:lnTo>
                  <a:lnTo>
                    <a:pt x="47" y="192"/>
                  </a:lnTo>
                  <a:lnTo>
                    <a:pt x="49" y="192"/>
                  </a:lnTo>
                  <a:lnTo>
                    <a:pt x="68" y="192"/>
                  </a:lnTo>
                  <a:lnTo>
                    <a:pt x="78" y="192"/>
                  </a:lnTo>
                  <a:lnTo>
                    <a:pt x="80" y="195"/>
                  </a:lnTo>
                  <a:lnTo>
                    <a:pt x="80" y="192"/>
                  </a:lnTo>
                  <a:lnTo>
                    <a:pt x="80" y="192"/>
                  </a:lnTo>
                  <a:lnTo>
                    <a:pt x="82" y="192"/>
                  </a:lnTo>
                  <a:lnTo>
                    <a:pt x="85" y="190"/>
                  </a:lnTo>
                  <a:lnTo>
                    <a:pt x="87" y="190"/>
                  </a:lnTo>
                  <a:lnTo>
                    <a:pt x="90" y="190"/>
                  </a:lnTo>
                  <a:lnTo>
                    <a:pt x="92" y="190"/>
                  </a:lnTo>
                  <a:lnTo>
                    <a:pt x="94" y="190"/>
                  </a:lnTo>
                  <a:lnTo>
                    <a:pt x="97" y="190"/>
                  </a:lnTo>
                  <a:lnTo>
                    <a:pt x="99" y="190"/>
                  </a:lnTo>
                  <a:lnTo>
                    <a:pt x="104" y="188"/>
                  </a:lnTo>
                  <a:lnTo>
                    <a:pt x="106" y="188"/>
                  </a:lnTo>
                  <a:lnTo>
                    <a:pt x="111" y="185"/>
                  </a:lnTo>
                  <a:lnTo>
                    <a:pt x="116" y="185"/>
                  </a:lnTo>
                  <a:lnTo>
                    <a:pt x="116" y="183"/>
                  </a:lnTo>
                  <a:lnTo>
                    <a:pt x="118" y="183"/>
                  </a:lnTo>
                  <a:lnTo>
                    <a:pt x="118" y="180"/>
                  </a:lnTo>
                  <a:lnTo>
                    <a:pt x="116" y="180"/>
                  </a:lnTo>
                  <a:lnTo>
                    <a:pt x="116" y="178"/>
                  </a:lnTo>
                  <a:lnTo>
                    <a:pt x="116" y="176"/>
                  </a:lnTo>
                  <a:lnTo>
                    <a:pt x="116" y="173"/>
                  </a:lnTo>
                  <a:lnTo>
                    <a:pt x="116" y="171"/>
                  </a:lnTo>
                  <a:lnTo>
                    <a:pt x="116" y="169"/>
                  </a:lnTo>
                  <a:lnTo>
                    <a:pt x="116" y="164"/>
                  </a:lnTo>
                  <a:lnTo>
                    <a:pt x="116" y="161"/>
                  </a:lnTo>
                  <a:lnTo>
                    <a:pt x="118" y="161"/>
                  </a:lnTo>
                  <a:lnTo>
                    <a:pt x="118" y="159"/>
                  </a:lnTo>
                  <a:lnTo>
                    <a:pt x="118" y="159"/>
                  </a:lnTo>
                  <a:lnTo>
                    <a:pt x="120" y="159"/>
                  </a:lnTo>
                  <a:lnTo>
                    <a:pt x="120" y="157"/>
                  </a:lnTo>
                  <a:lnTo>
                    <a:pt x="123" y="154"/>
                  </a:lnTo>
                  <a:lnTo>
                    <a:pt x="123" y="154"/>
                  </a:lnTo>
                  <a:lnTo>
                    <a:pt x="125" y="154"/>
                  </a:lnTo>
                  <a:lnTo>
                    <a:pt x="127" y="154"/>
                  </a:lnTo>
                  <a:lnTo>
                    <a:pt x="130" y="154"/>
                  </a:lnTo>
                  <a:lnTo>
                    <a:pt x="135" y="154"/>
                  </a:lnTo>
                  <a:lnTo>
                    <a:pt x="137" y="154"/>
                  </a:lnTo>
                  <a:lnTo>
                    <a:pt x="137" y="154"/>
                  </a:lnTo>
                  <a:lnTo>
                    <a:pt x="139" y="152"/>
                  </a:lnTo>
                  <a:lnTo>
                    <a:pt x="137" y="152"/>
                  </a:lnTo>
                  <a:lnTo>
                    <a:pt x="137" y="152"/>
                  </a:lnTo>
                  <a:lnTo>
                    <a:pt x="135" y="150"/>
                  </a:lnTo>
                  <a:lnTo>
                    <a:pt x="135" y="150"/>
                  </a:lnTo>
                  <a:lnTo>
                    <a:pt x="135" y="147"/>
                  </a:lnTo>
                  <a:lnTo>
                    <a:pt x="137" y="147"/>
                  </a:lnTo>
                  <a:lnTo>
                    <a:pt x="142" y="145"/>
                  </a:lnTo>
                  <a:lnTo>
                    <a:pt x="144" y="145"/>
                  </a:lnTo>
                  <a:lnTo>
                    <a:pt x="144" y="143"/>
                  </a:lnTo>
                  <a:lnTo>
                    <a:pt x="144" y="143"/>
                  </a:lnTo>
                  <a:lnTo>
                    <a:pt x="146" y="143"/>
                  </a:lnTo>
                  <a:lnTo>
                    <a:pt x="149" y="145"/>
                  </a:lnTo>
                  <a:lnTo>
                    <a:pt x="151" y="143"/>
                  </a:lnTo>
                  <a:lnTo>
                    <a:pt x="151" y="143"/>
                  </a:lnTo>
                  <a:lnTo>
                    <a:pt x="153" y="145"/>
                  </a:lnTo>
                  <a:lnTo>
                    <a:pt x="153" y="145"/>
                  </a:lnTo>
                  <a:lnTo>
                    <a:pt x="156" y="147"/>
                  </a:lnTo>
                  <a:lnTo>
                    <a:pt x="158" y="147"/>
                  </a:lnTo>
                  <a:lnTo>
                    <a:pt x="158" y="145"/>
                  </a:lnTo>
                  <a:lnTo>
                    <a:pt x="161" y="145"/>
                  </a:lnTo>
                  <a:lnTo>
                    <a:pt x="163" y="143"/>
                  </a:lnTo>
                  <a:lnTo>
                    <a:pt x="163" y="140"/>
                  </a:lnTo>
                  <a:lnTo>
                    <a:pt x="163" y="133"/>
                  </a:lnTo>
                  <a:lnTo>
                    <a:pt x="161" y="131"/>
                  </a:lnTo>
                  <a:lnTo>
                    <a:pt x="161" y="128"/>
                  </a:lnTo>
                  <a:lnTo>
                    <a:pt x="163" y="126"/>
                  </a:lnTo>
                  <a:lnTo>
                    <a:pt x="163" y="124"/>
                  </a:lnTo>
                  <a:lnTo>
                    <a:pt x="163" y="124"/>
                  </a:lnTo>
                  <a:lnTo>
                    <a:pt x="163" y="121"/>
                  </a:lnTo>
                  <a:lnTo>
                    <a:pt x="163" y="116"/>
                  </a:lnTo>
                  <a:lnTo>
                    <a:pt x="165" y="116"/>
                  </a:lnTo>
                  <a:lnTo>
                    <a:pt x="168" y="116"/>
                  </a:lnTo>
                  <a:lnTo>
                    <a:pt x="170" y="114"/>
                  </a:lnTo>
                  <a:lnTo>
                    <a:pt x="172" y="114"/>
                  </a:lnTo>
                  <a:lnTo>
                    <a:pt x="175" y="112"/>
                  </a:lnTo>
                  <a:lnTo>
                    <a:pt x="175" y="109"/>
                  </a:lnTo>
                  <a:lnTo>
                    <a:pt x="175" y="107"/>
                  </a:lnTo>
                  <a:lnTo>
                    <a:pt x="172" y="105"/>
                  </a:lnTo>
                  <a:lnTo>
                    <a:pt x="170" y="102"/>
                  </a:lnTo>
                  <a:lnTo>
                    <a:pt x="165" y="98"/>
                  </a:lnTo>
                  <a:lnTo>
                    <a:pt x="165" y="95"/>
                  </a:lnTo>
                  <a:lnTo>
                    <a:pt x="168" y="95"/>
                  </a:lnTo>
                  <a:lnTo>
                    <a:pt x="172" y="98"/>
                  </a:lnTo>
                  <a:lnTo>
                    <a:pt x="175" y="98"/>
                  </a:lnTo>
                  <a:lnTo>
                    <a:pt x="175" y="98"/>
                  </a:lnTo>
                  <a:lnTo>
                    <a:pt x="179" y="98"/>
                  </a:lnTo>
                  <a:lnTo>
                    <a:pt x="184" y="98"/>
                  </a:lnTo>
                  <a:lnTo>
                    <a:pt x="187" y="95"/>
                  </a:lnTo>
                  <a:lnTo>
                    <a:pt x="187" y="93"/>
                  </a:lnTo>
                  <a:lnTo>
                    <a:pt x="187" y="93"/>
                  </a:lnTo>
                  <a:lnTo>
                    <a:pt x="187" y="90"/>
                  </a:lnTo>
                  <a:lnTo>
                    <a:pt x="187" y="88"/>
                  </a:lnTo>
                  <a:lnTo>
                    <a:pt x="184" y="88"/>
                  </a:lnTo>
                  <a:lnTo>
                    <a:pt x="184" y="86"/>
                  </a:lnTo>
                  <a:lnTo>
                    <a:pt x="184" y="86"/>
                  </a:lnTo>
                  <a:lnTo>
                    <a:pt x="184" y="86"/>
                  </a:lnTo>
                  <a:lnTo>
                    <a:pt x="184" y="83"/>
                  </a:lnTo>
                  <a:lnTo>
                    <a:pt x="184" y="81"/>
                  </a:lnTo>
                  <a:lnTo>
                    <a:pt x="187" y="81"/>
                  </a:lnTo>
                  <a:lnTo>
                    <a:pt x="187" y="79"/>
                  </a:lnTo>
                  <a:lnTo>
                    <a:pt x="189" y="76"/>
                  </a:lnTo>
                  <a:lnTo>
                    <a:pt x="189" y="76"/>
                  </a:lnTo>
                  <a:lnTo>
                    <a:pt x="191" y="74"/>
                  </a:lnTo>
                  <a:lnTo>
                    <a:pt x="191" y="74"/>
                  </a:lnTo>
                  <a:lnTo>
                    <a:pt x="191" y="71"/>
                  </a:lnTo>
                  <a:lnTo>
                    <a:pt x="191" y="71"/>
                  </a:lnTo>
                  <a:lnTo>
                    <a:pt x="191" y="71"/>
                  </a:lnTo>
                  <a:lnTo>
                    <a:pt x="191" y="69"/>
                  </a:lnTo>
                  <a:lnTo>
                    <a:pt x="189" y="69"/>
                  </a:lnTo>
                  <a:lnTo>
                    <a:pt x="189" y="69"/>
                  </a:lnTo>
                  <a:lnTo>
                    <a:pt x="191" y="67"/>
                  </a:lnTo>
                  <a:lnTo>
                    <a:pt x="191" y="67"/>
                  </a:lnTo>
                  <a:lnTo>
                    <a:pt x="189" y="64"/>
                  </a:lnTo>
                  <a:lnTo>
                    <a:pt x="189" y="64"/>
                  </a:lnTo>
                  <a:lnTo>
                    <a:pt x="189" y="62"/>
                  </a:lnTo>
                  <a:lnTo>
                    <a:pt x="187" y="60"/>
                  </a:lnTo>
                  <a:lnTo>
                    <a:pt x="187" y="57"/>
                  </a:lnTo>
                  <a:lnTo>
                    <a:pt x="184" y="57"/>
                  </a:lnTo>
                  <a:lnTo>
                    <a:pt x="184" y="55"/>
                  </a:lnTo>
                  <a:lnTo>
                    <a:pt x="182" y="53"/>
                  </a:lnTo>
                  <a:lnTo>
                    <a:pt x="179" y="53"/>
                  </a:lnTo>
                  <a:lnTo>
                    <a:pt x="182" y="50"/>
                  </a:lnTo>
                  <a:lnTo>
                    <a:pt x="182" y="50"/>
                  </a:lnTo>
                  <a:lnTo>
                    <a:pt x="184" y="48"/>
                  </a:lnTo>
                  <a:lnTo>
                    <a:pt x="184" y="45"/>
                  </a:lnTo>
                  <a:lnTo>
                    <a:pt x="187" y="45"/>
                  </a:lnTo>
                  <a:lnTo>
                    <a:pt x="189" y="45"/>
                  </a:lnTo>
                  <a:lnTo>
                    <a:pt x="189" y="45"/>
                  </a:lnTo>
                  <a:lnTo>
                    <a:pt x="189" y="43"/>
                  </a:lnTo>
                  <a:lnTo>
                    <a:pt x="191" y="43"/>
                  </a:lnTo>
                  <a:lnTo>
                    <a:pt x="194" y="41"/>
                  </a:lnTo>
                  <a:lnTo>
                    <a:pt x="194" y="38"/>
                  </a:lnTo>
                  <a:lnTo>
                    <a:pt x="196" y="38"/>
                  </a:lnTo>
                  <a:lnTo>
                    <a:pt x="196" y="38"/>
                  </a:lnTo>
                  <a:lnTo>
                    <a:pt x="198" y="38"/>
                  </a:lnTo>
                  <a:lnTo>
                    <a:pt x="201" y="36"/>
                  </a:lnTo>
                  <a:lnTo>
                    <a:pt x="201" y="36"/>
                  </a:lnTo>
                  <a:lnTo>
                    <a:pt x="205" y="36"/>
                  </a:lnTo>
                  <a:lnTo>
                    <a:pt x="208" y="36"/>
                  </a:lnTo>
                  <a:lnTo>
                    <a:pt x="210" y="36"/>
                  </a:lnTo>
                  <a:lnTo>
                    <a:pt x="215" y="34"/>
                  </a:lnTo>
                  <a:lnTo>
                    <a:pt x="222" y="34"/>
                  </a:lnTo>
                  <a:lnTo>
                    <a:pt x="222" y="34"/>
                  </a:lnTo>
                  <a:lnTo>
                    <a:pt x="224" y="36"/>
                  </a:lnTo>
                  <a:lnTo>
                    <a:pt x="227" y="36"/>
                  </a:lnTo>
                  <a:lnTo>
                    <a:pt x="227" y="36"/>
                  </a:lnTo>
                  <a:lnTo>
                    <a:pt x="229" y="34"/>
                  </a:lnTo>
                  <a:lnTo>
                    <a:pt x="234" y="34"/>
                  </a:lnTo>
                  <a:lnTo>
                    <a:pt x="234" y="31"/>
                  </a:lnTo>
                  <a:lnTo>
                    <a:pt x="234" y="31"/>
                  </a:lnTo>
                  <a:lnTo>
                    <a:pt x="234" y="31"/>
                  </a:lnTo>
                  <a:lnTo>
                    <a:pt x="231" y="29"/>
                  </a:lnTo>
                  <a:lnTo>
                    <a:pt x="231" y="29"/>
                  </a:lnTo>
                  <a:lnTo>
                    <a:pt x="234" y="27"/>
                  </a:lnTo>
                  <a:lnTo>
                    <a:pt x="236" y="27"/>
                  </a:lnTo>
                  <a:lnTo>
                    <a:pt x="236" y="27"/>
                  </a:lnTo>
                  <a:lnTo>
                    <a:pt x="236" y="27"/>
                  </a:lnTo>
                  <a:lnTo>
                    <a:pt x="236" y="27"/>
                  </a:lnTo>
                  <a:lnTo>
                    <a:pt x="239" y="27"/>
                  </a:lnTo>
                  <a:lnTo>
                    <a:pt x="239" y="27"/>
                  </a:lnTo>
                  <a:lnTo>
                    <a:pt x="239" y="27"/>
                  </a:lnTo>
                  <a:close/>
                </a:path>
              </a:pathLst>
            </a:custGeom>
            <a:grpFill/>
            <a:ln w="3175" cap="rnd">
              <a:solidFill>
                <a:schemeClr val="accent1">
                  <a:lumMod val="40000"/>
                  <a:lumOff val="6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7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69978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5CC18"/>
      </a:accent1>
      <a:accent2>
        <a:srgbClr val="00B050"/>
      </a:accent2>
      <a:accent3>
        <a:srgbClr val="757070"/>
      </a:accent3>
      <a:accent4>
        <a:srgbClr val="AEABAB"/>
      </a:accent4>
      <a:accent5>
        <a:srgbClr val="D0CECE"/>
      </a:accent5>
      <a:accent6>
        <a:srgbClr val="D8D8D8"/>
      </a:accent6>
      <a:hlink>
        <a:srgbClr val="7F7F7F"/>
      </a:hlink>
      <a:folHlink>
        <a:srgbClr val="538135"/>
      </a:folHlink>
    </a:clrScheme>
    <a:fontScheme name="Custom 6">
      <a:majorFont>
        <a:latin typeface="Nunito Sans Bold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1053</TotalTime>
  <Words>1687</Words>
  <Application>Microsoft Office PowerPoint</Application>
  <PresentationFormat>Widescreen</PresentationFormat>
  <Paragraphs>284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Gill Sans MT</vt:lpstr>
      <vt:lpstr>Nunito sans</vt:lpstr>
      <vt:lpstr>Nunito Sans Bold</vt:lpstr>
      <vt:lpstr>Wingdings</vt:lpstr>
      <vt:lpstr>Office Theme</vt:lpstr>
      <vt:lpstr>FREE</vt:lpstr>
      <vt:lpstr>Agenda</vt:lpstr>
      <vt:lpstr>PowerPoint Presentation</vt:lpstr>
      <vt:lpstr>Problem</vt:lpstr>
      <vt:lpstr>Solution</vt:lpstr>
      <vt:lpstr>Market Validation</vt:lpstr>
      <vt:lpstr>Market Opportunity</vt:lpstr>
      <vt:lpstr>Management Team</vt:lpstr>
      <vt:lpstr>Traction</vt:lpstr>
      <vt:lpstr>Business Model</vt:lpstr>
      <vt:lpstr>Marketing Plan</vt:lpstr>
      <vt:lpstr>Competition</vt:lpstr>
      <vt:lpstr>Competitive Advantage</vt:lpstr>
      <vt:lpstr>timeline</vt:lpstr>
      <vt:lpstr>PowerPoint Presentation</vt:lpstr>
      <vt:lpstr>Products</vt:lpstr>
      <vt:lpstr>Products</vt:lpstr>
      <vt:lpstr>Products</vt:lpstr>
      <vt:lpstr>Products</vt:lpstr>
      <vt:lpstr>Financials</vt:lpstr>
      <vt:lpstr>The ASK</vt:lpstr>
      <vt:lpstr>Use of Funds</vt:lpstr>
      <vt:lpstr>PowerPoint Presentation</vt:lpstr>
      <vt:lpstr>Credits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TheCreative</dc:creator>
  <cp:lastModifiedBy>TheCreative</cp:lastModifiedBy>
  <cp:revision>57</cp:revision>
  <dcterms:created xsi:type="dcterms:W3CDTF">2017-10-01T10:28:27Z</dcterms:created>
  <dcterms:modified xsi:type="dcterms:W3CDTF">2017-10-23T19:25:36Z</dcterms:modified>
</cp:coreProperties>
</file>